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handoutMasterIdLst>
    <p:handoutMasterId r:id="rId31"/>
  </p:handoutMasterIdLst>
  <p:sldIdLst>
    <p:sldId id="263" r:id="rId2"/>
    <p:sldId id="257" r:id="rId3"/>
    <p:sldId id="282" r:id="rId4"/>
    <p:sldId id="326" r:id="rId5"/>
    <p:sldId id="296" r:id="rId6"/>
    <p:sldId id="297" r:id="rId7"/>
    <p:sldId id="283" r:id="rId8"/>
    <p:sldId id="284" r:id="rId9"/>
    <p:sldId id="303" r:id="rId10"/>
    <p:sldId id="285" r:id="rId11"/>
    <p:sldId id="286" r:id="rId12"/>
    <p:sldId id="307" r:id="rId13"/>
    <p:sldId id="310" r:id="rId14"/>
    <p:sldId id="309" r:id="rId15"/>
    <p:sldId id="308" r:id="rId16"/>
    <p:sldId id="304" r:id="rId17"/>
    <p:sldId id="305" r:id="rId18"/>
    <p:sldId id="316" r:id="rId19"/>
    <p:sldId id="345" r:id="rId20"/>
    <p:sldId id="351" r:id="rId21"/>
    <p:sldId id="347" r:id="rId22"/>
    <p:sldId id="352" r:id="rId23"/>
    <p:sldId id="348" r:id="rId24"/>
    <p:sldId id="349" r:id="rId25"/>
    <p:sldId id="350" r:id="rId26"/>
    <p:sldId id="355" r:id="rId27"/>
    <p:sldId id="265" r:id="rId28"/>
    <p:sldId id="26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l Malings" initials="CM" lastIdx="1" clrIdx="0">
    <p:extLst>
      <p:ext uri="{19B8F6BF-5375-455C-9EA6-DF929625EA0E}">
        <p15:presenceInfo xmlns:p15="http://schemas.microsoft.com/office/powerpoint/2012/main" userId="4ad1fb1f113b7bd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51061" autoAdjust="0"/>
  </p:normalViewPr>
  <p:slideViewPr>
    <p:cSldViewPr snapToGrid="0" snapToObjects="1">
      <p:cViewPr varScale="1">
        <p:scale>
          <a:sx n="44" d="100"/>
          <a:sy n="44" d="100"/>
        </p:scale>
        <p:origin x="2184" y="48"/>
      </p:cViewPr>
      <p:guideLst/>
    </p:cSldViewPr>
  </p:slideViewPr>
  <p:notesTextViewPr>
    <p:cViewPr>
      <p:scale>
        <a:sx n="1" d="1"/>
        <a:sy n="1" d="1"/>
      </p:scale>
      <p:origin x="0" y="0"/>
    </p:cViewPr>
  </p:notesTextViewPr>
  <p:notesViewPr>
    <p:cSldViewPr snapToGrid="0" snapToObjects="1">
      <p:cViewPr varScale="1">
        <p:scale>
          <a:sx n="65" d="100"/>
          <a:sy n="65" d="100"/>
        </p:scale>
        <p:origin x="3154"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1F688D-2136-4D8B-89F4-1612A960F6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4D17B50-7EFA-4DE1-BC91-FBB1BB129CB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6410F3-BC2E-492D-969D-CE073F36F452}" type="datetimeFigureOut">
              <a:rPr lang="en-US" smtClean="0"/>
              <a:t>12/30/2020</a:t>
            </a:fld>
            <a:endParaRPr lang="en-US"/>
          </a:p>
        </p:txBody>
      </p:sp>
      <p:sp>
        <p:nvSpPr>
          <p:cNvPr id="4" name="Footer Placeholder 3">
            <a:extLst>
              <a:ext uri="{FF2B5EF4-FFF2-40B4-BE49-F238E27FC236}">
                <a16:creationId xmlns:a16="http://schemas.microsoft.com/office/drawing/2014/main" id="{87A1E33D-6B07-41AB-A4BE-B38C8CBDB6F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D3FC042-1D6F-4BBB-97F2-F712BE35342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B35D87-2D03-49C2-ADD5-201474230F2E}" type="slidenum">
              <a:rPr lang="en-US" smtClean="0"/>
              <a:t>‹#›</a:t>
            </a:fld>
            <a:endParaRPr lang="en-US"/>
          </a:p>
        </p:txBody>
      </p:sp>
    </p:spTree>
    <p:extLst>
      <p:ext uri="{BB962C8B-B14F-4D97-AF65-F5344CB8AC3E}">
        <p14:creationId xmlns:p14="http://schemas.microsoft.com/office/powerpoint/2010/main" val="37181571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BE87B-38EC-5F42-B4DC-C4A057027F4C}" type="datetimeFigureOut">
              <a:rPr lang="en-US" smtClean="0"/>
              <a:t>12/30/2020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EC583-F4B1-834B-9486-C22126F4F188}" type="slidenum">
              <a:rPr lang="en-US" smtClean="0"/>
              <a:t>‹#›</a:t>
            </a:fld>
            <a:endParaRPr lang="en-US"/>
          </a:p>
        </p:txBody>
      </p:sp>
    </p:spTree>
    <p:extLst>
      <p:ext uri="{BB962C8B-B14F-4D97-AF65-F5344CB8AC3E}">
        <p14:creationId xmlns:p14="http://schemas.microsoft.com/office/powerpoint/2010/main" val="298803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In this presentation, I will talk about my ongoing work on </a:t>
            </a:r>
            <a:r>
              <a:rPr lang="en-US" sz="1200" b="0" dirty="0">
                <a:solidFill>
                  <a:srgbClr val="000000"/>
                </a:solidFill>
                <a:effectLst/>
                <a:latin typeface="Verdana" panose="020B0604030504040204" pitchFamily="34" charset="0"/>
              </a:rPr>
              <a:t>Integrating Satellite Retrievals of Air Pollutants with Global Atmospheric Chemistry Modeling and Ground Monitoring Data for City-Scale Air Quality Estimation and Short-Term Forecasting.</a:t>
            </a:r>
            <a:endParaRPr lang="en-US" dirty="0"/>
          </a:p>
          <a:p>
            <a:r>
              <a:rPr lang="en-US" dirty="0"/>
              <a:t>(0:12; 0:12 Total)</a:t>
            </a:r>
          </a:p>
          <a:p>
            <a:endParaRPr lang="en-US" dirty="0"/>
          </a:p>
        </p:txBody>
      </p:sp>
      <p:sp>
        <p:nvSpPr>
          <p:cNvPr id="4" name="Slide Number Placeholder 3"/>
          <p:cNvSpPr>
            <a:spLocks noGrp="1"/>
          </p:cNvSpPr>
          <p:nvPr>
            <p:ph type="sldNum" sz="quarter" idx="5"/>
          </p:nvPr>
        </p:nvSpPr>
        <p:spPr/>
        <p:txBody>
          <a:bodyPr/>
          <a:lstStyle/>
          <a:p>
            <a:fld id="{E6BEC583-F4B1-834B-9486-C22126F4F188}" type="slidenum">
              <a:rPr lang="en-US" smtClean="0"/>
              <a:t>1</a:t>
            </a:fld>
            <a:endParaRPr lang="en-US"/>
          </a:p>
        </p:txBody>
      </p:sp>
    </p:spTree>
    <p:extLst>
      <p:ext uri="{BB962C8B-B14F-4D97-AF65-F5344CB8AC3E}">
        <p14:creationId xmlns:p14="http://schemas.microsoft.com/office/powerpoint/2010/main" val="1859816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why is air quality important? Worldwide, air pollution, both indoor and outdoor, is a leading cause of premature death, and is probably the single greatest environmental (as opposed to behavioral) risk factor for human health. By understanding and quantifying air quality in time and space, we can do many things to mitigate these risks, including issuing advisories to susceptible populations, tracking long-term exposures to better understand the epidemiological issues, identifying major pollutant sources and their relative impacts, and providing guidance for and evaluation of regulatory control efforts. To perform any of these goals, we need a system to measure, quantify, and track air quality. So how is this done?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(0:36; 0:48 Total)</a:t>
            </a:r>
          </a:p>
          <a:p>
            <a:endParaRPr lang="en-US" dirty="0"/>
          </a:p>
        </p:txBody>
      </p:sp>
      <p:sp>
        <p:nvSpPr>
          <p:cNvPr id="4" name="Slide Number Placeholder 3"/>
          <p:cNvSpPr>
            <a:spLocks noGrp="1"/>
          </p:cNvSpPr>
          <p:nvPr>
            <p:ph type="sldNum" sz="quarter" idx="5"/>
          </p:nvPr>
        </p:nvSpPr>
        <p:spPr/>
        <p:txBody>
          <a:bodyPr/>
          <a:lstStyle/>
          <a:p>
            <a:fld id="{E6BEC583-F4B1-834B-9486-C22126F4F188}" type="slidenum">
              <a:rPr lang="en-US" smtClean="0"/>
              <a:t>2</a:t>
            </a:fld>
            <a:endParaRPr lang="en-US"/>
          </a:p>
        </p:txBody>
      </p:sp>
    </p:spTree>
    <p:extLst>
      <p:ext uri="{BB962C8B-B14F-4D97-AF65-F5344CB8AC3E}">
        <p14:creationId xmlns:p14="http://schemas.microsoft.com/office/powerpoint/2010/main" val="3522701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typical method of air quality monitoring is to use ground-based monitoring stations, such as the one shown here. Although the instruments used at such stations are highly accurate, they are also very expensive to operate, meaning that only relatively small numbers of these stations can be used. This leads to the problem of representativity, that is, can a handful of these sites accurately represent the variability in pollution across a large city?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(0:21; 1:09 Total)</a:t>
            </a:r>
          </a:p>
        </p:txBody>
      </p:sp>
      <p:sp>
        <p:nvSpPr>
          <p:cNvPr id="4" name="Slide Number Placeholder 3"/>
          <p:cNvSpPr>
            <a:spLocks noGrp="1"/>
          </p:cNvSpPr>
          <p:nvPr>
            <p:ph type="sldNum" sz="quarter" idx="5"/>
          </p:nvPr>
        </p:nvSpPr>
        <p:spPr/>
        <p:txBody>
          <a:bodyPr/>
          <a:lstStyle/>
          <a:p>
            <a:fld id="{E6BEC583-F4B1-834B-9486-C22126F4F188}" type="slidenum">
              <a:rPr lang="en-US" smtClean="0"/>
              <a:t>3</a:t>
            </a:fld>
            <a:endParaRPr lang="en-US"/>
          </a:p>
        </p:txBody>
      </p:sp>
    </p:spTree>
    <p:extLst>
      <p:ext uri="{BB962C8B-B14F-4D97-AF65-F5344CB8AC3E}">
        <p14:creationId xmlns:p14="http://schemas.microsoft.com/office/powerpoint/2010/main" val="1978806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problem is even more extreme at a global scale, where surface monitoring varies from fairly dense in some regions to practically absent in others, as shown here in a map of open-source NO2 monitoring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(0:12; 1:21 Total)</a:t>
            </a:r>
          </a:p>
        </p:txBody>
      </p:sp>
      <p:sp>
        <p:nvSpPr>
          <p:cNvPr id="4" name="Slide Number Placeholder 3"/>
          <p:cNvSpPr>
            <a:spLocks noGrp="1"/>
          </p:cNvSpPr>
          <p:nvPr>
            <p:ph type="sldNum" sz="quarter" idx="5"/>
          </p:nvPr>
        </p:nvSpPr>
        <p:spPr/>
        <p:txBody>
          <a:bodyPr/>
          <a:lstStyle/>
          <a:p>
            <a:fld id="{E6BEC583-F4B1-834B-9486-C22126F4F188}" type="slidenum">
              <a:rPr lang="en-US" smtClean="0"/>
              <a:t>4</a:t>
            </a:fld>
            <a:endParaRPr lang="en-US"/>
          </a:p>
        </p:txBody>
      </p:sp>
    </p:spTree>
    <p:extLst>
      <p:ext uri="{BB962C8B-B14F-4D97-AF65-F5344CB8AC3E}">
        <p14:creationId xmlns:p14="http://schemas.microsoft.com/office/powerpoint/2010/main" val="705853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fact, if we plot estimated regional pollutant levels, on the y axis, against the density of surface monitoring, on the x axis, as I’m doing in the plot here for fine particulate matter, we see that there is a clear trend where areas where (we suspect) there is a higher annual average pollution level, there are fewer monitoring stations per capita.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(0:17; 1:38 Total)</a:t>
            </a:r>
          </a:p>
        </p:txBody>
      </p:sp>
      <p:sp>
        <p:nvSpPr>
          <p:cNvPr id="4" name="Slide Number Placeholder 3"/>
          <p:cNvSpPr>
            <a:spLocks noGrp="1"/>
          </p:cNvSpPr>
          <p:nvPr>
            <p:ph type="sldNum" sz="quarter" idx="5"/>
          </p:nvPr>
        </p:nvSpPr>
        <p:spPr/>
        <p:txBody>
          <a:bodyPr/>
          <a:lstStyle/>
          <a:p>
            <a:fld id="{E6BEC583-F4B1-834B-9486-C22126F4F188}" type="slidenum">
              <a:rPr lang="en-US" smtClean="0"/>
              <a:t>5</a:t>
            </a:fld>
            <a:endParaRPr lang="en-US"/>
          </a:p>
        </p:txBody>
      </p:sp>
    </p:spTree>
    <p:extLst>
      <p:ext uri="{BB962C8B-B14F-4D97-AF65-F5344CB8AC3E}">
        <p14:creationId xmlns:p14="http://schemas.microsoft.com/office/powerpoint/2010/main" val="3782614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fact, as noted in a recent study, we don’t even have the data to reliably answer basic questions, like which city in the world has the highest annual average concentration of fine particulate matter.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(0:11; 1:50 Total)</a:t>
            </a:r>
          </a:p>
          <a:p>
            <a:endParaRPr lang="en-US" dirty="0"/>
          </a:p>
        </p:txBody>
      </p:sp>
      <p:sp>
        <p:nvSpPr>
          <p:cNvPr id="4" name="Slide Number Placeholder 3"/>
          <p:cNvSpPr>
            <a:spLocks noGrp="1"/>
          </p:cNvSpPr>
          <p:nvPr>
            <p:ph type="sldNum" sz="quarter" idx="5"/>
          </p:nvPr>
        </p:nvSpPr>
        <p:spPr/>
        <p:txBody>
          <a:bodyPr/>
          <a:lstStyle/>
          <a:p>
            <a:fld id="{E6BEC583-F4B1-834B-9486-C22126F4F188}" type="slidenum">
              <a:rPr lang="en-US" smtClean="0"/>
              <a:t>6</a:t>
            </a:fld>
            <a:endParaRPr lang="en-US"/>
          </a:p>
        </p:txBody>
      </p:sp>
    </p:spTree>
    <p:extLst>
      <p:ext uri="{BB962C8B-B14F-4D97-AF65-F5344CB8AC3E}">
        <p14:creationId xmlns:p14="http://schemas.microsoft.com/office/powerpoint/2010/main" val="3323454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Fortunately, there are other sources of air quality information which can help to fill in these data gaps. One source are low-cost air quality monitors, and example of which is shown in the picture on the left. Less expensive than the regulatory-grade monitors, these sensors are helping to expand ground-based air quality measurement into regions which have lacked traditional monitoring; you can see an example of this in the plot on the right of the world-wide distribution of the Purple Air low-cost particulate matter sensors. The trade-off for this lower cost is less accuracy and more biases and cross-sensitivities compared to the regulatory instruments. However, with careful calibrations, these issues can be mitigated, and so it is hoped that in the coming years these low-cost sensors will be an important supplement to the regulatory networks for surface data gathering.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(0:40; 2:29 Total)</a:t>
            </a:r>
          </a:p>
        </p:txBody>
      </p:sp>
      <p:sp>
        <p:nvSpPr>
          <p:cNvPr id="4" name="Slide Number Placeholder 3"/>
          <p:cNvSpPr>
            <a:spLocks noGrp="1"/>
          </p:cNvSpPr>
          <p:nvPr>
            <p:ph type="sldNum" sz="quarter" idx="5"/>
          </p:nvPr>
        </p:nvSpPr>
        <p:spPr/>
        <p:txBody>
          <a:bodyPr/>
          <a:lstStyle/>
          <a:p>
            <a:fld id="{E6BEC583-F4B1-834B-9486-C22126F4F188}" type="slidenum">
              <a:rPr lang="en-US" smtClean="0"/>
              <a:t>7</a:t>
            </a:fld>
            <a:endParaRPr lang="en-US"/>
          </a:p>
        </p:txBody>
      </p:sp>
    </p:spTree>
    <p:extLst>
      <p:ext uri="{BB962C8B-B14F-4D97-AF65-F5344CB8AC3E}">
        <p14:creationId xmlns:p14="http://schemas.microsoft.com/office/powerpoint/2010/main" val="2704159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source of data is satellites. The main advantage of these is their field of view, covering basically the entire planet for polar-orbiting satellites. On the left, I’m showing example tropospheric column NO2 data from the TROPOMI instrument aboard the European Space Agency’s Sentinel-5 Precursor Satellite. One limitation of satellite data like this is that there are only one or two passes of the satellite per day, providing snapshots of air pollution at specific times, but not the complete picture of how concentrations change throughout the day.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(0:28; 2:56 Total)</a:t>
            </a:r>
          </a:p>
        </p:txBody>
      </p:sp>
      <p:sp>
        <p:nvSpPr>
          <p:cNvPr id="4" name="Slide Number Placeholder 3"/>
          <p:cNvSpPr>
            <a:spLocks noGrp="1"/>
          </p:cNvSpPr>
          <p:nvPr>
            <p:ph type="sldNum" sz="quarter" idx="5"/>
          </p:nvPr>
        </p:nvSpPr>
        <p:spPr/>
        <p:txBody>
          <a:bodyPr/>
          <a:lstStyle/>
          <a:p>
            <a:fld id="{E6BEC583-F4B1-834B-9486-C22126F4F188}" type="slidenum">
              <a:rPr lang="en-US" smtClean="0"/>
              <a:t>8</a:t>
            </a:fld>
            <a:endParaRPr lang="en-US"/>
          </a:p>
        </p:txBody>
      </p:sp>
    </p:spTree>
    <p:extLst>
      <p:ext uri="{BB962C8B-B14F-4D97-AF65-F5344CB8AC3E}">
        <p14:creationId xmlns:p14="http://schemas.microsoft.com/office/powerpoint/2010/main" val="968036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limitation will be somewhat addressed by new geo-stationary satellites, indicated on the map here, but the trade-off is that those satellites won’t provide full global coverage. Another difficulty is that the satellites are measuring concentrations in a column-integrated way, while for air quality applications, only the bottom-most portion of this column is of immediate interest.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(0:19 Minutes; 3:15 Total)</a:t>
            </a:r>
          </a:p>
        </p:txBody>
      </p:sp>
      <p:sp>
        <p:nvSpPr>
          <p:cNvPr id="4" name="Slide Number Placeholder 3"/>
          <p:cNvSpPr>
            <a:spLocks noGrp="1"/>
          </p:cNvSpPr>
          <p:nvPr>
            <p:ph type="sldNum" sz="quarter" idx="5"/>
          </p:nvPr>
        </p:nvSpPr>
        <p:spPr/>
        <p:txBody>
          <a:bodyPr/>
          <a:lstStyle/>
          <a:p>
            <a:fld id="{E6BEC583-F4B1-834B-9486-C22126F4F188}" type="slidenum">
              <a:rPr lang="en-US" smtClean="0"/>
              <a:t>9</a:t>
            </a:fld>
            <a:endParaRPr lang="en-US"/>
          </a:p>
        </p:txBody>
      </p:sp>
    </p:spTree>
    <p:extLst>
      <p:ext uri="{BB962C8B-B14F-4D97-AF65-F5344CB8AC3E}">
        <p14:creationId xmlns:p14="http://schemas.microsoft.com/office/powerpoint/2010/main" val="3094573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Finally, we have atmospheric chemistry simulation models, like the GEOS-CF model developed by the Global Modeling and Assimilation Office at NASA Goddard. These provide full global coverage and have the capability of making forecasts into the near future. However, the spatial resolution of these models is limited by computational cost. Also, imperfect knowledge of sources and emissions can bias the results, and verification of model outputs against actual measurements is necessary to ensure they are performing as expected.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(0:27; 3:42 Total)</a:t>
            </a:r>
          </a:p>
        </p:txBody>
      </p:sp>
      <p:sp>
        <p:nvSpPr>
          <p:cNvPr id="4" name="Slide Number Placeholder 3"/>
          <p:cNvSpPr>
            <a:spLocks noGrp="1"/>
          </p:cNvSpPr>
          <p:nvPr>
            <p:ph type="sldNum" sz="quarter" idx="5"/>
          </p:nvPr>
        </p:nvSpPr>
        <p:spPr/>
        <p:txBody>
          <a:bodyPr/>
          <a:lstStyle/>
          <a:p>
            <a:fld id="{E6BEC583-F4B1-834B-9486-C22126F4F188}" type="slidenum">
              <a:rPr lang="en-US" smtClean="0"/>
              <a:t>10</a:t>
            </a:fld>
            <a:endParaRPr lang="en-US"/>
          </a:p>
        </p:txBody>
      </p:sp>
    </p:spTree>
    <p:extLst>
      <p:ext uri="{BB962C8B-B14F-4D97-AF65-F5344CB8AC3E}">
        <p14:creationId xmlns:p14="http://schemas.microsoft.com/office/powerpoint/2010/main" val="3810037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summary, there are many sources of information on air quality, each with their own benefits and drawbacks. One goal of my work is to find ways to combine these data sources in a principled way to give a more complete and accurate picture of air quality which can inform localized analysis and decision-making.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(0:16; 3:57 Total)</a:t>
            </a:r>
          </a:p>
        </p:txBody>
      </p:sp>
      <p:sp>
        <p:nvSpPr>
          <p:cNvPr id="4" name="Slide Number Placeholder 3"/>
          <p:cNvSpPr>
            <a:spLocks noGrp="1"/>
          </p:cNvSpPr>
          <p:nvPr>
            <p:ph type="sldNum" sz="quarter" idx="5"/>
          </p:nvPr>
        </p:nvSpPr>
        <p:spPr/>
        <p:txBody>
          <a:bodyPr/>
          <a:lstStyle/>
          <a:p>
            <a:fld id="{E6BEC583-F4B1-834B-9486-C22126F4F188}" type="slidenum">
              <a:rPr lang="en-US" smtClean="0"/>
              <a:t>11</a:t>
            </a:fld>
            <a:endParaRPr lang="en-US"/>
          </a:p>
        </p:txBody>
      </p:sp>
    </p:spTree>
    <p:extLst>
      <p:ext uri="{BB962C8B-B14F-4D97-AF65-F5344CB8AC3E}">
        <p14:creationId xmlns:p14="http://schemas.microsoft.com/office/powerpoint/2010/main" val="963133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basic approach I’m proposing starts with the atmospheric chemistry model, in this case the GEOS-CF model. This provides a good temporal overview of air quality, giving estimates of the present and past conditions as well as predictions of the future. The trade-off to that, as can be seen in the example here over New York City, is a fairly coarse spatial resolution.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(0:20; 4:17 Total)</a:t>
            </a:r>
          </a:p>
        </p:txBody>
      </p:sp>
      <p:sp>
        <p:nvSpPr>
          <p:cNvPr id="4" name="Slide Number Placeholder 3"/>
          <p:cNvSpPr>
            <a:spLocks noGrp="1"/>
          </p:cNvSpPr>
          <p:nvPr>
            <p:ph type="sldNum" sz="quarter" idx="5"/>
          </p:nvPr>
        </p:nvSpPr>
        <p:spPr/>
        <p:txBody>
          <a:bodyPr/>
          <a:lstStyle/>
          <a:p>
            <a:fld id="{E6BEC583-F4B1-834B-9486-C22126F4F188}" type="slidenum">
              <a:rPr lang="en-US" smtClean="0"/>
              <a:t>12</a:t>
            </a:fld>
            <a:endParaRPr lang="en-US"/>
          </a:p>
        </p:txBody>
      </p:sp>
    </p:spTree>
    <p:extLst>
      <p:ext uri="{BB962C8B-B14F-4D97-AF65-F5344CB8AC3E}">
        <p14:creationId xmlns:p14="http://schemas.microsoft.com/office/powerpoint/2010/main" val="2134977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supplement that, we’re using the next most complete spatial data source, the satellite data. As you can see in the example here, these tend to be of a higher spatial resolution compared to the simulation model, and so can (hopefully) pick up on some of the finer details of the spatial distribution of pollutants. Unlike the model, however, these are not continuous measures.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(0:19; 4:35 Total)</a:t>
            </a:r>
          </a:p>
        </p:txBody>
      </p:sp>
      <p:sp>
        <p:nvSpPr>
          <p:cNvPr id="4" name="Slide Number Placeholder 3"/>
          <p:cNvSpPr>
            <a:spLocks noGrp="1"/>
          </p:cNvSpPr>
          <p:nvPr>
            <p:ph type="sldNum" sz="quarter" idx="5"/>
          </p:nvPr>
        </p:nvSpPr>
        <p:spPr/>
        <p:txBody>
          <a:bodyPr/>
          <a:lstStyle/>
          <a:p>
            <a:fld id="{E6BEC583-F4B1-834B-9486-C22126F4F188}" type="slidenum">
              <a:rPr lang="en-US" smtClean="0"/>
              <a:t>13</a:t>
            </a:fld>
            <a:endParaRPr lang="en-US"/>
          </a:p>
        </p:txBody>
      </p:sp>
    </p:spTree>
    <p:extLst>
      <p:ext uri="{BB962C8B-B14F-4D97-AF65-F5344CB8AC3E}">
        <p14:creationId xmlns:p14="http://schemas.microsoft.com/office/powerpoint/2010/main" val="40964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instead of using them directly, I take the difference of the satellite “snapshots” and the model’s estimates at the same time, compile these differences from some designated calibration period, for example, the last week, and use these to extract what I’m calling the “typical pattern” in the satellite-to-model differences. I use this pattern as an estimate of the systematic spatial bias of the model due to its lower resolution, and assume this same pattern will hold true throughout the day between satellite passes and into the near future. Just to note here, with future geostationary satellites, we might be able to have a separate pattern for different times of day, and wouldn’t need to make the same assumption that the patterns were constant in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(0:36; 5:11 Total)</a:t>
            </a:r>
          </a:p>
        </p:txBody>
      </p:sp>
      <p:sp>
        <p:nvSpPr>
          <p:cNvPr id="4" name="Slide Number Placeholder 3"/>
          <p:cNvSpPr>
            <a:spLocks noGrp="1"/>
          </p:cNvSpPr>
          <p:nvPr>
            <p:ph type="sldNum" sz="quarter" idx="5"/>
          </p:nvPr>
        </p:nvSpPr>
        <p:spPr/>
        <p:txBody>
          <a:bodyPr/>
          <a:lstStyle/>
          <a:p>
            <a:fld id="{E6BEC583-F4B1-834B-9486-C22126F4F188}" type="slidenum">
              <a:rPr lang="en-US" smtClean="0"/>
              <a:t>14</a:t>
            </a:fld>
            <a:endParaRPr lang="en-US"/>
          </a:p>
        </p:txBody>
      </p:sp>
    </p:spTree>
    <p:extLst>
      <p:ext uri="{BB962C8B-B14F-4D97-AF65-F5344CB8AC3E}">
        <p14:creationId xmlns:p14="http://schemas.microsoft.com/office/powerpoint/2010/main" val="2661799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Finally, I pull in the ground-level monitoring information. Using the data collected during the calibration period…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(0:07; 5:18 Total)</a:t>
            </a:r>
          </a:p>
        </p:txBody>
      </p:sp>
      <p:sp>
        <p:nvSpPr>
          <p:cNvPr id="4" name="Slide Number Placeholder 3"/>
          <p:cNvSpPr>
            <a:spLocks noGrp="1"/>
          </p:cNvSpPr>
          <p:nvPr>
            <p:ph type="sldNum" sz="quarter" idx="5"/>
          </p:nvPr>
        </p:nvSpPr>
        <p:spPr/>
        <p:txBody>
          <a:bodyPr/>
          <a:lstStyle/>
          <a:p>
            <a:fld id="{E6BEC583-F4B1-834B-9486-C22126F4F188}" type="slidenum">
              <a:rPr lang="en-US" smtClean="0"/>
              <a:t>15</a:t>
            </a:fld>
            <a:endParaRPr lang="en-US"/>
          </a:p>
        </p:txBody>
      </p:sp>
    </p:spTree>
    <p:extLst>
      <p:ext uri="{BB962C8B-B14F-4D97-AF65-F5344CB8AC3E}">
        <p14:creationId xmlns:p14="http://schemas.microsoft.com/office/powerpoint/2010/main" val="2414709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try to establish a relationship between, one the one hand, the spatial patterns predicted by the model combined with the typical pattern map from the satellites, and on the other hand, the ground-truth surface monitor data. To do this, I’m making use of linear regression techniques, with different data weightings that vary by time-of-day and forecast lead time, to allow some more flexibility in these relationships. (0:18; 5:36 Total)</a:t>
            </a:r>
          </a:p>
        </p:txBody>
      </p:sp>
      <p:sp>
        <p:nvSpPr>
          <p:cNvPr id="4" name="Slide Number Placeholder 3"/>
          <p:cNvSpPr>
            <a:spLocks noGrp="1"/>
          </p:cNvSpPr>
          <p:nvPr>
            <p:ph type="sldNum" sz="quarter" idx="5"/>
          </p:nvPr>
        </p:nvSpPr>
        <p:spPr/>
        <p:txBody>
          <a:bodyPr/>
          <a:lstStyle/>
          <a:p>
            <a:fld id="{E6BEC583-F4B1-834B-9486-C22126F4F188}" type="slidenum">
              <a:rPr lang="en-US" smtClean="0"/>
              <a:t>16</a:t>
            </a:fld>
            <a:endParaRPr lang="en-US"/>
          </a:p>
        </p:txBody>
      </p:sp>
    </p:spTree>
    <p:extLst>
      <p:ext uri="{BB962C8B-B14F-4D97-AF65-F5344CB8AC3E}">
        <p14:creationId xmlns:p14="http://schemas.microsoft.com/office/powerpoint/2010/main" val="3621998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Assuming that the relationships identified for the calibration period hold into the near future, I then make a forecast of the future surface air quality. Basically, I am using the model to drive the forecast, but using satellite data to improve the spatial resolution and using ground measurements to correct for any systematic biases due to inaccurate inputs.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(0:18; 5:54 Total)</a:t>
            </a:r>
          </a:p>
        </p:txBody>
      </p:sp>
      <p:sp>
        <p:nvSpPr>
          <p:cNvPr id="4" name="Slide Number Placeholder 3"/>
          <p:cNvSpPr>
            <a:spLocks noGrp="1"/>
          </p:cNvSpPr>
          <p:nvPr>
            <p:ph type="sldNum" sz="quarter" idx="5"/>
          </p:nvPr>
        </p:nvSpPr>
        <p:spPr/>
        <p:txBody>
          <a:bodyPr/>
          <a:lstStyle/>
          <a:p>
            <a:fld id="{E6BEC583-F4B1-834B-9486-C22126F4F188}" type="slidenum">
              <a:rPr lang="en-US" smtClean="0"/>
              <a:t>17</a:t>
            </a:fld>
            <a:endParaRPr lang="en-US"/>
          </a:p>
        </p:txBody>
      </p:sp>
    </p:spTree>
    <p:extLst>
      <p:ext uri="{BB962C8B-B14F-4D97-AF65-F5344CB8AC3E}">
        <p14:creationId xmlns:p14="http://schemas.microsoft.com/office/powerpoint/2010/main" val="3900099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test out these methods, I looked at some case studies in five US cities for September 2019, and looked at estimating surface NO2 using GOES-CF model data, TROPOMI satellite data, and ground monitoring data from the US EPA. In each city, to evaluate the performance of my method, I leave out one ground station at a time from the method inputs, and use the data from all other sites to sill in that missing data. I then cycle through all the sites, and so come up with performance metrics of the method for each of the ground sites in each area.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(0:30; 6:23 Total)</a:t>
            </a:r>
          </a:p>
        </p:txBody>
      </p:sp>
      <p:sp>
        <p:nvSpPr>
          <p:cNvPr id="4" name="Slide Number Placeholder 3"/>
          <p:cNvSpPr>
            <a:spLocks noGrp="1"/>
          </p:cNvSpPr>
          <p:nvPr>
            <p:ph type="sldNum" sz="quarter" idx="5"/>
          </p:nvPr>
        </p:nvSpPr>
        <p:spPr/>
        <p:txBody>
          <a:bodyPr/>
          <a:lstStyle/>
          <a:p>
            <a:fld id="{E6BEC583-F4B1-834B-9486-C22126F4F188}" type="slidenum">
              <a:rPr lang="en-US" smtClean="0"/>
              <a:t>18</a:t>
            </a:fld>
            <a:endParaRPr lang="en-US" dirty="0"/>
          </a:p>
        </p:txBody>
      </p:sp>
    </p:spTree>
    <p:extLst>
      <p:ext uri="{BB962C8B-B14F-4D97-AF65-F5344CB8AC3E}">
        <p14:creationId xmlns:p14="http://schemas.microsoft.com/office/powerpoint/2010/main" val="34047515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I’m going to present results for a baseline method, to provide a point of reference for what kind of performance might be expected. This is the “persistence baseline”, which assumes that the concentration  at a given point in space and time is equal to the most recent measurement taken at the nearest available ground measurement site. This baseline therefore only makes use of the ground data source, not the satellite or model data. I’m tracking performance in terms of the correlation between the estimated and measured concentrations in the left plot and the root mean square error of these estimates in the right plot, as functions of the forecast lead time, on the horizontal axis. As you can see, this method performs better at shorter lead times, and worse at longer ones, as you would expect as the most recent measures become increasingly out of date. There is a slight rebound at 24-hours, due to the daily cycles of pollutant emissions.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(0:44; 7:07 Total)</a:t>
            </a:r>
          </a:p>
        </p:txBody>
      </p:sp>
      <p:sp>
        <p:nvSpPr>
          <p:cNvPr id="4" name="Slide Number Placeholder 3"/>
          <p:cNvSpPr>
            <a:spLocks noGrp="1"/>
          </p:cNvSpPr>
          <p:nvPr>
            <p:ph type="sldNum" sz="quarter" idx="5"/>
          </p:nvPr>
        </p:nvSpPr>
        <p:spPr/>
        <p:txBody>
          <a:bodyPr/>
          <a:lstStyle/>
          <a:p>
            <a:fld id="{E6BEC583-F4B1-834B-9486-C22126F4F188}" type="slidenum">
              <a:rPr lang="en-US" smtClean="0"/>
              <a:t>19</a:t>
            </a:fld>
            <a:endParaRPr lang="en-US"/>
          </a:p>
        </p:txBody>
      </p:sp>
    </p:spTree>
    <p:extLst>
      <p:ext uri="{BB962C8B-B14F-4D97-AF65-F5344CB8AC3E}">
        <p14:creationId xmlns:p14="http://schemas.microsoft.com/office/powerpoint/2010/main" val="3097656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here is the performance of the proposed method. Except in terms of correlation at very short lead times, the proposed method outperforms this baseline in all areas. It is also typically giving more consistent performance across lead times from about 3 to 24 hours.</a:t>
            </a:r>
          </a:p>
          <a:p>
            <a:r>
              <a:rPr lang="en-US" dirty="0"/>
              <a:t>(0:16; 7:23 Total)</a:t>
            </a:r>
          </a:p>
        </p:txBody>
      </p:sp>
      <p:sp>
        <p:nvSpPr>
          <p:cNvPr id="4" name="Slide Number Placeholder 3"/>
          <p:cNvSpPr>
            <a:spLocks noGrp="1"/>
          </p:cNvSpPr>
          <p:nvPr>
            <p:ph type="sldNum" sz="quarter" idx="5"/>
          </p:nvPr>
        </p:nvSpPr>
        <p:spPr/>
        <p:txBody>
          <a:bodyPr/>
          <a:lstStyle/>
          <a:p>
            <a:fld id="{E6BEC583-F4B1-834B-9486-C22126F4F188}" type="slidenum">
              <a:rPr lang="en-US" smtClean="0"/>
              <a:t>20</a:t>
            </a:fld>
            <a:endParaRPr lang="en-US"/>
          </a:p>
        </p:txBody>
      </p:sp>
    </p:spTree>
    <p:extLst>
      <p:ext uri="{BB962C8B-B14F-4D97-AF65-F5344CB8AC3E}">
        <p14:creationId xmlns:p14="http://schemas.microsoft.com/office/powerpoint/2010/main" val="5630606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another baseline, this time a kind of short-term “climatology” where the estimated concentration is the average concentration at that time of day during the calibration period for the nearest ground measurement site. The performance of this baseline is very consistent in terms of lead time, since it is based only on the time of day, so here I am only showing performance at the 6-hour lead time as an example. I am plotting the performance with respect to four metrics, the correlation, root mean square error, mean absolute error, and absolute bias, and I’ve arranged these plots so that the best performance is at the center of the figure. I’m denoting the performance for each area with a cross in each plot, where the center of the cross indicates the median by each metric across the ground sites in the city, and the size of the arms denotes the 25 to 75 percentile ranges of the metrics across the ground sites. So, basically, the closer to the center each cross is, the better the performance, and the smaller the cross is, the more consistent the performance is across locations within an area.</a:t>
            </a:r>
          </a:p>
          <a:p>
            <a:r>
              <a:rPr lang="en-US" dirty="0"/>
              <a:t>(1:00; 8:23 Total)</a:t>
            </a:r>
          </a:p>
        </p:txBody>
      </p:sp>
      <p:sp>
        <p:nvSpPr>
          <p:cNvPr id="4" name="Slide Number Placeholder 3"/>
          <p:cNvSpPr>
            <a:spLocks noGrp="1"/>
          </p:cNvSpPr>
          <p:nvPr>
            <p:ph type="sldNum" sz="quarter" idx="5"/>
          </p:nvPr>
        </p:nvSpPr>
        <p:spPr/>
        <p:txBody>
          <a:bodyPr/>
          <a:lstStyle/>
          <a:p>
            <a:fld id="{E6BEC583-F4B1-834B-9486-C22126F4F188}" type="slidenum">
              <a:rPr lang="en-US" smtClean="0"/>
              <a:t>21</a:t>
            </a:fld>
            <a:endParaRPr lang="en-US"/>
          </a:p>
        </p:txBody>
      </p:sp>
    </p:spTree>
    <p:extLst>
      <p:ext uri="{BB962C8B-B14F-4D97-AF65-F5344CB8AC3E}">
        <p14:creationId xmlns:p14="http://schemas.microsoft.com/office/powerpoint/2010/main" val="3114843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 here are the results for the proposed method. Note that these results were fairly consistent across lead times, so again, I am only showing the 6-hour lead time performance as an example. The performance has again been improved over the baseline, indicated by the crosses moving closer to the center. Also, in terms of the accuracy metrics of root mean square error and mean absolute error, the consistency of the performance has typically improved, indicated by the shortening of the horizontal bars of the crosses for many areas.</a:t>
            </a:r>
          </a:p>
          <a:p>
            <a:r>
              <a:rPr lang="en-US" dirty="0"/>
              <a:t>(0:30; 8:53 Total)</a:t>
            </a:r>
          </a:p>
        </p:txBody>
      </p:sp>
      <p:sp>
        <p:nvSpPr>
          <p:cNvPr id="4" name="Slide Number Placeholder 3"/>
          <p:cNvSpPr>
            <a:spLocks noGrp="1"/>
          </p:cNvSpPr>
          <p:nvPr>
            <p:ph type="sldNum" sz="quarter" idx="5"/>
          </p:nvPr>
        </p:nvSpPr>
        <p:spPr/>
        <p:txBody>
          <a:bodyPr/>
          <a:lstStyle/>
          <a:p>
            <a:fld id="{E6BEC583-F4B1-834B-9486-C22126F4F188}" type="slidenum">
              <a:rPr lang="en-US" smtClean="0"/>
              <a:t>22</a:t>
            </a:fld>
            <a:endParaRPr lang="en-US"/>
          </a:p>
        </p:txBody>
      </p:sp>
    </p:spTree>
    <p:extLst>
      <p:ext uri="{BB962C8B-B14F-4D97-AF65-F5344CB8AC3E}">
        <p14:creationId xmlns:p14="http://schemas.microsoft.com/office/powerpoint/2010/main" val="156933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wanted to point out an additional improvement to this result that can be made by looking at the residual correlation structure, that is, by looking at the errors between the predictions made using the proposed method and the ground-truth measurements, and examining correlations in these errors as a function of space and time. From the results here for New York City, you can clearly see trends of higher correlation at shorter spatial distances and for short time differences. By fitting very simple correlation models to these trends and using the most recent ground measurements from the calibration period to perform a final updating step to the model’s predictions, we can further refine them by taking advantage of these correlations.</a:t>
            </a:r>
          </a:p>
          <a:p>
            <a:r>
              <a:rPr lang="en-US" dirty="0"/>
              <a:t>(0:40; 9:33 Total)</a:t>
            </a:r>
          </a:p>
        </p:txBody>
      </p:sp>
      <p:sp>
        <p:nvSpPr>
          <p:cNvPr id="4" name="Slide Number Placeholder 3"/>
          <p:cNvSpPr>
            <a:spLocks noGrp="1"/>
          </p:cNvSpPr>
          <p:nvPr>
            <p:ph type="sldNum" sz="quarter" idx="5"/>
          </p:nvPr>
        </p:nvSpPr>
        <p:spPr/>
        <p:txBody>
          <a:bodyPr/>
          <a:lstStyle/>
          <a:p>
            <a:fld id="{E6BEC583-F4B1-834B-9486-C22126F4F188}" type="slidenum">
              <a:rPr lang="en-US" smtClean="0"/>
              <a:t>23</a:t>
            </a:fld>
            <a:endParaRPr lang="en-US"/>
          </a:p>
        </p:txBody>
      </p:sp>
    </p:spTree>
    <p:extLst>
      <p:ext uri="{BB962C8B-B14F-4D97-AF65-F5344CB8AC3E}">
        <p14:creationId xmlns:p14="http://schemas.microsoft.com/office/powerpoint/2010/main" val="66809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are the results of that final updating step, as a function of lead time, in terms of the correlation and root mean square error metrics. The dotted lines indicate the performance of the proposed method without updating, as shown before, and now the solid lines indicate performance with updating. The updating improves performance by both metrics in all areas, with the greatest improvements being seen at short lead times, when the temporal correlations are strongest.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(0:24; 9;57 Total)</a:t>
            </a:r>
          </a:p>
        </p:txBody>
      </p:sp>
      <p:sp>
        <p:nvSpPr>
          <p:cNvPr id="4" name="Slide Number Placeholder 3"/>
          <p:cNvSpPr>
            <a:spLocks noGrp="1"/>
          </p:cNvSpPr>
          <p:nvPr>
            <p:ph type="sldNum" sz="quarter" idx="5"/>
          </p:nvPr>
        </p:nvSpPr>
        <p:spPr/>
        <p:txBody>
          <a:bodyPr/>
          <a:lstStyle/>
          <a:p>
            <a:fld id="{E6BEC583-F4B1-834B-9486-C22126F4F188}" type="slidenum">
              <a:rPr lang="en-US" smtClean="0"/>
              <a:t>24</a:t>
            </a:fld>
            <a:endParaRPr lang="en-US"/>
          </a:p>
        </p:txBody>
      </p:sp>
    </p:spTree>
    <p:extLst>
      <p:ext uri="{BB962C8B-B14F-4D97-AF65-F5344CB8AC3E}">
        <p14:creationId xmlns:p14="http://schemas.microsoft.com/office/powerpoint/2010/main" val="40482882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more closely into these results, we can see some specific impacts of this updating. Here, I am plotting the bias in the one-hour lead time forecasts as a function of the hour of the day, in local time, for which the forecast is being made. You can see here that the method applied without updating had a substantial positive bias from about 6 to 9 AM local time in the New York City and San Francisco areas, which we suspect was due to the method not correctly capturing the rush hour pollution patterns. Note that the TROPOMI satellite passes occur in the afternoon, so there is no satellite measurement of this rush-hour pattern for the method to make use of.</a:t>
            </a:r>
          </a:p>
        </p:txBody>
      </p:sp>
      <p:sp>
        <p:nvSpPr>
          <p:cNvPr id="4" name="Slide Number Placeholder 3"/>
          <p:cNvSpPr>
            <a:spLocks noGrp="1"/>
          </p:cNvSpPr>
          <p:nvPr>
            <p:ph type="sldNum" sz="quarter" idx="5"/>
          </p:nvPr>
        </p:nvSpPr>
        <p:spPr/>
        <p:txBody>
          <a:bodyPr/>
          <a:lstStyle/>
          <a:p>
            <a:fld id="{E6BEC583-F4B1-834B-9486-C22126F4F188}" type="slidenum">
              <a:rPr lang="en-US" smtClean="0"/>
              <a:t>25</a:t>
            </a:fld>
            <a:endParaRPr lang="en-US"/>
          </a:p>
        </p:txBody>
      </p:sp>
    </p:spTree>
    <p:extLst>
      <p:ext uri="{BB962C8B-B14F-4D97-AF65-F5344CB8AC3E}">
        <p14:creationId xmlns:p14="http://schemas.microsoft.com/office/powerpoint/2010/main" val="2118860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updating with the ground data, you can see that the forecast bias has been reduced for these morning hours. The effect of the forecast lead time is also visible, as the earlier bias is still present, whereas later in the morning, when ground measurements taken during that day’s rush hour become available, the bias can be reduced. Future geostationary satellite data might help with this issue, by capturing all or part of the rush hour concentration patterns. More sophisticated temporal correlation structures could also be used, which would allow for measurements of the previous day’s rush hour concentrations to play a role in updating today’s forecasts in order to reduce this bias further.</a:t>
            </a:r>
          </a:p>
          <a:p>
            <a:r>
              <a:rPr lang="en-US" dirty="0"/>
              <a:t>(1:15; 11:12 Total)</a:t>
            </a:r>
          </a:p>
        </p:txBody>
      </p:sp>
      <p:sp>
        <p:nvSpPr>
          <p:cNvPr id="4" name="Slide Number Placeholder 3"/>
          <p:cNvSpPr>
            <a:spLocks noGrp="1"/>
          </p:cNvSpPr>
          <p:nvPr>
            <p:ph type="sldNum" sz="quarter" idx="5"/>
          </p:nvPr>
        </p:nvSpPr>
        <p:spPr/>
        <p:txBody>
          <a:bodyPr/>
          <a:lstStyle/>
          <a:p>
            <a:fld id="{E6BEC583-F4B1-834B-9486-C22126F4F188}" type="slidenum">
              <a:rPr lang="en-US" smtClean="0"/>
              <a:t>26</a:t>
            </a:fld>
            <a:endParaRPr lang="en-US"/>
          </a:p>
        </p:txBody>
      </p:sp>
    </p:spTree>
    <p:extLst>
      <p:ext uri="{BB962C8B-B14F-4D97-AF65-F5344CB8AC3E}">
        <p14:creationId xmlns:p14="http://schemas.microsoft.com/office/powerpoint/2010/main" val="3121895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I’d like to conclude with some next steps for this work. Broadly, it is important to understand the sensitivities of these results to various factors, including applications to different cities in different seasons, and ultimately application to different pollutants besides NO2. More specifically, I am interested in how sensitive the performance is to the number and positioning of the ground stations. I think that, clearly, if the ground measurements are not representative of the area as a whole, this approach will suffer, but determining what if any is the critical density or spacing of these ground stations to achieve good performance is an important question to answer.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point is also related to the incorporation of low-cost sensor data. As I alluded to earlier, and as you can see from the map here for the Washington DC area, low-cost sensors have the potential to vastly increase the number of ground monitoring sites, which could certainly be a benefit to this method. However, we need to take care when incorporating these data, recognizing that they may not be comparable to regulatory-grade measurements.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Finally, as a long-term goal, we would like to close the loop to data assimilation in terms of incorporating the ground and satellite observations back into the atmospheric chemistry models to help drive them to a more accurate representation of reality. These methods might provide guidance for those efforts, for example by identifying more useful measurements or helping to relate the high-resolution satellite and ground data sources to the lower spatial resolution at which the model operates.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(1:15; 12:27 Total)</a:t>
            </a:r>
          </a:p>
          <a:p>
            <a:endParaRPr lang="en-US" dirty="0"/>
          </a:p>
        </p:txBody>
      </p:sp>
      <p:sp>
        <p:nvSpPr>
          <p:cNvPr id="4" name="Slide Number Placeholder 3"/>
          <p:cNvSpPr>
            <a:spLocks noGrp="1"/>
          </p:cNvSpPr>
          <p:nvPr>
            <p:ph type="sldNum" sz="quarter" idx="5"/>
          </p:nvPr>
        </p:nvSpPr>
        <p:spPr/>
        <p:txBody>
          <a:bodyPr/>
          <a:lstStyle/>
          <a:p>
            <a:fld id="{E6BEC583-F4B1-834B-9486-C22126F4F188}" type="slidenum">
              <a:rPr lang="en-US" smtClean="0"/>
              <a:t>27</a:t>
            </a:fld>
            <a:endParaRPr lang="en-US"/>
          </a:p>
        </p:txBody>
      </p:sp>
    </p:spTree>
    <p:extLst>
      <p:ext uri="{BB962C8B-B14F-4D97-AF65-F5344CB8AC3E}">
        <p14:creationId xmlns:p14="http://schemas.microsoft.com/office/powerpoint/2010/main" val="29274366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attention. If you have any questions, the live Q&amp;A session is scheduled for 1:10 PM Eastern Time on Tuesday, January 12</a:t>
            </a:r>
            <a:r>
              <a:rPr lang="en-US" baseline="30000" dirty="0"/>
              <a:t>th</a:t>
            </a:r>
            <a:r>
              <a:rPr lang="en-US" dirty="0"/>
              <a:t>. </a:t>
            </a:r>
          </a:p>
          <a:p>
            <a:r>
              <a:rPr lang="en-US" dirty="0"/>
              <a:t>(0:09; 12:36 Total)</a:t>
            </a:r>
          </a:p>
        </p:txBody>
      </p:sp>
      <p:sp>
        <p:nvSpPr>
          <p:cNvPr id="4" name="Slide Number Placeholder 3"/>
          <p:cNvSpPr>
            <a:spLocks noGrp="1"/>
          </p:cNvSpPr>
          <p:nvPr>
            <p:ph type="sldNum" sz="quarter" idx="5"/>
          </p:nvPr>
        </p:nvSpPr>
        <p:spPr/>
        <p:txBody>
          <a:bodyPr/>
          <a:lstStyle/>
          <a:p>
            <a:fld id="{E6BEC583-F4B1-834B-9486-C22126F4F188}" type="slidenum">
              <a:rPr lang="en-US" smtClean="0"/>
              <a:t>28</a:t>
            </a:fld>
            <a:endParaRPr lang="en-US"/>
          </a:p>
        </p:txBody>
      </p:sp>
    </p:spTree>
    <p:extLst>
      <p:ext uri="{BB962C8B-B14F-4D97-AF65-F5344CB8AC3E}">
        <p14:creationId xmlns:p14="http://schemas.microsoft.com/office/powerpoint/2010/main" val="2140721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Title and Tex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a:t>Oct. 8, 2020</a:t>
            </a:r>
          </a:p>
        </p:txBody>
      </p:sp>
      <p:sp>
        <p:nvSpPr>
          <p:cNvPr id="5" name="Slide Number Placeholder 4"/>
          <p:cNvSpPr>
            <a:spLocks noGrp="1"/>
          </p:cNvSpPr>
          <p:nvPr>
            <p:ph type="sldNum" sz="quarter" idx="12"/>
          </p:nvPr>
        </p:nvSpPr>
        <p:spPr/>
        <p:txBody>
          <a:bodyPr/>
          <a:lstStyle/>
          <a:p>
            <a:fld id="{BDB8D1E3-1DAE-664E-B350-75CA63E753F0}" type="slidenum">
              <a:rPr lang="en-US" smtClean="0"/>
              <a:t>‹#›</a:t>
            </a:fld>
            <a:endParaRPr lang="en-US"/>
          </a:p>
        </p:txBody>
      </p:sp>
      <p:sp>
        <p:nvSpPr>
          <p:cNvPr id="7" name="Text Placeholder 6"/>
          <p:cNvSpPr>
            <a:spLocks noGrp="1"/>
          </p:cNvSpPr>
          <p:nvPr>
            <p:ph type="body" sz="quarter" idx="13" hasCustomPrompt="1"/>
          </p:nvPr>
        </p:nvSpPr>
        <p:spPr>
          <a:xfrm>
            <a:off x="838200" y="1077684"/>
            <a:ext cx="10515600" cy="5029200"/>
          </a:xfrm>
          <a:prstGeom prst="rect">
            <a:avLst/>
          </a:prstGeom>
        </p:spPr>
        <p:txBody>
          <a:bodyPr/>
          <a:lstStyle>
            <a:lvl1pPr marL="0" indent="0">
              <a:buNone/>
              <a:defRPr/>
            </a:lvl1pPr>
          </a:lstStyle>
          <a:p>
            <a:pPr lvl="0"/>
            <a:r>
              <a:rPr lang="en-US" dirty="0"/>
              <a:t>Click to edit text</a:t>
            </a:r>
          </a:p>
        </p:txBody>
      </p:sp>
      <p:sp>
        <p:nvSpPr>
          <p:cNvPr id="11" name="Title 1">
            <a:extLst>
              <a:ext uri="{FF2B5EF4-FFF2-40B4-BE49-F238E27FC236}">
                <a16:creationId xmlns:a16="http://schemas.microsoft.com/office/drawing/2014/main" id="{A478A3BB-C8CD-42BA-ABA9-96DFB4A5DBCB}"/>
              </a:ext>
            </a:extLst>
          </p:cNvPr>
          <p:cNvSpPr>
            <a:spLocks noGrp="1"/>
          </p:cNvSpPr>
          <p:nvPr>
            <p:ph type="title" hasCustomPrompt="1"/>
          </p:nvPr>
        </p:nvSpPr>
        <p:spPr>
          <a:xfrm>
            <a:off x="838200" y="449786"/>
            <a:ext cx="10515600" cy="457200"/>
          </a:xfrm>
          <a:prstGeom prst="rect">
            <a:avLst/>
          </a:prstGeom>
        </p:spPr>
        <p:txBody>
          <a:bodyPr/>
          <a:lstStyle/>
          <a:p>
            <a:r>
              <a:rPr lang="en-US" dirty="0"/>
              <a:t>Click to Edit Title</a:t>
            </a:r>
          </a:p>
        </p:txBody>
      </p:sp>
    </p:spTree>
    <p:extLst>
      <p:ext uri="{BB962C8B-B14F-4D97-AF65-F5344CB8AC3E}">
        <p14:creationId xmlns:p14="http://schemas.microsoft.com/office/powerpoint/2010/main" val="70500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457200"/>
          </a:xfrm>
          <a:prstGeom prst="rect">
            <a:avLst/>
          </a:prstGeom>
        </p:spPr>
        <p:txBody>
          <a:bodyPr/>
          <a:lstStyle/>
          <a:p>
            <a:r>
              <a:rPr lang="en-US" dirty="0"/>
              <a:t>Click to Edit Title</a:t>
            </a:r>
          </a:p>
        </p:txBody>
      </p:sp>
      <p:sp>
        <p:nvSpPr>
          <p:cNvPr id="3" name="Slide Number Placeholder 2"/>
          <p:cNvSpPr>
            <a:spLocks noGrp="1"/>
          </p:cNvSpPr>
          <p:nvPr>
            <p:ph type="sldNum" sz="quarter" idx="10"/>
          </p:nvPr>
        </p:nvSpPr>
        <p:spPr/>
        <p:txBody>
          <a:bodyPr/>
          <a:lstStyle/>
          <a:p>
            <a:fld id="{BDB8D1E3-1DAE-664E-B350-75CA63E753F0}" type="slidenum">
              <a:rPr lang="en-US" smtClean="0"/>
              <a:t>‹#›</a:t>
            </a:fld>
            <a:endParaRPr lang="en-US"/>
          </a:p>
        </p:txBody>
      </p:sp>
      <p:sp>
        <p:nvSpPr>
          <p:cNvPr id="4" name="Date Placeholder 3"/>
          <p:cNvSpPr>
            <a:spLocks noGrp="1"/>
          </p:cNvSpPr>
          <p:nvPr>
            <p:ph type="dt" sz="half" idx="11"/>
          </p:nvPr>
        </p:nvSpPr>
        <p:spPr/>
        <p:txBody>
          <a:bodyPr/>
          <a:lstStyle/>
          <a:p>
            <a:r>
              <a:rPr lang="en-US"/>
              <a:t>Oct. 8, 2020</a:t>
            </a:r>
            <a:endParaRPr lang="en-US" dirty="0"/>
          </a:p>
        </p:txBody>
      </p:sp>
    </p:spTree>
    <p:extLst>
      <p:ext uri="{BB962C8B-B14F-4D97-AF65-F5344CB8AC3E}">
        <p14:creationId xmlns:p14="http://schemas.microsoft.com/office/powerpoint/2010/main" val="1275135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Oct. 8, 2020</a:t>
            </a:r>
          </a:p>
        </p:txBody>
      </p:sp>
      <p:sp>
        <p:nvSpPr>
          <p:cNvPr id="4" name="Slide Number Placeholder 3"/>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381435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a:prstGeom prst="rect">
            <a:avLst/>
          </a:prstGeom>
        </p:spPr>
        <p:txBody>
          <a:bodyPr anchor="ctr" anchorCtr="0">
            <a:normAutofit/>
          </a:bodyPr>
          <a:lstStyle>
            <a:lvl1pPr algn="ctr">
              <a:defRPr sz="4800"/>
            </a:lvl1pPr>
          </a:lstStyle>
          <a:p>
            <a:r>
              <a:rPr lang="en-US" dirty="0"/>
              <a:t>Click to Edit Title</a:t>
            </a:r>
          </a:p>
        </p:txBody>
      </p:sp>
      <p:sp>
        <p:nvSpPr>
          <p:cNvPr id="3" name="Subtitle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4" name="Date Placeholder 3"/>
          <p:cNvSpPr>
            <a:spLocks noGrp="1"/>
          </p:cNvSpPr>
          <p:nvPr>
            <p:ph type="dt" sz="half" idx="10"/>
          </p:nvPr>
        </p:nvSpPr>
        <p:spPr/>
        <p:txBody>
          <a:bodyPr/>
          <a:lstStyle/>
          <a:p>
            <a:r>
              <a:rPr lang="en-US"/>
              <a:t>Oct. 8, 2020</a:t>
            </a:r>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dirty="0"/>
          </a:p>
        </p:txBody>
      </p:sp>
    </p:spTree>
    <p:extLst>
      <p:ext uri="{BB962C8B-B14F-4D97-AF65-F5344CB8AC3E}">
        <p14:creationId xmlns:p14="http://schemas.microsoft.com/office/powerpoint/2010/main" val="1143118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Text and 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457200"/>
          </a:xfrm>
          <a:prstGeom prst="rect">
            <a:avLst/>
          </a:prstGeom>
        </p:spPr>
        <p:txBody>
          <a:bodyPr/>
          <a:lstStyle/>
          <a:p>
            <a:r>
              <a:rPr lang="en-US" dirty="0"/>
              <a:t>Click to Edit Title</a:t>
            </a:r>
          </a:p>
        </p:txBody>
      </p:sp>
      <p:sp>
        <p:nvSpPr>
          <p:cNvPr id="3" name="Content Placeholder 2"/>
          <p:cNvSpPr>
            <a:spLocks noGrp="1"/>
          </p:cNvSpPr>
          <p:nvPr>
            <p:ph idx="1" hasCustomPrompt="1"/>
          </p:nvPr>
        </p:nvSpPr>
        <p:spPr>
          <a:xfrm>
            <a:off x="838200" y="1077686"/>
            <a:ext cx="10515600" cy="5029200"/>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en-US"/>
              <a:t>Oct. 8, 2020</a:t>
            </a:r>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00446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23151" y="733777"/>
            <a:ext cx="3932237" cy="1133856"/>
          </a:xfrm>
          <a:prstGeom prst="rect">
            <a:avLst/>
          </a:prstGeom>
        </p:spPr>
        <p:txBody>
          <a:bodyPr anchor="t" anchorCtr="0">
            <a:normAutofit/>
          </a:bodyPr>
          <a:lstStyle>
            <a:lvl1pPr algn="l">
              <a:defRPr sz="2000"/>
            </a:lvl1pPr>
          </a:lstStyle>
          <a:p>
            <a:r>
              <a:rPr lang="en-US" dirty="0"/>
              <a:t>Click to Edit Title</a:t>
            </a:r>
          </a:p>
        </p:txBody>
      </p:sp>
      <p:sp>
        <p:nvSpPr>
          <p:cNvPr id="3" name="Picture Placeholder 2"/>
          <p:cNvSpPr>
            <a:spLocks noGrp="1"/>
          </p:cNvSpPr>
          <p:nvPr>
            <p:ph type="pic" idx="1" hasCustomPrompt="1"/>
          </p:nvPr>
        </p:nvSpPr>
        <p:spPr>
          <a:xfrm>
            <a:off x="675919" y="733778"/>
            <a:ext cx="6172200" cy="513521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Image</a:t>
            </a:r>
          </a:p>
        </p:txBody>
      </p:sp>
      <p:sp>
        <p:nvSpPr>
          <p:cNvPr id="4" name="Text Placeholder 3"/>
          <p:cNvSpPr>
            <a:spLocks noGrp="1"/>
          </p:cNvSpPr>
          <p:nvPr>
            <p:ph type="body" sz="half" idx="2" hasCustomPrompt="1"/>
          </p:nvPr>
        </p:nvSpPr>
        <p:spPr>
          <a:xfrm>
            <a:off x="7423151" y="1960474"/>
            <a:ext cx="3932237" cy="3908514"/>
          </a:xfrm>
          <a:prstGeom prst="rect">
            <a:avLst/>
          </a:prstGeo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5" name="Date Placeholder 4"/>
          <p:cNvSpPr>
            <a:spLocks noGrp="1"/>
          </p:cNvSpPr>
          <p:nvPr>
            <p:ph type="dt" sz="half" idx="10"/>
          </p:nvPr>
        </p:nvSpPr>
        <p:spPr/>
        <p:txBody>
          <a:bodyPr/>
          <a:lstStyle/>
          <a:p>
            <a:r>
              <a:rPr lang="en-US"/>
              <a:t>Oct. 8, 2020</a:t>
            </a:r>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230740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49786"/>
            <a:ext cx="10515600" cy="457200"/>
          </a:xfrm>
          <a:prstGeom prst="rect">
            <a:avLst/>
          </a:prstGeom>
        </p:spPr>
        <p:txBody>
          <a:bodyPr/>
          <a:lstStyle/>
          <a:p>
            <a:r>
              <a:rPr lang="en-US" dirty="0"/>
              <a:t>Click to Edit Title</a:t>
            </a:r>
          </a:p>
        </p:txBody>
      </p:sp>
      <p:sp>
        <p:nvSpPr>
          <p:cNvPr id="3" name="Content Placeholder 2"/>
          <p:cNvSpPr>
            <a:spLocks noGrp="1"/>
          </p:cNvSpPr>
          <p:nvPr>
            <p:ph sz="half" idx="1" hasCustomPrompt="1"/>
          </p:nvPr>
        </p:nvSpPr>
        <p:spPr>
          <a:xfrm>
            <a:off x="838200" y="1088571"/>
            <a:ext cx="5181600" cy="5029200"/>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88571"/>
            <a:ext cx="5181600" cy="5029200"/>
          </a:xfrm>
          <a:prstGeom prst="rect">
            <a:avLst/>
          </a:prstGeo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r>
              <a:rPr lang="en-US"/>
              <a:t>Oct. 8, 2020</a:t>
            </a:r>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458084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tiff"/><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6388947"/>
            <a:ext cx="12192000" cy="469076"/>
          </a:xfrm>
          <a:prstGeom prst="rect">
            <a:avLst/>
          </a:prstGeom>
          <a:solidFill>
            <a:schemeClr val="bg2">
              <a:lumMod val="50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2400"/>
          </a:p>
        </p:txBody>
      </p:sp>
      <p:sp>
        <p:nvSpPr>
          <p:cNvPr id="9" name="TextBox 8"/>
          <p:cNvSpPr txBox="1"/>
          <p:nvPr userDrawn="1"/>
        </p:nvSpPr>
        <p:spPr>
          <a:xfrm>
            <a:off x="1200614" y="6487763"/>
            <a:ext cx="2581079" cy="235449"/>
          </a:xfrm>
          <a:prstGeom prst="rect">
            <a:avLst/>
          </a:prstGeom>
          <a:noFill/>
        </p:spPr>
        <p:txBody>
          <a:bodyPr wrap="square" lIns="0" tIns="0" rIns="0" bIns="0" rtlCol="0">
            <a:spAutoFit/>
          </a:bodyPr>
          <a:lstStyle/>
          <a:p>
            <a:pPr algn="l">
              <a:lnSpc>
                <a:spcPct val="90000"/>
              </a:lnSpc>
            </a:pPr>
            <a:r>
              <a:rPr lang="en-US" sz="900" b="1" i="0" dirty="0">
                <a:solidFill>
                  <a:schemeClr val="tx1">
                    <a:lumMod val="95000"/>
                  </a:schemeClr>
                </a:solidFill>
                <a:ea typeface="Arial Regular" charset="0"/>
              </a:rPr>
              <a:t>Global Modeling</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and</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Assimilation Office</a:t>
            </a:r>
          </a:p>
          <a:p>
            <a:pPr marL="0" marR="0" indent="0" algn="l" defTabSz="914400" rtl="0" eaLnBrk="1" fontAlgn="auto" latinLnBrk="0" hangingPunct="1">
              <a:lnSpc>
                <a:spcPct val="90000"/>
              </a:lnSpc>
              <a:spcBef>
                <a:spcPts val="0"/>
              </a:spcBef>
              <a:spcAft>
                <a:spcPts val="0"/>
              </a:spcAft>
              <a:buClrTx/>
              <a:buSzTx/>
              <a:buFontTx/>
              <a:buNone/>
              <a:tabLst/>
              <a:defRPr/>
            </a:pPr>
            <a:r>
              <a:rPr lang="en-US" sz="800" b="0" i="0" dirty="0">
                <a:solidFill>
                  <a:schemeClr val="tx1">
                    <a:lumMod val="95000"/>
                  </a:schemeClr>
                </a:solidFill>
                <a:ea typeface="Arial Regular" charset="0"/>
              </a:rPr>
              <a:t>gmao.gsfc.nasa.gov</a:t>
            </a:r>
          </a:p>
        </p:txBody>
      </p:sp>
      <p:sp>
        <p:nvSpPr>
          <p:cNvPr id="6" name="Slide Number Placeholder 5"/>
          <p:cNvSpPr>
            <a:spLocks noGrp="1"/>
          </p:cNvSpPr>
          <p:nvPr>
            <p:ph type="sldNum" sz="quarter" idx="4"/>
          </p:nvPr>
        </p:nvSpPr>
        <p:spPr>
          <a:xfrm>
            <a:off x="11550700" y="6440922"/>
            <a:ext cx="53123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B8D1E3-1DAE-664E-B350-75CA63E753F0}" type="slidenum">
              <a:rPr lang="en-US" smtClean="0"/>
              <a:pPr/>
              <a:t>‹#›</a:t>
            </a:fld>
            <a:endParaRPr lang="en-US" dirty="0"/>
          </a:p>
        </p:txBody>
      </p:sp>
      <p:sp>
        <p:nvSpPr>
          <p:cNvPr id="4" name="Date Placeholder 3"/>
          <p:cNvSpPr>
            <a:spLocks noGrp="1"/>
          </p:cNvSpPr>
          <p:nvPr>
            <p:ph type="dt" sz="half" idx="2"/>
          </p:nvPr>
        </p:nvSpPr>
        <p:spPr>
          <a:xfrm>
            <a:off x="10014695" y="6440921"/>
            <a:ext cx="1482842"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t>Oct. 8, 2020</a:t>
            </a:r>
            <a:endParaRPr lang="en-US" dirty="0"/>
          </a:p>
        </p:txBody>
      </p:sp>
      <p:sp>
        <p:nvSpPr>
          <p:cNvPr id="11" name="Rectangle 10"/>
          <p:cNvSpPr>
            <a:spLocks noChangeArrowheads="1"/>
          </p:cNvSpPr>
          <p:nvPr userDrawn="1"/>
        </p:nvSpPr>
        <p:spPr bwMode="auto">
          <a:xfrm>
            <a:off x="143107" y="127916"/>
            <a:ext cx="3571124" cy="30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5844" tIns="67921" rIns="135844" bIns="67921"/>
          <a:lstStyle>
            <a:lvl1pPr defTabSz="1019175">
              <a:defRPr sz="4000">
                <a:solidFill>
                  <a:srgbClr val="939BA8"/>
                </a:solidFill>
                <a:latin typeface="Arial" charset="0"/>
              </a:defRPr>
            </a:lvl1pPr>
            <a:lvl2pPr defTabSz="1019175">
              <a:defRPr sz="4000">
                <a:solidFill>
                  <a:srgbClr val="939BA8"/>
                </a:solidFill>
                <a:latin typeface="Arial" charset="0"/>
              </a:defRPr>
            </a:lvl2pPr>
            <a:lvl3pPr defTabSz="1019175">
              <a:defRPr sz="4000">
                <a:solidFill>
                  <a:srgbClr val="939BA8"/>
                </a:solidFill>
                <a:latin typeface="Arial" charset="0"/>
              </a:defRPr>
            </a:lvl3pPr>
            <a:lvl4pPr defTabSz="1019175">
              <a:defRPr sz="4000">
                <a:solidFill>
                  <a:srgbClr val="939BA8"/>
                </a:solidFill>
                <a:latin typeface="Arial" charset="0"/>
              </a:defRPr>
            </a:lvl4pPr>
            <a:lvl5pPr defTabSz="1019175">
              <a:defRPr sz="4000">
                <a:solidFill>
                  <a:srgbClr val="939BA8"/>
                </a:solidFill>
                <a:latin typeface="Arial" charset="0"/>
              </a:defRPr>
            </a:lvl5pPr>
            <a:lvl6pPr marL="457200" defTabSz="1019175" fontAlgn="base">
              <a:spcBef>
                <a:spcPct val="0"/>
              </a:spcBef>
              <a:spcAft>
                <a:spcPct val="0"/>
              </a:spcAft>
              <a:defRPr sz="4000">
                <a:solidFill>
                  <a:srgbClr val="939BA8"/>
                </a:solidFill>
                <a:latin typeface="Arial" charset="0"/>
              </a:defRPr>
            </a:lvl6pPr>
            <a:lvl7pPr marL="914400" defTabSz="1019175" fontAlgn="base">
              <a:spcBef>
                <a:spcPct val="0"/>
              </a:spcBef>
              <a:spcAft>
                <a:spcPct val="0"/>
              </a:spcAft>
              <a:defRPr sz="4000">
                <a:solidFill>
                  <a:srgbClr val="939BA8"/>
                </a:solidFill>
                <a:latin typeface="Arial" charset="0"/>
              </a:defRPr>
            </a:lvl7pPr>
            <a:lvl8pPr marL="1371600" defTabSz="1019175" fontAlgn="base">
              <a:spcBef>
                <a:spcPct val="0"/>
              </a:spcBef>
              <a:spcAft>
                <a:spcPct val="0"/>
              </a:spcAft>
              <a:defRPr sz="4000">
                <a:solidFill>
                  <a:srgbClr val="939BA8"/>
                </a:solidFill>
                <a:latin typeface="Arial" charset="0"/>
              </a:defRPr>
            </a:lvl8pPr>
            <a:lvl9pPr marL="1828800" defTabSz="1019175" fontAlgn="base">
              <a:spcBef>
                <a:spcPct val="0"/>
              </a:spcBef>
              <a:spcAft>
                <a:spcPct val="0"/>
              </a:spcAft>
              <a:defRPr sz="4000">
                <a:solidFill>
                  <a:srgbClr val="939BA8"/>
                </a:solidFill>
                <a:latin typeface="Arial" charset="0"/>
              </a:defRPr>
            </a:lvl9pPr>
          </a:lstStyle>
          <a:p>
            <a:pPr eaLnBrk="1" hangingPunct="1"/>
            <a:r>
              <a:rPr lang="en-US" altLang="en-US" sz="933" b="0" i="0" dirty="0">
                <a:solidFill>
                  <a:schemeClr val="bg2">
                    <a:lumMod val="50000"/>
                  </a:schemeClr>
                </a:solidFill>
                <a:ea typeface="Arial Regular" charset="0"/>
              </a:rPr>
              <a:t>National Aeronautics and Space Administration</a:t>
            </a:r>
          </a:p>
        </p:txBody>
      </p:sp>
      <p:pic>
        <p:nvPicPr>
          <p:cNvPr id="12" name="Picture 25" descr="NASA insigniaCMYK"/>
          <p:cNvPicPr preferRelativeResize="0">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11458222" y="127916"/>
            <a:ext cx="575446" cy="48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userDrawn="1"/>
        </p:nvPicPr>
        <p:blipFill>
          <a:blip r:embed="rId10"/>
          <a:stretch>
            <a:fillRect/>
          </a:stretch>
        </p:blipFill>
        <p:spPr>
          <a:xfrm>
            <a:off x="143107" y="6487763"/>
            <a:ext cx="914400" cy="234696"/>
          </a:xfrm>
          <a:prstGeom prst="rect">
            <a:avLst/>
          </a:prstGeom>
        </p:spPr>
      </p:pic>
    </p:spTree>
    <p:extLst>
      <p:ext uri="{BB962C8B-B14F-4D97-AF65-F5344CB8AC3E}">
        <p14:creationId xmlns:p14="http://schemas.microsoft.com/office/powerpoint/2010/main" val="1915515587"/>
      </p:ext>
    </p:extLst>
  </p:cSld>
  <p:clrMap bg1="lt1" tx1="dk1" bg2="lt2" tx2="dk2" accent1="accent1" accent2="accent2" accent3="accent3" accent4="accent4" accent5="accent5" accent6="accent6" hlink="hlink" folHlink="folHlink"/>
  <p:sldLayoutIdLst>
    <p:sldLayoutId id="2147483654" r:id="rId1"/>
    <p:sldLayoutId id="2147483658" r:id="rId2"/>
    <p:sldLayoutId id="2147483655" r:id="rId3"/>
    <p:sldLayoutId id="2147483649" r:id="rId4"/>
    <p:sldLayoutId id="2147483650" r:id="rId5"/>
    <p:sldLayoutId id="2147483657" r:id="rId6"/>
    <p:sldLayoutId id="2147483652" r:id="rId7"/>
  </p:sldLayoutIdLst>
  <p:hf hdr="0"/>
  <p:txStyles>
    <p:title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p:titleStyle>
    <p:bodyStyle>
      <a:lvl1pPr marL="0" indent="0" algn="ctr" defTabSz="914400"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20" indent="-194310" algn="ctr" defTabSz="914400"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510" indent="-194310" algn="ctr" defTabSz="914400"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590" indent="-194310" algn="ctr" defTabSz="914400"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490" indent="-171450" algn="ctr" defTabSz="914400"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7.png"/></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17.png"/><Relationship Id="rId4" Type="http://schemas.openxmlformats.org/officeDocument/2006/relationships/image" Target="../media/image15.png"/><Relationship Id="rId9"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17.png"/><Relationship Id="rId4" Type="http://schemas.openxmlformats.org/officeDocument/2006/relationships/image" Target="../media/image15.png"/><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12"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17.png"/><Relationship Id="rId5" Type="http://schemas.openxmlformats.org/officeDocument/2006/relationships/image" Target="../media/image20.png"/><Relationship Id="rId10" Type="http://schemas.openxmlformats.org/officeDocument/2006/relationships/image" Target="../media/image24.png"/><Relationship Id="rId4" Type="http://schemas.openxmlformats.org/officeDocument/2006/relationships/image" Target="../media/image26.png"/><Relationship Id="rId9" Type="http://schemas.openxmlformats.org/officeDocument/2006/relationships/image" Target="../media/image250.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5B03847-B549-4319-BA68-1BC860F92B5D}"/>
              </a:ext>
            </a:extLst>
          </p:cNvPr>
          <p:cNvSpPr>
            <a:spLocks noGrp="1"/>
          </p:cNvSpPr>
          <p:nvPr>
            <p:ph type="ctrTitle"/>
          </p:nvPr>
        </p:nvSpPr>
        <p:spPr/>
        <p:txBody>
          <a:bodyPr/>
          <a:lstStyle/>
          <a:p>
            <a:r>
              <a:rPr lang="en-US" dirty="0"/>
              <a:t>Integrating Data Sources for Higher Resolution Surface </a:t>
            </a:r>
            <a:br>
              <a:rPr lang="en-US" dirty="0"/>
            </a:br>
            <a:r>
              <a:rPr lang="en-US" dirty="0"/>
              <a:t>Air Quality Estimation</a:t>
            </a:r>
          </a:p>
        </p:txBody>
      </p:sp>
      <p:sp>
        <p:nvSpPr>
          <p:cNvPr id="6" name="Subtitle 5">
            <a:extLst>
              <a:ext uri="{FF2B5EF4-FFF2-40B4-BE49-F238E27FC236}">
                <a16:creationId xmlns:a16="http://schemas.microsoft.com/office/drawing/2014/main" id="{23C65119-D585-4CD3-8EDE-6D9DD7AD37F0}"/>
              </a:ext>
            </a:extLst>
          </p:cNvPr>
          <p:cNvSpPr>
            <a:spLocks noGrp="1"/>
          </p:cNvSpPr>
          <p:nvPr>
            <p:ph type="subTitle" idx="1"/>
          </p:nvPr>
        </p:nvSpPr>
        <p:spPr>
          <a:xfrm>
            <a:off x="0" y="3602038"/>
            <a:ext cx="12192000" cy="1655762"/>
          </a:xfrm>
        </p:spPr>
        <p:txBody>
          <a:bodyPr/>
          <a:lstStyle/>
          <a:p>
            <a:r>
              <a:rPr lang="en-US" dirty="0"/>
              <a:t>Carl Malings</a:t>
            </a:r>
            <a:r>
              <a:rPr lang="en-US" baseline="30000" dirty="0"/>
              <a:t>1,2,3	</a:t>
            </a:r>
            <a:r>
              <a:rPr lang="en-US" dirty="0"/>
              <a:t>Stephen E. Cohn</a:t>
            </a:r>
            <a:r>
              <a:rPr lang="en-US" baseline="30000" dirty="0"/>
              <a:t>1	</a:t>
            </a:r>
            <a:r>
              <a:rPr lang="en-US" dirty="0"/>
              <a:t>K. Emma Knowland</a:t>
            </a:r>
            <a:r>
              <a:rPr lang="en-US" baseline="30000" dirty="0"/>
              <a:t>1,2	</a:t>
            </a:r>
            <a:r>
              <a:rPr lang="en-US" dirty="0"/>
              <a:t>Christoph A. Keller</a:t>
            </a:r>
            <a:r>
              <a:rPr lang="en-US" baseline="30000" dirty="0"/>
              <a:t>1,2</a:t>
            </a:r>
          </a:p>
          <a:p>
            <a:r>
              <a:rPr lang="en-US" sz="1800" baseline="30000" dirty="0"/>
              <a:t>1</a:t>
            </a:r>
            <a:r>
              <a:rPr lang="en-US" sz="1800" dirty="0"/>
              <a:t>Global Modeling and Assimilation Office, Goddard Space Flight Center, Greenbelt, MD, USA</a:t>
            </a:r>
          </a:p>
          <a:p>
            <a:r>
              <a:rPr lang="en-US" sz="1800" baseline="30000" dirty="0"/>
              <a:t>2</a:t>
            </a:r>
            <a:r>
              <a:rPr lang="en-US" sz="1800" dirty="0"/>
              <a:t>Universities Space Research Association, Columbia, MD, USA</a:t>
            </a:r>
          </a:p>
          <a:p>
            <a:r>
              <a:rPr lang="en-US" sz="1800" baseline="30000" dirty="0"/>
              <a:t>3</a:t>
            </a:r>
            <a:r>
              <a:rPr lang="en-US" sz="1800" dirty="0"/>
              <a:t>NASA Postdoctoral Program Fellow, Goddard Space Flight Center, Greenbelt, MD, USA</a:t>
            </a:r>
          </a:p>
          <a:p>
            <a:endParaRPr lang="en-US" dirty="0"/>
          </a:p>
          <a:p>
            <a:r>
              <a:rPr lang="en-US" dirty="0"/>
              <a:t>American Meteorological Society 101</a:t>
            </a:r>
            <a:r>
              <a:rPr lang="en-US" baseline="30000" dirty="0"/>
              <a:t>st</a:t>
            </a:r>
            <a:r>
              <a:rPr lang="en-US" dirty="0"/>
              <a:t> Annual Meeting, 2021</a:t>
            </a:r>
          </a:p>
          <a:p>
            <a:endParaRPr lang="en-US" dirty="0"/>
          </a:p>
        </p:txBody>
      </p:sp>
      <p:sp>
        <p:nvSpPr>
          <p:cNvPr id="4" name="Date Placeholder 3">
            <a:extLst>
              <a:ext uri="{FF2B5EF4-FFF2-40B4-BE49-F238E27FC236}">
                <a16:creationId xmlns:a16="http://schemas.microsoft.com/office/drawing/2014/main" id="{9C18CEB8-8ECA-4565-BC16-71BC6E004FD2}"/>
              </a:ext>
            </a:extLst>
          </p:cNvPr>
          <p:cNvSpPr>
            <a:spLocks noGrp="1"/>
          </p:cNvSpPr>
          <p:nvPr>
            <p:ph type="dt" sz="half" idx="10"/>
          </p:nvPr>
        </p:nvSpPr>
        <p:spPr/>
        <p:txBody>
          <a:bodyPr/>
          <a:lstStyle/>
          <a:p>
            <a:r>
              <a:rPr lang="en-US" dirty="0"/>
              <a:t>Jan. 12, 2021</a:t>
            </a:r>
          </a:p>
        </p:txBody>
      </p:sp>
      <p:sp>
        <p:nvSpPr>
          <p:cNvPr id="3" name="Slide Number Placeholder 2">
            <a:extLst>
              <a:ext uri="{FF2B5EF4-FFF2-40B4-BE49-F238E27FC236}">
                <a16:creationId xmlns:a16="http://schemas.microsoft.com/office/drawing/2014/main" id="{9A13BD53-3092-496E-BDB5-D11B364C24BA}"/>
              </a:ext>
            </a:extLst>
          </p:cNvPr>
          <p:cNvSpPr>
            <a:spLocks noGrp="1"/>
          </p:cNvSpPr>
          <p:nvPr>
            <p:ph type="sldNum" sz="quarter" idx="12"/>
          </p:nvPr>
        </p:nvSpPr>
        <p:spPr/>
        <p:txBody>
          <a:bodyPr/>
          <a:lstStyle/>
          <a:p>
            <a:fld id="{BDB8D1E3-1DAE-664E-B350-75CA63E753F0}" type="slidenum">
              <a:rPr lang="en-US" smtClean="0"/>
              <a:t>1</a:t>
            </a:fld>
            <a:endParaRPr lang="en-US"/>
          </a:p>
        </p:txBody>
      </p:sp>
    </p:spTree>
    <p:extLst>
      <p:ext uri="{BB962C8B-B14F-4D97-AF65-F5344CB8AC3E}">
        <p14:creationId xmlns:p14="http://schemas.microsoft.com/office/powerpoint/2010/main" val="2874634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74CEF6-302B-4AB9-BB6D-705DA32AFEEA}"/>
              </a:ext>
            </a:extLst>
          </p:cNvPr>
          <p:cNvSpPr>
            <a:spLocks noGrp="1"/>
          </p:cNvSpPr>
          <p:nvPr>
            <p:ph type="sldNum" sz="quarter" idx="12"/>
          </p:nvPr>
        </p:nvSpPr>
        <p:spPr/>
        <p:txBody>
          <a:bodyPr/>
          <a:lstStyle/>
          <a:p>
            <a:fld id="{BDB8D1E3-1DAE-664E-B350-75CA63E753F0}" type="slidenum">
              <a:rPr lang="en-US" smtClean="0"/>
              <a:t>2</a:t>
            </a:fld>
            <a:endParaRPr lang="en-US"/>
          </a:p>
        </p:txBody>
      </p:sp>
      <p:sp>
        <p:nvSpPr>
          <p:cNvPr id="4" name="Date Placeholder 3">
            <a:extLst>
              <a:ext uri="{FF2B5EF4-FFF2-40B4-BE49-F238E27FC236}">
                <a16:creationId xmlns:a16="http://schemas.microsoft.com/office/drawing/2014/main" id="{95E12E01-8280-4F33-981F-1723E87EBB3B}"/>
              </a:ext>
            </a:extLst>
          </p:cNvPr>
          <p:cNvSpPr>
            <a:spLocks noGrp="1"/>
          </p:cNvSpPr>
          <p:nvPr>
            <p:ph type="dt" sz="half" idx="10"/>
          </p:nvPr>
        </p:nvSpPr>
        <p:spPr/>
        <p:txBody>
          <a:bodyPr/>
          <a:lstStyle/>
          <a:p>
            <a:r>
              <a:rPr lang="en-US" dirty="0"/>
              <a:t>Jan. 12, 2021</a:t>
            </a:r>
          </a:p>
        </p:txBody>
      </p:sp>
      <p:sp>
        <p:nvSpPr>
          <p:cNvPr id="5" name="Text Placeholder 4">
            <a:extLst>
              <a:ext uri="{FF2B5EF4-FFF2-40B4-BE49-F238E27FC236}">
                <a16:creationId xmlns:a16="http://schemas.microsoft.com/office/drawing/2014/main" id="{CE6239FB-25DE-4C46-9684-B1547B7F10A8}"/>
              </a:ext>
            </a:extLst>
          </p:cNvPr>
          <p:cNvSpPr>
            <a:spLocks noGrp="1"/>
          </p:cNvSpPr>
          <p:nvPr>
            <p:ph type="body" sz="quarter" idx="13"/>
          </p:nvPr>
        </p:nvSpPr>
        <p:spPr>
          <a:xfrm>
            <a:off x="8348240" y="1077684"/>
            <a:ext cx="3682258" cy="5029200"/>
          </a:xfrm>
        </p:spPr>
        <p:txBody>
          <a:bodyPr/>
          <a:lstStyle/>
          <a:p>
            <a:pPr algn="l"/>
            <a:r>
              <a:rPr lang="en-US" dirty="0"/>
              <a:t>Why is air quality important?</a:t>
            </a:r>
          </a:p>
          <a:p>
            <a:pPr marL="342900" indent="-342900" algn="l">
              <a:buFont typeface="Arial" panose="020B0604020202020204" pitchFamily="34" charset="0"/>
              <a:buChar char="•"/>
            </a:pPr>
            <a:r>
              <a:rPr lang="en-US" dirty="0"/>
              <a:t>Major risk factor for human mortality</a:t>
            </a:r>
          </a:p>
          <a:p>
            <a:pPr algn="l"/>
            <a:r>
              <a:rPr lang="en-US" dirty="0"/>
              <a:t>What do we need to know?</a:t>
            </a:r>
          </a:p>
          <a:p>
            <a:pPr marL="342900" indent="-342900" algn="l">
              <a:buFont typeface="Arial" panose="020B0604020202020204" pitchFamily="34" charset="0"/>
              <a:buChar char="•"/>
            </a:pPr>
            <a:r>
              <a:rPr lang="en-US" dirty="0"/>
              <a:t>real-time (or near real-time) forecasts to warn vulnerable populations</a:t>
            </a:r>
          </a:p>
          <a:p>
            <a:pPr marL="342900" indent="-342900" algn="l">
              <a:buFont typeface="Arial" panose="020B0604020202020204" pitchFamily="34" charset="0"/>
              <a:buChar char="•"/>
            </a:pPr>
            <a:r>
              <a:rPr lang="en-US" dirty="0"/>
              <a:t>long term estimates for exposure studies</a:t>
            </a:r>
          </a:p>
          <a:p>
            <a:pPr marL="342900" indent="-342900" algn="l">
              <a:buFont typeface="Arial" panose="020B0604020202020204" pitchFamily="34" charset="0"/>
              <a:buChar char="•"/>
            </a:pPr>
            <a:r>
              <a:rPr lang="en-US" dirty="0"/>
              <a:t>identifying major local sources to guide regulation</a:t>
            </a:r>
          </a:p>
          <a:p>
            <a:pPr marL="342900" indent="-342900" algn="l">
              <a:buFont typeface="Arial" panose="020B0604020202020204" pitchFamily="34" charset="0"/>
              <a:buChar char="•"/>
            </a:pPr>
            <a:r>
              <a:rPr lang="en-US" dirty="0"/>
              <a:t>tracking impacts of mitigation strategies</a:t>
            </a:r>
          </a:p>
          <a:p>
            <a:pPr algn="l"/>
            <a:r>
              <a:rPr lang="en-US" dirty="0"/>
              <a:t>How is it regulated, quantified, and tracked?</a:t>
            </a:r>
          </a:p>
          <a:p>
            <a:endParaRPr lang="en-US" dirty="0"/>
          </a:p>
        </p:txBody>
      </p:sp>
      <p:grpSp>
        <p:nvGrpSpPr>
          <p:cNvPr id="8" name="Graphic 6" descr="This is a chart of the number of worldwide deaths per major risk factor in 2017, according to the Global Burden of Disease study. Air pollution (both indoor and outdoor) is the fourth most deadly risk factor globally, accounting for about 5 million deaths in 2017.">
            <a:extLst>
              <a:ext uri="{FF2B5EF4-FFF2-40B4-BE49-F238E27FC236}">
                <a16:creationId xmlns:a16="http://schemas.microsoft.com/office/drawing/2014/main" id="{D4243C02-3BDF-4B08-841E-44A91081A98A}"/>
              </a:ext>
            </a:extLst>
          </p:cNvPr>
          <p:cNvGrpSpPr/>
          <p:nvPr/>
        </p:nvGrpSpPr>
        <p:grpSpPr>
          <a:xfrm>
            <a:off x="110067" y="893991"/>
            <a:ext cx="8185010" cy="5546932"/>
            <a:chOff x="12337083" y="678386"/>
            <a:chExt cx="8096250" cy="5715000"/>
          </a:xfrm>
        </p:grpSpPr>
        <p:grpSp>
          <p:nvGrpSpPr>
            <p:cNvPr id="9" name="Graphic 6">
              <a:extLst>
                <a:ext uri="{FF2B5EF4-FFF2-40B4-BE49-F238E27FC236}">
                  <a16:creationId xmlns:a16="http://schemas.microsoft.com/office/drawing/2014/main" id="{D4243C02-3BDF-4B08-841E-44A91081A98A}"/>
                </a:ext>
              </a:extLst>
            </p:cNvPr>
            <p:cNvGrpSpPr/>
            <p:nvPr/>
          </p:nvGrpSpPr>
          <p:grpSpPr>
            <a:xfrm>
              <a:off x="12479958" y="784684"/>
              <a:ext cx="7809547" cy="453009"/>
              <a:chOff x="12479958" y="784684"/>
              <a:chExt cx="7809547" cy="453009"/>
            </a:xfrm>
          </p:grpSpPr>
          <p:grpSp>
            <p:nvGrpSpPr>
              <p:cNvPr id="10" name="Graphic 6">
                <a:extLst>
                  <a:ext uri="{FF2B5EF4-FFF2-40B4-BE49-F238E27FC236}">
                    <a16:creationId xmlns:a16="http://schemas.microsoft.com/office/drawing/2014/main" id="{D4243C02-3BDF-4B08-841E-44A91081A98A}"/>
                  </a:ext>
                </a:extLst>
              </p:cNvPr>
              <p:cNvGrpSpPr/>
              <p:nvPr/>
            </p:nvGrpSpPr>
            <p:grpSpPr>
              <a:xfrm>
                <a:off x="19709433" y="821261"/>
                <a:ext cx="580072" cy="331470"/>
                <a:chOff x="19709433" y="821261"/>
                <a:chExt cx="580072" cy="331470"/>
              </a:xfrm>
            </p:grpSpPr>
            <p:sp>
              <p:nvSpPr>
                <p:cNvPr id="11" name="Freeform: Shape 10">
                  <a:extLst>
                    <a:ext uri="{FF2B5EF4-FFF2-40B4-BE49-F238E27FC236}">
                      <a16:creationId xmlns:a16="http://schemas.microsoft.com/office/drawing/2014/main" id="{6105E90F-084A-470F-8D77-2370EC9B9FC9}"/>
                    </a:ext>
                  </a:extLst>
                </p:cNvPr>
                <p:cNvSpPr/>
                <p:nvPr/>
              </p:nvSpPr>
              <p:spPr>
                <a:xfrm>
                  <a:off x="19709433" y="821261"/>
                  <a:ext cx="580072" cy="298019"/>
                </a:xfrm>
                <a:custGeom>
                  <a:avLst/>
                  <a:gdLst>
                    <a:gd name="connsiteX0" fmla="*/ 699 w 580072"/>
                    <a:gd name="connsiteY0" fmla="*/ -23 h 298019"/>
                    <a:gd name="connsiteX1" fmla="*/ 580772 w 580072"/>
                    <a:gd name="connsiteY1" fmla="*/ -23 h 298019"/>
                    <a:gd name="connsiteX2" fmla="*/ 580772 w 580072"/>
                    <a:gd name="connsiteY2" fmla="*/ 297996 h 298019"/>
                    <a:gd name="connsiteX3" fmla="*/ 699 w 580072"/>
                    <a:gd name="connsiteY3" fmla="*/ 297996 h 298019"/>
                    <a:gd name="connsiteX4" fmla="*/ 699 w 580072"/>
                    <a:gd name="connsiteY4" fmla="*/ -23 h 2980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072" h="298019">
                      <a:moveTo>
                        <a:pt x="699" y="-23"/>
                      </a:moveTo>
                      <a:lnTo>
                        <a:pt x="580772" y="-23"/>
                      </a:lnTo>
                      <a:lnTo>
                        <a:pt x="580772" y="297996"/>
                      </a:lnTo>
                      <a:lnTo>
                        <a:pt x="699" y="297996"/>
                      </a:lnTo>
                      <a:lnTo>
                        <a:pt x="699" y="-23"/>
                      </a:lnTo>
                      <a:close/>
                    </a:path>
                  </a:pathLst>
                </a:custGeom>
                <a:solidFill>
                  <a:srgbClr val="002147"/>
                </a:solidFill>
                <a:ln w="2762"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3B3CAD11-0F94-4211-95D6-7FDECA77A49D}"/>
                    </a:ext>
                  </a:extLst>
                </p:cNvPr>
                <p:cNvSpPr/>
                <p:nvPr/>
              </p:nvSpPr>
              <p:spPr>
                <a:xfrm>
                  <a:off x="19736748" y="864324"/>
                  <a:ext cx="520742" cy="214820"/>
                </a:xfrm>
                <a:custGeom>
                  <a:avLst/>
                  <a:gdLst>
                    <a:gd name="connsiteX0" fmla="*/ 86582 w 520742"/>
                    <a:gd name="connsiteY0" fmla="*/ 45995 h 214820"/>
                    <a:gd name="connsiteX1" fmla="*/ 83488 w 520742"/>
                    <a:gd name="connsiteY1" fmla="*/ 63978 h 214820"/>
                    <a:gd name="connsiteX2" fmla="*/ 61114 w 520742"/>
                    <a:gd name="connsiteY2" fmla="*/ 87181 h 214820"/>
                    <a:gd name="connsiteX3" fmla="*/ 43601 w 520742"/>
                    <a:gd name="connsiteY3" fmla="*/ 90412 h 214820"/>
                    <a:gd name="connsiteX4" fmla="*/ 26116 w 520742"/>
                    <a:gd name="connsiteY4" fmla="*/ 87181 h 214820"/>
                    <a:gd name="connsiteX5" fmla="*/ 3797 w 520742"/>
                    <a:gd name="connsiteY5" fmla="*/ 63978 h 214820"/>
                    <a:gd name="connsiteX6" fmla="*/ 703 w 520742"/>
                    <a:gd name="connsiteY6" fmla="*/ 45995 h 214820"/>
                    <a:gd name="connsiteX7" fmla="*/ 3797 w 520742"/>
                    <a:gd name="connsiteY7" fmla="*/ 28041 h 214820"/>
                    <a:gd name="connsiteX8" fmla="*/ 12553 w 520742"/>
                    <a:gd name="connsiteY8" fmla="*/ 13953 h 214820"/>
                    <a:gd name="connsiteX9" fmla="*/ 26088 w 520742"/>
                    <a:gd name="connsiteY9" fmla="*/ 4727 h 214820"/>
                    <a:gd name="connsiteX10" fmla="*/ 43601 w 520742"/>
                    <a:gd name="connsiteY10" fmla="*/ 1440 h 214820"/>
                    <a:gd name="connsiteX11" fmla="*/ 61114 w 520742"/>
                    <a:gd name="connsiteY11" fmla="*/ 4727 h 214820"/>
                    <a:gd name="connsiteX12" fmla="*/ 74732 w 520742"/>
                    <a:gd name="connsiteY12" fmla="*/ 13953 h 214820"/>
                    <a:gd name="connsiteX13" fmla="*/ 83488 w 520742"/>
                    <a:gd name="connsiteY13" fmla="*/ 28041 h 214820"/>
                    <a:gd name="connsiteX14" fmla="*/ 86582 w 520742"/>
                    <a:gd name="connsiteY14" fmla="*/ 45995 h 214820"/>
                    <a:gd name="connsiteX15" fmla="*/ 74483 w 520742"/>
                    <a:gd name="connsiteY15" fmla="*/ 45995 h 214820"/>
                    <a:gd name="connsiteX16" fmla="*/ 72273 w 520742"/>
                    <a:gd name="connsiteY16" fmla="*/ 31576 h 214820"/>
                    <a:gd name="connsiteX17" fmla="*/ 66086 w 520742"/>
                    <a:gd name="connsiteY17" fmla="*/ 20831 h 214820"/>
                    <a:gd name="connsiteX18" fmla="*/ 56363 w 520742"/>
                    <a:gd name="connsiteY18" fmla="*/ 14036 h 214820"/>
                    <a:gd name="connsiteX19" fmla="*/ 43601 w 520742"/>
                    <a:gd name="connsiteY19" fmla="*/ 11661 h 214820"/>
                    <a:gd name="connsiteX20" fmla="*/ 30895 w 520742"/>
                    <a:gd name="connsiteY20" fmla="*/ 14036 h 214820"/>
                    <a:gd name="connsiteX21" fmla="*/ 21116 w 520742"/>
                    <a:gd name="connsiteY21" fmla="*/ 20831 h 214820"/>
                    <a:gd name="connsiteX22" fmla="*/ 14929 w 520742"/>
                    <a:gd name="connsiteY22" fmla="*/ 31604 h 214820"/>
                    <a:gd name="connsiteX23" fmla="*/ 12719 w 520742"/>
                    <a:gd name="connsiteY23" fmla="*/ 45968 h 214820"/>
                    <a:gd name="connsiteX24" fmla="*/ 14929 w 520742"/>
                    <a:gd name="connsiteY24" fmla="*/ 60387 h 214820"/>
                    <a:gd name="connsiteX25" fmla="*/ 21116 w 520742"/>
                    <a:gd name="connsiteY25" fmla="*/ 71160 h 214820"/>
                    <a:gd name="connsiteX26" fmla="*/ 30922 w 520742"/>
                    <a:gd name="connsiteY26" fmla="*/ 77899 h 214820"/>
                    <a:gd name="connsiteX27" fmla="*/ 43629 w 520742"/>
                    <a:gd name="connsiteY27" fmla="*/ 80192 h 214820"/>
                    <a:gd name="connsiteX28" fmla="*/ 56363 w 520742"/>
                    <a:gd name="connsiteY28" fmla="*/ 77899 h 214820"/>
                    <a:gd name="connsiteX29" fmla="*/ 66086 w 520742"/>
                    <a:gd name="connsiteY29" fmla="*/ 71160 h 214820"/>
                    <a:gd name="connsiteX30" fmla="*/ 72301 w 520742"/>
                    <a:gd name="connsiteY30" fmla="*/ 60387 h 214820"/>
                    <a:gd name="connsiteX31" fmla="*/ 74511 w 520742"/>
                    <a:gd name="connsiteY31" fmla="*/ 45995 h 214820"/>
                    <a:gd name="connsiteX32" fmla="*/ 146909 w 520742"/>
                    <a:gd name="connsiteY32" fmla="*/ 27930 h 214820"/>
                    <a:gd name="connsiteX33" fmla="*/ 146909 w 520742"/>
                    <a:gd name="connsiteY33" fmla="*/ 89501 h 214820"/>
                    <a:gd name="connsiteX34" fmla="*/ 140501 w 520742"/>
                    <a:gd name="connsiteY34" fmla="*/ 89501 h 214820"/>
                    <a:gd name="connsiteX35" fmla="*/ 137600 w 520742"/>
                    <a:gd name="connsiteY35" fmla="*/ 87263 h 214820"/>
                    <a:gd name="connsiteX36" fmla="*/ 136744 w 520742"/>
                    <a:gd name="connsiteY36" fmla="*/ 80634 h 214820"/>
                    <a:gd name="connsiteX37" fmla="*/ 127739 w 520742"/>
                    <a:gd name="connsiteY37" fmla="*/ 87816 h 214820"/>
                    <a:gd name="connsiteX38" fmla="*/ 116331 w 520742"/>
                    <a:gd name="connsiteY38" fmla="*/ 90468 h 214820"/>
                    <a:gd name="connsiteX39" fmla="*/ 107381 w 520742"/>
                    <a:gd name="connsiteY39" fmla="*/ 88810 h 214820"/>
                    <a:gd name="connsiteX40" fmla="*/ 100945 w 520742"/>
                    <a:gd name="connsiteY40" fmla="*/ 84114 h 214820"/>
                    <a:gd name="connsiteX41" fmla="*/ 96995 w 520742"/>
                    <a:gd name="connsiteY41" fmla="*/ 76739 h 214820"/>
                    <a:gd name="connsiteX42" fmla="*/ 95725 w 520742"/>
                    <a:gd name="connsiteY42" fmla="*/ 67209 h 214820"/>
                    <a:gd name="connsiteX43" fmla="*/ 95725 w 520742"/>
                    <a:gd name="connsiteY43" fmla="*/ 27903 h 214820"/>
                    <a:gd name="connsiteX44" fmla="*/ 106525 w 520742"/>
                    <a:gd name="connsiteY44" fmla="*/ 27903 h 214820"/>
                    <a:gd name="connsiteX45" fmla="*/ 106525 w 520742"/>
                    <a:gd name="connsiteY45" fmla="*/ 67182 h 214820"/>
                    <a:gd name="connsiteX46" fmla="*/ 109702 w 520742"/>
                    <a:gd name="connsiteY46" fmla="*/ 77982 h 214820"/>
                    <a:gd name="connsiteX47" fmla="*/ 119480 w 520742"/>
                    <a:gd name="connsiteY47" fmla="*/ 81822 h 214820"/>
                    <a:gd name="connsiteX48" fmla="*/ 128402 w 520742"/>
                    <a:gd name="connsiteY48" fmla="*/ 79557 h 214820"/>
                    <a:gd name="connsiteX49" fmla="*/ 136136 w 520742"/>
                    <a:gd name="connsiteY49" fmla="*/ 73259 h 214820"/>
                    <a:gd name="connsiteX50" fmla="*/ 136136 w 520742"/>
                    <a:gd name="connsiteY50" fmla="*/ 27903 h 214820"/>
                    <a:gd name="connsiteX51" fmla="*/ 146937 w 520742"/>
                    <a:gd name="connsiteY51" fmla="*/ 27903 h 214820"/>
                    <a:gd name="connsiteX52" fmla="*/ 170692 w 520742"/>
                    <a:gd name="connsiteY52" fmla="*/ 40278 h 214820"/>
                    <a:gd name="connsiteX53" fmla="*/ 177874 w 520742"/>
                    <a:gd name="connsiteY53" fmla="*/ 30444 h 214820"/>
                    <a:gd name="connsiteX54" fmla="*/ 188260 w 520742"/>
                    <a:gd name="connsiteY54" fmla="*/ 26853 h 214820"/>
                    <a:gd name="connsiteX55" fmla="*/ 191961 w 520742"/>
                    <a:gd name="connsiteY55" fmla="*/ 27267 h 214820"/>
                    <a:gd name="connsiteX56" fmla="*/ 195193 w 520742"/>
                    <a:gd name="connsiteY56" fmla="*/ 28621 h 214820"/>
                    <a:gd name="connsiteX57" fmla="*/ 194365 w 520742"/>
                    <a:gd name="connsiteY57" fmla="*/ 36687 h 214820"/>
                    <a:gd name="connsiteX58" fmla="*/ 192541 w 520742"/>
                    <a:gd name="connsiteY58" fmla="*/ 38206 h 214820"/>
                    <a:gd name="connsiteX59" fmla="*/ 190055 w 520742"/>
                    <a:gd name="connsiteY59" fmla="*/ 37847 h 214820"/>
                    <a:gd name="connsiteX60" fmla="*/ 181106 w 520742"/>
                    <a:gd name="connsiteY60" fmla="*/ 38344 h 214820"/>
                    <a:gd name="connsiteX61" fmla="*/ 177045 w 520742"/>
                    <a:gd name="connsiteY61" fmla="*/ 40885 h 214820"/>
                    <a:gd name="connsiteX62" fmla="*/ 173813 w 520742"/>
                    <a:gd name="connsiteY62" fmla="*/ 45029 h 214820"/>
                    <a:gd name="connsiteX63" fmla="*/ 171272 w 520742"/>
                    <a:gd name="connsiteY63" fmla="*/ 50608 h 214820"/>
                    <a:gd name="connsiteX64" fmla="*/ 171272 w 520742"/>
                    <a:gd name="connsiteY64" fmla="*/ 89501 h 214820"/>
                    <a:gd name="connsiteX65" fmla="*/ 160389 w 520742"/>
                    <a:gd name="connsiteY65" fmla="*/ 89501 h 214820"/>
                    <a:gd name="connsiteX66" fmla="*/ 160389 w 520742"/>
                    <a:gd name="connsiteY66" fmla="*/ 27930 h 214820"/>
                    <a:gd name="connsiteX67" fmla="*/ 166604 w 520742"/>
                    <a:gd name="connsiteY67" fmla="*/ 27930 h 214820"/>
                    <a:gd name="connsiteX68" fmla="*/ 169035 w 520742"/>
                    <a:gd name="connsiteY68" fmla="*/ 28621 h 214820"/>
                    <a:gd name="connsiteX69" fmla="*/ 169946 w 520742"/>
                    <a:gd name="connsiteY69" fmla="*/ 30914 h 214820"/>
                    <a:gd name="connsiteX70" fmla="*/ 170664 w 520742"/>
                    <a:gd name="connsiteY70" fmla="*/ 40278 h 214820"/>
                    <a:gd name="connsiteX71" fmla="*/ 339631 w 520742"/>
                    <a:gd name="connsiteY71" fmla="*/ 2435 h 214820"/>
                    <a:gd name="connsiteX72" fmla="*/ 312451 w 520742"/>
                    <a:gd name="connsiteY72" fmla="*/ 89501 h 214820"/>
                    <a:gd name="connsiteX73" fmla="*/ 301899 w 520742"/>
                    <a:gd name="connsiteY73" fmla="*/ 89501 h 214820"/>
                    <a:gd name="connsiteX74" fmla="*/ 279829 w 520742"/>
                    <a:gd name="connsiteY74" fmla="*/ 23069 h 214820"/>
                    <a:gd name="connsiteX75" fmla="*/ 278668 w 520742"/>
                    <a:gd name="connsiteY75" fmla="*/ 18704 h 214820"/>
                    <a:gd name="connsiteX76" fmla="*/ 277453 w 520742"/>
                    <a:gd name="connsiteY76" fmla="*/ 23069 h 214820"/>
                    <a:gd name="connsiteX77" fmla="*/ 255272 w 520742"/>
                    <a:gd name="connsiteY77" fmla="*/ 89501 h 214820"/>
                    <a:gd name="connsiteX78" fmla="*/ 244693 w 520742"/>
                    <a:gd name="connsiteY78" fmla="*/ 89501 h 214820"/>
                    <a:gd name="connsiteX79" fmla="*/ 217567 w 520742"/>
                    <a:gd name="connsiteY79" fmla="*/ 2407 h 214820"/>
                    <a:gd name="connsiteX80" fmla="*/ 227346 w 520742"/>
                    <a:gd name="connsiteY80" fmla="*/ 2407 h 214820"/>
                    <a:gd name="connsiteX81" fmla="*/ 229970 w 520742"/>
                    <a:gd name="connsiteY81" fmla="*/ 3208 h 214820"/>
                    <a:gd name="connsiteX82" fmla="*/ 231351 w 520742"/>
                    <a:gd name="connsiteY82" fmla="*/ 5225 h 214820"/>
                    <a:gd name="connsiteX83" fmla="*/ 249361 w 520742"/>
                    <a:gd name="connsiteY83" fmla="*/ 65718 h 214820"/>
                    <a:gd name="connsiteX84" fmla="*/ 250134 w 520742"/>
                    <a:gd name="connsiteY84" fmla="*/ 69254 h 214820"/>
                    <a:gd name="connsiteX85" fmla="*/ 250935 w 520742"/>
                    <a:gd name="connsiteY85" fmla="*/ 73286 h 214820"/>
                    <a:gd name="connsiteX86" fmla="*/ 251764 w 520742"/>
                    <a:gd name="connsiteY86" fmla="*/ 69254 h 214820"/>
                    <a:gd name="connsiteX87" fmla="*/ 252814 w 520742"/>
                    <a:gd name="connsiteY87" fmla="*/ 65746 h 214820"/>
                    <a:gd name="connsiteX88" fmla="*/ 273282 w 520742"/>
                    <a:gd name="connsiteY88" fmla="*/ 5225 h 214820"/>
                    <a:gd name="connsiteX89" fmla="*/ 274691 w 520742"/>
                    <a:gd name="connsiteY89" fmla="*/ 3319 h 214820"/>
                    <a:gd name="connsiteX90" fmla="*/ 277315 w 520742"/>
                    <a:gd name="connsiteY90" fmla="*/ 2407 h 214820"/>
                    <a:gd name="connsiteX91" fmla="*/ 280713 w 520742"/>
                    <a:gd name="connsiteY91" fmla="*/ 2407 h 214820"/>
                    <a:gd name="connsiteX92" fmla="*/ 283254 w 520742"/>
                    <a:gd name="connsiteY92" fmla="*/ 3208 h 214820"/>
                    <a:gd name="connsiteX93" fmla="*/ 284718 w 520742"/>
                    <a:gd name="connsiteY93" fmla="*/ 5225 h 214820"/>
                    <a:gd name="connsiteX94" fmla="*/ 305158 w 520742"/>
                    <a:gd name="connsiteY94" fmla="*/ 65718 h 214820"/>
                    <a:gd name="connsiteX95" fmla="*/ 307037 w 520742"/>
                    <a:gd name="connsiteY95" fmla="*/ 72955 h 214820"/>
                    <a:gd name="connsiteX96" fmla="*/ 308473 w 520742"/>
                    <a:gd name="connsiteY96" fmla="*/ 65745 h 214820"/>
                    <a:gd name="connsiteX97" fmla="*/ 326538 w 520742"/>
                    <a:gd name="connsiteY97" fmla="*/ 5225 h 214820"/>
                    <a:gd name="connsiteX98" fmla="*/ 327864 w 520742"/>
                    <a:gd name="connsiteY98" fmla="*/ 3291 h 214820"/>
                    <a:gd name="connsiteX99" fmla="*/ 330488 w 520742"/>
                    <a:gd name="connsiteY99" fmla="*/ 2407 h 214820"/>
                    <a:gd name="connsiteX100" fmla="*/ 339659 w 520742"/>
                    <a:gd name="connsiteY100" fmla="*/ 2407 h 214820"/>
                    <a:gd name="connsiteX101" fmla="*/ 365458 w 520742"/>
                    <a:gd name="connsiteY101" fmla="*/ 26964 h 214820"/>
                    <a:gd name="connsiteX102" fmla="*/ 377612 w 520742"/>
                    <a:gd name="connsiteY102" fmla="*/ 29229 h 214820"/>
                    <a:gd name="connsiteX103" fmla="*/ 392694 w 520742"/>
                    <a:gd name="connsiteY103" fmla="*/ 45636 h 214820"/>
                    <a:gd name="connsiteX104" fmla="*/ 394738 w 520742"/>
                    <a:gd name="connsiteY104" fmla="*/ 58702 h 214820"/>
                    <a:gd name="connsiteX105" fmla="*/ 392694 w 520742"/>
                    <a:gd name="connsiteY105" fmla="*/ 71822 h 214820"/>
                    <a:gd name="connsiteX106" fmla="*/ 377612 w 520742"/>
                    <a:gd name="connsiteY106" fmla="*/ 88175 h 214820"/>
                    <a:gd name="connsiteX107" fmla="*/ 365458 w 520742"/>
                    <a:gd name="connsiteY107" fmla="*/ 90357 h 214820"/>
                    <a:gd name="connsiteX108" fmla="*/ 353194 w 520742"/>
                    <a:gd name="connsiteY108" fmla="*/ 88147 h 214820"/>
                    <a:gd name="connsiteX109" fmla="*/ 343940 w 520742"/>
                    <a:gd name="connsiteY109" fmla="*/ 81794 h 214820"/>
                    <a:gd name="connsiteX110" fmla="*/ 338057 w 520742"/>
                    <a:gd name="connsiteY110" fmla="*/ 71822 h 214820"/>
                    <a:gd name="connsiteX111" fmla="*/ 336040 w 520742"/>
                    <a:gd name="connsiteY111" fmla="*/ 58702 h 214820"/>
                    <a:gd name="connsiteX112" fmla="*/ 338057 w 520742"/>
                    <a:gd name="connsiteY112" fmla="*/ 45636 h 214820"/>
                    <a:gd name="connsiteX113" fmla="*/ 343940 w 520742"/>
                    <a:gd name="connsiteY113" fmla="*/ 35609 h 214820"/>
                    <a:gd name="connsiteX114" fmla="*/ 353194 w 520742"/>
                    <a:gd name="connsiteY114" fmla="*/ 29229 h 214820"/>
                    <a:gd name="connsiteX115" fmla="*/ 365458 w 520742"/>
                    <a:gd name="connsiteY115" fmla="*/ 26964 h 214820"/>
                    <a:gd name="connsiteX116" fmla="*/ 365458 w 520742"/>
                    <a:gd name="connsiteY116" fmla="*/ 81905 h 214820"/>
                    <a:gd name="connsiteX117" fmla="*/ 379076 w 520742"/>
                    <a:gd name="connsiteY117" fmla="*/ 75828 h 214820"/>
                    <a:gd name="connsiteX118" fmla="*/ 383579 w 520742"/>
                    <a:gd name="connsiteY118" fmla="*/ 58757 h 214820"/>
                    <a:gd name="connsiteX119" fmla="*/ 379076 w 520742"/>
                    <a:gd name="connsiteY119" fmla="*/ 41631 h 214820"/>
                    <a:gd name="connsiteX120" fmla="*/ 365458 w 520742"/>
                    <a:gd name="connsiteY120" fmla="*/ 35471 h 214820"/>
                    <a:gd name="connsiteX121" fmla="*/ 357365 w 520742"/>
                    <a:gd name="connsiteY121" fmla="*/ 37046 h 214820"/>
                    <a:gd name="connsiteX122" fmla="*/ 351675 w 520742"/>
                    <a:gd name="connsiteY122" fmla="*/ 41603 h 214820"/>
                    <a:gd name="connsiteX123" fmla="*/ 348250 w 520742"/>
                    <a:gd name="connsiteY123" fmla="*/ 48979 h 214820"/>
                    <a:gd name="connsiteX124" fmla="*/ 347145 w 520742"/>
                    <a:gd name="connsiteY124" fmla="*/ 58757 h 214820"/>
                    <a:gd name="connsiteX125" fmla="*/ 351675 w 520742"/>
                    <a:gd name="connsiteY125" fmla="*/ 75828 h 214820"/>
                    <a:gd name="connsiteX126" fmla="*/ 365458 w 520742"/>
                    <a:gd name="connsiteY126" fmla="*/ 81905 h 214820"/>
                    <a:gd name="connsiteX127" fmla="*/ 415096 w 520742"/>
                    <a:gd name="connsiteY127" fmla="*/ 40278 h 214820"/>
                    <a:gd name="connsiteX128" fmla="*/ 422278 w 520742"/>
                    <a:gd name="connsiteY128" fmla="*/ 30444 h 214820"/>
                    <a:gd name="connsiteX129" fmla="*/ 432664 w 520742"/>
                    <a:gd name="connsiteY129" fmla="*/ 26853 h 214820"/>
                    <a:gd name="connsiteX130" fmla="*/ 436365 w 520742"/>
                    <a:gd name="connsiteY130" fmla="*/ 27267 h 214820"/>
                    <a:gd name="connsiteX131" fmla="*/ 439570 w 520742"/>
                    <a:gd name="connsiteY131" fmla="*/ 28621 h 214820"/>
                    <a:gd name="connsiteX132" fmla="*/ 438796 w 520742"/>
                    <a:gd name="connsiteY132" fmla="*/ 36687 h 214820"/>
                    <a:gd name="connsiteX133" fmla="*/ 436973 w 520742"/>
                    <a:gd name="connsiteY133" fmla="*/ 38206 h 214820"/>
                    <a:gd name="connsiteX134" fmla="*/ 434487 w 520742"/>
                    <a:gd name="connsiteY134" fmla="*/ 37847 h 214820"/>
                    <a:gd name="connsiteX135" fmla="*/ 425537 w 520742"/>
                    <a:gd name="connsiteY135" fmla="*/ 38344 h 214820"/>
                    <a:gd name="connsiteX136" fmla="*/ 421477 w 520742"/>
                    <a:gd name="connsiteY136" fmla="*/ 40885 h 214820"/>
                    <a:gd name="connsiteX137" fmla="*/ 418245 w 520742"/>
                    <a:gd name="connsiteY137" fmla="*/ 45029 h 214820"/>
                    <a:gd name="connsiteX138" fmla="*/ 415704 w 520742"/>
                    <a:gd name="connsiteY138" fmla="*/ 50608 h 214820"/>
                    <a:gd name="connsiteX139" fmla="*/ 415704 w 520742"/>
                    <a:gd name="connsiteY139" fmla="*/ 89501 h 214820"/>
                    <a:gd name="connsiteX140" fmla="*/ 404820 w 520742"/>
                    <a:gd name="connsiteY140" fmla="*/ 89501 h 214820"/>
                    <a:gd name="connsiteX141" fmla="*/ 404820 w 520742"/>
                    <a:gd name="connsiteY141" fmla="*/ 27930 h 214820"/>
                    <a:gd name="connsiteX142" fmla="*/ 411008 w 520742"/>
                    <a:gd name="connsiteY142" fmla="*/ 27930 h 214820"/>
                    <a:gd name="connsiteX143" fmla="*/ 413439 w 520742"/>
                    <a:gd name="connsiteY143" fmla="*/ 28621 h 214820"/>
                    <a:gd name="connsiteX144" fmla="*/ 414350 w 520742"/>
                    <a:gd name="connsiteY144" fmla="*/ 30914 h 214820"/>
                    <a:gd name="connsiteX145" fmla="*/ 415096 w 520742"/>
                    <a:gd name="connsiteY145" fmla="*/ 40278 h 214820"/>
                    <a:gd name="connsiteX146" fmla="*/ 456640 w 520742"/>
                    <a:gd name="connsiteY146" fmla="*/ -24 h 214820"/>
                    <a:gd name="connsiteX147" fmla="*/ 456640 w 520742"/>
                    <a:gd name="connsiteY147" fmla="*/ 89501 h 214820"/>
                    <a:gd name="connsiteX148" fmla="*/ 445812 w 520742"/>
                    <a:gd name="connsiteY148" fmla="*/ 89501 h 214820"/>
                    <a:gd name="connsiteX149" fmla="*/ 445812 w 520742"/>
                    <a:gd name="connsiteY149" fmla="*/ 4 h 214820"/>
                    <a:gd name="connsiteX150" fmla="*/ 456640 w 520742"/>
                    <a:gd name="connsiteY150" fmla="*/ 4 h 214820"/>
                    <a:gd name="connsiteX151" fmla="*/ 510642 w 520742"/>
                    <a:gd name="connsiteY151" fmla="*/ 42598 h 214820"/>
                    <a:gd name="connsiteX152" fmla="*/ 504068 w 520742"/>
                    <a:gd name="connsiteY152" fmla="*/ 36935 h 214820"/>
                    <a:gd name="connsiteX153" fmla="*/ 496168 w 520742"/>
                    <a:gd name="connsiteY153" fmla="*/ 35278 h 214820"/>
                    <a:gd name="connsiteX154" fmla="*/ 482992 w 520742"/>
                    <a:gd name="connsiteY154" fmla="*/ 41438 h 214820"/>
                    <a:gd name="connsiteX155" fmla="*/ 478352 w 520742"/>
                    <a:gd name="connsiteY155" fmla="*/ 58923 h 214820"/>
                    <a:gd name="connsiteX156" fmla="*/ 479401 w 520742"/>
                    <a:gd name="connsiteY156" fmla="*/ 69254 h 214820"/>
                    <a:gd name="connsiteX157" fmla="*/ 482440 w 520742"/>
                    <a:gd name="connsiteY157" fmla="*/ 76325 h 214820"/>
                    <a:gd name="connsiteX158" fmla="*/ 487356 w 520742"/>
                    <a:gd name="connsiteY158" fmla="*/ 80330 h 214820"/>
                    <a:gd name="connsiteX159" fmla="*/ 493986 w 520742"/>
                    <a:gd name="connsiteY159" fmla="*/ 81601 h 214820"/>
                    <a:gd name="connsiteX160" fmla="*/ 503267 w 520742"/>
                    <a:gd name="connsiteY160" fmla="*/ 79170 h 214820"/>
                    <a:gd name="connsiteX161" fmla="*/ 510642 w 520742"/>
                    <a:gd name="connsiteY161" fmla="*/ 72292 h 214820"/>
                    <a:gd name="connsiteX162" fmla="*/ 510642 w 520742"/>
                    <a:gd name="connsiteY162" fmla="*/ 42598 h 214820"/>
                    <a:gd name="connsiteX163" fmla="*/ 521443 w 520742"/>
                    <a:gd name="connsiteY163" fmla="*/ -24 h 214820"/>
                    <a:gd name="connsiteX164" fmla="*/ 521443 w 520742"/>
                    <a:gd name="connsiteY164" fmla="*/ 89501 h 214820"/>
                    <a:gd name="connsiteX165" fmla="*/ 515007 w 520742"/>
                    <a:gd name="connsiteY165" fmla="*/ 89501 h 214820"/>
                    <a:gd name="connsiteX166" fmla="*/ 512079 w 520742"/>
                    <a:gd name="connsiteY166" fmla="*/ 87263 h 214820"/>
                    <a:gd name="connsiteX167" fmla="*/ 511112 w 520742"/>
                    <a:gd name="connsiteY167" fmla="*/ 79778 h 214820"/>
                    <a:gd name="connsiteX168" fmla="*/ 502134 w 520742"/>
                    <a:gd name="connsiteY168" fmla="*/ 87429 h 214820"/>
                    <a:gd name="connsiteX169" fmla="*/ 490450 w 520742"/>
                    <a:gd name="connsiteY169" fmla="*/ 90357 h 214820"/>
                    <a:gd name="connsiteX170" fmla="*/ 473490 w 520742"/>
                    <a:gd name="connsiteY170" fmla="*/ 82347 h 214820"/>
                    <a:gd name="connsiteX171" fmla="*/ 468822 w 520742"/>
                    <a:gd name="connsiteY171" fmla="*/ 72485 h 214820"/>
                    <a:gd name="connsiteX172" fmla="*/ 469015 w 520742"/>
                    <a:gd name="connsiteY172" fmla="*/ 46299 h 214820"/>
                    <a:gd name="connsiteX173" fmla="*/ 474236 w 520742"/>
                    <a:gd name="connsiteY173" fmla="*/ 36079 h 214820"/>
                    <a:gd name="connsiteX174" fmla="*/ 493737 w 520742"/>
                    <a:gd name="connsiteY174" fmla="*/ 26853 h 214820"/>
                    <a:gd name="connsiteX175" fmla="*/ 510642 w 520742"/>
                    <a:gd name="connsiteY175" fmla="*/ 34090 h 214820"/>
                    <a:gd name="connsiteX176" fmla="*/ 510642 w 520742"/>
                    <a:gd name="connsiteY176" fmla="*/ -24 h 214820"/>
                    <a:gd name="connsiteX177" fmla="*/ 521443 w 520742"/>
                    <a:gd name="connsiteY177" fmla="*/ -24 h 214820"/>
                    <a:gd name="connsiteX178" fmla="*/ 102133 w 520742"/>
                    <a:gd name="connsiteY178" fmla="*/ 152232 h 214820"/>
                    <a:gd name="connsiteX179" fmla="*/ 102133 w 520742"/>
                    <a:gd name="connsiteY179" fmla="*/ 213802 h 214820"/>
                    <a:gd name="connsiteX180" fmla="*/ 91333 w 520742"/>
                    <a:gd name="connsiteY180" fmla="*/ 213802 h 214820"/>
                    <a:gd name="connsiteX181" fmla="*/ 91333 w 520742"/>
                    <a:gd name="connsiteY181" fmla="*/ 152232 h 214820"/>
                    <a:gd name="connsiteX182" fmla="*/ 102133 w 520742"/>
                    <a:gd name="connsiteY182" fmla="*/ 152232 h 214820"/>
                    <a:gd name="connsiteX183" fmla="*/ 104453 w 520742"/>
                    <a:gd name="connsiteY183" fmla="*/ 132896 h 214820"/>
                    <a:gd name="connsiteX184" fmla="*/ 103790 w 520742"/>
                    <a:gd name="connsiteY184" fmla="*/ 135907 h 214820"/>
                    <a:gd name="connsiteX185" fmla="*/ 102078 w 520742"/>
                    <a:gd name="connsiteY185" fmla="*/ 138337 h 214820"/>
                    <a:gd name="connsiteX186" fmla="*/ 99592 w 520742"/>
                    <a:gd name="connsiteY186" fmla="*/ 139967 h 214820"/>
                    <a:gd name="connsiteX187" fmla="*/ 93625 w 520742"/>
                    <a:gd name="connsiteY187" fmla="*/ 139967 h 214820"/>
                    <a:gd name="connsiteX188" fmla="*/ 89620 w 520742"/>
                    <a:gd name="connsiteY188" fmla="*/ 135907 h 214820"/>
                    <a:gd name="connsiteX189" fmla="*/ 89620 w 520742"/>
                    <a:gd name="connsiteY189" fmla="*/ 129940 h 214820"/>
                    <a:gd name="connsiteX190" fmla="*/ 91277 w 520742"/>
                    <a:gd name="connsiteY190" fmla="*/ 127454 h 214820"/>
                    <a:gd name="connsiteX191" fmla="*/ 93625 w 520742"/>
                    <a:gd name="connsiteY191" fmla="*/ 125742 h 214820"/>
                    <a:gd name="connsiteX192" fmla="*/ 99592 w 520742"/>
                    <a:gd name="connsiteY192" fmla="*/ 125742 h 214820"/>
                    <a:gd name="connsiteX193" fmla="*/ 102078 w 520742"/>
                    <a:gd name="connsiteY193" fmla="*/ 127454 h 214820"/>
                    <a:gd name="connsiteX194" fmla="*/ 103790 w 520742"/>
                    <a:gd name="connsiteY194" fmla="*/ 129940 h 214820"/>
                    <a:gd name="connsiteX195" fmla="*/ 104453 w 520742"/>
                    <a:gd name="connsiteY195" fmla="*/ 132923 h 214820"/>
                    <a:gd name="connsiteX196" fmla="*/ 126468 w 520742"/>
                    <a:gd name="connsiteY196" fmla="*/ 161181 h 214820"/>
                    <a:gd name="connsiteX197" fmla="*/ 130722 w 520742"/>
                    <a:gd name="connsiteY197" fmla="*/ 157093 h 214820"/>
                    <a:gd name="connsiteX198" fmla="*/ 140832 w 520742"/>
                    <a:gd name="connsiteY198" fmla="*/ 152011 h 214820"/>
                    <a:gd name="connsiteX199" fmla="*/ 155831 w 520742"/>
                    <a:gd name="connsiteY199" fmla="*/ 152977 h 214820"/>
                    <a:gd name="connsiteX200" fmla="*/ 162267 w 520742"/>
                    <a:gd name="connsiteY200" fmla="*/ 157701 h 214820"/>
                    <a:gd name="connsiteX201" fmla="*/ 166217 w 520742"/>
                    <a:gd name="connsiteY201" fmla="*/ 165076 h 214820"/>
                    <a:gd name="connsiteX202" fmla="*/ 167571 w 520742"/>
                    <a:gd name="connsiteY202" fmla="*/ 174606 h 214820"/>
                    <a:gd name="connsiteX203" fmla="*/ 167571 w 520742"/>
                    <a:gd name="connsiteY203" fmla="*/ 213802 h 214820"/>
                    <a:gd name="connsiteX204" fmla="*/ 156687 w 520742"/>
                    <a:gd name="connsiteY204" fmla="*/ 213802 h 214820"/>
                    <a:gd name="connsiteX205" fmla="*/ 156687 w 520742"/>
                    <a:gd name="connsiteY205" fmla="*/ 174606 h 214820"/>
                    <a:gd name="connsiteX206" fmla="*/ 153456 w 520742"/>
                    <a:gd name="connsiteY206" fmla="*/ 163778 h 214820"/>
                    <a:gd name="connsiteX207" fmla="*/ 143788 w 520742"/>
                    <a:gd name="connsiteY207" fmla="*/ 159911 h 214820"/>
                    <a:gd name="connsiteX208" fmla="*/ 134810 w 520742"/>
                    <a:gd name="connsiteY208" fmla="*/ 162203 h 214820"/>
                    <a:gd name="connsiteX209" fmla="*/ 127159 w 520742"/>
                    <a:gd name="connsiteY209" fmla="*/ 168474 h 214820"/>
                    <a:gd name="connsiteX210" fmla="*/ 127159 w 520742"/>
                    <a:gd name="connsiteY210" fmla="*/ 213802 h 214820"/>
                    <a:gd name="connsiteX211" fmla="*/ 116276 w 520742"/>
                    <a:gd name="connsiteY211" fmla="*/ 213802 h 214820"/>
                    <a:gd name="connsiteX212" fmla="*/ 116276 w 520742"/>
                    <a:gd name="connsiteY212" fmla="*/ 152232 h 214820"/>
                    <a:gd name="connsiteX213" fmla="*/ 122767 w 520742"/>
                    <a:gd name="connsiteY213" fmla="*/ 152232 h 214820"/>
                    <a:gd name="connsiteX214" fmla="*/ 125640 w 520742"/>
                    <a:gd name="connsiteY214" fmla="*/ 154497 h 214820"/>
                    <a:gd name="connsiteX215" fmla="*/ 126468 w 520742"/>
                    <a:gd name="connsiteY215" fmla="*/ 161181 h 214820"/>
                    <a:gd name="connsiteX216" fmla="*/ 285850 w 520742"/>
                    <a:gd name="connsiteY216" fmla="*/ 170297 h 214820"/>
                    <a:gd name="connsiteX217" fmla="*/ 282784 w 520742"/>
                    <a:gd name="connsiteY217" fmla="*/ 188086 h 214820"/>
                    <a:gd name="connsiteX218" fmla="*/ 274028 w 520742"/>
                    <a:gd name="connsiteY218" fmla="*/ 201842 h 214820"/>
                    <a:gd name="connsiteX219" fmla="*/ 260410 w 520742"/>
                    <a:gd name="connsiteY219" fmla="*/ 210681 h 214820"/>
                    <a:gd name="connsiteX220" fmla="*/ 242925 w 520742"/>
                    <a:gd name="connsiteY220" fmla="*/ 213802 h 214820"/>
                    <a:gd name="connsiteX221" fmla="*/ 210386 w 520742"/>
                    <a:gd name="connsiteY221" fmla="*/ 213802 h 214820"/>
                    <a:gd name="connsiteX222" fmla="*/ 210386 w 520742"/>
                    <a:gd name="connsiteY222" fmla="*/ 126708 h 214820"/>
                    <a:gd name="connsiteX223" fmla="*/ 242897 w 520742"/>
                    <a:gd name="connsiteY223" fmla="*/ 126708 h 214820"/>
                    <a:gd name="connsiteX224" fmla="*/ 260382 w 520742"/>
                    <a:gd name="connsiteY224" fmla="*/ 129885 h 214820"/>
                    <a:gd name="connsiteX225" fmla="*/ 282757 w 520742"/>
                    <a:gd name="connsiteY225" fmla="*/ 152480 h 214820"/>
                    <a:gd name="connsiteX226" fmla="*/ 285850 w 520742"/>
                    <a:gd name="connsiteY226" fmla="*/ 170297 h 214820"/>
                    <a:gd name="connsiteX227" fmla="*/ 273779 w 520742"/>
                    <a:gd name="connsiteY227" fmla="*/ 170297 h 214820"/>
                    <a:gd name="connsiteX228" fmla="*/ 271569 w 520742"/>
                    <a:gd name="connsiteY228" fmla="*/ 155933 h 214820"/>
                    <a:gd name="connsiteX229" fmla="*/ 265410 w 520742"/>
                    <a:gd name="connsiteY229" fmla="*/ 145243 h 214820"/>
                    <a:gd name="connsiteX230" fmla="*/ 255659 w 520742"/>
                    <a:gd name="connsiteY230" fmla="*/ 138558 h 214820"/>
                    <a:gd name="connsiteX231" fmla="*/ 242925 w 520742"/>
                    <a:gd name="connsiteY231" fmla="*/ 136266 h 214820"/>
                    <a:gd name="connsiteX232" fmla="*/ 222208 w 520742"/>
                    <a:gd name="connsiteY232" fmla="*/ 136266 h 214820"/>
                    <a:gd name="connsiteX233" fmla="*/ 222208 w 520742"/>
                    <a:gd name="connsiteY233" fmla="*/ 204272 h 214820"/>
                    <a:gd name="connsiteX234" fmla="*/ 242925 w 520742"/>
                    <a:gd name="connsiteY234" fmla="*/ 204272 h 214820"/>
                    <a:gd name="connsiteX235" fmla="*/ 255659 w 520742"/>
                    <a:gd name="connsiteY235" fmla="*/ 201952 h 214820"/>
                    <a:gd name="connsiteX236" fmla="*/ 265410 w 520742"/>
                    <a:gd name="connsiteY236" fmla="*/ 195323 h 214820"/>
                    <a:gd name="connsiteX237" fmla="*/ 271597 w 520742"/>
                    <a:gd name="connsiteY237" fmla="*/ 184633 h 214820"/>
                    <a:gd name="connsiteX238" fmla="*/ 273807 w 520742"/>
                    <a:gd name="connsiteY238" fmla="*/ 170269 h 214820"/>
                    <a:gd name="connsiteX239" fmla="*/ 328472 w 520742"/>
                    <a:gd name="connsiteY239" fmla="*/ 186097 h 214820"/>
                    <a:gd name="connsiteX240" fmla="*/ 315710 w 520742"/>
                    <a:gd name="connsiteY240" fmla="*/ 187312 h 214820"/>
                    <a:gd name="connsiteX241" fmla="*/ 307147 w 520742"/>
                    <a:gd name="connsiteY241" fmla="*/ 189743 h 214820"/>
                    <a:gd name="connsiteX242" fmla="*/ 302341 w 520742"/>
                    <a:gd name="connsiteY242" fmla="*/ 193334 h 214820"/>
                    <a:gd name="connsiteX243" fmla="*/ 300877 w 520742"/>
                    <a:gd name="connsiteY243" fmla="*/ 197947 h 214820"/>
                    <a:gd name="connsiteX244" fmla="*/ 301706 w 520742"/>
                    <a:gd name="connsiteY244" fmla="*/ 202145 h 214820"/>
                    <a:gd name="connsiteX245" fmla="*/ 303805 w 520742"/>
                    <a:gd name="connsiteY245" fmla="*/ 205046 h 214820"/>
                    <a:gd name="connsiteX246" fmla="*/ 307037 w 520742"/>
                    <a:gd name="connsiteY246" fmla="*/ 206703 h 214820"/>
                    <a:gd name="connsiteX247" fmla="*/ 311042 w 520742"/>
                    <a:gd name="connsiteY247" fmla="*/ 207173 h 214820"/>
                    <a:gd name="connsiteX248" fmla="*/ 320710 w 520742"/>
                    <a:gd name="connsiteY248" fmla="*/ 204935 h 214820"/>
                    <a:gd name="connsiteX249" fmla="*/ 328499 w 520742"/>
                    <a:gd name="connsiteY249" fmla="*/ 198858 h 214820"/>
                    <a:gd name="connsiteX250" fmla="*/ 328499 w 520742"/>
                    <a:gd name="connsiteY250" fmla="*/ 186097 h 214820"/>
                    <a:gd name="connsiteX251" fmla="*/ 293529 w 520742"/>
                    <a:gd name="connsiteY251" fmla="*/ 160933 h 214820"/>
                    <a:gd name="connsiteX252" fmla="*/ 304523 w 520742"/>
                    <a:gd name="connsiteY252" fmla="*/ 153585 h 214820"/>
                    <a:gd name="connsiteX253" fmla="*/ 317589 w 520742"/>
                    <a:gd name="connsiteY253" fmla="*/ 151154 h 214820"/>
                    <a:gd name="connsiteX254" fmla="*/ 326787 w 520742"/>
                    <a:gd name="connsiteY254" fmla="*/ 152839 h 214820"/>
                    <a:gd name="connsiteX255" fmla="*/ 337670 w 520742"/>
                    <a:gd name="connsiteY255" fmla="*/ 164938 h 214820"/>
                    <a:gd name="connsiteX256" fmla="*/ 339051 w 520742"/>
                    <a:gd name="connsiteY256" fmla="*/ 174412 h 214820"/>
                    <a:gd name="connsiteX257" fmla="*/ 339051 w 520742"/>
                    <a:gd name="connsiteY257" fmla="*/ 213802 h 214820"/>
                    <a:gd name="connsiteX258" fmla="*/ 334245 w 520742"/>
                    <a:gd name="connsiteY258" fmla="*/ 213802 h 214820"/>
                    <a:gd name="connsiteX259" fmla="*/ 331814 w 520742"/>
                    <a:gd name="connsiteY259" fmla="*/ 213305 h 214820"/>
                    <a:gd name="connsiteX260" fmla="*/ 330488 w 520742"/>
                    <a:gd name="connsiteY260" fmla="*/ 211261 h 214820"/>
                    <a:gd name="connsiteX261" fmla="*/ 329273 w 520742"/>
                    <a:gd name="connsiteY261" fmla="*/ 205405 h 214820"/>
                    <a:gd name="connsiteX262" fmla="*/ 324522 w 520742"/>
                    <a:gd name="connsiteY262" fmla="*/ 209438 h 214820"/>
                    <a:gd name="connsiteX263" fmla="*/ 314191 w 520742"/>
                    <a:gd name="connsiteY263" fmla="*/ 214134 h 214820"/>
                    <a:gd name="connsiteX264" fmla="*/ 307838 w 520742"/>
                    <a:gd name="connsiteY264" fmla="*/ 214769 h 214820"/>
                    <a:gd name="connsiteX265" fmla="*/ 301070 w 520742"/>
                    <a:gd name="connsiteY265" fmla="*/ 213802 h 214820"/>
                    <a:gd name="connsiteX266" fmla="*/ 291844 w 520742"/>
                    <a:gd name="connsiteY266" fmla="*/ 205709 h 214820"/>
                    <a:gd name="connsiteX267" fmla="*/ 290491 w 520742"/>
                    <a:gd name="connsiteY267" fmla="*/ 198416 h 214820"/>
                    <a:gd name="connsiteX268" fmla="*/ 292507 w 520742"/>
                    <a:gd name="connsiteY268" fmla="*/ 191428 h 214820"/>
                    <a:gd name="connsiteX269" fmla="*/ 298999 w 520742"/>
                    <a:gd name="connsiteY269" fmla="*/ 185434 h 214820"/>
                    <a:gd name="connsiteX270" fmla="*/ 310738 w 520742"/>
                    <a:gd name="connsiteY270" fmla="*/ 181180 h 214820"/>
                    <a:gd name="connsiteX271" fmla="*/ 328472 w 520742"/>
                    <a:gd name="connsiteY271" fmla="*/ 179246 h 214820"/>
                    <a:gd name="connsiteX272" fmla="*/ 328472 w 520742"/>
                    <a:gd name="connsiteY272" fmla="*/ 174412 h 214820"/>
                    <a:gd name="connsiteX273" fmla="*/ 325378 w 520742"/>
                    <a:gd name="connsiteY273" fmla="*/ 163612 h 214820"/>
                    <a:gd name="connsiteX274" fmla="*/ 316318 w 520742"/>
                    <a:gd name="connsiteY274" fmla="*/ 159911 h 214820"/>
                    <a:gd name="connsiteX275" fmla="*/ 309578 w 520742"/>
                    <a:gd name="connsiteY275" fmla="*/ 160933 h 214820"/>
                    <a:gd name="connsiteX276" fmla="*/ 304882 w 520742"/>
                    <a:gd name="connsiteY276" fmla="*/ 163170 h 214820"/>
                    <a:gd name="connsiteX277" fmla="*/ 301485 w 520742"/>
                    <a:gd name="connsiteY277" fmla="*/ 165435 h 214820"/>
                    <a:gd name="connsiteX278" fmla="*/ 298722 w 520742"/>
                    <a:gd name="connsiteY278" fmla="*/ 166402 h 214820"/>
                    <a:gd name="connsiteX279" fmla="*/ 296816 w 520742"/>
                    <a:gd name="connsiteY279" fmla="*/ 165849 h 214820"/>
                    <a:gd name="connsiteX280" fmla="*/ 295491 w 520742"/>
                    <a:gd name="connsiteY280" fmla="*/ 164385 h 214820"/>
                    <a:gd name="connsiteX281" fmla="*/ 293557 w 520742"/>
                    <a:gd name="connsiteY281" fmla="*/ 160933 h 214820"/>
                    <a:gd name="connsiteX282" fmla="*/ 369961 w 520742"/>
                    <a:gd name="connsiteY282" fmla="*/ 214797 h 214820"/>
                    <a:gd name="connsiteX283" fmla="*/ 358718 w 520742"/>
                    <a:gd name="connsiteY283" fmla="*/ 210708 h 214820"/>
                    <a:gd name="connsiteX284" fmla="*/ 354824 w 520742"/>
                    <a:gd name="connsiteY284" fmla="*/ 198969 h 214820"/>
                    <a:gd name="connsiteX285" fmla="*/ 354824 w 520742"/>
                    <a:gd name="connsiteY285" fmla="*/ 161319 h 214820"/>
                    <a:gd name="connsiteX286" fmla="*/ 347421 w 520742"/>
                    <a:gd name="connsiteY286" fmla="*/ 161319 h 214820"/>
                    <a:gd name="connsiteX287" fmla="*/ 345764 w 520742"/>
                    <a:gd name="connsiteY287" fmla="*/ 160767 h 214820"/>
                    <a:gd name="connsiteX288" fmla="*/ 345101 w 520742"/>
                    <a:gd name="connsiteY288" fmla="*/ 158944 h 214820"/>
                    <a:gd name="connsiteX289" fmla="*/ 345101 w 520742"/>
                    <a:gd name="connsiteY289" fmla="*/ 154635 h 214820"/>
                    <a:gd name="connsiteX290" fmla="*/ 355183 w 520742"/>
                    <a:gd name="connsiteY290" fmla="*/ 153364 h 214820"/>
                    <a:gd name="connsiteX291" fmla="*/ 357669 w 520742"/>
                    <a:gd name="connsiteY291" fmla="*/ 134332 h 214820"/>
                    <a:gd name="connsiteX292" fmla="*/ 358470 w 520742"/>
                    <a:gd name="connsiteY292" fmla="*/ 132896 h 214820"/>
                    <a:gd name="connsiteX293" fmla="*/ 360182 w 520742"/>
                    <a:gd name="connsiteY293" fmla="*/ 132288 h 214820"/>
                    <a:gd name="connsiteX294" fmla="*/ 365624 w 520742"/>
                    <a:gd name="connsiteY294" fmla="*/ 132288 h 214820"/>
                    <a:gd name="connsiteX295" fmla="*/ 365624 w 520742"/>
                    <a:gd name="connsiteY295" fmla="*/ 153475 h 214820"/>
                    <a:gd name="connsiteX296" fmla="*/ 383413 w 520742"/>
                    <a:gd name="connsiteY296" fmla="*/ 153475 h 214820"/>
                    <a:gd name="connsiteX297" fmla="*/ 383413 w 520742"/>
                    <a:gd name="connsiteY297" fmla="*/ 161319 h 214820"/>
                    <a:gd name="connsiteX298" fmla="*/ 365624 w 520742"/>
                    <a:gd name="connsiteY298" fmla="*/ 161319 h 214820"/>
                    <a:gd name="connsiteX299" fmla="*/ 365624 w 520742"/>
                    <a:gd name="connsiteY299" fmla="*/ 198278 h 214820"/>
                    <a:gd name="connsiteX300" fmla="*/ 367502 w 520742"/>
                    <a:gd name="connsiteY300" fmla="*/ 204051 h 214820"/>
                    <a:gd name="connsiteX301" fmla="*/ 372364 w 520742"/>
                    <a:gd name="connsiteY301" fmla="*/ 205930 h 214820"/>
                    <a:gd name="connsiteX302" fmla="*/ 377474 w 520742"/>
                    <a:gd name="connsiteY302" fmla="*/ 204466 h 214820"/>
                    <a:gd name="connsiteX303" fmla="*/ 378993 w 520742"/>
                    <a:gd name="connsiteY303" fmla="*/ 203499 h 214820"/>
                    <a:gd name="connsiteX304" fmla="*/ 380126 w 520742"/>
                    <a:gd name="connsiteY304" fmla="*/ 203002 h 214820"/>
                    <a:gd name="connsiteX305" fmla="*/ 381645 w 520742"/>
                    <a:gd name="connsiteY305" fmla="*/ 204051 h 214820"/>
                    <a:gd name="connsiteX306" fmla="*/ 384822 w 520742"/>
                    <a:gd name="connsiteY306" fmla="*/ 209217 h 214820"/>
                    <a:gd name="connsiteX307" fmla="*/ 378082 w 520742"/>
                    <a:gd name="connsiteY307" fmla="*/ 213360 h 214820"/>
                    <a:gd name="connsiteX308" fmla="*/ 369933 w 520742"/>
                    <a:gd name="connsiteY308" fmla="*/ 214797 h 214820"/>
                    <a:gd name="connsiteX309" fmla="*/ 424322 w 520742"/>
                    <a:gd name="connsiteY309" fmla="*/ 186069 h 214820"/>
                    <a:gd name="connsiteX310" fmla="*/ 411560 w 520742"/>
                    <a:gd name="connsiteY310" fmla="*/ 187312 h 214820"/>
                    <a:gd name="connsiteX311" fmla="*/ 402997 w 520742"/>
                    <a:gd name="connsiteY311" fmla="*/ 189743 h 214820"/>
                    <a:gd name="connsiteX312" fmla="*/ 398191 w 520742"/>
                    <a:gd name="connsiteY312" fmla="*/ 193334 h 214820"/>
                    <a:gd name="connsiteX313" fmla="*/ 396727 w 520742"/>
                    <a:gd name="connsiteY313" fmla="*/ 197947 h 214820"/>
                    <a:gd name="connsiteX314" fmla="*/ 397556 w 520742"/>
                    <a:gd name="connsiteY314" fmla="*/ 202145 h 214820"/>
                    <a:gd name="connsiteX315" fmla="*/ 399655 w 520742"/>
                    <a:gd name="connsiteY315" fmla="*/ 205046 h 214820"/>
                    <a:gd name="connsiteX316" fmla="*/ 402887 w 520742"/>
                    <a:gd name="connsiteY316" fmla="*/ 206703 h 214820"/>
                    <a:gd name="connsiteX317" fmla="*/ 406892 w 520742"/>
                    <a:gd name="connsiteY317" fmla="*/ 207173 h 214820"/>
                    <a:gd name="connsiteX318" fmla="*/ 416560 w 520742"/>
                    <a:gd name="connsiteY318" fmla="*/ 204935 h 214820"/>
                    <a:gd name="connsiteX319" fmla="*/ 424350 w 520742"/>
                    <a:gd name="connsiteY319" fmla="*/ 198858 h 214820"/>
                    <a:gd name="connsiteX320" fmla="*/ 424350 w 520742"/>
                    <a:gd name="connsiteY320" fmla="*/ 186097 h 214820"/>
                    <a:gd name="connsiteX321" fmla="*/ 389379 w 520742"/>
                    <a:gd name="connsiteY321" fmla="*/ 160933 h 214820"/>
                    <a:gd name="connsiteX322" fmla="*/ 400401 w 520742"/>
                    <a:gd name="connsiteY322" fmla="*/ 153585 h 214820"/>
                    <a:gd name="connsiteX323" fmla="*/ 413439 w 520742"/>
                    <a:gd name="connsiteY323" fmla="*/ 151154 h 214820"/>
                    <a:gd name="connsiteX324" fmla="*/ 422637 w 520742"/>
                    <a:gd name="connsiteY324" fmla="*/ 152839 h 214820"/>
                    <a:gd name="connsiteX325" fmla="*/ 433520 w 520742"/>
                    <a:gd name="connsiteY325" fmla="*/ 164938 h 214820"/>
                    <a:gd name="connsiteX326" fmla="*/ 434901 w 520742"/>
                    <a:gd name="connsiteY326" fmla="*/ 174412 h 214820"/>
                    <a:gd name="connsiteX327" fmla="*/ 434901 w 520742"/>
                    <a:gd name="connsiteY327" fmla="*/ 213802 h 214820"/>
                    <a:gd name="connsiteX328" fmla="*/ 430095 w 520742"/>
                    <a:gd name="connsiteY328" fmla="*/ 213802 h 214820"/>
                    <a:gd name="connsiteX329" fmla="*/ 427664 w 520742"/>
                    <a:gd name="connsiteY329" fmla="*/ 213305 h 214820"/>
                    <a:gd name="connsiteX330" fmla="*/ 426338 w 520742"/>
                    <a:gd name="connsiteY330" fmla="*/ 211261 h 214820"/>
                    <a:gd name="connsiteX331" fmla="*/ 425123 w 520742"/>
                    <a:gd name="connsiteY331" fmla="*/ 205405 h 214820"/>
                    <a:gd name="connsiteX332" fmla="*/ 420372 w 520742"/>
                    <a:gd name="connsiteY332" fmla="*/ 209438 h 214820"/>
                    <a:gd name="connsiteX333" fmla="*/ 410041 w 520742"/>
                    <a:gd name="connsiteY333" fmla="*/ 214134 h 214820"/>
                    <a:gd name="connsiteX334" fmla="*/ 403688 w 520742"/>
                    <a:gd name="connsiteY334" fmla="*/ 214769 h 214820"/>
                    <a:gd name="connsiteX335" fmla="*/ 396920 w 520742"/>
                    <a:gd name="connsiteY335" fmla="*/ 213802 h 214820"/>
                    <a:gd name="connsiteX336" fmla="*/ 387694 w 520742"/>
                    <a:gd name="connsiteY336" fmla="*/ 205709 h 214820"/>
                    <a:gd name="connsiteX337" fmla="*/ 386341 w 520742"/>
                    <a:gd name="connsiteY337" fmla="*/ 198416 h 214820"/>
                    <a:gd name="connsiteX338" fmla="*/ 388357 w 520742"/>
                    <a:gd name="connsiteY338" fmla="*/ 191428 h 214820"/>
                    <a:gd name="connsiteX339" fmla="*/ 394849 w 520742"/>
                    <a:gd name="connsiteY339" fmla="*/ 185434 h 214820"/>
                    <a:gd name="connsiteX340" fmla="*/ 406588 w 520742"/>
                    <a:gd name="connsiteY340" fmla="*/ 181180 h 214820"/>
                    <a:gd name="connsiteX341" fmla="*/ 424322 w 520742"/>
                    <a:gd name="connsiteY341" fmla="*/ 179246 h 214820"/>
                    <a:gd name="connsiteX342" fmla="*/ 424322 w 520742"/>
                    <a:gd name="connsiteY342" fmla="*/ 174412 h 214820"/>
                    <a:gd name="connsiteX343" fmla="*/ 421228 w 520742"/>
                    <a:gd name="connsiteY343" fmla="*/ 163612 h 214820"/>
                    <a:gd name="connsiteX344" fmla="*/ 412168 w 520742"/>
                    <a:gd name="connsiteY344" fmla="*/ 159911 h 214820"/>
                    <a:gd name="connsiteX345" fmla="*/ 405428 w 520742"/>
                    <a:gd name="connsiteY345" fmla="*/ 160933 h 214820"/>
                    <a:gd name="connsiteX346" fmla="*/ 400732 w 520742"/>
                    <a:gd name="connsiteY346" fmla="*/ 163170 h 214820"/>
                    <a:gd name="connsiteX347" fmla="*/ 397362 w 520742"/>
                    <a:gd name="connsiteY347" fmla="*/ 165435 h 214820"/>
                    <a:gd name="connsiteX348" fmla="*/ 394545 w 520742"/>
                    <a:gd name="connsiteY348" fmla="*/ 166402 h 214820"/>
                    <a:gd name="connsiteX349" fmla="*/ 392666 w 520742"/>
                    <a:gd name="connsiteY349" fmla="*/ 165849 h 214820"/>
                    <a:gd name="connsiteX350" fmla="*/ 391341 w 520742"/>
                    <a:gd name="connsiteY350" fmla="*/ 164385 h 214820"/>
                    <a:gd name="connsiteX351" fmla="*/ 389407 w 520742"/>
                    <a:gd name="connsiteY351" fmla="*/ 160933 h 21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Lst>
                  <a:rect l="l" t="t" r="r" b="b"/>
                  <a:pathLst>
                    <a:path w="520742" h="214820">
                      <a:moveTo>
                        <a:pt x="86582" y="45995"/>
                      </a:moveTo>
                      <a:cubicBezTo>
                        <a:pt x="86582" y="52514"/>
                        <a:pt x="85532" y="58508"/>
                        <a:pt x="83488" y="63978"/>
                      </a:cubicBezTo>
                      <a:cubicBezTo>
                        <a:pt x="79681" y="74549"/>
                        <a:pt x="71540" y="82991"/>
                        <a:pt x="61114" y="87181"/>
                      </a:cubicBezTo>
                      <a:cubicBezTo>
                        <a:pt x="55865" y="89335"/>
                        <a:pt x="50009" y="90412"/>
                        <a:pt x="43601" y="90412"/>
                      </a:cubicBezTo>
                      <a:cubicBezTo>
                        <a:pt x="37220" y="90412"/>
                        <a:pt x="31392" y="89335"/>
                        <a:pt x="26116" y="87181"/>
                      </a:cubicBezTo>
                      <a:cubicBezTo>
                        <a:pt x="15721" y="82964"/>
                        <a:pt x="7607" y="74529"/>
                        <a:pt x="3797" y="63978"/>
                      </a:cubicBezTo>
                      <a:cubicBezTo>
                        <a:pt x="1683" y="58221"/>
                        <a:pt x="635" y="52128"/>
                        <a:pt x="703" y="45995"/>
                      </a:cubicBezTo>
                      <a:cubicBezTo>
                        <a:pt x="703" y="39476"/>
                        <a:pt x="1753" y="33482"/>
                        <a:pt x="3797" y="28041"/>
                      </a:cubicBezTo>
                      <a:cubicBezTo>
                        <a:pt x="5869" y="22599"/>
                        <a:pt x="8769" y="17903"/>
                        <a:pt x="12553" y="13953"/>
                      </a:cubicBezTo>
                      <a:cubicBezTo>
                        <a:pt x="16338" y="10003"/>
                        <a:pt x="20840" y="6910"/>
                        <a:pt x="26088" y="4727"/>
                      </a:cubicBezTo>
                      <a:cubicBezTo>
                        <a:pt x="31392" y="2518"/>
                        <a:pt x="37220" y="1440"/>
                        <a:pt x="43601" y="1440"/>
                      </a:cubicBezTo>
                      <a:cubicBezTo>
                        <a:pt x="50009" y="1440"/>
                        <a:pt x="55838" y="2545"/>
                        <a:pt x="61114" y="4727"/>
                      </a:cubicBezTo>
                      <a:cubicBezTo>
                        <a:pt x="66417" y="6937"/>
                        <a:pt x="70947" y="9976"/>
                        <a:pt x="74732" y="13953"/>
                      </a:cubicBezTo>
                      <a:cubicBezTo>
                        <a:pt x="78578" y="18005"/>
                        <a:pt x="81557" y="22798"/>
                        <a:pt x="83488" y="28041"/>
                      </a:cubicBezTo>
                      <a:cubicBezTo>
                        <a:pt x="85610" y="33786"/>
                        <a:pt x="86659" y="39872"/>
                        <a:pt x="86582" y="45995"/>
                      </a:cubicBezTo>
                      <a:close/>
                      <a:moveTo>
                        <a:pt x="74483" y="45995"/>
                      </a:moveTo>
                      <a:cubicBezTo>
                        <a:pt x="74483" y="40637"/>
                        <a:pt x="73765" y="35830"/>
                        <a:pt x="72273" y="31576"/>
                      </a:cubicBezTo>
                      <a:cubicBezTo>
                        <a:pt x="70978" y="27605"/>
                        <a:pt x="68871" y="23945"/>
                        <a:pt x="66086" y="20831"/>
                      </a:cubicBezTo>
                      <a:cubicBezTo>
                        <a:pt x="63394" y="17867"/>
                        <a:pt x="60071" y="15545"/>
                        <a:pt x="56363" y="14036"/>
                      </a:cubicBezTo>
                      <a:cubicBezTo>
                        <a:pt x="52308" y="12407"/>
                        <a:pt x="47970" y="11600"/>
                        <a:pt x="43601" y="11661"/>
                      </a:cubicBezTo>
                      <a:cubicBezTo>
                        <a:pt x="38960" y="11661"/>
                        <a:pt x="34734" y="12434"/>
                        <a:pt x="30895" y="14036"/>
                      </a:cubicBezTo>
                      <a:cubicBezTo>
                        <a:pt x="27175" y="15554"/>
                        <a:pt x="23836" y="17874"/>
                        <a:pt x="21116" y="20831"/>
                      </a:cubicBezTo>
                      <a:cubicBezTo>
                        <a:pt x="18328" y="23954"/>
                        <a:pt x="16221" y="27622"/>
                        <a:pt x="14929" y="31604"/>
                      </a:cubicBezTo>
                      <a:cubicBezTo>
                        <a:pt x="13465" y="35830"/>
                        <a:pt x="12719" y="40637"/>
                        <a:pt x="12719" y="45968"/>
                      </a:cubicBezTo>
                      <a:cubicBezTo>
                        <a:pt x="12719" y="51327"/>
                        <a:pt x="13465" y="56133"/>
                        <a:pt x="14929" y="60387"/>
                      </a:cubicBezTo>
                      <a:cubicBezTo>
                        <a:pt x="16240" y="64360"/>
                        <a:pt x="18345" y="68025"/>
                        <a:pt x="21116" y="71160"/>
                      </a:cubicBezTo>
                      <a:cubicBezTo>
                        <a:pt x="23857" y="74091"/>
                        <a:pt x="27203" y="76391"/>
                        <a:pt x="30922" y="77899"/>
                      </a:cubicBezTo>
                      <a:cubicBezTo>
                        <a:pt x="34734" y="79446"/>
                        <a:pt x="38933" y="80192"/>
                        <a:pt x="43629" y="80192"/>
                      </a:cubicBezTo>
                      <a:cubicBezTo>
                        <a:pt x="48324" y="80192"/>
                        <a:pt x="52578" y="79446"/>
                        <a:pt x="56363" y="77899"/>
                      </a:cubicBezTo>
                      <a:cubicBezTo>
                        <a:pt x="60061" y="76397"/>
                        <a:pt x="63381" y="74096"/>
                        <a:pt x="66086" y="71160"/>
                      </a:cubicBezTo>
                      <a:cubicBezTo>
                        <a:pt x="68867" y="68028"/>
                        <a:pt x="70982" y="64362"/>
                        <a:pt x="72301" y="60387"/>
                      </a:cubicBezTo>
                      <a:cubicBezTo>
                        <a:pt x="73765" y="56133"/>
                        <a:pt x="74511" y="51327"/>
                        <a:pt x="74511" y="45995"/>
                      </a:cubicBezTo>
                      <a:close/>
                      <a:moveTo>
                        <a:pt x="146909" y="27930"/>
                      </a:moveTo>
                      <a:lnTo>
                        <a:pt x="146909" y="89501"/>
                      </a:lnTo>
                      <a:lnTo>
                        <a:pt x="140501" y="89501"/>
                      </a:lnTo>
                      <a:cubicBezTo>
                        <a:pt x="138954" y="89501"/>
                        <a:pt x="138015" y="88755"/>
                        <a:pt x="137600" y="87263"/>
                      </a:cubicBezTo>
                      <a:lnTo>
                        <a:pt x="136744" y="80634"/>
                      </a:lnTo>
                      <a:cubicBezTo>
                        <a:pt x="134167" y="83517"/>
                        <a:pt x="131123" y="85945"/>
                        <a:pt x="127739" y="87816"/>
                      </a:cubicBezTo>
                      <a:cubicBezTo>
                        <a:pt x="124424" y="89584"/>
                        <a:pt x="120612" y="90468"/>
                        <a:pt x="116331" y="90468"/>
                      </a:cubicBezTo>
                      <a:cubicBezTo>
                        <a:pt x="112961" y="90468"/>
                        <a:pt x="109978" y="89915"/>
                        <a:pt x="107381" y="88810"/>
                      </a:cubicBezTo>
                      <a:cubicBezTo>
                        <a:pt x="104912" y="87745"/>
                        <a:pt x="102713" y="86141"/>
                        <a:pt x="100945" y="84114"/>
                      </a:cubicBezTo>
                      <a:cubicBezTo>
                        <a:pt x="99132" y="81956"/>
                        <a:pt x="97787" y="79445"/>
                        <a:pt x="96995" y="76739"/>
                      </a:cubicBezTo>
                      <a:cubicBezTo>
                        <a:pt x="96167" y="73867"/>
                        <a:pt x="95725" y="70662"/>
                        <a:pt x="95725" y="67209"/>
                      </a:cubicBezTo>
                      <a:lnTo>
                        <a:pt x="95725" y="27903"/>
                      </a:lnTo>
                      <a:lnTo>
                        <a:pt x="106525" y="27903"/>
                      </a:lnTo>
                      <a:lnTo>
                        <a:pt x="106525" y="67182"/>
                      </a:lnTo>
                      <a:cubicBezTo>
                        <a:pt x="106525" y="71822"/>
                        <a:pt x="107575" y="75441"/>
                        <a:pt x="109702" y="77982"/>
                      </a:cubicBezTo>
                      <a:cubicBezTo>
                        <a:pt x="111829" y="80551"/>
                        <a:pt x="115116" y="81822"/>
                        <a:pt x="119480" y="81822"/>
                      </a:cubicBezTo>
                      <a:cubicBezTo>
                        <a:pt x="122684" y="81822"/>
                        <a:pt x="125667" y="81076"/>
                        <a:pt x="128402" y="79557"/>
                      </a:cubicBezTo>
                      <a:cubicBezTo>
                        <a:pt x="131327" y="77924"/>
                        <a:pt x="133944" y="75792"/>
                        <a:pt x="136136" y="73259"/>
                      </a:cubicBezTo>
                      <a:lnTo>
                        <a:pt x="136136" y="27903"/>
                      </a:lnTo>
                      <a:lnTo>
                        <a:pt x="146937" y="27903"/>
                      </a:lnTo>
                      <a:close/>
                      <a:moveTo>
                        <a:pt x="170692" y="40278"/>
                      </a:moveTo>
                      <a:cubicBezTo>
                        <a:pt x="172320" y="36503"/>
                        <a:pt x="174774" y="33143"/>
                        <a:pt x="177874" y="30444"/>
                      </a:cubicBezTo>
                      <a:cubicBezTo>
                        <a:pt x="180785" y="28025"/>
                        <a:pt x="184477" y="26749"/>
                        <a:pt x="188260" y="26853"/>
                      </a:cubicBezTo>
                      <a:cubicBezTo>
                        <a:pt x="189558" y="26853"/>
                        <a:pt x="190801" y="26991"/>
                        <a:pt x="191961" y="27267"/>
                      </a:cubicBezTo>
                      <a:cubicBezTo>
                        <a:pt x="193177" y="27544"/>
                        <a:pt x="194254" y="28013"/>
                        <a:pt x="195193" y="28621"/>
                      </a:cubicBezTo>
                      <a:lnTo>
                        <a:pt x="194365" y="36687"/>
                      </a:lnTo>
                      <a:cubicBezTo>
                        <a:pt x="194116" y="37709"/>
                        <a:pt x="193536" y="38206"/>
                        <a:pt x="192541" y="38206"/>
                      </a:cubicBezTo>
                      <a:cubicBezTo>
                        <a:pt x="191989" y="38206"/>
                        <a:pt x="191160" y="38095"/>
                        <a:pt x="190055" y="37847"/>
                      </a:cubicBezTo>
                      <a:cubicBezTo>
                        <a:pt x="187081" y="37216"/>
                        <a:pt x="183992" y="37388"/>
                        <a:pt x="181106" y="38344"/>
                      </a:cubicBezTo>
                      <a:cubicBezTo>
                        <a:pt x="179614" y="38896"/>
                        <a:pt x="178261" y="39725"/>
                        <a:pt x="177045" y="40885"/>
                      </a:cubicBezTo>
                      <a:cubicBezTo>
                        <a:pt x="175885" y="41990"/>
                        <a:pt x="174808" y="43371"/>
                        <a:pt x="173813" y="45029"/>
                      </a:cubicBezTo>
                      <a:cubicBezTo>
                        <a:pt x="172902" y="46631"/>
                        <a:pt x="172046" y="48509"/>
                        <a:pt x="171272" y="50608"/>
                      </a:cubicBezTo>
                      <a:lnTo>
                        <a:pt x="171272" y="89501"/>
                      </a:lnTo>
                      <a:lnTo>
                        <a:pt x="160389" y="89501"/>
                      </a:lnTo>
                      <a:lnTo>
                        <a:pt x="160389" y="27930"/>
                      </a:lnTo>
                      <a:lnTo>
                        <a:pt x="166604" y="27930"/>
                      </a:lnTo>
                      <a:cubicBezTo>
                        <a:pt x="167764" y="27930"/>
                        <a:pt x="168593" y="28151"/>
                        <a:pt x="169035" y="28621"/>
                      </a:cubicBezTo>
                      <a:cubicBezTo>
                        <a:pt x="169477" y="29063"/>
                        <a:pt x="169781" y="29836"/>
                        <a:pt x="169946" y="30914"/>
                      </a:cubicBezTo>
                      <a:lnTo>
                        <a:pt x="170664" y="40278"/>
                      </a:lnTo>
                      <a:close/>
                      <a:moveTo>
                        <a:pt x="339631" y="2435"/>
                      </a:moveTo>
                      <a:lnTo>
                        <a:pt x="312451" y="89501"/>
                      </a:lnTo>
                      <a:lnTo>
                        <a:pt x="301899" y="89501"/>
                      </a:lnTo>
                      <a:lnTo>
                        <a:pt x="279829" y="23069"/>
                      </a:lnTo>
                      <a:cubicBezTo>
                        <a:pt x="279388" y="21629"/>
                        <a:pt x="279001" y="20173"/>
                        <a:pt x="278668" y="18704"/>
                      </a:cubicBezTo>
                      <a:cubicBezTo>
                        <a:pt x="278294" y="20168"/>
                        <a:pt x="277889" y="21623"/>
                        <a:pt x="277453" y="23069"/>
                      </a:cubicBezTo>
                      <a:lnTo>
                        <a:pt x="255272" y="89501"/>
                      </a:lnTo>
                      <a:lnTo>
                        <a:pt x="244693" y="89501"/>
                      </a:lnTo>
                      <a:lnTo>
                        <a:pt x="217567" y="2407"/>
                      </a:lnTo>
                      <a:lnTo>
                        <a:pt x="227346" y="2407"/>
                      </a:lnTo>
                      <a:cubicBezTo>
                        <a:pt x="228395" y="2407"/>
                        <a:pt x="229279" y="2683"/>
                        <a:pt x="229970" y="3208"/>
                      </a:cubicBezTo>
                      <a:cubicBezTo>
                        <a:pt x="230688" y="3761"/>
                        <a:pt x="231158" y="4396"/>
                        <a:pt x="231351" y="5225"/>
                      </a:cubicBezTo>
                      <a:lnTo>
                        <a:pt x="249361" y="65718"/>
                      </a:lnTo>
                      <a:cubicBezTo>
                        <a:pt x="249637" y="66823"/>
                        <a:pt x="249913" y="68011"/>
                        <a:pt x="250134" y="69254"/>
                      </a:cubicBezTo>
                      <a:cubicBezTo>
                        <a:pt x="250411" y="70524"/>
                        <a:pt x="250687" y="71850"/>
                        <a:pt x="250935" y="73286"/>
                      </a:cubicBezTo>
                      <a:lnTo>
                        <a:pt x="251764" y="69254"/>
                      </a:lnTo>
                      <a:cubicBezTo>
                        <a:pt x="252096" y="67955"/>
                        <a:pt x="252455" y="66768"/>
                        <a:pt x="252814" y="65746"/>
                      </a:cubicBezTo>
                      <a:lnTo>
                        <a:pt x="273282" y="5225"/>
                      </a:lnTo>
                      <a:cubicBezTo>
                        <a:pt x="273558" y="4534"/>
                        <a:pt x="274000" y="3899"/>
                        <a:pt x="274691" y="3319"/>
                      </a:cubicBezTo>
                      <a:cubicBezTo>
                        <a:pt x="275437" y="2711"/>
                        <a:pt x="276293" y="2407"/>
                        <a:pt x="277315" y="2407"/>
                      </a:cubicBezTo>
                      <a:lnTo>
                        <a:pt x="280713" y="2407"/>
                      </a:lnTo>
                      <a:cubicBezTo>
                        <a:pt x="281762" y="2407"/>
                        <a:pt x="282618" y="2683"/>
                        <a:pt x="283254" y="3208"/>
                      </a:cubicBezTo>
                      <a:cubicBezTo>
                        <a:pt x="283917" y="3761"/>
                        <a:pt x="284386" y="4396"/>
                        <a:pt x="284718" y="5225"/>
                      </a:cubicBezTo>
                      <a:lnTo>
                        <a:pt x="305158" y="65718"/>
                      </a:lnTo>
                      <a:cubicBezTo>
                        <a:pt x="305899" y="68099"/>
                        <a:pt x="306526" y="70514"/>
                        <a:pt x="307037" y="72955"/>
                      </a:cubicBezTo>
                      <a:cubicBezTo>
                        <a:pt x="307407" y="70531"/>
                        <a:pt x="307886" y="68126"/>
                        <a:pt x="308473" y="65745"/>
                      </a:cubicBezTo>
                      <a:lnTo>
                        <a:pt x="326538" y="5225"/>
                      </a:lnTo>
                      <a:cubicBezTo>
                        <a:pt x="326732" y="4479"/>
                        <a:pt x="327174" y="3843"/>
                        <a:pt x="327864" y="3291"/>
                      </a:cubicBezTo>
                      <a:cubicBezTo>
                        <a:pt x="328610" y="2711"/>
                        <a:pt x="329466" y="2407"/>
                        <a:pt x="330488" y="2407"/>
                      </a:cubicBezTo>
                      <a:lnTo>
                        <a:pt x="339659" y="2407"/>
                      </a:lnTo>
                      <a:close/>
                      <a:moveTo>
                        <a:pt x="365458" y="26964"/>
                      </a:moveTo>
                      <a:cubicBezTo>
                        <a:pt x="369961" y="26964"/>
                        <a:pt x="374021" y="27709"/>
                        <a:pt x="377612" y="29229"/>
                      </a:cubicBezTo>
                      <a:cubicBezTo>
                        <a:pt x="384844" y="32162"/>
                        <a:pt x="390379" y="38184"/>
                        <a:pt x="392694" y="45636"/>
                      </a:cubicBezTo>
                      <a:cubicBezTo>
                        <a:pt x="394075" y="49503"/>
                        <a:pt x="394738" y="53868"/>
                        <a:pt x="394738" y="58702"/>
                      </a:cubicBezTo>
                      <a:cubicBezTo>
                        <a:pt x="394738" y="63563"/>
                        <a:pt x="394048" y="67928"/>
                        <a:pt x="392694" y="71822"/>
                      </a:cubicBezTo>
                      <a:cubicBezTo>
                        <a:pt x="390364" y="79254"/>
                        <a:pt x="384831" y="85253"/>
                        <a:pt x="377612" y="88175"/>
                      </a:cubicBezTo>
                      <a:cubicBezTo>
                        <a:pt x="374021" y="89611"/>
                        <a:pt x="369961" y="90357"/>
                        <a:pt x="365458" y="90357"/>
                      </a:cubicBezTo>
                      <a:cubicBezTo>
                        <a:pt x="360928" y="90357"/>
                        <a:pt x="356840" y="89611"/>
                        <a:pt x="353194" y="88147"/>
                      </a:cubicBezTo>
                      <a:cubicBezTo>
                        <a:pt x="349684" y="86728"/>
                        <a:pt x="346526" y="84560"/>
                        <a:pt x="343940" y="81794"/>
                      </a:cubicBezTo>
                      <a:cubicBezTo>
                        <a:pt x="341399" y="79032"/>
                        <a:pt x="339438" y="75717"/>
                        <a:pt x="338057" y="71822"/>
                      </a:cubicBezTo>
                      <a:cubicBezTo>
                        <a:pt x="336703" y="67928"/>
                        <a:pt x="336040" y="63536"/>
                        <a:pt x="336040" y="58702"/>
                      </a:cubicBezTo>
                      <a:cubicBezTo>
                        <a:pt x="336040" y="53868"/>
                        <a:pt x="336703" y="49503"/>
                        <a:pt x="338057" y="45636"/>
                      </a:cubicBezTo>
                      <a:cubicBezTo>
                        <a:pt x="339438" y="41686"/>
                        <a:pt x="341372" y="38344"/>
                        <a:pt x="343940" y="35609"/>
                      </a:cubicBezTo>
                      <a:cubicBezTo>
                        <a:pt x="346509" y="32847"/>
                        <a:pt x="349575" y="30720"/>
                        <a:pt x="353194" y="29229"/>
                      </a:cubicBezTo>
                      <a:cubicBezTo>
                        <a:pt x="356840" y="27709"/>
                        <a:pt x="360928" y="26964"/>
                        <a:pt x="365458" y="26964"/>
                      </a:cubicBezTo>
                      <a:close/>
                      <a:moveTo>
                        <a:pt x="365458" y="81905"/>
                      </a:moveTo>
                      <a:cubicBezTo>
                        <a:pt x="371535" y="81905"/>
                        <a:pt x="376065" y="79888"/>
                        <a:pt x="379076" y="75828"/>
                      </a:cubicBezTo>
                      <a:cubicBezTo>
                        <a:pt x="382059" y="71740"/>
                        <a:pt x="383579" y="66049"/>
                        <a:pt x="383579" y="58757"/>
                      </a:cubicBezTo>
                      <a:cubicBezTo>
                        <a:pt x="383579" y="51409"/>
                        <a:pt x="382059" y="45719"/>
                        <a:pt x="379076" y="41631"/>
                      </a:cubicBezTo>
                      <a:cubicBezTo>
                        <a:pt x="376065" y="37515"/>
                        <a:pt x="371535" y="35471"/>
                        <a:pt x="365458" y="35471"/>
                      </a:cubicBezTo>
                      <a:cubicBezTo>
                        <a:pt x="362365" y="35471"/>
                        <a:pt x="359685" y="36024"/>
                        <a:pt x="357365" y="37046"/>
                      </a:cubicBezTo>
                      <a:cubicBezTo>
                        <a:pt x="355100" y="38123"/>
                        <a:pt x="353222" y="39642"/>
                        <a:pt x="351675" y="41603"/>
                      </a:cubicBezTo>
                      <a:cubicBezTo>
                        <a:pt x="350155" y="43592"/>
                        <a:pt x="349023" y="46051"/>
                        <a:pt x="348250" y="48979"/>
                      </a:cubicBezTo>
                      <a:cubicBezTo>
                        <a:pt x="347531" y="51851"/>
                        <a:pt x="347145" y="55111"/>
                        <a:pt x="347145" y="58757"/>
                      </a:cubicBezTo>
                      <a:cubicBezTo>
                        <a:pt x="347145" y="66049"/>
                        <a:pt x="348664" y="71740"/>
                        <a:pt x="351675" y="75828"/>
                      </a:cubicBezTo>
                      <a:cubicBezTo>
                        <a:pt x="354713" y="79888"/>
                        <a:pt x="359299" y="81905"/>
                        <a:pt x="365458" y="81905"/>
                      </a:cubicBezTo>
                      <a:close/>
                      <a:moveTo>
                        <a:pt x="415096" y="40278"/>
                      </a:moveTo>
                      <a:cubicBezTo>
                        <a:pt x="416724" y="36503"/>
                        <a:pt x="419178" y="33143"/>
                        <a:pt x="422278" y="30444"/>
                      </a:cubicBezTo>
                      <a:cubicBezTo>
                        <a:pt x="425189" y="28025"/>
                        <a:pt x="428881" y="26749"/>
                        <a:pt x="432664" y="26853"/>
                      </a:cubicBezTo>
                      <a:cubicBezTo>
                        <a:pt x="433962" y="26853"/>
                        <a:pt x="435178" y="26991"/>
                        <a:pt x="436365" y="27267"/>
                      </a:cubicBezTo>
                      <a:cubicBezTo>
                        <a:pt x="437581" y="27544"/>
                        <a:pt x="438658" y="28013"/>
                        <a:pt x="439570" y="28621"/>
                      </a:cubicBezTo>
                      <a:lnTo>
                        <a:pt x="438796" y="36687"/>
                      </a:lnTo>
                      <a:cubicBezTo>
                        <a:pt x="438547" y="37709"/>
                        <a:pt x="437940" y="38206"/>
                        <a:pt x="436973" y="38206"/>
                      </a:cubicBezTo>
                      <a:cubicBezTo>
                        <a:pt x="436421" y="38206"/>
                        <a:pt x="435592" y="38095"/>
                        <a:pt x="434487" y="37847"/>
                      </a:cubicBezTo>
                      <a:cubicBezTo>
                        <a:pt x="431512" y="37215"/>
                        <a:pt x="428423" y="37387"/>
                        <a:pt x="425537" y="38344"/>
                      </a:cubicBezTo>
                      <a:cubicBezTo>
                        <a:pt x="424046" y="38896"/>
                        <a:pt x="422692" y="39725"/>
                        <a:pt x="421477" y="40885"/>
                      </a:cubicBezTo>
                      <a:cubicBezTo>
                        <a:pt x="420289" y="41990"/>
                        <a:pt x="419212" y="43371"/>
                        <a:pt x="418245" y="45029"/>
                      </a:cubicBezTo>
                      <a:cubicBezTo>
                        <a:pt x="417242" y="46813"/>
                        <a:pt x="416391" y="48680"/>
                        <a:pt x="415704" y="50608"/>
                      </a:cubicBezTo>
                      <a:lnTo>
                        <a:pt x="415704" y="89501"/>
                      </a:lnTo>
                      <a:lnTo>
                        <a:pt x="404820" y="89501"/>
                      </a:lnTo>
                      <a:lnTo>
                        <a:pt x="404820" y="27930"/>
                      </a:lnTo>
                      <a:lnTo>
                        <a:pt x="411008" y="27930"/>
                      </a:lnTo>
                      <a:cubicBezTo>
                        <a:pt x="412196" y="27930"/>
                        <a:pt x="412997" y="28151"/>
                        <a:pt x="413439" y="28621"/>
                      </a:cubicBezTo>
                      <a:cubicBezTo>
                        <a:pt x="413908" y="29063"/>
                        <a:pt x="414212" y="29836"/>
                        <a:pt x="414350" y="30914"/>
                      </a:cubicBezTo>
                      <a:lnTo>
                        <a:pt x="415096" y="40278"/>
                      </a:lnTo>
                      <a:close/>
                      <a:moveTo>
                        <a:pt x="456640" y="-24"/>
                      </a:moveTo>
                      <a:lnTo>
                        <a:pt x="456640" y="89501"/>
                      </a:lnTo>
                      <a:lnTo>
                        <a:pt x="445812" y="89501"/>
                      </a:lnTo>
                      <a:lnTo>
                        <a:pt x="445812" y="4"/>
                      </a:lnTo>
                      <a:lnTo>
                        <a:pt x="456640" y="4"/>
                      </a:lnTo>
                      <a:close/>
                      <a:moveTo>
                        <a:pt x="510642" y="42598"/>
                      </a:moveTo>
                      <a:cubicBezTo>
                        <a:pt x="508971" y="40179"/>
                        <a:pt x="506708" y="38229"/>
                        <a:pt x="504068" y="36935"/>
                      </a:cubicBezTo>
                      <a:cubicBezTo>
                        <a:pt x="501589" y="35808"/>
                        <a:pt x="498891" y="35242"/>
                        <a:pt x="496168" y="35278"/>
                      </a:cubicBezTo>
                      <a:cubicBezTo>
                        <a:pt x="490450" y="35278"/>
                        <a:pt x="486058" y="37350"/>
                        <a:pt x="482992" y="41438"/>
                      </a:cubicBezTo>
                      <a:cubicBezTo>
                        <a:pt x="479898" y="45526"/>
                        <a:pt x="478352" y="51382"/>
                        <a:pt x="478352" y="58923"/>
                      </a:cubicBezTo>
                      <a:cubicBezTo>
                        <a:pt x="478352" y="62956"/>
                        <a:pt x="478711" y="66381"/>
                        <a:pt x="479401" y="69254"/>
                      </a:cubicBezTo>
                      <a:cubicBezTo>
                        <a:pt x="479950" y="71784"/>
                        <a:pt x="480982" y="74185"/>
                        <a:pt x="482440" y="76325"/>
                      </a:cubicBezTo>
                      <a:cubicBezTo>
                        <a:pt x="483690" y="78076"/>
                        <a:pt x="485388" y="79459"/>
                        <a:pt x="487356" y="80330"/>
                      </a:cubicBezTo>
                      <a:cubicBezTo>
                        <a:pt x="489290" y="81159"/>
                        <a:pt x="491500" y="81601"/>
                        <a:pt x="493986" y="81601"/>
                      </a:cubicBezTo>
                      <a:cubicBezTo>
                        <a:pt x="497549" y="81601"/>
                        <a:pt x="500643" y="80772"/>
                        <a:pt x="503267" y="79170"/>
                      </a:cubicBezTo>
                      <a:cubicBezTo>
                        <a:pt x="506143" y="77370"/>
                        <a:pt x="508646" y="75035"/>
                        <a:pt x="510642" y="72292"/>
                      </a:cubicBezTo>
                      <a:lnTo>
                        <a:pt x="510642" y="42598"/>
                      </a:lnTo>
                      <a:close/>
                      <a:moveTo>
                        <a:pt x="521443" y="-24"/>
                      </a:moveTo>
                      <a:lnTo>
                        <a:pt x="521443" y="89501"/>
                      </a:lnTo>
                      <a:lnTo>
                        <a:pt x="515007" y="89501"/>
                      </a:lnTo>
                      <a:cubicBezTo>
                        <a:pt x="513460" y="89501"/>
                        <a:pt x="512521" y="88755"/>
                        <a:pt x="512079" y="87263"/>
                      </a:cubicBezTo>
                      <a:lnTo>
                        <a:pt x="511112" y="79778"/>
                      </a:lnTo>
                      <a:cubicBezTo>
                        <a:pt x="508595" y="82839"/>
                        <a:pt x="505556" y="85430"/>
                        <a:pt x="502134" y="87429"/>
                      </a:cubicBezTo>
                      <a:cubicBezTo>
                        <a:pt x="498571" y="89432"/>
                        <a:pt x="494537" y="90443"/>
                        <a:pt x="490450" y="90357"/>
                      </a:cubicBezTo>
                      <a:cubicBezTo>
                        <a:pt x="483824" y="90634"/>
                        <a:pt x="477485" y="87640"/>
                        <a:pt x="473490" y="82347"/>
                      </a:cubicBezTo>
                      <a:cubicBezTo>
                        <a:pt x="471474" y="79695"/>
                        <a:pt x="469899" y="76408"/>
                        <a:pt x="468822" y="72485"/>
                      </a:cubicBezTo>
                      <a:cubicBezTo>
                        <a:pt x="466591" y="63890"/>
                        <a:pt x="466658" y="54860"/>
                        <a:pt x="469015" y="46299"/>
                      </a:cubicBezTo>
                      <a:cubicBezTo>
                        <a:pt x="470108" y="42599"/>
                        <a:pt x="471878" y="39133"/>
                        <a:pt x="474236" y="36079"/>
                      </a:cubicBezTo>
                      <a:cubicBezTo>
                        <a:pt x="478913" y="30095"/>
                        <a:pt x="486144" y="26674"/>
                        <a:pt x="493737" y="26853"/>
                      </a:cubicBezTo>
                      <a:cubicBezTo>
                        <a:pt x="500159" y="26680"/>
                        <a:pt x="506335" y="29324"/>
                        <a:pt x="510642" y="34090"/>
                      </a:cubicBezTo>
                      <a:lnTo>
                        <a:pt x="510642" y="-24"/>
                      </a:lnTo>
                      <a:lnTo>
                        <a:pt x="521443" y="-24"/>
                      </a:lnTo>
                      <a:close/>
                      <a:moveTo>
                        <a:pt x="102133" y="152232"/>
                      </a:moveTo>
                      <a:lnTo>
                        <a:pt x="102133" y="213802"/>
                      </a:lnTo>
                      <a:lnTo>
                        <a:pt x="91333" y="213802"/>
                      </a:lnTo>
                      <a:lnTo>
                        <a:pt x="91333" y="152232"/>
                      </a:lnTo>
                      <a:lnTo>
                        <a:pt x="102133" y="152232"/>
                      </a:lnTo>
                      <a:close/>
                      <a:moveTo>
                        <a:pt x="104453" y="132896"/>
                      </a:moveTo>
                      <a:cubicBezTo>
                        <a:pt x="104453" y="133973"/>
                        <a:pt x="104232" y="134967"/>
                        <a:pt x="103790" y="135907"/>
                      </a:cubicBezTo>
                      <a:cubicBezTo>
                        <a:pt x="103376" y="136791"/>
                        <a:pt x="102824" y="137592"/>
                        <a:pt x="102078" y="138337"/>
                      </a:cubicBezTo>
                      <a:cubicBezTo>
                        <a:pt x="101387" y="139028"/>
                        <a:pt x="100559" y="139553"/>
                        <a:pt x="99592" y="139967"/>
                      </a:cubicBezTo>
                      <a:cubicBezTo>
                        <a:pt x="97692" y="140808"/>
                        <a:pt x="95525" y="140808"/>
                        <a:pt x="93625" y="139967"/>
                      </a:cubicBezTo>
                      <a:cubicBezTo>
                        <a:pt x="91837" y="139151"/>
                        <a:pt x="90412" y="137706"/>
                        <a:pt x="89620" y="135907"/>
                      </a:cubicBezTo>
                      <a:cubicBezTo>
                        <a:pt x="88780" y="134007"/>
                        <a:pt x="88780" y="131840"/>
                        <a:pt x="89620" y="129940"/>
                      </a:cubicBezTo>
                      <a:cubicBezTo>
                        <a:pt x="90034" y="128973"/>
                        <a:pt x="90587" y="128145"/>
                        <a:pt x="91277" y="127454"/>
                      </a:cubicBezTo>
                      <a:cubicBezTo>
                        <a:pt x="91968" y="126708"/>
                        <a:pt x="92741" y="126156"/>
                        <a:pt x="93625" y="125742"/>
                      </a:cubicBezTo>
                      <a:cubicBezTo>
                        <a:pt x="95525" y="124901"/>
                        <a:pt x="97692" y="124901"/>
                        <a:pt x="99592" y="125742"/>
                      </a:cubicBezTo>
                      <a:cubicBezTo>
                        <a:pt x="100559" y="126156"/>
                        <a:pt x="101387" y="126708"/>
                        <a:pt x="102078" y="127454"/>
                      </a:cubicBezTo>
                      <a:cubicBezTo>
                        <a:pt x="102824" y="128145"/>
                        <a:pt x="103376" y="128973"/>
                        <a:pt x="103790" y="129940"/>
                      </a:cubicBezTo>
                      <a:cubicBezTo>
                        <a:pt x="104232" y="130879"/>
                        <a:pt x="104453" y="131874"/>
                        <a:pt x="104453" y="132923"/>
                      </a:cubicBezTo>
                      <a:close/>
                      <a:moveTo>
                        <a:pt x="126468" y="161181"/>
                      </a:moveTo>
                      <a:cubicBezTo>
                        <a:pt x="127822" y="159690"/>
                        <a:pt x="129231" y="158309"/>
                        <a:pt x="130722" y="157093"/>
                      </a:cubicBezTo>
                      <a:cubicBezTo>
                        <a:pt x="133699" y="154709"/>
                        <a:pt x="137143" y="152978"/>
                        <a:pt x="140832" y="152011"/>
                      </a:cubicBezTo>
                      <a:cubicBezTo>
                        <a:pt x="145811" y="150770"/>
                        <a:pt x="151053" y="151108"/>
                        <a:pt x="155831" y="152977"/>
                      </a:cubicBezTo>
                      <a:cubicBezTo>
                        <a:pt x="158428" y="154082"/>
                        <a:pt x="160582" y="155657"/>
                        <a:pt x="162267" y="157701"/>
                      </a:cubicBezTo>
                      <a:cubicBezTo>
                        <a:pt x="164007" y="159745"/>
                        <a:pt x="165333" y="162176"/>
                        <a:pt x="166217" y="165076"/>
                      </a:cubicBezTo>
                      <a:cubicBezTo>
                        <a:pt x="167101" y="167949"/>
                        <a:pt x="167571" y="171125"/>
                        <a:pt x="167571" y="174606"/>
                      </a:cubicBezTo>
                      <a:lnTo>
                        <a:pt x="167571" y="213802"/>
                      </a:lnTo>
                      <a:lnTo>
                        <a:pt x="156687" y="213802"/>
                      </a:lnTo>
                      <a:lnTo>
                        <a:pt x="156687" y="174606"/>
                      </a:lnTo>
                      <a:cubicBezTo>
                        <a:pt x="156687" y="169938"/>
                        <a:pt x="155583" y="166319"/>
                        <a:pt x="153456" y="163778"/>
                      </a:cubicBezTo>
                      <a:cubicBezTo>
                        <a:pt x="151356" y="161209"/>
                        <a:pt x="148125" y="159911"/>
                        <a:pt x="143788" y="159911"/>
                      </a:cubicBezTo>
                      <a:cubicBezTo>
                        <a:pt x="140611" y="159911"/>
                        <a:pt x="137600" y="160656"/>
                        <a:pt x="134810" y="162203"/>
                      </a:cubicBezTo>
                      <a:cubicBezTo>
                        <a:pt x="132048" y="163750"/>
                        <a:pt x="129507" y="165822"/>
                        <a:pt x="127159" y="168474"/>
                      </a:cubicBezTo>
                      <a:lnTo>
                        <a:pt x="127159" y="213802"/>
                      </a:lnTo>
                      <a:lnTo>
                        <a:pt x="116276" y="213802"/>
                      </a:lnTo>
                      <a:lnTo>
                        <a:pt x="116276" y="152232"/>
                      </a:lnTo>
                      <a:lnTo>
                        <a:pt x="122767" y="152232"/>
                      </a:lnTo>
                      <a:cubicBezTo>
                        <a:pt x="124314" y="152232"/>
                        <a:pt x="125253" y="153005"/>
                        <a:pt x="125640" y="154497"/>
                      </a:cubicBezTo>
                      <a:lnTo>
                        <a:pt x="126468" y="161181"/>
                      </a:lnTo>
                      <a:close/>
                      <a:moveTo>
                        <a:pt x="285850" y="170297"/>
                      </a:moveTo>
                      <a:cubicBezTo>
                        <a:pt x="285850" y="176816"/>
                        <a:pt x="284828" y="182727"/>
                        <a:pt x="282784" y="188086"/>
                      </a:cubicBezTo>
                      <a:cubicBezTo>
                        <a:pt x="280854" y="193230"/>
                        <a:pt x="277872" y="197915"/>
                        <a:pt x="274028" y="201842"/>
                      </a:cubicBezTo>
                      <a:cubicBezTo>
                        <a:pt x="270244" y="205626"/>
                        <a:pt x="265741" y="208609"/>
                        <a:pt x="260410" y="210681"/>
                      </a:cubicBezTo>
                      <a:cubicBezTo>
                        <a:pt x="255162" y="212780"/>
                        <a:pt x="249306" y="213802"/>
                        <a:pt x="242925" y="213802"/>
                      </a:cubicBezTo>
                      <a:lnTo>
                        <a:pt x="210386" y="213802"/>
                      </a:lnTo>
                      <a:lnTo>
                        <a:pt x="210386" y="126708"/>
                      </a:lnTo>
                      <a:lnTo>
                        <a:pt x="242897" y="126708"/>
                      </a:lnTo>
                      <a:cubicBezTo>
                        <a:pt x="249278" y="126708"/>
                        <a:pt x="255106" y="127786"/>
                        <a:pt x="260382" y="129885"/>
                      </a:cubicBezTo>
                      <a:cubicBezTo>
                        <a:pt x="270776" y="133798"/>
                        <a:pt x="278946" y="142049"/>
                        <a:pt x="282757" y="152480"/>
                      </a:cubicBezTo>
                      <a:cubicBezTo>
                        <a:pt x="284884" y="158176"/>
                        <a:pt x="285933" y="164217"/>
                        <a:pt x="285850" y="170297"/>
                      </a:cubicBezTo>
                      <a:close/>
                      <a:moveTo>
                        <a:pt x="273779" y="170297"/>
                      </a:moveTo>
                      <a:cubicBezTo>
                        <a:pt x="273779" y="164938"/>
                        <a:pt x="273061" y="160159"/>
                        <a:pt x="271569" y="155933"/>
                      </a:cubicBezTo>
                      <a:cubicBezTo>
                        <a:pt x="270273" y="151984"/>
                        <a:pt x="268176" y="148345"/>
                        <a:pt x="265410" y="145243"/>
                      </a:cubicBezTo>
                      <a:cubicBezTo>
                        <a:pt x="262706" y="142307"/>
                        <a:pt x="259372" y="140022"/>
                        <a:pt x="255659" y="138558"/>
                      </a:cubicBezTo>
                      <a:cubicBezTo>
                        <a:pt x="251602" y="136981"/>
                        <a:pt x="247278" y="136202"/>
                        <a:pt x="242925" y="136266"/>
                      </a:cubicBezTo>
                      <a:lnTo>
                        <a:pt x="222208" y="136266"/>
                      </a:lnTo>
                      <a:lnTo>
                        <a:pt x="222208" y="204272"/>
                      </a:lnTo>
                      <a:lnTo>
                        <a:pt x="242925" y="204272"/>
                      </a:lnTo>
                      <a:cubicBezTo>
                        <a:pt x="247621" y="204272"/>
                        <a:pt x="251875" y="203499"/>
                        <a:pt x="255659" y="201952"/>
                      </a:cubicBezTo>
                      <a:cubicBezTo>
                        <a:pt x="259361" y="200494"/>
                        <a:pt x="262692" y="198229"/>
                        <a:pt x="265410" y="195323"/>
                      </a:cubicBezTo>
                      <a:cubicBezTo>
                        <a:pt x="268186" y="192223"/>
                        <a:pt x="270293" y="188584"/>
                        <a:pt x="271597" y="184633"/>
                      </a:cubicBezTo>
                      <a:cubicBezTo>
                        <a:pt x="273061" y="180407"/>
                        <a:pt x="273807" y="175628"/>
                        <a:pt x="273807" y="170269"/>
                      </a:cubicBezTo>
                      <a:close/>
                      <a:moveTo>
                        <a:pt x="328472" y="186097"/>
                      </a:moveTo>
                      <a:cubicBezTo>
                        <a:pt x="323500" y="186262"/>
                        <a:pt x="319246" y="186649"/>
                        <a:pt x="315710" y="187312"/>
                      </a:cubicBezTo>
                      <a:cubicBezTo>
                        <a:pt x="312230" y="187920"/>
                        <a:pt x="309357" y="188721"/>
                        <a:pt x="307147" y="189743"/>
                      </a:cubicBezTo>
                      <a:cubicBezTo>
                        <a:pt x="304937" y="190737"/>
                        <a:pt x="303363" y="191953"/>
                        <a:pt x="302341" y="193334"/>
                      </a:cubicBezTo>
                      <a:cubicBezTo>
                        <a:pt x="301374" y="194715"/>
                        <a:pt x="300877" y="196234"/>
                        <a:pt x="300877" y="197947"/>
                      </a:cubicBezTo>
                      <a:cubicBezTo>
                        <a:pt x="300877" y="199549"/>
                        <a:pt x="301153" y="200985"/>
                        <a:pt x="301706" y="202145"/>
                      </a:cubicBezTo>
                      <a:cubicBezTo>
                        <a:pt x="302186" y="203254"/>
                        <a:pt x="302902" y="204244"/>
                        <a:pt x="303805" y="205046"/>
                      </a:cubicBezTo>
                      <a:cubicBezTo>
                        <a:pt x="304744" y="205792"/>
                        <a:pt x="305821" y="206316"/>
                        <a:pt x="307037" y="206703"/>
                      </a:cubicBezTo>
                      <a:cubicBezTo>
                        <a:pt x="308280" y="207007"/>
                        <a:pt x="309633" y="207173"/>
                        <a:pt x="311042" y="207173"/>
                      </a:cubicBezTo>
                      <a:cubicBezTo>
                        <a:pt x="314401" y="207246"/>
                        <a:pt x="317725" y="206477"/>
                        <a:pt x="320710" y="204935"/>
                      </a:cubicBezTo>
                      <a:cubicBezTo>
                        <a:pt x="323597" y="203312"/>
                        <a:pt x="326222" y="201263"/>
                        <a:pt x="328499" y="198858"/>
                      </a:cubicBezTo>
                      <a:lnTo>
                        <a:pt x="328499" y="186097"/>
                      </a:lnTo>
                      <a:close/>
                      <a:moveTo>
                        <a:pt x="293529" y="160933"/>
                      </a:moveTo>
                      <a:cubicBezTo>
                        <a:pt x="296696" y="157810"/>
                        <a:pt x="300427" y="155317"/>
                        <a:pt x="304523" y="153585"/>
                      </a:cubicBezTo>
                      <a:cubicBezTo>
                        <a:pt x="308473" y="151955"/>
                        <a:pt x="312810" y="151154"/>
                        <a:pt x="317589" y="151154"/>
                      </a:cubicBezTo>
                      <a:cubicBezTo>
                        <a:pt x="321041" y="151154"/>
                        <a:pt x="324107" y="151707"/>
                        <a:pt x="326787" y="152839"/>
                      </a:cubicBezTo>
                      <a:cubicBezTo>
                        <a:pt x="332062" y="155013"/>
                        <a:pt x="336065" y="159463"/>
                        <a:pt x="337670" y="164938"/>
                      </a:cubicBezTo>
                      <a:cubicBezTo>
                        <a:pt x="338582" y="167811"/>
                        <a:pt x="339051" y="170987"/>
                        <a:pt x="339051" y="174412"/>
                      </a:cubicBezTo>
                      <a:lnTo>
                        <a:pt x="339051" y="213802"/>
                      </a:lnTo>
                      <a:lnTo>
                        <a:pt x="334245" y="213802"/>
                      </a:lnTo>
                      <a:cubicBezTo>
                        <a:pt x="333406" y="213844"/>
                        <a:pt x="332569" y="213673"/>
                        <a:pt x="331814" y="213305"/>
                      </a:cubicBezTo>
                      <a:cubicBezTo>
                        <a:pt x="331262" y="212946"/>
                        <a:pt x="330820" y="212255"/>
                        <a:pt x="330488" y="211261"/>
                      </a:cubicBezTo>
                      <a:lnTo>
                        <a:pt x="329273" y="205405"/>
                      </a:lnTo>
                      <a:cubicBezTo>
                        <a:pt x="327643" y="206924"/>
                        <a:pt x="326069" y="208250"/>
                        <a:pt x="324522" y="209438"/>
                      </a:cubicBezTo>
                      <a:cubicBezTo>
                        <a:pt x="321463" y="211739"/>
                        <a:pt x="317936" y="213342"/>
                        <a:pt x="314191" y="214134"/>
                      </a:cubicBezTo>
                      <a:cubicBezTo>
                        <a:pt x="312285" y="214548"/>
                        <a:pt x="310158" y="214769"/>
                        <a:pt x="307838" y="214769"/>
                      </a:cubicBezTo>
                      <a:cubicBezTo>
                        <a:pt x="305435" y="214769"/>
                        <a:pt x="303170" y="214437"/>
                        <a:pt x="301070" y="213802"/>
                      </a:cubicBezTo>
                      <a:cubicBezTo>
                        <a:pt x="296965" y="212572"/>
                        <a:pt x="293598" y="209619"/>
                        <a:pt x="291844" y="205709"/>
                      </a:cubicBezTo>
                      <a:cubicBezTo>
                        <a:pt x="290901" y="203395"/>
                        <a:pt x="290441" y="200914"/>
                        <a:pt x="290491" y="198416"/>
                      </a:cubicBezTo>
                      <a:cubicBezTo>
                        <a:pt x="290491" y="195986"/>
                        <a:pt x="291181" y="193665"/>
                        <a:pt x="292507" y="191428"/>
                      </a:cubicBezTo>
                      <a:cubicBezTo>
                        <a:pt x="294122" y="188907"/>
                        <a:pt x="296357" y="186843"/>
                        <a:pt x="298999" y="185434"/>
                      </a:cubicBezTo>
                      <a:cubicBezTo>
                        <a:pt x="302009" y="183694"/>
                        <a:pt x="305904" y="182257"/>
                        <a:pt x="310738" y="181180"/>
                      </a:cubicBezTo>
                      <a:cubicBezTo>
                        <a:pt x="315572" y="180047"/>
                        <a:pt x="321483" y="179384"/>
                        <a:pt x="328472" y="179246"/>
                      </a:cubicBezTo>
                      <a:lnTo>
                        <a:pt x="328472" y="174412"/>
                      </a:lnTo>
                      <a:cubicBezTo>
                        <a:pt x="328472" y="169634"/>
                        <a:pt x="327450" y="166043"/>
                        <a:pt x="325378" y="163612"/>
                      </a:cubicBezTo>
                      <a:cubicBezTo>
                        <a:pt x="323306" y="161126"/>
                        <a:pt x="320296" y="159911"/>
                        <a:pt x="316318" y="159911"/>
                      </a:cubicBezTo>
                      <a:cubicBezTo>
                        <a:pt x="313639" y="159911"/>
                        <a:pt x="311401" y="160242"/>
                        <a:pt x="309578" y="160933"/>
                      </a:cubicBezTo>
                      <a:cubicBezTo>
                        <a:pt x="307810" y="161568"/>
                        <a:pt x="306263" y="162314"/>
                        <a:pt x="304882" y="163170"/>
                      </a:cubicBezTo>
                      <a:lnTo>
                        <a:pt x="301485" y="165435"/>
                      </a:lnTo>
                      <a:cubicBezTo>
                        <a:pt x="300573" y="166070"/>
                        <a:pt x="299634" y="166402"/>
                        <a:pt x="298722" y="166402"/>
                      </a:cubicBezTo>
                      <a:cubicBezTo>
                        <a:pt x="297977" y="166402"/>
                        <a:pt x="297341" y="166209"/>
                        <a:pt x="296816" y="165849"/>
                      </a:cubicBezTo>
                      <a:cubicBezTo>
                        <a:pt x="296294" y="165441"/>
                        <a:pt x="295846" y="164946"/>
                        <a:pt x="295491" y="164385"/>
                      </a:cubicBezTo>
                      <a:lnTo>
                        <a:pt x="293557" y="160933"/>
                      </a:lnTo>
                      <a:close/>
                      <a:moveTo>
                        <a:pt x="369961" y="214797"/>
                      </a:moveTo>
                      <a:cubicBezTo>
                        <a:pt x="365099" y="214797"/>
                        <a:pt x="361343" y="213415"/>
                        <a:pt x="358718" y="210708"/>
                      </a:cubicBezTo>
                      <a:cubicBezTo>
                        <a:pt x="356122" y="208001"/>
                        <a:pt x="354824" y="204079"/>
                        <a:pt x="354824" y="198969"/>
                      </a:cubicBezTo>
                      <a:lnTo>
                        <a:pt x="354824" y="161319"/>
                      </a:lnTo>
                      <a:lnTo>
                        <a:pt x="347421" y="161319"/>
                      </a:lnTo>
                      <a:cubicBezTo>
                        <a:pt x="346820" y="161342"/>
                        <a:pt x="346231" y="161145"/>
                        <a:pt x="345764" y="160767"/>
                      </a:cubicBezTo>
                      <a:cubicBezTo>
                        <a:pt x="345322" y="160380"/>
                        <a:pt x="345101" y="159772"/>
                        <a:pt x="345101" y="158944"/>
                      </a:cubicBezTo>
                      <a:lnTo>
                        <a:pt x="345101" y="154635"/>
                      </a:lnTo>
                      <a:lnTo>
                        <a:pt x="355183" y="153364"/>
                      </a:lnTo>
                      <a:lnTo>
                        <a:pt x="357669" y="134332"/>
                      </a:lnTo>
                      <a:cubicBezTo>
                        <a:pt x="357807" y="133724"/>
                        <a:pt x="358056" y="133227"/>
                        <a:pt x="358470" y="132896"/>
                      </a:cubicBezTo>
                      <a:cubicBezTo>
                        <a:pt x="358941" y="132479"/>
                        <a:pt x="359555" y="132262"/>
                        <a:pt x="360182" y="132288"/>
                      </a:cubicBezTo>
                      <a:lnTo>
                        <a:pt x="365624" y="132288"/>
                      </a:lnTo>
                      <a:lnTo>
                        <a:pt x="365624" y="153475"/>
                      </a:lnTo>
                      <a:lnTo>
                        <a:pt x="383413" y="153475"/>
                      </a:lnTo>
                      <a:lnTo>
                        <a:pt x="383413" y="161319"/>
                      </a:lnTo>
                      <a:lnTo>
                        <a:pt x="365624" y="161319"/>
                      </a:lnTo>
                      <a:lnTo>
                        <a:pt x="365624" y="198278"/>
                      </a:lnTo>
                      <a:cubicBezTo>
                        <a:pt x="365624" y="200875"/>
                        <a:pt x="366232" y="202781"/>
                        <a:pt x="367502" y="204051"/>
                      </a:cubicBezTo>
                      <a:cubicBezTo>
                        <a:pt x="368745" y="205294"/>
                        <a:pt x="370375" y="205930"/>
                        <a:pt x="372364" y="205930"/>
                      </a:cubicBezTo>
                      <a:cubicBezTo>
                        <a:pt x="374177" y="205976"/>
                        <a:pt x="375961" y="205465"/>
                        <a:pt x="377474" y="204466"/>
                      </a:cubicBezTo>
                      <a:lnTo>
                        <a:pt x="378993" y="203499"/>
                      </a:lnTo>
                      <a:cubicBezTo>
                        <a:pt x="379435" y="203167"/>
                        <a:pt x="379822" y="203002"/>
                        <a:pt x="380126" y="203002"/>
                      </a:cubicBezTo>
                      <a:cubicBezTo>
                        <a:pt x="380678" y="203002"/>
                        <a:pt x="381231" y="203361"/>
                        <a:pt x="381645" y="204051"/>
                      </a:cubicBezTo>
                      <a:lnTo>
                        <a:pt x="384822" y="209217"/>
                      </a:lnTo>
                      <a:cubicBezTo>
                        <a:pt x="382864" y="211021"/>
                        <a:pt x="380575" y="212428"/>
                        <a:pt x="378082" y="213360"/>
                      </a:cubicBezTo>
                      <a:cubicBezTo>
                        <a:pt x="375430" y="214327"/>
                        <a:pt x="372723" y="214797"/>
                        <a:pt x="369933" y="214797"/>
                      </a:cubicBezTo>
                      <a:close/>
                      <a:moveTo>
                        <a:pt x="424322" y="186069"/>
                      </a:moveTo>
                      <a:cubicBezTo>
                        <a:pt x="419350" y="186262"/>
                        <a:pt x="415096" y="186649"/>
                        <a:pt x="411560" y="187312"/>
                      </a:cubicBezTo>
                      <a:cubicBezTo>
                        <a:pt x="408080" y="187920"/>
                        <a:pt x="405207" y="188721"/>
                        <a:pt x="402997" y="189743"/>
                      </a:cubicBezTo>
                      <a:cubicBezTo>
                        <a:pt x="400788" y="190737"/>
                        <a:pt x="399213" y="191953"/>
                        <a:pt x="398191" y="193334"/>
                      </a:cubicBezTo>
                      <a:cubicBezTo>
                        <a:pt x="397224" y="194715"/>
                        <a:pt x="396727" y="196234"/>
                        <a:pt x="396727" y="197947"/>
                      </a:cubicBezTo>
                      <a:cubicBezTo>
                        <a:pt x="396727" y="199549"/>
                        <a:pt x="397003" y="200985"/>
                        <a:pt x="397556" y="202145"/>
                      </a:cubicBezTo>
                      <a:cubicBezTo>
                        <a:pt x="398053" y="203306"/>
                        <a:pt x="398771" y="204272"/>
                        <a:pt x="399655" y="205046"/>
                      </a:cubicBezTo>
                      <a:cubicBezTo>
                        <a:pt x="400594" y="205792"/>
                        <a:pt x="401671" y="206316"/>
                        <a:pt x="402887" y="206703"/>
                      </a:cubicBezTo>
                      <a:cubicBezTo>
                        <a:pt x="404130" y="207007"/>
                        <a:pt x="405483" y="207173"/>
                        <a:pt x="406892" y="207173"/>
                      </a:cubicBezTo>
                      <a:cubicBezTo>
                        <a:pt x="410251" y="207244"/>
                        <a:pt x="413574" y="206475"/>
                        <a:pt x="416560" y="204935"/>
                      </a:cubicBezTo>
                      <a:cubicBezTo>
                        <a:pt x="419445" y="203309"/>
                        <a:pt x="422070" y="201260"/>
                        <a:pt x="424350" y="198858"/>
                      </a:cubicBezTo>
                      <a:lnTo>
                        <a:pt x="424350" y="186097"/>
                      </a:lnTo>
                      <a:close/>
                      <a:moveTo>
                        <a:pt x="389379" y="160933"/>
                      </a:moveTo>
                      <a:cubicBezTo>
                        <a:pt x="392554" y="157807"/>
                        <a:pt x="396294" y="155313"/>
                        <a:pt x="400401" y="153585"/>
                      </a:cubicBezTo>
                      <a:cubicBezTo>
                        <a:pt x="404323" y="151955"/>
                        <a:pt x="408688" y="151154"/>
                        <a:pt x="413439" y="151154"/>
                      </a:cubicBezTo>
                      <a:cubicBezTo>
                        <a:pt x="416891" y="151154"/>
                        <a:pt x="419958" y="151707"/>
                        <a:pt x="422637" y="152839"/>
                      </a:cubicBezTo>
                      <a:cubicBezTo>
                        <a:pt x="427912" y="155013"/>
                        <a:pt x="431915" y="159463"/>
                        <a:pt x="433520" y="164938"/>
                      </a:cubicBezTo>
                      <a:cubicBezTo>
                        <a:pt x="434432" y="167811"/>
                        <a:pt x="434901" y="170987"/>
                        <a:pt x="434901" y="174412"/>
                      </a:cubicBezTo>
                      <a:lnTo>
                        <a:pt x="434901" y="213802"/>
                      </a:lnTo>
                      <a:lnTo>
                        <a:pt x="430095" y="213802"/>
                      </a:lnTo>
                      <a:cubicBezTo>
                        <a:pt x="429256" y="213844"/>
                        <a:pt x="428419" y="213673"/>
                        <a:pt x="427664" y="213305"/>
                      </a:cubicBezTo>
                      <a:cubicBezTo>
                        <a:pt x="427112" y="212946"/>
                        <a:pt x="426670" y="212255"/>
                        <a:pt x="426338" y="211261"/>
                      </a:cubicBezTo>
                      <a:lnTo>
                        <a:pt x="425123" y="205405"/>
                      </a:lnTo>
                      <a:cubicBezTo>
                        <a:pt x="423493" y="206924"/>
                        <a:pt x="421919" y="208250"/>
                        <a:pt x="420372" y="209438"/>
                      </a:cubicBezTo>
                      <a:cubicBezTo>
                        <a:pt x="417313" y="211739"/>
                        <a:pt x="413787" y="213342"/>
                        <a:pt x="410041" y="214134"/>
                      </a:cubicBezTo>
                      <a:cubicBezTo>
                        <a:pt x="408135" y="214548"/>
                        <a:pt x="406008" y="214769"/>
                        <a:pt x="403688" y="214769"/>
                      </a:cubicBezTo>
                      <a:cubicBezTo>
                        <a:pt x="401285" y="214769"/>
                        <a:pt x="399020" y="214437"/>
                        <a:pt x="396920" y="213802"/>
                      </a:cubicBezTo>
                      <a:cubicBezTo>
                        <a:pt x="392814" y="212576"/>
                        <a:pt x="389445" y="209621"/>
                        <a:pt x="387694" y="205709"/>
                      </a:cubicBezTo>
                      <a:cubicBezTo>
                        <a:pt x="386750" y="203396"/>
                        <a:pt x="386289" y="200914"/>
                        <a:pt x="386341" y="198416"/>
                      </a:cubicBezTo>
                      <a:cubicBezTo>
                        <a:pt x="386341" y="195986"/>
                        <a:pt x="387032" y="193665"/>
                        <a:pt x="388357" y="191428"/>
                      </a:cubicBezTo>
                      <a:cubicBezTo>
                        <a:pt x="389972" y="188907"/>
                        <a:pt x="392207" y="186843"/>
                        <a:pt x="394849" y="185434"/>
                      </a:cubicBezTo>
                      <a:cubicBezTo>
                        <a:pt x="397860" y="183694"/>
                        <a:pt x="401754" y="182257"/>
                        <a:pt x="406588" y="181180"/>
                      </a:cubicBezTo>
                      <a:cubicBezTo>
                        <a:pt x="411395" y="180047"/>
                        <a:pt x="417333" y="179384"/>
                        <a:pt x="424322" y="179246"/>
                      </a:cubicBezTo>
                      <a:lnTo>
                        <a:pt x="424322" y="174412"/>
                      </a:lnTo>
                      <a:cubicBezTo>
                        <a:pt x="424322" y="169634"/>
                        <a:pt x="423300" y="166043"/>
                        <a:pt x="421228" y="163612"/>
                      </a:cubicBezTo>
                      <a:cubicBezTo>
                        <a:pt x="419157" y="161126"/>
                        <a:pt x="416146" y="159911"/>
                        <a:pt x="412168" y="159911"/>
                      </a:cubicBezTo>
                      <a:cubicBezTo>
                        <a:pt x="409489" y="159911"/>
                        <a:pt x="407251" y="160242"/>
                        <a:pt x="405428" y="160933"/>
                      </a:cubicBezTo>
                      <a:cubicBezTo>
                        <a:pt x="403660" y="161568"/>
                        <a:pt x="402113" y="162314"/>
                        <a:pt x="400732" y="163170"/>
                      </a:cubicBezTo>
                      <a:cubicBezTo>
                        <a:pt x="399462" y="163999"/>
                        <a:pt x="398329" y="164745"/>
                        <a:pt x="397362" y="165435"/>
                      </a:cubicBezTo>
                      <a:cubicBezTo>
                        <a:pt x="396423" y="166070"/>
                        <a:pt x="395484" y="166402"/>
                        <a:pt x="394545" y="166402"/>
                      </a:cubicBezTo>
                      <a:cubicBezTo>
                        <a:pt x="393827" y="166402"/>
                        <a:pt x="393191" y="166209"/>
                        <a:pt x="392666" y="165849"/>
                      </a:cubicBezTo>
                      <a:cubicBezTo>
                        <a:pt x="392142" y="165463"/>
                        <a:pt x="391700" y="164966"/>
                        <a:pt x="391341" y="164385"/>
                      </a:cubicBezTo>
                      <a:lnTo>
                        <a:pt x="389407" y="160933"/>
                      </a:lnTo>
                      <a:close/>
                    </a:path>
                  </a:pathLst>
                </a:custGeom>
                <a:solidFill>
                  <a:srgbClr val="FFFFFF"/>
                </a:solidFill>
                <a:ln w="2762"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481AAC14-A03B-4C3D-87CE-D61C63C21B7D}"/>
                    </a:ext>
                  </a:extLst>
                </p:cNvPr>
                <p:cNvSpPr/>
                <p:nvPr/>
              </p:nvSpPr>
              <p:spPr>
                <a:xfrm>
                  <a:off x="19709433" y="1116241"/>
                  <a:ext cx="580072" cy="36489"/>
                </a:xfrm>
                <a:custGeom>
                  <a:avLst/>
                  <a:gdLst>
                    <a:gd name="connsiteX0" fmla="*/ 699 w 580072"/>
                    <a:gd name="connsiteY0" fmla="*/ -66 h 36489"/>
                    <a:gd name="connsiteX1" fmla="*/ 580772 w 580072"/>
                    <a:gd name="connsiteY1" fmla="*/ -66 h 36489"/>
                    <a:gd name="connsiteX2" fmla="*/ 580772 w 580072"/>
                    <a:gd name="connsiteY2" fmla="*/ 36424 h 36489"/>
                    <a:gd name="connsiteX3" fmla="*/ 699 w 580072"/>
                    <a:gd name="connsiteY3" fmla="*/ 36424 h 36489"/>
                  </a:gdLst>
                  <a:ahLst/>
                  <a:cxnLst>
                    <a:cxn ang="0">
                      <a:pos x="connsiteX0" y="connsiteY0"/>
                    </a:cxn>
                    <a:cxn ang="0">
                      <a:pos x="connsiteX1" y="connsiteY1"/>
                    </a:cxn>
                    <a:cxn ang="0">
                      <a:pos x="connsiteX2" y="connsiteY2"/>
                    </a:cxn>
                    <a:cxn ang="0">
                      <a:pos x="connsiteX3" y="connsiteY3"/>
                    </a:cxn>
                  </a:cxnLst>
                  <a:rect l="l" t="t" r="r" b="b"/>
                  <a:pathLst>
                    <a:path w="580072" h="36489">
                      <a:moveTo>
                        <a:pt x="699" y="-66"/>
                      </a:moveTo>
                      <a:lnTo>
                        <a:pt x="580772" y="-66"/>
                      </a:lnTo>
                      <a:lnTo>
                        <a:pt x="580772" y="36424"/>
                      </a:lnTo>
                      <a:lnTo>
                        <a:pt x="699" y="36424"/>
                      </a:lnTo>
                      <a:close/>
                    </a:path>
                  </a:pathLst>
                </a:custGeom>
                <a:solidFill>
                  <a:srgbClr val="D42B21"/>
                </a:solidFill>
                <a:ln w="2762" cap="flat">
                  <a:noFill/>
                  <a:prstDash val="solid"/>
                  <a:miter/>
                </a:ln>
              </p:spPr>
              <p:txBody>
                <a:bodyPr rtlCol="0" anchor="ctr"/>
                <a:lstStyle/>
                <a:p>
                  <a:endParaRPr lang="en-US"/>
                </a:p>
              </p:txBody>
            </p:sp>
          </p:grpSp>
          <p:sp>
            <p:nvSpPr>
              <p:cNvPr id="14" name="TextBox 13">
                <a:extLst>
                  <a:ext uri="{FF2B5EF4-FFF2-40B4-BE49-F238E27FC236}">
                    <a16:creationId xmlns:a16="http://schemas.microsoft.com/office/drawing/2014/main" id="{E3B90534-A351-44F2-8CE1-665327C7CBC6}"/>
                  </a:ext>
                </a:extLst>
              </p:cNvPr>
              <p:cNvSpPr txBox="1"/>
              <p:nvPr/>
            </p:nvSpPr>
            <p:spPr>
              <a:xfrm>
                <a:off x="12388518" y="738964"/>
                <a:ext cx="4888230" cy="377190"/>
              </a:xfrm>
              <a:prstGeom prst="rect">
                <a:avLst/>
              </a:prstGeom>
              <a:noFill/>
            </p:spPr>
            <p:txBody>
              <a:bodyPr wrap="none" rtlCol="0">
                <a:spAutoFit/>
              </a:bodyPr>
              <a:lstStyle/>
              <a:p>
                <a:pPr algn="l"/>
                <a:r>
                  <a:rPr lang="en-US" sz="1875" spc="0" baseline="0" dirty="0">
                    <a:solidFill>
                      <a:srgbClr val="555555"/>
                    </a:solidFill>
                    <a:latin typeface="Georgia"/>
                    <a:sym typeface="Georgia"/>
                    <a:rtl val="0"/>
                  </a:rPr>
                  <a:t>Number of deaths by risk factor, World, 2017</a:t>
                </a:r>
              </a:p>
            </p:txBody>
          </p:sp>
          <p:sp>
            <p:nvSpPr>
              <p:cNvPr id="15" name="TextBox 14">
                <a:extLst>
                  <a:ext uri="{FF2B5EF4-FFF2-40B4-BE49-F238E27FC236}">
                    <a16:creationId xmlns:a16="http://schemas.microsoft.com/office/drawing/2014/main" id="{328FDD48-32F5-43A7-AD6F-4A1408B72E3F}"/>
                  </a:ext>
                </a:extLst>
              </p:cNvPr>
              <p:cNvSpPr txBox="1"/>
              <p:nvPr/>
            </p:nvSpPr>
            <p:spPr>
              <a:xfrm>
                <a:off x="12388518" y="1039574"/>
                <a:ext cx="58216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Total annual number of deaths by risk factor, measured across all age groups and both sexes.</a:t>
                </a:r>
              </a:p>
            </p:txBody>
          </p:sp>
        </p:grpSp>
        <p:grpSp>
          <p:nvGrpSpPr>
            <p:cNvPr id="16" name="Graphic 6">
              <a:extLst>
                <a:ext uri="{FF2B5EF4-FFF2-40B4-BE49-F238E27FC236}">
                  <a16:creationId xmlns:a16="http://schemas.microsoft.com/office/drawing/2014/main" id="{D4243C02-3BDF-4B08-841E-44A91081A98A}"/>
                </a:ext>
              </a:extLst>
            </p:cNvPr>
            <p:cNvGrpSpPr/>
            <p:nvPr/>
          </p:nvGrpSpPr>
          <p:grpSpPr>
            <a:xfrm>
              <a:off x="12245643" y="1335577"/>
              <a:ext cx="8025765" cy="4672046"/>
              <a:chOff x="12245643" y="1335577"/>
              <a:chExt cx="8025765" cy="4672046"/>
            </a:xfrm>
          </p:grpSpPr>
          <p:sp>
            <p:nvSpPr>
              <p:cNvPr id="17" name="Freeform: Shape 16">
                <a:extLst>
                  <a:ext uri="{FF2B5EF4-FFF2-40B4-BE49-F238E27FC236}">
                    <a16:creationId xmlns:a16="http://schemas.microsoft.com/office/drawing/2014/main" id="{45CCD4EB-0095-48D3-85DF-C6C6792D4687}"/>
                  </a:ext>
                </a:extLst>
              </p:cNvPr>
              <p:cNvSpPr/>
              <p:nvPr/>
            </p:nvSpPr>
            <p:spPr>
              <a:xfrm>
                <a:off x="12479958" y="1408001"/>
                <a:ext cx="7715250" cy="4571047"/>
              </a:xfrm>
              <a:custGeom>
                <a:avLst/>
                <a:gdLst>
                  <a:gd name="connsiteX0" fmla="*/ 0 w 7715250"/>
                  <a:gd name="connsiteY0" fmla="*/ 0 h 4571047"/>
                  <a:gd name="connsiteX1" fmla="*/ 7715250 w 7715250"/>
                  <a:gd name="connsiteY1" fmla="*/ 0 h 4571047"/>
                  <a:gd name="connsiteX2" fmla="*/ 7715250 w 7715250"/>
                  <a:gd name="connsiteY2" fmla="*/ 4571048 h 4571047"/>
                  <a:gd name="connsiteX3" fmla="*/ 0 w 7715250"/>
                  <a:gd name="connsiteY3" fmla="*/ 4571048 h 4571047"/>
                </a:gdLst>
                <a:ahLst/>
                <a:cxnLst>
                  <a:cxn ang="0">
                    <a:pos x="connsiteX0" y="connsiteY0"/>
                  </a:cxn>
                  <a:cxn ang="0">
                    <a:pos x="connsiteX1" y="connsiteY1"/>
                  </a:cxn>
                  <a:cxn ang="0">
                    <a:pos x="connsiteX2" y="connsiteY2"/>
                  </a:cxn>
                  <a:cxn ang="0">
                    <a:pos x="connsiteX3" y="connsiteY3"/>
                  </a:cxn>
                </a:cxnLst>
                <a:rect l="l" t="t" r="r" b="b"/>
                <a:pathLst>
                  <a:path w="7715250" h="4571047">
                    <a:moveTo>
                      <a:pt x="0" y="0"/>
                    </a:moveTo>
                    <a:lnTo>
                      <a:pt x="7715250" y="0"/>
                    </a:lnTo>
                    <a:lnTo>
                      <a:pt x="7715250" y="4571048"/>
                    </a:lnTo>
                    <a:lnTo>
                      <a:pt x="0" y="4571048"/>
                    </a:lnTo>
                    <a:close/>
                  </a:path>
                </a:pathLst>
              </a:custGeom>
              <a:solidFill>
                <a:srgbClr val="000000">
                  <a:alpha val="0"/>
                </a:srgbClr>
              </a:solidFill>
              <a:ln w="9525" cap="flat">
                <a:noFill/>
                <a:prstDash val="solid"/>
                <a:miter/>
              </a:ln>
            </p:spPr>
            <p:txBody>
              <a:bodyPr rtlCol="0" anchor="ctr"/>
              <a:lstStyle/>
              <a:p>
                <a:endParaRPr lang="en-US"/>
              </a:p>
            </p:txBody>
          </p:sp>
          <p:grpSp>
            <p:nvGrpSpPr>
              <p:cNvPr id="18" name="Graphic 6">
                <a:extLst>
                  <a:ext uri="{FF2B5EF4-FFF2-40B4-BE49-F238E27FC236}">
                    <a16:creationId xmlns:a16="http://schemas.microsoft.com/office/drawing/2014/main" id="{D4243C02-3BDF-4B08-841E-44A91081A98A}"/>
                  </a:ext>
                </a:extLst>
              </p:cNvPr>
              <p:cNvGrpSpPr/>
              <p:nvPr/>
            </p:nvGrpSpPr>
            <p:grpSpPr>
              <a:xfrm>
                <a:off x="14850730" y="5836173"/>
                <a:ext cx="4741545" cy="171450"/>
                <a:chOff x="14850730" y="5836173"/>
                <a:chExt cx="4741545" cy="171450"/>
              </a:xfrm>
              <a:solidFill>
                <a:srgbClr val="666666"/>
              </a:solidFill>
            </p:grpSpPr>
            <p:sp>
              <p:nvSpPr>
                <p:cNvPr id="19" name="TextBox 18">
                  <a:extLst>
                    <a:ext uri="{FF2B5EF4-FFF2-40B4-BE49-F238E27FC236}">
                      <a16:creationId xmlns:a16="http://schemas.microsoft.com/office/drawing/2014/main" id="{BB524F78-596C-4269-813F-7DC40FB8D783}"/>
                    </a:ext>
                  </a:extLst>
                </p:cNvPr>
                <p:cNvSpPr txBox="1"/>
                <p:nvPr/>
              </p:nvSpPr>
              <p:spPr>
                <a:xfrm>
                  <a:off x="14759290" y="5790453"/>
                  <a:ext cx="268605" cy="262890"/>
                </a:xfrm>
                <a:prstGeom prst="rect">
                  <a:avLst/>
                </a:prstGeom>
                <a:noFill/>
              </p:spPr>
              <p:txBody>
                <a:bodyPr wrap="none" rtlCol="0">
                  <a:spAutoFit/>
                </a:bodyPr>
                <a:lstStyle/>
                <a:p>
                  <a:pPr algn="l"/>
                  <a:r>
                    <a:rPr lang="en-US" sz="1200" spc="0" baseline="0" dirty="0">
                      <a:solidFill>
                        <a:srgbClr val="666666"/>
                      </a:solidFill>
                      <a:latin typeface="Helvetica"/>
                      <a:cs typeface="Helvetica"/>
                      <a:sym typeface="Helvetica"/>
                      <a:rtl val="0"/>
                    </a:rPr>
                    <a:t>0</a:t>
                  </a:r>
                </a:p>
              </p:txBody>
            </p:sp>
            <p:sp>
              <p:nvSpPr>
                <p:cNvPr id="20" name="TextBox 19">
                  <a:extLst>
                    <a:ext uri="{FF2B5EF4-FFF2-40B4-BE49-F238E27FC236}">
                      <a16:creationId xmlns:a16="http://schemas.microsoft.com/office/drawing/2014/main" id="{8B229030-B829-4FB0-B13D-BDF61A8C658F}"/>
                    </a:ext>
                  </a:extLst>
                </p:cNvPr>
                <p:cNvSpPr txBox="1"/>
                <p:nvPr/>
              </p:nvSpPr>
              <p:spPr>
                <a:xfrm>
                  <a:off x="15407943" y="5790453"/>
                  <a:ext cx="725805" cy="262890"/>
                </a:xfrm>
                <a:prstGeom prst="rect">
                  <a:avLst/>
                </a:prstGeom>
                <a:noFill/>
              </p:spPr>
              <p:txBody>
                <a:bodyPr wrap="none" rtlCol="0">
                  <a:spAutoFit/>
                </a:bodyPr>
                <a:lstStyle/>
                <a:p>
                  <a:pPr algn="l"/>
                  <a:r>
                    <a:rPr lang="en-US" sz="1200" spc="0" baseline="0" dirty="0">
                      <a:solidFill>
                        <a:srgbClr val="666666"/>
                      </a:solidFill>
                      <a:latin typeface="Helvetica"/>
                      <a:cs typeface="Helvetica"/>
                      <a:sym typeface="Helvetica"/>
                      <a:rtl val="0"/>
                    </a:rPr>
                    <a:t>2 million</a:t>
                  </a:r>
                </a:p>
              </p:txBody>
            </p:sp>
            <p:sp>
              <p:nvSpPr>
                <p:cNvPr id="21" name="TextBox 20">
                  <a:extLst>
                    <a:ext uri="{FF2B5EF4-FFF2-40B4-BE49-F238E27FC236}">
                      <a16:creationId xmlns:a16="http://schemas.microsoft.com/office/drawing/2014/main" id="{C67EE53B-02E0-4412-A064-7A81832152C2}"/>
                    </a:ext>
                  </a:extLst>
                </p:cNvPr>
                <p:cNvSpPr txBox="1"/>
                <p:nvPr/>
              </p:nvSpPr>
              <p:spPr>
                <a:xfrm>
                  <a:off x="16284243" y="5790453"/>
                  <a:ext cx="725805" cy="262890"/>
                </a:xfrm>
                <a:prstGeom prst="rect">
                  <a:avLst/>
                </a:prstGeom>
                <a:noFill/>
              </p:spPr>
              <p:txBody>
                <a:bodyPr wrap="none" rtlCol="0">
                  <a:spAutoFit/>
                </a:bodyPr>
                <a:lstStyle/>
                <a:p>
                  <a:pPr algn="l"/>
                  <a:r>
                    <a:rPr lang="en-US" sz="1200" spc="0" baseline="0" dirty="0">
                      <a:solidFill>
                        <a:srgbClr val="666666"/>
                      </a:solidFill>
                      <a:latin typeface="Helvetica"/>
                      <a:cs typeface="Helvetica"/>
                      <a:sym typeface="Helvetica"/>
                      <a:rtl val="0"/>
                    </a:rPr>
                    <a:t>4 million</a:t>
                  </a:r>
                </a:p>
              </p:txBody>
            </p:sp>
            <p:sp>
              <p:nvSpPr>
                <p:cNvPr id="22" name="TextBox 21">
                  <a:extLst>
                    <a:ext uri="{FF2B5EF4-FFF2-40B4-BE49-F238E27FC236}">
                      <a16:creationId xmlns:a16="http://schemas.microsoft.com/office/drawing/2014/main" id="{3ACA79FF-27D6-45BC-BFE8-3F6FA8DC53E9}"/>
                    </a:ext>
                  </a:extLst>
                </p:cNvPr>
                <p:cNvSpPr txBox="1"/>
                <p:nvPr/>
              </p:nvSpPr>
              <p:spPr>
                <a:xfrm>
                  <a:off x="17161495" y="5790453"/>
                  <a:ext cx="725805" cy="262890"/>
                </a:xfrm>
                <a:prstGeom prst="rect">
                  <a:avLst/>
                </a:prstGeom>
                <a:noFill/>
              </p:spPr>
              <p:txBody>
                <a:bodyPr wrap="none" rtlCol="0">
                  <a:spAutoFit/>
                </a:bodyPr>
                <a:lstStyle/>
                <a:p>
                  <a:pPr algn="l"/>
                  <a:r>
                    <a:rPr lang="en-US" sz="1200" spc="0" baseline="0" dirty="0">
                      <a:solidFill>
                        <a:srgbClr val="666666"/>
                      </a:solidFill>
                      <a:latin typeface="Helvetica"/>
                      <a:cs typeface="Helvetica"/>
                      <a:sym typeface="Helvetica"/>
                      <a:rtl val="0"/>
                    </a:rPr>
                    <a:t>6 million</a:t>
                  </a:r>
                </a:p>
              </p:txBody>
            </p:sp>
            <p:sp>
              <p:nvSpPr>
                <p:cNvPr id="23" name="TextBox 22">
                  <a:extLst>
                    <a:ext uri="{FF2B5EF4-FFF2-40B4-BE49-F238E27FC236}">
                      <a16:creationId xmlns:a16="http://schemas.microsoft.com/office/drawing/2014/main" id="{DD5B7436-C557-4BDA-BD64-ABE7939D04AA}"/>
                    </a:ext>
                  </a:extLst>
                </p:cNvPr>
                <p:cNvSpPr txBox="1"/>
                <p:nvPr/>
              </p:nvSpPr>
              <p:spPr>
                <a:xfrm>
                  <a:off x="18037795" y="5790453"/>
                  <a:ext cx="725805" cy="262890"/>
                </a:xfrm>
                <a:prstGeom prst="rect">
                  <a:avLst/>
                </a:prstGeom>
                <a:noFill/>
              </p:spPr>
              <p:txBody>
                <a:bodyPr wrap="none" rtlCol="0">
                  <a:spAutoFit/>
                </a:bodyPr>
                <a:lstStyle/>
                <a:p>
                  <a:pPr algn="l"/>
                  <a:r>
                    <a:rPr lang="en-US" sz="1200" spc="0" baseline="0" dirty="0">
                      <a:solidFill>
                        <a:srgbClr val="666666"/>
                      </a:solidFill>
                      <a:latin typeface="Helvetica"/>
                      <a:cs typeface="Helvetica"/>
                      <a:sym typeface="Helvetica"/>
                      <a:rtl val="0"/>
                    </a:rPr>
                    <a:t>8 million</a:t>
                  </a:r>
                </a:p>
              </p:txBody>
            </p:sp>
            <p:sp>
              <p:nvSpPr>
                <p:cNvPr id="24" name="TextBox 23">
                  <a:extLst>
                    <a:ext uri="{FF2B5EF4-FFF2-40B4-BE49-F238E27FC236}">
                      <a16:creationId xmlns:a16="http://schemas.microsoft.com/office/drawing/2014/main" id="{949843AB-AB75-41BE-9E0C-540208F40A63}"/>
                    </a:ext>
                  </a:extLst>
                </p:cNvPr>
                <p:cNvSpPr txBox="1"/>
                <p:nvPr/>
              </p:nvSpPr>
              <p:spPr>
                <a:xfrm>
                  <a:off x="18872185" y="5790453"/>
                  <a:ext cx="811530" cy="262890"/>
                </a:xfrm>
                <a:prstGeom prst="rect">
                  <a:avLst/>
                </a:prstGeom>
                <a:noFill/>
              </p:spPr>
              <p:txBody>
                <a:bodyPr wrap="none" rtlCol="0">
                  <a:spAutoFit/>
                </a:bodyPr>
                <a:lstStyle/>
                <a:p>
                  <a:pPr algn="l"/>
                  <a:r>
                    <a:rPr lang="en-US" sz="1200" spc="0" baseline="0" dirty="0">
                      <a:solidFill>
                        <a:srgbClr val="666666"/>
                      </a:solidFill>
                      <a:latin typeface="Helvetica"/>
                      <a:cs typeface="Helvetica"/>
                      <a:sym typeface="Helvetica"/>
                      <a:rtl val="0"/>
                    </a:rPr>
                    <a:t>10 million</a:t>
                  </a:r>
                </a:p>
              </p:txBody>
            </p:sp>
          </p:grpSp>
          <p:grpSp>
            <p:nvGrpSpPr>
              <p:cNvPr id="25" name="Graphic 6">
                <a:extLst>
                  <a:ext uri="{FF2B5EF4-FFF2-40B4-BE49-F238E27FC236}">
                    <a16:creationId xmlns:a16="http://schemas.microsoft.com/office/drawing/2014/main" id="{D4243C02-3BDF-4B08-841E-44A91081A98A}"/>
                  </a:ext>
                </a:extLst>
              </p:cNvPr>
              <p:cNvGrpSpPr/>
              <p:nvPr/>
            </p:nvGrpSpPr>
            <p:grpSpPr>
              <a:xfrm>
                <a:off x="14893593" y="1408001"/>
                <a:ext cx="4384357" cy="4369117"/>
                <a:chOff x="14893593" y="1408001"/>
                <a:chExt cx="4384357" cy="4369117"/>
              </a:xfrm>
            </p:grpSpPr>
            <p:sp>
              <p:nvSpPr>
                <p:cNvPr id="26" name="Freeform: Shape 25">
                  <a:extLst>
                    <a:ext uri="{FF2B5EF4-FFF2-40B4-BE49-F238E27FC236}">
                      <a16:creationId xmlns:a16="http://schemas.microsoft.com/office/drawing/2014/main" id="{586821B2-C353-4AB6-8792-F488CA367D7A}"/>
                    </a:ext>
                  </a:extLst>
                </p:cNvPr>
                <p:cNvSpPr/>
                <p:nvPr/>
              </p:nvSpPr>
              <p:spPr>
                <a:xfrm>
                  <a:off x="14893593" y="1408001"/>
                  <a:ext cx="9525" cy="4369117"/>
                </a:xfrm>
                <a:custGeom>
                  <a:avLst/>
                  <a:gdLst>
                    <a:gd name="connsiteX0" fmla="*/ 0 w 9525"/>
                    <a:gd name="connsiteY0" fmla="*/ 4369118 h 4369117"/>
                    <a:gd name="connsiteX1" fmla="*/ 0 w 9525"/>
                    <a:gd name="connsiteY1" fmla="*/ 0 h 4369117"/>
                  </a:gdLst>
                  <a:ahLst/>
                  <a:cxnLst>
                    <a:cxn ang="0">
                      <a:pos x="connsiteX0" y="connsiteY0"/>
                    </a:cxn>
                    <a:cxn ang="0">
                      <a:pos x="connsiteX1" y="connsiteY1"/>
                    </a:cxn>
                  </a:cxnLst>
                  <a:rect l="l" t="t" r="r" b="b"/>
                  <a:pathLst>
                    <a:path w="9525" h="4369117">
                      <a:moveTo>
                        <a:pt x="0" y="4369118"/>
                      </a:moveTo>
                      <a:lnTo>
                        <a:pt x="0" y="0"/>
                      </a:lnTo>
                    </a:path>
                  </a:pathLst>
                </a:custGeom>
                <a:ln w="9525" cap="flat">
                  <a:solidFill>
                    <a:srgbClr val="CCCCCC"/>
                  </a:solid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C841B834-D756-4B06-A8BF-7A082468D769}"/>
                    </a:ext>
                  </a:extLst>
                </p:cNvPr>
                <p:cNvSpPr/>
                <p:nvPr/>
              </p:nvSpPr>
              <p:spPr>
                <a:xfrm>
                  <a:off x="15770845" y="1408001"/>
                  <a:ext cx="9525" cy="4369117"/>
                </a:xfrm>
                <a:custGeom>
                  <a:avLst/>
                  <a:gdLst>
                    <a:gd name="connsiteX0" fmla="*/ 0 w 9525"/>
                    <a:gd name="connsiteY0" fmla="*/ 4369118 h 4369117"/>
                    <a:gd name="connsiteX1" fmla="*/ 0 w 9525"/>
                    <a:gd name="connsiteY1" fmla="*/ 0 h 4369117"/>
                  </a:gdLst>
                  <a:ahLst/>
                  <a:cxnLst>
                    <a:cxn ang="0">
                      <a:pos x="connsiteX0" y="connsiteY0"/>
                    </a:cxn>
                    <a:cxn ang="0">
                      <a:pos x="connsiteX1" y="connsiteY1"/>
                    </a:cxn>
                  </a:cxnLst>
                  <a:rect l="l" t="t" r="r" b="b"/>
                  <a:pathLst>
                    <a:path w="9525" h="4369117">
                      <a:moveTo>
                        <a:pt x="0" y="4369118"/>
                      </a:moveTo>
                      <a:lnTo>
                        <a:pt x="0" y="0"/>
                      </a:lnTo>
                    </a:path>
                  </a:pathLst>
                </a:custGeom>
                <a:ln w="9525" cap="flat">
                  <a:solidFill>
                    <a:srgbClr val="D3D3D3"/>
                  </a:solidFill>
                  <a:custDash>
                    <a:ds d="225000" sp="150000"/>
                  </a:custDash>
                  <a:miter/>
                </a:ln>
              </p:spPr>
              <p:txBody>
                <a:bodyPr rtlCol="0" anchor="ctr"/>
                <a:lstStyle/>
                <a:p>
                  <a:endParaRPr lang="en-US"/>
                </a:p>
              </p:txBody>
            </p:sp>
            <p:sp>
              <p:nvSpPr>
                <p:cNvPr id="28" name="Freeform: Shape 27">
                  <a:extLst>
                    <a:ext uri="{FF2B5EF4-FFF2-40B4-BE49-F238E27FC236}">
                      <a16:creationId xmlns:a16="http://schemas.microsoft.com/office/drawing/2014/main" id="{C6A684D1-6483-47DA-BBF5-709957E83F42}"/>
                    </a:ext>
                  </a:extLst>
                </p:cNvPr>
                <p:cNvSpPr/>
                <p:nvPr/>
              </p:nvSpPr>
              <p:spPr>
                <a:xfrm>
                  <a:off x="16647145" y="1408001"/>
                  <a:ext cx="9525" cy="4369117"/>
                </a:xfrm>
                <a:custGeom>
                  <a:avLst/>
                  <a:gdLst>
                    <a:gd name="connsiteX0" fmla="*/ 0 w 9525"/>
                    <a:gd name="connsiteY0" fmla="*/ 4369118 h 4369117"/>
                    <a:gd name="connsiteX1" fmla="*/ 0 w 9525"/>
                    <a:gd name="connsiteY1" fmla="*/ 0 h 4369117"/>
                  </a:gdLst>
                  <a:ahLst/>
                  <a:cxnLst>
                    <a:cxn ang="0">
                      <a:pos x="connsiteX0" y="connsiteY0"/>
                    </a:cxn>
                    <a:cxn ang="0">
                      <a:pos x="connsiteX1" y="connsiteY1"/>
                    </a:cxn>
                  </a:cxnLst>
                  <a:rect l="l" t="t" r="r" b="b"/>
                  <a:pathLst>
                    <a:path w="9525" h="4369117">
                      <a:moveTo>
                        <a:pt x="0" y="4369118"/>
                      </a:moveTo>
                      <a:lnTo>
                        <a:pt x="0" y="0"/>
                      </a:lnTo>
                    </a:path>
                  </a:pathLst>
                </a:custGeom>
                <a:ln w="9525" cap="flat">
                  <a:solidFill>
                    <a:srgbClr val="D3D3D3"/>
                  </a:solidFill>
                  <a:custDash>
                    <a:ds d="225000" sp="150000"/>
                  </a:custDash>
                  <a:miter/>
                </a:ln>
              </p:spPr>
              <p:txBody>
                <a:bodyPr rtlCol="0" anchor="ctr"/>
                <a:lstStyle/>
                <a:p>
                  <a:endParaRPr lang="en-US"/>
                </a:p>
              </p:txBody>
            </p:sp>
            <p:sp>
              <p:nvSpPr>
                <p:cNvPr id="29" name="Freeform: Shape 28">
                  <a:extLst>
                    <a:ext uri="{FF2B5EF4-FFF2-40B4-BE49-F238E27FC236}">
                      <a16:creationId xmlns:a16="http://schemas.microsoft.com/office/drawing/2014/main" id="{CA293F78-A287-4B1E-86FC-A09B7E3B5DB2}"/>
                    </a:ext>
                  </a:extLst>
                </p:cNvPr>
                <p:cNvSpPr/>
                <p:nvPr/>
              </p:nvSpPr>
              <p:spPr>
                <a:xfrm>
                  <a:off x="17524398" y="1408001"/>
                  <a:ext cx="9525" cy="4369117"/>
                </a:xfrm>
                <a:custGeom>
                  <a:avLst/>
                  <a:gdLst>
                    <a:gd name="connsiteX0" fmla="*/ 0 w 9525"/>
                    <a:gd name="connsiteY0" fmla="*/ 4369118 h 4369117"/>
                    <a:gd name="connsiteX1" fmla="*/ 0 w 9525"/>
                    <a:gd name="connsiteY1" fmla="*/ 0 h 4369117"/>
                  </a:gdLst>
                  <a:ahLst/>
                  <a:cxnLst>
                    <a:cxn ang="0">
                      <a:pos x="connsiteX0" y="connsiteY0"/>
                    </a:cxn>
                    <a:cxn ang="0">
                      <a:pos x="connsiteX1" y="connsiteY1"/>
                    </a:cxn>
                  </a:cxnLst>
                  <a:rect l="l" t="t" r="r" b="b"/>
                  <a:pathLst>
                    <a:path w="9525" h="4369117">
                      <a:moveTo>
                        <a:pt x="0" y="4369118"/>
                      </a:moveTo>
                      <a:lnTo>
                        <a:pt x="0" y="0"/>
                      </a:lnTo>
                    </a:path>
                  </a:pathLst>
                </a:custGeom>
                <a:ln w="9525" cap="flat">
                  <a:solidFill>
                    <a:srgbClr val="D3D3D3"/>
                  </a:solidFill>
                  <a:custDash>
                    <a:ds d="225000" sp="150000"/>
                  </a:custDash>
                  <a:miter/>
                </a:ln>
              </p:spPr>
              <p:txBody>
                <a:bodyPr rtlCol="0" anchor="ctr"/>
                <a:lstStyle/>
                <a:p>
                  <a:endParaRPr lang="en-US"/>
                </a:p>
              </p:txBody>
            </p:sp>
            <p:sp>
              <p:nvSpPr>
                <p:cNvPr id="30" name="Freeform: Shape 29">
                  <a:extLst>
                    <a:ext uri="{FF2B5EF4-FFF2-40B4-BE49-F238E27FC236}">
                      <a16:creationId xmlns:a16="http://schemas.microsoft.com/office/drawing/2014/main" id="{9D145BE5-CF6C-4430-87A0-AE229BB8B4FF}"/>
                    </a:ext>
                  </a:extLst>
                </p:cNvPr>
                <p:cNvSpPr/>
                <p:nvPr/>
              </p:nvSpPr>
              <p:spPr>
                <a:xfrm>
                  <a:off x="18400698" y="1408001"/>
                  <a:ext cx="9525" cy="4369117"/>
                </a:xfrm>
                <a:custGeom>
                  <a:avLst/>
                  <a:gdLst>
                    <a:gd name="connsiteX0" fmla="*/ 0 w 9525"/>
                    <a:gd name="connsiteY0" fmla="*/ 4369118 h 4369117"/>
                    <a:gd name="connsiteX1" fmla="*/ 0 w 9525"/>
                    <a:gd name="connsiteY1" fmla="*/ 0 h 4369117"/>
                  </a:gdLst>
                  <a:ahLst/>
                  <a:cxnLst>
                    <a:cxn ang="0">
                      <a:pos x="connsiteX0" y="connsiteY0"/>
                    </a:cxn>
                    <a:cxn ang="0">
                      <a:pos x="connsiteX1" y="connsiteY1"/>
                    </a:cxn>
                  </a:cxnLst>
                  <a:rect l="l" t="t" r="r" b="b"/>
                  <a:pathLst>
                    <a:path w="9525" h="4369117">
                      <a:moveTo>
                        <a:pt x="0" y="4369118"/>
                      </a:moveTo>
                      <a:lnTo>
                        <a:pt x="0" y="0"/>
                      </a:lnTo>
                    </a:path>
                  </a:pathLst>
                </a:custGeom>
                <a:ln w="9525" cap="flat">
                  <a:solidFill>
                    <a:srgbClr val="D3D3D3"/>
                  </a:solidFill>
                  <a:custDash>
                    <a:ds d="225000" sp="150000"/>
                  </a:custDash>
                  <a:miter/>
                </a:ln>
              </p:spPr>
              <p:txBody>
                <a:bodyPr rtlCol="0" anchor="ctr"/>
                <a:lstStyle/>
                <a:p>
                  <a:endParaRPr lang="en-US"/>
                </a:p>
              </p:txBody>
            </p:sp>
            <p:sp>
              <p:nvSpPr>
                <p:cNvPr id="31" name="Freeform: Shape 30">
                  <a:extLst>
                    <a:ext uri="{FF2B5EF4-FFF2-40B4-BE49-F238E27FC236}">
                      <a16:creationId xmlns:a16="http://schemas.microsoft.com/office/drawing/2014/main" id="{6C7EDE87-9F51-4AD2-A1D3-D5B5A2ACBABB}"/>
                    </a:ext>
                  </a:extLst>
                </p:cNvPr>
                <p:cNvSpPr/>
                <p:nvPr/>
              </p:nvSpPr>
              <p:spPr>
                <a:xfrm>
                  <a:off x="19277950" y="1408001"/>
                  <a:ext cx="9525" cy="4369117"/>
                </a:xfrm>
                <a:custGeom>
                  <a:avLst/>
                  <a:gdLst>
                    <a:gd name="connsiteX0" fmla="*/ 0 w 9525"/>
                    <a:gd name="connsiteY0" fmla="*/ 4369118 h 4369117"/>
                    <a:gd name="connsiteX1" fmla="*/ 0 w 9525"/>
                    <a:gd name="connsiteY1" fmla="*/ 0 h 4369117"/>
                  </a:gdLst>
                  <a:ahLst/>
                  <a:cxnLst>
                    <a:cxn ang="0">
                      <a:pos x="connsiteX0" y="connsiteY0"/>
                    </a:cxn>
                    <a:cxn ang="0">
                      <a:pos x="connsiteX1" y="connsiteY1"/>
                    </a:cxn>
                  </a:cxnLst>
                  <a:rect l="l" t="t" r="r" b="b"/>
                  <a:pathLst>
                    <a:path w="9525" h="4369117">
                      <a:moveTo>
                        <a:pt x="0" y="4369118"/>
                      </a:moveTo>
                      <a:lnTo>
                        <a:pt x="0" y="0"/>
                      </a:lnTo>
                    </a:path>
                  </a:pathLst>
                </a:custGeom>
                <a:ln w="9525" cap="flat">
                  <a:solidFill>
                    <a:srgbClr val="D3D3D3"/>
                  </a:solidFill>
                  <a:custDash>
                    <a:ds d="225000" sp="150000"/>
                  </a:custDash>
                  <a:miter/>
                </a:ln>
              </p:spPr>
              <p:txBody>
                <a:bodyPr rtlCol="0" anchor="ctr"/>
                <a:lstStyle/>
                <a:p>
                  <a:endParaRPr lang="en-US"/>
                </a:p>
              </p:txBody>
            </p:sp>
          </p:grpSp>
          <p:grpSp>
            <p:nvGrpSpPr>
              <p:cNvPr id="32" name="Graphic 6">
                <a:extLst>
                  <a:ext uri="{FF2B5EF4-FFF2-40B4-BE49-F238E27FC236}">
                    <a16:creationId xmlns:a16="http://schemas.microsoft.com/office/drawing/2014/main" id="{D4243C02-3BDF-4B08-841E-44A91081A98A}"/>
                  </a:ext>
                </a:extLst>
              </p:cNvPr>
              <p:cNvGrpSpPr/>
              <p:nvPr/>
            </p:nvGrpSpPr>
            <p:grpSpPr>
              <a:xfrm>
                <a:off x="13474368" y="1335577"/>
                <a:ext cx="6797040" cy="175226"/>
                <a:chOff x="13474368" y="1335577"/>
                <a:chExt cx="6797040" cy="175226"/>
              </a:xfrm>
            </p:grpSpPr>
            <p:sp>
              <p:nvSpPr>
                <p:cNvPr id="33" name="TextBox 32">
                  <a:extLst>
                    <a:ext uri="{FF2B5EF4-FFF2-40B4-BE49-F238E27FC236}">
                      <a16:creationId xmlns:a16="http://schemas.microsoft.com/office/drawing/2014/main" id="{63085D6B-0205-4FB0-996E-483383FC2E3E}"/>
                    </a:ext>
                  </a:extLst>
                </p:cNvPr>
                <p:cNvSpPr txBox="1"/>
                <p:nvPr/>
              </p:nvSpPr>
              <p:spPr>
                <a:xfrm>
                  <a:off x="13382928" y="1289857"/>
                  <a:ext cx="155448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High blood pressure</a:t>
                  </a:r>
                </a:p>
              </p:txBody>
            </p:sp>
            <p:sp>
              <p:nvSpPr>
                <p:cNvPr id="34" name="Freeform: Shape 33">
                  <a:extLst>
                    <a:ext uri="{FF2B5EF4-FFF2-40B4-BE49-F238E27FC236}">
                      <a16:creationId xmlns:a16="http://schemas.microsoft.com/office/drawing/2014/main" id="{7C7F30CC-1850-44DF-81F4-664BEAFE0380}"/>
                    </a:ext>
                  </a:extLst>
                </p:cNvPr>
                <p:cNvSpPr/>
                <p:nvPr/>
              </p:nvSpPr>
              <p:spPr>
                <a:xfrm>
                  <a:off x="14893593" y="1408001"/>
                  <a:ext cx="4577715" cy="102802"/>
                </a:xfrm>
                <a:custGeom>
                  <a:avLst/>
                  <a:gdLst>
                    <a:gd name="connsiteX0" fmla="*/ 268 w 4577715"/>
                    <a:gd name="connsiteY0" fmla="*/ 77 h 102802"/>
                    <a:gd name="connsiteX1" fmla="*/ 4577984 w 4577715"/>
                    <a:gd name="connsiteY1" fmla="*/ 77 h 102802"/>
                    <a:gd name="connsiteX2" fmla="*/ 4577984 w 4577715"/>
                    <a:gd name="connsiteY2" fmla="*/ 102879 h 102802"/>
                    <a:gd name="connsiteX3" fmla="*/ 268 w 4577715"/>
                    <a:gd name="connsiteY3" fmla="*/ 102879 h 102802"/>
                  </a:gdLst>
                  <a:ahLst/>
                  <a:cxnLst>
                    <a:cxn ang="0">
                      <a:pos x="connsiteX0" y="connsiteY0"/>
                    </a:cxn>
                    <a:cxn ang="0">
                      <a:pos x="connsiteX1" y="connsiteY1"/>
                    </a:cxn>
                    <a:cxn ang="0">
                      <a:pos x="connsiteX2" y="connsiteY2"/>
                    </a:cxn>
                    <a:cxn ang="0">
                      <a:pos x="connsiteX3" y="connsiteY3"/>
                    </a:cxn>
                  </a:cxnLst>
                  <a:rect l="l" t="t" r="r" b="b"/>
                  <a:pathLst>
                    <a:path w="4577715" h="102802">
                      <a:moveTo>
                        <a:pt x="268" y="77"/>
                      </a:moveTo>
                      <a:lnTo>
                        <a:pt x="4577984" y="77"/>
                      </a:lnTo>
                      <a:lnTo>
                        <a:pt x="4577984" y="102879"/>
                      </a:lnTo>
                      <a:lnTo>
                        <a:pt x="268" y="102879"/>
                      </a:lnTo>
                      <a:close/>
                    </a:path>
                  </a:pathLst>
                </a:custGeom>
                <a:solidFill>
                  <a:srgbClr val="800026">
                    <a:alpha val="85000"/>
                  </a:srgbClr>
                </a:solidFill>
                <a:ln w="9525" cap="flat">
                  <a:noFill/>
                  <a:prstDash val="solid"/>
                  <a:miter/>
                </a:ln>
              </p:spPr>
              <p:txBody>
                <a:bodyPr rtlCol="0" anchor="ctr"/>
                <a:lstStyle/>
                <a:p>
                  <a:endParaRPr lang="en-US"/>
                </a:p>
              </p:txBody>
            </p:sp>
            <p:sp>
              <p:nvSpPr>
                <p:cNvPr id="35" name="TextBox 34">
                  <a:extLst>
                    <a:ext uri="{FF2B5EF4-FFF2-40B4-BE49-F238E27FC236}">
                      <a16:creationId xmlns:a16="http://schemas.microsoft.com/office/drawing/2014/main" id="{0AA6EA87-6FBE-43D4-8777-BF3DA8F59659}"/>
                    </a:ext>
                  </a:extLst>
                </p:cNvPr>
                <p:cNvSpPr txBox="1"/>
                <p:nvPr/>
              </p:nvSpPr>
              <p:spPr>
                <a:xfrm>
                  <a:off x="19427493" y="1289857"/>
                  <a:ext cx="9353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10.44 million</a:t>
                  </a:r>
                </a:p>
              </p:txBody>
            </p:sp>
          </p:grpSp>
          <p:grpSp>
            <p:nvGrpSpPr>
              <p:cNvPr id="36" name="Graphic 6">
                <a:extLst>
                  <a:ext uri="{FF2B5EF4-FFF2-40B4-BE49-F238E27FC236}">
                    <a16:creationId xmlns:a16="http://schemas.microsoft.com/office/drawing/2014/main" id="{D4243C02-3BDF-4B08-841E-44A91081A98A}"/>
                  </a:ext>
                </a:extLst>
              </p:cNvPr>
              <p:cNvGrpSpPr/>
              <p:nvPr/>
            </p:nvGrpSpPr>
            <p:grpSpPr>
              <a:xfrm>
                <a:off x="14274468" y="1464080"/>
                <a:ext cx="4379595" cy="175226"/>
                <a:chOff x="14274468" y="1464080"/>
                <a:chExt cx="4379595" cy="175226"/>
              </a:xfrm>
            </p:grpSpPr>
            <p:sp>
              <p:nvSpPr>
                <p:cNvPr id="37" name="TextBox 36">
                  <a:extLst>
                    <a:ext uri="{FF2B5EF4-FFF2-40B4-BE49-F238E27FC236}">
                      <a16:creationId xmlns:a16="http://schemas.microsoft.com/office/drawing/2014/main" id="{8D413B40-DEA9-4F49-92B7-4E6D03D03482}"/>
                    </a:ext>
                  </a:extLst>
                </p:cNvPr>
                <p:cNvSpPr txBox="1"/>
                <p:nvPr/>
              </p:nvSpPr>
              <p:spPr>
                <a:xfrm>
                  <a:off x="14183028" y="1418360"/>
                  <a:ext cx="75438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Smoking</a:t>
                  </a:r>
                </a:p>
              </p:txBody>
            </p:sp>
            <p:sp>
              <p:nvSpPr>
                <p:cNvPr id="38" name="Freeform: Shape 37">
                  <a:extLst>
                    <a:ext uri="{FF2B5EF4-FFF2-40B4-BE49-F238E27FC236}">
                      <a16:creationId xmlns:a16="http://schemas.microsoft.com/office/drawing/2014/main" id="{FD42559B-A037-48E6-8F7B-144D73FB40E0}"/>
                    </a:ext>
                  </a:extLst>
                </p:cNvPr>
                <p:cNvSpPr/>
                <p:nvPr/>
              </p:nvSpPr>
              <p:spPr>
                <a:xfrm>
                  <a:off x="14893593" y="1536504"/>
                  <a:ext cx="3112770" cy="102802"/>
                </a:xfrm>
                <a:custGeom>
                  <a:avLst/>
                  <a:gdLst>
                    <a:gd name="connsiteX0" fmla="*/ 268 w 3112770"/>
                    <a:gd name="connsiteY0" fmla="*/ 90 h 102802"/>
                    <a:gd name="connsiteX1" fmla="*/ 3113038 w 3112770"/>
                    <a:gd name="connsiteY1" fmla="*/ 90 h 102802"/>
                    <a:gd name="connsiteX2" fmla="*/ 3113038 w 3112770"/>
                    <a:gd name="connsiteY2" fmla="*/ 102893 h 102802"/>
                    <a:gd name="connsiteX3" fmla="*/ 268 w 3112770"/>
                    <a:gd name="connsiteY3" fmla="*/ 102893 h 102802"/>
                  </a:gdLst>
                  <a:ahLst/>
                  <a:cxnLst>
                    <a:cxn ang="0">
                      <a:pos x="connsiteX0" y="connsiteY0"/>
                    </a:cxn>
                    <a:cxn ang="0">
                      <a:pos x="connsiteX1" y="connsiteY1"/>
                    </a:cxn>
                    <a:cxn ang="0">
                      <a:pos x="connsiteX2" y="connsiteY2"/>
                    </a:cxn>
                    <a:cxn ang="0">
                      <a:pos x="connsiteX3" y="connsiteY3"/>
                    </a:cxn>
                  </a:cxnLst>
                  <a:rect l="l" t="t" r="r" b="b"/>
                  <a:pathLst>
                    <a:path w="3112770" h="102802">
                      <a:moveTo>
                        <a:pt x="268" y="90"/>
                      </a:moveTo>
                      <a:lnTo>
                        <a:pt x="3113038" y="90"/>
                      </a:lnTo>
                      <a:lnTo>
                        <a:pt x="3113038" y="102893"/>
                      </a:lnTo>
                      <a:lnTo>
                        <a:pt x="268" y="102893"/>
                      </a:lnTo>
                      <a:close/>
                    </a:path>
                  </a:pathLst>
                </a:custGeom>
                <a:solidFill>
                  <a:srgbClr val="880026">
                    <a:alpha val="85000"/>
                  </a:srgbClr>
                </a:solidFill>
                <a:ln w="9525" cap="flat">
                  <a:noFill/>
                  <a:prstDash val="solid"/>
                  <a:miter/>
                </a:ln>
              </p:spPr>
              <p:txBody>
                <a:bodyPr rtlCol="0" anchor="ctr"/>
                <a:lstStyle/>
                <a:p>
                  <a:endParaRPr lang="en-US"/>
                </a:p>
              </p:txBody>
            </p:sp>
            <p:sp>
              <p:nvSpPr>
                <p:cNvPr id="39" name="TextBox 38">
                  <a:extLst>
                    <a:ext uri="{FF2B5EF4-FFF2-40B4-BE49-F238E27FC236}">
                      <a16:creationId xmlns:a16="http://schemas.microsoft.com/office/drawing/2014/main" id="{20C5EE27-7105-4CCA-B045-58E8D3FCC819}"/>
                    </a:ext>
                  </a:extLst>
                </p:cNvPr>
                <p:cNvSpPr txBox="1"/>
                <p:nvPr/>
              </p:nvSpPr>
              <p:spPr>
                <a:xfrm>
                  <a:off x="17962548" y="1418360"/>
                  <a:ext cx="7829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7.1 million</a:t>
                  </a:r>
                </a:p>
              </p:txBody>
            </p:sp>
          </p:grpSp>
          <p:grpSp>
            <p:nvGrpSpPr>
              <p:cNvPr id="40" name="Graphic 6">
                <a:extLst>
                  <a:ext uri="{FF2B5EF4-FFF2-40B4-BE49-F238E27FC236}">
                    <a16:creationId xmlns:a16="http://schemas.microsoft.com/office/drawing/2014/main" id="{D4243C02-3BDF-4B08-841E-44A91081A98A}"/>
                  </a:ext>
                </a:extLst>
              </p:cNvPr>
              <p:cNvGrpSpPr/>
              <p:nvPr/>
            </p:nvGrpSpPr>
            <p:grpSpPr>
              <a:xfrm>
                <a:off x="13702968" y="1592584"/>
                <a:ext cx="4775835" cy="175226"/>
                <a:chOff x="13702968" y="1592584"/>
                <a:chExt cx="4775835" cy="175226"/>
              </a:xfrm>
            </p:grpSpPr>
            <p:sp>
              <p:nvSpPr>
                <p:cNvPr id="41" name="TextBox 40">
                  <a:extLst>
                    <a:ext uri="{FF2B5EF4-FFF2-40B4-BE49-F238E27FC236}">
                      <a16:creationId xmlns:a16="http://schemas.microsoft.com/office/drawing/2014/main" id="{3BFB4F06-6495-4181-A64E-6BDC99A4944E}"/>
                    </a:ext>
                  </a:extLst>
                </p:cNvPr>
                <p:cNvSpPr txBox="1"/>
                <p:nvPr/>
              </p:nvSpPr>
              <p:spPr>
                <a:xfrm>
                  <a:off x="13611528" y="1546864"/>
                  <a:ext cx="132588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High blood sugar</a:t>
                  </a:r>
                </a:p>
              </p:txBody>
            </p:sp>
            <p:sp>
              <p:nvSpPr>
                <p:cNvPr id="42" name="Freeform: Shape 41">
                  <a:extLst>
                    <a:ext uri="{FF2B5EF4-FFF2-40B4-BE49-F238E27FC236}">
                      <a16:creationId xmlns:a16="http://schemas.microsoft.com/office/drawing/2014/main" id="{F16B3729-6B28-4D3A-8F2B-50C2B6EEC6F9}"/>
                    </a:ext>
                  </a:extLst>
                </p:cNvPr>
                <p:cNvSpPr/>
                <p:nvPr/>
              </p:nvSpPr>
              <p:spPr>
                <a:xfrm>
                  <a:off x="14893593" y="1665007"/>
                  <a:ext cx="2861310" cy="102802"/>
                </a:xfrm>
                <a:custGeom>
                  <a:avLst/>
                  <a:gdLst>
                    <a:gd name="connsiteX0" fmla="*/ 268 w 2861310"/>
                    <a:gd name="connsiteY0" fmla="*/ 104 h 102802"/>
                    <a:gd name="connsiteX1" fmla="*/ 2861578 w 2861310"/>
                    <a:gd name="connsiteY1" fmla="*/ 104 h 102802"/>
                    <a:gd name="connsiteX2" fmla="*/ 2861578 w 2861310"/>
                    <a:gd name="connsiteY2" fmla="*/ 102906 h 102802"/>
                    <a:gd name="connsiteX3" fmla="*/ 268 w 2861310"/>
                    <a:gd name="connsiteY3" fmla="*/ 102906 h 102802"/>
                  </a:gdLst>
                  <a:ahLst/>
                  <a:cxnLst>
                    <a:cxn ang="0">
                      <a:pos x="connsiteX0" y="connsiteY0"/>
                    </a:cxn>
                    <a:cxn ang="0">
                      <a:pos x="connsiteX1" y="connsiteY1"/>
                    </a:cxn>
                    <a:cxn ang="0">
                      <a:pos x="connsiteX2" y="connsiteY2"/>
                    </a:cxn>
                    <a:cxn ang="0">
                      <a:pos x="connsiteX3" y="connsiteY3"/>
                    </a:cxn>
                  </a:cxnLst>
                  <a:rect l="l" t="t" r="r" b="b"/>
                  <a:pathLst>
                    <a:path w="2861310" h="102802">
                      <a:moveTo>
                        <a:pt x="268" y="104"/>
                      </a:moveTo>
                      <a:lnTo>
                        <a:pt x="2861578" y="104"/>
                      </a:lnTo>
                      <a:lnTo>
                        <a:pt x="2861578" y="102906"/>
                      </a:lnTo>
                      <a:lnTo>
                        <a:pt x="268" y="102906"/>
                      </a:lnTo>
                      <a:close/>
                    </a:path>
                  </a:pathLst>
                </a:custGeom>
                <a:solidFill>
                  <a:srgbClr val="900026">
                    <a:alpha val="85000"/>
                  </a:srgbClr>
                </a:solidFill>
                <a:ln w="9525" cap="flat">
                  <a:noFill/>
                  <a:prstDash val="solid"/>
                  <a:miter/>
                </a:ln>
              </p:spPr>
              <p:txBody>
                <a:bodyPr rtlCol="0" anchor="ctr"/>
                <a:lstStyle/>
                <a:p>
                  <a:endParaRPr lang="en-US"/>
                </a:p>
              </p:txBody>
            </p:sp>
            <p:sp>
              <p:nvSpPr>
                <p:cNvPr id="43" name="TextBox 42">
                  <a:extLst>
                    <a:ext uri="{FF2B5EF4-FFF2-40B4-BE49-F238E27FC236}">
                      <a16:creationId xmlns:a16="http://schemas.microsoft.com/office/drawing/2014/main" id="{E044F0B4-24E8-44E1-8D74-67B9B6E658E5}"/>
                    </a:ext>
                  </a:extLst>
                </p:cNvPr>
                <p:cNvSpPr txBox="1"/>
                <p:nvPr/>
              </p:nvSpPr>
              <p:spPr>
                <a:xfrm>
                  <a:off x="17711088" y="1546864"/>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6.53 million</a:t>
                  </a:r>
                </a:p>
              </p:txBody>
            </p:sp>
          </p:grpSp>
          <p:grpSp>
            <p:nvGrpSpPr>
              <p:cNvPr id="44" name="Graphic 6">
                <a:extLst>
                  <a:ext uri="{FF2B5EF4-FFF2-40B4-BE49-F238E27FC236}">
                    <a16:creationId xmlns:a16="http://schemas.microsoft.com/office/drawing/2014/main" id="{D4243C02-3BDF-4B08-841E-44A91081A98A}"/>
                  </a:ext>
                </a:extLst>
              </p:cNvPr>
              <p:cNvGrpSpPr/>
              <p:nvPr/>
            </p:nvGrpSpPr>
            <p:grpSpPr>
              <a:xfrm>
                <a:off x="12668553" y="1675367"/>
                <a:ext cx="5121014" cy="253916"/>
                <a:chOff x="12668553" y="1675367"/>
                <a:chExt cx="5121014" cy="253916"/>
              </a:xfrm>
            </p:grpSpPr>
            <p:sp>
              <p:nvSpPr>
                <p:cNvPr id="45" name="TextBox 44">
                  <a:extLst>
                    <a:ext uri="{FF2B5EF4-FFF2-40B4-BE49-F238E27FC236}">
                      <a16:creationId xmlns:a16="http://schemas.microsoft.com/office/drawing/2014/main" id="{9257BAC7-F8E3-4E19-BAC2-FF554A55DB26}"/>
                    </a:ext>
                  </a:extLst>
                </p:cNvPr>
                <p:cNvSpPr txBox="1"/>
                <p:nvPr/>
              </p:nvSpPr>
              <p:spPr>
                <a:xfrm>
                  <a:off x="12668553" y="1675367"/>
                  <a:ext cx="2194832" cy="253916"/>
                </a:xfrm>
                <a:prstGeom prst="rect">
                  <a:avLst/>
                </a:prstGeom>
                <a:noFill/>
              </p:spPr>
              <p:txBody>
                <a:bodyPr wrap="none" rtlCol="0">
                  <a:spAutoFit/>
                </a:bodyPr>
                <a:lstStyle/>
                <a:p>
                  <a:pPr algn="l"/>
                  <a:r>
                    <a:rPr lang="en-US" sz="1050" b="1" spc="0" baseline="0" dirty="0">
                      <a:solidFill>
                        <a:srgbClr val="FF0000"/>
                      </a:solidFill>
                      <a:latin typeface="Helvetica"/>
                      <a:cs typeface="Helvetica"/>
                      <a:sym typeface="Helvetica"/>
                      <a:rtl val="0"/>
                    </a:rPr>
                    <a:t>Air pollution (outdoor &amp; indoor)</a:t>
                  </a:r>
                </a:p>
              </p:txBody>
            </p:sp>
            <p:sp>
              <p:nvSpPr>
                <p:cNvPr id="46" name="Freeform: Shape 45">
                  <a:extLst>
                    <a:ext uri="{FF2B5EF4-FFF2-40B4-BE49-F238E27FC236}">
                      <a16:creationId xmlns:a16="http://schemas.microsoft.com/office/drawing/2014/main" id="{E54BA5BC-6F18-4336-B157-2298C5FBC320}"/>
                    </a:ext>
                  </a:extLst>
                </p:cNvPr>
                <p:cNvSpPr/>
                <p:nvPr/>
              </p:nvSpPr>
              <p:spPr>
                <a:xfrm>
                  <a:off x="14893593" y="1793511"/>
                  <a:ext cx="2145982" cy="102802"/>
                </a:xfrm>
                <a:custGeom>
                  <a:avLst/>
                  <a:gdLst>
                    <a:gd name="connsiteX0" fmla="*/ 268 w 2145982"/>
                    <a:gd name="connsiteY0" fmla="*/ 117 h 102802"/>
                    <a:gd name="connsiteX1" fmla="*/ 2146251 w 2145982"/>
                    <a:gd name="connsiteY1" fmla="*/ 117 h 102802"/>
                    <a:gd name="connsiteX2" fmla="*/ 2146251 w 2145982"/>
                    <a:gd name="connsiteY2" fmla="*/ 102920 h 102802"/>
                    <a:gd name="connsiteX3" fmla="*/ 268 w 2145982"/>
                    <a:gd name="connsiteY3" fmla="*/ 102920 h 102802"/>
                  </a:gdLst>
                  <a:ahLst/>
                  <a:cxnLst>
                    <a:cxn ang="0">
                      <a:pos x="connsiteX0" y="connsiteY0"/>
                    </a:cxn>
                    <a:cxn ang="0">
                      <a:pos x="connsiteX1" y="connsiteY1"/>
                    </a:cxn>
                    <a:cxn ang="0">
                      <a:pos x="connsiteX2" y="connsiteY2"/>
                    </a:cxn>
                    <a:cxn ang="0">
                      <a:pos x="connsiteX3" y="connsiteY3"/>
                    </a:cxn>
                  </a:cxnLst>
                  <a:rect l="l" t="t" r="r" b="b"/>
                  <a:pathLst>
                    <a:path w="2145982" h="102802">
                      <a:moveTo>
                        <a:pt x="268" y="117"/>
                      </a:moveTo>
                      <a:lnTo>
                        <a:pt x="2146251" y="117"/>
                      </a:lnTo>
                      <a:lnTo>
                        <a:pt x="2146251" y="102920"/>
                      </a:lnTo>
                      <a:lnTo>
                        <a:pt x="268" y="102920"/>
                      </a:lnTo>
                      <a:close/>
                    </a:path>
                  </a:pathLst>
                </a:custGeom>
                <a:solidFill>
                  <a:srgbClr val="980026">
                    <a:alpha val="85000"/>
                  </a:srgbClr>
                </a:solidFill>
                <a:ln w="9525" cap="flat">
                  <a:noFill/>
                  <a:prstDash val="solid"/>
                  <a:miter/>
                </a:ln>
              </p:spPr>
              <p:txBody>
                <a:bodyPr rtlCol="0" anchor="ctr"/>
                <a:lstStyle/>
                <a:p>
                  <a:endParaRPr lang="en-US"/>
                </a:p>
              </p:txBody>
            </p:sp>
            <p:sp>
              <p:nvSpPr>
                <p:cNvPr id="47" name="TextBox 46">
                  <a:extLst>
                    <a:ext uri="{FF2B5EF4-FFF2-40B4-BE49-F238E27FC236}">
                      <a16:creationId xmlns:a16="http://schemas.microsoft.com/office/drawing/2014/main" id="{C0399510-5B38-4F58-86B8-4353DB1DCE6D}"/>
                    </a:ext>
                  </a:extLst>
                </p:cNvPr>
                <p:cNvSpPr txBox="1"/>
                <p:nvPr/>
              </p:nvSpPr>
              <p:spPr>
                <a:xfrm>
                  <a:off x="16995760" y="1675367"/>
                  <a:ext cx="793807" cy="253916"/>
                </a:xfrm>
                <a:prstGeom prst="rect">
                  <a:avLst/>
                </a:prstGeom>
                <a:noFill/>
              </p:spPr>
              <p:txBody>
                <a:bodyPr wrap="none" rtlCol="0">
                  <a:spAutoFit/>
                </a:bodyPr>
                <a:lstStyle/>
                <a:p>
                  <a:pPr algn="l"/>
                  <a:r>
                    <a:rPr lang="en-US" sz="1050" spc="0" baseline="0" dirty="0">
                      <a:solidFill>
                        <a:srgbClr val="FF0000"/>
                      </a:solidFill>
                      <a:latin typeface="Helvetica"/>
                      <a:cs typeface="Helvetica"/>
                      <a:sym typeface="Helvetica"/>
                      <a:rtl val="0"/>
                    </a:rPr>
                    <a:t>4.9 million</a:t>
                  </a:r>
                </a:p>
              </p:txBody>
            </p:sp>
          </p:grpSp>
          <p:grpSp>
            <p:nvGrpSpPr>
              <p:cNvPr id="48" name="Graphic 6">
                <a:extLst>
                  <a:ext uri="{FF2B5EF4-FFF2-40B4-BE49-F238E27FC236}">
                    <a16:creationId xmlns:a16="http://schemas.microsoft.com/office/drawing/2014/main" id="{D4243C02-3BDF-4B08-841E-44A91081A98A}"/>
                  </a:ext>
                </a:extLst>
              </p:cNvPr>
              <p:cNvGrpSpPr/>
              <p:nvPr/>
            </p:nvGrpSpPr>
            <p:grpSpPr>
              <a:xfrm>
                <a:off x="14341143" y="1849591"/>
                <a:ext cx="3348037" cy="175226"/>
                <a:chOff x="14341143" y="1849591"/>
                <a:chExt cx="3348037" cy="175226"/>
              </a:xfrm>
            </p:grpSpPr>
            <p:sp>
              <p:nvSpPr>
                <p:cNvPr id="49" name="TextBox 48">
                  <a:extLst>
                    <a:ext uri="{FF2B5EF4-FFF2-40B4-BE49-F238E27FC236}">
                      <a16:creationId xmlns:a16="http://schemas.microsoft.com/office/drawing/2014/main" id="{1DC2AE0F-E9B0-4DE8-A5C2-757689C04DCA}"/>
                    </a:ext>
                  </a:extLst>
                </p:cNvPr>
                <p:cNvSpPr txBox="1"/>
                <p:nvPr/>
              </p:nvSpPr>
              <p:spPr>
                <a:xfrm>
                  <a:off x="14249703" y="1803871"/>
                  <a:ext cx="687705"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Obesity</a:t>
                  </a:r>
                </a:p>
              </p:txBody>
            </p:sp>
            <p:sp>
              <p:nvSpPr>
                <p:cNvPr id="50" name="Freeform: Shape 49">
                  <a:extLst>
                    <a:ext uri="{FF2B5EF4-FFF2-40B4-BE49-F238E27FC236}">
                      <a16:creationId xmlns:a16="http://schemas.microsoft.com/office/drawing/2014/main" id="{86C8AC35-F485-4794-BC87-BC827090EA89}"/>
                    </a:ext>
                  </a:extLst>
                </p:cNvPr>
                <p:cNvSpPr/>
                <p:nvPr/>
              </p:nvSpPr>
              <p:spPr>
                <a:xfrm>
                  <a:off x="14893593" y="1922014"/>
                  <a:ext cx="2071687" cy="102802"/>
                </a:xfrm>
                <a:custGeom>
                  <a:avLst/>
                  <a:gdLst>
                    <a:gd name="connsiteX0" fmla="*/ 268 w 2071687"/>
                    <a:gd name="connsiteY0" fmla="*/ 131 h 102802"/>
                    <a:gd name="connsiteX1" fmla="*/ 2071956 w 2071687"/>
                    <a:gd name="connsiteY1" fmla="*/ 131 h 102802"/>
                    <a:gd name="connsiteX2" fmla="*/ 2071956 w 2071687"/>
                    <a:gd name="connsiteY2" fmla="*/ 102933 h 102802"/>
                    <a:gd name="connsiteX3" fmla="*/ 268 w 2071687"/>
                    <a:gd name="connsiteY3" fmla="*/ 102933 h 102802"/>
                  </a:gdLst>
                  <a:ahLst/>
                  <a:cxnLst>
                    <a:cxn ang="0">
                      <a:pos x="connsiteX0" y="connsiteY0"/>
                    </a:cxn>
                    <a:cxn ang="0">
                      <a:pos x="connsiteX1" y="connsiteY1"/>
                    </a:cxn>
                    <a:cxn ang="0">
                      <a:pos x="connsiteX2" y="connsiteY2"/>
                    </a:cxn>
                    <a:cxn ang="0">
                      <a:pos x="connsiteX3" y="connsiteY3"/>
                    </a:cxn>
                  </a:cxnLst>
                  <a:rect l="l" t="t" r="r" b="b"/>
                  <a:pathLst>
                    <a:path w="2071687" h="102802">
                      <a:moveTo>
                        <a:pt x="268" y="131"/>
                      </a:moveTo>
                      <a:lnTo>
                        <a:pt x="2071956" y="131"/>
                      </a:lnTo>
                      <a:lnTo>
                        <a:pt x="2071956" y="102933"/>
                      </a:lnTo>
                      <a:lnTo>
                        <a:pt x="268" y="102933"/>
                      </a:lnTo>
                      <a:close/>
                    </a:path>
                  </a:pathLst>
                </a:custGeom>
                <a:solidFill>
                  <a:srgbClr val="9F0026">
                    <a:alpha val="85000"/>
                  </a:srgbClr>
                </a:solidFill>
                <a:ln w="9525" cap="flat">
                  <a:noFill/>
                  <a:prstDash val="solid"/>
                  <a:miter/>
                </a:ln>
              </p:spPr>
              <p:txBody>
                <a:bodyPr rtlCol="0" anchor="ctr"/>
                <a:lstStyle/>
                <a:p>
                  <a:endParaRPr lang="en-US"/>
                </a:p>
              </p:txBody>
            </p:sp>
            <p:sp>
              <p:nvSpPr>
                <p:cNvPr id="51" name="TextBox 50">
                  <a:extLst>
                    <a:ext uri="{FF2B5EF4-FFF2-40B4-BE49-F238E27FC236}">
                      <a16:creationId xmlns:a16="http://schemas.microsoft.com/office/drawing/2014/main" id="{3AADEB5A-7736-42B2-A007-E1598DE57517}"/>
                    </a:ext>
                  </a:extLst>
                </p:cNvPr>
                <p:cNvSpPr txBox="1"/>
                <p:nvPr/>
              </p:nvSpPr>
              <p:spPr>
                <a:xfrm>
                  <a:off x="16921465" y="1803871"/>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4.72 million</a:t>
                  </a:r>
                </a:p>
              </p:txBody>
            </p:sp>
          </p:grpSp>
          <p:grpSp>
            <p:nvGrpSpPr>
              <p:cNvPr id="52" name="Graphic 6">
                <a:extLst>
                  <a:ext uri="{FF2B5EF4-FFF2-40B4-BE49-F238E27FC236}">
                    <a16:creationId xmlns:a16="http://schemas.microsoft.com/office/drawing/2014/main" id="{D4243C02-3BDF-4B08-841E-44A91081A98A}"/>
                  </a:ext>
                </a:extLst>
              </p:cNvPr>
              <p:cNvGrpSpPr/>
              <p:nvPr/>
            </p:nvGrpSpPr>
            <p:grpSpPr>
              <a:xfrm>
                <a:off x="13363878" y="1932374"/>
                <a:ext cx="3849521" cy="253916"/>
                <a:chOff x="13363878" y="1932374"/>
                <a:chExt cx="3849521" cy="253916"/>
              </a:xfrm>
            </p:grpSpPr>
            <p:sp>
              <p:nvSpPr>
                <p:cNvPr id="53" name="TextBox 52">
                  <a:extLst>
                    <a:ext uri="{FF2B5EF4-FFF2-40B4-BE49-F238E27FC236}">
                      <a16:creationId xmlns:a16="http://schemas.microsoft.com/office/drawing/2014/main" id="{9C88B732-BE0C-4734-B0BD-4476AD941DE3}"/>
                    </a:ext>
                  </a:extLst>
                </p:cNvPr>
                <p:cNvSpPr txBox="1"/>
                <p:nvPr/>
              </p:nvSpPr>
              <p:spPr>
                <a:xfrm>
                  <a:off x="13363878" y="1932374"/>
                  <a:ext cx="1516762" cy="253916"/>
                </a:xfrm>
                <a:prstGeom prst="rect">
                  <a:avLst/>
                </a:prstGeom>
                <a:noFill/>
              </p:spPr>
              <p:txBody>
                <a:bodyPr wrap="none" rtlCol="0">
                  <a:spAutoFit/>
                </a:bodyPr>
                <a:lstStyle/>
                <a:p>
                  <a:pPr algn="l"/>
                  <a:r>
                    <a:rPr lang="en-US" sz="1050" b="1" spc="0" baseline="0" dirty="0">
                      <a:solidFill>
                        <a:srgbClr val="FF0000"/>
                      </a:solidFill>
                      <a:latin typeface="Helvetica"/>
                      <a:cs typeface="Helvetica"/>
                      <a:sym typeface="Helvetica"/>
                      <a:rtl val="0"/>
                    </a:rPr>
                    <a:t>Outdoor air pollution</a:t>
                  </a:r>
                </a:p>
              </p:txBody>
            </p:sp>
            <p:sp>
              <p:nvSpPr>
                <p:cNvPr id="54" name="Freeform: Shape 53">
                  <a:extLst>
                    <a:ext uri="{FF2B5EF4-FFF2-40B4-BE49-F238E27FC236}">
                      <a16:creationId xmlns:a16="http://schemas.microsoft.com/office/drawing/2014/main" id="{A621112C-1E81-4A5D-986C-CCAC6EA3CD67}"/>
                    </a:ext>
                  </a:extLst>
                </p:cNvPr>
                <p:cNvSpPr/>
                <p:nvPr/>
              </p:nvSpPr>
              <p:spPr>
                <a:xfrm>
                  <a:off x="14893593" y="2050518"/>
                  <a:ext cx="1494472" cy="102802"/>
                </a:xfrm>
                <a:custGeom>
                  <a:avLst/>
                  <a:gdLst>
                    <a:gd name="connsiteX0" fmla="*/ 268 w 1494472"/>
                    <a:gd name="connsiteY0" fmla="*/ 144 h 102802"/>
                    <a:gd name="connsiteX1" fmla="*/ 1494741 w 1494472"/>
                    <a:gd name="connsiteY1" fmla="*/ 144 h 102802"/>
                    <a:gd name="connsiteX2" fmla="*/ 1494741 w 1494472"/>
                    <a:gd name="connsiteY2" fmla="*/ 102947 h 102802"/>
                    <a:gd name="connsiteX3" fmla="*/ 268 w 1494472"/>
                    <a:gd name="connsiteY3" fmla="*/ 102947 h 102802"/>
                  </a:gdLst>
                  <a:ahLst/>
                  <a:cxnLst>
                    <a:cxn ang="0">
                      <a:pos x="connsiteX0" y="connsiteY0"/>
                    </a:cxn>
                    <a:cxn ang="0">
                      <a:pos x="connsiteX1" y="connsiteY1"/>
                    </a:cxn>
                    <a:cxn ang="0">
                      <a:pos x="connsiteX2" y="connsiteY2"/>
                    </a:cxn>
                    <a:cxn ang="0">
                      <a:pos x="connsiteX3" y="connsiteY3"/>
                    </a:cxn>
                  </a:cxnLst>
                  <a:rect l="l" t="t" r="r" b="b"/>
                  <a:pathLst>
                    <a:path w="1494472" h="102802">
                      <a:moveTo>
                        <a:pt x="268" y="144"/>
                      </a:moveTo>
                      <a:lnTo>
                        <a:pt x="1494741" y="144"/>
                      </a:lnTo>
                      <a:lnTo>
                        <a:pt x="1494741" y="102947"/>
                      </a:lnTo>
                      <a:lnTo>
                        <a:pt x="268" y="102947"/>
                      </a:lnTo>
                      <a:close/>
                    </a:path>
                  </a:pathLst>
                </a:custGeom>
                <a:solidFill>
                  <a:srgbClr val="BD0026">
                    <a:alpha val="85000"/>
                  </a:srgbClr>
                </a:solidFill>
                <a:ln w="9525" cap="flat">
                  <a:noFill/>
                  <a:prstDash val="solid"/>
                  <a:miter/>
                </a:ln>
              </p:spPr>
              <p:txBody>
                <a:bodyPr rtlCol="0" anchor="ctr"/>
                <a:lstStyle/>
                <a:p>
                  <a:endParaRPr lang="en-US"/>
                </a:p>
              </p:txBody>
            </p:sp>
            <p:sp>
              <p:nvSpPr>
                <p:cNvPr id="55" name="TextBox 54">
                  <a:extLst>
                    <a:ext uri="{FF2B5EF4-FFF2-40B4-BE49-F238E27FC236}">
                      <a16:creationId xmlns:a16="http://schemas.microsoft.com/office/drawing/2014/main" id="{A2CC32CC-29E2-4CB7-A1B7-0A846A744A6E}"/>
                    </a:ext>
                  </a:extLst>
                </p:cNvPr>
                <p:cNvSpPr txBox="1"/>
                <p:nvPr/>
              </p:nvSpPr>
              <p:spPr>
                <a:xfrm>
                  <a:off x="16344250" y="1932374"/>
                  <a:ext cx="869149" cy="253916"/>
                </a:xfrm>
                <a:prstGeom prst="rect">
                  <a:avLst/>
                </a:prstGeom>
                <a:noFill/>
              </p:spPr>
              <p:txBody>
                <a:bodyPr wrap="none" rtlCol="0">
                  <a:spAutoFit/>
                </a:bodyPr>
                <a:lstStyle/>
                <a:p>
                  <a:pPr algn="l"/>
                  <a:r>
                    <a:rPr lang="en-US" sz="1050" spc="0" baseline="0" dirty="0">
                      <a:solidFill>
                        <a:srgbClr val="FF0000"/>
                      </a:solidFill>
                      <a:latin typeface="Helvetica"/>
                      <a:cs typeface="Helvetica"/>
                      <a:sym typeface="Helvetica"/>
                      <a:rtl val="0"/>
                    </a:rPr>
                    <a:t>3.41 million</a:t>
                  </a:r>
                </a:p>
              </p:txBody>
            </p:sp>
          </p:grpSp>
          <p:grpSp>
            <p:nvGrpSpPr>
              <p:cNvPr id="56" name="Graphic 6">
                <a:extLst>
                  <a:ext uri="{FF2B5EF4-FFF2-40B4-BE49-F238E27FC236}">
                    <a16:creationId xmlns:a16="http://schemas.microsoft.com/office/drawing/2014/main" id="{D4243C02-3BDF-4B08-841E-44A91081A98A}"/>
                  </a:ext>
                </a:extLst>
              </p:cNvPr>
              <p:cNvGrpSpPr/>
              <p:nvPr/>
            </p:nvGrpSpPr>
            <p:grpSpPr>
              <a:xfrm>
                <a:off x="13560093" y="2106598"/>
                <a:ext cx="3382327" cy="175226"/>
                <a:chOff x="13560093" y="2106598"/>
                <a:chExt cx="3382327" cy="175226"/>
              </a:xfrm>
            </p:grpSpPr>
            <p:sp>
              <p:nvSpPr>
                <p:cNvPr id="57" name="TextBox 56">
                  <a:extLst>
                    <a:ext uri="{FF2B5EF4-FFF2-40B4-BE49-F238E27FC236}">
                      <a16:creationId xmlns:a16="http://schemas.microsoft.com/office/drawing/2014/main" id="{4AE7AA76-7FFD-4594-9414-8A4C8087565B}"/>
                    </a:ext>
                  </a:extLst>
                </p:cNvPr>
                <p:cNvSpPr txBox="1"/>
                <p:nvPr/>
              </p:nvSpPr>
              <p:spPr>
                <a:xfrm>
                  <a:off x="13468653" y="2060878"/>
                  <a:ext cx="1468755"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Diet high in sodium</a:t>
                  </a:r>
                </a:p>
              </p:txBody>
            </p:sp>
            <p:sp>
              <p:nvSpPr>
                <p:cNvPr id="58" name="Freeform: Shape 57">
                  <a:extLst>
                    <a:ext uri="{FF2B5EF4-FFF2-40B4-BE49-F238E27FC236}">
                      <a16:creationId xmlns:a16="http://schemas.microsoft.com/office/drawing/2014/main" id="{ADF47E2E-2C2A-4955-907B-1905102C1F33}"/>
                    </a:ext>
                  </a:extLst>
                </p:cNvPr>
                <p:cNvSpPr/>
                <p:nvPr/>
              </p:nvSpPr>
              <p:spPr>
                <a:xfrm>
                  <a:off x="14893593" y="2179021"/>
                  <a:ext cx="1401127" cy="102802"/>
                </a:xfrm>
                <a:custGeom>
                  <a:avLst/>
                  <a:gdLst>
                    <a:gd name="connsiteX0" fmla="*/ 268 w 1401127"/>
                    <a:gd name="connsiteY0" fmla="*/ 158 h 102802"/>
                    <a:gd name="connsiteX1" fmla="*/ 1401396 w 1401127"/>
                    <a:gd name="connsiteY1" fmla="*/ 158 h 102802"/>
                    <a:gd name="connsiteX2" fmla="*/ 1401396 w 1401127"/>
                    <a:gd name="connsiteY2" fmla="*/ 102960 h 102802"/>
                    <a:gd name="connsiteX3" fmla="*/ 268 w 1401127"/>
                    <a:gd name="connsiteY3" fmla="*/ 102960 h 102802"/>
                  </a:gdLst>
                  <a:ahLst/>
                  <a:cxnLst>
                    <a:cxn ang="0">
                      <a:pos x="connsiteX0" y="connsiteY0"/>
                    </a:cxn>
                    <a:cxn ang="0">
                      <a:pos x="connsiteX1" y="connsiteY1"/>
                    </a:cxn>
                    <a:cxn ang="0">
                      <a:pos x="connsiteX2" y="connsiteY2"/>
                    </a:cxn>
                    <a:cxn ang="0">
                      <a:pos x="connsiteX3" y="connsiteY3"/>
                    </a:cxn>
                  </a:cxnLst>
                  <a:rect l="l" t="t" r="r" b="b"/>
                  <a:pathLst>
                    <a:path w="1401127" h="102802">
                      <a:moveTo>
                        <a:pt x="268" y="158"/>
                      </a:moveTo>
                      <a:lnTo>
                        <a:pt x="1401396" y="158"/>
                      </a:lnTo>
                      <a:lnTo>
                        <a:pt x="1401396" y="102960"/>
                      </a:lnTo>
                      <a:lnTo>
                        <a:pt x="268" y="102960"/>
                      </a:lnTo>
                      <a:close/>
                    </a:path>
                  </a:pathLst>
                </a:custGeom>
                <a:solidFill>
                  <a:srgbClr val="C70724">
                    <a:alpha val="85000"/>
                  </a:srgbClr>
                </a:solidFill>
                <a:ln w="9525" cap="flat">
                  <a:noFill/>
                  <a:prstDash val="solid"/>
                  <a:miter/>
                </a:ln>
              </p:spPr>
              <p:txBody>
                <a:bodyPr rtlCol="0" anchor="ctr"/>
                <a:lstStyle/>
                <a:p>
                  <a:endParaRPr lang="en-US"/>
                </a:p>
              </p:txBody>
            </p:sp>
            <p:sp>
              <p:nvSpPr>
                <p:cNvPr id="59" name="TextBox 58">
                  <a:extLst>
                    <a:ext uri="{FF2B5EF4-FFF2-40B4-BE49-F238E27FC236}">
                      <a16:creationId xmlns:a16="http://schemas.microsoft.com/office/drawing/2014/main" id="{343B8342-DA15-4588-806C-E63596887A6D}"/>
                    </a:ext>
                  </a:extLst>
                </p:cNvPr>
                <p:cNvSpPr txBox="1"/>
                <p:nvPr/>
              </p:nvSpPr>
              <p:spPr>
                <a:xfrm>
                  <a:off x="16250905" y="2060878"/>
                  <a:ext cx="7829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3.2 million</a:t>
                  </a:r>
                </a:p>
              </p:txBody>
            </p:sp>
          </p:grpSp>
          <p:grpSp>
            <p:nvGrpSpPr>
              <p:cNvPr id="60" name="Graphic 6">
                <a:extLst>
                  <a:ext uri="{FF2B5EF4-FFF2-40B4-BE49-F238E27FC236}">
                    <a16:creationId xmlns:a16="http://schemas.microsoft.com/office/drawing/2014/main" id="{D4243C02-3BDF-4B08-841E-44A91081A98A}"/>
                  </a:ext>
                </a:extLst>
              </p:cNvPr>
              <p:cNvGrpSpPr/>
              <p:nvPr/>
            </p:nvGrpSpPr>
            <p:grpSpPr>
              <a:xfrm>
                <a:off x="13255293" y="2235101"/>
                <a:ext cx="3706177" cy="175226"/>
                <a:chOff x="13255293" y="2235101"/>
                <a:chExt cx="3706177" cy="175226"/>
              </a:xfrm>
            </p:grpSpPr>
            <p:sp>
              <p:nvSpPr>
                <p:cNvPr id="61" name="TextBox 60">
                  <a:extLst>
                    <a:ext uri="{FF2B5EF4-FFF2-40B4-BE49-F238E27FC236}">
                      <a16:creationId xmlns:a16="http://schemas.microsoft.com/office/drawing/2014/main" id="{5ECFB6A1-5FEE-429A-A0EB-2FBCAEC447DA}"/>
                    </a:ext>
                  </a:extLst>
                </p:cNvPr>
                <p:cNvSpPr txBox="1"/>
                <p:nvPr/>
              </p:nvSpPr>
              <p:spPr>
                <a:xfrm>
                  <a:off x="13163853" y="2189381"/>
                  <a:ext cx="1773555"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Diet low in whole grains</a:t>
                  </a:r>
                </a:p>
              </p:txBody>
            </p:sp>
            <p:sp>
              <p:nvSpPr>
                <p:cNvPr id="62" name="Freeform: Shape 61">
                  <a:extLst>
                    <a:ext uri="{FF2B5EF4-FFF2-40B4-BE49-F238E27FC236}">
                      <a16:creationId xmlns:a16="http://schemas.microsoft.com/office/drawing/2014/main" id="{CBAFDA75-D2AA-448A-A6AF-8D1094A239B9}"/>
                    </a:ext>
                  </a:extLst>
                </p:cNvPr>
                <p:cNvSpPr/>
                <p:nvPr/>
              </p:nvSpPr>
              <p:spPr>
                <a:xfrm>
                  <a:off x="14893593" y="2307525"/>
                  <a:ext cx="1343977" cy="102802"/>
                </a:xfrm>
                <a:custGeom>
                  <a:avLst/>
                  <a:gdLst>
                    <a:gd name="connsiteX0" fmla="*/ 268 w 1343977"/>
                    <a:gd name="connsiteY0" fmla="*/ 171 h 102802"/>
                    <a:gd name="connsiteX1" fmla="*/ 1344246 w 1343977"/>
                    <a:gd name="connsiteY1" fmla="*/ 171 h 102802"/>
                    <a:gd name="connsiteX2" fmla="*/ 1344246 w 1343977"/>
                    <a:gd name="connsiteY2" fmla="*/ 102974 h 102802"/>
                    <a:gd name="connsiteX3" fmla="*/ 268 w 1343977"/>
                    <a:gd name="connsiteY3" fmla="*/ 102974 h 102802"/>
                  </a:gdLst>
                  <a:ahLst/>
                  <a:cxnLst>
                    <a:cxn ang="0">
                      <a:pos x="connsiteX0" y="connsiteY0"/>
                    </a:cxn>
                    <a:cxn ang="0">
                      <a:pos x="connsiteX1" y="connsiteY1"/>
                    </a:cxn>
                    <a:cxn ang="0">
                      <a:pos x="connsiteX2" y="connsiteY2"/>
                    </a:cxn>
                    <a:cxn ang="0">
                      <a:pos x="connsiteX3" y="connsiteY3"/>
                    </a:cxn>
                  </a:cxnLst>
                  <a:rect l="l" t="t" r="r" b="b"/>
                  <a:pathLst>
                    <a:path w="1343977" h="102802">
                      <a:moveTo>
                        <a:pt x="268" y="171"/>
                      </a:moveTo>
                      <a:lnTo>
                        <a:pt x="1344246" y="171"/>
                      </a:lnTo>
                      <a:lnTo>
                        <a:pt x="1344246" y="102974"/>
                      </a:lnTo>
                      <a:lnTo>
                        <a:pt x="268" y="102974"/>
                      </a:lnTo>
                      <a:close/>
                    </a:path>
                  </a:pathLst>
                </a:custGeom>
                <a:solidFill>
                  <a:srgbClr val="D00D21">
                    <a:alpha val="85000"/>
                  </a:srgbClr>
                </a:solidFill>
                <a:ln w="9525" cap="flat">
                  <a:noFill/>
                  <a:prstDash val="solid"/>
                  <a:miter/>
                </a:ln>
              </p:spPr>
              <p:txBody>
                <a:bodyPr rtlCol="0" anchor="ctr"/>
                <a:lstStyle/>
                <a:p>
                  <a:endParaRPr lang="en-US"/>
                </a:p>
              </p:txBody>
            </p:sp>
            <p:sp>
              <p:nvSpPr>
                <p:cNvPr id="63" name="TextBox 62">
                  <a:extLst>
                    <a:ext uri="{FF2B5EF4-FFF2-40B4-BE49-F238E27FC236}">
                      <a16:creationId xmlns:a16="http://schemas.microsoft.com/office/drawing/2014/main" id="{31974967-F95E-45A6-858A-BBB36C5B7EAD}"/>
                    </a:ext>
                  </a:extLst>
                </p:cNvPr>
                <p:cNvSpPr txBox="1"/>
                <p:nvPr/>
              </p:nvSpPr>
              <p:spPr>
                <a:xfrm>
                  <a:off x="16193755" y="2189381"/>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3.07 million</a:t>
                  </a:r>
                </a:p>
              </p:txBody>
            </p:sp>
          </p:grpSp>
          <p:grpSp>
            <p:nvGrpSpPr>
              <p:cNvPr id="64" name="Graphic 6">
                <a:extLst>
                  <a:ext uri="{FF2B5EF4-FFF2-40B4-BE49-F238E27FC236}">
                    <a16:creationId xmlns:a16="http://schemas.microsoft.com/office/drawing/2014/main" id="{D4243C02-3BDF-4B08-841E-44A91081A98A}"/>
                  </a:ext>
                </a:extLst>
              </p:cNvPr>
              <p:cNvGrpSpPr/>
              <p:nvPr/>
            </p:nvGrpSpPr>
            <p:grpSpPr>
              <a:xfrm>
                <a:off x="14064918" y="2363605"/>
                <a:ext cx="2799397" cy="175226"/>
                <a:chOff x="14064918" y="2363605"/>
                <a:chExt cx="2799397" cy="175226"/>
              </a:xfrm>
            </p:grpSpPr>
            <p:sp>
              <p:nvSpPr>
                <p:cNvPr id="65" name="TextBox 64">
                  <a:extLst>
                    <a:ext uri="{FF2B5EF4-FFF2-40B4-BE49-F238E27FC236}">
                      <a16:creationId xmlns:a16="http://schemas.microsoft.com/office/drawing/2014/main" id="{0932CD65-3D4C-4E15-825D-75A2EC1E16A3}"/>
                    </a:ext>
                  </a:extLst>
                </p:cNvPr>
                <p:cNvSpPr txBox="1"/>
                <p:nvPr/>
              </p:nvSpPr>
              <p:spPr>
                <a:xfrm>
                  <a:off x="13973478" y="2317885"/>
                  <a:ext cx="96393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Alcohol use</a:t>
                  </a:r>
                </a:p>
              </p:txBody>
            </p:sp>
            <p:sp>
              <p:nvSpPr>
                <p:cNvPr id="66" name="Freeform: Shape 65">
                  <a:extLst>
                    <a:ext uri="{FF2B5EF4-FFF2-40B4-BE49-F238E27FC236}">
                      <a16:creationId xmlns:a16="http://schemas.microsoft.com/office/drawing/2014/main" id="{198470A6-6A4D-4274-BECA-F14D18A42DFE}"/>
                    </a:ext>
                  </a:extLst>
                </p:cNvPr>
                <p:cNvSpPr/>
                <p:nvPr/>
              </p:nvSpPr>
              <p:spPr>
                <a:xfrm>
                  <a:off x="14893593" y="2436028"/>
                  <a:ext cx="1246822" cy="102802"/>
                </a:xfrm>
                <a:custGeom>
                  <a:avLst/>
                  <a:gdLst>
                    <a:gd name="connsiteX0" fmla="*/ 268 w 1246822"/>
                    <a:gd name="connsiteY0" fmla="*/ 185 h 102802"/>
                    <a:gd name="connsiteX1" fmla="*/ 1247091 w 1246822"/>
                    <a:gd name="connsiteY1" fmla="*/ 185 h 102802"/>
                    <a:gd name="connsiteX2" fmla="*/ 1247091 w 1246822"/>
                    <a:gd name="connsiteY2" fmla="*/ 102987 h 102802"/>
                    <a:gd name="connsiteX3" fmla="*/ 268 w 1246822"/>
                    <a:gd name="connsiteY3" fmla="*/ 102987 h 102802"/>
                  </a:gdLst>
                  <a:ahLst/>
                  <a:cxnLst>
                    <a:cxn ang="0">
                      <a:pos x="connsiteX0" y="connsiteY0"/>
                    </a:cxn>
                    <a:cxn ang="0">
                      <a:pos x="connsiteX1" y="connsiteY1"/>
                    </a:cxn>
                    <a:cxn ang="0">
                      <a:pos x="connsiteX2" y="connsiteY2"/>
                    </a:cxn>
                    <a:cxn ang="0">
                      <a:pos x="connsiteX3" y="connsiteY3"/>
                    </a:cxn>
                  </a:cxnLst>
                  <a:rect l="l" t="t" r="r" b="b"/>
                  <a:pathLst>
                    <a:path w="1246822" h="102802">
                      <a:moveTo>
                        <a:pt x="268" y="185"/>
                      </a:moveTo>
                      <a:lnTo>
                        <a:pt x="1247091" y="185"/>
                      </a:lnTo>
                      <a:lnTo>
                        <a:pt x="1247091" y="102987"/>
                      </a:lnTo>
                      <a:lnTo>
                        <a:pt x="268" y="102987"/>
                      </a:lnTo>
                      <a:close/>
                    </a:path>
                  </a:pathLst>
                </a:custGeom>
                <a:solidFill>
                  <a:srgbClr val="DA141F">
                    <a:alpha val="85000"/>
                  </a:srgbClr>
                </a:solidFill>
                <a:ln w="9525" cap="flat">
                  <a:noFill/>
                  <a:prstDash val="solid"/>
                  <a:miter/>
                </a:ln>
              </p:spPr>
              <p:txBody>
                <a:bodyPr rtlCol="0" anchor="ctr"/>
                <a:lstStyle/>
                <a:p>
                  <a:endParaRPr lang="en-US"/>
                </a:p>
              </p:txBody>
            </p:sp>
            <p:sp>
              <p:nvSpPr>
                <p:cNvPr id="67" name="TextBox 66">
                  <a:extLst>
                    <a:ext uri="{FF2B5EF4-FFF2-40B4-BE49-F238E27FC236}">
                      <a16:creationId xmlns:a16="http://schemas.microsoft.com/office/drawing/2014/main" id="{91B2F975-E52C-4FD8-B55E-322CC5B49527}"/>
                    </a:ext>
                  </a:extLst>
                </p:cNvPr>
                <p:cNvSpPr txBox="1"/>
                <p:nvPr/>
              </p:nvSpPr>
              <p:spPr>
                <a:xfrm>
                  <a:off x="16096600" y="2317885"/>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2.84 million</a:t>
                  </a:r>
                </a:p>
              </p:txBody>
            </p:sp>
          </p:grpSp>
          <p:grpSp>
            <p:nvGrpSpPr>
              <p:cNvPr id="68" name="Graphic 6">
                <a:extLst>
                  <a:ext uri="{FF2B5EF4-FFF2-40B4-BE49-F238E27FC236}">
                    <a16:creationId xmlns:a16="http://schemas.microsoft.com/office/drawing/2014/main" id="{D4243C02-3BDF-4B08-841E-44A91081A98A}"/>
                  </a:ext>
                </a:extLst>
              </p:cNvPr>
              <p:cNvGrpSpPr/>
              <p:nvPr/>
            </p:nvGrpSpPr>
            <p:grpSpPr>
              <a:xfrm>
                <a:off x="13760118" y="2492108"/>
                <a:ext cx="2919412" cy="175226"/>
                <a:chOff x="13760118" y="2492108"/>
                <a:chExt cx="2919412" cy="175226"/>
              </a:xfrm>
            </p:grpSpPr>
            <p:sp>
              <p:nvSpPr>
                <p:cNvPr id="69" name="TextBox 68">
                  <a:extLst>
                    <a:ext uri="{FF2B5EF4-FFF2-40B4-BE49-F238E27FC236}">
                      <a16:creationId xmlns:a16="http://schemas.microsoft.com/office/drawing/2014/main" id="{AF581CE7-5B7D-4758-9388-419B89D791B3}"/>
                    </a:ext>
                  </a:extLst>
                </p:cNvPr>
                <p:cNvSpPr txBox="1"/>
                <p:nvPr/>
              </p:nvSpPr>
              <p:spPr>
                <a:xfrm>
                  <a:off x="13668678" y="2446388"/>
                  <a:ext cx="126873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Diet low in fruits</a:t>
                  </a:r>
                </a:p>
              </p:txBody>
            </p:sp>
            <p:sp>
              <p:nvSpPr>
                <p:cNvPr id="70" name="Freeform: Shape 69">
                  <a:extLst>
                    <a:ext uri="{FF2B5EF4-FFF2-40B4-BE49-F238E27FC236}">
                      <a16:creationId xmlns:a16="http://schemas.microsoft.com/office/drawing/2014/main" id="{EC8C03D6-7373-49FB-9260-D50A41A56F46}"/>
                    </a:ext>
                  </a:extLst>
                </p:cNvPr>
                <p:cNvSpPr/>
                <p:nvPr/>
              </p:nvSpPr>
              <p:spPr>
                <a:xfrm>
                  <a:off x="14893593" y="2564532"/>
                  <a:ext cx="1062037" cy="102802"/>
                </a:xfrm>
                <a:custGeom>
                  <a:avLst/>
                  <a:gdLst>
                    <a:gd name="connsiteX0" fmla="*/ 268 w 1062037"/>
                    <a:gd name="connsiteY0" fmla="*/ 198 h 102802"/>
                    <a:gd name="connsiteX1" fmla="*/ 1062306 w 1062037"/>
                    <a:gd name="connsiteY1" fmla="*/ 198 h 102802"/>
                    <a:gd name="connsiteX2" fmla="*/ 1062306 w 1062037"/>
                    <a:gd name="connsiteY2" fmla="*/ 103001 h 102802"/>
                    <a:gd name="connsiteX3" fmla="*/ 268 w 1062037"/>
                    <a:gd name="connsiteY3" fmla="*/ 103001 h 102802"/>
                  </a:gdLst>
                  <a:ahLst/>
                  <a:cxnLst>
                    <a:cxn ang="0">
                      <a:pos x="connsiteX0" y="connsiteY0"/>
                    </a:cxn>
                    <a:cxn ang="0">
                      <a:pos x="connsiteX1" y="connsiteY1"/>
                    </a:cxn>
                    <a:cxn ang="0">
                      <a:pos x="connsiteX2" y="connsiteY2"/>
                    </a:cxn>
                    <a:cxn ang="0">
                      <a:pos x="connsiteX3" y="connsiteY3"/>
                    </a:cxn>
                  </a:cxnLst>
                  <a:rect l="l" t="t" r="r" b="b"/>
                  <a:pathLst>
                    <a:path w="1062037" h="102802">
                      <a:moveTo>
                        <a:pt x="268" y="198"/>
                      </a:moveTo>
                      <a:lnTo>
                        <a:pt x="1062306" y="198"/>
                      </a:lnTo>
                      <a:lnTo>
                        <a:pt x="1062306" y="103001"/>
                      </a:lnTo>
                      <a:lnTo>
                        <a:pt x="268" y="103001"/>
                      </a:lnTo>
                      <a:close/>
                    </a:path>
                  </a:pathLst>
                </a:custGeom>
                <a:solidFill>
                  <a:srgbClr val="E31A1C">
                    <a:alpha val="85000"/>
                  </a:srgbClr>
                </a:solidFill>
                <a:ln w="9525" cap="flat">
                  <a:noFill/>
                  <a:prstDash val="solid"/>
                  <a:miter/>
                </a:ln>
              </p:spPr>
              <p:txBody>
                <a:bodyPr rtlCol="0" anchor="ctr"/>
                <a:lstStyle/>
                <a:p>
                  <a:endParaRPr lang="en-US"/>
                </a:p>
              </p:txBody>
            </p:sp>
            <p:sp>
              <p:nvSpPr>
                <p:cNvPr id="71" name="TextBox 70">
                  <a:extLst>
                    <a:ext uri="{FF2B5EF4-FFF2-40B4-BE49-F238E27FC236}">
                      <a16:creationId xmlns:a16="http://schemas.microsoft.com/office/drawing/2014/main" id="{5CFE68FF-7E7F-4780-A676-694D09E7BA9C}"/>
                    </a:ext>
                  </a:extLst>
                </p:cNvPr>
                <p:cNvSpPr txBox="1"/>
                <p:nvPr/>
              </p:nvSpPr>
              <p:spPr>
                <a:xfrm>
                  <a:off x="15911815" y="2446388"/>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2.42 million</a:t>
                  </a:r>
                </a:p>
              </p:txBody>
            </p:sp>
          </p:grpSp>
          <p:grpSp>
            <p:nvGrpSpPr>
              <p:cNvPr id="72" name="Graphic 6">
                <a:extLst>
                  <a:ext uri="{FF2B5EF4-FFF2-40B4-BE49-F238E27FC236}">
                    <a16:creationId xmlns:a16="http://schemas.microsoft.com/office/drawing/2014/main" id="{D4243C02-3BDF-4B08-841E-44A91081A98A}"/>
                  </a:ext>
                </a:extLst>
              </p:cNvPr>
              <p:cNvGrpSpPr/>
              <p:nvPr/>
            </p:nvGrpSpPr>
            <p:grpSpPr>
              <a:xfrm>
                <a:off x="13083843" y="2620611"/>
                <a:ext cx="3437572" cy="175226"/>
                <a:chOff x="13083843" y="2620611"/>
                <a:chExt cx="3437572" cy="175226"/>
              </a:xfrm>
            </p:grpSpPr>
            <p:sp>
              <p:nvSpPr>
                <p:cNvPr id="73" name="TextBox 72">
                  <a:extLst>
                    <a:ext uri="{FF2B5EF4-FFF2-40B4-BE49-F238E27FC236}">
                      <a16:creationId xmlns:a16="http://schemas.microsoft.com/office/drawing/2014/main" id="{FA2DCC33-E04B-45A9-B937-56BC343974FB}"/>
                    </a:ext>
                  </a:extLst>
                </p:cNvPr>
                <p:cNvSpPr txBox="1"/>
                <p:nvPr/>
              </p:nvSpPr>
              <p:spPr>
                <a:xfrm>
                  <a:off x="12992403" y="2574891"/>
                  <a:ext cx="1945005"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Diet low in nuts and seeds</a:t>
                  </a:r>
                </a:p>
              </p:txBody>
            </p:sp>
            <p:sp>
              <p:nvSpPr>
                <p:cNvPr id="74" name="Freeform: Shape 73">
                  <a:extLst>
                    <a:ext uri="{FF2B5EF4-FFF2-40B4-BE49-F238E27FC236}">
                      <a16:creationId xmlns:a16="http://schemas.microsoft.com/office/drawing/2014/main" id="{6B6E0B9E-17C9-4625-8AF4-BB105C4E3359}"/>
                    </a:ext>
                  </a:extLst>
                </p:cNvPr>
                <p:cNvSpPr/>
                <p:nvPr/>
              </p:nvSpPr>
              <p:spPr>
                <a:xfrm>
                  <a:off x="14893593" y="2693035"/>
                  <a:ext cx="903922" cy="102802"/>
                </a:xfrm>
                <a:custGeom>
                  <a:avLst/>
                  <a:gdLst>
                    <a:gd name="connsiteX0" fmla="*/ 268 w 903922"/>
                    <a:gd name="connsiteY0" fmla="*/ 212 h 102802"/>
                    <a:gd name="connsiteX1" fmla="*/ 904191 w 903922"/>
                    <a:gd name="connsiteY1" fmla="*/ 212 h 102802"/>
                    <a:gd name="connsiteX2" fmla="*/ 904191 w 903922"/>
                    <a:gd name="connsiteY2" fmla="*/ 103014 h 102802"/>
                    <a:gd name="connsiteX3" fmla="*/ 268 w 903922"/>
                    <a:gd name="connsiteY3" fmla="*/ 103014 h 102802"/>
                  </a:gdLst>
                  <a:ahLst/>
                  <a:cxnLst>
                    <a:cxn ang="0">
                      <a:pos x="connsiteX0" y="connsiteY0"/>
                    </a:cxn>
                    <a:cxn ang="0">
                      <a:pos x="connsiteX1" y="connsiteY1"/>
                    </a:cxn>
                    <a:cxn ang="0">
                      <a:pos x="connsiteX2" y="connsiteY2"/>
                    </a:cxn>
                    <a:cxn ang="0">
                      <a:pos x="connsiteX3" y="connsiteY3"/>
                    </a:cxn>
                  </a:cxnLst>
                  <a:rect l="l" t="t" r="r" b="b"/>
                  <a:pathLst>
                    <a:path w="903922" h="102802">
                      <a:moveTo>
                        <a:pt x="268" y="212"/>
                      </a:moveTo>
                      <a:lnTo>
                        <a:pt x="904191" y="212"/>
                      </a:lnTo>
                      <a:lnTo>
                        <a:pt x="904191" y="103014"/>
                      </a:lnTo>
                      <a:lnTo>
                        <a:pt x="268" y="103014"/>
                      </a:lnTo>
                      <a:close/>
                    </a:path>
                  </a:pathLst>
                </a:custGeom>
                <a:solidFill>
                  <a:srgbClr val="EA2720">
                    <a:alpha val="85000"/>
                  </a:srgbClr>
                </a:solidFill>
                <a:ln w="9525" cap="flat">
                  <a:noFill/>
                  <a:prstDash val="solid"/>
                  <a:miter/>
                </a:ln>
              </p:spPr>
              <p:txBody>
                <a:bodyPr rtlCol="0" anchor="ctr"/>
                <a:lstStyle/>
                <a:p>
                  <a:endParaRPr lang="en-US"/>
                </a:p>
              </p:txBody>
            </p:sp>
            <p:sp>
              <p:nvSpPr>
                <p:cNvPr id="75" name="TextBox 74">
                  <a:extLst>
                    <a:ext uri="{FF2B5EF4-FFF2-40B4-BE49-F238E27FC236}">
                      <a16:creationId xmlns:a16="http://schemas.microsoft.com/office/drawing/2014/main" id="{1A5F193E-E3FB-4D44-9C1A-B4768183C2AE}"/>
                    </a:ext>
                  </a:extLst>
                </p:cNvPr>
                <p:cNvSpPr txBox="1"/>
                <p:nvPr/>
              </p:nvSpPr>
              <p:spPr>
                <a:xfrm>
                  <a:off x="15753700" y="2574891"/>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2.06 million</a:t>
                  </a:r>
                </a:p>
              </p:txBody>
            </p:sp>
          </p:grpSp>
          <p:grpSp>
            <p:nvGrpSpPr>
              <p:cNvPr id="76" name="Graphic 6">
                <a:extLst>
                  <a:ext uri="{FF2B5EF4-FFF2-40B4-BE49-F238E27FC236}">
                    <a16:creationId xmlns:a16="http://schemas.microsoft.com/office/drawing/2014/main" id="{D4243C02-3BDF-4B08-841E-44A91081A98A}"/>
                  </a:ext>
                </a:extLst>
              </p:cNvPr>
              <p:cNvGrpSpPr/>
              <p:nvPr/>
            </p:nvGrpSpPr>
            <p:grpSpPr>
              <a:xfrm>
                <a:off x="13478178" y="2703395"/>
                <a:ext cx="2959886" cy="253916"/>
                <a:chOff x="13478178" y="2703395"/>
                <a:chExt cx="2959886" cy="253916"/>
              </a:xfrm>
            </p:grpSpPr>
            <p:sp>
              <p:nvSpPr>
                <p:cNvPr id="77" name="TextBox 76">
                  <a:extLst>
                    <a:ext uri="{FF2B5EF4-FFF2-40B4-BE49-F238E27FC236}">
                      <a16:creationId xmlns:a16="http://schemas.microsoft.com/office/drawing/2014/main" id="{A6D35DAF-CBC8-4BCF-9546-891BD492E615}"/>
                    </a:ext>
                  </a:extLst>
                </p:cNvPr>
                <p:cNvSpPr txBox="1"/>
                <p:nvPr/>
              </p:nvSpPr>
              <p:spPr>
                <a:xfrm>
                  <a:off x="13478178" y="2703395"/>
                  <a:ext cx="1404552" cy="253916"/>
                </a:xfrm>
                <a:prstGeom prst="rect">
                  <a:avLst/>
                </a:prstGeom>
                <a:noFill/>
              </p:spPr>
              <p:txBody>
                <a:bodyPr wrap="none" rtlCol="0">
                  <a:spAutoFit/>
                </a:bodyPr>
                <a:lstStyle/>
                <a:p>
                  <a:pPr algn="l"/>
                  <a:r>
                    <a:rPr lang="en-US" sz="1050" b="1" spc="0" baseline="0" dirty="0">
                      <a:solidFill>
                        <a:srgbClr val="FF0000"/>
                      </a:solidFill>
                      <a:latin typeface="Helvetica"/>
                      <a:cs typeface="Helvetica"/>
                      <a:sym typeface="Helvetica"/>
                      <a:rtl val="0"/>
                    </a:rPr>
                    <a:t>Indoor air pollution</a:t>
                  </a:r>
                </a:p>
              </p:txBody>
            </p:sp>
            <p:sp>
              <p:nvSpPr>
                <p:cNvPr id="78" name="Freeform: Shape 77">
                  <a:extLst>
                    <a:ext uri="{FF2B5EF4-FFF2-40B4-BE49-F238E27FC236}">
                      <a16:creationId xmlns:a16="http://schemas.microsoft.com/office/drawing/2014/main" id="{BA4A74BA-11CB-4F47-8F7D-C4D69C8F2777}"/>
                    </a:ext>
                  </a:extLst>
                </p:cNvPr>
                <p:cNvSpPr/>
                <p:nvPr/>
              </p:nvSpPr>
              <p:spPr>
                <a:xfrm>
                  <a:off x="14893593" y="2821539"/>
                  <a:ext cx="719137" cy="102802"/>
                </a:xfrm>
                <a:custGeom>
                  <a:avLst/>
                  <a:gdLst>
                    <a:gd name="connsiteX0" fmla="*/ 268 w 719137"/>
                    <a:gd name="connsiteY0" fmla="*/ 225 h 102802"/>
                    <a:gd name="connsiteX1" fmla="*/ 719406 w 719137"/>
                    <a:gd name="connsiteY1" fmla="*/ 225 h 102802"/>
                    <a:gd name="connsiteX2" fmla="*/ 719406 w 719137"/>
                    <a:gd name="connsiteY2" fmla="*/ 103028 h 102802"/>
                    <a:gd name="connsiteX3" fmla="*/ 268 w 719137"/>
                    <a:gd name="connsiteY3" fmla="*/ 103028 h 102802"/>
                  </a:gdLst>
                  <a:ahLst/>
                  <a:cxnLst>
                    <a:cxn ang="0">
                      <a:pos x="connsiteX0" y="connsiteY0"/>
                    </a:cxn>
                    <a:cxn ang="0">
                      <a:pos x="connsiteX1" y="connsiteY1"/>
                    </a:cxn>
                    <a:cxn ang="0">
                      <a:pos x="connsiteX2" y="connsiteY2"/>
                    </a:cxn>
                    <a:cxn ang="0">
                      <a:pos x="connsiteX3" y="connsiteY3"/>
                    </a:cxn>
                  </a:cxnLst>
                  <a:rect l="l" t="t" r="r" b="b"/>
                  <a:pathLst>
                    <a:path w="719137" h="102802">
                      <a:moveTo>
                        <a:pt x="268" y="225"/>
                      </a:moveTo>
                      <a:lnTo>
                        <a:pt x="719406" y="225"/>
                      </a:lnTo>
                      <a:lnTo>
                        <a:pt x="719406" y="103028"/>
                      </a:lnTo>
                      <a:lnTo>
                        <a:pt x="268" y="103028"/>
                      </a:lnTo>
                      <a:close/>
                    </a:path>
                  </a:pathLst>
                </a:custGeom>
                <a:solidFill>
                  <a:srgbClr val="F03423">
                    <a:alpha val="85000"/>
                  </a:srgbClr>
                </a:solidFill>
                <a:ln w="9525" cap="flat">
                  <a:noFill/>
                  <a:prstDash val="solid"/>
                  <a:miter/>
                </a:ln>
              </p:spPr>
              <p:txBody>
                <a:bodyPr rtlCol="0" anchor="ctr"/>
                <a:lstStyle/>
                <a:p>
                  <a:endParaRPr lang="en-US"/>
                </a:p>
              </p:txBody>
            </p:sp>
            <p:sp>
              <p:nvSpPr>
                <p:cNvPr id="79" name="TextBox 78">
                  <a:extLst>
                    <a:ext uri="{FF2B5EF4-FFF2-40B4-BE49-F238E27FC236}">
                      <a16:creationId xmlns:a16="http://schemas.microsoft.com/office/drawing/2014/main" id="{29B632F2-3555-43E5-87BA-8A297FF54BFC}"/>
                    </a:ext>
                  </a:extLst>
                </p:cNvPr>
                <p:cNvSpPr txBox="1"/>
                <p:nvPr/>
              </p:nvSpPr>
              <p:spPr>
                <a:xfrm>
                  <a:off x="15568915" y="2703395"/>
                  <a:ext cx="869149" cy="253916"/>
                </a:xfrm>
                <a:prstGeom prst="rect">
                  <a:avLst/>
                </a:prstGeom>
                <a:noFill/>
              </p:spPr>
              <p:txBody>
                <a:bodyPr wrap="none" rtlCol="0">
                  <a:spAutoFit/>
                </a:bodyPr>
                <a:lstStyle/>
                <a:p>
                  <a:pPr algn="l"/>
                  <a:r>
                    <a:rPr lang="en-US" sz="1050" spc="0" baseline="0" dirty="0">
                      <a:solidFill>
                        <a:srgbClr val="FF0000"/>
                      </a:solidFill>
                      <a:latin typeface="Helvetica"/>
                      <a:cs typeface="Helvetica"/>
                      <a:sym typeface="Helvetica"/>
                      <a:rtl val="0"/>
                    </a:rPr>
                    <a:t>1.64 million</a:t>
                  </a:r>
                </a:p>
              </p:txBody>
            </p:sp>
          </p:grpSp>
          <p:grpSp>
            <p:nvGrpSpPr>
              <p:cNvPr id="80" name="Graphic 6">
                <a:extLst>
                  <a:ext uri="{FF2B5EF4-FFF2-40B4-BE49-F238E27FC236}">
                    <a16:creationId xmlns:a16="http://schemas.microsoft.com/office/drawing/2014/main" id="{D4243C02-3BDF-4B08-841E-44A91081A98A}"/>
                  </a:ext>
                </a:extLst>
              </p:cNvPr>
              <p:cNvGrpSpPr/>
              <p:nvPr/>
            </p:nvGrpSpPr>
            <p:grpSpPr>
              <a:xfrm>
                <a:off x="13360068" y="2877618"/>
                <a:ext cx="2898457" cy="175226"/>
                <a:chOff x="13360068" y="2877618"/>
                <a:chExt cx="2898457" cy="175226"/>
              </a:xfrm>
            </p:grpSpPr>
            <p:sp>
              <p:nvSpPr>
                <p:cNvPr id="81" name="TextBox 80">
                  <a:extLst>
                    <a:ext uri="{FF2B5EF4-FFF2-40B4-BE49-F238E27FC236}">
                      <a16:creationId xmlns:a16="http://schemas.microsoft.com/office/drawing/2014/main" id="{3A2795D0-11D7-4AFE-B617-6F1E2875EA36}"/>
                    </a:ext>
                  </a:extLst>
                </p:cNvPr>
                <p:cNvSpPr txBox="1"/>
                <p:nvPr/>
              </p:nvSpPr>
              <p:spPr>
                <a:xfrm>
                  <a:off x="13268628" y="2831898"/>
                  <a:ext cx="166878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Diet low in vegetables</a:t>
                  </a:r>
                </a:p>
              </p:txBody>
            </p:sp>
            <p:sp>
              <p:nvSpPr>
                <p:cNvPr id="82" name="Freeform: Shape 81">
                  <a:extLst>
                    <a:ext uri="{FF2B5EF4-FFF2-40B4-BE49-F238E27FC236}">
                      <a16:creationId xmlns:a16="http://schemas.microsoft.com/office/drawing/2014/main" id="{418702D8-BF46-4FDE-B31E-216A650CEE4B}"/>
                    </a:ext>
                  </a:extLst>
                </p:cNvPr>
                <p:cNvSpPr/>
                <p:nvPr/>
              </p:nvSpPr>
              <p:spPr>
                <a:xfrm>
                  <a:off x="14893593" y="2950042"/>
                  <a:ext cx="641032" cy="102802"/>
                </a:xfrm>
                <a:custGeom>
                  <a:avLst/>
                  <a:gdLst>
                    <a:gd name="connsiteX0" fmla="*/ 268 w 641032"/>
                    <a:gd name="connsiteY0" fmla="*/ 238 h 102802"/>
                    <a:gd name="connsiteX1" fmla="*/ 641301 w 641032"/>
                    <a:gd name="connsiteY1" fmla="*/ 238 h 102802"/>
                    <a:gd name="connsiteX2" fmla="*/ 641301 w 641032"/>
                    <a:gd name="connsiteY2" fmla="*/ 103041 h 102802"/>
                    <a:gd name="connsiteX3" fmla="*/ 268 w 641032"/>
                    <a:gd name="connsiteY3" fmla="*/ 103041 h 102802"/>
                  </a:gdLst>
                  <a:ahLst/>
                  <a:cxnLst>
                    <a:cxn ang="0">
                      <a:pos x="connsiteX0" y="connsiteY0"/>
                    </a:cxn>
                    <a:cxn ang="0">
                      <a:pos x="connsiteX1" y="connsiteY1"/>
                    </a:cxn>
                    <a:cxn ang="0">
                      <a:pos x="connsiteX2" y="connsiteY2"/>
                    </a:cxn>
                    <a:cxn ang="0">
                      <a:pos x="connsiteX3" y="connsiteY3"/>
                    </a:cxn>
                  </a:cxnLst>
                  <a:rect l="l" t="t" r="r" b="b"/>
                  <a:pathLst>
                    <a:path w="641032" h="102802">
                      <a:moveTo>
                        <a:pt x="268" y="238"/>
                      </a:moveTo>
                      <a:lnTo>
                        <a:pt x="641301" y="238"/>
                      </a:lnTo>
                      <a:lnTo>
                        <a:pt x="641301" y="103041"/>
                      </a:lnTo>
                      <a:lnTo>
                        <a:pt x="268" y="103041"/>
                      </a:lnTo>
                      <a:close/>
                    </a:path>
                  </a:pathLst>
                </a:custGeom>
                <a:solidFill>
                  <a:srgbClr val="F64127">
                    <a:alpha val="85000"/>
                  </a:srgbClr>
                </a:solidFill>
                <a:ln w="9525" cap="flat">
                  <a:noFill/>
                  <a:prstDash val="solid"/>
                  <a:miter/>
                </a:ln>
              </p:spPr>
              <p:txBody>
                <a:bodyPr rtlCol="0" anchor="ctr"/>
                <a:lstStyle/>
                <a:p>
                  <a:endParaRPr lang="en-US"/>
                </a:p>
              </p:txBody>
            </p:sp>
            <p:sp>
              <p:nvSpPr>
                <p:cNvPr id="83" name="TextBox 82">
                  <a:extLst>
                    <a:ext uri="{FF2B5EF4-FFF2-40B4-BE49-F238E27FC236}">
                      <a16:creationId xmlns:a16="http://schemas.microsoft.com/office/drawing/2014/main" id="{32F746A5-4D9E-4203-95A8-330E62DF381B}"/>
                    </a:ext>
                  </a:extLst>
                </p:cNvPr>
                <p:cNvSpPr txBox="1"/>
                <p:nvPr/>
              </p:nvSpPr>
              <p:spPr>
                <a:xfrm>
                  <a:off x="15490810" y="2831898"/>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1.46 million</a:t>
                  </a:r>
                </a:p>
              </p:txBody>
            </p:sp>
          </p:grpSp>
          <p:grpSp>
            <p:nvGrpSpPr>
              <p:cNvPr id="84" name="Graphic 6">
                <a:extLst>
                  <a:ext uri="{FF2B5EF4-FFF2-40B4-BE49-F238E27FC236}">
                    <a16:creationId xmlns:a16="http://schemas.microsoft.com/office/drawing/2014/main" id="{D4243C02-3BDF-4B08-841E-44A91081A98A}"/>
                  </a:ext>
                </a:extLst>
              </p:cNvPr>
              <p:cNvGrpSpPr/>
              <p:nvPr/>
            </p:nvGrpSpPr>
            <p:grpSpPr>
              <a:xfrm>
                <a:off x="12245643" y="3006122"/>
                <a:ext cx="4005262" cy="175226"/>
                <a:chOff x="12245643" y="3006122"/>
                <a:chExt cx="4005262" cy="175226"/>
              </a:xfrm>
            </p:grpSpPr>
            <p:sp>
              <p:nvSpPr>
                <p:cNvPr id="85" name="TextBox 84">
                  <a:extLst>
                    <a:ext uri="{FF2B5EF4-FFF2-40B4-BE49-F238E27FC236}">
                      <a16:creationId xmlns:a16="http://schemas.microsoft.com/office/drawing/2014/main" id="{17C63A37-B0A4-444A-8673-EF834AB5EA45}"/>
                    </a:ext>
                  </a:extLst>
                </p:cNvPr>
                <p:cNvSpPr txBox="1"/>
                <p:nvPr/>
              </p:nvSpPr>
              <p:spPr>
                <a:xfrm>
                  <a:off x="12154203" y="2960402"/>
                  <a:ext cx="2783205"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Diet low in seafood omega-3 fatty acids</a:t>
                  </a:r>
                </a:p>
              </p:txBody>
            </p:sp>
            <p:sp>
              <p:nvSpPr>
                <p:cNvPr id="86" name="Freeform: Shape 85">
                  <a:extLst>
                    <a:ext uri="{FF2B5EF4-FFF2-40B4-BE49-F238E27FC236}">
                      <a16:creationId xmlns:a16="http://schemas.microsoft.com/office/drawing/2014/main" id="{64D20F40-9F5D-4FDD-B1E5-0E273F9599AA}"/>
                    </a:ext>
                  </a:extLst>
                </p:cNvPr>
                <p:cNvSpPr/>
                <p:nvPr/>
              </p:nvSpPr>
              <p:spPr>
                <a:xfrm>
                  <a:off x="14893593" y="3078545"/>
                  <a:ext cx="633412" cy="102802"/>
                </a:xfrm>
                <a:custGeom>
                  <a:avLst/>
                  <a:gdLst>
                    <a:gd name="connsiteX0" fmla="*/ 268 w 633412"/>
                    <a:gd name="connsiteY0" fmla="*/ 252 h 102802"/>
                    <a:gd name="connsiteX1" fmla="*/ 633681 w 633412"/>
                    <a:gd name="connsiteY1" fmla="*/ 252 h 102802"/>
                    <a:gd name="connsiteX2" fmla="*/ 633681 w 633412"/>
                    <a:gd name="connsiteY2" fmla="*/ 103055 h 102802"/>
                    <a:gd name="connsiteX3" fmla="*/ 268 w 633412"/>
                    <a:gd name="connsiteY3" fmla="*/ 103055 h 102802"/>
                  </a:gdLst>
                  <a:ahLst/>
                  <a:cxnLst>
                    <a:cxn ang="0">
                      <a:pos x="connsiteX0" y="connsiteY0"/>
                    </a:cxn>
                    <a:cxn ang="0">
                      <a:pos x="connsiteX1" y="connsiteY1"/>
                    </a:cxn>
                    <a:cxn ang="0">
                      <a:pos x="connsiteX2" y="connsiteY2"/>
                    </a:cxn>
                    <a:cxn ang="0">
                      <a:pos x="connsiteX3" y="connsiteY3"/>
                    </a:cxn>
                  </a:cxnLst>
                  <a:rect l="l" t="t" r="r" b="b"/>
                  <a:pathLst>
                    <a:path w="633412" h="102802">
                      <a:moveTo>
                        <a:pt x="268" y="252"/>
                      </a:moveTo>
                      <a:lnTo>
                        <a:pt x="633681" y="252"/>
                      </a:lnTo>
                      <a:lnTo>
                        <a:pt x="633681" y="103055"/>
                      </a:lnTo>
                      <a:lnTo>
                        <a:pt x="268" y="103055"/>
                      </a:lnTo>
                      <a:close/>
                    </a:path>
                  </a:pathLst>
                </a:custGeom>
                <a:solidFill>
                  <a:srgbClr val="FC4E2A">
                    <a:alpha val="85000"/>
                  </a:srgbClr>
                </a:solidFill>
                <a:ln w="9525" cap="flat">
                  <a:noFill/>
                  <a:prstDash val="solid"/>
                  <a:miter/>
                </a:ln>
              </p:spPr>
              <p:txBody>
                <a:bodyPr rtlCol="0" anchor="ctr"/>
                <a:lstStyle/>
                <a:p>
                  <a:endParaRPr lang="en-US"/>
                </a:p>
              </p:txBody>
            </p:sp>
            <p:sp>
              <p:nvSpPr>
                <p:cNvPr id="87" name="TextBox 86">
                  <a:extLst>
                    <a:ext uri="{FF2B5EF4-FFF2-40B4-BE49-F238E27FC236}">
                      <a16:creationId xmlns:a16="http://schemas.microsoft.com/office/drawing/2014/main" id="{5D5C8FEE-D12E-454C-8C1A-8346F5CFE6D7}"/>
                    </a:ext>
                  </a:extLst>
                </p:cNvPr>
                <p:cNvSpPr txBox="1"/>
                <p:nvPr/>
              </p:nvSpPr>
              <p:spPr>
                <a:xfrm>
                  <a:off x="15483190" y="2960402"/>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1.44 million</a:t>
                  </a:r>
                </a:p>
              </p:txBody>
            </p:sp>
          </p:grpSp>
          <p:grpSp>
            <p:nvGrpSpPr>
              <p:cNvPr id="88" name="Graphic 6">
                <a:extLst>
                  <a:ext uri="{FF2B5EF4-FFF2-40B4-BE49-F238E27FC236}">
                    <a16:creationId xmlns:a16="http://schemas.microsoft.com/office/drawing/2014/main" id="{D4243C02-3BDF-4B08-841E-44A91081A98A}"/>
                  </a:ext>
                </a:extLst>
              </p:cNvPr>
              <p:cNvGrpSpPr/>
              <p:nvPr/>
            </p:nvGrpSpPr>
            <p:grpSpPr>
              <a:xfrm>
                <a:off x="13483893" y="3134625"/>
                <a:ext cx="2687002" cy="175226"/>
                <a:chOff x="13483893" y="3134625"/>
                <a:chExt cx="2687002" cy="175226"/>
              </a:xfrm>
            </p:grpSpPr>
            <p:sp>
              <p:nvSpPr>
                <p:cNvPr id="89" name="TextBox 88">
                  <a:extLst>
                    <a:ext uri="{FF2B5EF4-FFF2-40B4-BE49-F238E27FC236}">
                      <a16:creationId xmlns:a16="http://schemas.microsoft.com/office/drawing/2014/main" id="{A751051B-F502-481A-B867-D813088B8D0D}"/>
                    </a:ext>
                  </a:extLst>
                </p:cNvPr>
                <p:cNvSpPr txBox="1"/>
                <p:nvPr/>
              </p:nvSpPr>
              <p:spPr>
                <a:xfrm>
                  <a:off x="13392453" y="3088905"/>
                  <a:ext cx="1544955"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Low physical activity</a:t>
                  </a:r>
                </a:p>
              </p:txBody>
            </p:sp>
            <p:sp>
              <p:nvSpPr>
                <p:cNvPr id="90" name="Freeform: Shape 89">
                  <a:extLst>
                    <a:ext uri="{FF2B5EF4-FFF2-40B4-BE49-F238E27FC236}">
                      <a16:creationId xmlns:a16="http://schemas.microsoft.com/office/drawing/2014/main" id="{BED82B61-DED0-4CE7-8745-07DCAB38AB37}"/>
                    </a:ext>
                  </a:extLst>
                </p:cNvPr>
                <p:cNvSpPr/>
                <p:nvPr/>
              </p:nvSpPr>
              <p:spPr>
                <a:xfrm>
                  <a:off x="14893593" y="3207049"/>
                  <a:ext cx="553402" cy="102802"/>
                </a:xfrm>
                <a:custGeom>
                  <a:avLst/>
                  <a:gdLst>
                    <a:gd name="connsiteX0" fmla="*/ 268 w 553402"/>
                    <a:gd name="connsiteY0" fmla="*/ 265 h 102802"/>
                    <a:gd name="connsiteX1" fmla="*/ 553671 w 553402"/>
                    <a:gd name="connsiteY1" fmla="*/ 265 h 102802"/>
                    <a:gd name="connsiteX2" fmla="*/ 553671 w 553402"/>
                    <a:gd name="connsiteY2" fmla="*/ 103068 h 102802"/>
                    <a:gd name="connsiteX3" fmla="*/ 268 w 553402"/>
                    <a:gd name="connsiteY3" fmla="*/ 103068 h 102802"/>
                  </a:gdLst>
                  <a:ahLst/>
                  <a:cxnLst>
                    <a:cxn ang="0">
                      <a:pos x="connsiteX0" y="connsiteY0"/>
                    </a:cxn>
                    <a:cxn ang="0">
                      <a:pos x="connsiteX1" y="connsiteY1"/>
                    </a:cxn>
                    <a:cxn ang="0">
                      <a:pos x="connsiteX2" y="connsiteY2"/>
                    </a:cxn>
                    <a:cxn ang="0">
                      <a:pos x="connsiteX3" y="connsiteY3"/>
                    </a:cxn>
                  </a:cxnLst>
                  <a:rect l="l" t="t" r="r" b="b"/>
                  <a:pathLst>
                    <a:path w="553402" h="102802">
                      <a:moveTo>
                        <a:pt x="268" y="265"/>
                      </a:moveTo>
                      <a:lnTo>
                        <a:pt x="553671" y="265"/>
                      </a:lnTo>
                      <a:lnTo>
                        <a:pt x="553671" y="103068"/>
                      </a:lnTo>
                      <a:lnTo>
                        <a:pt x="268" y="103068"/>
                      </a:lnTo>
                      <a:close/>
                    </a:path>
                  </a:pathLst>
                </a:custGeom>
                <a:solidFill>
                  <a:srgbClr val="FD5E2F">
                    <a:alpha val="85000"/>
                  </a:srgbClr>
                </a:solidFill>
                <a:ln w="9525" cap="flat">
                  <a:noFill/>
                  <a:prstDash val="solid"/>
                  <a:miter/>
                </a:ln>
              </p:spPr>
              <p:txBody>
                <a:bodyPr rtlCol="0" anchor="ctr"/>
                <a:lstStyle/>
                <a:p>
                  <a:endParaRPr lang="en-US"/>
                </a:p>
              </p:txBody>
            </p:sp>
            <p:sp>
              <p:nvSpPr>
                <p:cNvPr id="91" name="TextBox 90">
                  <a:extLst>
                    <a:ext uri="{FF2B5EF4-FFF2-40B4-BE49-F238E27FC236}">
                      <a16:creationId xmlns:a16="http://schemas.microsoft.com/office/drawing/2014/main" id="{5A21E96F-90C6-4214-A01A-34DD30958E5A}"/>
                    </a:ext>
                  </a:extLst>
                </p:cNvPr>
                <p:cNvSpPr txBox="1"/>
                <p:nvPr/>
              </p:nvSpPr>
              <p:spPr>
                <a:xfrm>
                  <a:off x="15403180" y="3088905"/>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1.26 million</a:t>
                  </a:r>
                </a:p>
              </p:txBody>
            </p:sp>
          </p:grpSp>
          <p:grpSp>
            <p:nvGrpSpPr>
              <p:cNvPr id="92" name="Graphic 6">
                <a:extLst>
                  <a:ext uri="{FF2B5EF4-FFF2-40B4-BE49-F238E27FC236}">
                    <a16:creationId xmlns:a16="http://schemas.microsoft.com/office/drawing/2014/main" id="{D4243C02-3BDF-4B08-841E-44A91081A98A}"/>
                  </a:ext>
                </a:extLst>
              </p:cNvPr>
              <p:cNvGrpSpPr/>
              <p:nvPr/>
            </p:nvGrpSpPr>
            <p:grpSpPr>
              <a:xfrm>
                <a:off x="13464843" y="3263129"/>
                <a:ext cx="2692717" cy="175226"/>
                <a:chOff x="13464843" y="3263129"/>
                <a:chExt cx="2692717" cy="175226"/>
              </a:xfrm>
            </p:grpSpPr>
            <p:sp>
              <p:nvSpPr>
                <p:cNvPr id="93" name="TextBox 92">
                  <a:extLst>
                    <a:ext uri="{FF2B5EF4-FFF2-40B4-BE49-F238E27FC236}">
                      <a16:creationId xmlns:a16="http://schemas.microsoft.com/office/drawing/2014/main" id="{AFF71990-664C-42BE-876D-D06D1AD18240}"/>
                    </a:ext>
                  </a:extLst>
                </p:cNvPr>
                <p:cNvSpPr txBox="1"/>
                <p:nvPr/>
              </p:nvSpPr>
              <p:spPr>
                <a:xfrm>
                  <a:off x="13373403" y="3217409"/>
                  <a:ext cx="1564005"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Unsafe water source</a:t>
                  </a:r>
                </a:p>
              </p:txBody>
            </p:sp>
            <p:sp>
              <p:nvSpPr>
                <p:cNvPr id="94" name="Freeform: Shape 93">
                  <a:extLst>
                    <a:ext uri="{FF2B5EF4-FFF2-40B4-BE49-F238E27FC236}">
                      <a16:creationId xmlns:a16="http://schemas.microsoft.com/office/drawing/2014/main" id="{3293596C-0E26-43BB-BA6A-C45EB5B46B9F}"/>
                    </a:ext>
                  </a:extLst>
                </p:cNvPr>
                <p:cNvSpPr/>
                <p:nvPr/>
              </p:nvSpPr>
              <p:spPr>
                <a:xfrm>
                  <a:off x="14893593" y="3335552"/>
                  <a:ext cx="540067" cy="102802"/>
                </a:xfrm>
                <a:custGeom>
                  <a:avLst/>
                  <a:gdLst>
                    <a:gd name="connsiteX0" fmla="*/ 268 w 540067"/>
                    <a:gd name="connsiteY0" fmla="*/ 279 h 102802"/>
                    <a:gd name="connsiteX1" fmla="*/ 540336 w 540067"/>
                    <a:gd name="connsiteY1" fmla="*/ 279 h 102802"/>
                    <a:gd name="connsiteX2" fmla="*/ 540336 w 540067"/>
                    <a:gd name="connsiteY2" fmla="*/ 103082 h 102802"/>
                    <a:gd name="connsiteX3" fmla="*/ 268 w 540067"/>
                    <a:gd name="connsiteY3" fmla="*/ 103082 h 102802"/>
                  </a:gdLst>
                  <a:ahLst/>
                  <a:cxnLst>
                    <a:cxn ang="0">
                      <a:pos x="connsiteX0" y="connsiteY0"/>
                    </a:cxn>
                    <a:cxn ang="0">
                      <a:pos x="connsiteX1" y="connsiteY1"/>
                    </a:cxn>
                    <a:cxn ang="0">
                      <a:pos x="connsiteX2" y="connsiteY2"/>
                    </a:cxn>
                    <a:cxn ang="0">
                      <a:pos x="connsiteX3" y="connsiteY3"/>
                    </a:cxn>
                  </a:cxnLst>
                  <a:rect l="l" t="t" r="r" b="b"/>
                  <a:pathLst>
                    <a:path w="540067" h="102802">
                      <a:moveTo>
                        <a:pt x="268" y="279"/>
                      </a:moveTo>
                      <a:lnTo>
                        <a:pt x="540336" y="279"/>
                      </a:lnTo>
                      <a:lnTo>
                        <a:pt x="540336" y="103082"/>
                      </a:lnTo>
                      <a:lnTo>
                        <a:pt x="268" y="103082"/>
                      </a:lnTo>
                      <a:close/>
                    </a:path>
                  </a:pathLst>
                </a:custGeom>
                <a:solidFill>
                  <a:srgbClr val="FD6E33">
                    <a:alpha val="85000"/>
                  </a:srgbClr>
                </a:solidFill>
                <a:ln w="9525" cap="flat">
                  <a:noFill/>
                  <a:prstDash val="solid"/>
                  <a:miter/>
                </a:ln>
              </p:spPr>
              <p:txBody>
                <a:bodyPr rtlCol="0" anchor="ctr"/>
                <a:lstStyle/>
                <a:p>
                  <a:endParaRPr lang="en-US"/>
                </a:p>
              </p:txBody>
            </p:sp>
            <p:sp>
              <p:nvSpPr>
                <p:cNvPr id="95" name="TextBox 94">
                  <a:extLst>
                    <a:ext uri="{FF2B5EF4-FFF2-40B4-BE49-F238E27FC236}">
                      <a16:creationId xmlns:a16="http://schemas.microsoft.com/office/drawing/2014/main" id="{9BC94A75-CF0B-4816-AD82-CE225235344C}"/>
                    </a:ext>
                  </a:extLst>
                </p:cNvPr>
                <p:cNvSpPr txBox="1"/>
                <p:nvPr/>
              </p:nvSpPr>
              <p:spPr>
                <a:xfrm>
                  <a:off x="15389845" y="3217409"/>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1.23 million</a:t>
                  </a:r>
                </a:p>
              </p:txBody>
            </p:sp>
          </p:grpSp>
          <p:grpSp>
            <p:nvGrpSpPr>
              <p:cNvPr id="96" name="Graphic 6">
                <a:extLst>
                  <a:ext uri="{FF2B5EF4-FFF2-40B4-BE49-F238E27FC236}">
                    <a16:creationId xmlns:a16="http://schemas.microsoft.com/office/drawing/2014/main" id="{D4243C02-3BDF-4B08-841E-44A91081A98A}"/>
                  </a:ext>
                </a:extLst>
              </p:cNvPr>
              <p:cNvGrpSpPr/>
              <p:nvPr/>
            </p:nvGrpSpPr>
            <p:grpSpPr>
              <a:xfrm>
                <a:off x="13531518" y="3391632"/>
                <a:ext cx="2621280" cy="175226"/>
                <a:chOff x="13531518" y="3391632"/>
                <a:chExt cx="2621280" cy="175226"/>
              </a:xfrm>
            </p:grpSpPr>
            <p:sp>
              <p:nvSpPr>
                <p:cNvPr id="97" name="TextBox 96">
                  <a:extLst>
                    <a:ext uri="{FF2B5EF4-FFF2-40B4-BE49-F238E27FC236}">
                      <a16:creationId xmlns:a16="http://schemas.microsoft.com/office/drawing/2014/main" id="{133EC30F-62C1-41AE-A1C5-8AF6095E1A86}"/>
                    </a:ext>
                  </a:extLst>
                </p:cNvPr>
                <p:cNvSpPr txBox="1"/>
                <p:nvPr/>
              </p:nvSpPr>
              <p:spPr>
                <a:xfrm>
                  <a:off x="13440078" y="3345912"/>
                  <a:ext cx="149733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Secondhand smoke</a:t>
                  </a:r>
                </a:p>
              </p:txBody>
            </p:sp>
            <p:sp>
              <p:nvSpPr>
                <p:cNvPr id="98" name="Freeform: Shape 97">
                  <a:extLst>
                    <a:ext uri="{FF2B5EF4-FFF2-40B4-BE49-F238E27FC236}">
                      <a16:creationId xmlns:a16="http://schemas.microsoft.com/office/drawing/2014/main" id="{E40ED0E8-5CCE-476A-A248-F43620EEF027}"/>
                    </a:ext>
                  </a:extLst>
                </p:cNvPr>
                <p:cNvSpPr/>
                <p:nvPr/>
              </p:nvSpPr>
              <p:spPr>
                <a:xfrm>
                  <a:off x="14893593" y="3464056"/>
                  <a:ext cx="535305" cy="102802"/>
                </a:xfrm>
                <a:custGeom>
                  <a:avLst/>
                  <a:gdLst>
                    <a:gd name="connsiteX0" fmla="*/ 268 w 535305"/>
                    <a:gd name="connsiteY0" fmla="*/ 292 h 102802"/>
                    <a:gd name="connsiteX1" fmla="*/ 535573 w 535305"/>
                    <a:gd name="connsiteY1" fmla="*/ 292 h 102802"/>
                    <a:gd name="connsiteX2" fmla="*/ 535573 w 535305"/>
                    <a:gd name="connsiteY2" fmla="*/ 103095 h 102802"/>
                    <a:gd name="connsiteX3" fmla="*/ 268 w 535305"/>
                    <a:gd name="connsiteY3" fmla="*/ 103095 h 102802"/>
                  </a:gdLst>
                  <a:ahLst/>
                  <a:cxnLst>
                    <a:cxn ang="0">
                      <a:pos x="connsiteX0" y="connsiteY0"/>
                    </a:cxn>
                    <a:cxn ang="0">
                      <a:pos x="connsiteX1" y="connsiteY1"/>
                    </a:cxn>
                    <a:cxn ang="0">
                      <a:pos x="connsiteX2" y="connsiteY2"/>
                    </a:cxn>
                    <a:cxn ang="0">
                      <a:pos x="connsiteX3" y="connsiteY3"/>
                    </a:cxn>
                  </a:cxnLst>
                  <a:rect l="l" t="t" r="r" b="b"/>
                  <a:pathLst>
                    <a:path w="535305" h="102802">
                      <a:moveTo>
                        <a:pt x="268" y="292"/>
                      </a:moveTo>
                      <a:lnTo>
                        <a:pt x="535573" y="292"/>
                      </a:lnTo>
                      <a:lnTo>
                        <a:pt x="535573" y="103095"/>
                      </a:lnTo>
                      <a:lnTo>
                        <a:pt x="268" y="103095"/>
                      </a:lnTo>
                      <a:close/>
                    </a:path>
                  </a:pathLst>
                </a:custGeom>
                <a:solidFill>
                  <a:srgbClr val="FD7E38">
                    <a:alpha val="85000"/>
                  </a:srgbClr>
                </a:solidFill>
                <a:ln w="9525" cap="flat">
                  <a:noFill/>
                  <a:prstDash val="solid"/>
                  <a:miter/>
                </a:ln>
              </p:spPr>
              <p:txBody>
                <a:bodyPr rtlCol="0" anchor="ctr"/>
                <a:lstStyle/>
                <a:p>
                  <a:endParaRPr lang="en-US"/>
                </a:p>
              </p:txBody>
            </p:sp>
            <p:sp>
              <p:nvSpPr>
                <p:cNvPr id="99" name="TextBox 98">
                  <a:extLst>
                    <a:ext uri="{FF2B5EF4-FFF2-40B4-BE49-F238E27FC236}">
                      <a16:creationId xmlns:a16="http://schemas.microsoft.com/office/drawing/2014/main" id="{BEA3D3BE-8159-4638-B09A-9C48110B8BC7}"/>
                    </a:ext>
                  </a:extLst>
                </p:cNvPr>
                <p:cNvSpPr txBox="1"/>
                <p:nvPr/>
              </p:nvSpPr>
              <p:spPr>
                <a:xfrm>
                  <a:off x="15385083" y="3345912"/>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1.22 million</a:t>
                  </a:r>
                </a:p>
              </p:txBody>
            </p:sp>
          </p:grpSp>
          <p:grpSp>
            <p:nvGrpSpPr>
              <p:cNvPr id="100" name="Graphic 6">
                <a:extLst>
                  <a:ext uri="{FF2B5EF4-FFF2-40B4-BE49-F238E27FC236}">
                    <a16:creationId xmlns:a16="http://schemas.microsoft.com/office/drawing/2014/main" id="{D4243C02-3BDF-4B08-841E-44A91081A98A}"/>
                  </a:ext>
                </a:extLst>
              </p:cNvPr>
              <p:cNvGrpSpPr/>
              <p:nvPr/>
            </p:nvGrpSpPr>
            <p:grpSpPr>
              <a:xfrm>
                <a:off x="13741068" y="3520136"/>
                <a:ext cx="2281237" cy="175226"/>
                <a:chOff x="13741068" y="3520136"/>
                <a:chExt cx="2281237" cy="175226"/>
              </a:xfrm>
            </p:grpSpPr>
            <p:sp>
              <p:nvSpPr>
                <p:cNvPr id="101" name="TextBox 100">
                  <a:extLst>
                    <a:ext uri="{FF2B5EF4-FFF2-40B4-BE49-F238E27FC236}">
                      <a16:creationId xmlns:a16="http://schemas.microsoft.com/office/drawing/2014/main" id="{FB588CBB-027F-4C9D-803C-2D5C644EDA49}"/>
                    </a:ext>
                  </a:extLst>
                </p:cNvPr>
                <p:cNvSpPr txBox="1"/>
                <p:nvPr/>
              </p:nvSpPr>
              <p:spPr>
                <a:xfrm>
                  <a:off x="13649628" y="3474416"/>
                  <a:ext cx="128778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Low birth weight</a:t>
                  </a:r>
                </a:p>
              </p:txBody>
            </p:sp>
            <p:sp>
              <p:nvSpPr>
                <p:cNvPr id="102" name="Freeform: Shape 101">
                  <a:extLst>
                    <a:ext uri="{FF2B5EF4-FFF2-40B4-BE49-F238E27FC236}">
                      <a16:creationId xmlns:a16="http://schemas.microsoft.com/office/drawing/2014/main" id="{DDD68917-FDAB-4D82-8539-F87E492611DE}"/>
                    </a:ext>
                  </a:extLst>
                </p:cNvPr>
                <p:cNvSpPr/>
                <p:nvPr/>
              </p:nvSpPr>
              <p:spPr>
                <a:xfrm>
                  <a:off x="14893593" y="3592559"/>
                  <a:ext cx="481012" cy="102802"/>
                </a:xfrm>
                <a:custGeom>
                  <a:avLst/>
                  <a:gdLst>
                    <a:gd name="connsiteX0" fmla="*/ 268 w 481012"/>
                    <a:gd name="connsiteY0" fmla="*/ 306 h 102802"/>
                    <a:gd name="connsiteX1" fmla="*/ 481281 w 481012"/>
                    <a:gd name="connsiteY1" fmla="*/ 306 h 102802"/>
                    <a:gd name="connsiteX2" fmla="*/ 481281 w 481012"/>
                    <a:gd name="connsiteY2" fmla="*/ 103109 h 102802"/>
                    <a:gd name="connsiteX3" fmla="*/ 268 w 481012"/>
                    <a:gd name="connsiteY3" fmla="*/ 103109 h 102802"/>
                  </a:gdLst>
                  <a:ahLst/>
                  <a:cxnLst>
                    <a:cxn ang="0">
                      <a:pos x="connsiteX0" y="connsiteY0"/>
                    </a:cxn>
                    <a:cxn ang="0">
                      <a:pos x="connsiteX1" y="connsiteY1"/>
                    </a:cxn>
                    <a:cxn ang="0">
                      <a:pos x="connsiteX2" y="connsiteY2"/>
                    </a:cxn>
                    <a:cxn ang="0">
                      <a:pos x="connsiteX3" y="connsiteY3"/>
                    </a:cxn>
                  </a:cxnLst>
                  <a:rect l="l" t="t" r="r" b="b"/>
                  <a:pathLst>
                    <a:path w="481012" h="102802">
                      <a:moveTo>
                        <a:pt x="268" y="306"/>
                      </a:moveTo>
                      <a:lnTo>
                        <a:pt x="481281" y="306"/>
                      </a:lnTo>
                      <a:lnTo>
                        <a:pt x="481281" y="103109"/>
                      </a:lnTo>
                      <a:lnTo>
                        <a:pt x="268" y="103109"/>
                      </a:lnTo>
                      <a:close/>
                    </a:path>
                  </a:pathLst>
                </a:custGeom>
                <a:solidFill>
                  <a:srgbClr val="FD8D3C">
                    <a:alpha val="85000"/>
                  </a:srgbClr>
                </a:solidFill>
                <a:ln w="9525" cap="flat">
                  <a:noFill/>
                  <a:prstDash val="solid"/>
                  <a:miter/>
                </a:ln>
              </p:spPr>
              <p:txBody>
                <a:bodyPr rtlCol="0" anchor="ctr"/>
                <a:lstStyle/>
                <a:p>
                  <a:endParaRPr lang="en-US"/>
                </a:p>
              </p:txBody>
            </p:sp>
            <p:sp>
              <p:nvSpPr>
                <p:cNvPr id="103" name="TextBox 102">
                  <a:extLst>
                    <a:ext uri="{FF2B5EF4-FFF2-40B4-BE49-F238E27FC236}">
                      <a16:creationId xmlns:a16="http://schemas.microsoft.com/office/drawing/2014/main" id="{D1907A02-165D-4D79-B9C2-FAD490DCBD63}"/>
                    </a:ext>
                  </a:extLst>
                </p:cNvPr>
                <p:cNvSpPr txBox="1"/>
                <p:nvPr/>
              </p:nvSpPr>
              <p:spPr>
                <a:xfrm>
                  <a:off x="15330790" y="3474416"/>
                  <a:ext cx="7829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1.1 million</a:t>
                  </a:r>
                </a:p>
              </p:txBody>
            </p:sp>
          </p:grpSp>
          <p:grpSp>
            <p:nvGrpSpPr>
              <p:cNvPr id="104" name="Graphic 6">
                <a:extLst>
                  <a:ext uri="{FF2B5EF4-FFF2-40B4-BE49-F238E27FC236}">
                    <a16:creationId xmlns:a16="http://schemas.microsoft.com/office/drawing/2014/main" id="{D4243C02-3BDF-4B08-841E-44A91081A98A}"/>
                  </a:ext>
                </a:extLst>
              </p:cNvPr>
              <p:cNvGrpSpPr/>
              <p:nvPr/>
            </p:nvGrpSpPr>
            <p:grpSpPr>
              <a:xfrm>
                <a:off x="13950618" y="3648639"/>
                <a:ext cx="2139315" cy="175226"/>
                <a:chOff x="13950618" y="3648639"/>
                <a:chExt cx="2139315" cy="175226"/>
              </a:xfrm>
            </p:grpSpPr>
            <p:sp>
              <p:nvSpPr>
                <p:cNvPr id="105" name="TextBox 104">
                  <a:extLst>
                    <a:ext uri="{FF2B5EF4-FFF2-40B4-BE49-F238E27FC236}">
                      <a16:creationId xmlns:a16="http://schemas.microsoft.com/office/drawing/2014/main" id="{32FAA6C9-6EB1-4F42-86A1-DAC1F30BDD87}"/>
                    </a:ext>
                  </a:extLst>
                </p:cNvPr>
                <p:cNvSpPr txBox="1"/>
                <p:nvPr/>
              </p:nvSpPr>
              <p:spPr>
                <a:xfrm>
                  <a:off x="13859178" y="3602919"/>
                  <a:ext cx="107823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Child wasting</a:t>
                  </a:r>
                </a:p>
              </p:txBody>
            </p:sp>
            <p:sp>
              <p:nvSpPr>
                <p:cNvPr id="106" name="Freeform: Shape 105">
                  <a:extLst>
                    <a:ext uri="{FF2B5EF4-FFF2-40B4-BE49-F238E27FC236}">
                      <a16:creationId xmlns:a16="http://schemas.microsoft.com/office/drawing/2014/main" id="{C9C929D1-3882-43AB-AD43-A0F0D8EC0BBE}"/>
                    </a:ext>
                  </a:extLst>
                </p:cNvPr>
                <p:cNvSpPr/>
                <p:nvPr/>
              </p:nvSpPr>
              <p:spPr>
                <a:xfrm>
                  <a:off x="14893593" y="3721063"/>
                  <a:ext cx="472440" cy="102802"/>
                </a:xfrm>
                <a:custGeom>
                  <a:avLst/>
                  <a:gdLst>
                    <a:gd name="connsiteX0" fmla="*/ 268 w 472440"/>
                    <a:gd name="connsiteY0" fmla="*/ 319 h 102802"/>
                    <a:gd name="connsiteX1" fmla="*/ 472708 w 472440"/>
                    <a:gd name="connsiteY1" fmla="*/ 319 h 102802"/>
                    <a:gd name="connsiteX2" fmla="*/ 472708 w 472440"/>
                    <a:gd name="connsiteY2" fmla="*/ 103122 h 102802"/>
                    <a:gd name="connsiteX3" fmla="*/ 268 w 472440"/>
                    <a:gd name="connsiteY3" fmla="*/ 103122 h 102802"/>
                  </a:gdLst>
                  <a:ahLst/>
                  <a:cxnLst>
                    <a:cxn ang="0">
                      <a:pos x="connsiteX0" y="connsiteY0"/>
                    </a:cxn>
                    <a:cxn ang="0">
                      <a:pos x="connsiteX1" y="connsiteY1"/>
                    </a:cxn>
                    <a:cxn ang="0">
                      <a:pos x="connsiteX2" y="connsiteY2"/>
                    </a:cxn>
                    <a:cxn ang="0">
                      <a:pos x="connsiteX3" y="connsiteY3"/>
                    </a:cxn>
                  </a:cxnLst>
                  <a:rect l="l" t="t" r="r" b="b"/>
                  <a:pathLst>
                    <a:path w="472440" h="102802">
                      <a:moveTo>
                        <a:pt x="268" y="319"/>
                      </a:moveTo>
                      <a:lnTo>
                        <a:pt x="472708" y="319"/>
                      </a:lnTo>
                      <a:lnTo>
                        <a:pt x="472708" y="103122"/>
                      </a:lnTo>
                      <a:lnTo>
                        <a:pt x="268" y="103122"/>
                      </a:lnTo>
                      <a:close/>
                    </a:path>
                  </a:pathLst>
                </a:custGeom>
                <a:solidFill>
                  <a:srgbClr val="FE9740">
                    <a:alpha val="85000"/>
                  </a:srgbClr>
                </a:solidFill>
                <a:ln w="9525" cap="flat">
                  <a:noFill/>
                  <a:prstDash val="solid"/>
                  <a:miter/>
                </a:ln>
              </p:spPr>
              <p:txBody>
                <a:bodyPr rtlCol="0" anchor="ctr"/>
                <a:lstStyle/>
                <a:p>
                  <a:endParaRPr lang="en-US"/>
                </a:p>
              </p:txBody>
            </p:sp>
            <p:sp>
              <p:nvSpPr>
                <p:cNvPr id="107" name="TextBox 106">
                  <a:extLst>
                    <a:ext uri="{FF2B5EF4-FFF2-40B4-BE49-F238E27FC236}">
                      <a16:creationId xmlns:a16="http://schemas.microsoft.com/office/drawing/2014/main" id="{39F2E32B-738A-47CF-98D1-6181048719F9}"/>
                    </a:ext>
                  </a:extLst>
                </p:cNvPr>
                <p:cNvSpPr txBox="1"/>
                <p:nvPr/>
              </p:nvSpPr>
              <p:spPr>
                <a:xfrm>
                  <a:off x="15322218" y="3602919"/>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1.08 million</a:t>
                  </a:r>
                </a:p>
              </p:txBody>
            </p:sp>
          </p:grpSp>
          <p:grpSp>
            <p:nvGrpSpPr>
              <p:cNvPr id="108" name="Graphic 6">
                <a:extLst>
                  <a:ext uri="{FF2B5EF4-FFF2-40B4-BE49-F238E27FC236}">
                    <a16:creationId xmlns:a16="http://schemas.microsoft.com/office/drawing/2014/main" id="{D4243C02-3BDF-4B08-841E-44A91081A98A}"/>
                  </a:ext>
                </a:extLst>
              </p:cNvPr>
              <p:cNvGrpSpPr/>
              <p:nvPr/>
            </p:nvGrpSpPr>
            <p:grpSpPr>
              <a:xfrm>
                <a:off x="14103018" y="3777143"/>
                <a:ext cx="1965007" cy="175226"/>
                <a:chOff x="14103018" y="3777143"/>
                <a:chExt cx="1965007" cy="175226"/>
              </a:xfrm>
            </p:grpSpPr>
            <p:sp>
              <p:nvSpPr>
                <p:cNvPr id="109" name="TextBox 108">
                  <a:extLst>
                    <a:ext uri="{FF2B5EF4-FFF2-40B4-BE49-F238E27FC236}">
                      <a16:creationId xmlns:a16="http://schemas.microsoft.com/office/drawing/2014/main" id="{73203861-EAF3-4853-995B-C00069561D28}"/>
                    </a:ext>
                  </a:extLst>
                </p:cNvPr>
                <p:cNvSpPr txBox="1"/>
                <p:nvPr/>
              </p:nvSpPr>
              <p:spPr>
                <a:xfrm>
                  <a:off x="14011578" y="3731423"/>
                  <a:ext cx="92583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Unsafe sex</a:t>
                  </a:r>
                </a:p>
              </p:txBody>
            </p:sp>
            <p:sp>
              <p:nvSpPr>
                <p:cNvPr id="110" name="Freeform: Shape 109">
                  <a:extLst>
                    <a:ext uri="{FF2B5EF4-FFF2-40B4-BE49-F238E27FC236}">
                      <a16:creationId xmlns:a16="http://schemas.microsoft.com/office/drawing/2014/main" id="{E073A3BE-C4AA-40D4-A63F-99976489A7D4}"/>
                    </a:ext>
                  </a:extLst>
                </p:cNvPr>
                <p:cNvSpPr/>
                <p:nvPr/>
              </p:nvSpPr>
              <p:spPr>
                <a:xfrm>
                  <a:off x="14893593" y="3849566"/>
                  <a:ext cx="450532" cy="102802"/>
                </a:xfrm>
                <a:custGeom>
                  <a:avLst/>
                  <a:gdLst>
                    <a:gd name="connsiteX0" fmla="*/ 268 w 450532"/>
                    <a:gd name="connsiteY0" fmla="*/ 333 h 102802"/>
                    <a:gd name="connsiteX1" fmla="*/ 450801 w 450532"/>
                    <a:gd name="connsiteY1" fmla="*/ 333 h 102802"/>
                    <a:gd name="connsiteX2" fmla="*/ 450801 w 450532"/>
                    <a:gd name="connsiteY2" fmla="*/ 103136 h 102802"/>
                    <a:gd name="connsiteX3" fmla="*/ 268 w 450532"/>
                    <a:gd name="connsiteY3" fmla="*/ 103136 h 102802"/>
                  </a:gdLst>
                  <a:ahLst/>
                  <a:cxnLst>
                    <a:cxn ang="0">
                      <a:pos x="connsiteX0" y="connsiteY0"/>
                    </a:cxn>
                    <a:cxn ang="0">
                      <a:pos x="connsiteX1" y="connsiteY1"/>
                    </a:cxn>
                    <a:cxn ang="0">
                      <a:pos x="connsiteX2" y="connsiteY2"/>
                    </a:cxn>
                    <a:cxn ang="0">
                      <a:pos x="connsiteX3" y="connsiteY3"/>
                    </a:cxn>
                  </a:cxnLst>
                  <a:rect l="l" t="t" r="r" b="b"/>
                  <a:pathLst>
                    <a:path w="450532" h="102802">
                      <a:moveTo>
                        <a:pt x="268" y="333"/>
                      </a:moveTo>
                      <a:lnTo>
                        <a:pt x="450801" y="333"/>
                      </a:lnTo>
                      <a:lnTo>
                        <a:pt x="450801" y="103136"/>
                      </a:lnTo>
                      <a:lnTo>
                        <a:pt x="268" y="103136"/>
                      </a:lnTo>
                      <a:close/>
                    </a:path>
                  </a:pathLst>
                </a:custGeom>
                <a:solidFill>
                  <a:srgbClr val="FEA044">
                    <a:alpha val="85000"/>
                  </a:srgbClr>
                </a:solidFill>
                <a:ln w="9525" cap="flat">
                  <a:noFill/>
                  <a:prstDash val="solid"/>
                  <a:miter/>
                </a:ln>
              </p:spPr>
              <p:txBody>
                <a:bodyPr rtlCol="0" anchor="ctr"/>
                <a:lstStyle/>
                <a:p>
                  <a:endParaRPr lang="en-US"/>
                </a:p>
              </p:txBody>
            </p:sp>
            <p:sp>
              <p:nvSpPr>
                <p:cNvPr id="111" name="TextBox 110">
                  <a:extLst>
                    <a:ext uri="{FF2B5EF4-FFF2-40B4-BE49-F238E27FC236}">
                      <a16:creationId xmlns:a16="http://schemas.microsoft.com/office/drawing/2014/main" id="{9DEB6182-BF23-4323-92F2-C974F1FA315E}"/>
                    </a:ext>
                  </a:extLst>
                </p:cNvPr>
                <p:cNvSpPr txBox="1"/>
                <p:nvPr/>
              </p:nvSpPr>
              <p:spPr>
                <a:xfrm>
                  <a:off x="15300310" y="3731423"/>
                  <a:ext cx="859155"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1.03 million</a:t>
                  </a:r>
                </a:p>
              </p:txBody>
            </p:sp>
          </p:grpSp>
          <p:grpSp>
            <p:nvGrpSpPr>
              <p:cNvPr id="112" name="Graphic 6">
                <a:extLst>
                  <a:ext uri="{FF2B5EF4-FFF2-40B4-BE49-F238E27FC236}">
                    <a16:creationId xmlns:a16="http://schemas.microsoft.com/office/drawing/2014/main" id="{D4243C02-3BDF-4B08-841E-44A91081A98A}"/>
                  </a:ext>
                </a:extLst>
              </p:cNvPr>
              <p:cNvGrpSpPr/>
              <p:nvPr/>
            </p:nvGrpSpPr>
            <p:grpSpPr>
              <a:xfrm>
                <a:off x="13798218" y="3905646"/>
                <a:ext cx="2021205" cy="175226"/>
                <a:chOff x="13798218" y="3905646"/>
                <a:chExt cx="2021205" cy="175226"/>
              </a:xfrm>
            </p:grpSpPr>
            <p:sp>
              <p:nvSpPr>
                <p:cNvPr id="113" name="TextBox 112">
                  <a:extLst>
                    <a:ext uri="{FF2B5EF4-FFF2-40B4-BE49-F238E27FC236}">
                      <a16:creationId xmlns:a16="http://schemas.microsoft.com/office/drawing/2014/main" id="{3F32F51B-4693-48B0-B9FF-2BAB156A00E9}"/>
                    </a:ext>
                  </a:extLst>
                </p:cNvPr>
                <p:cNvSpPr txBox="1"/>
                <p:nvPr/>
              </p:nvSpPr>
              <p:spPr>
                <a:xfrm>
                  <a:off x="13706778" y="3859926"/>
                  <a:ext cx="123063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Diet low in fiber</a:t>
                  </a:r>
                </a:p>
              </p:txBody>
            </p:sp>
            <p:sp>
              <p:nvSpPr>
                <p:cNvPr id="114" name="Freeform: Shape 113">
                  <a:extLst>
                    <a:ext uri="{FF2B5EF4-FFF2-40B4-BE49-F238E27FC236}">
                      <a16:creationId xmlns:a16="http://schemas.microsoft.com/office/drawing/2014/main" id="{C4F813E6-A5E0-4386-AA0F-8740AF89150C}"/>
                    </a:ext>
                  </a:extLst>
                </p:cNvPr>
                <p:cNvSpPr/>
                <p:nvPr/>
              </p:nvSpPr>
              <p:spPr>
                <a:xfrm>
                  <a:off x="14893593" y="3978070"/>
                  <a:ext cx="382905" cy="102802"/>
                </a:xfrm>
                <a:custGeom>
                  <a:avLst/>
                  <a:gdLst>
                    <a:gd name="connsiteX0" fmla="*/ 268 w 382905"/>
                    <a:gd name="connsiteY0" fmla="*/ 346 h 102802"/>
                    <a:gd name="connsiteX1" fmla="*/ 383173 w 382905"/>
                    <a:gd name="connsiteY1" fmla="*/ 346 h 102802"/>
                    <a:gd name="connsiteX2" fmla="*/ 383173 w 382905"/>
                    <a:gd name="connsiteY2" fmla="*/ 103149 h 102802"/>
                    <a:gd name="connsiteX3" fmla="*/ 268 w 382905"/>
                    <a:gd name="connsiteY3" fmla="*/ 103149 h 102802"/>
                  </a:gdLst>
                  <a:ahLst/>
                  <a:cxnLst>
                    <a:cxn ang="0">
                      <a:pos x="connsiteX0" y="connsiteY0"/>
                    </a:cxn>
                    <a:cxn ang="0">
                      <a:pos x="connsiteX1" y="connsiteY1"/>
                    </a:cxn>
                    <a:cxn ang="0">
                      <a:pos x="connsiteX2" y="connsiteY2"/>
                    </a:cxn>
                    <a:cxn ang="0">
                      <a:pos x="connsiteX3" y="connsiteY3"/>
                    </a:cxn>
                  </a:cxnLst>
                  <a:rect l="l" t="t" r="r" b="b"/>
                  <a:pathLst>
                    <a:path w="382905" h="102802">
                      <a:moveTo>
                        <a:pt x="268" y="346"/>
                      </a:moveTo>
                      <a:lnTo>
                        <a:pt x="383173" y="346"/>
                      </a:lnTo>
                      <a:lnTo>
                        <a:pt x="383173" y="103149"/>
                      </a:lnTo>
                      <a:lnTo>
                        <a:pt x="268" y="103149"/>
                      </a:lnTo>
                      <a:close/>
                    </a:path>
                  </a:pathLst>
                </a:custGeom>
                <a:solidFill>
                  <a:srgbClr val="FEA948">
                    <a:alpha val="85000"/>
                  </a:srgbClr>
                </a:solidFill>
                <a:ln w="9525" cap="flat">
                  <a:noFill/>
                  <a:prstDash val="solid"/>
                  <a:miter/>
                </a:ln>
              </p:spPr>
              <p:txBody>
                <a:bodyPr rtlCol="0" anchor="ctr"/>
                <a:lstStyle/>
                <a:p>
                  <a:endParaRPr lang="en-US"/>
                </a:p>
              </p:txBody>
            </p:sp>
            <p:sp>
              <p:nvSpPr>
                <p:cNvPr id="115" name="TextBox 114">
                  <a:extLst>
                    <a:ext uri="{FF2B5EF4-FFF2-40B4-BE49-F238E27FC236}">
                      <a16:creationId xmlns:a16="http://schemas.microsoft.com/office/drawing/2014/main" id="{C1923938-B506-4C21-8EC2-63040176BFE1}"/>
                    </a:ext>
                  </a:extLst>
                </p:cNvPr>
                <p:cNvSpPr txBox="1"/>
                <p:nvPr/>
              </p:nvSpPr>
              <p:spPr>
                <a:xfrm>
                  <a:off x="15232683" y="3859926"/>
                  <a:ext cx="6781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873,408</a:t>
                  </a:r>
                </a:p>
              </p:txBody>
            </p:sp>
          </p:grpSp>
          <p:grpSp>
            <p:nvGrpSpPr>
              <p:cNvPr id="116" name="Graphic 6">
                <a:extLst>
                  <a:ext uri="{FF2B5EF4-FFF2-40B4-BE49-F238E27FC236}">
                    <a16:creationId xmlns:a16="http://schemas.microsoft.com/office/drawing/2014/main" id="{D4243C02-3BDF-4B08-841E-44A91081A98A}"/>
                  </a:ext>
                </a:extLst>
              </p:cNvPr>
              <p:cNvGrpSpPr/>
              <p:nvPr/>
            </p:nvGrpSpPr>
            <p:grpSpPr>
              <a:xfrm>
                <a:off x="13836318" y="4034149"/>
                <a:ext cx="1939290" cy="175226"/>
                <a:chOff x="13836318" y="4034149"/>
                <a:chExt cx="1939290" cy="175226"/>
              </a:xfrm>
            </p:grpSpPr>
            <p:sp>
              <p:nvSpPr>
                <p:cNvPr id="117" name="TextBox 116">
                  <a:extLst>
                    <a:ext uri="{FF2B5EF4-FFF2-40B4-BE49-F238E27FC236}">
                      <a16:creationId xmlns:a16="http://schemas.microsoft.com/office/drawing/2014/main" id="{F0077092-C6E9-40F6-A568-14722229D82B}"/>
                    </a:ext>
                  </a:extLst>
                </p:cNvPr>
                <p:cNvSpPr txBox="1"/>
                <p:nvPr/>
              </p:nvSpPr>
              <p:spPr>
                <a:xfrm>
                  <a:off x="13744878" y="3988429"/>
                  <a:ext cx="119253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Poor sanitation</a:t>
                  </a:r>
                </a:p>
              </p:txBody>
            </p:sp>
            <p:sp>
              <p:nvSpPr>
                <p:cNvPr id="118" name="Freeform: Shape 117">
                  <a:extLst>
                    <a:ext uri="{FF2B5EF4-FFF2-40B4-BE49-F238E27FC236}">
                      <a16:creationId xmlns:a16="http://schemas.microsoft.com/office/drawing/2014/main" id="{58116D73-7E19-4BDA-A772-688873009729}"/>
                    </a:ext>
                  </a:extLst>
                </p:cNvPr>
                <p:cNvSpPr/>
                <p:nvPr/>
              </p:nvSpPr>
              <p:spPr>
                <a:xfrm>
                  <a:off x="14893593" y="4106573"/>
                  <a:ext cx="339090" cy="102802"/>
                </a:xfrm>
                <a:custGeom>
                  <a:avLst/>
                  <a:gdLst>
                    <a:gd name="connsiteX0" fmla="*/ 268 w 339090"/>
                    <a:gd name="connsiteY0" fmla="*/ 360 h 102802"/>
                    <a:gd name="connsiteX1" fmla="*/ 339358 w 339090"/>
                    <a:gd name="connsiteY1" fmla="*/ 360 h 102802"/>
                    <a:gd name="connsiteX2" fmla="*/ 339358 w 339090"/>
                    <a:gd name="connsiteY2" fmla="*/ 103163 h 102802"/>
                    <a:gd name="connsiteX3" fmla="*/ 268 w 339090"/>
                    <a:gd name="connsiteY3" fmla="*/ 103163 h 102802"/>
                  </a:gdLst>
                  <a:ahLst/>
                  <a:cxnLst>
                    <a:cxn ang="0">
                      <a:pos x="connsiteX0" y="connsiteY0"/>
                    </a:cxn>
                    <a:cxn ang="0">
                      <a:pos x="connsiteX1" y="connsiteY1"/>
                    </a:cxn>
                    <a:cxn ang="0">
                      <a:pos x="connsiteX2" y="connsiteY2"/>
                    </a:cxn>
                    <a:cxn ang="0">
                      <a:pos x="connsiteX3" y="connsiteY3"/>
                    </a:cxn>
                  </a:cxnLst>
                  <a:rect l="l" t="t" r="r" b="b"/>
                  <a:pathLst>
                    <a:path w="339090" h="102802">
                      <a:moveTo>
                        <a:pt x="268" y="360"/>
                      </a:moveTo>
                      <a:lnTo>
                        <a:pt x="339358" y="360"/>
                      </a:lnTo>
                      <a:lnTo>
                        <a:pt x="339358" y="103163"/>
                      </a:lnTo>
                      <a:lnTo>
                        <a:pt x="268" y="103163"/>
                      </a:lnTo>
                      <a:close/>
                    </a:path>
                  </a:pathLst>
                </a:custGeom>
                <a:solidFill>
                  <a:srgbClr val="FEB24C">
                    <a:alpha val="85000"/>
                  </a:srgbClr>
                </a:solidFill>
                <a:ln w="9525" cap="flat">
                  <a:noFill/>
                  <a:prstDash val="solid"/>
                  <a:miter/>
                </a:ln>
              </p:spPr>
              <p:txBody>
                <a:bodyPr rtlCol="0" anchor="ctr"/>
                <a:lstStyle/>
                <a:p>
                  <a:endParaRPr lang="en-US"/>
                </a:p>
              </p:txBody>
            </p:sp>
            <p:sp>
              <p:nvSpPr>
                <p:cNvPr id="119" name="TextBox 118">
                  <a:extLst>
                    <a:ext uri="{FF2B5EF4-FFF2-40B4-BE49-F238E27FC236}">
                      <a16:creationId xmlns:a16="http://schemas.microsoft.com/office/drawing/2014/main" id="{E035F7B7-13BE-4709-8922-DB17C5BCB7A9}"/>
                    </a:ext>
                  </a:extLst>
                </p:cNvPr>
                <p:cNvSpPr txBox="1"/>
                <p:nvPr/>
              </p:nvSpPr>
              <p:spPr>
                <a:xfrm>
                  <a:off x="15188868" y="3988429"/>
                  <a:ext cx="6781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774,241</a:t>
                  </a:r>
                </a:p>
              </p:txBody>
            </p:sp>
          </p:grpSp>
          <p:grpSp>
            <p:nvGrpSpPr>
              <p:cNvPr id="120" name="Graphic 6">
                <a:extLst>
                  <a:ext uri="{FF2B5EF4-FFF2-40B4-BE49-F238E27FC236}">
                    <a16:creationId xmlns:a16="http://schemas.microsoft.com/office/drawing/2014/main" id="{D4243C02-3BDF-4B08-841E-44A91081A98A}"/>
                  </a:ext>
                </a:extLst>
              </p:cNvPr>
              <p:cNvGrpSpPr/>
              <p:nvPr/>
            </p:nvGrpSpPr>
            <p:grpSpPr>
              <a:xfrm>
                <a:off x="12598068" y="4162653"/>
                <a:ext cx="3148965" cy="175226"/>
                <a:chOff x="12598068" y="4162653"/>
                <a:chExt cx="3148965" cy="175226"/>
              </a:xfrm>
            </p:grpSpPr>
            <p:sp>
              <p:nvSpPr>
                <p:cNvPr id="121" name="TextBox 120">
                  <a:extLst>
                    <a:ext uri="{FF2B5EF4-FFF2-40B4-BE49-F238E27FC236}">
                      <a16:creationId xmlns:a16="http://schemas.microsoft.com/office/drawing/2014/main" id="{B15A9E77-36B8-4664-8960-3EA664313C51}"/>
                    </a:ext>
                  </a:extLst>
                </p:cNvPr>
                <p:cNvSpPr txBox="1"/>
                <p:nvPr/>
              </p:nvSpPr>
              <p:spPr>
                <a:xfrm>
                  <a:off x="12506628" y="4116933"/>
                  <a:ext cx="243078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No access to handwashing facility</a:t>
                  </a:r>
                </a:p>
              </p:txBody>
            </p:sp>
            <p:sp>
              <p:nvSpPr>
                <p:cNvPr id="122" name="Freeform: Shape 121">
                  <a:extLst>
                    <a:ext uri="{FF2B5EF4-FFF2-40B4-BE49-F238E27FC236}">
                      <a16:creationId xmlns:a16="http://schemas.microsoft.com/office/drawing/2014/main" id="{B2E42996-573D-4592-B793-96242DB36A9E}"/>
                    </a:ext>
                  </a:extLst>
                </p:cNvPr>
                <p:cNvSpPr/>
                <p:nvPr/>
              </p:nvSpPr>
              <p:spPr>
                <a:xfrm>
                  <a:off x="14893593" y="4235077"/>
                  <a:ext cx="310515" cy="102802"/>
                </a:xfrm>
                <a:custGeom>
                  <a:avLst/>
                  <a:gdLst>
                    <a:gd name="connsiteX0" fmla="*/ 268 w 310515"/>
                    <a:gd name="connsiteY0" fmla="*/ 373 h 102802"/>
                    <a:gd name="connsiteX1" fmla="*/ 310783 w 310515"/>
                    <a:gd name="connsiteY1" fmla="*/ 373 h 102802"/>
                    <a:gd name="connsiteX2" fmla="*/ 310783 w 310515"/>
                    <a:gd name="connsiteY2" fmla="*/ 103176 h 102802"/>
                    <a:gd name="connsiteX3" fmla="*/ 268 w 310515"/>
                    <a:gd name="connsiteY3" fmla="*/ 103176 h 102802"/>
                  </a:gdLst>
                  <a:ahLst/>
                  <a:cxnLst>
                    <a:cxn ang="0">
                      <a:pos x="connsiteX0" y="connsiteY0"/>
                    </a:cxn>
                    <a:cxn ang="0">
                      <a:pos x="connsiteX1" y="connsiteY1"/>
                    </a:cxn>
                    <a:cxn ang="0">
                      <a:pos x="connsiteX2" y="connsiteY2"/>
                    </a:cxn>
                    <a:cxn ang="0">
                      <a:pos x="connsiteX3" y="connsiteY3"/>
                    </a:cxn>
                  </a:cxnLst>
                  <a:rect l="l" t="t" r="r" b="b"/>
                  <a:pathLst>
                    <a:path w="310515" h="102802">
                      <a:moveTo>
                        <a:pt x="268" y="373"/>
                      </a:moveTo>
                      <a:lnTo>
                        <a:pt x="310783" y="373"/>
                      </a:lnTo>
                      <a:lnTo>
                        <a:pt x="310783" y="103176"/>
                      </a:lnTo>
                      <a:lnTo>
                        <a:pt x="268" y="103176"/>
                      </a:lnTo>
                      <a:close/>
                    </a:path>
                  </a:pathLst>
                </a:custGeom>
                <a:solidFill>
                  <a:srgbClr val="FEBC57">
                    <a:alpha val="85000"/>
                  </a:srgbClr>
                </a:solidFill>
                <a:ln w="9525" cap="flat">
                  <a:noFill/>
                  <a:prstDash val="solid"/>
                  <a:miter/>
                </a:ln>
              </p:spPr>
              <p:txBody>
                <a:bodyPr rtlCol="0" anchor="ctr"/>
                <a:lstStyle/>
                <a:p>
                  <a:endParaRPr lang="en-US"/>
                </a:p>
              </p:txBody>
            </p:sp>
            <p:sp>
              <p:nvSpPr>
                <p:cNvPr id="123" name="TextBox 122">
                  <a:extLst>
                    <a:ext uri="{FF2B5EF4-FFF2-40B4-BE49-F238E27FC236}">
                      <a16:creationId xmlns:a16="http://schemas.microsoft.com/office/drawing/2014/main" id="{B794DB1F-F076-449B-B33A-3B161694AF72}"/>
                    </a:ext>
                  </a:extLst>
                </p:cNvPr>
                <p:cNvSpPr txBox="1"/>
                <p:nvPr/>
              </p:nvSpPr>
              <p:spPr>
                <a:xfrm>
                  <a:off x="15160293" y="4116933"/>
                  <a:ext cx="6781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707,248</a:t>
                  </a:r>
                </a:p>
              </p:txBody>
            </p:sp>
          </p:grpSp>
          <p:grpSp>
            <p:nvGrpSpPr>
              <p:cNvPr id="124" name="Graphic 6">
                <a:extLst>
                  <a:ext uri="{FF2B5EF4-FFF2-40B4-BE49-F238E27FC236}">
                    <a16:creationId xmlns:a16="http://schemas.microsoft.com/office/drawing/2014/main" id="{D4243C02-3BDF-4B08-841E-44A91081A98A}"/>
                  </a:ext>
                </a:extLst>
              </p:cNvPr>
              <p:cNvGrpSpPr/>
              <p:nvPr/>
            </p:nvGrpSpPr>
            <p:grpSpPr>
              <a:xfrm>
                <a:off x="14236368" y="4291156"/>
                <a:ext cx="1456372" cy="175226"/>
                <a:chOff x="14236368" y="4291156"/>
                <a:chExt cx="1456372" cy="175226"/>
              </a:xfrm>
            </p:grpSpPr>
            <p:sp>
              <p:nvSpPr>
                <p:cNvPr id="125" name="TextBox 124">
                  <a:extLst>
                    <a:ext uri="{FF2B5EF4-FFF2-40B4-BE49-F238E27FC236}">
                      <a16:creationId xmlns:a16="http://schemas.microsoft.com/office/drawing/2014/main" id="{C2065232-7F48-49F2-A4F9-768AEF9B530D}"/>
                    </a:ext>
                  </a:extLst>
                </p:cNvPr>
                <p:cNvSpPr txBox="1"/>
                <p:nvPr/>
              </p:nvSpPr>
              <p:spPr>
                <a:xfrm>
                  <a:off x="14144928" y="4245436"/>
                  <a:ext cx="79248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Drug use</a:t>
                  </a:r>
                </a:p>
              </p:txBody>
            </p:sp>
            <p:sp>
              <p:nvSpPr>
                <p:cNvPr id="126" name="Freeform: Shape 125">
                  <a:extLst>
                    <a:ext uri="{FF2B5EF4-FFF2-40B4-BE49-F238E27FC236}">
                      <a16:creationId xmlns:a16="http://schemas.microsoft.com/office/drawing/2014/main" id="{3D6C57F0-6D5B-430B-9EBA-CF2AD3CE714E}"/>
                    </a:ext>
                  </a:extLst>
                </p:cNvPr>
                <p:cNvSpPr/>
                <p:nvPr/>
              </p:nvSpPr>
              <p:spPr>
                <a:xfrm>
                  <a:off x="14893593" y="4363580"/>
                  <a:ext cx="256222" cy="102802"/>
                </a:xfrm>
                <a:custGeom>
                  <a:avLst/>
                  <a:gdLst>
                    <a:gd name="connsiteX0" fmla="*/ 268 w 256222"/>
                    <a:gd name="connsiteY0" fmla="*/ 387 h 102802"/>
                    <a:gd name="connsiteX1" fmla="*/ 256491 w 256222"/>
                    <a:gd name="connsiteY1" fmla="*/ 387 h 102802"/>
                    <a:gd name="connsiteX2" fmla="*/ 256491 w 256222"/>
                    <a:gd name="connsiteY2" fmla="*/ 103190 h 102802"/>
                    <a:gd name="connsiteX3" fmla="*/ 268 w 256222"/>
                    <a:gd name="connsiteY3" fmla="*/ 103190 h 102802"/>
                  </a:gdLst>
                  <a:ahLst/>
                  <a:cxnLst>
                    <a:cxn ang="0">
                      <a:pos x="connsiteX0" y="connsiteY0"/>
                    </a:cxn>
                    <a:cxn ang="0">
                      <a:pos x="connsiteX1" y="connsiteY1"/>
                    </a:cxn>
                    <a:cxn ang="0">
                      <a:pos x="connsiteX2" y="connsiteY2"/>
                    </a:cxn>
                    <a:cxn ang="0">
                      <a:pos x="connsiteX3" y="connsiteY3"/>
                    </a:cxn>
                  </a:cxnLst>
                  <a:rect l="l" t="t" r="r" b="b"/>
                  <a:pathLst>
                    <a:path w="256222" h="102802">
                      <a:moveTo>
                        <a:pt x="268" y="387"/>
                      </a:moveTo>
                      <a:lnTo>
                        <a:pt x="256491" y="387"/>
                      </a:lnTo>
                      <a:lnTo>
                        <a:pt x="256491" y="103190"/>
                      </a:lnTo>
                      <a:lnTo>
                        <a:pt x="268" y="103190"/>
                      </a:lnTo>
                      <a:close/>
                    </a:path>
                  </a:pathLst>
                </a:custGeom>
                <a:solidFill>
                  <a:srgbClr val="FEC661">
                    <a:alpha val="85000"/>
                  </a:srgbClr>
                </a:solidFill>
                <a:ln w="9525" cap="flat">
                  <a:noFill/>
                  <a:prstDash val="solid"/>
                  <a:miter/>
                </a:ln>
              </p:spPr>
              <p:txBody>
                <a:bodyPr rtlCol="0" anchor="ctr"/>
                <a:lstStyle/>
                <a:p>
                  <a:endParaRPr lang="en-US"/>
                </a:p>
              </p:txBody>
            </p:sp>
            <p:sp>
              <p:nvSpPr>
                <p:cNvPr id="127" name="TextBox 126">
                  <a:extLst>
                    <a:ext uri="{FF2B5EF4-FFF2-40B4-BE49-F238E27FC236}">
                      <a16:creationId xmlns:a16="http://schemas.microsoft.com/office/drawing/2014/main" id="{98BD8552-6EA1-4E14-BF26-98FF82723F53}"/>
                    </a:ext>
                  </a:extLst>
                </p:cNvPr>
                <p:cNvSpPr txBox="1"/>
                <p:nvPr/>
              </p:nvSpPr>
              <p:spPr>
                <a:xfrm>
                  <a:off x="15106000" y="4245436"/>
                  <a:ext cx="6781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585,348</a:t>
                  </a:r>
                </a:p>
              </p:txBody>
            </p:sp>
          </p:grpSp>
          <p:grpSp>
            <p:nvGrpSpPr>
              <p:cNvPr id="128" name="Graphic 6">
                <a:extLst>
                  <a:ext uri="{FF2B5EF4-FFF2-40B4-BE49-F238E27FC236}">
                    <a16:creationId xmlns:a16="http://schemas.microsoft.com/office/drawing/2014/main" id="{D4243C02-3BDF-4B08-841E-44A91081A98A}"/>
                  </a:ext>
                </a:extLst>
              </p:cNvPr>
              <p:cNvGrpSpPr/>
              <p:nvPr/>
            </p:nvGrpSpPr>
            <p:grpSpPr>
              <a:xfrm>
                <a:off x="13541043" y="4419660"/>
                <a:ext cx="2129790" cy="175226"/>
                <a:chOff x="13541043" y="4419660"/>
                <a:chExt cx="2129790" cy="175226"/>
              </a:xfrm>
            </p:grpSpPr>
            <p:sp>
              <p:nvSpPr>
                <p:cNvPr id="129" name="TextBox 128">
                  <a:extLst>
                    <a:ext uri="{FF2B5EF4-FFF2-40B4-BE49-F238E27FC236}">
                      <a16:creationId xmlns:a16="http://schemas.microsoft.com/office/drawing/2014/main" id="{4C0CEE6A-D701-42D7-8937-F05682C3AD39}"/>
                    </a:ext>
                  </a:extLst>
                </p:cNvPr>
                <p:cNvSpPr txBox="1"/>
                <p:nvPr/>
              </p:nvSpPr>
              <p:spPr>
                <a:xfrm>
                  <a:off x="13449603" y="4373940"/>
                  <a:ext cx="1487805"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Diet low in legumes</a:t>
                  </a:r>
                </a:p>
              </p:txBody>
            </p:sp>
            <p:sp>
              <p:nvSpPr>
                <p:cNvPr id="130" name="Freeform: Shape 129">
                  <a:extLst>
                    <a:ext uri="{FF2B5EF4-FFF2-40B4-BE49-F238E27FC236}">
                      <a16:creationId xmlns:a16="http://schemas.microsoft.com/office/drawing/2014/main" id="{E4A13EC6-7390-4079-BEBA-69359613D2D6}"/>
                    </a:ext>
                  </a:extLst>
                </p:cNvPr>
                <p:cNvSpPr/>
                <p:nvPr/>
              </p:nvSpPr>
              <p:spPr>
                <a:xfrm>
                  <a:off x="14893593" y="4492083"/>
                  <a:ext cx="234315" cy="102802"/>
                </a:xfrm>
                <a:custGeom>
                  <a:avLst/>
                  <a:gdLst>
                    <a:gd name="connsiteX0" fmla="*/ 268 w 234315"/>
                    <a:gd name="connsiteY0" fmla="*/ 400 h 102802"/>
                    <a:gd name="connsiteX1" fmla="*/ 234583 w 234315"/>
                    <a:gd name="connsiteY1" fmla="*/ 400 h 102802"/>
                    <a:gd name="connsiteX2" fmla="*/ 234583 w 234315"/>
                    <a:gd name="connsiteY2" fmla="*/ 103203 h 102802"/>
                    <a:gd name="connsiteX3" fmla="*/ 268 w 234315"/>
                    <a:gd name="connsiteY3" fmla="*/ 103203 h 102802"/>
                  </a:gdLst>
                  <a:ahLst/>
                  <a:cxnLst>
                    <a:cxn ang="0">
                      <a:pos x="connsiteX0" y="connsiteY0"/>
                    </a:cxn>
                    <a:cxn ang="0">
                      <a:pos x="connsiteX1" y="connsiteY1"/>
                    </a:cxn>
                    <a:cxn ang="0">
                      <a:pos x="connsiteX2" y="connsiteY2"/>
                    </a:cxn>
                    <a:cxn ang="0">
                      <a:pos x="connsiteX3" y="connsiteY3"/>
                    </a:cxn>
                  </a:cxnLst>
                  <a:rect l="l" t="t" r="r" b="b"/>
                  <a:pathLst>
                    <a:path w="234315" h="102802">
                      <a:moveTo>
                        <a:pt x="268" y="400"/>
                      </a:moveTo>
                      <a:lnTo>
                        <a:pt x="234583" y="400"/>
                      </a:lnTo>
                      <a:lnTo>
                        <a:pt x="234583" y="103203"/>
                      </a:lnTo>
                      <a:lnTo>
                        <a:pt x="268" y="103203"/>
                      </a:lnTo>
                      <a:close/>
                    </a:path>
                  </a:pathLst>
                </a:custGeom>
                <a:solidFill>
                  <a:srgbClr val="FED06C">
                    <a:alpha val="85000"/>
                  </a:srgbClr>
                </a:solidFill>
                <a:ln w="9525" cap="flat">
                  <a:noFill/>
                  <a:prstDash val="solid"/>
                  <a:miter/>
                </a:ln>
              </p:spPr>
              <p:txBody>
                <a:bodyPr rtlCol="0" anchor="ctr"/>
                <a:lstStyle/>
                <a:p>
                  <a:endParaRPr lang="en-US"/>
                </a:p>
              </p:txBody>
            </p:sp>
            <p:sp>
              <p:nvSpPr>
                <p:cNvPr id="131" name="TextBox 130">
                  <a:extLst>
                    <a:ext uri="{FF2B5EF4-FFF2-40B4-BE49-F238E27FC236}">
                      <a16:creationId xmlns:a16="http://schemas.microsoft.com/office/drawing/2014/main" id="{29F44AE7-EAB9-4353-8562-5A81E2FCFC7B}"/>
                    </a:ext>
                  </a:extLst>
                </p:cNvPr>
                <p:cNvSpPr txBox="1"/>
                <p:nvPr/>
              </p:nvSpPr>
              <p:spPr>
                <a:xfrm>
                  <a:off x="15084093" y="4373940"/>
                  <a:ext cx="6781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534,767</a:t>
                  </a:r>
                </a:p>
              </p:txBody>
            </p:sp>
          </p:grpSp>
          <p:grpSp>
            <p:nvGrpSpPr>
              <p:cNvPr id="132" name="Graphic 6">
                <a:extLst>
                  <a:ext uri="{FF2B5EF4-FFF2-40B4-BE49-F238E27FC236}">
                    <a16:creationId xmlns:a16="http://schemas.microsoft.com/office/drawing/2014/main" id="{D4243C02-3BDF-4B08-841E-44A91081A98A}"/>
                  </a:ext>
                </a:extLst>
              </p:cNvPr>
              <p:cNvGrpSpPr/>
              <p:nvPr/>
            </p:nvGrpSpPr>
            <p:grpSpPr>
              <a:xfrm>
                <a:off x="13140993" y="4548163"/>
                <a:ext cx="2439352" cy="175226"/>
                <a:chOff x="13140993" y="4548163"/>
                <a:chExt cx="2439352" cy="175226"/>
              </a:xfrm>
            </p:grpSpPr>
            <p:sp>
              <p:nvSpPr>
                <p:cNvPr id="133" name="TextBox 132">
                  <a:extLst>
                    <a:ext uri="{FF2B5EF4-FFF2-40B4-BE49-F238E27FC236}">
                      <a16:creationId xmlns:a16="http://schemas.microsoft.com/office/drawing/2014/main" id="{A695850E-4720-45D9-8B35-75ABC3456898}"/>
                    </a:ext>
                  </a:extLst>
                </p:cNvPr>
                <p:cNvSpPr txBox="1"/>
                <p:nvPr/>
              </p:nvSpPr>
              <p:spPr>
                <a:xfrm>
                  <a:off x="13049553" y="4502443"/>
                  <a:ext cx="1887855"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Low bone mineral density</a:t>
                  </a:r>
                </a:p>
              </p:txBody>
            </p:sp>
            <p:sp>
              <p:nvSpPr>
                <p:cNvPr id="134" name="Freeform: Shape 133">
                  <a:extLst>
                    <a:ext uri="{FF2B5EF4-FFF2-40B4-BE49-F238E27FC236}">
                      <a16:creationId xmlns:a16="http://schemas.microsoft.com/office/drawing/2014/main" id="{DB034C50-0583-42A2-B12B-7C269D17FCE6}"/>
                    </a:ext>
                  </a:extLst>
                </p:cNvPr>
                <p:cNvSpPr/>
                <p:nvPr/>
              </p:nvSpPr>
              <p:spPr>
                <a:xfrm>
                  <a:off x="14893593" y="4620587"/>
                  <a:ext cx="143827" cy="102802"/>
                </a:xfrm>
                <a:custGeom>
                  <a:avLst/>
                  <a:gdLst>
                    <a:gd name="connsiteX0" fmla="*/ 268 w 143827"/>
                    <a:gd name="connsiteY0" fmla="*/ 414 h 102802"/>
                    <a:gd name="connsiteX1" fmla="*/ 144096 w 143827"/>
                    <a:gd name="connsiteY1" fmla="*/ 414 h 102802"/>
                    <a:gd name="connsiteX2" fmla="*/ 144096 w 143827"/>
                    <a:gd name="connsiteY2" fmla="*/ 103217 h 102802"/>
                    <a:gd name="connsiteX3" fmla="*/ 268 w 143827"/>
                    <a:gd name="connsiteY3" fmla="*/ 103217 h 102802"/>
                  </a:gdLst>
                  <a:ahLst/>
                  <a:cxnLst>
                    <a:cxn ang="0">
                      <a:pos x="connsiteX0" y="connsiteY0"/>
                    </a:cxn>
                    <a:cxn ang="0">
                      <a:pos x="connsiteX1" y="connsiteY1"/>
                    </a:cxn>
                    <a:cxn ang="0">
                      <a:pos x="connsiteX2" y="connsiteY2"/>
                    </a:cxn>
                    <a:cxn ang="0">
                      <a:pos x="connsiteX3" y="connsiteY3"/>
                    </a:cxn>
                  </a:cxnLst>
                  <a:rect l="l" t="t" r="r" b="b"/>
                  <a:pathLst>
                    <a:path w="143827" h="102802">
                      <a:moveTo>
                        <a:pt x="268" y="414"/>
                      </a:moveTo>
                      <a:lnTo>
                        <a:pt x="144096" y="414"/>
                      </a:lnTo>
                      <a:lnTo>
                        <a:pt x="144096" y="103217"/>
                      </a:lnTo>
                      <a:lnTo>
                        <a:pt x="268" y="103217"/>
                      </a:lnTo>
                      <a:close/>
                    </a:path>
                  </a:pathLst>
                </a:custGeom>
                <a:solidFill>
                  <a:srgbClr val="FED976">
                    <a:alpha val="85000"/>
                  </a:srgbClr>
                </a:solidFill>
                <a:ln w="9525" cap="flat">
                  <a:noFill/>
                  <a:prstDash val="solid"/>
                  <a:miter/>
                </a:ln>
              </p:spPr>
              <p:txBody>
                <a:bodyPr rtlCol="0" anchor="ctr"/>
                <a:lstStyle/>
                <a:p>
                  <a:endParaRPr lang="en-US"/>
                </a:p>
              </p:txBody>
            </p:sp>
            <p:sp>
              <p:nvSpPr>
                <p:cNvPr id="135" name="TextBox 134">
                  <a:extLst>
                    <a:ext uri="{FF2B5EF4-FFF2-40B4-BE49-F238E27FC236}">
                      <a16:creationId xmlns:a16="http://schemas.microsoft.com/office/drawing/2014/main" id="{44D5D308-BD16-4B29-9975-37F4A722EA73}"/>
                    </a:ext>
                  </a:extLst>
                </p:cNvPr>
                <p:cNvSpPr txBox="1"/>
                <p:nvPr/>
              </p:nvSpPr>
              <p:spPr>
                <a:xfrm>
                  <a:off x="14993605" y="4502443"/>
                  <a:ext cx="6781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327,314</a:t>
                  </a:r>
                </a:p>
              </p:txBody>
            </p:sp>
          </p:grpSp>
          <p:grpSp>
            <p:nvGrpSpPr>
              <p:cNvPr id="136" name="Graphic 6">
                <a:extLst>
                  <a:ext uri="{FF2B5EF4-FFF2-40B4-BE49-F238E27FC236}">
                    <a16:creationId xmlns:a16="http://schemas.microsoft.com/office/drawing/2014/main" id="{D4243C02-3BDF-4B08-841E-44A91081A98A}"/>
                  </a:ext>
                </a:extLst>
              </p:cNvPr>
              <p:cNvGrpSpPr/>
              <p:nvPr/>
            </p:nvGrpSpPr>
            <p:grpSpPr>
              <a:xfrm>
                <a:off x="13512468" y="4676667"/>
                <a:ext cx="2025967" cy="175226"/>
                <a:chOff x="13512468" y="4676667"/>
                <a:chExt cx="2025967" cy="175226"/>
              </a:xfrm>
            </p:grpSpPr>
            <p:sp>
              <p:nvSpPr>
                <p:cNvPr id="137" name="TextBox 136">
                  <a:extLst>
                    <a:ext uri="{FF2B5EF4-FFF2-40B4-BE49-F238E27FC236}">
                      <a16:creationId xmlns:a16="http://schemas.microsoft.com/office/drawing/2014/main" id="{77B99D3E-D8DE-4251-AA6D-7C3AE7372C20}"/>
                    </a:ext>
                  </a:extLst>
                </p:cNvPr>
                <p:cNvSpPr txBox="1"/>
                <p:nvPr/>
              </p:nvSpPr>
              <p:spPr>
                <a:xfrm>
                  <a:off x="13421028" y="4630947"/>
                  <a:ext cx="151638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Vitamin-A deficiency</a:t>
                  </a:r>
                </a:p>
              </p:txBody>
            </p:sp>
            <p:sp>
              <p:nvSpPr>
                <p:cNvPr id="138" name="Freeform: Shape 137">
                  <a:extLst>
                    <a:ext uri="{FF2B5EF4-FFF2-40B4-BE49-F238E27FC236}">
                      <a16:creationId xmlns:a16="http://schemas.microsoft.com/office/drawing/2014/main" id="{9DB067F1-A877-4E3B-B997-012A715876AE}"/>
                    </a:ext>
                  </a:extLst>
                </p:cNvPr>
                <p:cNvSpPr/>
                <p:nvPr/>
              </p:nvSpPr>
              <p:spPr>
                <a:xfrm>
                  <a:off x="14893593" y="4749090"/>
                  <a:ext cx="101917" cy="102802"/>
                </a:xfrm>
                <a:custGeom>
                  <a:avLst/>
                  <a:gdLst>
                    <a:gd name="connsiteX0" fmla="*/ 268 w 101917"/>
                    <a:gd name="connsiteY0" fmla="*/ 427 h 102802"/>
                    <a:gd name="connsiteX1" fmla="*/ 102186 w 101917"/>
                    <a:gd name="connsiteY1" fmla="*/ 427 h 102802"/>
                    <a:gd name="connsiteX2" fmla="*/ 102186 w 101917"/>
                    <a:gd name="connsiteY2" fmla="*/ 103230 h 102802"/>
                    <a:gd name="connsiteX3" fmla="*/ 268 w 101917"/>
                    <a:gd name="connsiteY3" fmla="*/ 103230 h 102802"/>
                  </a:gdLst>
                  <a:ahLst/>
                  <a:cxnLst>
                    <a:cxn ang="0">
                      <a:pos x="connsiteX0" y="connsiteY0"/>
                    </a:cxn>
                    <a:cxn ang="0">
                      <a:pos x="connsiteX1" y="connsiteY1"/>
                    </a:cxn>
                    <a:cxn ang="0">
                      <a:pos x="connsiteX2" y="connsiteY2"/>
                    </a:cxn>
                    <a:cxn ang="0">
                      <a:pos x="connsiteX3" y="connsiteY3"/>
                    </a:cxn>
                  </a:cxnLst>
                  <a:rect l="l" t="t" r="r" b="b"/>
                  <a:pathLst>
                    <a:path w="101917" h="102802">
                      <a:moveTo>
                        <a:pt x="268" y="427"/>
                      </a:moveTo>
                      <a:lnTo>
                        <a:pt x="102186" y="427"/>
                      </a:lnTo>
                      <a:lnTo>
                        <a:pt x="102186" y="103230"/>
                      </a:lnTo>
                      <a:lnTo>
                        <a:pt x="268" y="103230"/>
                      </a:lnTo>
                      <a:close/>
                    </a:path>
                  </a:pathLst>
                </a:custGeom>
                <a:solidFill>
                  <a:srgbClr val="FFDE81">
                    <a:alpha val="85000"/>
                  </a:srgbClr>
                </a:solidFill>
                <a:ln w="9525" cap="flat">
                  <a:noFill/>
                  <a:prstDash val="solid"/>
                  <a:miter/>
                </a:ln>
              </p:spPr>
              <p:txBody>
                <a:bodyPr rtlCol="0" anchor="ctr"/>
                <a:lstStyle/>
                <a:p>
                  <a:endParaRPr lang="en-US"/>
                </a:p>
              </p:txBody>
            </p:sp>
            <p:sp>
              <p:nvSpPr>
                <p:cNvPr id="139" name="TextBox 138">
                  <a:extLst>
                    <a:ext uri="{FF2B5EF4-FFF2-40B4-BE49-F238E27FC236}">
                      <a16:creationId xmlns:a16="http://schemas.microsoft.com/office/drawing/2014/main" id="{E7A1F62B-9B03-4E61-8E2D-3A8772128AE7}"/>
                    </a:ext>
                  </a:extLst>
                </p:cNvPr>
                <p:cNvSpPr txBox="1"/>
                <p:nvPr/>
              </p:nvSpPr>
              <p:spPr>
                <a:xfrm>
                  <a:off x="14951695" y="4630947"/>
                  <a:ext cx="6781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232,777</a:t>
                  </a:r>
                </a:p>
              </p:txBody>
            </p:sp>
          </p:grpSp>
          <p:grpSp>
            <p:nvGrpSpPr>
              <p:cNvPr id="140" name="Graphic 6">
                <a:extLst>
                  <a:ext uri="{FF2B5EF4-FFF2-40B4-BE49-F238E27FC236}">
                    <a16:creationId xmlns:a16="http://schemas.microsoft.com/office/drawing/2014/main" id="{D4243C02-3BDF-4B08-841E-44A91081A98A}"/>
                  </a:ext>
                </a:extLst>
              </p:cNvPr>
              <p:cNvGrpSpPr/>
              <p:nvPr/>
            </p:nvGrpSpPr>
            <p:grpSpPr>
              <a:xfrm>
                <a:off x="13912518" y="4805170"/>
                <a:ext cx="1621155" cy="175226"/>
                <a:chOff x="13912518" y="4805170"/>
                <a:chExt cx="1621155" cy="175226"/>
              </a:xfrm>
            </p:grpSpPr>
            <p:sp>
              <p:nvSpPr>
                <p:cNvPr id="141" name="TextBox 140">
                  <a:extLst>
                    <a:ext uri="{FF2B5EF4-FFF2-40B4-BE49-F238E27FC236}">
                      <a16:creationId xmlns:a16="http://schemas.microsoft.com/office/drawing/2014/main" id="{823E6656-18F8-4EF6-AFEA-D8ABA27EDC6A}"/>
                    </a:ext>
                  </a:extLst>
                </p:cNvPr>
                <p:cNvSpPr txBox="1"/>
                <p:nvPr/>
              </p:nvSpPr>
              <p:spPr>
                <a:xfrm>
                  <a:off x="13821078" y="4759450"/>
                  <a:ext cx="111633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Child stunting</a:t>
                  </a:r>
                </a:p>
              </p:txBody>
            </p:sp>
            <p:sp>
              <p:nvSpPr>
                <p:cNvPr id="142" name="Freeform: Shape 141">
                  <a:extLst>
                    <a:ext uri="{FF2B5EF4-FFF2-40B4-BE49-F238E27FC236}">
                      <a16:creationId xmlns:a16="http://schemas.microsoft.com/office/drawing/2014/main" id="{5F329C49-972C-4255-B05C-F8C23F039F69}"/>
                    </a:ext>
                  </a:extLst>
                </p:cNvPr>
                <p:cNvSpPr/>
                <p:nvPr/>
              </p:nvSpPr>
              <p:spPr>
                <a:xfrm>
                  <a:off x="14893593" y="4877594"/>
                  <a:ext cx="97155" cy="102802"/>
                </a:xfrm>
                <a:custGeom>
                  <a:avLst/>
                  <a:gdLst>
                    <a:gd name="connsiteX0" fmla="*/ 268 w 97155"/>
                    <a:gd name="connsiteY0" fmla="*/ 441 h 102802"/>
                    <a:gd name="connsiteX1" fmla="*/ 97423 w 97155"/>
                    <a:gd name="connsiteY1" fmla="*/ 441 h 102802"/>
                    <a:gd name="connsiteX2" fmla="*/ 97423 w 97155"/>
                    <a:gd name="connsiteY2" fmla="*/ 103244 h 102802"/>
                    <a:gd name="connsiteX3" fmla="*/ 268 w 97155"/>
                    <a:gd name="connsiteY3" fmla="*/ 103244 h 102802"/>
                  </a:gdLst>
                  <a:ahLst/>
                  <a:cxnLst>
                    <a:cxn ang="0">
                      <a:pos x="connsiteX0" y="connsiteY0"/>
                    </a:cxn>
                    <a:cxn ang="0">
                      <a:pos x="connsiteX1" y="connsiteY1"/>
                    </a:cxn>
                    <a:cxn ang="0">
                      <a:pos x="connsiteX2" y="connsiteY2"/>
                    </a:cxn>
                    <a:cxn ang="0">
                      <a:pos x="connsiteX3" y="connsiteY3"/>
                    </a:cxn>
                  </a:cxnLst>
                  <a:rect l="l" t="t" r="r" b="b"/>
                  <a:pathLst>
                    <a:path w="97155" h="102802">
                      <a:moveTo>
                        <a:pt x="268" y="441"/>
                      </a:moveTo>
                      <a:lnTo>
                        <a:pt x="97423" y="441"/>
                      </a:lnTo>
                      <a:lnTo>
                        <a:pt x="97423" y="103244"/>
                      </a:lnTo>
                      <a:lnTo>
                        <a:pt x="268" y="103244"/>
                      </a:lnTo>
                      <a:close/>
                    </a:path>
                  </a:pathLst>
                </a:custGeom>
                <a:solidFill>
                  <a:srgbClr val="FFE38B">
                    <a:alpha val="85000"/>
                  </a:srgbClr>
                </a:solidFill>
                <a:ln w="9525" cap="flat">
                  <a:noFill/>
                  <a:prstDash val="solid"/>
                  <a:miter/>
                </a:ln>
              </p:spPr>
              <p:txBody>
                <a:bodyPr rtlCol="0" anchor="ctr"/>
                <a:lstStyle/>
                <a:p>
                  <a:endParaRPr lang="en-US"/>
                </a:p>
              </p:txBody>
            </p:sp>
            <p:sp>
              <p:nvSpPr>
                <p:cNvPr id="143" name="TextBox 142">
                  <a:extLst>
                    <a:ext uri="{FF2B5EF4-FFF2-40B4-BE49-F238E27FC236}">
                      <a16:creationId xmlns:a16="http://schemas.microsoft.com/office/drawing/2014/main" id="{5045C8B8-34B6-4C74-9B7D-D5F9D0E585C1}"/>
                    </a:ext>
                  </a:extLst>
                </p:cNvPr>
                <p:cNvSpPr txBox="1"/>
                <p:nvPr/>
              </p:nvSpPr>
              <p:spPr>
                <a:xfrm>
                  <a:off x="14946933" y="4759450"/>
                  <a:ext cx="6781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220,678</a:t>
                  </a:r>
                </a:p>
              </p:txBody>
            </p:sp>
          </p:grpSp>
          <p:grpSp>
            <p:nvGrpSpPr>
              <p:cNvPr id="144" name="Graphic 6">
                <a:extLst>
                  <a:ext uri="{FF2B5EF4-FFF2-40B4-BE49-F238E27FC236}">
                    <a16:creationId xmlns:a16="http://schemas.microsoft.com/office/drawing/2014/main" id="{D4243C02-3BDF-4B08-841E-44A91081A98A}"/>
                  </a:ext>
                </a:extLst>
              </p:cNvPr>
              <p:cNvGrpSpPr/>
              <p:nvPr/>
            </p:nvGrpSpPr>
            <p:grpSpPr>
              <a:xfrm>
                <a:off x="13607718" y="4933674"/>
                <a:ext cx="1909762" cy="175226"/>
                <a:chOff x="13607718" y="4933674"/>
                <a:chExt cx="1909762" cy="175226"/>
              </a:xfrm>
            </p:grpSpPr>
            <p:sp>
              <p:nvSpPr>
                <p:cNvPr id="145" name="TextBox 144">
                  <a:extLst>
                    <a:ext uri="{FF2B5EF4-FFF2-40B4-BE49-F238E27FC236}">
                      <a16:creationId xmlns:a16="http://schemas.microsoft.com/office/drawing/2014/main" id="{5BC2485E-A597-4453-AA67-62310C229A74}"/>
                    </a:ext>
                  </a:extLst>
                </p:cNvPr>
                <p:cNvSpPr txBox="1"/>
                <p:nvPr/>
              </p:nvSpPr>
              <p:spPr>
                <a:xfrm>
                  <a:off x="13516278" y="4887954"/>
                  <a:ext cx="142113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Diet low in calcium</a:t>
                  </a:r>
                </a:p>
              </p:txBody>
            </p:sp>
            <p:sp>
              <p:nvSpPr>
                <p:cNvPr id="146" name="Freeform: Shape 145">
                  <a:extLst>
                    <a:ext uri="{FF2B5EF4-FFF2-40B4-BE49-F238E27FC236}">
                      <a16:creationId xmlns:a16="http://schemas.microsoft.com/office/drawing/2014/main" id="{B06A9F60-0E7A-4C61-A35D-D3831538392C}"/>
                    </a:ext>
                  </a:extLst>
                </p:cNvPr>
                <p:cNvSpPr/>
                <p:nvPr/>
              </p:nvSpPr>
              <p:spPr>
                <a:xfrm>
                  <a:off x="14893593" y="5006097"/>
                  <a:ext cx="80962" cy="102802"/>
                </a:xfrm>
                <a:custGeom>
                  <a:avLst/>
                  <a:gdLst>
                    <a:gd name="connsiteX0" fmla="*/ 268 w 80962"/>
                    <a:gd name="connsiteY0" fmla="*/ 454 h 102802"/>
                    <a:gd name="connsiteX1" fmla="*/ 81231 w 80962"/>
                    <a:gd name="connsiteY1" fmla="*/ 454 h 102802"/>
                    <a:gd name="connsiteX2" fmla="*/ 81231 w 80962"/>
                    <a:gd name="connsiteY2" fmla="*/ 103257 h 102802"/>
                    <a:gd name="connsiteX3" fmla="*/ 268 w 80962"/>
                    <a:gd name="connsiteY3" fmla="*/ 103257 h 102802"/>
                  </a:gdLst>
                  <a:ahLst/>
                  <a:cxnLst>
                    <a:cxn ang="0">
                      <a:pos x="connsiteX0" y="connsiteY0"/>
                    </a:cxn>
                    <a:cxn ang="0">
                      <a:pos x="connsiteX1" y="connsiteY1"/>
                    </a:cxn>
                    <a:cxn ang="0">
                      <a:pos x="connsiteX2" y="connsiteY2"/>
                    </a:cxn>
                    <a:cxn ang="0">
                      <a:pos x="connsiteX3" y="connsiteY3"/>
                    </a:cxn>
                  </a:cxnLst>
                  <a:rect l="l" t="t" r="r" b="b"/>
                  <a:pathLst>
                    <a:path w="80962" h="102802">
                      <a:moveTo>
                        <a:pt x="268" y="454"/>
                      </a:moveTo>
                      <a:lnTo>
                        <a:pt x="81231" y="454"/>
                      </a:lnTo>
                      <a:lnTo>
                        <a:pt x="81231" y="103257"/>
                      </a:lnTo>
                      <a:lnTo>
                        <a:pt x="268" y="103257"/>
                      </a:lnTo>
                      <a:close/>
                    </a:path>
                  </a:pathLst>
                </a:custGeom>
                <a:solidFill>
                  <a:srgbClr val="FFE896">
                    <a:alpha val="85000"/>
                  </a:srgbClr>
                </a:solidFill>
                <a:ln w="9525" cap="flat">
                  <a:noFill/>
                  <a:prstDash val="solid"/>
                  <a:miter/>
                </a:ln>
              </p:spPr>
              <p:txBody>
                <a:bodyPr rtlCol="0" anchor="ctr"/>
                <a:lstStyle/>
                <a:p>
                  <a:endParaRPr lang="en-US"/>
                </a:p>
              </p:txBody>
            </p:sp>
            <p:sp>
              <p:nvSpPr>
                <p:cNvPr id="147" name="TextBox 146">
                  <a:extLst>
                    <a:ext uri="{FF2B5EF4-FFF2-40B4-BE49-F238E27FC236}">
                      <a16:creationId xmlns:a16="http://schemas.microsoft.com/office/drawing/2014/main" id="{0A724536-162A-4E8A-BFEB-CC6EF3D30CFE}"/>
                    </a:ext>
                  </a:extLst>
                </p:cNvPr>
                <p:cNvSpPr txBox="1"/>
                <p:nvPr/>
              </p:nvSpPr>
              <p:spPr>
                <a:xfrm>
                  <a:off x="14930740" y="4887954"/>
                  <a:ext cx="6781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184,760</a:t>
                  </a:r>
                </a:p>
              </p:txBody>
            </p:sp>
          </p:grpSp>
          <p:grpSp>
            <p:nvGrpSpPr>
              <p:cNvPr id="148" name="Graphic 6">
                <a:extLst>
                  <a:ext uri="{FF2B5EF4-FFF2-40B4-BE49-F238E27FC236}">
                    <a16:creationId xmlns:a16="http://schemas.microsoft.com/office/drawing/2014/main" id="{D4243C02-3BDF-4B08-841E-44A91081A98A}"/>
                  </a:ext>
                </a:extLst>
              </p:cNvPr>
              <p:cNvGrpSpPr/>
              <p:nvPr/>
            </p:nvGrpSpPr>
            <p:grpSpPr>
              <a:xfrm>
                <a:off x="12902868" y="5062177"/>
                <a:ext cx="2604135" cy="175226"/>
                <a:chOff x="12902868" y="5062177"/>
                <a:chExt cx="2604135" cy="175226"/>
              </a:xfrm>
            </p:grpSpPr>
            <p:sp>
              <p:nvSpPr>
                <p:cNvPr id="149" name="TextBox 148">
                  <a:extLst>
                    <a:ext uri="{FF2B5EF4-FFF2-40B4-BE49-F238E27FC236}">
                      <a16:creationId xmlns:a16="http://schemas.microsoft.com/office/drawing/2014/main" id="{57BC529D-3294-46A4-BBC1-0265D7227950}"/>
                    </a:ext>
                  </a:extLst>
                </p:cNvPr>
                <p:cNvSpPr txBox="1"/>
                <p:nvPr/>
              </p:nvSpPr>
              <p:spPr>
                <a:xfrm>
                  <a:off x="12811428" y="5016457"/>
                  <a:ext cx="212598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Non-exclusive breastfeeding</a:t>
                  </a:r>
                </a:p>
              </p:txBody>
            </p:sp>
            <p:sp>
              <p:nvSpPr>
                <p:cNvPr id="150" name="Freeform: Shape 149">
                  <a:extLst>
                    <a:ext uri="{FF2B5EF4-FFF2-40B4-BE49-F238E27FC236}">
                      <a16:creationId xmlns:a16="http://schemas.microsoft.com/office/drawing/2014/main" id="{31BC0D0E-F3BF-4933-B8C6-99825117E531}"/>
                    </a:ext>
                  </a:extLst>
                </p:cNvPr>
                <p:cNvSpPr/>
                <p:nvPr/>
              </p:nvSpPr>
              <p:spPr>
                <a:xfrm>
                  <a:off x="14893593" y="5134601"/>
                  <a:ext cx="70485" cy="102802"/>
                </a:xfrm>
                <a:custGeom>
                  <a:avLst/>
                  <a:gdLst>
                    <a:gd name="connsiteX0" fmla="*/ 268 w 70485"/>
                    <a:gd name="connsiteY0" fmla="*/ 468 h 102802"/>
                    <a:gd name="connsiteX1" fmla="*/ 70753 w 70485"/>
                    <a:gd name="connsiteY1" fmla="*/ 468 h 102802"/>
                    <a:gd name="connsiteX2" fmla="*/ 70753 w 70485"/>
                    <a:gd name="connsiteY2" fmla="*/ 103271 h 102802"/>
                    <a:gd name="connsiteX3" fmla="*/ 268 w 70485"/>
                    <a:gd name="connsiteY3" fmla="*/ 103271 h 102802"/>
                  </a:gdLst>
                  <a:ahLst/>
                  <a:cxnLst>
                    <a:cxn ang="0">
                      <a:pos x="connsiteX0" y="connsiteY0"/>
                    </a:cxn>
                    <a:cxn ang="0">
                      <a:pos x="connsiteX1" y="connsiteY1"/>
                    </a:cxn>
                    <a:cxn ang="0">
                      <a:pos x="connsiteX2" y="connsiteY2"/>
                    </a:cxn>
                    <a:cxn ang="0">
                      <a:pos x="connsiteX3" y="connsiteY3"/>
                    </a:cxn>
                  </a:cxnLst>
                  <a:rect l="l" t="t" r="r" b="b"/>
                  <a:pathLst>
                    <a:path w="70485" h="102802">
                      <a:moveTo>
                        <a:pt x="268" y="468"/>
                      </a:moveTo>
                      <a:lnTo>
                        <a:pt x="70753" y="468"/>
                      </a:lnTo>
                      <a:lnTo>
                        <a:pt x="70753" y="103271"/>
                      </a:lnTo>
                      <a:lnTo>
                        <a:pt x="268" y="103271"/>
                      </a:lnTo>
                      <a:close/>
                    </a:path>
                  </a:pathLst>
                </a:custGeom>
                <a:solidFill>
                  <a:srgbClr val="FFEDA0">
                    <a:alpha val="85000"/>
                  </a:srgbClr>
                </a:solidFill>
                <a:ln w="9525" cap="flat">
                  <a:noFill/>
                  <a:prstDash val="solid"/>
                  <a:miter/>
                </a:ln>
              </p:spPr>
              <p:txBody>
                <a:bodyPr rtlCol="0" anchor="ctr"/>
                <a:lstStyle/>
                <a:p>
                  <a:endParaRPr lang="en-US"/>
                </a:p>
              </p:txBody>
            </p:sp>
            <p:sp>
              <p:nvSpPr>
                <p:cNvPr id="151" name="TextBox 150">
                  <a:extLst>
                    <a:ext uri="{FF2B5EF4-FFF2-40B4-BE49-F238E27FC236}">
                      <a16:creationId xmlns:a16="http://schemas.microsoft.com/office/drawing/2014/main" id="{C02D7D15-9E6C-486F-9C3C-2DFA619F995D}"/>
                    </a:ext>
                  </a:extLst>
                </p:cNvPr>
                <p:cNvSpPr txBox="1"/>
                <p:nvPr/>
              </p:nvSpPr>
              <p:spPr>
                <a:xfrm>
                  <a:off x="14920263" y="5016457"/>
                  <a:ext cx="6781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160,983</a:t>
                  </a:r>
                </a:p>
              </p:txBody>
            </p:sp>
          </p:grpSp>
          <p:grpSp>
            <p:nvGrpSpPr>
              <p:cNvPr id="152" name="Graphic 6">
                <a:extLst>
                  <a:ext uri="{FF2B5EF4-FFF2-40B4-BE49-F238E27FC236}">
                    <a16:creationId xmlns:a16="http://schemas.microsoft.com/office/drawing/2014/main" id="{D4243C02-3BDF-4B08-841E-44A91081A98A}"/>
                  </a:ext>
                </a:extLst>
              </p:cNvPr>
              <p:cNvGrpSpPr/>
              <p:nvPr/>
            </p:nvGrpSpPr>
            <p:grpSpPr>
              <a:xfrm>
                <a:off x="13855368" y="5190681"/>
                <a:ext cx="1531620" cy="175226"/>
                <a:chOff x="13855368" y="5190681"/>
                <a:chExt cx="1531620" cy="175226"/>
              </a:xfrm>
            </p:grpSpPr>
            <p:sp>
              <p:nvSpPr>
                <p:cNvPr id="153" name="TextBox 152">
                  <a:extLst>
                    <a:ext uri="{FF2B5EF4-FFF2-40B4-BE49-F238E27FC236}">
                      <a16:creationId xmlns:a16="http://schemas.microsoft.com/office/drawing/2014/main" id="{1FB18154-4D33-403A-BE89-CEB0819D3778}"/>
                    </a:ext>
                  </a:extLst>
                </p:cNvPr>
                <p:cNvSpPr txBox="1"/>
                <p:nvPr/>
              </p:nvSpPr>
              <p:spPr>
                <a:xfrm>
                  <a:off x="13763928" y="5144961"/>
                  <a:ext cx="117348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Iron deficiency</a:t>
                  </a:r>
                </a:p>
              </p:txBody>
            </p:sp>
            <p:sp>
              <p:nvSpPr>
                <p:cNvPr id="154" name="Freeform: Shape 153">
                  <a:extLst>
                    <a:ext uri="{FF2B5EF4-FFF2-40B4-BE49-F238E27FC236}">
                      <a16:creationId xmlns:a16="http://schemas.microsoft.com/office/drawing/2014/main" id="{A33F61F3-A553-4B34-B8F3-8DFDBF495261}"/>
                    </a:ext>
                  </a:extLst>
                </p:cNvPr>
                <p:cNvSpPr/>
                <p:nvPr/>
              </p:nvSpPr>
              <p:spPr>
                <a:xfrm>
                  <a:off x="14893593" y="5263104"/>
                  <a:ext cx="26670" cy="102802"/>
                </a:xfrm>
                <a:custGeom>
                  <a:avLst/>
                  <a:gdLst>
                    <a:gd name="connsiteX0" fmla="*/ 268 w 26670"/>
                    <a:gd name="connsiteY0" fmla="*/ 481 h 102802"/>
                    <a:gd name="connsiteX1" fmla="*/ 26938 w 26670"/>
                    <a:gd name="connsiteY1" fmla="*/ 481 h 102802"/>
                    <a:gd name="connsiteX2" fmla="*/ 26938 w 26670"/>
                    <a:gd name="connsiteY2" fmla="*/ 103284 h 102802"/>
                    <a:gd name="connsiteX3" fmla="*/ 268 w 26670"/>
                    <a:gd name="connsiteY3" fmla="*/ 103284 h 102802"/>
                  </a:gdLst>
                  <a:ahLst/>
                  <a:cxnLst>
                    <a:cxn ang="0">
                      <a:pos x="connsiteX0" y="connsiteY0"/>
                    </a:cxn>
                    <a:cxn ang="0">
                      <a:pos x="connsiteX1" y="connsiteY1"/>
                    </a:cxn>
                    <a:cxn ang="0">
                      <a:pos x="connsiteX2" y="connsiteY2"/>
                    </a:cxn>
                    <a:cxn ang="0">
                      <a:pos x="connsiteX3" y="connsiteY3"/>
                    </a:cxn>
                  </a:cxnLst>
                  <a:rect l="l" t="t" r="r" b="b"/>
                  <a:pathLst>
                    <a:path w="26670" h="102802">
                      <a:moveTo>
                        <a:pt x="268" y="481"/>
                      </a:moveTo>
                      <a:lnTo>
                        <a:pt x="26938" y="481"/>
                      </a:lnTo>
                      <a:lnTo>
                        <a:pt x="26938" y="103284"/>
                      </a:lnTo>
                      <a:lnTo>
                        <a:pt x="268" y="103284"/>
                      </a:lnTo>
                      <a:close/>
                    </a:path>
                  </a:pathLst>
                </a:custGeom>
                <a:solidFill>
                  <a:srgbClr val="FFF2AB">
                    <a:alpha val="85000"/>
                  </a:srgbClr>
                </a:solidFill>
                <a:ln w="9525" cap="flat">
                  <a:noFill/>
                  <a:prstDash val="solid"/>
                  <a:miter/>
                </a:ln>
              </p:spPr>
              <p:txBody>
                <a:bodyPr rtlCol="0" anchor="ctr"/>
                <a:lstStyle/>
                <a:p>
                  <a:endParaRPr lang="en-US"/>
                </a:p>
              </p:txBody>
            </p:sp>
            <p:sp>
              <p:nvSpPr>
                <p:cNvPr id="155" name="TextBox 154">
                  <a:extLst>
                    <a:ext uri="{FF2B5EF4-FFF2-40B4-BE49-F238E27FC236}">
                      <a16:creationId xmlns:a16="http://schemas.microsoft.com/office/drawing/2014/main" id="{79C43F4C-F467-4347-B9D3-899D4831656E}"/>
                    </a:ext>
                  </a:extLst>
                </p:cNvPr>
                <p:cNvSpPr txBox="1"/>
                <p:nvPr/>
              </p:nvSpPr>
              <p:spPr>
                <a:xfrm>
                  <a:off x="14876448" y="5144961"/>
                  <a:ext cx="6019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59,882</a:t>
                  </a:r>
                </a:p>
              </p:txBody>
            </p:sp>
          </p:grpSp>
          <p:grpSp>
            <p:nvGrpSpPr>
              <p:cNvPr id="156" name="Graphic 6">
                <a:extLst>
                  <a:ext uri="{FF2B5EF4-FFF2-40B4-BE49-F238E27FC236}">
                    <a16:creationId xmlns:a16="http://schemas.microsoft.com/office/drawing/2014/main" id="{D4243C02-3BDF-4B08-841E-44A91081A98A}"/>
                  </a:ext>
                </a:extLst>
              </p:cNvPr>
              <p:cNvGrpSpPr/>
              <p:nvPr/>
            </p:nvGrpSpPr>
            <p:grpSpPr>
              <a:xfrm>
                <a:off x="13845843" y="5319184"/>
                <a:ext cx="1526857" cy="175226"/>
                <a:chOff x="13845843" y="5319184"/>
                <a:chExt cx="1526857" cy="175226"/>
              </a:xfrm>
            </p:grpSpPr>
            <p:sp>
              <p:nvSpPr>
                <p:cNvPr id="157" name="TextBox 156">
                  <a:extLst>
                    <a:ext uri="{FF2B5EF4-FFF2-40B4-BE49-F238E27FC236}">
                      <a16:creationId xmlns:a16="http://schemas.microsoft.com/office/drawing/2014/main" id="{47AE002A-EEB0-4410-80E0-77591E417793}"/>
                    </a:ext>
                  </a:extLst>
                </p:cNvPr>
                <p:cNvSpPr txBox="1"/>
                <p:nvPr/>
              </p:nvSpPr>
              <p:spPr>
                <a:xfrm>
                  <a:off x="13754403" y="5273464"/>
                  <a:ext cx="1183005"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Zinc deficiency</a:t>
                  </a:r>
                </a:p>
              </p:txBody>
            </p:sp>
            <p:sp>
              <p:nvSpPr>
                <p:cNvPr id="158" name="Freeform: Shape 157">
                  <a:extLst>
                    <a:ext uri="{FF2B5EF4-FFF2-40B4-BE49-F238E27FC236}">
                      <a16:creationId xmlns:a16="http://schemas.microsoft.com/office/drawing/2014/main" id="{2B037C75-814A-4B51-B640-01B26433B9BC}"/>
                    </a:ext>
                  </a:extLst>
                </p:cNvPr>
                <p:cNvSpPr/>
                <p:nvPr/>
              </p:nvSpPr>
              <p:spPr>
                <a:xfrm>
                  <a:off x="14893593" y="5391608"/>
                  <a:ext cx="12382" cy="102802"/>
                </a:xfrm>
                <a:custGeom>
                  <a:avLst/>
                  <a:gdLst>
                    <a:gd name="connsiteX0" fmla="*/ 268 w 12382"/>
                    <a:gd name="connsiteY0" fmla="*/ 495 h 102802"/>
                    <a:gd name="connsiteX1" fmla="*/ 12651 w 12382"/>
                    <a:gd name="connsiteY1" fmla="*/ 495 h 102802"/>
                    <a:gd name="connsiteX2" fmla="*/ 12651 w 12382"/>
                    <a:gd name="connsiteY2" fmla="*/ 103298 h 102802"/>
                    <a:gd name="connsiteX3" fmla="*/ 268 w 12382"/>
                    <a:gd name="connsiteY3" fmla="*/ 103298 h 102802"/>
                  </a:gdLst>
                  <a:ahLst/>
                  <a:cxnLst>
                    <a:cxn ang="0">
                      <a:pos x="connsiteX0" y="connsiteY0"/>
                    </a:cxn>
                    <a:cxn ang="0">
                      <a:pos x="connsiteX1" y="connsiteY1"/>
                    </a:cxn>
                    <a:cxn ang="0">
                      <a:pos x="connsiteX2" y="connsiteY2"/>
                    </a:cxn>
                    <a:cxn ang="0">
                      <a:pos x="connsiteX3" y="connsiteY3"/>
                    </a:cxn>
                  </a:cxnLst>
                  <a:rect l="l" t="t" r="r" b="b"/>
                  <a:pathLst>
                    <a:path w="12382" h="102802">
                      <a:moveTo>
                        <a:pt x="268" y="495"/>
                      </a:moveTo>
                      <a:lnTo>
                        <a:pt x="12651" y="495"/>
                      </a:lnTo>
                      <a:lnTo>
                        <a:pt x="12651" y="103298"/>
                      </a:lnTo>
                      <a:lnTo>
                        <a:pt x="268" y="103298"/>
                      </a:lnTo>
                      <a:close/>
                    </a:path>
                  </a:pathLst>
                </a:custGeom>
                <a:solidFill>
                  <a:srgbClr val="FFF6B6">
                    <a:alpha val="85000"/>
                  </a:srgbClr>
                </a:solidFill>
                <a:ln w="9525" cap="flat">
                  <a:noFill/>
                  <a:prstDash val="solid"/>
                  <a:miter/>
                </a:ln>
              </p:spPr>
              <p:txBody>
                <a:bodyPr rtlCol="0" anchor="ctr"/>
                <a:lstStyle/>
                <a:p>
                  <a:endParaRPr lang="en-US"/>
                </a:p>
              </p:txBody>
            </p:sp>
            <p:sp>
              <p:nvSpPr>
                <p:cNvPr id="159" name="TextBox 158">
                  <a:extLst>
                    <a:ext uri="{FF2B5EF4-FFF2-40B4-BE49-F238E27FC236}">
                      <a16:creationId xmlns:a16="http://schemas.microsoft.com/office/drawing/2014/main" id="{D7CB458C-6995-4AB7-BBF7-5B73C72424C1}"/>
                    </a:ext>
                  </a:extLst>
                </p:cNvPr>
                <p:cNvSpPr txBox="1"/>
                <p:nvPr/>
              </p:nvSpPr>
              <p:spPr>
                <a:xfrm>
                  <a:off x="14862160" y="5273464"/>
                  <a:ext cx="6019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28,595</a:t>
                  </a:r>
                </a:p>
              </p:txBody>
            </p:sp>
          </p:grpSp>
          <p:grpSp>
            <p:nvGrpSpPr>
              <p:cNvPr id="160" name="Graphic 6">
                <a:extLst>
                  <a:ext uri="{FF2B5EF4-FFF2-40B4-BE49-F238E27FC236}">
                    <a16:creationId xmlns:a16="http://schemas.microsoft.com/office/drawing/2014/main" id="{D4243C02-3BDF-4B08-841E-44A91081A98A}"/>
                  </a:ext>
                </a:extLst>
              </p:cNvPr>
              <p:cNvGrpSpPr/>
              <p:nvPr/>
            </p:nvGrpSpPr>
            <p:grpSpPr>
              <a:xfrm>
                <a:off x="13455318" y="5447687"/>
                <a:ext cx="1915477" cy="175226"/>
                <a:chOff x="13455318" y="5447687"/>
                <a:chExt cx="1915477" cy="175226"/>
              </a:xfrm>
            </p:grpSpPr>
            <p:sp>
              <p:nvSpPr>
                <p:cNvPr id="161" name="TextBox 160">
                  <a:extLst>
                    <a:ext uri="{FF2B5EF4-FFF2-40B4-BE49-F238E27FC236}">
                      <a16:creationId xmlns:a16="http://schemas.microsoft.com/office/drawing/2014/main" id="{7D2AC655-81C8-44E1-AE9D-41BF748BAEB1}"/>
                    </a:ext>
                  </a:extLst>
                </p:cNvPr>
                <p:cNvSpPr txBox="1"/>
                <p:nvPr/>
              </p:nvSpPr>
              <p:spPr>
                <a:xfrm>
                  <a:off x="13363878" y="5401967"/>
                  <a:ext cx="157353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Diet high in red meat</a:t>
                  </a:r>
                </a:p>
              </p:txBody>
            </p:sp>
            <p:sp>
              <p:nvSpPr>
                <p:cNvPr id="162" name="Freeform: Shape 161">
                  <a:extLst>
                    <a:ext uri="{FF2B5EF4-FFF2-40B4-BE49-F238E27FC236}">
                      <a16:creationId xmlns:a16="http://schemas.microsoft.com/office/drawing/2014/main" id="{047ED4C4-5440-4FAD-A485-0EEBDDE5EE0F}"/>
                    </a:ext>
                  </a:extLst>
                </p:cNvPr>
                <p:cNvSpPr/>
                <p:nvPr/>
              </p:nvSpPr>
              <p:spPr>
                <a:xfrm>
                  <a:off x="14893593" y="5520111"/>
                  <a:ext cx="10477" cy="102802"/>
                </a:xfrm>
                <a:custGeom>
                  <a:avLst/>
                  <a:gdLst>
                    <a:gd name="connsiteX0" fmla="*/ 268 w 10477"/>
                    <a:gd name="connsiteY0" fmla="*/ 508 h 102802"/>
                    <a:gd name="connsiteX1" fmla="*/ 10746 w 10477"/>
                    <a:gd name="connsiteY1" fmla="*/ 508 h 102802"/>
                    <a:gd name="connsiteX2" fmla="*/ 10746 w 10477"/>
                    <a:gd name="connsiteY2" fmla="*/ 103311 h 102802"/>
                    <a:gd name="connsiteX3" fmla="*/ 268 w 10477"/>
                    <a:gd name="connsiteY3" fmla="*/ 103311 h 102802"/>
                  </a:gdLst>
                  <a:ahLst/>
                  <a:cxnLst>
                    <a:cxn ang="0">
                      <a:pos x="connsiteX0" y="connsiteY0"/>
                    </a:cxn>
                    <a:cxn ang="0">
                      <a:pos x="connsiteX1" y="connsiteY1"/>
                    </a:cxn>
                    <a:cxn ang="0">
                      <a:pos x="connsiteX2" y="connsiteY2"/>
                    </a:cxn>
                    <a:cxn ang="0">
                      <a:pos x="connsiteX3" y="connsiteY3"/>
                    </a:cxn>
                  </a:cxnLst>
                  <a:rect l="l" t="t" r="r" b="b"/>
                  <a:pathLst>
                    <a:path w="10477" h="102802">
                      <a:moveTo>
                        <a:pt x="268" y="508"/>
                      </a:moveTo>
                      <a:lnTo>
                        <a:pt x="10746" y="508"/>
                      </a:lnTo>
                      <a:lnTo>
                        <a:pt x="10746" y="103311"/>
                      </a:lnTo>
                      <a:lnTo>
                        <a:pt x="268" y="103311"/>
                      </a:lnTo>
                      <a:close/>
                    </a:path>
                  </a:pathLst>
                </a:custGeom>
                <a:solidFill>
                  <a:srgbClr val="FFFBC1">
                    <a:alpha val="85000"/>
                  </a:srgbClr>
                </a:solidFill>
                <a:ln w="9525" cap="flat">
                  <a:noFill/>
                  <a:prstDash val="solid"/>
                  <a:miter/>
                </a:ln>
              </p:spPr>
              <p:txBody>
                <a:bodyPr rtlCol="0" anchor="ctr"/>
                <a:lstStyle/>
                <a:p>
                  <a:endParaRPr lang="en-US"/>
                </a:p>
              </p:txBody>
            </p:sp>
            <p:sp>
              <p:nvSpPr>
                <p:cNvPr id="163" name="TextBox 162">
                  <a:extLst>
                    <a:ext uri="{FF2B5EF4-FFF2-40B4-BE49-F238E27FC236}">
                      <a16:creationId xmlns:a16="http://schemas.microsoft.com/office/drawing/2014/main" id="{B57B22DE-47EA-4FA3-B938-1A91D471959B}"/>
                    </a:ext>
                  </a:extLst>
                </p:cNvPr>
                <p:cNvSpPr txBox="1"/>
                <p:nvPr/>
              </p:nvSpPr>
              <p:spPr>
                <a:xfrm>
                  <a:off x="14860255" y="5401967"/>
                  <a:ext cx="6019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24,833</a:t>
                  </a:r>
                </a:p>
              </p:txBody>
            </p:sp>
          </p:grpSp>
          <p:grpSp>
            <p:nvGrpSpPr>
              <p:cNvPr id="164" name="Graphic 6">
                <a:extLst>
                  <a:ext uri="{FF2B5EF4-FFF2-40B4-BE49-F238E27FC236}">
                    <a16:creationId xmlns:a16="http://schemas.microsoft.com/office/drawing/2014/main" id="{D4243C02-3BDF-4B08-841E-44A91081A98A}"/>
                  </a:ext>
                </a:extLst>
              </p:cNvPr>
              <p:cNvGrpSpPr/>
              <p:nvPr/>
            </p:nvGrpSpPr>
            <p:grpSpPr>
              <a:xfrm>
                <a:off x="12979068" y="5576191"/>
                <a:ext cx="2386012" cy="175226"/>
                <a:chOff x="12979068" y="5576191"/>
                <a:chExt cx="2386012" cy="175226"/>
              </a:xfrm>
            </p:grpSpPr>
            <p:sp>
              <p:nvSpPr>
                <p:cNvPr id="165" name="TextBox 164">
                  <a:extLst>
                    <a:ext uri="{FF2B5EF4-FFF2-40B4-BE49-F238E27FC236}">
                      <a16:creationId xmlns:a16="http://schemas.microsoft.com/office/drawing/2014/main" id="{8DFA9479-F3B3-4C76-9033-0E7FC682C62D}"/>
                    </a:ext>
                  </a:extLst>
                </p:cNvPr>
                <p:cNvSpPr txBox="1"/>
                <p:nvPr/>
              </p:nvSpPr>
              <p:spPr>
                <a:xfrm>
                  <a:off x="12887628" y="5530471"/>
                  <a:ext cx="2049780" cy="243840"/>
                </a:xfrm>
                <a:prstGeom prst="rect">
                  <a:avLst/>
                </a:prstGeom>
                <a:noFill/>
              </p:spPr>
              <p:txBody>
                <a:bodyPr wrap="none" rtlCol="0">
                  <a:spAutoFit/>
                </a:bodyPr>
                <a:lstStyle/>
                <a:p>
                  <a:pPr algn="l"/>
                  <a:r>
                    <a:rPr lang="en-US" sz="1050" b="1" spc="0" baseline="0" dirty="0">
                      <a:solidFill>
                        <a:srgbClr val="555555"/>
                      </a:solidFill>
                      <a:latin typeface="Helvetica"/>
                      <a:cs typeface="Helvetica"/>
                      <a:sym typeface="Helvetica"/>
                      <a:rtl val="0"/>
                    </a:rPr>
                    <a:t>Discontinued breastfeeding</a:t>
                  </a:r>
                </a:p>
              </p:txBody>
            </p:sp>
            <p:sp>
              <p:nvSpPr>
                <p:cNvPr id="166" name="Freeform: Shape 165">
                  <a:extLst>
                    <a:ext uri="{FF2B5EF4-FFF2-40B4-BE49-F238E27FC236}">
                      <a16:creationId xmlns:a16="http://schemas.microsoft.com/office/drawing/2014/main" id="{BD3456E3-D9D2-4B18-98A3-48F8A1A42384}"/>
                    </a:ext>
                  </a:extLst>
                </p:cNvPr>
                <p:cNvSpPr/>
                <p:nvPr/>
              </p:nvSpPr>
              <p:spPr>
                <a:xfrm>
                  <a:off x="14893593" y="5648615"/>
                  <a:ext cx="4762" cy="102802"/>
                </a:xfrm>
                <a:custGeom>
                  <a:avLst/>
                  <a:gdLst>
                    <a:gd name="connsiteX0" fmla="*/ 268 w 4762"/>
                    <a:gd name="connsiteY0" fmla="*/ 522 h 102802"/>
                    <a:gd name="connsiteX1" fmla="*/ 5031 w 4762"/>
                    <a:gd name="connsiteY1" fmla="*/ 522 h 102802"/>
                    <a:gd name="connsiteX2" fmla="*/ 5031 w 4762"/>
                    <a:gd name="connsiteY2" fmla="*/ 103325 h 102802"/>
                    <a:gd name="connsiteX3" fmla="*/ 268 w 4762"/>
                    <a:gd name="connsiteY3" fmla="*/ 103325 h 102802"/>
                  </a:gdLst>
                  <a:ahLst/>
                  <a:cxnLst>
                    <a:cxn ang="0">
                      <a:pos x="connsiteX0" y="connsiteY0"/>
                    </a:cxn>
                    <a:cxn ang="0">
                      <a:pos x="connsiteX1" y="connsiteY1"/>
                    </a:cxn>
                    <a:cxn ang="0">
                      <a:pos x="connsiteX2" y="connsiteY2"/>
                    </a:cxn>
                    <a:cxn ang="0">
                      <a:pos x="connsiteX3" y="connsiteY3"/>
                    </a:cxn>
                  </a:cxnLst>
                  <a:rect l="l" t="t" r="r" b="b"/>
                  <a:pathLst>
                    <a:path w="4762" h="102802">
                      <a:moveTo>
                        <a:pt x="268" y="522"/>
                      </a:moveTo>
                      <a:lnTo>
                        <a:pt x="5031" y="522"/>
                      </a:lnTo>
                      <a:lnTo>
                        <a:pt x="5031" y="103325"/>
                      </a:lnTo>
                      <a:lnTo>
                        <a:pt x="268" y="103325"/>
                      </a:lnTo>
                      <a:close/>
                    </a:path>
                  </a:pathLst>
                </a:custGeom>
                <a:solidFill>
                  <a:srgbClr val="FFFFCC">
                    <a:alpha val="85000"/>
                  </a:srgbClr>
                </a:solidFill>
                <a:ln w="9525" cap="flat">
                  <a:noFill/>
                  <a:prstDash val="solid"/>
                  <a:miter/>
                </a:ln>
              </p:spPr>
              <p:txBody>
                <a:bodyPr rtlCol="0" anchor="ctr"/>
                <a:lstStyle/>
                <a:p>
                  <a:endParaRPr lang="en-US"/>
                </a:p>
              </p:txBody>
            </p:sp>
            <p:sp>
              <p:nvSpPr>
                <p:cNvPr id="167" name="TextBox 166">
                  <a:extLst>
                    <a:ext uri="{FF2B5EF4-FFF2-40B4-BE49-F238E27FC236}">
                      <a16:creationId xmlns:a16="http://schemas.microsoft.com/office/drawing/2014/main" id="{56B56A83-9968-414F-A67B-FCDC1C1B6D51}"/>
                    </a:ext>
                  </a:extLst>
                </p:cNvPr>
                <p:cNvSpPr txBox="1"/>
                <p:nvPr/>
              </p:nvSpPr>
              <p:spPr>
                <a:xfrm>
                  <a:off x="14854540" y="5530471"/>
                  <a:ext cx="601980" cy="243840"/>
                </a:xfrm>
                <a:prstGeom prst="rect">
                  <a:avLst/>
                </a:prstGeom>
                <a:noFill/>
              </p:spPr>
              <p:txBody>
                <a:bodyPr wrap="none" rtlCol="0">
                  <a:spAutoFit/>
                </a:bodyPr>
                <a:lstStyle/>
                <a:p>
                  <a:pPr algn="l"/>
                  <a:r>
                    <a:rPr lang="en-US" sz="1050" spc="0" baseline="0" dirty="0">
                      <a:solidFill>
                        <a:srgbClr val="666666"/>
                      </a:solidFill>
                      <a:latin typeface="Helvetica"/>
                      <a:cs typeface="Helvetica"/>
                      <a:sym typeface="Helvetica"/>
                      <a:rtl val="0"/>
                    </a:rPr>
                    <a:t>10,012</a:t>
                  </a:r>
                </a:p>
              </p:txBody>
            </p:sp>
          </p:grpSp>
        </p:grpSp>
        <p:grpSp>
          <p:nvGrpSpPr>
            <p:cNvPr id="168" name="Graphic 6">
              <a:extLst>
                <a:ext uri="{FF2B5EF4-FFF2-40B4-BE49-F238E27FC236}">
                  <a16:creationId xmlns:a16="http://schemas.microsoft.com/office/drawing/2014/main" id="{D4243C02-3BDF-4B08-841E-44A91081A98A}"/>
                </a:ext>
              </a:extLst>
            </p:cNvPr>
            <p:cNvGrpSpPr/>
            <p:nvPr/>
          </p:nvGrpSpPr>
          <p:grpSpPr>
            <a:xfrm>
              <a:off x="12479958" y="6094110"/>
              <a:ext cx="7824253" cy="152400"/>
              <a:chOff x="12479958" y="6094110"/>
              <a:chExt cx="7824253" cy="152400"/>
            </a:xfrm>
            <a:solidFill>
              <a:srgbClr val="777777"/>
            </a:solidFill>
          </p:grpSpPr>
          <p:sp>
            <p:nvSpPr>
              <p:cNvPr id="169" name="TextBox 168">
                <a:extLst>
                  <a:ext uri="{FF2B5EF4-FFF2-40B4-BE49-F238E27FC236}">
                    <a16:creationId xmlns:a16="http://schemas.microsoft.com/office/drawing/2014/main" id="{73E8FB3E-43BB-4F09-82E3-5DBE1D21C802}"/>
                  </a:ext>
                </a:extLst>
              </p:cNvPr>
              <p:cNvSpPr txBox="1"/>
              <p:nvPr/>
            </p:nvSpPr>
            <p:spPr>
              <a:xfrm>
                <a:off x="12388518" y="6048390"/>
                <a:ext cx="2811780" cy="243840"/>
              </a:xfrm>
              <a:prstGeom prst="rect">
                <a:avLst/>
              </a:prstGeom>
              <a:noFill/>
            </p:spPr>
            <p:txBody>
              <a:bodyPr wrap="none" rtlCol="0">
                <a:spAutoFit/>
              </a:bodyPr>
              <a:lstStyle/>
              <a:p>
                <a:pPr algn="l"/>
                <a:r>
                  <a:rPr lang="en-US" sz="975" spc="0" baseline="0" dirty="0">
                    <a:solidFill>
                      <a:srgbClr val="777777"/>
                    </a:solidFill>
                    <a:latin typeface="Helvetica"/>
                    <a:cs typeface="Helvetica"/>
                    <a:sym typeface="Helvetica"/>
                    <a:rtl val="0"/>
                  </a:rPr>
                  <a:t>Source: IHME, Global Burden of Disease (GBD)</a:t>
                </a:r>
              </a:p>
            </p:txBody>
          </p:sp>
          <p:sp>
            <p:nvSpPr>
              <p:cNvPr id="170" name="TextBox 169">
                <a:extLst>
                  <a:ext uri="{FF2B5EF4-FFF2-40B4-BE49-F238E27FC236}">
                    <a16:creationId xmlns:a16="http://schemas.microsoft.com/office/drawing/2014/main" id="{0FFF7A21-0019-4123-B32F-D8A0CBB2D099}"/>
                  </a:ext>
                </a:extLst>
              </p:cNvPr>
              <p:cNvSpPr txBox="1"/>
              <p:nvPr/>
            </p:nvSpPr>
            <p:spPr>
              <a:xfrm>
                <a:off x="19831771" y="6048390"/>
                <a:ext cx="563880" cy="243840"/>
              </a:xfrm>
              <a:prstGeom prst="rect">
                <a:avLst/>
              </a:prstGeom>
              <a:noFill/>
            </p:spPr>
            <p:txBody>
              <a:bodyPr wrap="none" rtlCol="0">
                <a:spAutoFit/>
              </a:bodyPr>
              <a:lstStyle/>
              <a:p>
                <a:pPr algn="l"/>
                <a:r>
                  <a:rPr lang="en-US" sz="975" spc="0" baseline="0" dirty="0">
                    <a:solidFill>
                      <a:srgbClr val="777777"/>
                    </a:solidFill>
                    <a:latin typeface="Helvetica"/>
                    <a:cs typeface="Helvetica"/>
                    <a:sym typeface="Helvetica"/>
                    <a:rtl val="0"/>
                  </a:rPr>
                  <a:t>CC BY</a:t>
                </a:r>
              </a:p>
            </p:txBody>
          </p:sp>
        </p:grpSp>
      </p:grpSp>
      <p:sp>
        <p:nvSpPr>
          <p:cNvPr id="2" name="Title 1">
            <a:extLst>
              <a:ext uri="{FF2B5EF4-FFF2-40B4-BE49-F238E27FC236}">
                <a16:creationId xmlns:a16="http://schemas.microsoft.com/office/drawing/2014/main" id="{98DF0A9D-9DB1-4D7A-BDAB-D9FD600DB363}"/>
              </a:ext>
            </a:extLst>
          </p:cNvPr>
          <p:cNvSpPr>
            <a:spLocks noGrp="1"/>
          </p:cNvSpPr>
          <p:nvPr>
            <p:ph type="title"/>
          </p:nvPr>
        </p:nvSpPr>
        <p:spPr/>
        <p:txBody>
          <a:bodyPr/>
          <a:lstStyle/>
          <a:p>
            <a:r>
              <a:rPr lang="en-US" dirty="0"/>
              <a:t>Air Quality</a:t>
            </a:r>
          </a:p>
        </p:txBody>
      </p:sp>
    </p:spTree>
    <p:extLst>
      <p:ext uri="{BB962C8B-B14F-4D97-AF65-F5344CB8AC3E}">
        <p14:creationId xmlns:p14="http://schemas.microsoft.com/office/powerpoint/2010/main" val="1754467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BE05994-D87A-4E31-96BE-94A910BBD027}"/>
              </a:ext>
            </a:extLst>
          </p:cNvPr>
          <p:cNvSpPr>
            <a:spLocks noGrp="1"/>
          </p:cNvSpPr>
          <p:nvPr>
            <p:ph type="sldNum" sz="quarter" idx="10"/>
          </p:nvPr>
        </p:nvSpPr>
        <p:spPr/>
        <p:txBody>
          <a:bodyPr/>
          <a:lstStyle/>
          <a:p>
            <a:fld id="{BDB8D1E3-1DAE-664E-B350-75CA63E753F0}" type="slidenum">
              <a:rPr lang="en-US" smtClean="0"/>
              <a:t>3</a:t>
            </a:fld>
            <a:endParaRPr lang="en-US"/>
          </a:p>
        </p:txBody>
      </p:sp>
      <p:sp>
        <p:nvSpPr>
          <p:cNvPr id="4" name="Date Placeholder 3">
            <a:extLst>
              <a:ext uri="{FF2B5EF4-FFF2-40B4-BE49-F238E27FC236}">
                <a16:creationId xmlns:a16="http://schemas.microsoft.com/office/drawing/2014/main" id="{51DD9962-4AEC-41B0-B181-4DA3943B4484}"/>
              </a:ext>
            </a:extLst>
          </p:cNvPr>
          <p:cNvSpPr>
            <a:spLocks noGrp="1"/>
          </p:cNvSpPr>
          <p:nvPr>
            <p:ph type="dt" sz="half" idx="11"/>
          </p:nvPr>
        </p:nvSpPr>
        <p:spPr/>
        <p:txBody>
          <a:bodyPr/>
          <a:lstStyle/>
          <a:p>
            <a:r>
              <a:rPr lang="en-US" dirty="0"/>
              <a:t>Jan. 12, 2021</a:t>
            </a:r>
          </a:p>
        </p:txBody>
      </p:sp>
      <p:sp>
        <p:nvSpPr>
          <p:cNvPr id="9" name="TextBox 8">
            <a:extLst>
              <a:ext uri="{FF2B5EF4-FFF2-40B4-BE49-F238E27FC236}">
                <a16:creationId xmlns:a16="http://schemas.microsoft.com/office/drawing/2014/main" id="{348F6E72-401A-4947-B492-D96FD7E4B861}"/>
              </a:ext>
            </a:extLst>
          </p:cNvPr>
          <p:cNvSpPr txBox="1"/>
          <p:nvPr/>
        </p:nvSpPr>
        <p:spPr>
          <a:xfrm>
            <a:off x="6702035" y="3754107"/>
            <a:ext cx="2982205" cy="2246769"/>
          </a:xfrm>
          <a:prstGeom prst="rect">
            <a:avLst/>
          </a:prstGeom>
          <a:noFill/>
        </p:spPr>
        <p:txBody>
          <a:bodyPr wrap="square" rtlCol="0">
            <a:spAutoFit/>
          </a:bodyPr>
          <a:lstStyle/>
          <a:p>
            <a:r>
              <a:rPr lang="en-US" sz="2000"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accurate</a:t>
            </a:r>
          </a:p>
          <a:p>
            <a:r>
              <a:rPr lang="en-US" sz="20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expensive</a:t>
            </a:r>
          </a:p>
          <a:p>
            <a:r>
              <a:rPr lang="en-US" sz="20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2000" b="1" dirty="0">
                <a:solidFill>
                  <a:srgbClr val="FFC000"/>
                </a:solidFill>
                <a:latin typeface="Tahoma" panose="020B0604030504040204" pitchFamily="34" charset="0"/>
                <a:ea typeface="Tahoma" panose="020B0604030504040204" pitchFamily="34" charset="0"/>
                <a:cs typeface="Tahoma" panose="020B0604030504040204" pitchFamily="34" charset="0"/>
              </a:rPr>
              <a:t>?</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representativity</a:t>
            </a:r>
          </a:p>
          <a:p>
            <a:endPar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form the “backbone” of the monitoring system, but relatively sparse</a:t>
            </a:r>
          </a:p>
        </p:txBody>
      </p:sp>
      <p:sp>
        <p:nvSpPr>
          <p:cNvPr id="2" name="Title 1">
            <a:extLst>
              <a:ext uri="{FF2B5EF4-FFF2-40B4-BE49-F238E27FC236}">
                <a16:creationId xmlns:a16="http://schemas.microsoft.com/office/drawing/2014/main" id="{8A1EE3EE-E5E8-463B-ACB4-7182E2A4DFE7}"/>
              </a:ext>
            </a:extLst>
          </p:cNvPr>
          <p:cNvSpPr>
            <a:spLocks noGrp="1"/>
          </p:cNvSpPr>
          <p:nvPr>
            <p:ph type="title"/>
          </p:nvPr>
        </p:nvSpPr>
        <p:spPr>
          <a:xfrm>
            <a:off x="838200" y="449786"/>
            <a:ext cx="10515600" cy="445730"/>
          </a:xfrm>
        </p:spPr>
        <p:txBody>
          <a:bodyPr/>
          <a:lstStyle/>
          <a:p>
            <a:pPr algn="ctr"/>
            <a:r>
              <a:rPr lang="en-US" dirty="0">
                <a:ea typeface="Tahoma" panose="020B0604030504040204" pitchFamily="34" charset="0"/>
                <a:cs typeface="Tahoma" panose="020B0604030504040204" pitchFamily="34" charset="0"/>
              </a:rPr>
              <a:t>Air Quality Data – Regulatory Monitoring</a:t>
            </a:r>
            <a:endParaRPr lang="en-US" sz="2800" dirty="0">
              <a:ea typeface="Tahoma" panose="020B0604030504040204" pitchFamily="34" charset="0"/>
              <a:cs typeface="Tahoma" panose="020B0604030504040204" pitchFamily="34" charset="0"/>
            </a:endParaRPr>
          </a:p>
        </p:txBody>
      </p:sp>
      <p:pic>
        <p:nvPicPr>
          <p:cNvPr id="16" name="Picture 15" descr="Image of a regulatory air quality monitoring station.">
            <a:extLst>
              <a:ext uri="{FF2B5EF4-FFF2-40B4-BE49-F238E27FC236}">
                <a16:creationId xmlns:a16="http://schemas.microsoft.com/office/drawing/2014/main" id="{11C57031-3FB9-49D4-8C90-D5F8D2A96C3F}"/>
              </a:ext>
            </a:extLst>
          </p:cNvPr>
          <p:cNvPicPr>
            <a:picLocks noChangeAspect="1"/>
          </p:cNvPicPr>
          <p:nvPr/>
        </p:nvPicPr>
        <p:blipFill>
          <a:blip r:embed="rId3"/>
          <a:stretch>
            <a:fillRect/>
          </a:stretch>
        </p:blipFill>
        <p:spPr>
          <a:xfrm>
            <a:off x="119184" y="1104900"/>
            <a:ext cx="6353053" cy="4740504"/>
          </a:xfrm>
          <a:prstGeom prst="rect">
            <a:avLst/>
          </a:prstGeom>
        </p:spPr>
      </p:pic>
      <p:sp>
        <p:nvSpPr>
          <p:cNvPr id="17" name="TextBox 16">
            <a:extLst>
              <a:ext uri="{FF2B5EF4-FFF2-40B4-BE49-F238E27FC236}">
                <a16:creationId xmlns:a16="http://schemas.microsoft.com/office/drawing/2014/main" id="{6CB338ED-8B81-4653-A219-44B2E33CF870}"/>
              </a:ext>
            </a:extLst>
          </p:cNvPr>
          <p:cNvSpPr txBox="1"/>
          <p:nvPr/>
        </p:nvSpPr>
        <p:spPr>
          <a:xfrm>
            <a:off x="119185" y="5777531"/>
            <a:ext cx="6638803" cy="646331"/>
          </a:xfrm>
          <a:prstGeom prst="rect">
            <a:avLst/>
          </a:prstGeom>
          <a:noFill/>
        </p:spPr>
        <p:txBody>
          <a:bodyPr wrap="square" rtlCol="0">
            <a:spAutoFit/>
          </a:bodyPr>
          <a:lstStyle/>
          <a:p>
            <a:pPr algn="l"/>
            <a:r>
              <a:rPr lang="en-US" dirty="0">
                <a:solidFill>
                  <a:srgbClr val="000000"/>
                </a:solidFill>
              </a:rPr>
              <a:t>air quality monitoring trailer of the Houston Health Department, www.houstontx.gov/health/Environmental</a:t>
            </a:r>
          </a:p>
        </p:txBody>
      </p:sp>
      <p:pic>
        <p:nvPicPr>
          <p:cNvPr id="20" name="Picture 19" descr="Image of a MetOne BAM-1020 instrument for monitoring Particulate Matter Mass">
            <a:extLst>
              <a:ext uri="{FF2B5EF4-FFF2-40B4-BE49-F238E27FC236}">
                <a16:creationId xmlns:a16="http://schemas.microsoft.com/office/drawing/2014/main" id="{F1B36633-34E1-46A1-8212-EE9CF3CE3383}"/>
              </a:ext>
            </a:extLst>
          </p:cNvPr>
          <p:cNvPicPr>
            <a:picLocks noChangeAspect="1"/>
          </p:cNvPicPr>
          <p:nvPr/>
        </p:nvPicPr>
        <p:blipFill>
          <a:blip r:embed="rId4"/>
          <a:stretch>
            <a:fillRect/>
          </a:stretch>
        </p:blipFill>
        <p:spPr>
          <a:xfrm>
            <a:off x="6524562" y="1227517"/>
            <a:ext cx="2270709" cy="2270709"/>
          </a:xfrm>
          <a:prstGeom prst="rect">
            <a:avLst/>
          </a:prstGeom>
        </p:spPr>
      </p:pic>
      <p:sp>
        <p:nvSpPr>
          <p:cNvPr id="21" name="TextBox 20">
            <a:extLst>
              <a:ext uri="{FF2B5EF4-FFF2-40B4-BE49-F238E27FC236}">
                <a16:creationId xmlns:a16="http://schemas.microsoft.com/office/drawing/2014/main" id="{0AED04A0-2E90-487C-BDBD-DF476C153DD8}"/>
              </a:ext>
            </a:extLst>
          </p:cNvPr>
          <p:cNvSpPr txBox="1"/>
          <p:nvPr/>
        </p:nvSpPr>
        <p:spPr>
          <a:xfrm>
            <a:off x="8193138" y="1251059"/>
            <a:ext cx="3357562" cy="646331"/>
          </a:xfrm>
          <a:prstGeom prst="rect">
            <a:avLst/>
          </a:prstGeom>
          <a:noFill/>
        </p:spPr>
        <p:txBody>
          <a:bodyPr wrap="square" rtlCol="0">
            <a:spAutoFit/>
          </a:bodyPr>
          <a:lstStyle/>
          <a:p>
            <a:pPr algn="l"/>
            <a:r>
              <a:rPr lang="en-US" dirty="0" err="1">
                <a:solidFill>
                  <a:srgbClr val="000000"/>
                </a:solidFill>
              </a:rPr>
              <a:t>MetOne</a:t>
            </a:r>
            <a:r>
              <a:rPr lang="en-US" dirty="0">
                <a:solidFill>
                  <a:srgbClr val="000000"/>
                </a:solidFill>
              </a:rPr>
              <a:t> BAM-1020 for Particulate Matter, metone.com</a:t>
            </a:r>
          </a:p>
        </p:txBody>
      </p:sp>
      <p:sp>
        <p:nvSpPr>
          <p:cNvPr id="24" name="TextBox 23">
            <a:extLst>
              <a:ext uri="{FF2B5EF4-FFF2-40B4-BE49-F238E27FC236}">
                <a16:creationId xmlns:a16="http://schemas.microsoft.com/office/drawing/2014/main" id="{49D87E54-2921-4D32-A65D-821C65248D5F}"/>
              </a:ext>
            </a:extLst>
          </p:cNvPr>
          <p:cNvSpPr txBox="1"/>
          <p:nvPr/>
        </p:nvSpPr>
        <p:spPr>
          <a:xfrm>
            <a:off x="9209795" y="2667730"/>
            <a:ext cx="2982205" cy="646331"/>
          </a:xfrm>
          <a:prstGeom prst="rect">
            <a:avLst/>
          </a:prstGeom>
          <a:noFill/>
        </p:spPr>
        <p:txBody>
          <a:bodyPr wrap="square" rtlCol="0">
            <a:spAutoFit/>
          </a:bodyPr>
          <a:lstStyle/>
          <a:p>
            <a:pPr algn="l"/>
            <a:r>
              <a:rPr lang="en-US" dirty="0">
                <a:solidFill>
                  <a:srgbClr val="000000"/>
                </a:solidFill>
              </a:rPr>
              <a:t>2BTech Model 405 for NOx, twobtech.com</a:t>
            </a:r>
          </a:p>
        </p:txBody>
      </p:sp>
      <p:pic>
        <p:nvPicPr>
          <p:cNvPr id="26" name="Picture 25" descr="Image of a 2BTech Model 405nm monitoring instrument for Nitrogen Oxides">
            <a:extLst>
              <a:ext uri="{FF2B5EF4-FFF2-40B4-BE49-F238E27FC236}">
                <a16:creationId xmlns:a16="http://schemas.microsoft.com/office/drawing/2014/main" id="{AF77DBC3-C2ED-42C6-B12C-07D1F4E6FE5A}"/>
              </a:ext>
            </a:extLst>
          </p:cNvPr>
          <p:cNvPicPr>
            <a:picLocks noChangeAspect="1"/>
          </p:cNvPicPr>
          <p:nvPr/>
        </p:nvPicPr>
        <p:blipFill>
          <a:blip r:embed="rId5"/>
          <a:stretch>
            <a:fillRect/>
          </a:stretch>
        </p:blipFill>
        <p:spPr>
          <a:xfrm>
            <a:off x="9209795" y="3314061"/>
            <a:ext cx="2710505" cy="1076860"/>
          </a:xfrm>
          <a:prstGeom prst="rect">
            <a:avLst/>
          </a:prstGeom>
        </p:spPr>
      </p:pic>
    </p:spTree>
    <p:extLst>
      <p:ext uri="{BB962C8B-B14F-4D97-AF65-F5344CB8AC3E}">
        <p14:creationId xmlns:p14="http://schemas.microsoft.com/office/powerpoint/2010/main" val="333535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795C55E-73D7-4BDB-BEB3-4A60F5175100}"/>
              </a:ext>
            </a:extLst>
          </p:cNvPr>
          <p:cNvSpPr>
            <a:spLocks noGrp="1"/>
          </p:cNvSpPr>
          <p:nvPr>
            <p:ph type="sldNum" sz="quarter" idx="10"/>
          </p:nvPr>
        </p:nvSpPr>
        <p:spPr/>
        <p:txBody>
          <a:bodyPr/>
          <a:lstStyle/>
          <a:p>
            <a:fld id="{BDB8D1E3-1DAE-664E-B350-75CA63E753F0}" type="slidenum">
              <a:rPr lang="en-US" smtClean="0"/>
              <a:t>4</a:t>
            </a:fld>
            <a:endParaRPr lang="en-US"/>
          </a:p>
        </p:txBody>
      </p:sp>
      <p:sp>
        <p:nvSpPr>
          <p:cNvPr id="4" name="Date Placeholder 3">
            <a:extLst>
              <a:ext uri="{FF2B5EF4-FFF2-40B4-BE49-F238E27FC236}">
                <a16:creationId xmlns:a16="http://schemas.microsoft.com/office/drawing/2014/main" id="{270951D3-3A0D-40F3-A0E8-6F04E6F5C795}"/>
              </a:ext>
            </a:extLst>
          </p:cNvPr>
          <p:cNvSpPr>
            <a:spLocks noGrp="1"/>
          </p:cNvSpPr>
          <p:nvPr>
            <p:ph type="dt" sz="half" idx="11"/>
          </p:nvPr>
        </p:nvSpPr>
        <p:spPr/>
        <p:txBody>
          <a:bodyPr/>
          <a:lstStyle/>
          <a:p>
            <a:r>
              <a:rPr lang="en-US" dirty="0"/>
              <a:t>Jan. 12, 2021</a:t>
            </a:r>
          </a:p>
        </p:txBody>
      </p:sp>
      <p:pic>
        <p:nvPicPr>
          <p:cNvPr id="5" name="Picture 4" descr="World map showing air quality monitoring sites for NO2. There are high densities of such sites in Europe and East Asia, mush sparser sites in South Asia and North America, very few sites in South America, and almost no sites in Africa.">
            <a:extLst>
              <a:ext uri="{FF2B5EF4-FFF2-40B4-BE49-F238E27FC236}">
                <a16:creationId xmlns:a16="http://schemas.microsoft.com/office/drawing/2014/main" id="{8BA472C6-083D-4B03-B444-B80AD2769A62}"/>
              </a:ext>
            </a:extLst>
          </p:cNvPr>
          <p:cNvPicPr>
            <a:picLocks noChangeAspect="1"/>
          </p:cNvPicPr>
          <p:nvPr/>
        </p:nvPicPr>
        <p:blipFill rotWithShape="1">
          <a:blip r:embed="rId3"/>
          <a:srcRect l="2083" t="25077" r="8021" b="4738"/>
          <a:stretch/>
        </p:blipFill>
        <p:spPr>
          <a:xfrm>
            <a:off x="219973" y="922219"/>
            <a:ext cx="11752053" cy="5161081"/>
          </a:xfrm>
          <a:prstGeom prst="rect">
            <a:avLst/>
          </a:prstGeom>
        </p:spPr>
      </p:pic>
      <p:sp>
        <p:nvSpPr>
          <p:cNvPr id="13" name="TextBox 12">
            <a:extLst>
              <a:ext uri="{FF2B5EF4-FFF2-40B4-BE49-F238E27FC236}">
                <a16:creationId xmlns:a16="http://schemas.microsoft.com/office/drawing/2014/main" id="{3E8C86CA-53C7-4F8A-BEC3-BCD2AA339DEF}"/>
              </a:ext>
            </a:extLst>
          </p:cNvPr>
          <p:cNvSpPr txBox="1"/>
          <p:nvPr/>
        </p:nvSpPr>
        <p:spPr>
          <a:xfrm>
            <a:off x="1011876" y="6038882"/>
            <a:ext cx="10960150" cy="369332"/>
          </a:xfrm>
          <a:prstGeom prst="rect">
            <a:avLst/>
          </a:prstGeom>
          <a:noFill/>
        </p:spPr>
        <p:txBody>
          <a:bodyPr wrap="square" rtlCol="0">
            <a:spAutoFit/>
          </a:bodyPr>
          <a:lstStyle/>
          <a:p>
            <a:pPr algn="r"/>
            <a:r>
              <a:rPr lang="en-US" dirty="0">
                <a:solidFill>
                  <a:srgbClr val="000000"/>
                </a:solidFill>
              </a:rPr>
              <a:t>world air quality monitoring snapshot for open-source NO</a:t>
            </a:r>
            <a:r>
              <a:rPr lang="en-US" baseline="-25000" dirty="0">
                <a:solidFill>
                  <a:srgbClr val="000000"/>
                </a:solidFill>
              </a:rPr>
              <a:t>2</a:t>
            </a:r>
            <a:r>
              <a:rPr lang="en-US" dirty="0">
                <a:solidFill>
                  <a:srgbClr val="000000"/>
                </a:solidFill>
              </a:rPr>
              <a:t> data, 22 Sep 2020, openaq.org</a:t>
            </a:r>
          </a:p>
        </p:txBody>
      </p:sp>
      <p:sp>
        <p:nvSpPr>
          <p:cNvPr id="12" name="TextBox 11">
            <a:extLst>
              <a:ext uri="{FF2B5EF4-FFF2-40B4-BE49-F238E27FC236}">
                <a16:creationId xmlns:a16="http://schemas.microsoft.com/office/drawing/2014/main" id="{F8BC6B4A-EA3A-48BF-BB65-4551165F1633}"/>
              </a:ext>
            </a:extLst>
          </p:cNvPr>
          <p:cNvSpPr txBox="1"/>
          <p:nvPr/>
        </p:nvSpPr>
        <p:spPr>
          <a:xfrm>
            <a:off x="6901563" y="3983413"/>
            <a:ext cx="928459" cy="369332"/>
          </a:xfrm>
          <a:prstGeom prst="rect">
            <a:avLst/>
          </a:prstGeom>
          <a:noFill/>
        </p:spPr>
        <p:txBody>
          <a:bodyPr wrap="none" rtlCol="0">
            <a:spAutoFit/>
          </a:bodyPr>
          <a:lstStyle/>
          <a:p>
            <a:pPr algn="l"/>
            <a:r>
              <a:rPr lang="en-US" b="1" dirty="0">
                <a:ln>
                  <a:solidFill>
                    <a:srgbClr val="C00000"/>
                  </a:solidFill>
                </a:ln>
                <a:solidFill>
                  <a:schemeClr val="bg1"/>
                </a:solidFill>
              </a:rPr>
              <a:t>absent</a:t>
            </a:r>
          </a:p>
        </p:txBody>
      </p:sp>
      <p:sp>
        <p:nvSpPr>
          <p:cNvPr id="10" name="TextBox 9">
            <a:extLst>
              <a:ext uri="{FF2B5EF4-FFF2-40B4-BE49-F238E27FC236}">
                <a16:creationId xmlns:a16="http://schemas.microsoft.com/office/drawing/2014/main" id="{71273956-B98A-4776-8B3E-CF4197E2FD32}"/>
              </a:ext>
            </a:extLst>
          </p:cNvPr>
          <p:cNvSpPr txBox="1"/>
          <p:nvPr/>
        </p:nvSpPr>
        <p:spPr>
          <a:xfrm>
            <a:off x="3701706" y="3956094"/>
            <a:ext cx="1326004" cy="646331"/>
          </a:xfrm>
          <a:prstGeom prst="rect">
            <a:avLst/>
          </a:prstGeom>
          <a:noFill/>
        </p:spPr>
        <p:txBody>
          <a:bodyPr wrap="none" rtlCol="0">
            <a:spAutoFit/>
          </a:bodyPr>
          <a:lstStyle/>
          <a:p>
            <a:pPr algn="l"/>
            <a:r>
              <a:rPr lang="en-US" dirty="0">
                <a:solidFill>
                  <a:srgbClr val="C00000"/>
                </a:solidFill>
              </a:rPr>
              <a:t>sparse or </a:t>
            </a:r>
          </a:p>
          <a:p>
            <a:pPr algn="l"/>
            <a:r>
              <a:rPr lang="en-US" dirty="0">
                <a:solidFill>
                  <a:srgbClr val="C00000"/>
                </a:solidFill>
              </a:rPr>
              <a:t>intermittent</a:t>
            </a:r>
          </a:p>
        </p:txBody>
      </p:sp>
      <p:sp>
        <p:nvSpPr>
          <p:cNvPr id="8" name="TextBox 7">
            <a:extLst>
              <a:ext uri="{FF2B5EF4-FFF2-40B4-BE49-F238E27FC236}">
                <a16:creationId xmlns:a16="http://schemas.microsoft.com/office/drawing/2014/main" id="{4197D926-3759-4AED-B7BF-47A8786CD511}"/>
              </a:ext>
            </a:extLst>
          </p:cNvPr>
          <p:cNvSpPr txBox="1"/>
          <p:nvPr/>
        </p:nvSpPr>
        <p:spPr>
          <a:xfrm>
            <a:off x="2111828" y="2297276"/>
            <a:ext cx="1467068" cy="369332"/>
          </a:xfrm>
          <a:prstGeom prst="rect">
            <a:avLst/>
          </a:prstGeom>
          <a:noFill/>
        </p:spPr>
        <p:txBody>
          <a:bodyPr wrap="none" rtlCol="0">
            <a:spAutoFit/>
          </a:bodyPr>
          <a:lstStyle/>
          <a:p>
            <a:pPr algn="l"/>
            <a:r>
              <a:rPr lang="en-US" b="1" dirty="0">
                <a:solidFill>
                  <a:srgbClr val="C00000"/>
                </a:solidFill>
              </a:rPr>
              <a:t>Less Dense</a:t>
            </a:r>
          </a:p>
        </p:txBody>
      </p:sp>
      <p:sp>
        <p:nvSpPr>
          <p:cNvPr id="6" name="TextBox 5">
            <a:extLst>
              <a:ext uri="{FF2B5EF4-FFF2-40B4-BE49-F238E27FC236}">
                <a16:creationId xmlns:a16="http://schemas.microsoft.com/office/drawing/2014/main" id="{36B6453D-56C8-4D33-B240-A35759EA51F9}"/>
              </a:ext>
            </a:extLst>
          </p:cNvPr>
          <p:cNvSpPr txBox="1"/>
          <p:nvPr/>
        </p:nvSpPr>
        <p:spPr>
          <a:xfrm>
            <a:off x="6302828" y="1740933"/>
            <a:ext cx="979755" cy="369332"/>
          </a:xfrm>
          <a:prstGeom prst="rect">
            <a:avLst/>
          </a:prstGeom>
          <a:noFill/>
        </p:spPr>
        <p:txBody>
          <a:bodyPr wrap="none" rtlCol="0">
            <a:spAutoFit/>
          </a:bodyPr>
          <a:lstStyle/>
          <a:p>
            <a:pPr algn="l"/>
            <a:r>
              <a:rPr lang="en-US" b="1" dirty="0">
                <a:solidFill>
                  <a:srgbClr val="C00000"/>
                </a:solidFill>
              </a:rPr>
              <a:t>DENSE</a:t>
            </a:r>
          </a:p>
        </p:txBody>
      </p:sp>
      <p:sp>
        <p:nvSpPr>
          <p:cNvPr id="2" name="Title 1">
            <a:extLst>
              <a:ext uri="{FF2B5EF4-FFF2-40B4-BE49-F238E27FC236}">
                <a16:creationId xmlns:a16="http://schemas.microsoft.com/office/drawing/2014/main" id="{A17C1513-780E-43ED-B3CD-E73DC649AB30}"/>
              </a:ext>
            </a:extLst>
          </p:cNvPr>
          <p:cNvSpPr>
            <a:spLocks noGrp="1"/>
          </p:cNvSpPr>
          <p:nvPr>
            <p:ph type="title"/>
          </p:nvPr>
        </p:nvSpPr>
        <p:spPr/>
        <p:txBody>
          <a:bodyPr/>
          <a:lstStyle/>
          <a:p>
            <a:r>
              <a:rPr lang="en-US" dirty="0"/>
              <a:t>Regulatory Monitoring is Inconsistent &amp; Insufficient</a:t>
            </a:r>
          </a:p>
        </p:txBody>
      </p:sp>
    </p:spTree>
    <p:extLst>
      <p:ext uri="{BB962C8B-B14F-4D97-AF65-F5344CB8AC3E}">
        <p14:creationId xmlns:p14="http://schemas.microsoft.com/office/powerpoint/2010/main" val="1837104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795C55E-73D7-4BDB-BEB3-4A60F5175100}"/>
              </a:ext>
            </a:extLst>
          </p:cNvPr>
          <p:cNvSpPr>
            <a:spLocks noGrp="1"/>
          </p:cNvSpPr>
          <p:nvPr>
            <p:ph type="sldNum" sz="quarter" idx="10"/>
          </p:nvPr>
        </p:nvSpPr>
        <p:spPr/>
        <p:txBody>
          <a:bodyPr/>
          <a:lstStyle/>
          <a:p>
            <a:fld id="{BDB8D1E3-1DAE-664E-B350-75CA63E753F0}" type="slidenum">
              <a:rPr lang="en-US" smtClean="0"/>
              <a:t>5</a:t>
            </a:fld>
            <a:endParaRPr lang="en-US"/>
          </a:p>
        </p:txBody>
      </p:sp>
      <p:sp>
        <p:nvSpPr>
          <p:cNvPr id="4" name="Date Placeholder 3">
            <a:extLst>
              <a:ext uri="{FF2B5EF4-FFF2-40B4-BE49-F238E27FC236}">
                <a16:creationId xmlns:a16="http://schemas.microsoft.com/office/drawing/2014/main" id="{270951D3-3A0D-40F3-A0E8-6F04E6F5C795}"/>
              </a:ext>
            </a:extLst>
          </p:cNvPr>
          <p:cNvSpPr>
            <a:spLocks noGrp="1"/>
          </p:cNvSpPr>
          <p:nvPr>
            <p:ph type="dt" sz="half" idx="11"/>
          </p:nvPr>
        </p:nvSpPr>
        <p:spPr/>
        <p:txBody>
          <a:bodyPr/>
          <a:lstStyle/>
          <a:p>
            <a:r>
              <a:rPr lang="en-US" dirty="0"/>
              <a:t>Jan. 12, 2021</a:t>
            </a:r>
          </a:p>
        </p:txBody>
      </p:sp>
      <p:sp>
        <p:nvSpPr>
          <p:cNvPr id="2" name="Title 1">
            <a:extLst>
              <a:ext uri="{FF2B5EF4-FFF2-40B4-BE49-F238E27FC236}">
                <a16:creationId xmlns:a16="http://schemas.microsoft.com/office/drawing/2014/main" id="{A17C1513-780E-43ED-B3CD-E73DC649AB30}"/>
              </a:ext>
            </a:extLst>
          </p:cNvPr>
          <p:cNvSpPr>
            <a:spLocks noGrp="1"/>
          </p:cNvSpPr>
          <p:nvPr>
            <p:ph type="title"/>
          </p:nvPr>
        </p:nvSpPr>
        <p:spPr/>
        <p:txBody>
          <a:bodyPr/>
          <a:lstStyle/>
          <a:p>
            <a:r>
              <a:rPr lang="en-US" dirty="0"/>
              <a:t>Regulatory Monitoring is Inconsistent &amp; Insufficient</a:t>
            </a:r>
          </a:p>
        </p:txBody>
      </p:sp>
      <p:grpSp>
        <p:nvGrpSpPr>
          <p:cNvPr id="14" name="Group 13" descr="This is a plot of the number of surface monitors for PM2.5 particulate matter per million people in different regions of the world versus the estimated annual average surface PM2.5 concentrations for that region. The trend is that more heavily polluted areas are more sparsely monitored.">
            <a:extLst>
              <a:ext uri="{FF2B5EF4-FFF2-40B4-BE49-F238E27FC236}">
                <a16:creationId xmlns:a16="http://schemas.microsoft.com/office/drawing/2014/main" id="{C431F015-07AA-4C28-99D5-6155BC3A00E2}"/>
              </a:ext>
            </a:extLst>
          </p:cNvPr>
          <p:cNvGrpSpPr/>
          <p:nvPr/>
        </p:nvGrpSpPr>
        <p:grpSpPr>
          <a:xfrm>
            <a:off x="219973" y="919378"/>
            <a:ext cx="5773323" cy="5195990"/>
            <a:chOff x="219973" y="919378"/>
            <a:chExt cx="5773323" cy="5195990"/>
          </a:xfrm>
        </p:grpSpPr>
        <p:pic>
          <p:nvPicPr>
            <p:cNvPr id="16" name="Picture 15" descr="This is a scatter plot of annual average surface PM2.5 concentrations versus the density of ground monitoring for major regions of the world. There is a clear trend that, as the annual average concentrations increase, the density of monitoring decreases; in other words, more monitoring is correlated with better air quality, less monitoring with worse air quality.">
              <a:extLst>
                <a:ext uri="{FF2B5EF4-FFF2-40B4-BE49-F238E27FC236}">
                  <a16:creationId xmlns:a16="http://schemas.microsoft.com/office/drawing/2014/main" id="{7C525AEF-A77E-4ED0-96C9-E547A5CA72B9}"/>
                </a:ext>
              </a:extLst>
            </p:cNvPr>
            <p:cNvPicPr>
              <a:picLocks noChangeAspect="1"/>
            </p:cNvPicPr>
            <p:nvPr/>
          </p:nvPicPr>
          <p:blipFill>
            <a:blip r:embed="rId3"/>
            <a:stretch>
              <a:fillRect/>
            </a:stretch>
          </p:blipFill>
          <p:spPr>
            <a:xfrm>
              <a:off x="219973" y="919378"/>
              <a:ext cx="5773323" cy="5195990"/>
            </a:xfrm>
            <a:prstGeom prst="rect">
              <a:avLst/>
            </a:prstGeom>
          </p:spPr>
        </p:pic>
        <p:sp>
          <p:nvSpPr>
            <p:cNvPr id="17" name="TextBox 16">
              <a:extLst>
                <a:ext uri="{FF2B5EF4-FFF2-40B4-BE49-F238E27FC236}">
                  <a16:creationId xmlns:a16="http://schemas.microsoft.com/office/drawing/2014/main" id="{02E6EF0D-52F0-4758-A2B0-ED75A3074E24}"/>
                </a:ext>
              </a:extLst>
            </p:cNvPr>
            <p:cNvSpPr txBox="1"/>
            <p:nvPr/>
          </p:nvSpPr>
          <p:spPr>
            <a:xfrm>
              <a:off x="3800707" y="928252"/>
              <a:ext cx="2192589" cy="369332"/>
            </a:xfrm>
            <a:prstGeom prst="rect">
              <a:avLst/>
            </a:prstGeom>
            <a:noFill/>
          </p:spPr>
          <p:txBody>
            <a:bodyPr wrap="square" rtlCol="0">
              <a:spAutoFit/>
            </a:bodyPr>
            <a:lstStyle/>
            <a:p>
              <a:pPr algn="r"/>
              <a:r>
                <a:rPr lang="en-US" dirty="0">
                  <a:solidFill>
                    <a:srgbClr val="000000"/>
                  </a:solidFill>
                </a:rPr>
                <a:t>Malings et al. 2020</a:t>
              </a:r>
            </a:p>
          </p:txBody>
        </p:sp>
      </p:grpSp>
    </p:spTree>
    <p:extLst>
      <p:ext uri="{BB962C8B-B14F-4D97-AF65-F5344CB8AC3E}">
        <p14:creationId xmlns:p14="http://schemas.microsoft.com/office/powerpoint/2010/main" val="660073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795C55E-73D7-4BDB-BEB3-4A60F5175100}"/>
              </a:ext>
            </a:extLst>
          </p:cNvPr>
          <p:cNvSpPr>
            <a:spLocks noGrp="1"/>
          </p:cNvSpPr>
          <p:nvPr>
            <p:ph type="sldNum" sz="quarter" idx="10"/>
          </p:nvPr>
        </p:nvSpPr>
        <p:spPr/>
        <p:txBody>
          <a:bodyPr/>
          <a:lstStyle/>
          <a:p>
            <a:fld id="{BDB8D1E3-1DAE-664E-B350-75CA63E753F0}" type="slidenum">
              <a:rPr lang="en-US" smtClean="0"/>
              <a:t>6</a:t>
            </a:fld>
            <a:endParaRPr lang="en-US"/>
          </a:p>
        </p:txBody>
      </p:sp>
      <p:sp>
        <p:nvSpPr>
          <p:cNvPr id="4" name="Date Placeholder 3">
            <a:extLst>
              <a:ext uri="{FF2B5EF4-FFF2-40B4-BE49-F238E27FC236}">
                <a16:creationId xmlns:a16="http://schemas.microsoft.com/office/drawing/2014/main" id="{270951D3-3A0D-40F3-A0E8-6F04E6F5C795}"/>
              </a:ext>
            </a:extLst>
          </p:cNvPr>
          <p:cNvSpPr>
            <a:spLocks noGrp="1"/>
          </p:cNvSpPr>
          <p:nvPr>
            <p:ph type="dt" sz="half" idx="11"/>
          </p:nvPr>
        </p:nvSpPr>
        <p:spPr/>
        <p:txBody>
          <a:bodyPr/>
          <a:lstStyle/>
          <a:p>
            <a:r>
              <a:rPr lang="en-US" dirty="0"/>
              <a:t>Jan. 12, 2021</a:t>
            </a:r>
          </a:p>
        </p:txBody>
      </p:sp>
      <p:sp>
        <p:nvSpPr>
          <p:cNvPr id="19" name="TextBox 18">
            <a:extLst>
              <a:ext uri="{FF2B5EF4-FFF2-40B4-BE49-F238E27FC236}">
                <a16:creationId xmlns:a16="http://schemas.microsoft.com/office/drawing/2014/main" id="{C0C81EC9-3B07-4EED-A956-DBEF7A081CE1}"/>
              </a:ext>
            </a:extLst>
          </p:cNvPr>
          <p:cNvSpPr txBox="1"/>
          <p:nvPr/>
        </p:nvSpPr>
        <p:spPr>
          <a:xfrm>
            <a:off x="5993296" y="2967335"/>
            <a:ext cx="5978730" cy="923330"/>
          </a:xfrm>
          <a:prstGeom prst="rect">
            <a:avLst/>
          </a:prstGeom>
          <a:solidFill>
            <a:schemeClr val="bg1"/>
          </a:solidFill>
        </p:spPr>
        <p:txBody>
          <a:bodyPr wrap="square" rtlCol="0">
            <a:spAutoFit/>
          </a:bodyPr>
          <a:lstStyle/>
          <a:p>
            <a:pPr algn="ctr"/>
            <a:r>
              <a:rPr lang="en-US" dirty="0">
                <a:solidFill>
                  <a:srgbClr val="000000"/>
                </a:solidFill>
              </a:rPr>
              <a:t>“No one knows which city has the highest [annual average] concentration of fine particulate matter”</a:t>
            </a:r>
          </a:p>
          <a:p>
            <a:pPr algn="r"/>
            <a:r>
              <a:rPr lang="en-US" dirty="0">
                <a:solidFill>
                  <a:srgbClr val="000000"/>
                </a:solidFill>
              </a:rPr>
              <a:t> - Martin et al. 2019</a:t>
            </a:r>
          </a:p>
        </p:txBody>
      </p:sp>
      <p:sp>
        <p:nvSpPr>
          <p:cNvPr id="2" name="Title 1">
            <a:extLst>
              <a:ext uri="{FF2B5EF4-FFF2-40B4-BE49-F238E27FC236}">
                <a16:creationId xmlns:a16="http://schemas.microsoft.com/office/drawing/2014/main" id="{A17C1513-780E-43ED-B3CD-E73DC649AB30}"/>
              </a:ext>
            </a:extLst>
          </p:cNvPr>
          <p:cNvSpPr>
            <a:spLocks noGrp="1"/>
          </p:cNvSpPr>
          <p:nvPr>
            <p:ph type="title"/>
          </p:nvPr>
        </p:nvSpPr>
        <p:spPr/>
        <p:txBody>
          <a:bodyPr/>
          <a:lstStyle/>
          <a:p>
            <a:r>
              <a:rPr lang="en-US" dirty="0"/>
              <a:t>Regulatory Monitoring is Inconsistent &amp; Insufficient</a:t>
            </a:r>
          </a:p>
        </p:txBody>
      </p:sp>
      <p:grpSp>
        <p:nvGrpSpPr>
          <p:cNvPr id="16" name="Group 15" descr="This is a plot of the number of surface monitors for PM2.5 particulate matter per million people in different regions of the world versus the estimated annual average surface PM2.5 concentrations for that region. The trend is that more heavily polluted areas are more sparsely monitored.">
            <a:extLst>
              <a:ext uri="{FF2B5EF4-FFF2-40B4-BE49-F238E27FC236}">
                <a16:creationId xmlns:a16="http://schemas.microsoft.com/office/drawing/2014/main" id="{BD355AB0-4532-4756-9408-480BB7DF1E64}"/>
              </a:ext>
            </a:extLst>
          </p:cNvPr>
          <p:cNvGrpSpPr/>
          <p:nvPr/>
        </p:nvGrpSpPr>
        <p:grpSpPr>
          <a:xfrm>
            <a:off x="219973" y="919378"/>
            <a:ext cx="5773323" cy="5195990"/>
            <a:chOff x="219973" y="919378"/>
            <a:chExt cx="5773323" cy="5195990"/>
          </a:xfrm>
        </p:grpSpPr>
        <p:pic>
          <p:nvPicPr>
            <p:cNvPr id="17" name="Picture 16" descr="This is a scatter plot of annual average surface PM2.5 concentrations versus the density of ground monitoring for major regions of the world. There is a clear trend that, as the annual average concentrations increase, the density of monitoring decreases; in other words, more monitoring is correlated with better air quality, less monitoring with worse air quality.">
              <a:extLst>
                <a:ext uri="{FF2B5EF4-FFF2-40B4-BE49-F238E27FC236}">
                  <a16:creationId xmlns:a16="http://schemas.microsoft.com/office/drawing/2014/main" id="{1D820DD2-D655-41E4-9D5D-9F3E391D425C}"/>
                </a:ext>
              </a:extLst>
            </p:cNvPr>
            <p:cNvPicPr>
              <a:picLocks noChangeAspect="1"/>
            </p:cNvPicPr>
            <p:nvPr/>
          </p:nvPicPr>
          <p:blipFill>
            <a:blip r:embed="rId3"/>
            <a:stretch>
              <a:fillRect/>
            </a:stretch>
          </p:blipFill>
          <p:spPr>
            <a:xfrm>
              <a:off x="219973" y="919378"/>
              <a:ext cx="5773323" cy="5195990"/>
            </a:xfrm>
            <a:prstGeom prst="rect">
              <a:avLst/>
            </a:prstGeom>
          </p:spPr>
        </p:pic>
        <p:sp>
          <p:nvSpPr>
            <p:cNvPr id="18" name="TextBox 17">
              <a:extLst>
                <a:ext uri="{FF2B5EF4-FFF2-40B4-BE49-F238E27FC236}">
                  <a16:creationId xmlns:a16="http://schemas.microsoft.com/office/drawing/2014/main" id="{079C0D14-3AA2-47EE-8D9C-48AE94F80BA1}"/>
                </a:ext>
              </a:extLst>
            </p:cNvPr>
            <p:cNvSpPr txBox="1"/>
            <p:nvPr/>
          </p:nvSpPr>
          <p:spPr>
            <a:xfrm>
              <a:off x="3800707" y="928252"/>
              <a:ext cx="2192589" cy="369332"/>
            </a:xfrm>
            <a:prstGeom prst="rect">
              <a:avLst/>
            </a:prstGeom>
            <a:noFill/>
          </p:spPr>
          <p:txBody>
            <a:bodyPr wrap="square" rtlCol="0">
              <a:spAutoFit/>
            </a:bodyPr>
            <a:lstStyle/>
            <a:p>
              <a:pPr algn="r"/>
              <a:r>
                <a:rPr lang="en-US" dirty="0">
                  <a:solidFill>
                    <a:srgbClr val="000000"/>
                  </a:solidFill>
                </a:rPr>
                <a:t>Malings et al. 2020</a:t>
              </a:r>
            </a:p>
          </p:txBody>
        </p:sp>
      </p:grpSp>
    </p:spTree>
    <p:extLst>
      <p:ext uri="{BB962C8B-B14F-4D97-AF65-F5344CB8AC3E}">
        <p14:creationId xmlns:p14="http://schemas.microsoft.com/office/powerpoint/2010/main" val="2489204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BE05994-D87A-4E31-96BE-94A910BBD027}"/>
              </a:ext>
            </a:extLst>
          </p:cNvPr>
          <p:cNvSpPr>
            <a:spLocks noGrp="1"/>
          </p:cNvSpPr>
          <p:nvPr>
            <p:ph type="sldNum" sz="quarter" idx="10"/>
          </p:nvPr>
        </p:nvSpPr>
        <p:spPr/>
        <p:txBody>
          <a:bodyPr/>
          <a:lstStyle/>
          <a:p>
            <a:fld id="{BDB8D1E3-1DAE-664E-B350-75CA63E753F0}" type="slidenum">
              <a:rPr lang="en-US" smtClean="0"/>
              <a:t>7</a:t>
            </a:fld>
            <a:endParaRPr lang="en-US"/>
          </a:p>
        </p:txBody>
      </p:sp>
      <p:sp>
        <p:nvSpPr>
          <p:cNvPr id="4" name="Date Placeholder 3">
            <a:extLst>
              <a:ext uri="{FF2B5EF4-FFF2-40B4-BE49-F238E27FC236}">
                <a16:creationId xmlns:a16="http://schemas.microsoft.com/office/drawing/2014/main" id="{51DD9962-4AEC-41B0-B181-4DA3943B4484}"/>
              </a:ext>
            </a:extLst>
          </p:cNvPr>
          <p:cNvSpPr>
            <a:spLocks noGrp="1"/>
          </p:cNvSpPr>
          <p:nvPr>
            <p:ph type="dt" sz="half" idx="11"/>
          </p:nvPr>
        </p:nvSpPr>
        <p:spPr/>
        <p:txBody>
          <a:bodyPr/>
          <a:lstStyle/>
          <a:p>
            <a:r>
              <a:rPr lang="en-US" dirty="0"/>
              <a:t>Jan. 12, 2021</a:t>
            </a:r>
          </a:p>
        </p:txBody>
      </p:sp>
      <p:sp>
        <p:nvSpPr>
          <p:cNvPr id="11" name="TextBox 10">
            <a:extLst>
              <a:ext uri="{FF2B5EF4-FFF2-40B4-BE49-F238E27FC236}">
                <a16:creationId xmlns:a16="http://schemas.microsoft.com/office/drawing/2014/main" id="{331E94D3-2328-425B-8B91-6F241F7EEAB4}"/>
              </a:ext>
            </a:extLst>
          </p:cNvPr>
          <p:cNvSpPr txBox="1"/>
          <p:nvPr/>
        </p:nvSpPr>
        <p:spPr>
          <a:xfrm>
            <a:off x="110065" y="4433751"/>
            <a:ext cx="2981477" cy="1631216"/>
          </a:xfrm>
          <a:prstGeom prst="rect">
            <a:avLst/>
          </a:prstGeom>
          <a:noFill/>
        </p:spPr>
        <p:txBody>
          <a:bodyPr wrap="square" rtlCol="0">
            <a:spAutoFit/>
          </a:bodyPr>
          <a:lstStyle/>
          <a:p>
            <a:r>
              <a:rPr lang="en-US" sz="2000" b="1" dirty="0">
                <a:solidFill>
                  <a:srgbClr val="00B05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relatively inexpensive</a:t>
            </a:r>
          </a:p>
          <a:p>
            <a:r>
              <a:rPr lang="en-US" sz="2000"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sz="20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dense deployment</a:t>
            </a:r>
          </a:p>
          <a:p>
            <a:r>
              <a:rPr lang="en-US" sz="2000"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sz="20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remote siting</a:t>
            </a:r>
          </a:p>
          <a:p>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greater noise and bias</a:t>
            </a:r>
          </a:p>
          <a:p>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cross-sensitivity</a:t>
            </a:r>
          </a:p>
        </p:txBody>
      </p:sp>
      <p:pic>
        <p:nvPicPr>
          <p:cNvPr id="12" name="Picture 11" descr="Image of the &quot;RAMP&quot; low-cost air quality sensor.">
            <a:extLst>
              <a:ext uri="{FF2B5EF4-FFF2-40B4-BE49-F238E27FC236}">
                <a16:creationId xmlns:a16="http://schemas.microsoft.com/office/drawing/2014/main" id="{BCAD449D-9871-4BD9-BCF3-0A53DEB88CD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943" t="17074" r="27788" b="15280"/>
          <a:stretch/>
        </p:blipFill>
        <p:spPr>
          <a:xfrm rot="5400000">
            <a:off x="25011" y="1282134"/>
            <a:ext cx="3278504" cy="2854560"/>
          </a:xfrm>
          <a:prstGeom prst="rect">
            <a:avLst/>
          </a:prstGeom>
        </p:spPr>
      </p:pic>
      <p:sp>
        <p:nvSpPr>
          <p:cNvPr id="2" name="Title 1">
            <a:extLst>
              <a:ext uri="{FF2B5EF4-FFF2-40B4-BE49-F238E27FC236}">
                <a16:creationId xmlns:a16="http://schemas.microsoft.com/office/drawing/2014/main" id="{8A1EE3EE-E5E8-463B-ACB4-7182E2A4DFE7}"/>
              </a:ext>
            </a:extLst>
          </p:cNvPr>
          <p:cNvSpPr>
            <a:spLocks noGrp="1"/>
          </p:cNvSpPr>
          <p:nvPr>
            <p:ph type="title"/>
          </p:nvPr>
        </p:nvSpPr>
        <p:spPr>
          <a:xfrm>
            <a:off x="838200" y="449786"/>
            <a:ext cx="10515600" cy="445730"/>
          </a:xfrm>
        </p:spPr>
        <p:txBody>
          <a:bodyPr/>
          <a:lstStyle/>
          <a:p>
            <a:pPr algn="ctr"/>
            <a:r>
              <a:rPr lang="en-US" dirty="0">
                <a:ea typeface="Tahoma" panose="020B0604030504040204" pitchFamily="34" charset="0"/>
                <a:cs typeface="Tahoma" panose="020B0604030504040204" pitchFamily="34" charset="0"/>
              </a:rPr>
              <a:t>Air Quality Data – Low Cost Monitoring</a:t>
            </a:r>
            <a:endParaRPr lang="en-US" sz="2800" dirty="0">
              <a:ea typeface="Tahoma" panose="020B0604030504040204" pitchFamily="34" charset="0"/>
              <a:cs typeface="Tahoma" panose="020B0604030504040204" pitchFamily="34" charset="0"/>
            </a:endParaRPr>
          </a:p>
        </p:txBody>
      </p:sp>
      <p:pic>
        <p:nvPicPr>
          <p:cNvPr id="14" name="Picture 13" descr="Example map of the world-wide network of Purple Air low-cost sensors form PM2.5. There are dense networks in North America and Europe, but also some monitoring in South America and Africa, in areas where there are little to no regulatory-grade monitors.">
            <a:extLst>
              <a:ext uri="{FF2B5EF4-FFF2-40B4-BE49-F238E27FC236}">
                <a16:creationId xmlns:a16="http://schemas.microsoft.com/office/drawing/2014/main" id="{5BD972E1-71BE-48FA-B8D9-DB3971127F92}"/>
              </a:ext>
            </a:extLst>
          </p:cNvPr>
          <p:cNvPicPr>
            <a:picLocks noChangeAspect="1"/>
          </p:cNvPicPr>
          <p:nvPr/>
        </p:nvPicPr>
        <p:blipFill rotWithShape="1">
          <a:blip r:embed="rId4"/>
          <a:srcRect l="849" t="21545" r="13964" b="6704"/>
          <a:stretch/>
        </p:blipFill>
        <p:spPr>
          <a:xfrm>
            <a:off x="3220108" y="1070161"/>
            <a:ext cx="8861825" cy="4198525"/>
          </a:xfrm>
          <a:prstGeom prst="rect">
            <a:avLst/>
          </a:prstGeom>
        </p:spPr>
      </p:pic>
      <p:sp>
        <p:nvSpPr>
          <p:cNvPr id="15" name="Oval 14">
            <a:extLst>
              <a:ext uri="{FF2B5EF4-FFF2-40B4-BE49-F238E27FC236}">
                <a16:creationId xmlns:a16="http://schemas.microsoft.com/office/drawing/2014/main" id="{F3B15187-C8EC-4206-8476-AAF40F8F4C18}"/>
              </a:ext>
              <a:ext uri="{C183D7F6-B498-43B3-948B-1728B52AA6E4}">
                <adec:decorative xmlns:adec="http://schemas.microsoft.com/office/drawing/2017/decorative" val="1"/>
              </a:ext>
            </a:extLst>
          </p:cNvPr>
          <p:cNvSpPr/>
          <p:nvPr/>
        </p:nvSpPr>
        <p:spPr>
          <a:xfrm>
            <a:off x="2046514" y="1811248"/>
            <a:ext cx="730714" cy="682913"/>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a:extLst>
              <a:ext uri="{FF2B5EF4-FFF2-40B4-BE49-F238E27FC236}">
                <a16:creationId xmlns:a16="http://schemas.microsoft.com/office/drawing/2014/main" id="{084F328F-760B-40C2-8965-9A84E2BBAF33}"/>
              </a:ext>
              <a:ext uri="{C183D7F6-B498-43B3-948B-1728B52AA6E4}">
                <adec:decorative xmlns:adec="http://schemas.microsoft.com/office/drawing/2017/decorative" val="1"/>
              </a:ext>
            </a:extLst>
          </p:cNvPr>
          <p:cNvCxnSpPr>
            <a:cxnSpLocks/>
            <a:stCxn id="15" idx="6"/>
          </p:cNvCxnSpPr>
          <p:nvPr/>
        </p:nvCxnSpPr>
        <p:spPr>
          <a:xfrm>
            <a:off x="2777228" y="2152705"/>
            <a:ext cx="4733915" cy="285529"/>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724F175-8B1B-4AFD-8A33-D46A4E4A56B6}"/>
              </a:ext>
            </a:extLst>
          </p:cNvPr>
          <p:cNvSpPr txBox="1"/>
          <p:nvPr/>
        </p:nvSpPr>
        <p:spPr>
          <a:xfrm>
            <a:off x="3220108" y="5300805"/>
            <a:ext cx="8861826" cy="646331"/>
          </a:xfrm>
          <a:prstGeom prst="rect">
            <a:avLst/>
          </a:prstGeom>
          <a:noFill/>
        </p:spPr>
        <p:txBody>
          <a:bodyPr wrap="square" rtlCol="0">
            <a:spAutoFit/>
          </a:bodyPr>
          <a:lstStyle/>
          <a:p>
            <a:pPr algn="r"/>
            <a:r>
              <a:rPr lang="en-US" dirty="0">
                <a:solidFill>
                  <a:srgbClr val="000000"/>
                </a:solidFill>
              </a:rPr>
              <a:t>data snapshot for open-source PM</a:t>
            </a:r>
            <a:r>
              <a:rPr lang="en-US" baseline="-25000" dirty="0">
                <a:solidFill>
                  <a:srgbClr val="000000"/>
                </a:solidFill>
              </a:rPr>
              <a:t>2.5</a:t>
            </a:r>
            <a:r>
              <a:rPr lang="en-US" dirty="0">
                <a:solidFill>
                  <a:srgbClr val="000000"/>
                </a:solidFill>
              </a:rPr>
              <a:t> data from “Purple Air” low cost sensor systems, 30 Sep 2020, purpleair.com</a:t>
            </a:r>
          </a:p>
        </p:txBody>
      </p:sp>
    </p:spTree>
    <p:extLst>
      <p:ext uri="{BB962C8B-B14F-4D97-AF65-F5344CB8AC3E}">
        <p14:creationId xmlns:p14="http://schemas.microsoft.com/office/powerpoint/2010/main" val="1011469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BE05994-D87A-4E31-96BE-94A910BBD027}"/>
              </a:ext>
            </a:extLst>
          </p:cNvPr>
          <p:cNvSpPr>
            <a:spLocks noGrp="1"/>
          </p:cNvSpPr>
          <p:nvPr>
            <p:ph type="sldNum" sz="quarter" idx="10"/>
          </p:nvPr>
        </p:nvSpPr>
        <p:spPr/>
        <p:txBody>
          <a:bodyPr/>
          <a:lstStyle/>
          <a:p>
            <a:fld id="{BDB8D1E3-1DAE-664E-B350-75CA63E753F0}" type="slidenum">
              <a:rPr lang="en-US" smtClean="0"/>
              <a:t>8</a:t>
            </a:fld>
            <a:endParaRPr lang="en-US"/>
          </a:p>
        </p:txBody>
      </p:sp>
      <p:sp>
        <p:nvSpPr>
          <p:cNvPr id="4" name="Date Placeholder 3">
            <a:extLst>
              <a:ext uri="{FF2B5EF4-FFF2-40B4-BE49-F238E27FC236}">
                <a16:creationId xmlns:a16="http://schemas.microsoft.com/office/drawing/2014/main" id="{51DD9962-4AEC-41B0-B181-4DA3943B4484}"/>
              </a:ext>
            </a:extLst>
          </p:cNvPr>
          <p:cNvSpPr>
            <a:spLocks noGrp="1"/>
          </p:cNvSpPr>
          <p:nvPr>
            <p:ph type="dt" sz="half" idx="11"/>
          </p:nvPr>
        </p:nvSpPr>
        <p:spPr/>
        <p:txBody>
          <a:bodyPr/>
          <a:lstStyle/>
          <a:p>
            <a:r>
              <a:rPr lang="en-US" dirty="0"/>
              <a:t>Jan. 12, 2021</a:t>
            </a:r>
          </a:p>
        </p:txBody>
      </p:sp>
      <p:sp>
        <p:nvSpPr>
          <p:cNvPr id="5" name="TextBox 4">
            <a:extLst>
              <a:ext uri="{FF2B5EF4-FFF2-40B4-BE49-F238E27FC236}">
                <a16:creationId xmlns:a16="http://schemas.microsoft.com/office/drawing/2014/main" id="{AF4715FB-3114-42AF-8047-1C6A8A51DB55}"/>
              </a:ext>
            </a:extLst>
          </p:cNvPr>
          <p:cNvSpPr txBox="1"/>
          <p:nvPr/>
        </p:nvSpPr>
        <p:spPr>
          <a:xfrm>
            <a:off x="8267214" y="1432926"/>
            <a:ext cx="2691299" cy="2554545"/>
          </a:xfrm>
          <a:prstGeom prst="rect">
            <a:avLst/>
          </a:prstGeom>
          <a:noFill/>
        </p:spPr>
        <p:txBody>
          <a:bodyPr wrap="square" rtlCol="0">
            <a:spAutoFit/>
          </a:bodyPr>
          <a:lstStyle/>
          <a:p>
            <a:r>
              <a:rPr lang="en-US" sz="2000"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sz="2000" dirty="0">
                <a:solidFill>
                  <a:srgbClr val="00B05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global coverage</a:t>
            </a:r>
          </a:p>
          <a:p>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low time resolution</a:t>
            </a:r>
          </a:p>
          <a:p>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column-integrated</a:t>
            </a:r>
          </a:p>
          <a:p>
            <a:endParaRPr lang="en-US" sz="2000" b="1" u="sng"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good coverage and frequency, but need to be related to the ground-level situation</a:t>
            </a:r>
          </a:p>
        </p:txBody>
      </p:sp>
      <p:sp>
        <p:nvSpPr>
          <p:cNvPr id="2" name="Title 1">
            <a:extLst>
              <a:ext uri="{FF2B5EF4-FFF2-40B4-BE49-F238E27FC236}">
                <a16:creationId xmlns:a16="http://schemas.microsoft.com/office/drawing/2014/main" id="{8A1EE3EE-E5E8-463B-ACB4-7182E2A4DFE7}"/>
              </a:ext>
            </a:extLst>
          </p:cNvPr>
          <p:cNvSpPr>
            <a:spLocks noGrp="1"/>
          </p:cNvSpPr>
          <p:nvPr>
            <p:ph type="title"/>
          </p:nvPr>
        </p:nvSpPr>
        <p:spPr>
          <a:xfrm>
            <a:off x="838200" y="449786"/>
            <a:ext cx="10515600" cy="445730"/>
          </a:xfrm>
        </p:spPr>
        <p:txBody>
          <a:bodyPr/>
          <a:lstStyle/>
          <a:p>
            <a:pPr algn="ctr"/>
            <a:r>
              <a:rPr lang="en-US" dirty="0">
                <a:ea typeface="Tahoma" panose="020B0604030504040204" pitchFamily="34" charset="0"/>
                <a:cs typeface="Tahoma" panose="020B0604030504040204" pitchFamily="34" charset="0"/>
              </a:rPr>
              <a:t>Air Quality Data – Satellite Retrievals</a:t>
            </a:r>
            <a:endParaRPr lang="en-US" sz="2800" dirty="0">
              <a:ea typeface="Tahoma" panose="020B0604030504040204" pitchFamily="34" charset="0"/>
              <a:cs typeface="Tahoma" panose="020B0604030504040204" pitchFamily="34" charset="0"/>
            </a:endParaRPr>
          </a:p>
        </p:txBody>
      </p:sp>
      <p:grpSp>
        <p:nvGrpSpPr>
          <p:cNvPr id="17" name="Group 16" descr="Map of tropospheric NO2 concentrations as detected by the TROPOMI instrument aboard the Copernicus satellite for one orbit.">
            <a:extLst>
              <a:ext uri="{FF2B5EF4-FFF2-40B4-BE49-F238E27FC236}">
                <a16:creationId xmlns:a16="http://schemas.microsoft.com/office/drawing/2014/main" id="{134EA5B1-D620-4EAA-B7B0-A68C7E687AAA}"/>
              </a:ext>
            </a:extLst>
          </p:cNvPr>
          <p:cNvGrpSpPr/>
          <p:nvPr/>
        </p:nvGrpSpPr>
        <p:grpSpPr>
          <a:xfrm>
            <a:off x="137055" y="895516"/>
            <a:ext cx="8188193" cy="5418196"/>
            <a:chOff x="1433689" y="896528"/>
            <a:chExt cx="8188193" cy="5418196"/>
          </a:xfrm>
        </p:grpSpPr>
        <p:pic>
          <p:nvPicPr>
            <p:cNvPr id="18" name="Picture 17" descr="Map of tropospheric NO2 concentrations as detected by the TROPOMI instrument aboard the Copernicus satellite for one orbit.">
              <a:extLst>
                <a:ext uri="{FF2B5EF4-FFF2-40B4-BE49-F238E27FC236}">
                  <a16:creationId xmlns:a16="http://schemas.microsoft.com/office/drawing/2014/main" id="{BD453CCE-2B0A-4FE8-8EB6-8B8F32CD54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689" y="896528"/>
              <a:ext cx="8048241" cy="5267940"/>
            </a:xfrm>
            <a:prstGeom prst="rect">
              <a:avLst/>
            </a:prstGeom>
          </p:spPr>
        </p:pic>
        <p:sp>
          <p:nvSpPr>
            <p:cNvPr id="19" name="TextBox 18">
              <a:extLst>
                <a:ext uri="{FF2B5EF4-FFF2-40B4-BE49-F238E27FC236}">
                  <a16:creationId xmlns:a16="http://schemas.microsoft.com/office/drawing/2014/main" id="{2E0BBCF9-9062-407D-8CB0-118C079B8720}"/>
                </a:ext>
              </a:extLst>
            </p:cNvPr>
            <p:cNvSpPr txBox="1"/>
            <p:nvPr/>
          </p:nvSpPr>
          <p:spPr>
            <a:xfrm>
              <a:off x="1433690" y="5945392"/>
              <a:ext cx="8188192" cy="369332"/>
            </a:xfrm>
            <a:prstGeom prst="rect">
              <a:avLst/>
            </a:prstGeom>
            <a:noFill/>
          </p:spPr>
          <p:txBody>
            <a:bodyPr wrap="square" rtlCol="0">
              <a:spAutoFit/>
            </a:bodyPr>
            <a:lstStyle/>
            <a:p>
              <a:pPr algn="l"/>
              <a:r>
                <a:rPr lang="en-US" dirty="0">
                  <a:solidFill>
                    <a:srgbClr val="000000"/>
                  </a:solidFill>
                </a:rPr>
                <a:t>example of TROPOMI Nitrogen Dioxide satellite product, tropomi.eu </a:t>
              </a:r>
            </a:p>
          </p:txBody>
        </p:sp>
      </p:grpSp>
    </p:spTree>
    <p:extLst>
      <p:ext uri="{BB962C8B-B14F-4D97-AF65-F5344CB8AC3E}">
        <p14:creationId xmlns:p14="http://schemas.microsoft.com/office/powerpoint/2010/main" val="4286637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BE05994-D87A-4E31-96BE-94A910BBD027}"/>
              </a:ext>
            </a:extLst>
          </p:cNvPr>
          <p:cNvSpPr>
            <a:spLocks noGrp="1"/>
          </p:cNvSpPr>
          <p:nvPr>
            <p:ph type="sldNum" sz="quarter" idx="10"/>
          </p:nvPr>
        </p:nvSpPr>
        <p:spPr/>
        <p:txBody>
          <a:bodyPr/>
          <a:lstStyle/>
          <a:p>
            <a:fld id="{BDB8D1E3-1DAE-664E-B350-75CA63E753F0}" type="slidenum">
              <a:rPr lang="en-US" smtClean="0"/>
              <a:t>9</a:t>
            </a:fld>
            <a:endParaRPr lang="en-US"/>
          </a:p>
        </p:txBody>
      </p:sp>
      <p:sp>
        <p:nvSpPr>
          <p:cNvPr id="4" name="Date Placeholder 3">
            <a:extLst>
              <a:ext uri="{FF2B5EF4-FFF2-40B4-BE49-F238E27FC236}">
                <a16:creationId xmlns:a16="http://schemas.microsoft.com/office/drawing/2014/main" id="{51DD9962-4AEC-41B0-B181-4DA3943B4484}"/>
              </a:ext>
            </a:extLst>
          </p:cNvPr>
          <p:cNvSpPr>
            <a:spLocks noGrp="1"/>
          </p:cNvSpPr>
          <p:nvPr>
            <p:ph type="dt" sz="half" idx="11"/>
          </p:nvPr>
        </p:nvSpPr>
        <p:spPr/>
        <p:txBody>
          <a:bodyPr/>
          <a:lstStyle/>
          <a:p>
            <a:r>
              <a:rPr lang="en-US" dirty="0"/>
              <a:t>Jan. 12, 2021</a:t>
            </a:r>
          </a:p>
        </p:txBody>
      </p:sp>
      <p:sp>
        <p:nvSpPr>
          <p:cNvPr id="5" name="TextBox 4">
            <a:extLst>
              <a:ext uri="{FF2B5EF4-FFF2-40B4-BE49-F238E27FC236}">
                <a16:creationId xmlns:a16="http://schemas.microsoft.com/office/drawing/2014/main" id="{AF4715FB-3114-42AF-8047-1C6A8A51DB55}"/>
              </a:ext>
            </a:extLst>
          </p:cNvPr>
          <p:cNvSpPr txBox="1"/>
          <p:nvPr/>
        </p:nvSpPr>
        <p:spPr>
          <a:xfrm>
            <a:off x="8267214" y="1432926"/>
            <a:ext cx="2691299" cy="2554545"/>
          </a:xfrm>
          <a:prstGeom prst="rect">
            <a:avLst/>
          </a:prstGeom>
          <a:noFill/>
        </p:spPr>
        <p:txBody>
          <a:bodyPr wrap="square" rtlCol="0">
            <a:spAutoFit/>
          </a:bodyPr>
          <a:lstStyle/>
          <a:p>
            <a:r>
              <a:rPr lang="en-US" sz="2000"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sz="2000" dirty="0">
                <a:solidFill>
                  <a:srgbClr val="00B05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global coverage</a:t>
            </a:r>
          </a:p>
          <a:p>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low time resolution</a:t>
            </a:r>
          </a:p>
          <a:p>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column-integrated</a:t>
            </a:r>
          </a:p>
          <a:p>
            <a:endParaRPr lang="en-US" sz="2000" b="1" u="sng"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good coverage and frequency, but need to be related to the ground-level situation</a:t>
            </a:r>
          </a:p>
        </p:txBody>
      </p:sp>
      <p:sp>
        <p:nvSpPr>
          <p:cNvPr id="2" name="Title 1">
            <a:extLst>
              <a:ext uri="{FF2B5EF4-FFF2-40B4-BE49-F238E27FC236}">
                <a16:creationId xmlns:a16="http://schemas.microsoft.com/office/drawing/2014/main" id="{8A1EE3EE-E5E8-463B-ACB4-7182E2A4DFE7}"/>
              </a:ext>
            </a:extLst>
          </p:cNvPr>
          <p:cNvSpPr>
            <a:spLocks noGrp="1"/>
          </p:cNvSpPr>
          <p:nvPr>
            <p:ph type="title"/>
          </p:nvPr>
        </p:nvSpPr>
        <p:spPr>
          <a:xfrm>
            <a:off x="838200" y="449786"/>
            <a:ext cx="10515600" cy="445730"/>
          </a:xfrm>
        </p:spPr>
        <p:txBody>
          <a:bodyPr/>
          <a:lstStyle/>
          <a:p>
            <a:pPr algn="ctr"/>
            <a:r>
              <a:rPr lang="en-US" dirty="0">
                <a:ea typeface="Tahoma" panose="020B0604030504040204" pitchFamily="34" charset="0"/>
                <a:cs typeface="Tahoma" panose="020B0604030504040204" pitchFamily="34" charset="0"/>
              </a:rPr>
              <a:t>Air Quality Data – Satellite Retrievals</a:t>
            </a:r>
            <a:endParaRPr lang="en-US" sz="2800" dirty="0">
              <a:ea typeface="Tahoma" panose="020B0604030504040204" pitchFamily="34" charset="0"/>
              <a:cs typeface="Tahoma" panose="020B0604030504040204" pitchFamily="34" charset="0"/>
            </a:endParaRPr>
          </a:p>
        </p:txBody>
      </p:sp>
      <p:grpSp>
        <p:nvGrpSpPr>
          <p:cNvPr id="16" name="Group 15" descr="Image of global NO2 concentrations, with boxes indicating the coverage of proposed geostationary tropospheric pollutant monitoring missions: TEMPO for North America, Sentinel-4 for Europe, and GEMS for East Asia. Africa and South America remain largely uncovered.">
            <a:extLst>
              <a:ext uri="{FF2B5EF4-FFF2-40B4-BE49-F238E27FC236}">
                <a16:creationId xmlns:a16="http://schemas.microsoft.com/office/drawing/2014/main" id="{1E5C18E7-1378-46B0-8A65-7DCC80E3C8BA}"/>
              </a:ext>
            </a:extLst>
          </p:cNvPr>
          <p:cNvGrpSpPr/>
          <p:nvPr/>
        </p:nvGrpSpPr>
        <p:grpSpPr>
          <a:xfrm>
            <a:off x="171542" y="912608"/>
            <a:ext cx="7809702" cy="5482447"/>
            <a:chOff x="-1781179" y="787854"/>
            <a:chExt cx="7809702" cy="5482447"/>
          </a:xfrm>
        </p:grpSpPr>
        <p:pic>
          <p:nvPicPr>
            <p:cNvPr id="14" name="Picture 13" descr="Image of global NO2 concentrations, with boxes indicating the coverage of proposed geostationary tropospheric pollutant monitoring missions: TEMPO for North America, Sentinel-4 for Europe, and GEMS for East Asia. Africa and South America remain largely uncovered.">
              <a:extLst>
                <a:ext uri="{FF2B5EF4-FFF2-40B4-BE49-F238E27FC236}">
                  <a16:creationId xmlns:a16="http://schemas.microsoft.com/office/drawing/2014/main" id="{B0F5FFF8-DCC0-42C2-B9E6-DD1A43251CEC}"/>
                </a:ext>
              </a:extLst>
            </p:cNvPr>
            <p:cNvPicPr>
              <a:picLocks noChangeAspect="1"/>
            </p:cNvPicPr>
            <p:nvPr/>
          </p:nvPicPr>
          <p:blipFill>
            <a:blip r:embed="rId3"/>
            <a:stretch>
              <a:fillRect/>
            </a:stretch>
          </p:blipFill>
          <p:spPr>
            <a:xfrm>
              <a:off x="-1781179" y="787854"/>
              <a:ext cx="7809702" cy="4894080"/>
            </a:xfrm>
            <a:prstGeom prst="rect">
              <a:avLst/>
            </a:prstGeom>
          </p:spPr>
        </p:pic>
        <p:sp>
          <p:nvSpPr>
            <p:cNvPr id="15" name="TextBox 14">
              <a:extLst>
                <a:ext uri="{FF2B5EF4-FFF2-40B4-BE49-F238E27FC236}">
                  <a16:creationId xmlns:a16="http://schemas.microsoft.com/office/drawing/2014/main" id="{E1E21318-538A-4E1E-92FF-784B811B01CB}"/>
                </a:ext>
              </a:extLst>
            </p:cNvPr>
            <p:cNvSpPr txBox="1"/>
            <p:nvPr/>
          </p:nvSpPr>
          <p:spPr>
            <a:xfrm>
              <a:off x="-1781178" y="5623970"/>
              <a:ext cx="7809701" cy="646331"/>
            </a:xfrm>
            <a:prstGeom prst="rect">
              <a:avLst/>
            </a:prstGeom>
            <a:noFill/>
          </p:spPr>
          <p:txBody>
            <a:bodyPr wrap="square" rtlCol="0">
              <a:spAutoFit/>
            </a:bodyPr>
            <a:lstStyle/>
            <a:p>
              <a:r>
                <a:rPr lang="en-US" dirty="0">
                  <a:solidFill>
                    <a:srgbClr val="000000"/>
                  </a:solidFill>
                </a:rPr>
                <a:t>proposed global coverage of geostationary satellite missions, overlaid on estimated NO</a:t>
              </a:r>
              <a:r>
                <a:rPr lang="en-US" baseline="-25000" dirty="0">
                  <a:solidFill>
                    <a:srgbClr val="000000"/>
                  </a:solidFill>
                </a:rPr>
                <a:t>2</a:t>
              </a:r>
              <a:r>
                <a:rPr lang="en-US" dirty="0">
                  <a:solidFill>
                    <a:srgbClr val="000000"/>
                  </a:solidFill>
                </a:rPr>
                <a:t> concentrations, http://tempo.si.edu/overview.html   </a:t>
              </a:r>
            </a:p>
          </p:txBody>
        </p:sp>
      </p:grpSp>
      <p:grpSp>
        <p:nvGrpSpPr>
          <p:cNvPr id="40" name="Group 39" descr="Future geo-stationary satellites (e.g. TEMPO) will provide much better time resolution, but only for certain regions of the globe.&#10;">
            <a:extLst>
              <a:ext uri="{FF2B5EF4-FFF2-40B4-BE49-F238E27FC236}">
                <a16:creationId xmlns:a16="http://schemas.microsoft.com/office/drawing/2014/main" id="{9D15E8E2-A3A1-49F7-B22A-18FC96F6AC8C}"/>
              </a:ext>
            </a:extLst>
          </p:cNvPr>
          <p:cNvGrpSpPr/>
          <p:nvPr/>
        </p:nvGrpSpPr>
        <p:grpSpPr>
          <a:xfrm>
            <a:off x="8267214" y="1918047"/>
            <a:ext cx="3753244" cy="3774808"/>
            <a:chOff x="8267214" y="1384648"/>
            <a:chExt cx="3753244" cy="3774808"/>
          </a:xfrm>
        </p:grpSpPr>
        <p:sp>
          <p:nvSpPr>
            <p:cNvPr id="25" name="TextBox 24">
              <a:extLst>
                <a:ext uri="{FF2B5EF4-FFF2-40B4-BE49-F238E27FC236}">
                  <a16:creationId xmlns:a16="http://schemas.microsoft.com/office/drawing/2014/main" id="{4712AC3E-6468-4A78-AE50-DF45B8EBE179}"/>
                </a:ext>
              </a:extLst>
            </p:cNvPr>
            <p:cNvSpPr txBox="1"/>
            <p:nvPr/>
          </p:nvSpPr>
          <p:spPr>
            <a:xfrm>
              <a:off x="8267214" y="3836017"/>
              <a:ext cx="3753244" cy="1323439"/>
            </a:xfrm>
            <a:prstGeom prst="rect">
              <a:avLst/>
            </a:prstGeom>
            <a:noFill/>
          </p:spPr>
          <p:txBody>
            <a:bodyPr wrap="square">
              <a:spAutoFit/>
            </a:bodyPr>
            <a:lstStyle/>
            <a:p>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Future geo-stationary satellites (e.g. TEMPO) will provide much better time resolution, but only for certain regions of the globe.</a:t>
              </a:r>
            </a:p>
          </p:txBody>
        </p:sp>
        <p:cxnSp>
          <p:nvCxnSpPr>
            <p:cNvPr id="22" name="Connector: Elbow 21">
              <a:extLst>
                <a:ext uri="{FF2B5EF4-FFF2-40B4-BE49-F238E27FC236}">
                  <a16:creationId xmlns:a16="http://schemas.microsoft.com/office/drawing/2014/main" id="{D700D435-18BF-4919-B09D-80D60F631953}"/>
                </a:ext>
              </a:extLst>
            </p:cNvPr>
            <p:cNvCxnSpPr>
              <a:cxnSpLocks/>
            </p:cNvCxnSpPr>
            <p:nvPr/>
          </p:nvCxnSpPr>
          <p:spPr>
            <a:xfrm rot="16200000" flipV="1">
              <a:off x="9928450" y="2313123"/>
              <a:ext cx="2451369" cy="594420"/>
            </a:xfrm>
            <a:prstGeom prst="bentConnector3">
              <a:avLst>
                <a:gd name="adj1" fmla="val 100124"/>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6540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BE05994-D87A-4E31-96BE-94A910BBD027}"/>
              </a:ext>
            </a:extLst>
          </p:cNvPr>
          <p:cNvSpPr>
            <a:spLocks noGrp="1"/>
          </p:cNvSpPr>
          <p:nvPr>
            <p:ph type="sldNum" sz="quarter" idx="10"/>
          </p:nvPr>
        </p:nvSpPr>
        <p:spPr/>
        <p:txBody>
          <a:bodyPr/>
          <a:lstStyle/>
          <a:p>
            <a:fld id="{BDB8D1E3-1DAE-664E-B350-75CA63E753F0}" type="slidenum">
              <a:rPr lang="en-US" smtClean="0"/>
              <a:t>10</a:t>
            </a:fld>
            <a:endParaRPr lang="en-US"/>
          </a:p>
        </p:txBody>
      </p:sp>
      <p:sp>
        <p:nvSpPr>
          <p:cNvPr id="4" name="Date Placeholder 3">
            <a:extLst>
              <a:ext uri="{FF2B5EF4-FFF2-40B4-BE49-F238E27FC236}">
                <a16:creationId xmlns:a16="http://schemas.microsoft.com/office/drawing/2014/main" id="{51DD9962-4AEC-41B0-B181-4DA3943B4484}"/>
              </a:ext>
            </a:extLst>
          </p:cNvPr>
          <p:cNvSpPr>
            <a:spLocks noGrp="1"/>
          </p:cNvSpPr>
          <p:nvPr>
            <p:ph type="dt" sz="half" idx="11"/>
          </p:nvPr>
        </p:nvSpPr>
        <p:spPr/>
        <p:txBody>
          <a:bodyPr/>
          <a:lstStyle/>
          <a:p>
            <a:r>
              <a:rPr lang="en-US" dirty="0"/>
              <a:t>Jan. 12, 2021</a:t>
            </a:r>
          </a:p>
        </p:txBody>
      </p:sp>
      <p:sp>
        <p:nvSpPr>
          <p:cNvPr id="7" name="TextBox 6">
            <a:extLst>
              <a:ext uri="{FF2B5EF4-FFF2-40B4-BE49-F238E27FC236}">
                <a16:creationId xmlns:a16="http://schemas.microsoft.com/office/drawing/2014/main" id="{C9528F04-0059-44B5-8B70-DE6AC22818D9}"/>
              </a:ext>
            </a:extLst>
          </p:cNvPr>
          <p:cNvSpPr txBox="1"/>
          <p:nvPr/>
        </p:nvSpPr>
        <p:spPr>
          <a:xfrm>
            <a:off x="838200" y="1843950"/>
            <a:ext cx="3075221" cy="3170099"/>
          </a:xfrm>
          <a:prstGeom prst="rect">
            <a:avLst/>
          </a:prstGeom>
          <a:noFill/>
        </p:spPr>
        <p:txBody>
          <a:bodyPr wrap="square" rtlCol="0">
            <a:spAutoFit/>
          </a:bodyPr>
          <a:lstStyle/>
          <a:p>
            <a:r>
              <a:rPr lang="en-US" sz="2000"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sz="2000" dirty="0">
                <a:solidFill>
                  <a:srgbClr val="00B050"/>
                </a:solidFill>
                <a:latin typeface="Tahoma" panose="020B0604030504040204" pitchFamily="34" charset="0"/>
                <a:ea typeface="Tahoma" panose="020B0604030504040204" pitchFamily="34" charset="0"/>
                <a:cs typeface="Tahoma" panose="020B0604030504040204" pitchFamily="34" charset="0"/>
              </a:rPr>
              <a:t> </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global coverage</a:t>
            </a:r>
          </a:p>
          <a:p>
            <a:r>
              <a:rPr lang="en-US" sz="2000"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forecasting capability</a:t>
            </a:r>
          </a:p>
          <a:p>
            <a:r>
              <a:rPr lang="en-US" sz="20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limited resolution</a:t>
            </a:r>
          </a:p>
          <a:p>
            <a:r>
              <a:rPr lang="en-US" sz="2000"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 uncertainties in inputs</a:t>
            </a:r>
          </a:p>
          <a:p>
            <a:endPar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endPar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en-US" sz="2000" dirty="0">
                <a:solidFill>
                  <a:srgbClr val="000000"/>
                </a:solidFill>
                <a:latin typeface="Tahoma" panose="020B0604030504040204" pitchFamily="34" charset="0"/>
                <a:ea typeface="Tahoma" panose="020B0604030504040204" pitchFamily="34" charset="0"/>
                <a:cs typeface="Tahoma" panose="020B0604030504040204" pitchFamily="34" charset="0"/>
              </a:rPr>
              <a:t>The best tool for prediction, but need the support of other data sources for accuracy</a:t>
            </a:r>
          </a:p>
        </p:txBody>
      </p:sp>
      <p:pic>
        <p:nvPicPr>
          <p:cNvPr id="8" name="Picture 7" descr="Map of surface NO2 concentrations as estimated by the GEOS-CF model for North America on June 8th 2020.">
            <a:extLst>
              <a:ext uri="{FF2B5EF4-FFF2-40B4-BE49-F238E27FC236}">
                <a16:creationId xmlns:a16="http://schemas.microsoft.com/office/drawing/2014/main" id="{0AEFC0EA-FC99-4CAD-B215-7D8CF5FBF9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0625" y="1003225"/>
            <a:ext cx="7081308" cy="5310979"/>
          </a:xfrm>
          <a:prstGeom prst="rect">
            <a:avLst/>
          </a:prstGeom>
        </p:spPr>
      </p:pic>
      <p:sp>
        <p:nvSpPr>
          <p:cNvPr id="2" name="Title 1">
            <a:extLst>
              <a:ext uri="{FF2B5EF4-FFF2-40B4-BE49-F238E27FC236}">
                <a16:creationId xmlns:a16="http://schemas.microsoft.com/office/drawing/2014/main" id="{8A1EE3EE-E5E8-463B-ACB4-7182E2A4DFE7}"/>
              </a:ext>
            </a:extLst>
          </p:cNvPr>
          <p:cNvSpPr>
            <a:spLocks noGrp="1"/>
          </p:cNvSpPr>
          <p:nvPr>
            <p:ph type="title"/>
          </p:nvPr>
        </p:nvSpPr>
        <p:spPr>
          <a:xfrm>
            <a:off x="838200" y="449786"/>
            <a:ext cx="10515600" cy="445730"/>
          </a:xfrm>
        </p:spPr>
        <p:txBody>
          <a:bodyPr/>
          <a:lstStyle/>
          <a:p>
            <a:pPr algn="ctr"/>
            <a:r>
              <a:rPr lang="en-US" dirty="0">
                <a:ea typeface="Tahoma" panose="020B0604030504040204" pitchFamily="34" charset="0"/>
                <a:cs typeface="Tahoma" panose="020B0604030504040204" pitchFamily="34" charset="0"/>
              </a:rPr>
              <a:t>Air Quality Data – Atmospheric Chemistry Simulation Models</a:t>
            </a:r>
            <a:endParaRPr lang="en-US" sz="2800" dirty="0">
              <a:ea typeface="Tahoma" panose="020B0604030504040204" pitchFamily="34" charset="0"/>
              <a:cs typeface="Tahoma" panose="020B0604030504040204" pitchFamily="34" charset="0"/>
            </a:endParaRPr>
          </a:p>
        </p:txBody>
      </p:sp>
      <p:sp>
        <p:nvSpPr>
          <p:cNvPr id="13" name="TextBox 12">
            <a:extLst>
              <a:ext uri="{FF2B5EF4-FFF2-40B4-BE49-F238E27FC236}">
                <a16:creationId xmlns:a16="http://schemas.microsoft.com/office/drawing/2014/main" id="{49BA8AB6-FCDA-47CF-9C93-723D6A4612C8}"/>
              </a:ext>
            </a:extLst>
          </p:cNvPr>
          <p:cNvSpPr txBox="1"/>
          <p:nvPr/>
        </p:nvSpPr>
        <p:spPr>
          <a:xfrm>
            <a:off x="968141" y="5531609"/>
            <a:ext cx="4418246" cy="646331"/>
          </a:xfrm>
          <a:prstGeom prst="rect">
            <a:avLst/>
          </a:prstGeom>
          <a:noFill/>
        </p:spPr>
        <p:txBody>
          <a:bodyPr wrap="square" rtlCol="0">
            <a:spAutoFit/>
          </a:bodyPr>
          <a:lstStyle/>
          <a:p>
            <a:pPr algn="r"/>
            <a:r>
              <a:rPr lang="en-US" dirty="0">
                <a:solidFill>
                  <a:srgbClr val="000000"/>
                </a:solidFill>
              </a:rPr>
              <a:t>example of surface NO</a:t>
            </a:r>
            <a:r>
              <a:rPr lang="en-US" baseline="-25000" dirty="0">
                <a:solidFill>
                  <a:srgbClr val="000000"/>
                </a:solidFill>
              </a:rPr>
              <a:t>2</a:t>
            </a:r>
            <a:r>
              <a:rPr lang="en-US" dirty="0">
                <a:solidFill>
                  <a:srgbClr val="000000"/>
                </a:solidFill>
              </a:rPr>
              <a:t> from GEOS-CF, fluid.nccs.nasa.gov/</a:t>
            </a:r>
            <a:r>
              <a:rPr lang="en-US" dirty="0" err="1">
                <a:solidFill>
                  <a:srgbClr val="000000"/>
                </a:solidFill>
              </a:rPr>
              <a:t>cf</a:t>
            </a:r>
            <a:endParaRPr lang="en-US" dirty="0">
              <a:solidFill>
                <a:srgbClr val="000000"/>
              </a:solidFill>
            </a:endParaRPr>
          </a:p>
        </p:txBody>
      </p:sp>
    </p:spTree>
    <p:extLst>
      <p:ext uri="{BB962C8B-B14F-4D97-AF65-F5344CB8AC3E}">
        <p14:creationId xmlns:p14="http://schemas.microsoft.com/office/powerpoint/2010/main" val="765800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BE05994-D87A-4E31-96BE-94A910BBD027}"/>
              </a:ext>
            </a:extLst>
          </p:cNvPr>
          <p:cNvSpPr>
            <a:spLocks noGrp="1"/>
          </p:cNvSpPr>
          <p:nvPr>
            <p:ph type="sldNum" sz="quarter" idx="10"/>
          </p:nvPr>
        </p:nvSpPr>
        <p:spPr/>
        <p:txBody>
          <a:bodyPr/>
          <a:lstStyle/>
          <a:p>
            <a:fld id="{BDB8D1E3-1DAE-664E-B350-75CA63E753F0}" type="slidenum">
              <a:rPr lang="en-US" smtClean="0"/>
              <a:t>11</a:t>
            </a:fld>
            <a:endParaRPr lang="en-US"/>
          </a:p>
        </p:txBody>
      </p:sp>
      <p:sp>
        <p:nvSpPr>
          <p:cNvPr id="4" name="Date Placeholder 3">
            <a:extLst>
              <a:ext uri="{FF2B5EF4-FFF2-40B4-BE49-F238E27FC236}">
                <a16:creationId xmlns:a16="http://schemas.microsoft.com/office/drawing/2014/main" id="{51DD9962-4AEC-41B0-B181-4DA3943B4484}"/>
              </a:ext>
            </a:extLst>
          </p:cNvPr>
          <p:cNvSpPr>
            <a:spLocks noGrp="1"/>
          </p:cNvSpPr>
          <p:nvPr>
            <p:ph type="dt" sz="half" idx="11"/>
          </p:nvPr>
        </p:nvSpPr>
        <p:spPr/>
        <p:txBody>
          <a:bodyPr/>
          <a:lstStyle/>
          <a:p>
            <a:r>
              <a:rPr lang="en-US" dirty="0"/>
              <a:t>Jan. 12, 2021</a:t>
            </a:r>
          </a:p>
        </p:txBody>
      </p:sp>
      <p:grpSp>
        <p:nvGrpSpPr>
          <p:cNvPr id="27" name="Group 26" descr="This is a picture of a regulatory-grade monitoring site, together with information about the benefits and drawbacks of regulatory monitors.">
            <a:extLst>
              <a:ext uri="{FF2B5EF4-FFF2-40B4-BE49-F238E27FC236}">
                <a16:creationId xmlns:a16="http://schemas.microsoft.com/office/drawing/2014/main" id="{A2D4C7D5-8E4C-43EA-BB34-DF3EFB8364B9}"/>
              </a:ext>
            </a:extLst>
          </p:cNvPr>
          <p:cNvGrpSpPr/>
          <p:nvPr/>
        </p:nvGrpSpPr>
        <p:grpSpPr>
          <a:xfrm>
            <a:off x="119185" y="895515"/>
            <a:ext cx="5285938" cy="2406831"/>
            <a:chOff x="7059416" y="4195380"/>
            <a:chExt cx="5285938" cy="2406831"/>
          </a:xfrm>
        </p:grpSpPr>
        <p:sp>
          <p:nvSpPr>
            <p:cNvPr id="9" name="TextBox 8">
              <a:extLst>
                <a:ext uri="{FF2B5EF4-FFF2-40B4-BE49-F238E27FC236}">
                  <a16:creationId xmlns:a16="http://schemas.microsoft.com/office/drawing/2014/main" id="{348F6E72-401A-4947-B492-D96FD7E4B861}"/>
                </a:ext>
              </a:extLst>
            </p:cNvPr>
            <p:cNvSpPr txBox="1"/>
            <p:nvPr/>
          </p:nvSpPr>
          <p:spPr>
            <a:xfrm>
              <a:off x="9557735" y="4215947"/>
              <a:ext cx="2787619" cy="2308324"/>
            </a:xfrm>
            <a:prstGeom prst="rect">
              <a:avLst/>
            </a:prstGeom>
            <a:noFill/>
          </p:spPr>
          <p:txBody>
            <a:bodyPr wrap="square" rtlCol="0">
              <a:spAutoFit/>
            </a:bodyPr>
            <a:lstStyle/>
            <a:p>
              <a:r>
                <a:rPr lang="en-US" b="1" u="sng" dirty="0">
                  <a:solidFill>
                    <a:schemeClr val="accent6"/>
                  </a:solidFill>
                  <a:latin typeface="Tahoma" panose="020B0604030504040204" pitchFamily="34" charset="0"/>
                  <a:ea typeface="Tahoma" panose="020B0604030504040204" pitchFamily="34" charset="0"/>
                  <a:cs typeface="Tahoma" panose="020B0604030504040204" pitchFamily="34" charset="0"/>
                </a:rPr>
                <a:t>regulatory monitoring</a:t>
              </a:r>
            </a:p>
            <a:p>
              <a:r>
                <a:rPr lang="en-US"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 accurate</a:t>
              </a:r>
            </a:p>
            <a:p>
              <a:r>
                <a:rPr lang="en-US"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 expensive</a:t>
              </a:r>
            </a:p>
            <a:p>
              <a:r>
                <a:rPr lang="en-US"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b="1" dirty="0">
                  <a:solidFill>
                    <a:srgbClr val="FFC000"/>
                  </a:solidFill>
                  <a:latin typeface="Tahoma" panose="020B0604030504040204" pitchFamily="34" charset="0"/>
                  <a:ea typeface="Tahoma" panose="020B0604030504040204" pitchFamily="34" charset="0"/>
                  <a:cs typeface="Tahoma" panose="020B0604030504040204" pitchFamily="34" charset="0"/>
                </a:rPr>
                <a:t>?</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 representativity</a:t>
              </a:r>
            </a:p>
            <a:p>
              <a:endParaRPr lang="en-US"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form the “backbone” of the monitoring system, but insufficient alone</a:t>
              </a:r>
            </a:p>
          </p:txBody>
        </p:sp>
        <p:pic>
          <p:nvPicPr>
            <p:cNvPr id="10" name="Picture 9" descr="Image of a regulatory air quality monitoring station.">
              <a:extLst>
                <a:ext uri="{FF2B5EF4-FFF2-40B4-BE49-F238E27FC236}">
                  <a16:creationId xmlns:a16="http://schemas.microsoft.com/office/drawing/2014/main" id="{CD6BB3D0-A9F9-4E44-A9A1-CE074A0D719E}"/>
                </a:ext>
              </a:extLst>
            </p:cNvPr>
            <p:cNvPicPr>
              <a:picLocks noChangeAspect="1"/>
            </p:cNvPicPr>
            <p:nvPr/>
          </p:nvPicPr>
          <p:blipFill rotWithShape="1">
            <a:blip r:embed="rId3">
              <a:extLst>
                <a:ext uri="{28A0092B-C50C-407E-A947-70E740481C1C}">
                  <a14:useLocalDpi xmlns:a14="http://schemas.microsoft.com/office/drawing/2010/main" val="0"/>
                </a:ext>
              </a:extLst>
            </a:blip>
            <a:srcRect r="23530"/>
            <a:stretch/>
          </p:blipFill>
          <p:spPr>
            <a:xfrm>
              <a:off x="7059416" y="4195380"/>
              <a:ext cx="2457164" cy="2406831"/>
            </a:xfrm>
            <a:prstGeom prst="rect">
              <a:avLst/>
            </a:prstGeom>
          </p:spPr>
        </p:pic>
      </p:grpSp>
      <p:grpSp>
        <p:nvGrpSpPr>
          <p:cNvPr id="30" name="Group 29" descr="This is a picture of a low-cost monitoring site, together with information about the benefits and drawbacks of low-cost monitors.">
            <a:extLst>
              <a:ext uri="{FF2B5EF4-FFF2-40B4-BE49-F238E27FC236}">
                <a16:creationId xmlns:a16="http://schemas.microsoft.com/office/drawing/2014/main" id="{F2777913-4E53-4150-8745-9ED82D2D08A2}"/>
              </a:ext>
            </a:extLst>
          </p:cNvPr>
          <p:cNvGrpSpPr/>
          <p:nvPr/>
        </p:nvGrpSpPr>
        <p:grpSpPr>
          <a:xfrm>
            <a:off x="100797" y="3555653"/>
            <a:ext cx="5628077" cy="2758551"/>
            <a:chOff x="-26043" y="3598943"/>
            <a:chExt cx="5628077" cy="2758551"/>
          </a:xfrm>
        </p:grpSpPr>
        <p:sp>
          <p:nvSpPr>
            <p:cNvPr id="11" name="TextBox 10">
              <a:extLst>
                <a:ext uri="{FF2B5EF4-FFF2-40B4-BE49-F238E27FC236}">
                  <a16:creationId xmlns:a16="http://schemas.microsoft.com/office/drawing/2014/main" id="{331E94D3-2328-425B-8B91-6F241F7EEAB4}"/>
                </a:ext>
              </a:extLst>
            </p:cNvPr>
            <p:cNvSpPr txBox="1"/>
            <p:nvPr/>
          </p:nvSpPr>
          <p:spPr>
            <a:xfrm>
              <a:off x="-26043" y="3598943"/>
              <a:ext cx="3270094" cy="2585323"/>
            </a:xfrm>
            <a:prstGeom prst="rect">
              <a:avLst/>
            </a:prstGeom>
            <a:noFill/>
          </p:spPr>
          <p:txBody>
            <a:bodyPr wrap="square" rtlCol="0">
              <a:spAutoFit/>
            </a:bodyPr>
            <a:lstStyle/>
            <a:p>
              <a:r>
                <a:rPr lang="en-US" b="1" u="sng" dirty="0">
                  <a:solidFill>
                    <a:schemeClr val="accent4"/>
                  </a:solidFill>
                  <a:latin typeface="Tahoma" panose="020B0604030504040204" pitchFamily="34" charset="0"/>
                  <a:ea typeface="Tahoma" panose="020B0604030504040204" pitchFamily="34" charset="0"/>
                  <a:cs typeface="Tahoma" panose="020B0604030504040204" pitchFamily="34" charset="0"/>
                </a:rPr>
                <a:t>low-cost monitoring</a:t>
              </a:r>
            </a:p>
            <a:p>
              <a:r>
                <a:rPr lang="en-US" b="1" dirty="0">
                  <a:solidFill>
                    <a:srgbClr val="00B050"/>
                  </a:solidFill>
                  <a:latin typeface="Tahoma" panose="020B0604030504040204" pitchFamily="34" charset="0"/>
                  <a:ea typeface="Tahoma" panose="020B0604030504040204" pitchFamily="34" charset="0"/>
                  <a:cs typeface="Tahoma" panose="020B0604030504040204" pitchFamily="34" charset="0"/>
                </a:rPr>
                <a:t>+ </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relatively inexpensive</a:t>
              </a:r>
            </a:p>
            <a:p>
              <a:r>
                <a:rPr lang="en-US"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dense/remote deployment</a:t>
              </a:r>
            </a:p>
            <a:p>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greater noise and bias</a:t>
              </a:r>
            </a:p>
            <a:p>
              <a:endParaRPr lang="en-US"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calibration is an open issue, but leveraging network density can offset  some of these shortcomings</a:t>
              </a:r>
            </a:p>
          </p:txBody>
        </p:sp>
        <p:pic>
          <p:nvPicPr>
            <p:cNvPr id="12" name="Picture 11" descr="Image of the &quot;RAMP&quot; low-cost air quality sensor.">
              <a:extLst>
                <a:ext uri="{FF2B5EF4-FFF2-40B4-BE49-F238E27FC236}">
                  <a16:creationId xmlns:a16="http://schemas.microsoft.com/office/drawing/2014/main" id="{BCAD449D-9871-4BD9-BCF3-0A53DEB88C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943" t="17074" r="27788" b="15280"/>
            <a:stretch/>
          </p:blipFill>
          <p:spPr>
            <a:xfrm rot="5400000">
              <a:off x="3068954" y="3824415"/>
              <a:ext cx="2708177" cy="2357982"/>
            </a:xfrm>
            <a:prstGeom prst="rect">
              <a:avLst/>
            </a:prstGeom>
          </p:spPr>
        </p:pic>
      </p:grpSp>
      <p:grpSp>
        <p:nvGrpSpPr>
          <p:cNvPr id="28" name="Group 27" descr="This is a picture of an example model simulation of surface NO2 concentrations, together with information about the benefits and drawbacks of air quality modeling.">
            <a:extLst>
              <a:ext uri="{FF2B5EF4-FFF2-40B4-BE49-F238E27FC236}">
                <a16:creationId xmlns:a16="http://schemas.microsoft.com/office/drawing/2014/main" id="{94F57295-ACE4-4744-9357-3CF0BB9810FA}"/>
              </a:ext>
            </a:extLst>
          </p:cNvPr>
          <p:cNvGrpSpPr/>
          <p:nvPr/>
        </p:nvGrpSpPr>
        <p:grpSpPr>
          <a:xfrm>
            <a:off x="5821543" y="3428490"/>
            <a:ext cx="6338866" cy="2885714"/>
            <a:chOff x="5768893" y="942702"/>
            <a:chExt cx="6338866" cy="2885714"/>
          </a:xfrm>
        </p:grpSpPr>
        <p:sp>
          <p:nvSpPr>
            <p:cNvPr id="7" name="TextBox 6">
              <a:extLst>
                <a:ext uri="{FF2B5EF4-FFF2-40B4-BE49-F238E27FC236}">
                  <a16:creationId xmlns:a16="http://schemas.microsoft.com/office/drawing/2014/main" id="{C9528F04-0059-44B5-8B70-DE6AC22818D9}"/>
                </a:ext>
              </a:extLst>
            </p:cNvPr>
            <p:cNvSpPr txBox="1"/>
            <p:nvPr/>
          </p:nvSpPr>
          <p:spPr>
            <a:xfrm>
              <a:off x="5768893" y="1139247"/>
              <a:ext cx="2626718" cy="2585323"/>
            </a:xfrm>
            <a:prstGeom prst="rect">
              <a:avLst/>
            </a:prstGeom>
            <a:noFill/>
          </p:spPr>
          <p:txBody>
            <a:bodyPr wrap="square" rtlCol="0">
              <a:spAutoFit/>
            </a:bodyPr>
            <a:lstStyle/>
            <a:p>
              <a:r>
                <a:rPr lang="en-US" b="1" u="sng" dirty="0">
                  <a:solidFill>
                    <a:schemeClr val="accent1"/>
                  </a:solidFill>
                  <a:latin typeface="Tahoma" panose="020B0604030504040204" pitchFamily="34" charset="0"/>
                  <a:ea typeface="Tahoma" panose="020B0604030504040204" pitchFamily="34" charset="0"/>
                  <a:cs typeface="Tahoma" panose="020B0604030504040204" pitchFamily="34" charset="0"/>
                </a:rPr>
                <a:t>simulation models</a:t>
              </a:r>
            </a:p>
            <a:p>
              <a:r>
                <a:rPr lang="en-US"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dirty="0">
                  <a:solidFill>
                    <a:srgbClr val="00B050"/>
                  </a:solidFill>
                  <a:latin typeface="Tahoma" panose="020B0604030504040204" pitchFamily="34" charset="0"/>
                  <a:ea typeface="Tahoma" panose="020B0604030504040204" pitchFamily="34" charset="0"/>
                  <a:cs typeface="Tahoma" panose="020B0604030504040204" pitchFamily="34" charset="0"/>
                </a:rPr>
                <a:t> </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global coverage</a:t>
              </a:r>
            </a:p>
            <a:p>
              <a:r>
                <a:rPr lang="en-US"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 forecasting</a:t>
              </a:r>
            </a:p>
            <a:p>
              <a:r>
                <a:rPr lang="en-US" b="1" dirty="0">
                  <a:solidFill>
                    <a:srgbClr val="000000"/>
                  </a:solidFill>
                  <a:latin typeface="Tahoma" panose="020B0604030504040204" pitchFamily="34" charset="0"/>
                  <a:ea typeface="Tahoma" panose="020B0604030504040204" pitchFamily="34" charset="0"/>
                  <a:cs typeface="Tahoma" panose="020B0604030504040204" pitchFamily="34" charset="0"/>
                </a:rPr>
                <a:t>­ </a:t>
              </a:r>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 limited resolution</a:t>
              </a:r>
            </a:p>
            <a:p>
              <a:endParaRPr lang="en-US"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The best tool for prediction, but need the support of other data sources for accuracy</a:t>
              </a:r>
            </a:p>
          </p:txBody>
        </p:sp>
        <p:pic>
          <p:nvPicPr>
            <p:cNvPr id="8" name="Picture 7" descr="Map of surface NO2 concentrations as estimated by the GEOS-CF model for North America on June 8th 2020.">
              <a:extLst>
                <a:ext uri="{FF2B5EF4-FFF2-40B4-BE49-F238E27FC236}">
                  <a16:creationId xmlns:a16="http://schemas.microsoft.com/office/drawing/2014/main" id="{0AEFC0EA-FC99-4CAD-B215-7D8CF5FBF9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60139" y="942702"/>
              <a:ext cx="3847620" cy="2885714"/>
            </a:xfrm>
            <a:prstGeom prst="rect">
              <a:avLst/>
            </a:prstGeom>
          </p:spPr>
        </p:pic>
      </p:grpSp>
      <p:grpSp>
        <p:nvGrpSpPr>
          <p:cNvPr id="29" name="Group 28" descr="This is an example of satellite data for the TROPOMI instrument measuring tropospheric NO2 concentrations, together with information about the benefits and drawbacks of air quality monitoring with satellites.">
            <a:extLst>
              <a:ext uri="{FF2B5EF4-FFF2-40B4-BE49-F238E27FC236}">
                <a16:creationId xmlns:a16="http://schemas.microsoft.com/office/drawing/2014/main" id="{45C47B8C-2ABE-4658-B8A8-1C18C8C9DCFF}"/>
              </a:ext>
            </a:extLst>
          </p:cNvPr>
          <p:cNvGrpSpPr/>
          <p:nvPr/>
        </p:nvGrpSpPr>
        <p:grpSpPr>
          <a:xfrm>
            <a:off x="5432546" y="896528"/>
            <a:ext cx="6587912" cy="2650506"/>
            <a:chOff x="45951" y="1293059"/>
            <a:chExt cx="6587912" cy="2650506"/>
          </a:xfrm>
        </p:grpSpPr>
        <p:sp>
          <p:nvSpPr>
            <p:cNvPr id="5" name="TextBox 4">
              <a:extLst>
                <a:ext uri="{FF2B5EF4-FFF2-40B4-BE49-F238E27FC236}">
                  <a16:creationId xmlns:a16="http://schemas.microsoft.com/office/drawing/2014/main" id="{AF4715FB-3114-42AF-8047-1C6A8A51DB55}"/>
                </a:ext>
              </a:extLst>
            </p:cNvPr>
            <p:cNvSpPr txBox="1"/>
            <p:nvPr/>
          </p:nvSpPr>
          <p:spPr>
            <a:xfrm>
              <a:off x="4235286" y="1309139"/>
              <a:ext cx="2398577" cy="2585323"/>
            </a:xfrm>
            <a:prstGeom prst="rect">
              <a:avLst/>
            </a:prstGeom>
            <a:noFill/>
          </p:spPr>
          <p:txBody>
            <a:bodyPr wrap="square" rtlCol="0">
              <a:spAutoFit/>
            </a:bodyPr>
            <a:lstStyle/>
            <a:p>
              <a:r>
                <a:rPr lang="en-US" b="1" u="sng" dirty="0">
                  <a:solidFill>
                    <a:schemeClr val="accent2"/>
                  </a:solidFill>
                  <a:latin typeface="Tahoma" panose="020B0604030504040204" pitchFamily="34" charset="0"/>
                  <a:ea typeface="Tahoma" panose="020B0604030504040204" pitchFamily="34" charset="0"/>
                  <a:cs typeface="Tahoma" panose="020B0604030504040204" pitchFamily="34" charset="0"/>
                </a:rPr>
                <a:t>satellite retrievals</a:t>
              </a:r>
            </a:p>
            <a:p>
              <a:r>
                <a:rPr lang="en-US" b="1" dirty="0">
                  <a:solidFill>
                    <a:srgbClr val="00B050"/>
                  </a:solidFill>
                  <a:latin typeface="Tahoma" panose="020B0604030504040204" pitchFamily="34" charset="0"/>
                  <a:ea typeface="Tahoma" panose="020B0604030504040204" pitchFamily="34" charset="0"/>
                  <a:cs typeface="Tahoma" panose="020B0604030504040204" pitchFamily="34" charset="0"/>
                </a:rPr>
                <a:t>+</a:t>
              </a:r>
              <a:r>
                <a:rPr lang="en-US" dirty="0">
                  <a:solidFill>
                    <a:srgbClr val="00B050"/>
                  </a:solidFill>
                  <a:latin typeface="Tahoma" panose="020B0604030504040204" pitchFamily="34" charset="0"/>
                  <a:ea typeface="Tahoma" panose="020B0604030504040204" pitchFamily="34" charset="0"/>
                  <a:cs typeface="Tahoma" panose="020B0604030504040204" pitchFamily="34" charset="0"/>
                </a:rPr>
                <a:t> </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global coverage</a:t>
              </a:r>
            </a:p>
            <a:p>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low time resolution</a:t>
              </a:r>
            </a:p>
            <a:p>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column-integrated</a:t>
              </a:r>
            </a:p>
            <a:p>
              <a:endParaRPr lang="en-US" b="1" u="sng" dirty="0">
                <a:solidFill>
                  <a:srgbClr val="000000"/>
                </a:solidFill>
                <a:latin typeface="Tahoma" panose="020B0604030504040204" pitchFamily="34" charset="0"/>
                <a:ea typeface="Tahoma" panose="020B0604030504040204" pitchFamily="34" charset="0"/>
                <a:cs typeface="Tahoma" panose="020B0604030504040204" pitchFamily="34" charset="0"/>
              </a:endParaRPr>
            </a:p>
            <a:p>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good coverage and frequency, but need to be related to the ground-level situation</a:t>
              </a:r>
            </a:p>
          </p:txBody>
        </p:sp>
        <p:pic>
          <p:nvPicPr>
            <p:cNvPr id="6" name="Picture 5" descr="Map of tropospheric NO2 concentrations as detected by the TROPOMI instrument aboard the Copernicus satellite for one orbit.">
              <a:extLst>
                <a:ext uri="{FF2B5EF4-FFF2-40B4-BE49-F238E27FC236}">
                  <a16:creationId xmlns:a16="http://schemas.microsoft.com/office/drawing/2014/main" id="{159F085D-837E-4966-8E8B-8937842D68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951" y="1293059"/>
              <a:ext cx="4049384" cy="2650506"/>
            </a:xfrm>
            <a:prstGeom prst="rect">
              <a:avLst/>
            </a:prstGeom>
          </p:spPr>
        </p:pic>
      </p:grpSp>
      <p:sp>
        <p:nvSpPr>
          <p:cNvPr id="2" name="Title 1">
            <a:extLst>
              <a:ext uri="{FF2B5EF4-FFF2-40B4-BE49-F238E27FC236}">
                <a16:creationId xmlns:a16="http://schemas.microsoft.com/office/drawing/2014/main" id="{8A1EE3EE-E5E8-463B-ACB4-7182E2A4DFE7}"/>
              </a:ext>
            </a:extLst>
          </p:cNvPr>
          <p:cNvSpPr>
            <a:spLocks noGrp="1"/>
          </p:cNvSpPr>
          <p:nvPr>
            <p:ph type="title"/>
          </p:nvPr>
        </p:nvSpPr>
        <p:spPr>
          <a:xfrm>
            <a:off x="838200" y="449786"/>
            <a:ext cx="10515600" cy="445730"/>
          </a:xfrm>
        </p:spPr>
        <p:txBody>
          <a:bodyPr/>
          <a:lstStyle/>
          <a:p>
            <a:pPr algn="ctr"/>
            <a:r>
              <a:rPr lang="en-US" dirty="0">
                <a:ea typeface="Tahoma" panose="020B0604030504040204" pitchFamily="34" charset="0"/>
                <a:cs typeface="Tahoma" panose="020B0604030504040204" pitchFamily="34" charset="0"/>
              </a:rPr>
              <a:t>Multiple Sources of Air Quality Data</a:t>
            </a:r>
            <a:endParaRPr lang="en-US" sz="2800" dirty="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57664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97A2-82CB-4734-BF44-260BE0765019}"/>
              </a:ext>
            </a:extLst>
          </p:cNvPr>
          <p:cNvSpPr>
            <a:spLocks noGrp="1"/>
          </p:cNvSpPr>
          <p:nvPr>
            <p:ph type="title"/>
          </p:nvPr>
        </p:nvSpPr>
        <p:spPr/>
        <p:txBody>
          <a:bodyPr/>
          <a:lstStyle/>
          <a:p>
            <a:r>
              <a:rPr lang="en-US" dirty="0">
                <a:ea typeface="Tahoma" panose="020B0604030504040204" pitchFamily="34" charset="0"/>
                <a:cs typeface="Tahoma" panose="020B0604030504040204" pitchFamily="34" charset="0"/>
              </a:rPr>
              <a:t>Framework for Integrating Data Sources</a:t>
            </a:r>
          </a:p>
        </p:txBody>
      </p:sp>
      <p:sp>
        <p:nvSpPr>
          <p:cNvPr id="3" name="Slide Number Placeholder 2">
            <a:extLst>
              <a:ext uri="{FF2B5EF4-FFF2-40B4-BE49-F238E27FC236}">
                <a16:creationId xmlns:a16="http://schemas.microsoft.com/office/drawing/2014/main" id="{3D3BF5F0-4E61-4ED0-910A-652DEF80C5ED}"/>
              </a:ext>
            </a:extLst>
          </p:cNvPr>
          <p:cNvSpPr>
            <a:spLocks noGrp="1"/>
          </p:cNvSpPr>
          <p:nvPr>
            <p:ph type="sldNum" sz="quarter" idx="10"/>
          </p:nvPr>
        </p:nvSpPr>
        <p:spPr/>
        <p:txBody>
          <a:bodyPr/>
          <a:lstStyle/>
          <a:p>
            <a:fld id="{BDB8D1E3-1DAE-664E-B350-75CA63E753F0}" type="slidenum">
              <a:rPr lang="en-US" smtClean="0"/>
              <a:t>12</a:t>
            </a:fld>
            <a:endParaRPr lang="en-US"/>
          </a:p>
        </p:txBody>
      </p:sp>
      <p:sp>
        <p:nvSpPr>
          <p:cNvPr id="4" name="Date Placeholder 3">
            <a:extLst>
              <a:ext uri="{FF2B5EF4-FFF2-40B4-BE49-F238E27FC236}">
                <a16:creationId xmlns:a16="http://schemas.microsoft.com/office/drawing/2014/main" id="{AE494A75-E9F7-4647-8B8C-5969588B5008}"/>
              </a:ext>
            </a:extLst>
          </p:cNvPr>
          <p:cNvSpPr>
            <a:spLocks noGrp="1"/>
          </p:cNvSpPr>
          <p:nvPr>
            <p:ph type="dt" sz="half" idx="11"/>
          </p:nvPr>
        </p:nvSpPr>
        <p:spPr/>
        <p:txBody>
          <a:bodyPr/>
          <a:lstStyle/>
          <a:p>
            <a:r>
              <a:rPr lang="en-US" dirty="0"/>
              <a:t>Jan. 12, 2021</a:t>
            </a:r>
          </a:p>
        </p:txBody>
      </p:sp>
      <p:cxnSp>
        <p:nvCxnSpPr>
          <p:cNvPr id="5" name="Straight Arrow Connector 4">
            <a:extLst>
              <a:ext uri="{FF2B5EF4-FFF2-40B4-BE49-F238E27FC236}">
                <a16:creationId xmlns:a16="http://schemas.microsoft.com/office/drawing/2014/main" id="{ADE362DC-7822-4E1F-B4D0-D73F69876250}"/>
              </a:ext>
              <a:ext uri="{C183D7F6-B498-43B3-948B-1728B52AA6E4}">
                <adec:decorative xmlns:adec="http://schemas.microsoft.com/office/drawing/2017/decorative" val="1"/>
              </a:ext>
            </a:extLst>
          </p:cNvPr>
          <p:cNvCxnSpPr/>
          <p:nvPr/>
        </p:nvCxnSpPr>
        <p:spPr>
          <a:xfrm>
            <a:off x="2286000" y="2411416"/>
            <a:ext cx="6452804"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A571BCA-563F-40A1-94C3-1CB8E4A03A1D}"/>
              </a:ext>
              <a:ext uri="{C183D7F6-B498-43B3-948B-1728B52AA6E4}">
                <adec:decorative xmlns:adec="http://schemas.microsoft.com/office/drawing/2017/decorative" val="1"/>
              </a:ext>
            </a:extLst>
          </p:cNvPr>
          <p:cNvCxnSpPr/>
          <p:nvPr/>
        </p:nvCxnSpPr>
        <p:spPr>
          <a:xfrm>
            <a:off x="5180878"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2607B9D-9FEC-45C2-844C-D995F6972083}"/>
              </a:ext>
              <a:ext uri="{C183D7F6-B498-43B3-948B-1728B52AA6E4}">
                <adec:decorative xmlns:adec="http://schemas.microsoft.com/office/drawing/2017/decorative" val="1"/>
              </a:ext>
            </a:extLst>
          </p:cNvPr>
          <p:cNvCxnSpPr/>
          <p:nvPr/>
        </p:nvCxnSpPr>
        <p:spPr>
          <a:xfrm>
            <a:off x="2285985" y="2319976"/>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79B7AE3-88DD-437B-AE19-72F81CB10FCC}"/>
              </a:ext>
              <a:ext uri="{C183D7F6-B498-43B3-948B-1728B52AA6E4}">
                <adec:decorative xmlns:adec="http://schemas.microsoft.com/office/drawing/2017/decorative" val="1"/>
              </a:ext>
            </a:extLst>
          </p:cNvPr>
          <p:cNvCxnSpPr/>
          <p:nvPr/>
        </p:nvCxnSpPr>
        <p:spPr>
          <a:xfrm>
            <a:off x="6508419"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A88BA96-9E3D-4604-B9F6-BB16F8DF2001}"/>
                  </a:ext>
                </a:extLst>
              </p:cNvPr>
              <p:cNvSpPr txBox="1"/>
              <p:nvPr/>
            </p:nvSpPr>
            <p:spPr>
              <a:xfrm>
                <a:off x="4971870" y="2357660"/>
                <a:ext cx="129142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𝑐𝑢𝑟𝑟𝑒𝑛𝑡</m:t>
                          </m:r>
                        </m:sub>
                      </m:sSub>
                    </m:oMath>
                  </m:oMathPara>
                </a14:m>
                <a:endParaRPr lang="en-US" dirty="0">
                  <a:solidFill>
                    <a:srgbClr val="000000"/>
                  </a:solidFill>
                </a:endParaRPr>
              </a:p>
            </p:txBody>
          </p:sp>
        </mc:Choice>
        <mc:Fallback xmlns="">
          <p:sp>
            <p:nvSpPr>
              <p:cNvPr id="9" name="TextBox 8">
                <a:extLst>
                  <a:ext uri="{FF2B5EF4-FFF2-40B4-BE49-F238E27FC236}">
                    <a16:creationId xmlns:a16="http://schemas.microsoft.com/office/drawing/2014/main" id="{0A88BA96-9E3D-4604-B9F6-BB16F8DF2001}"/>
                  </a:ext>
                </a:extLst>
              </p:cNvPr>
              <p:cNvSpPr txBox="1">
                <a:spLocks noRot="1" noChangeAspect="1" noMove="1" noResize="1" noEditPoints="1" noAdjustHandles="1" noChangeArrowheads="1" noChangeShapeType="1" noTextEdit="1"/>
              </p:cNvSpPr>
              <p:nvPr/>
            </p:nvSpPr>
            <p:spPr>
              <a:xfrm>
                <a:off x="4971870" y="2357660"/>
                <a:ext cx="1291426"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16D99FC-3294-4CA2-9892-AD22D7E9FB98}"/>
                  </a:ext>
                </a:extLst>
              </p:cNvPr>
              <p:cNvSpPr txBox="1"/>
              <p:nvPr/>
            </p:nvSpPr>
            <p:spPr>
              <a:xfrm>
                <a:off x="6237382" y="2357659"/>
                <a:ext cx="1291426" cy="3919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𝑡𝑎𝑟𝑔𝑒𝑡</m:t>
                          </m:r>
                        </m:sub>
                      </m:sSub>
                    </m:oMath>
                  </m:oMathPara>
                </a14:m>
                <a:endParaRPr lang="en-US" dirty="0">
                  <a:solidFill>
                    <a:srgbClr val="000000"/>
                  </a:solidFill>
                </a:endParaRPr>
              </a:p>
            </p:txBody>
          </p:sp>
        </mc:Choice>
        <mc:Fallback xmlns="">
          <p:sp>
            <p:nvSpPr>
              <p:cNvPr id="10" name="TextBox 9">
                <a:extLst>
                  <a:ext uri="{FF2B5EF4-FFF2-40B4-BE49-F238E27FC236}">
                    <a16:creationId xmlns:a16="http://schemas.microsoft.com/office/drawing/2014/main" id="{716D99FC-3294-4CA2-9892-AD22D7E9FB98}"/>
                  </a:ext>
                </a:extLst>
              </p:cNvPr>
              <p:cNvSpPr txBox="1">
                <a:spLocks noRot="1" noChangeAspect="1" noMove="1" noResize="1" noEditPoints="1" noAdjustHandles="1" noChangeArrowheads="1" noChangeShapeType="1" noTextEdit="1"/>
              </p:cNvSpPr>
              <p:nvPr/>
            </p:nvSpPr>
            <p:spPr>
              <a:xfrm>
                <a:off x="6237382" y="2357659"/>
                <a:ext cx="1291426" cy="391902"/>
              </a:xfrm>
              <a:prstGeom prst="rect">
                <a:avLst/>
              </a:prstGeom>
              <a:blipFill>
                <a:blip r:embed="rId4"/>
                <a:stretch>
                  <a:fillRect b="-78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70A0E1D9-3E82-4840-91C1-2F1B49663283}"/>
                  </a:ext>
                </a:extLst>
              </p:cNvPr>
              <p:cNvSpPr/>
              <p:nvPr/>
            </p:nvSpPr>
            <p:spPr>
              <a:xfrm>
                <a:off x="2285986" y="1091732"/>
                <a:ext cx="5259755" cy="290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i="0" dirty="0" smtClean="0">
                          <a:solidFill>
                            <a:srgbClr val="000000"/>
                          </a:solidFill>
                          <a:latin typeface="Cambria Math" panose="02040503050406030204" pitchFamily="18" charset="0"/>
                        </a:rPr>
                        <m:t>MODEL</m:t>
                      </m:r>
                    </m:oMath>
                  </m:oMathPara>
                </a14:m>
                <a:endParaRPr lang="en-US" dirty="0">
                  <a:solidFill>
                    <a:srgbClr val="000000"/>
                  </a:solidFill>
                </a:endParaRPr>
              </a:p>
            </p:txBody>
          </p:sp>
        </mc:Choice>
        <mc:Fallback xmlns="">
          <p:sp>
            <p:nvSpPr>
              <p:cNvPr id="14" name="Rectangle 13">
                <a:extLst>
                  <a:ext uri="{FF2B5EF4-FFF2-40B4-BE49-F238E27FC236}">
                    <a16:creationId xmlns:a16="http://schemas.microsoft.com/office/drawing/2014/main" id="{70A0E1D9-3E82-4840-91C1-2F1B49663283}"/>
                  </a:ext>
                </a:extLst>
              </p:cNvPr>
              <p:cNvSpPr>
                <a:spLocks noRot="1" noChangeAspect="1" noMove="1" noResize="1" noEditPoints="1" noAdjustHandles="1" noChangeArrowheads="1" noChangeShapeType="1" noTextEdit="1"/>
              </p:cNvSpPr>
              <p:nvPr/>
            </p:nvSpPr>
            <p:spPr>
              <a:xfrm>
                <a:off x="2285986" y="1091732"/>
                <a:ext cx="5259755" cy="290354"/>
              </a:xfrm>
              <a:prstGeom prst="rect">
                <a:avLst/>
              </a:prstGeom>
              <a:blipFill>
                <a:blip r:embed="rId5"/>
                <a:stretch>
                  <a:fillRect b="-4000"/>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E7913B2E-F396-4676-A4ED-8F5E675AED69}"/>
              </a:ext>
            </a:extLst>
          </p:cNvPr>
          <p:cNvSpPr txBox="1"/>
          <p:nvPr/>
        </p:nvSpPr>
        <p:spPr>
          <a:xfrm>
            <a:off x="8106968" y="2090532"/>
            <a:ext cx="627816" cy="369332"/>
          </a:xfrm>
          <a:prstGeom prst="rect">
            <a:avLst/>
          </a:prstGeom>
          <a:noFill/>
          <a:ln>
            <a:noFill/>
          </a:ln>
        </p:spPr>
        <p:txBody>
          <a:bodyPr wrap="square" rtlCol="0">
            <a:spAutoFit/>
          </a:bodyPr>
          <a:lstStyle/>
          <a:p>
            <a:r>
              <a:rPr lang="en-US" dirty="0">
                <a:solidFill>
                  <a:srgbClr val="000000"/>
                </a:solidFill>
              </a:rPr>
              <a:t>time</a:t>
            </a:r>
          </a:p>
        </p:txBody>
      </p:sp>
      <p:grpSp>
        <p:nvGrpSpPr>
          <p:cNvPr id="53" name="Group 52" descr="This is an example of output form the GEOS-CF model, indicating a grid of predicted concentrations over the New York City area. The resolution is such that only a few pixels of the grid cover the region.">
            <a:extLst>
              <a:ext uri="{FF2B5EF4-FFF2-40B4-BE49-F238E27FC236}">
                <a16:creationId xmlns:a16="http://schemas.microsoft.com/office/drawing/2014/main" id="{DED7AD9E-1920-41DF-BBD5-F21B88878515}"/>
              </a:ext>
            </a:extLst>
          </p:cNvPr>
          <p:cNvGrpSpPr/>
          <p:nvPr/>
        </p:nvGrpSpPr>
        <p:grpSpPr>
          <a:xfrm>
            <a:off x="-52562" y="3081132"/>
            <a:ext cx="3349433" cy="3488723"/>
            <a:chOff x="-52562" y="3081132"/>
            <a:chExt cx="3349433" cy="3488723"/>
          </a:xfrm>
        </p:grpSpPr>
        <p:pic>
          <p:nvPicPr>
            <p:cNvPr id="45" name="Picture 44">
              <a:extLst>
                <a:ext uri="{FF2B5EF4-FFF2-40B4-BE49-F238E27FC236}">
                  <a16:creationId xmlns:a16="http://schemas.microsoft.com/office/drawing/2014/main" id="{D97D2A71-BF73-4B20-88D6-15A7422B50CA}"/>
                </a:ext>
              </a:extLst>
            </p:cNvPr>
            <p:cNvPicPr>
              <a:picLocks noChangeAspect="1"/>
            </p:cNvPicPr>
            <p:nvPr/>
          </p:nvPicPr>
          <p:blipFill rotWithShape="1">
            <a:blip r:embed="rId6">
              <a:clrChange>
                <a:clrFrom>
                  <a:srgbClr val="FFFFFF"/>
                </a:clrFrom>
                <a:clrTo>
                  <a:srgbClr val="FFFFFF">
                    <a:alpha val="0"/>
                  </a:srgbClr>
                </a:clrTo>
              </a:clrChange>
            </a:blip>
            <a:srcRect l="15929" r="14300"/>
            <a:stretch/>
          </p:blipFill>
          <p:spPr>
            <a:xfrm>
              <a:off x="-52562" y="3369455"/>
              <a:ext cx="3349433" cy="3200400"/>
            </a:xfrm>
            <a:prstGeom prst="rect">
              <a:avLst/>
            </a:prstGeom>
          </p:spPr>
        </p:pic>
        <p:sp>
          <p:nvSpPr>
            <p:cNvPr id="24" name="TextBox 23">
              <a:extLst>
                <a:ext uri="{FF2B5EF4-FFF2-40B4-BE49-F238E27FC236}">
                  <a16:creationId xmlns:a16="http://schemas.microsoft.com/office/drawing/2014/main" id="{2B768128-7F20-45C4-9699-83394678574C}"/>
                </a:ext>
              </a:extLst>
            </p:cNvPr>
            <p:cNvSpPr txBox="1"/>
            <p:nvPr/>
          </p:nvSpPr>
          <p:spPr>
            <a:xfrm>
              <a:off x="318335" y="3370775"/>
              <a:ext cx="2784092" cy="369332"/>
            </a:xfrm>
            <a:prstGeom prst="rect">
              <a:avLst/>
            </a:prstGeom>
            <a:solidFill>
              <a:schemeClr val="bg1"/>
            </a:solidFill>
          </p:spPr>
          <p:txBody>
            <a:bodyPr wrap="square" rtlCol="0">
              <a:spAutoFit/>
            </a:bodyPr>
            <a:lstStyle/>
            <a:p>
              <a:pPr algn="ctr"/>
              <a:r>
                <a:rPr lang="en-US" dirty="0">
                  <a:solidFill>
                    <a:srgbClr val="000000"/>
                  </a:solidFill>
                </a:rPr>
                <a:t>New York City: GEOS-CF</a:t>
              </a:r>
            </a:p>
          </p:txBody>
        </p:sp>
        <p:sp>
          <p:nvSpPr>
            <p:cNvPr id="30" name="TextBox 29">
              <a:extLst>
                <a:ext uri="{FF2B5EF4-FFF2-40B4-BE49-F238E27FC236}">
                  <a16:creationId xmlns:a16="http://schemas.microsoft.com/office/drawing/2014/main" id="{A8F30BCF-402D-4749-A531-71D50F979600}"/>
                </a:ext>
              </a:extLst>
            </p:cNvPr>
            <p:cNvSpPr txBox="1"/>
            <p:nvPr/>
          </p:nvSpPr>
          <p:spPr>
            <a:xfrm>
              <a:off x="1066800" y="3081132"/>
              <a:ext cx="1219200" cy="369332"/>
            </a:xfrm>
            <a:prstGeom prst="rect">
              <a:avLst/>
            </a:prstGeom>
            <a:noFill/>
          </p:spPr>
          <p:txBody>
            <a:bodyPr wrap="square" rtlCol="0">
              <a:spAutoFit/>
            </a:bodyPr>
            <a:lstStyle/>
            <a:p>
              <a:pPr algn="ctr"/>
              <a:r>
                <a:rPr lang="en-US" b="1" dirty="0">
                  <a:solidFill>
                    <a:schemeClr val="accent1"/>
                  </a:solidFill>
                </a:rPr>
                <a:t>MODEL</a:t>
              </a:r>
            </a:p>
          </p:txBody>
        </p:sp>
      </p:grpSp>
    </p:spTree>
    <p:extLst>
      <p:ext uri="{BB962C8B-B14F-4D97-AF65-F5344CB8AC3E}">
        <p14:creationId xmlns:p14="http://schemas.microsoft.com/office/powerpoint/2010/main" val="1624906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97A2-82CB-4734-BF44-260BE0765019}"/>
              </a:ext>
            </a:extLst>
          </p:cNvPr>
          <p:cNvSpPr>
            <a:spLocks noGrp="1"/>
          </p:cNvSpPr>
          <p:nvPr>
            <p:ph type="title"/>
          </p:nvPr>
        </p:nvSpPr>
        <p:spPr/>
        <p:txBody>
          <a:bodyPr/>
          <a:lstStyle/>
          <a:p>
            <a:r>
              <a:rPr lang="en-US" dirty="0">
                <a:ea typeface="Tahoma" panose="020B0604030504040204" pitchFamily="34" charset="0"/>
                <a:cs typeface="Tahoma" panose="020B0604030504040204" pitchFamily="34" charset="0"/>
              </a:rPr>
              <a:t>Framework for Integrating Data Sources</a:t>
            </a:r>
          </a:p>
        </p:txBody>
      </p:sp>
      <p:sp>
        <p:nvSpPr>
          <p:cNvPr id="3" name="Slide Number Placeholder 2">
            <a:extLst>
              <a:ext uri="{FF2B5EF4-FFF2-40B4-BE49-F238E27FC236}">
                <a16:creationId xmlns:a16="http://schemas.microsoft.com/office/drawing/2014/main" id="{3D3BF5F0-4E61-4ED0-910A-652DEF80C5ED}"/>
              </a:ext>
            </a:extLst>
          </p:cNvPr>
          <p:cNvSpPr>
            <a:spLocks noGrp="1"/>
          </p:cNvSpPr>
          <p:nvPr>
            <p:ph type="sldNum" sz="quarter" idx="10"/>
          </p:nvPr>
        </p:nvSpPr>
        <p:spPr/>
        <p:txBody>
          <a:bodyPr/>
          <a:lstStyle/>
          <a:p>
            <a:fld id="{BDB8D1E3-1DAE-664E-B350-75CA63E753F0}" type="slidenum">
              <a:rPr lang="en-US" smtClean="0"/>
              <a:t>13</a:t>
            </a:fld>
            <a:endParaRPr lang="en-US"/>
          </a:p>
        </p:txBody>
      </p:sp>
      <p:sp>
        <p:nvSpPr>
          <p:cNvPr id="4" name="Date Placeholder 3">
            <a:extLst>
              <a:ext uri="{FF2B5EF4-FFF2-40B4-BE49-F238E27FC236}">
                <a16:creationId xmlns:a16="http://schemas.microsoft.com/office/drawing/2014/main" id="{AE494A75-E9F7-4647-8B8C-5969588B5008}"/>
              </a:ext>
            </a:extLst>
          </p:cNvPr>
          <p:cNvSpPr>
            <a:spLocks noGrp="1"/>
          </p:cNvSpPr>
          <p:nvPr>
            <p:ph type="dt" sz="half" idx="11"/>
          </p:nvPr>
        </p:nvSpPr>
        <p:spPr/>
        <p:txBody>
          <a:bodyPr/>
          <a:lstStyle/>
          <a:p>
            <a:r>
              <a:rPr lang="en-US" dirty="0"/>
              <a:t>Jan. 12, 2021</a:t>
            </a:r>
          </a:p>
        </p:txBody>
      </p:sp>
      <p:cxnSp>
        <p:nvCxnSpPr>
          <p:cNvPr id="5" name="Straight Arrow Connector 4">
            <a:extLst>
              <a:ext uri="{FF2B5EF4-FFF2-40B4-BE49-F238E27FC236}">
                <a16:creationId xmlns:a16="http://schemas.microsoft.com/office/drawing/2014/main" id="{ADE362DC-7822-4E1F-B4D0-D73F69876250}"/>
              </a:ext>
              <a:ext uri="{C183D7F6-B498-43B3-948B-1728B52AA6E4}">
                <adec:decorative xmlns:adec="http://schemas.microsoft.com/office/drawing/2017/decorative" val="1"/>
              </a:ext>
            </a:extLst>
          </p:cNvPr>
          <p:cNvCxnSpPr/>
          <p:nvPr/>
        </p:nvCxnSpPr>
        <p:spPr>
          <a:xfrm>
            <a:off x="2286000" y="2411416"/>
            <a:ext cx="6452804"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A571BCA-563F-40A1-94C3-1CB8E4A03A1D}"/>
              </a:ext>
              <a:ext uri="{C183D7F6-B498-43B3-948B-1728B52AA6E4}">
                <adec:decorative xmlns:adec="http://schemas.microsoft.com/office/drawing/2017/decorative" val="1"/>
              </a:ext>
            </a:extLst>
          </p:cNvPr>
          <p:cNvCxnSpPr/>
          <p:nvPr/>
        </p:nvCxnSpPr>
        <p:spPr>
          <a:xfrm>
            <a:off x="5180878"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2607B9D-9FEC-45C2-844C-D995F6972083}"/>
              </a:ext>
              <a:ext uri="{C183D7F6-B498-43B3-948B-1728B52AA6E4}">
                <adec:decorative xmlns:adec="http://schemas.microsoft.com/office/drawing/2017/decorative" val="1"/>
              </a:ext>
            </a:extLst>
          </p:cNvPr>
          <p:cNvCxnSpPr/>
          <p:nvPr/>
        </p:nvCxnSpPr>
        <p:spPr>
          <a:xfrm>
            <a:off x="2285985" y="2319976"/>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79B7AE3-88DD-437B-AE19-72F81CB10FCC}"/>
              </a:ext>
              <a:ext uri="{C183D7F6-B498-43B3-948B-1728B52AA6E4}">
                <adec:decorative xmlns:adec="http://schemas.microsoft.com/office/drawing/2017/decorative" val="1"/>
              </a:ext>
            </a:extLst>
          </p:cNvPr>
          <p:cNvCxnSpPr/>
          <p:nvPr/>
        </p:nvCxnSpPr>
        <p:spPr>
          <a:xfrm>
            <a:off x="6508419"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A88BA96-9E3D-4604-B9F6-BB16F8DF2001}"/>
                  </a:ext>
                </a:extLst>
              </p:cNvPr>
              <p:cNvSpPr txBox="1"/>
              <p:nvPr/>
            </p:nvSpPr>
            <p:spPr>
              <a:xfrm>
                <a:off x="4971870" y="2357660"/>
                <a:ext cx="129142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𝑐𝑢𝑟𝑟𝑒𝑛𝑡</m:t>
                          </m:r>
                        </m:sub>
                      </m:sSub>
                    </m:oMath>
                  </m:oMathPara>
                </a14:m>
                <a:endParaRPr lang="en-US" dirty="0">
                  <a:solidFill>
                    <a:srgbClr val="000000"/>
                  </a:solidFill>
                </a:endParaRPr>
              </a:p>
            </p:txBody>
          </p:sp>
        </mc:Choice>
        <mc:Fallback xmlns="">
          <p:sp>
            <p:nvSpPr>
              <p:cNvPr id="9" name="TextBox 8">
                <a:extLst>
                  <a:ext uri="{FF2B5EF4-FFF2-40B4-BE49-F238E27FC236}">
                    <a16:creationId xmlns:a16="http://schemas.microsoft.com/office/drawing/2014/main" id="{0A88BA96-9E3D-4604-B9F6-BB16F8DF2001}"/>
                  </a:ext>
                </a:extLst>
              </p:cNvPr>
              <p:cNvSpPr txBox="1">
                <a:spLocks noRot="1" noChangeAspect="1" noMove="1" noResize="1" noEditPoints="1" noAdjustHandles="1" noChangeArrowheads="1" noChangeShapeType="1" noTextEdit="1"/>
              </p:cNvSpPr>
              <p:nvPr/>
            </p:nvSpPr>
            <p:spPr>
              <a:xfrm>
                <a:off x="4971870" y="2357660"/>
                <a:ext cx="1291426"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16D99FC-3294-4CA2-9892-AD22D7E9FB98}"/>
                  </a:ext>
                </a:extLst>
              </p:cNvPr>
              <p:cNvSpPr txBox="1"/>
              <p:nvPr/>
            </p:nvSpPr>
            <p:spPr>
              <a:xfrm>
                <a:off x="6237382" y="2357659"/>
                <a:ext cx="1291426" cy="3919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𝑡𝑎𝑟𝑔𝑒𝑡</m:t>
                          </m:r>
                        </m:sub>
                      </m:sSub>
                    </m:oMath>
                  </m:oMathPara>
                </a14:m>
                <a:endParaRPr lang="en-US" dirty="0">
                  <a:solidFill>
                    <a:srgbClr val="000000"/>
                  </a:solidFill>
                </a:endParaRPr>
              </a:p>
            </p:txBody>
          </p:sp>
        </mc:Choice>
        <mc:Fallback xmlns="">
          <p:sp>
            <p:nvSpPr>
              <p:cNvPr id="10" name="TextBox 9">
                <a:extLst>
                  <a:ext uri="{FF2B5EF4-FFF2-40B4-BE49-F238E27FC236}">
                    <a16:creationId xmlns:a16="http://schemas.microsoft.com/office/drawing/2014/main" id="{716D99FC-3294-4CA2-9892-AD22D7E9FB98}"/>
                  </a:ext>
                </a:extLst>
              </p:cNvPr>
              <p:cNvSpPr txBox="1">
                <a:spLocks noRot="1" noChangeAspect="1" noMove="1" noResize="1" noEditPoints="1" noAdjustHandles="1" noChangeArrowheads="1" noChangeShapeType="1" noTextEdit="1"/>
              </p:cNvSpPr>
              <p:nvPr/>
            </p:nvSpPr>
            <p:spPr>
              <a:xfrm>
                <a:off x="6237382" y="2357659"/>
                <a:ext cx="1291426" cy="391902"/>
              </a:xfrm>
              <a:prstGeom prst="rect">
                <a:avLst/>
              </a:prstGeom>
              <a:blipFill>
                <a:blip r:embed="rId4"/>
                <a:stretch>
                  <a:fillRect b="-78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70A0E1D9-3E82-4840-91C1-2F1B49663283}"/>
                  </a:ext>
                </a:extLst>
              </p:cNvPr>
              <p:cNvSpPr/>
              <p:nvPr/>
            </p:nvSpPr>
            <p:spPr>
              <a:xfrm>
                <a:off x="2285986" y="1091732"/>
                <a:ext cx="5259755" cy="290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i="0" dirty="0" smtClean="0">
                          <a:solidFill>
                            <a:srgbClr val="000000"/>
                          </a:solidFill>
                          <a:latin typeface="Cambria Math" panose="02040503050406030204" pitchFamily="18" charset="0"/>
                        </a:rPr>
                        <m:t>MODEL</m:t>
                      </m:r>
                    </m:oMath>
                  </m:oMathPara>
                </a14:m>
                <a:endParaRPr lang="en-US" dirty="0">
                  <a:solidFill>
                    <a:srgbClr val="000000"/>
                  </a:solidFill>
                </a:endParaRPr>
              </a:p>
            </p:txBody>
          </p:sp>
        </mc:Choice>
        <mc:Fallback xmlns="">
          <p:sp>
            <p:nvSpPr>
              <p:cNvPr id="14" name="Rectangle 13">
                <a:extLst>
                  <a:ext uri="{FF2B5EF4-FFF2-40B4-BE49-F238E27FC236}">
                    <a16:creationId xmlns:a16="http://schemas.microsoft.com/office/drawing/2014/main" id="{70A0E1D9-3E82-4840-91C1-2F1B49663283}"/>
                  </a:ext>
                </a:extLst>
              </p:cNvPr>
              <p:cNvSpPr>
                <a:spLocks noRot="1" noChangeAspect="1" noMove="1" noResize="1" noEditPoints="1" noAdjustHandles="1" noChangeArrowheads="1" noChangeShapeType="1" noTextEdit="1"/>
              </p:cNvSpPr>
              <p:nvPr/>
            </p:nvSpPr>
            <p:spPr>
              <a:xfrm>
                <a:off x="2285986" y="1091732"/>
                <a:ext cx="5259755" cy="290354"/>
              </a:xfrm>
              <a:prstGeom prst="rect">
                <a:avLst/>
              </a:prstGeom>
              <a:blipFill>
                <a:blip r:embed="rId5"/>
                <a:stretch>
                  <a:fillRect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CA151143-198B-4397-9079-0CC2597D1BAD}"/>
                  </a:ext>
                </a:extLst>
              </p:cNvPr>
              <p:cNvSpPr/>
              <p:nvPr/>
            </p:nvSpPr>
            <p:spPr>
              <a:xfrm>
                <a:off x="2285986" y="1468761"/>
                <a:ext cx="2894859" cy="290354"/>
              </a:xfrm>
              <a:prstGeom prst="rect">
                <a:avLst/>
              </a:prstGeom>
              <a:pattFill prst="dkVert">
                <a:fgClr>
                  <a:schemeClr val="accent2"/>
                </a:fgClr>
                <a:bgClr>
                  <a:schemeClr val="bg1"/>
                </a:bgClr>
              </a:patt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b="0" i="0" dirty="0" smtClean="0">
                          <a:solidFill>
                            <a:srgbClr val="000000"/>
                          </a:solidFill>
                          <a:latin typeface="Cambria Math" panose="02040503050406030204" pitchFamily="18" charset="0"/>
                        </a:rPr>
                        <m:t>SATELLITE</m:t>
                      </m:r>
                    </m:oMath>
                  </m:oMathPara>
                </a14:m>
                <a:endParaRPr lang="en-US" dirty="0">
                  <a:solidFill>
                    <a:srgbClr val="000000"/>
                  </a:solidFill>
                </a:endParaRPr>
              </a:p>
            </p:txBody>
          </p:sp>
        </mc:Choice>
        <mc:Fallback xmlns="">
          <p:sp>
            <p:nvSpPr>
              <p:cNvPr id="15" name="Rectangle 14">
                <a:extLst>
                  <a:ext uri="{FF2B5EF4-FFF2-40B4-BE49-F238E27FC236}">
                    <a16:creationId xmlns:a16="http://schemas.microsoft.com/office/drawing/2014/main" id="{CA151143-198B-4397-9079-0CC2597D1BAD}"/>
                  </a:ext>
                </a:extLst>
              </p:cNvPr>
              <p:cNvSpPr>
                <a:spLocks noRot="1" noChangeAspect="1" noMove="1" noResize="1" noEditPoints="1" noAdjustHandles="1" noChangeArrowheads="1" noChangeShapeType="1" noTextEdit="1"/>
              </p:cNvSpPr>
              <p:nvPr/>
            </p:nvSpPr>
            <p:spPr>
              <a:xfrm>
                <a:off x="2285986" y="1468761"/>
                <a:ext cx="2894859" cy="290354"/>
              </a:xfrm>
              <a:prstGeom prst="rect">
                <a:avLst/>
              </a:prstGeom>
              <a:blipFill>
                <a:blip r:embed="rId6"/>
                <a:stretch>
                  <a:fillRect b="-4000"/>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E7913B2E-F396-4676-A4ED-8F5E675AED69}"/>
              </a:ext>
            </a:extLst>
          </p:cNvPr>
          <p:cNvSpPr txBox="1"/>
          <p:nvPr/>
        </p:nvSpPr>
        <p:spPr>
          <a:xfrm>
            <a:off x="8106968" y="2090532"/>
            <a:ext cx="627816" cy="369332"/>
          </a:xfrm>
          <a:prstGeom prst="rect">
            <a:avLst/>
          </a:prstGeom>
          <a:noFill/>
          <a:ln>
            <a:noFill/>
          </a:ln>
        </p:spPr>
        <p:txBody>
          <a:bodyPr wrap="square" rtlCol="0">
            <a:spAutoFit/>
          </a:bodyPr>
          <a:lstStyle/>
          <a:p>
            <a:r>
              <a:rPr lang="en-US" dirty="0">
                <a:solidFill>
                  <a:srgbClr val="000000"/>
                </a:solidFill>
              </a:rPr>
              <a:t>time</a:t>
            </a:r>
          </a:p>
        </p:txBody>
      </p:sp>
      <p:sp>
        <p:nvSpPr>
          <p:cNvPr id="58" name="Rectangle 57">
            <a:extLst>
              <a:ext uri="{FF2B5EF4-FFF2-40B4-BE49-F238E27FC236}">
                <a16:creationId xmlns:a16="http://schemas.microsoft.com/office/drawing/2014/main" id="{9856187D-0EAE-412B-8180-01B40D92BE15}"/>
              </a:ext>
              <a:ext uri="{C183D7F6-B498-43B3-948B-1728B52AA6E4}">
                <adec:decorative xmlns:adec="http://schemas.microsoft.com/office/drawing/2017/decorative" val="1"/>
              </a:ext>
            </a:extLst>
          </p:cNvPr>
          <p:cNvSpPr/>
          <p:nvPr/>
        </p:nvSpPr>
        <p:spPr>
          <a:xfrm>
            <a:off x="3871462" y="3421998"/>
            <a:ext cx="1063203" cy="266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descr="This is an example of output form the GEOS-CF model, indicating a grid of predicted concentrations over the New York City area. The resolution is such that only a few pixels of the grid cover the region.">
            <a:extLst>
              <a:ext uri="{FF2B5EF4-FFF2-40B4-BE49-F238E27FC236}">
                <a16:creationId xmlns:a16="http://schemas.microsoft.com/office/drawing/2014/main" id="{5769BD13-E18B-4997-9966-08D5ABFB7B91}"/>
              </a:ext>
            </a:extLst>
          </p:cNvPr>
          <p:cNvGrpSpPr/>
          <p:nvPr/>
        </p:nvGrpSpPr>
        <p:grpSpPr>
          <a:xfrm>
            <a:off x="-52562" y="3081132"/>
            <a:ext cx="3349433" cy="3488723"/>
            <a:chOff x="-52562" y="3081132"/>
            <a:chExt cx="3349433" cy="3488723"/>
          </a:xfrm>
        </p:grpSpPr>
        <p:pic>
          <p:nvPicPr>
            <p:cNvPr id="37" name="Picture 36">
              <a:extLst>
                <a:ext uri="{FF2B5EF4-FFF2-40B4-BE49-F238E27FC236}">
                  <a16:creationId xmlns:a16="http://schemas.microsoft.com/office/drawing/2014/main" id="{AF0512B8-A904-4F81-9A6B-2A079A4030EF}"/>
                </a:ext>
              </a:extLst>
            </p:cNvPr>
            <p:cNvPicPr>
              <a:picLocks noChangeAspect="1"/>
            </p:cNvPicPr>
            <p:nvPr/>
          </p:nvPicPr>
          <p:blipFill rotWithShape="1">
            <a:blip r:embed="rId7">
              <a:clrChange>
                <a:clrFrom>
                  <a:srgbClr val="FFFFFF"/>
                </a:clrFrom>
                <a:clrTo>
                  <a:srgbClr val="FFFFFF">
                    <a:alpha val="0"/>
                  </a:srgbClr>
                </a:clrTo>
              </a:clrChange>
            </a:blip>
            <a:srcRect l="15929" r="14300"/>
            <a:stretch/>
          </p:blipFill>
          <p:spPr>
            <a:xfrm>
              <a:off x="-52562" y="3369455"/>
              <a:ext cx="3349433" cy="3200400"/>
            </a:xfrm>
            <a:prstGeom prst="rect">
              <a:avLst/>
            </a:prstGeom>
          </p:spPr>
        </p:pic>
        <p:sp>
          <p:nvSpPr>
            <p:cNvPr id="38" name="TextBox 37">
              <a:extLst>
                <a:ext uri="{FF2B5EF4-FFF2-40B4-BE49-F238E27FC236}">
                  <a16:creationId xmlns:a16="http://schemas.microsoft.com/office/drawing/2014/main" id="{058D700D-844D-439E-BA28-7B6996314942}"/>
                </a:ext>
              </a:extLst>
            </p:cNvPr>
            <p:cNvSpPr txBox="1"/>
            <p:nvPr/>
          </p:nvSpPr>
          <p:spPr>
            <a:xfrm>
              <a:off x="318335" y="3370775"/>
              <a:ext cx="2784092" cy="369332"/>
            </a:xfrm>
            <a:prstGeom prst="rect">
              <a:avLst/>
            </a:prstGeom>
            <a:solidFill>
              <a:schemeClr val="bg1"/>
            </a:solidFill>
          </p:spPr>
          <p:txBody>
            <a:bodyPr wrap="square" rtlCol="0">
              <a:spAutoFit/>
            </a:bodyPr>
            <a:lstStyle/>
            <a:p>
              <a:pPr algn="ctr"/>
              <a:r>
                <a:rPr lang="en-US" dirty="0">
                  <a:solidFill>
                    <a:srgbClr val="000000"/>
                  </a:solidFill>
                </a:rPr>
                <a:t>New York City: GEOS-CF</a:t>
              </a:r>
            </a:p>
          </p:txBody>
        </p:sp>
        <p:sp>
          <p:nvSpPr>
            <p:cNvPr id="39" name="TextBox 38">
              <a:extLst>
                <a:ext uri="{FF2B5EF4-FFF2-40B4-BE49-F238E27FC236}">
                  <a16:creationId xmlns:a16="http://schemas.microsoft.com/office/drawing/2014/main" id="{1B334B0B-6439-4BE7-B03A-1F875F9A8D65}"/>
                </a:ext>
              </a:extLst>
            </p:cNvPr>
            <p:cNvSpPr txBox="1"/>
            <p:nvPr/>
          </p:nvSpPr>
          <p:spPr>
            <a:xfrm>
              <a:off x="1066800" y="3081132"/>
              <a:ext cx="1219200" cy="369332"/>
            </a:xfrm>
            <a:prstGeom prst="rect">
              <a:avLst/>
            </a:prstGeom>
            <a:noFill/>
          </p:spPr>
          <p:txBody>
            <a:bodyPr wrap="square" rtlCol="0">
              <a:spAutoFit/>
            </a:bodyPr>
            <a:lstStyle/>
            <a:p>
              <a:pPr algn="ctr"/>
              <a:r>
                <a:rPr lang="en-US" b="1" dirty="0">
                  <a:solidFill>
                    <a:schemeClr val="accent1"/>
                  </a:solidFill>
                </a:rPr>
                <a:t>MODEL</a:t>
              </a:r>
            </a:p>
          </p:txBody>
        </p:sp>
      </p:grpSp>
      <p:grpSp>
        <p:nvGrpSpPr>
          <p:cNvPr id="23" name="Group 22" descr="This is an example of a typical satellite map of tropospheric NO2 concentrations, averaged for a week over the New York city area. Although it shows the same general trends as the model estimates, the spatial resolution of these data are higher, such that finer spatial structures can be discerned.">
            <a:extLst>
              <a:ext uri="{FF2B5EF4-FFF2-40B4-BE49-F238E27FC236}">
                <a16:creationId xmlns:a16="http://schemas.microsoft.com/office/drawing/2014/main" id="{666846D7-82D0-4E72-B1F9-121AE7DD46B7}"/>
              </a:ext>
            </a:extLst>
          </p:cNvPr>
          <p:cNvGrpSpPr/>
          <p:nvPr/>
        </p:nvGrpSpPr>
        <p:grpSpPr>
          <a:xfrm>
            <a:off x="3346274" y="3086594"/>
            <a:ext cx="3508246" cy="3452387"/>
            <a:chOff x="3365324" y="3086594"/>
            <a:chExt cx="3508246" cy="3452387"/>
          </a:xfrm>
        </p:grpSpPr>
        <p:pic>
          <p:nvPicPr>
            <p:cNvPr id="20" name="Picture 19">
              <a:extLst>
                <a:ext uri="{FF2B5EF4-FFF2-40B4-BE49-F238E27FC236}">
                  <a16:creationId xmlns:a16="http://schemas.microsoft.com/office/drawing/2014/main" id="{2499BDA7-4493-4053-8E46-AD62CE707CFF}"/>
                </a:ext>
              </a:extLst>
            </p:cNvPr>
            <p:cNvPicPr>
              <a:picLocks noChangeAspect="1"/>
            </p:cNvPicPr>
            <p:nvPr/>
          </p:nvPicPr>
          <p:blipFill rotWithShape="1">
            <a:blip r:embed="rId8">
              <a:clrChange>
                <a:clrFrom>
                  <a:srgbClr val="FFFFFF"/>
                </a:clrFrom>
                <a:clrTo>
                  <a:srgbClr val="FFFFFF">
                    <a:alpha val="0"/>
                  </a:srgbClr>
                </a:clrTo>
              </a:clrChange>
            </a:blip>
            <a:srcRect l="17198" r="9723"/>
            <a:stretch/>
          </p:blipFill>
          <p:spPr>
            <a:xfrm>
              <a:off x="3365325" y="3338581"/>
              <a:ext cx="3508245" cy="3200400"/>
            </a:xfrm>
            <a:prstGeom prst="rect">
              <a:avLst/>
            </a:prstGeom>
          </p:spPr>
        </p:pic>
        <p:sp>
          <p:nvSpPr>
            <p:cNvPr id="12" name="TextBox 11">
              <a:extLst>
                <a:ext uri="{FF2B5EF4-FFF2-40B4-BE49-F238E27FC236}">
                  <a16:creationId xmlns:a16="http://schemas.microsoft.com/office/drawing/2014/main" id="{5B4CA182-EAC2-4D9C-B768-F45188D42354}"/>
                </a:ext>
              </a:extLst>
            </p:cNvPr>
            <p:cNvSpPr txBox="1"/>
            <p:nvPr/>
          </p:nvSpPr>
          <p:spPr>
            <a:xfrm>
              <a:off x="3667769" y="3338509"/>
              <a:ext cx="2841737" cy="369332"/>
            </a:xfrm>
            <a:prstGeom prst="rect">
              <a:avLst/>
            </a:prstGeom>
            <a:solidFill>
              <a:schemeClr val="bg1"/>
            </a:solidFill>
          </p:spPr>
          <p:txBody>
            <a:bodyPr wrap="square" rtlCol="0">
              <a:spAutoFit/>
            </a:bodyPr>
            <a:lstStyle/>
            <a:p>
              <a:pPr algn="ctr"/>
              <a:r>
                <a:rPr lang="en-US" dirty="0">
                  <a:solidFill>
                    <a:srgbClr val="000000"/>
                  </a:solidFill>
                </a:rPr>
                <a:t>New York City: TROPOMI</a:t>
              </a:r>
            </a:p>
          </p:txBody>
        </p:sp>
        <p:sp>
          <p:nvSpPr>
            <p:cNvPr id="52" name="TextBox 51">
              <a:extLst>
                <a:ext uri="{FF2B5EF4-FFF2-40B4-BE49-F238E27FC236}">
                  <a16:creationId xmlns:a16="http://schemas.microsoft.com/office/drawing/2014/main" id="{EFD5AE60-C6E3-4F6D-BA04-61A4F7144C9C}"/>
                </a:ext>
              </a:extLst>
            </p:cNvPr>
            <p:cNvSpPr txBox="1"/>
            <p:nvPr/>
          </p:nvSpPr>
          <p:spPr>
            <a:xfrm>
              <a:off x="3749515" y="3086594"/>
              <a:ext cx="2438777" cy="369332"/>
            </a:xfrm>
            <a:prstGeom prst="rect">
              <a:avLst/>
            </a:prstGeom>
            <a:noFill/>
          </p:spPr>
          <p:txBody>
            <a:bodyPr wrap="square" rtlCol="0">
              <a:spAutoFit/>
            </a:bodyPr>
            <a:lstStyle/>
            <a:p>
              <a:pPr algn="ctr"/>
              <a:r>
                <a:rPr lang="en-US" b="1" dirty="0">
                  <a:solidFill>
                    <a:schemeClr val="accent2"/>
                  </a:solidFill>
                </a:rPr>
                <a:t>SATELLITE</a:t>
              </a:r>
            </a:p>
          </p:txBody>
        </p:sp>
        <p:sp>
          <p:nvSpPr>
            <p:cNvPr id="21" name="Rectangle 20">
              <a:extLst>
                <a:ext uri="{FF2B5EF4-FFF2-40B4-BE49-F238E27FC236}">
                  <a16:creationId xmlns:a16="http://schemas.microsoft.com/office/drawing/2014/main" id="{79BA0355-ED9E-4509-8CAF-5B444BAD88FF}"/>
                </a:ext>
              </a:extLst>
            </p:cNvPr>
            <p:cNvSpPr/>
            <p:nvPr/>
          </p:nvSpPr>
          <p:spPr>
            <a:xfrm>
              <a:off x="3365324" y="3544129"/>
              <a:ext cx="308841" cy="1312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3040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97A2-82CB-4734-BF44-260BE0765019}"/>
              </a:ext>
            </a:extLst>
          </p:cNvPr>
          <p:cNvSpPr>
            <a:spLocks noGrp="1"/>
          </p:cNvSpPr>
          <p:nvPr>
            <p:ph type="title"/>
          </p:nvPr>
        </p:nvSpPr>
        <p:spPr/>
        <p:txBody>
          <a:bodyPr/>
          <a:lstStyle/>
          <a:p>
            <a:r>
              <a:rPr lang="en-US" dirty="0">
                <a:ea typeface="Tahoma" panose="020B0604030504040204" pitchFamily="34" charset="0"/>
                <a:cs typeface="Tahoma" panose="020B0604030504040204" pitchFamily="34" charset="0"/>
              </a:rPr>
              <a:t>Framework for Integrating Data Sources</a:t>
            </a:r>
          </a:p>
        </p:txBody>
      </p:sp>
      <p:sp>
        <p:nvSpPr>
          <p:cNvPr id="3" name="Slide Number Placeholder 2">
            <a:extLst>
              <a:ext uri="{FF2B5EF4-FFF2-40B4-BE49-F238E27FC236}">
                <a16:creationId xmlns:a16="http://schemas.microsoft.com/office/drawing/2014/main" id="{3D3BF5F0-4E61-4ED0-910A-652DEF80C5ED}"/>
              </a:ext>
            </a:extLst>
          </p:cNvPr>
          <p:cNvSpPr>
            <a:spLocks noGrp="1"/>
          </p:cNvSpPr>
          <p:nvPr>
            <p:ph type="sldNum" sz="quarter" idx="10"/>
          </p:nvPr>
        </p:nvSpPr>
        <p:spPr/>
        <p:txBody>
          <a:bodyPr/>
          <a:lstStyle/>
          <a:p>
            <a:fld id="{BDB8D1E3-1DAE-664E-B350-75CA63E753F0}" type="slidenum">
              <a:rPr lang="en-US" smtClean="0"/>
              <a:t>14</a:t>
            </a:fld>
            <a:endParaRPr lang="en-US"/>
          </a:p>
        </p:txBody>
      </p:sp>
      <p:sp>
        <p:nvSpPr>
          <p:cNvPr id="4" name="Date Placeholder 3">
            <a:extLst>
              <a:ext uri="{FF2B5EF4-FFF2-40B4-BE49-F238E27FC236}">
                <a16:creationId xmlns:a16="http://schemas.microsoft.com/office/drawing/2014/main" id="{AE494A75-E9F7-4647-8B8C-5969588B5008}"/>
              </a:ext>
            </a:extLst>
          </p:cNvPr>
          <p:cNvSpPr>
            <a:spLocks noGrp="1"/>
          </p:cNvSpPr>
          <p:nvPr>
            <p:ph type="dt" sz="half" idx="11"/>
          </p:nvPr>
        </p:nvSpPr>
        <p:spPr/>
        <p:txBody>
          <a:bodyPr/>
          <a:lstStyle/>
          <a:p>
            <a:r>
              <a:rPr lang="en-US" dirty="0"/>
              <a:t>Jan. 12, 2021</a:t>
            </a:r>
          </a:p>
        </p:txBody>
      </p:sp>
      <p:cxnSp>
        <p:nvCxnSpPr>
          <p:cNvPr id="5" name="Straight Arrow Connector 4">
            <a:extLst>
              <a:ext uri="{FF2B5EF4-FFF2-40B4-BE49-F238E27FC236}">
                <a16:creationId xmlns:a16="http://schemas.microsoft.com/office/drawing/2014/main" id="{ADE362DC-7822-4E1F-B4D0-D73F69876250}"/>
              </a:ext>
              <a:ext uri="{C183D7F6-B498-43B3-948B-1728B52AA6E4}">
                <adec:decorative xmlns:adec="http://schemas.microsoft.com/office/drawing/2017/decorative" val="1"/>
              </a:ext>
            </a:extLst>
          </p:cNvPr>
          <p:cNvCxnSpPr/>
          <p:nvPr/>
        </p:nvCxnSpPr>
        <p:spPr>
          <a:xfrm>
            <a:off x="2286000" y="2411416"/>
            <a:ext cx="6452804"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A571BCA-563F-40A1-94C3-1CB8E4A03A1D}"/>
              </a:ext>
              <a:ext uri="{C183D7F6-B498-43B3-948B-1728B52AA6E4}">
                <adec:decorative xmlns:adec="http://schemas.microsoft.com/office/drawing/2017/decorative" val="1"/>
              </a:ext>
            </a:extLst>
          </p:cNvPr>
          <p:cNvCxnSpPr/>
          <p:nvPr/>
        </p:nvCxnSpPr>
        <p:spPr>
          <a:xfrm>
            <a:off x="5180878"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2607B9D-9FEC-45C2-844C-D995F6972083}"/>
              </a:ext>
              <a:ext uri="{C183D7F6-B498-43B3-948B-1728B52AA6E4}">
                <adec:decorative xmlns:adec="http://schemas.microsoft.com/office/drawing/2017/decorative" val="1"/>
              </a:ext>
            </a:extLst>
          </p:cNvPr>
          <p:cNvCxnSpPr/>
          <p:nvPr/>
        </p:nvCxnSpPr>
        <p:spPr>
          <a:xfrm>
            <a:off x="2285985" y="2319976"/>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79B7AE3-88DD-437B-AE19-72F81CB10FCC}"/>
              </a:ext>
              <a:ext uri="{C183D7F6-B498-43B3-948B-1728B52AA6E4}">
                <adec:decorative xmlns:adec="http://schemas.microsoft.com/office/drawing/2017/decorative" val="1"/>
              </a:ext>
            </a:extLst>
          </p:cNvPr>
          <p:cNvCxnSpPr/>
          <p:nvPr/>
        </p:nvCxnSpPr>
        <p:spPr>
          <a:xfrm>
            <a:off x="6508419"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A88BA96-9E3D-4604-B9F6-BB16F8DF2001}"/>
                  </a:ext>
                </a:extLst>
              </p:cNvPr>
              <p:cNvSpPr txBox="1"/>
              <p:nvPr/>
            </p:nvSpPr>
            <p:spPr>
              <a:xfrm>
                <a:off x="4971870" y="2357660"/>
                <a:ext cx="129142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𝑐𝑢𝑟𝑟𝑒𝑛𝑡</m:t>
                          </m:r>
                        </m:sub>
                      </m:sSub>
                    </m:oMath>
                  </m:oMathPara>
                </a14:m>
                <a:endParaRPr lang="en-US" dirty="0">
                  <a:solidFill>
                    <a:srgbClr val="000000"/>
                  </a:solidFill>
                </a:endParaRPr>
              </a:p>
            </p:txBody>
          </p:sp>
        </mc:Choice>
        <mc:Fallback xmlns="">
          <p:sp>
            <p:nvSpPr>
              <p:cNvPr id="9" name="TextBox 8">
                <a:extLst>
                  <a:ext uri="{FF2B5EF4-FFF2-40B4-BE49-F238E27FC236}">
                    <a16:creationId xmlns:a16="http://schemas.microsoft.com/office/drawing/2014/main" id="{0A88BA96-9E3D-4604-B9F6-BB16F8DF2001}"/>
                  </a:ext>
                </a:extLst>
              </p:cNvPr>
              <p:cNvSpPr txBox="1">
                <a:spLocks noRot="1" noChangeAspect="1" noMove="1" noResize="1" noEditPoints="1" noAdjustHandles="1" noChangeArrowheads="1" noChangeShapeType="1" noTextEdit="1"/>
              </p:cNvSpPr>
              <p:nvPr/>
            </p:nvSpPr>
            <p:spPr>
              <a:xfrm>
                <a:off x="4971870" y="2357660"/>
                <a:ext cx="1291426"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16D99FC-3294-4CA2-9892-AD22D7E9FB98}"/>
                  </a:ext>
                </a:extLst>
              </p:cNvPr>
              <p:cNvSpPr txBox="1"/>
              <p:nvPr/>
            </p:nvSpPr>
            <p:spPr>
              <a:xfrm>
                <a:off x="6237382" y="2357659"/>
                <a:ext cx="1291426" cy="3919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𝑡𝑎𝑟𝑔𝑒𝑡</m:t>
                          </m:r>
                        </m:sub>
                      </m:sSub>
                    </m:oMath>
                  </m:oMathPara>
                </a14:m>
                <a:endParaRPr lang="en-US" dirty="0">
                  <a:solidFill>
                    <a:srgbClr val="000000"/>
                  </a:solidFill>
                </a:endParaRPr>
              </a:p>
            </p:txBody>
          </p:sp>
        </mc:Choice>
        <mc:Fallback xmlns="">
          <p:sp>
            <p:nvSpPr>
              <p:cNvPr id="10" name="TextBox 9">
                <a:extLst>
                  <a:ext uri="{FF2B5EF4-FFF2-40B4-BE49-F238E27FC236}">
                    <a16:creationId xmlns:a16="http://schemas.microsoft.com/office/drawing/2014/main" id="{716D99FC-3294-4CA2-9892-AD22D7E9FB98}"/>
                  </a:ext>
                </a:extLst>
              </p:cNvPr>
              <p:cNvSpPr txBox="1">
                <a:spLocks noRot="1" noChangeAspect="1" noMove="1" noResize="1" noEditPoints="1" noAdjustHandles="1" noChangeArrowheads="1" noChangeShapeType="1" noTextEdit="1"/>
              </p:cNvSpPr>
              <p:nvPr/>
            </p:nvSpPr>
            <p:spPr>
              <a:xfrm>
                <a:off x="6237382" y="2357659"/>
                <a:ext cx="1291426" cy="391902"/>
              </a:xfrm>
              <a:prstGeom prst="rect">
                <a:avLst/>
              </a:prstGeom>
              <a:blipFill>
                <a:blip r:embed="rId4"/>
                <a:stretch>
                  <a:fillRect b="-7813"/>
                </a:stretch>
              </a:blipFill>
            </p:spPr>
            <p:txBody>
              <a:bodyPr/>
              <a:lstStyle/>
              <a:p>
                <a:r>
                  <a:rPr lang="en-US">
                    <a:noFill/>
                  </a:rPr>
                  <a:t> </a:t>
                </a:r>
              </a:p>
            </p:txBody>
          </p:sp>
        </mc:Fallback>
      </mc:AlternateContent>
      <p:grpSp>
        <p:nvGrpSpPr>
          <p:cNvPr id="11" name="Group 10" descr="This denotes the calibration period on a timeline; the calibration period extend back from the current time by some arbitrary but finite period (e.g. one week).">
            <a:extLst>
              <a:ext uri="{FF2B5EF4-FFF2-40B4-BE49-F238E27FC236}">
                <a16:creationId xmlns:a16="http://schemas.microsoft.com/office/drawing/2014/main" id="{C87AE1E2-B68B-451F-B731-CF41EF8414A0}"/>
              </a:ext>
            </a:extLst>
          </p:cNvPr>
          <p:cNvGrpSpPr/>
          <p:nvPr/>
        </p:nvGrpSpPr>
        <p:grpSpPr>
          <a:xfrm>
            <a:off x="2285985" y="2521927"/>
            <a:ext cx="2894863" cy="525649"/>
            <a:chOff x="2285985" y="2641195"/>
            <a:chExt cx="2894863" cy="525649"/>
          </a:xfrm>
        </p:grpSpPr>
        <p:sp>
          <p:nvSpPr>
            <p:cNvPr id="12" name="Right Brace 11">
              <a:extLst>
                <a:ext uri="{FF2B5EF4-FFF2-40B4-BE49-F238E27FC236}">
                  <a16:creationId xmlns:a16="http://schemas.microsoft.com/office/drawing/2014/main" id="{65151B7B-6F77-47E8-98E6-2252B34C20C6}"/>
                </a:ext>
              </a:extLst>
            </p:cNvPr>
            <p:cNvSpPr/>
            <p:nvPr/>
          </p:nvSpPr>
          <p:spPr>
            <a:xfrm rot="5400000">
              <a:off x="3641977" y="1285203"/>
              <a:ext cx="182879" cy="2894863"/>
            </a:xfrm>
            <a:prstGeom prst="rightBrace">
              <a:avLst/>
            </a:prstGeom>
            <a:ln w="127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FE6699A-2BEA-4557-83BC-E68F69264C80}"/>
                    </a:ext>
                  </a:extLst>
                </p:cNvPr>
                <p:cNvSpPr txBox="1"/>
                <p:nvPr/>
              </p:nvSpPr>
              <p:spPr>
                <a:xfrm>
                  <a:off x="3581400" y="2797512"/>
                  <a:ext cx="129142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𝑐𝑎𝑙𝑖𝑏𝑟𝑎𝑡𝑖𝑜𝑛</m:t>
                            </m:r>
                          </m:sub>
                        </m:sSub>
                      </m:oMath>
                    </m:oMathPara>
                  </a14:m>
                  <a:endParaRPr lang="en-US" dirty="0">
                    <a:solidFill>
                      <a:srgbClr val="000000"/>
                    </a:solidFill>
                  </a:endParaRPr>
                </a:p>
              </p:txBody>
            </p:sp>
          </mc:Choice>
          <mc:Fallback xmlns="">
            <p:sp>
              <p:nvSpPr>
                <p:cNvPr id="13" name="TextBox 12">
                  <a:extLst>
                    <a:ext uri="{FF2B5EF4-FFF2-40B4-BE49-F238E27FC236}">
                      <a16:creationId xmlns:a16="http://schemas.microsoft.com/office/drawing/2014/main" id="{1FE6699A-2BEA-4557-83BC-E68F69264C80}"/>
                    </a:ext>
                  </a:extLst>
                </p:cNvPr>
                <p:cNvSpPr txBox="1">
                  <a:spLocks noRot="1" noChangeAspect="1" noMove="1" noResize="1" noEditPoints="1" noAdjustHandles="1" noChangeArrowheads="1" noChangeShapeType="1" noTextEdit="1"/>
                </p:cNvSpPr>
                <p:nvPr/>
              </p:nvSpPr>
              <p:spPr>
                <a:xfrm>
                  <a:off x="3581400" y="2797512"/>
                  <a:ext cx="1291426" cy="369332"/>
                </a:xfrm>
                <a:prstGeom prst="rect">
                  <a:avLst/>
                </a:prstGeom>
                <a:blipFill>
                  <a:blip r:embed="rId5"/>
                  <a:stretch>
                    <a:fillRect b="-163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70A0E1D9-3E82-4840-91C1-2F1B49663283}"/>
                  </a:ext>
                </a:extLst>
              </p:cNvPr>
              <p:cNvSpPr/>
              <p:nvPr/>
            </p:nvSpPr>
            <p:spPr>
              <a:xfrm>
                <a:off x="2285986" y="1091732"/>
                <a:ext cx="5259755" cy="290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i="0" dirty="0" smtClean="0">
                          <a:solidFill>
                            <a:srgbClr val="000000"/>
                          </a:solidFill>
                          <a:latin typeface="Cambria Math" panose="02040503050406030204" pitchFamily="18" charset="0"/>
                        </a:rPr>
                        <m:t>MODEL</m:t>
                      </m:r>
                    </m:oMath>
                  </m:oMathPara>
                </a14:m>
                <a:endParaRPr lang="en-US" dirty="0">
                  <a:solidFill>
                    <a:srgbClr val="000000"/>
                  </a:solidFill>
                </a:endParaRPr>
              </a:p>
            </p:txBody>
          </p:sp>
        </mc:Choice>
        <mc:Fallback xmlns="">
          <p:sp>
            <p:nvSpPr>
              <p:cNvPr id="14" name="Rectangle 13">
                <a:extLst>
                  <a:ext uri="{FF2B5EF4-FFF2-40B4-BE49-F238E27FC236}">
                    <a16:creationId xmlns:a16="http://schemas.microsoft.com/office/drawing/2014/main" id="{70A0E1D9-3E82-4840-91C1-2F1B49663283}"/>
                  </a:ext>
                </a:extLst>
              </p:cNvPr>
              <p:cNvSpPr>
                <a:spLocks noRot="1" noChangeAspect="1" noMove="1" noResize="1" noEditPoints="1" noAdjustHandles="1" noChangeArrowheads="1" noChangeShapeType="1" noTextEdit="1"/>
              </p:cNvSpPr>
              <p:nvPr/>
            </p:nvSpPr>
            <p:spPr>
              <a:xfrm>
                <a:off x="2285986" y="1091732"/>
                <a:ext cx="5259755" cy="290354"/>
              </a:xfrm>
              <a:prstGeom prst="rect">
                <a:avLst/>
              </a:prstGeom>
              <a:blipFill>
                <a:blip r:embed="rId6"/>
                <a:stretch>
                  <a:fillRect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CA151143-198B-4397-9079-0CC2597D1BAD}"/>
                  </a:ext>
                </a:extLst>
              </p:cNvPr>
              <p:cNvSpPr/>
              <p:nvPr/>
            </p:nvSpPr>
            <p:spPr>
              <a:xfrm>
                <a:off x="2285986" y="1468761"/>
                <a:ext cx="2894859" cy="290354"/>
              </a:xfrm>
              <a:prstGeom prst="rect">
                <a:avLst/>
              </a:prstGeom>
              <a:pattFill prst="dkVert">
                <a:fgClr>
                  <a:schemeClr val="accent2"/>
                </a:fgClr>
                <a:bgClr>
                  <a:schemeClr val="bg1"/>
                </a:bgClr>
              </a:patt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b="0" i="0" dirty="0" smtClean="0">
                          <a:solidFill>
                            <a:srgbClr val="000000"/>
                          </a:solidFill>
                          <a:latin typeface="Cambria Math" panose="02040503050406030204" pitchFamily="18" charset="0"/>
                        </a:rPr>
                        <m:t>SATELLITE</m:t>
                      </m:r>
                    </m:oMath>
                  </m:oMathPara>
                </a14:m>
                <a:endParaRPr lang="en-US" dirty="0">
                  <a:solidFill>
                    <a:srgbClr val="000000"/>
                  </a:solidFill>
                </a:endParaRPr>
              </a:p>
            </p:txBody>
          </p:sp>
        </mc:Choice>
        <mc:Fallback xmlns="">
          <p:sp>
            <p:nvSpPr>
              <p:cNvPr id="15" name="Rectangle 14">
                <a:extLst>
                  <a:ext uri="{FF2B5EF4-FFF2-40B4-BE49-F238E27FC236}">
                    <a16:creationId xmlns:a16="http://schemas.microsoft.com/office/drawing/2014/main" id="{CA151143-198B-4397-9079-0CC2597D1BAD}"/>
                  </a:ext>
                </a:extLst>
              </p:cNvPr>
              <p:cNvSpPr>
                <a:spLocks noRot="1" noChangeAspect="1" noMove="1" noResize="1" noEditPoints="1" noAdjustHandles="1" noChangeArrowheads="1" noChangeShapeType="1" noTextEdit="1"/>
              </p:cNvSpPr>
              <p:nvPr/>
            </p:nvSpPr>
            <p:spPr>
              <a:xfrm>
                <a:off x="2285986" y="1468761"/>
                <a:ext cx="2894859" cy="290354"/>
              </a:xfrm>
              <a:prstGeom prst="rect">
                <a:avLst/>
              </a:prstGeom>
              <a:blipFill>
                <a:blip r:embed="rId7"/>
                <a:stretch>
                  <a:fillRect b="-4000"/>
                </a:stretch>
              </a:blipFill>
            </p:spPr>
            <p:txBody>
              <a:bodyPr/>
              <a:lstStyle/>
              <a:p>
                <a:r>
                  <a:rPr lang="en-US">
                    <a:noFill/>
                  </a:rPr>
                  <a:t> </a:t>
                </a:r>
              </a:p>
            </p:txBody>
          </p:sp>
        </mc:Fallback>
      </mc:AlternateContent>
      <p:grpSp>
        <p:nvGrpSpPr>
          <p:cNvPr id="17" name="Group 16" descr="A depiction of using a sequence of satellite images to extract a &quot;typical&quot; pattern of satellite-derived pollution distribution.">
            <a:extLst>
              <a:ext uri="{FF2B5EF4-FFF2-40B4-BE49-F238E27FC236}">
                <a16:creationId xmlns:a16="http://schemas.microsoft.com/office/drawing/2014/main" id="{F179362E-5B94-4372-AC08-D286B86387AA}"/>
              </a:ext>
            </a:extLst>
          </p:cNvPr>
          <p:cNvGrpSpPr/>
          <p:nvPr/>
        </p:nvGrpSpPr>
        <p:grpSpPr>
          <a:xfrm>
            <a:off x="5435144" y="1429272"/>
            <a:ext cx="5469515" cy="369332"/>
            <a:chOff x="5435144" y="1429272"/>
            <a:chExt cx="5469515" cy="369332"/>
          </a:xfrm>
        </p:grpSpPr>
        <p:sp>
          <p:nvSpPr>
            <p:cNvPr id="18" name="Rectangle 17">
              <a:extLst>
                <a:ext uri="{FF2B5EF4-FFF2-40B4-BE49-F238E27FC236}">
                  <a16:creationId xmlns:a16="http://schemas.microsoft.com/office/drawing/2014/main" id="{E334926A-06B5-441F-89EC-87B96CFA5073}"/>
                </a:ext>
              </a:extLst>
            </p:cNvPr>
            <p:cNvSpPr/>
            <p:nvPr/>
          </p:nvSpPr>
          <p:spPr>
            <a:xfrm>
              <a:off x="6426195" y="1468761"/>
              <a:ext cx="164448" cy="2903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000000"/>
                </a:solidFill>
              </a:endParaRPr>
            </a:p>
          </p:txBody>
        </p:sp>
        <p:sp>
          <p:nvSpPr>
            <p:cNvPr id="19" name="Arrow: Right 18">
              <a:extLst>
                <a:ext uri="{FF2B5EF4-FFF2-40B4-BE49-F238E27FC236}">
                  <a16:creationId xmlns:a16="http://schemas.microsoft.com/office/drawing/2014/main" id="{36D79363-3CF0-4288-A327-D73E29D81F33}"/>
                </a:ext>
              </a:extLst>
            </p:cNvPr>
            <p:cNvSpPr/>
            <p:nvPr/>
          </p:nvSpPr>
          <p:spPr>
            <a:xfrm>
              <a:off x="5435144" y="1509633"/>
              <a:ext cx="736752" cy="211908"/>
            </a:xfrm>
            <a:prstGeom prst="rightArrow">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0000"/>
                </a:solidFill>
              </a:endParaRPr>
            </a:p>
          </p:txBody>
        </p:sp>
        <p:sp>
          <p:nvSpPr>
            <p:cNvPr id="20" name="TextBox 19">
              <a:extLst>
                <a:ext uri="{FF2B5EF4-FFF2-40B4-BE49-F238E27FC236}">
                  <a16:creationId xmlns:a16="http://schemas.microsoft.com/office/drawing/2014/main" id="{2E93B02A-BE02-474D-8DD8-9FAC3B23EB93}"/>
                </a:ext>
              </a:extLst>
            </p:cNvPr>
            <p:cNvSpPr txBox="1"/>
            <p:nvPr/>
          </p:nvSpPr>
          <p:spPr>
            <a:xfrm>
              <a:off x="6590643" y="1429272"/>
              <a:ext cx="4314016" cy="369332"/>
            </a:xfrm>
            <a:prstGeom prst="rect">
              <a:avLst/>
            </a:prstGeom>
            <a:noFill/>
          </p:spPr>
          <p:txBody>
            <a:bodyPr wrap="square" rtlCol="0">
              <a:spAutoFit/>
            </a:bodyPr>
            <a:lstStyle/>
            <a:p>
              <a:r>
                <a:rPr lang="en-US" dirty="0">
                  <a:solidFill>
                    <a:srgbClr val="000000"/>
                  </a:solidFill>
                  <a:latin typeface="Cambria" panose="02040503050406030204" pitchFamily="18" charset="0"/>
                  <a:ea typeface="Cambria" panose="02040503050406030204" pitchFamily="18" charset="0"/>
                </a:rPr>
                <a:t>Typical Satellite Pattern – Model Pattern</a:t>
              </a:r>
            </a:p>
          </p:txBody>
        </p:sp>
      </p:grpSp>
      <p:sp>
        <p:nvSpPr>
          <p:cNvPr id="27" name="TextBox 26">
            <a:extLst>
              <a:ext uri="{FF2B5EF4-FFF2-40B4-BE49-F238E27FC236}">
                <a16:creationId xmlns:a16="http://schemas.microsoft.com/office/drawing/2014/main" id="{E7913B2E-F396-4676-A4ED-8F5E675AED69}"/>
              </a:ext>
            </a:extLst>
          </p:cNvPr>
          <p:cNvSpPr txBox="1"/>
          <p:nvPr/>
        </p:nvSpPr>
        <p:spPr>
          <a:xfrm>
            <a:off x="8106968" y="2090532"/>
            <a:ext cx="627816" cy="369332"/>
          </a:xfrm>
          <a:prstGeom prst="rect">
            <a:avLst/>
          </a:prstGeom>
          <a:noFill/>
          <a:ln>
            <a:noFill/>
          </a:ln>
        </p:spPr>
        <p:txBody>
          <a:bodyPr wrap="square" rtlCol="0">
            <a:spAutoFit/>
          </a:bodyPr>
          <a:lstStyle/>
          <a:p>
            <a:r>
              <a:rPr lang="en-US" dirty="0">
                <a:solidFill>
                  <a:srgbClr val="000000"/>
                </a:solidFill>
              </a:rPr>
              <a:t>time</a:t>
            </a:r>
          </a:p>
        </p:txBody>
      </p:sp>
      <p:cxnSp>
        <p:nvCxnSpPr>
          <p:cNvPr id="47" name="Connector: Elbow 46">
            <a:extLst>
              <a:ext uri="{FF2B5EF4-FFF2-40B4-BE49-F238E27FC236}">
                <a16:creationId xmlns:a16="http://schemas.microsoft.com/office/drawing/2014/main" id="{2683E547-C626-48F4-98BA-7EE570469347}"/>
              </a:ext>
              <a:ext uri="{C183D7F6-B498-43B3-948B-1728B52AA6E4}">
                <adec:decorative xmlns:adec="http://schemas.microsoft.com/office/drawing/2017/decorative" val="1"/>
              </a:ext>
            </a:extLst>
          </p:cNvPr>
          <p:cNvCxnSpPr>
            <a:cxnSpLocks/>
          </p:cNvCxnSpPr>
          <p:nvPr/>
        </p:nvCxnSpPr>
        <p:spPr>
          <a:xfrm rot="10800000" flipV="1">
            <a:off x="2285986" y="1236908"/>
            <a:ext cx="12700" cy="377029"/>
          </a:xfrm>
          <a:prstGeom prst="bentConnector3">
            <a:avLst>
              <a:gd name="adj1" fmla="val 1800000"/>
            </a:avLst>
          </a:prstGeom>
          <a:ln w="12700">
            <a:solidFill>
              <a:schemeClr val="tx2"/>
            </a:solidFill>
            <a:headEnd type="triangle"/>
            <a:tailEnd type="triangle"/>
          </a:ln>
        </p:spPr>
        <p:style>
          <a:lnRef idx="1">
            <a:schemeClr val="dk1"/>
          </a:lnRef>
          <a:fillRef idx="0">
            <a:schemeClr val="dk1"/>
          </a:fillRef>
          <a:effectRef idx="0">
            <a:schemeClr val="dk1"/>
          </a:effectRef>
          <a:fontRef idx="minor">
            <a:schemeClr val="tx1"/>
          </a:fontRef>
        </p:style>
      </p:cxnSp>
      <p:grpSp>
        <p:nvGrpSpPr>
          <p:cNvPr id="26" name="Group 25" descr="This is an example of a typical satellite pattern, derived by taking the average of several satellite passes during the calibration period and subtracting out the model's predictions from the same time period. It has a higher resolution than the model forecasts, and depicts systematic model under- or over-estimation of surface concentrations">
            <a:extLst>
              <a:ext uri="{FF2B5EF4-FFF2-40B4-BE49-F238E27FC236}">
                <a16:creationId xmlns:a16="http://schemas.microsoft.com/office/drawing/2014/main" id="{33676D0E-92F1-4180-8F9A-683ADD3B93B1}"/>
              </a:ext>
            </a:extLst>
          </p:cNvPr>
          <p:cNvGrpSpPr/>
          <p:nvPr/>
        </p:nvGrpSpPr>
        <p:grpSpPr>
          <a:xfrm>
            <a:off x="2971800" y="3081132"/>
            <a:ext cx="3715672" cy="3449434"/>
            <a:chOff x="2971800" y="3081132"/>
            <a:chExt cx="3715672" cy="3449434"/>
          </a:xfrm>
        </p:grpSpPr>
        <p:pic>
          <p:nvPicPr>
            <p:cNvPr id="25" name="Picture 24">
              <a:extLst>
                <a:ext uri="{FF2B5EF4-FFF2-40B4-BE49-F238E27FC236}">
                  <a16:creationId xmlns:a16="http://schemas.microsoft.com/office/drawing/2014/main" id="{677C7539-EAF4-445B-9857-A6606EBBD29E}"/>
                </a:ext>
              </a:extLst>
            </p:cNvPr>
            <p:cNvPicPr>
              <a:picLocks noChangeAspect="1"/>
            </p:cNvPicPr>
            <p:nvPr/>
          </p:nvPicPr>
          <p:blipFill rotWithShape="1">
            <a:blip r:embed="rId8">
              <a:clrChange>
                <a:clrFrom>
                  <a:srgbClr val="FFFFFF"/>
                </a:clrFrom>
                <a:clrTo>
                  <a:srgbClr val="FFFFFF">
                    <a:alpha val="0"/>
                  </a:srgbClr>
                </a:clrTo>
              </a:clrChange>
            </a:blip>
            <a:srcRect l="16842" r="13095"/>
            <a:stretch/>
          </p:blipFill>
          <p:spPr>
            <a:xfrm>
              <a:off x="3324030" y="3330166"/>
              <a:ext cx="3363442" cy="3200400"/>
            </a:xfrm>
            <a:prstGeom prst="rect">
              <a:avLst/>
            </a:prstGeom>
          </p:spPr>
        </p:pic>
        <p:sp>
          <p:nvSpPr>
            <p:cNvPr id="33" name="TextBox 32">
              <a:extLst>
                <a:ext uri="{FF2B5EF4-FFF2-40B4-BE49-F238E27FC236}">
                  <a16:creationId xmlns:a16="http://schemas.microsoft.com/office/drawing/2014/main" id="{72174DC9-CC55-4EFD-A7B0-CF390233CCF0}"/>
                </a:ext>
              </a:extLst>
            </p:cNvPr>
            <p:cNvSpPr txBox="1"/>
            <p:nvPr/>
          </p:nvSpPr>
          <p:spPr>
            <a:xfrm>
              <a:off x="2971800" y="3081132"/>
              <a:ext cx="464724" cy="369332"/>
            </a:xfrm>
            <a:prstGeom prst="rect">
              <a:avLst/>
            </a:prstGeom>
            <a:noFill/>
          </p:spPr>
          <p:txBody>
            <a:bodyPr wrap="square" rtlCol="0">
              <a:spAutoFit/>
            </a:bodyPr>
            <a:lstStyle/>
            <a:p>
              <a:pPr algn="ctr"/>
              <a:r>
                <a:rPr lang="en-US" b="1" dirty="0">
                  <a:solidFill>
                    <a:srgbClr val="000000"/>
                  </a:solidFill>
                </a:rPr>
                <a:t>+</a:t>
              </a:r>
            </a:p>
          </p:txBody>
        </p:sp>
        <p:sp>
          <p:nvSpPr>
            <p:cNvPr id="21" name="TextBox 20">
              <a:extLst>
                <a:ext uri="{FF2B5EF4-FFF2-40B4-BE49-F238E27FC236}">
                  <a16:creationId xmlns:a16="http://schemas.microsoft.com/office/drawing/2014/main" id="{5A9A748E-1808-45B3-99A5-9567E493D3C5}"/>
                </a:ext>
              </a:extLst>
            </p:cNvPr>
            <p:cNvSpPr txBox="1"/>
            <p:nvPr/>
          </p:nvSpPr>
          <p:spPr>
            <a:xfrm>
              <a:off x="3644909" y="3338509"/>
              <a:ext cx="2841737" cy="369332"/>
            </a:xfrm>
            <a:prstGeom prst="rect">
              <a:avLst/>
            </a:prstGeom>
            <a:solidFill>
              <a:schemeClr val="bg1"/>
            </a:solidFill>
          </p:spPr>
          <p:txBody>
            <a:bodyPr wrap="square" rtlCol="0">
              <a:spAutoFit/>
            </a:bodyPr>
            <a:lstStyle/>
            <a:p>
              <a:pPr algn="ctr"/>
              <a:r>
                <a:rPr lang="en-US" dirty="0">
                  <a:solidFill>
                    <a:srgbClr val="000000"/>
                  </a:solidFill>
                </a:rPr>
                <a:t>New York City: TROPOMI</a:t>
              </a:r>
            </a:p>
          </p:txBody>
        </p:sp>
        <p:sp>
          <p:nvSpPr>
            <p:cNvPr id="32" name="TextBox 31">
              <a:extLst>
                <a:ext uri="{FF2B5EF4-FFF2-40B4-BE49-F238E27FC236}">
                  <a16:creationId xmlns:a16="http://schemas.microsoft.com/office/drawing/2014/main" id="{37E51158-349A-4647-A3D1-A55738233A67}"/>
                </a:ext>
              </a:extLst>
            </p:cNvPr>
            <p:cNvSpPr txBox="1"/>
            <p:nvPr/>
          </p:nvSpPr>
          <p:spPr>
            <a:xfrm>
              <a:off x="3809623" y="3081132"/>
              <a:ext cx="2698796" cy="369332"/>
            </a:xfrm>
            <a:prstGeom prst="rect">
              <a:avLst/>
            </a:prstGeom>
            <a:noFill/>
          </p:spPr>
          <p:txBody>
            <a:bodyPr wrap="square" rtlCol="0">
              <a:spAutoFit/>
            </a:bodyPr>
            <a:lstStyle/>
            <a:p>
              <a:pPr algn="ctr"/>
              <a:r>
                <a:rPr lang="en-US" b="1" dirty="0">
                  <a:solidFill>
                    <a:schemeClr val="accent2"/>
                  </a:solidFill>
                </a:rPr>
                <a:t>SATELLITE (PATTERN)</a:t>
              </a:r>
            </a:p>
          </p:txBody>
        </p:sp>
      </p:grpSp>
      <p:grpSp>
        <p:nvGrpSpPr>
          <p:cNvPr id="44" name="Group 43" descr="This is an example of output form the GEOS-CF model, indicating a grid of predicted concentrations over the New York City area. The resolution is such that only a few pixels of the grid cover the region.">
            <a:extLst>
              <a:ext uri="{FF2B5EF4-FFF2-40B4-BE49-F238E27FC236}">
                <a16:creationId xmlns:a16="http://schemas.microsoft.com/office/drawing/2014/main" id="{D627813D-38B0-403F-AC6D-91A4659E23D4}"/>
              </a:ext>
            </a:extLst>
          </p:cNvPr>
          <p:cNvGrpSpPr/>
          <p:nvPr/>
        </p:nvGrpSpPr>
        <p:grpSpPr>
          <a:xfrm>
            <a:off x="-52562" y="3081132"/>
            <a:ext cx="3349433" cy="3488723"/>
            <a:chOff x="-52562" y="3081132"/>
            <a:chExt cx="3349433" cy="3488723"/>
          </a:xfrm>
        </p:grpSpPr>
        <p:pic>
          <p:nvPicPr>
            <p:cNvPr id="45" name="Picture 44">
              <a:extLst>
                <a:ext uri="{FF2B5EF4-FFF2-40B4-BE49-F238E27FC236}">
                  <a16:creationId xmlns:a16="http://schemas.microsoft.com/office/drawing/2014/main" id="{CD36E0AE-D025-4B81-9A87-8E0F0CB680B7}"/>
                </a:ext>
              </a:extLst>
            </p:cNvPr>
            <p:cNvPicPr>
              <a:picLocks noChangeAspect="1"/>
            </p:cNvPicPr>
            <p:nvPr/>
          </p:nvPicPr>
          <p:blipFill rotWithShape="1">
            <a:blip r:embed="rId9">
              <a:clrChange>
                <a:clrFrom>
                  <a:srgbClr val="FFFFFF"/>
                </a:clrFrom>
                <a:clrTo>
                  <a:srgbClr val="FFFFFF">
                    <a:alpha val="0"/>
                  </a:srgbClr>
                </a:clrTo>
              </a:clrChange>
            </a:blip>
            <a:srcRect l="15929" r="14300"/>
            <a:stretch/>
          </p:blipFill>
          <p:spPr>
            <a:xfrm>
              <a:off x="-52562" y="3369455"/>
              <a:ext cx="3349433" cy="3200400"/>
            </a:xfrm>
            <a:prstGeom prst="rect">
              <a:avLst/>
            </a:prstGeom>
          </p:spPr>
        </p:pic>
        <p:sp>
          <p:nvSpPr>
            <p:cNvPr id="46" name="TextBox 45">
              <a:extLst>
                <a:ext uri="{FF2B5EF4-FFF2-40B4-BE49-F238E27FC236}">
                  <a16:creationId xmlns:a16="http://schemas.microsoft.com/office/drawing/2014/main" id="{045A7868-1A9E-4CD2-AAE7-0896BB610D31}"/>
                </a:ext>
              </a:extLst>
            </p:cNvPr>
            <p:cNvSpPr txBox="1"/>
            <p:nvPr/>
          </p:nvSpPr>
          <p:spPr>
            <a:xfrm>
              <a:off x="318335" y="3370775"/>
              <a:ext cx="2784092" cy="369332"/>
            </a:xfrm>
            <a:prstGeom prst="rect">
              <a:avLst/>
            </a:prstGeom>
            <a:solidFill>
              <a:schemeClr val="bg1"/>
            </a:solidFill>
          </p:spPr>
          <p:txBody>
            <a:bodyPr wrap="square" rtlCol="0">
              <a:spAutoFit/>
            </a:bodyPr>
            <a:lstStyle/>
            <a:p>
              <a:pPr algn="ctr"/>
              <a:r>
                <a:rPr lang="en-US" dirty="0">
                  <a:solidFill>
                    <a:srgbClr val="000000"/>
                  </a:solidFill>
                </a:rPr>
                <a:t>New York City: GEOS-CF</a:t>
              </a:r>
            </a:p>
          </p:txBody>
        </p:sp>
        <p:sp>
          <p:nvSpPr>
            <p:cNvPr id="51" name="TextBox 50">
              <a:extLst>
                <a:ext uri="{FF2B5EF4-FFF2-40B4-BE49-F238E27FC236}">
                  <a16:creationId xmlns:a16="http://schemas.microsoft.com/office/drawing/2014/main" id="{31FE3ABE-181C-4F24-9555-90E221FEE02F}"/>
                </a:ext>
              </a:extLst>
            </p:cNvPr>
            <p:cNvSpPr txBox="1"/>
            <p:nvPr/>
          </p:nvSpPr>
          <p:spPr>
            <a:xfrm>
              <a:off x="1066800" y="3081132"/>
              <a:ext cx="1219200" cy="369332"/>
            </a:xfrm>
            <a:prstGeom prst="rect">
              <a:avLst/>
            </a:prstGeom>
            <a:noFill/>
          </p:spPr>
          <p:txBody>
            <a:bodyPr wrap="square" rtlCol="0">
              <a:spAutoFit/>
            </a:bodyPr>
            <a:lstStyle/>
            <a:p>
              <a:pPr algn="ctr"/>
              <a:r>
                <a:rPr lang="en-US" b="1" dirty="0">
                  <a:solidFill>
                    <a:schemeClr val="accent1"/>
                  </a:solidFill>
                </a:rPr>
                <a:t>MODEL</a:t>
              </a:r>
            </a:p>
          </p:txBody>
        </p:sp>
      </p:grpSp>
    </p:spTree>
    <p:extLst>
      <p:ext uri="{BB962C8B-B14F-4D97-AF65-F5344CB8AC3E}">
        <p14:creationId xmlns:p14="http://schemas.microsoft.com/office/powerpoint/2010/main" val="2674903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97A2-82CB-4734-BF44-260BE0765019}"/>
              </a:ext>
            </a:extLst>
          </p:cNvPr>
          <p:cNvSpPr>
            <a:spLocks noGrp="1"/>
          </p:cNvSpPr>
          <p:nvPr>
            <p:ph type="title"/>
          </p:nvPr>
        </p:nvSpPr>
        <p:spPr/>
        <p:txBody>
          <a:bodyPr/>
          <a:lstStyle/>
          <a:p>
            <a:r>
              <a:rPr lang="en-US" dirty="0">
                <a:ea typeface="Tahoma" panose="020B0604030504040204" pitchFamily="34" charset="0"/>
                <a:cs typeface="Tahoma" panose="020B0604030504040204" pitchFamily="34" charset="0"/>
              </a:rPr>
              <a:t>Framework for Integrating Data Sources</a:t>
            </a:r>
          </a:p>
        </p:txBody>
      </p:sp>
      <p:sp>
        <p:nvSpPr>
          <p:cNvPr id="3" name="Slide Number Placeholder 2">
            <a:extLst>
              <a:ext uri="{FF2B5EF4-FFF2-40B4-BE49-F238E27FC236}">
                <a16:creationId xmlns:a16="http://schemas.microsoft.com/office/drawing/2014/main" id="{3D3BF5F0-4E61-4ED0-910A-652DEF80C5ED}"/>
              </a:ext>
            </a:extLst>
          </p:cNvPr>
          <p:cNvSpPr>
            <a:spLocks noGrp="1"/>
          </p:cNvSpPr>
          <p:nvPr>
            <p:ph type="sldNum" sz="quarter" idx="10"/>
          </p:nvPr>
        </p:nvSpPr>
        <p:spPr/>
        <p:txBody>
          <a:bodyPr/>
          <a:lstStyle/>
          <a:p>
            <a:fld id="{BDB8D1E3-1DAE-664E-B350-75CA63E753F0}" type="slidenum">
              <a:rPr lang="en-US" smtClean="0"/>
              <a:t>15</a:t>
            </a:fld>
            <a:endParaRPr lang="en-US"/>
          </a:p>
        </p:txBody>
      </p:sp>
      <p:sp>
        <p:nvSpPr>
          <p:cNvPr id="4" name="Date Placeholder 3">
            <a:extLst>
              <a:ext uri="{FF2B5EF4-FFF2-40B4-BE49-F238E27FC236}">
                <a16:creationId xmlns:a16="http://schemas.microsoft.com/office/drawing/2014/main" id="{AE494A75-E9F7-4647-8B8C-5969588B5008}"/>
              </a:ext>
            </a:extLst>
          </p:cNvPr>
          <p:cNvSpPr>
            <a:spLocks noGrp="1"/>
          </p:cNvSpPr>
          <p:nvPr>
            <p:ph type="dt" sz="half" idx="11"/>
          </p:nvPr>
        </p:nvSpPr>
        <p:spPr/>
        <p:txBody>
          <a:bodyPr/>
          <a:lstStyle/>
          <a:p>
            <a:r>
              <a:rPr lang="en-US" dirty="0"/>
              <a:t>Jan. 12, 2021</a:t>
            </a:r>
          </a:p>
        </p:txBody>
      </p:sp>
      <p:cxnSp>
        <p:nvCxnSpPr>
          <p:cNvPr id="5" name="Straight Arrow Connector 4">
            <a:extLst>
              <a:ext uri="{FF2B5EF4-FFF2-40B4-BE49-F238E27FC236}">
                <a16:creationId xmlns:a16="http://schemas.microsoft.com/office/drawing/2014/main" id="{ADE362DC-7822-4E1F-B4D0-D73F69876250}"/>
              </a:ext>
              <a:ext uri="{C183D7F6-B498-43B3-948B-1728B52AA6E4}">
                <adec:decorative xmlns:adec="http://schemas.microsoft.com/office/drawing/2017/decorative" val="1"/>
              </a:ext>
            </a:extLst>
          </p:cNvPr>
          <p:cNvCxnSpPr/>
          <p:nvPr/>
        </p:nvCxnSpPr>
        <p:spPr>
          <a:xfrm>
            <a:off x="2286000" y="2411416"/>
            <a:ext cx="6452804"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A571BCA-563F-40A1-94C3-1CB8E4A03A1D}"/>
              </a:ext>
              <a:ext uri="{C183D7F6-B498-43B3-948B-1728B52AA6E4}">
                <adec:decorative xmlns:adec="http://schemas.microsoft.com/office/drawing/2017/decorative" val="1"/>
              </a:ext>
            </a:extLst>
          </p:cNvPr>
          <p:cNvCxnSpPr/>
          <p:nvPr/>
        </p:nvCxnSpPr>
        <p:spPr>
          <a:xfrm>
            <a:off x="5180878"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2607B9D-9FEC-45C2-844C-D995F6972083}"/>
              </a:ext>
              <a:ext uri="{C183D7F6-B498-43B3-948B-1728B52AA6E4}">
                <adec:decorative xmlns:adec="http://schemas.microsoft.com/office/drawing/2017/decorative" val="1"/>
              </a:ext>
            </a:extLst>
          </p:cNvPr>
          <p:cNvCxnSpPr/>
          <p:nvPr/>
        </p:nvCxnSpPr>
        <p:spPr>
          <a:xfrm>
            <a:off x="2285985" y="2319976"/>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79B7AE3-88DD-437B-AE19-72F81CB10FCC}"/>
              </a:ext>
              <a:ext uri="{C183D7F6-B498-43B3-948B-1728B52AA6E4}">
                <adec:decorative xmlns:adec="http://schemas.microsoft.com/office/drawing/2017/decorative" val="1"/>
              </a:ext>
            </a:extLst>
          </p:cNvPr>
          <p:cNvCxnSpPr/>
          <p:nvPr/>
        </p:nvCxnSpPr>
        <p:spPr>
          <a:xfrm>
            <a:off x="6508419"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A88BA96-9E3D-4604-B9F6-BB16F8DF2001}"/>
                  </a:ext>
                </a:extLst>
              </p:cNvPr>
              <p:cNvSpPr txBox="1"/>
              <p:nvPr/>
            </p:nvSpPr>
            <p:spPr>
              <a:xfrm>
                <a:off x="4971870" y="2357660"/>
                <a:ext cx="129142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𝑐𝑢𝑟𝑟𝑒𝑛𝑡</m:t>
                          </m:r>
                        </m:sub>
                      </m:sSub>
                    </m:oMath>
                  </m:oMathPara>
                </a14:m>
                <a:endParaRPr lang="en-US" dirty="0">
                  <a:solidFill>
                    <a:srgbClr val="000000"/>
                  </a:solidFill>
                </a:endParaRPr>
              </a:p>
            </p:txBody>
          </p:sp>
        </mc:Choice>
        <mc:Fallback xmlns="">
          <p:sp>
            <p:nvSpPr>
              <p:cNvPr id="9" name="TextBox 8">
                <a:extLst>
                  <a:ext uri="{FF2B5EF4-FFF2-40B4-BE49-F238E27FC236}">
                    <a16:creationId xmlns:a16="http://schemas.microsoft.com/office/drawing/2014/main" id="{0A88BA96-9E3D-4604-B9F6-BB16F8DF2001}"/>
                  </a:ext>
                </a:extLst>
              </p:cNvPr>
              <p:cNvSpPr txBox="1">
                <a:spLocks noRot="1" noChangeAspect="1" noMove="1" noResize="1" noEditPoints="1" noAdjustHandles="1" noChangeArrowheads="1" noChangeShapeType="1" noTextEdit="1"/>
              </p:cNvSpPr>
              <p:nvPr/>
            </p:nvSpPr>
            <p:spPr>
              <a:xfrm>
                <a:off x="4971870" y="2357660"/>
                <a:ext cx="1291426"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16D99FC-3294-4CA2-9892-AD22D7E9FB98}"/>
                  </a:ext>
                </a:extLst>
              </p:cNvPr>
              <p:cNvSpPr txBox="1"/>
              <p:nvPr/>
            </p:nvSpPr>
            <p:spPr>
              <a:xfrm>
                <a:off x="6237382" y="2357659"/>
                <a:ext cx="1291426" cy="3919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𝑡𝑎𝑟𝑔𝑒𝑡</m:t>
                          </m:r>
                        </m:sub>
                      </m:sSub>
                    </m:oMath>
                  </m:oMathPara>
                </a14:m>
                <a:endParaRPr lang="en-US" dirty="0">
                  <a:solidFill>
                    <a:srgbClr val="000000"/>
                  </a:solidFill>
                </a:endParaRPr>
              </a:p>
            </p:txBody>
          </p:sp>
        </mc:Choice>
        <mc:Fallback xmlns="">
          <p:sp>
            <p:nvSpPr>
              <p:cNvPr id="10" name="TextBox 9">
                <a:extLst>
                  <a:ext uri="{FF2B5EF4-FFF2-40B4-BE49-F238E27FC236}">
                    <a16:creationId xmlns:a16="http://schemas.microsoft.com/office/drawing/2014/main" id="{716D99FC-3294-4CA2-9892-AD22D7E9FB98}"/>
                  </a:ext>
                </a:extLst>
              </p:cNvPr>
              <p:cNvSpPr txBox="1">
                <a:spLocks noRot="1" noChangeAspect="1" noMove="1" noResize="1" noEditPoints="1" noAdjustHandles="1" noChangeArrowheads="1" noChangeShapeType="1" noTextEdit="1"/>
              </p:cNvSpPr>
              <p:nvPr/>
            </p:nvSpPr>
            <p:spPr>
              <a:xfrm>
                <a:off x="6237382" y="2357659"/>
                <a:ext cx="1291426" cy="391902"/>
              </a:xfrm>
              <a:prstGeom prst="rect">
                <a:avLst/>
              </a:prstGeom>
              <a:blipFill>
                <a:blip r:embed="rId4"/>
                <a:stretch>
                  <a:fillRect b="-7813"/>
                </a:stretch>
              </a:blipFill>
            </p:spPr>
            <p:txBody>
              <a:bodyPr/>
              <a:lstStyle/>
              <a:p>
                <a:r>
                  <a:rPr lang="en-US">
                    <a:noFill/>
                  </a:rPr>
                  <a:t> </a:t>
                </a:r>
              </a:p>
            </p:txBody>
          </p:sp>
        </mc:Fallback>
      </mc:AlternateContent>
      <p:grpSp>
        <p:nvGrpSpPr>
          <p:cNvPr id="11" name="Group 10" descr="This denotes the calibration period on a timeline; the calibration period extend back from the current time by some arbitrary but finite period (e.g. one week).">
            <a:extLst>
              <a:ext uri="{FF2B5EF4-FFF2-40B4-BE49-F238E27FC236}">
                <a16:creationId xmlns:a16="http://schemas.microsoft.com/office/drawing/2014/main" id="{C87AE1E2-B68B-451F-B731-CF41EF8414A0}"/>
              </a:ext>
            </a:extLst>
          </p:cNvPr>
          <p:cNvGrpSpPr/>
          <p:nvPr/>
        </p:nvGrpSpPr>
        <p:grpSpPr>
          <a:xfrm>
            <a:off x="2285985" y="2521927"/>
            <a:ext cx="2894863" cy="525649"/>
            <a:chOff x="2285985" y="2641195"/>
            <a:chExt cx="2894863" cy="525649"/>
          </a:xfrm>
        </p:grpSpPr>
        <p:sp>
          <p:nvSpPr>
            <p:cNvPr id="12" name="Right Brace 11">
              <a:extLst>
                <a:ext uri="{FF2B5EF4-FFF2-40B4-BE49-F238E27FC236}">
                  <a16:creationId xmlns:a16="http://schemas.microsoft.com/office/drawing/2014/main" id="{65151B7B-6F77-47E8-98E6-2252B34C20C6}"/>
                </a:ext>
              </a:extLst>
            </p:cNvPr>
            <p:cNvSpPr/>
            <p:nvPr/>
          </p:nvSpPr>
          <p:spPr>
            <a:xfrm rot="5400000">
              <a:off x="3641977" y="1285203"/>
              <a:ext cx="182879" cy="2894863"/>
            </a:xfrm>
            <a:prstGeom prst="rightBrace">
              <a:avLst/>
            </a:prstGeom>
            <a:ln w="127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FE6699A-2BEA-4557-83BC-E68F69264C80}"/>
                    </a:ext>
                  </a:extLst>
                </p:cNvPr>
                <p:cNvSpPr txBox="1"/>
                <p:nvPr/>
              </p:nvSpPr>
              <p:spPr>
                <a:xfrm>
                  <a:off x="3581400" y="2797512"/>
                  <a:ext cx="129142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𝑐𝑎𝑙𝑖𝑏𝑟𝑎𝑡𝑖𝑜𝑛</m:t>
                            </m:r>
                          </m:sub>
                        </m:sSub>
                      </m:oMath>
                    </m:oMathPara>
                  </a14:m>
                  <a:endParaRPr lang="en-US" dirty="0">
                    <a:solidFill>
                      <a:srgbClr val="000000"/>
                    </a:solidFill>
                  </a:endParaRPr>
                </a:p>
              </p:txBody>
            </p:sp>
          </mc:Choice>
          <mc:Fallback xmlns="">
            <p:sp>
              <p:nvSpPr>
                <p:cNvPr id="13" name="TextBox 12">
                  <a:extLst>
                    <a:ext uri="{FF2B5EF4-FFF2-40B4-BE49-F238E27FC236}">
                      <a16:creationId xmlns:a16="http://schemas.microsoft.com/office/drawing/2014/main" id="{1FE6699A-2BEA-4557-83BC-E68F69264C80}"/>
                    </a:ext>
                  </a:extLst>
                </p:cNvPr>
                <p:cNvSpPr txBox="1">
                  <a:spLocks noRot="1" noChangeAspect="1" noMove="1" noResize="1" noEditPoints="1" noAdjustHandles="1" noChangeArrowheads="1" noChangeShapeType="1" noTextEdit="1"/>
                </p:cNvSpPr>
                <p:nvPr/>
              </p:nvSpPr>
              <p:spPr>
                <a:xfrm>
                  <a:off x="3581400" y="2797512"/>
                  <a:ext cx="1291426" cy="369332"/>
                </a:xfrm>
                <a:prstGeom prst="rect">
                  <a:avLst/>
                </a:prstGeom>
                <a:blipFill>
                  <a:blip r:embed="rId5"/>
                  <a:stretch>
                    <a:fillRect b="-163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70A0E1D9-3E82-4840-91C1-2F1B49663283}"/>
                  </a:ext>
                </a:extLst>
              </p:cNvPr>
              <p:cNvSpPr/>
              <p:nvPr/>
            </p:nvSpPr>
            <p:spPr>
              <a:xfrm>
                <a:off x="2285986" y="1091732"/>
                <a:ext cx="5259755" cy="290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i="0" dirty="0" smtClean="0">
                          <a:solidFill>
                            <a:srgbClr val="000000"/>
                          </a:solidFill>
                          <a:latin typeface="Cambria Math" panose="02040503050406030204" pitchFamily="18" charset="0"/>
                        </a:rPr>
                        <m:t>MODEL</m:t>
                      </m:r>
                    </m:oMath>
                  </m:oMathPara>
                </a14:m>
                <a:endParaRPr lang="en-US" dirty="0">
                  <a:solidFill>
                    <a:srgbClr val="000000"/>
                  </a:solidFill>
                </a:endParaRPr>
              </a:p>
            </p:txBody>
          </p:sp>
        </mc:Choice>
        <mc:Fallback xmlns="">
          <p:sp>
            <p:nvSpPr>
              <p:cNvPr id="14" name="Rectangle 13">
                <a:extLst>
                  <a:ext uri="{FF2B5EF4-FFF2-40B4-BE49-F238E27FC236}">
                    <a16:creationId xmlns:a16="http://schemas.microsoft.com/office/drawing/2014/main" id="{70A0E1D9-3E82-4840-91C1-2F1B49663283}"/>
                  </a:ext>
                </a:extLst>
              </p:cNvPr>
              <p:cNvSpPr>
                <a:spLocks noRot="1" noChangeAspect="1" noMove="1" noResize="1" noEditPoints="1" noAdjustHandles="1" noChangeArrowheads="1" noChangeShapeType="1" noTextEdit="1"/>
              </p:cNvSpPr>
              <p:nvPr/>
            </p:nvSpPr>
            <p:spPr>
              <a:xfrm>
                <a:off x="2285986" y="1091732"/>
                <a:ext cx="5259755" cy="290354"/>
              </a:xfrm>
              <a:prstGeom prst="rect">
                <a:avLst/>
              </a:prstGeom>
              <a:blipFill>
                <a:blip r:embed="rId6"/>
                <a:stretch>
                  <a:fillRect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CA151143-198B-4397-9079-0CC2597D1BAD}"/>
                  </a:ext>
                </a:extLst>
              </p:cNvPr>
              <p:cNvSpPr/>
              <p:nvPr/>
            </p:nvSpPr>
            <p:spPr>
              <a:xfrm>
                <a:off x="2285986" y="1468761"/>
                <a:ext cx="2894859" cy="290354"/>
              </a:xfrm>
              <a:prstGeom prst="rect">
                <a:avLst/>
              </a:prstGeom>
              <a:pattFill prst="dkVert">
                <a:fgClr>
                  <a:schemeClr val="accent2"/>
                </a:fgClr>
                <a:bgClr>
                  <a:schemeClr val="bg1"/>
                </a:bgClr>
              </a:patt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b="0" i="0" dirty="0" smtClean="0">
                          <a:solidFill>
                            <a:srgbClr val="000000"/>
                          </a:solidFill>
                          <a:latin typeface="Cambria Math" panose="02040503050406030204" pitchFamily="18" charset="0"/>
                        </a:rPr>
                        <m:t>SATELLITE</m:t>
                      </m:r>
                    </m:oMath>
                  </m:oMathPara>
                </a14:m>
                <a:endParaRPr lang="en-US" dirty="0">
                  <a:solidFill>
                    <a:srgbClr val="000000"/>
                  </a:solidFill>
                </a:endParaRPr>
              </a:p>
            </p:txBody>
          </p:sp>
        </mc:Choice>
        <mc:Fallback xmlns="">
          <p:sp>
            <p:nvSpPr>
              <p:cNvPr id="15" name="Rectangle 14">
                <a:extLst>
                  <a:ext uri="{FF2B5EF4-FFF2-40B4-BE49-F238E27FC236}">
                    <a16:creationId xmlns:a16="http://schemas.microsoft.com/office/drawing/2014/main" id="{CA151143-198B-4397-9079-0CC2597D1BAD}"/>
                  </a:ext>
                </a:extLst>
              </p:cNvPr>
              <p:cNvSpPr>
                <a:spLocks noRot="1" noChangeAspect="1" noMove="1" noResize="1" noEditPoints="1" noAdjustHandles="1" noChangeArrowheads="1" noChangeShapeType="1" noTextEdit="1"/>
              </p:cNvSpPr>
              <p:nvPr/>
            </p:nvSpPr>
            <p:spPr>
              <a:xfrm>
                <a:off x="2285986" y="1468761"/>
                <a:ext cx="2894859" cy="290354"/>
              </a:xfrm>
              <a:prstGeom prst="rect">
                <a:avLst/>
              </a:prstGeom>
              <a:blipFill>
                <a:blip r:embed="rId7"/>
                <a:stretch>
                  <a:fillRect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A8B871A4-ED55-4C3D-9AEA-03A72593F4D7}"/>
                  </a:ext>
                </a:extLst>
              </p:cNvPr>
              <p:cNvSpPr/>
              <p:nvPr/>
            </p:nvSpPr>
            <p:spPr>
              <a:xfrm>
                <a:off x="2285986" y="1842214"/>
                <a:ext cx="2894859" cy="2903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b="0" i="0" dirty="0" smtClean="0">
                          <a:solidFill>
                            <a:srgbClr val="000000"/>
                          </a:solidFill>
                          <a:latin typeface="Cambria Math" panose="02040503050406030204" pitchFamily="18" charset="0"/>
                        </a:rPr>
                        <m:t>GROUND</m:t>
                      </m:r>
                    </m:oMath>
                  </m:oMathPara>
                </a14:m>
                <a:endParaRPr lang="en-US" dirty="0">
                  <a:solidFill>
                    <a:srgbClr val="000000"/>
                  </a:solidFill>
                </a:endParaRPr>
              </a:p>
            </p:txBody>
          </p:sp>
        </mc:Choice>
        <mc:Fallback xmlns="">
          <p:sp>
            <p:nvSpPr>
              <p:cNvPr id="16" name="Rectangle 15">
                <a:extLst>
                  <a:ext uri="{FF2B5EF4-FFF2-40B4-BE49-F238E27FC236}">
                    <a16:creationId xmlns:a16="http://schemas.microsoft.com/office/drawing/2014/main" id="{A8B871A4-ED55-4C3D-9AEA-03A72593F4D7}"/>
                  </a:ext>
                </a:extLst>
              </p:cNvPr>
              <p:cNvSpPr>
                <a:spLocks noRot="1" noChangeAspect="1" noMove="1" noResize="1" noEditPoints="1" noAdjustHandles="1" noChangeArrowheads="1" noChangeShapeType="1" noTextEdit="1"/>
              </p:cNvSpPr>
              <p:nvPr/>
            </p:nvSpPr>
            <p:spPr>
              <a:xfrm>
                <a:off x="2285986" y="1842214"/>
                <a:ext cx="2894859" cy="290354"/>
              </a:xfrm>
              <a:prstGeom prst="rect">
                <a:avLst/>
              </a:prstGeom>
              <a:blipFill>
                <a:blip r:embed="rId8"/>
                <a:stretch>
                  <a:fillRect b="-4000"/>
                </a:stretch>
              </a:blipFill>
            </p:spPr>
            <p:txBody>
              <a:bodyPr/>
              <a:lstStyle/>
              <a:p>
                <a:r>
                  <a:rPr lang="en-US">
                    <a:noFill/>
                  </a:rPr>
                  <a:t> </a:t>
                </a:r>
              </a:p>
            </p:txBody>
          </p:sp>
        </mc:Fallback>
      </mc:AlternateContent>
      <p:grpSp>
        <p:nvGrpSpPr>
          <p:cNvPr id="17" name="Group 16" descr="A depiction of using a sequence of satellite images to extract a &quot;typical&quot; pattern of satellite-derived pollution distribution.">
            <a:extLst>
              <a:ext uri="{FF2B5EF4-FFF2-40B4-BE49-F238E27FC236}">
                <a16:creationId xmlns:a16="http://schemas.microsoft.com/office/drawing/2014/main" id="{F179362E-5B94-4372-AC08-D286B86387AA}"/>
              </a:ext>
            </a:extLst>
          </p:cNvPr>
          <p:cNvGrpSpPr/>
          <p:nvPr/>
        </p:nvGrpSpPr>
        <p:grpSpPr>
          <a:xfrm>
            <a:off x="5435144" y="1429272"/>
            <a:ext cx="5469515" cy="369332"/>
            <a:chOff x="5435144" y="1429272"/>
            <a:chExt cx="5469515" cy="369332"/>
          </a:xfrm>
        </p:grpSpPr>
        <p:sp>
          <p:nvSpPr>
            <p:cNvPr id="18" name="Rectangle 17">
              <a:extLst>
                <a:ext uri="{FF2B5EF4-FFF2-40B4-BE49-F238E27FC236}">
                  <a16:creationId xmlns:a16="http://schemas.microsoft.com/office/drawing/2014/main" id="{E334926A-06B5-441F-89EC-87B96CFA5073}"/>
                </a:ext>
              </a:extLst>
            </p:cNvPr>
            <p:cNvSpPr/>
            <p:nvPr/>
          </p:nvSpPr>
          <p:spPr>
            <a:xfrm>
              <a:off x="6426195" y="1468761"/>
              <a:ext cx="164448" cy="2903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000000"/>
                </a:solidFill>
              </a:endParaRPr>
            </a:p>
          </p:txBody>
        </p:sp>
        <p:sp>
          <p:nvSpPr>
            <p:cNvPr id="19" name="Arrow: Right 18">
              <a:extLst>
                <a:ext uri="{FF2B5EF4-FFF2-40B4-BE49-F238E27FC236}">
                  <a16:creationId xmlns:a16="http://schemas.microsoft.com/office/drawing/2014/main" id="{36D79363-3CF0-4288-A327-D73E29D81F33}"/>
                </a:ext>
              </a:extLst>
            </p:cNvPr>
            <p:cNvSpPr/>
            <p:nvPr/>
          </p:nvSpPr>
          <p:spPr>
            <a:xfrm>
              <a:off x="5435144" y="1509633"/>
              <a:ext cx="736752" cy="211908"/>
            </a:xfrm>
            <a:prstGeom prst="rightArrow">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0000"/>
                </a:solidFill>
              </a:endParaRPr>
            </a:p>
          </p:txBody>
        </p:sp>
        <p:sp>
          <p:nvSpPr>
            <p:cNvPr id="20" name="TextBox 19">
              <a:extLst>
                <a:ext uri="{FF2B5EF4-FFF2-40B4-BE49-F238E27FC236}">
                  <a16:creationId xmlns:a16="http://schemas.microsoft.com/office/drawing/2014/main" id="{2E93B02A-BE02-474D-8DD8-9FAC3B23EB93}"/>
                </a:ext>
              </a:extLst>
            </p:cNvPr>
            <p:cNvSpPr txBox="1"/>
            <p:nvPr/>
          </p:nvSpPr>
          <p:spPr>
            <a:xfrm>
              <a:off x="6590643" y="1429272"/>
              <a:ext cx="4314016" cy="369332"/>
            </a:xfrm>
            <a:prstGeom prst="rect">
              <a:avLst/>
            </a:prstGeom>
            <a:noFill/>
          </p:spPr>
          <p:txBody>
            <a:bodyPr wrap="square" rtlCol="0">
              <a:spAutoFit/>
            </a:bodyPr>
            <a:lstStyle/>
            <a:p>
              <a:r>
                <a:rPr lang="en-US" dirty="0">
                  <a:solidFill>
                    <a:srgbClr val="000000"/>
                  </a:solidFill>
                  <a:latin typeface="Cambria" panose="02040503050406030204" pitchFamily="18" charset="0"/>
                  <a:ea typeface="Cambria" panose="02040503050406030204" pitchFamily="18" charset="0"/>
                </a:rPr>
                <a:t>Typical Satellite Pattern – Model Pattern</a:t>
              </a:r>
            </a:p>
          </p:txBody>
        </p:sp>
      </p:grpSp>
      <p:sp>
        <p:nvSpPr>
          <p:cNvPr id="27" name="TextBox 26">
            <a:extLst>
              <a:ext uri="{FF2B5EF4-FFF2-40B4-BE49-F238E27FC236}">
                <a16:creationId xmlns:a16="http://schemas.microsoft.com/office/drawing/2014/main" id="{E7913B2E-F396-4676-A4ED-8F5E675AED69}"/>
              </a:ext>
            </a:extLst>
          </p:cNvPr>
          <p:cNvSpPr txBox="1"/>
          <p:nvPr/>
        </p:nvSpPr>
        <p:spPr>
          <a:xfrm>
            <a:off x="8106968" y="2090532"/>
            <a:ext cx="627816" cy="369332"/>
          </a:xfrm>
          <a:prstGeom prst="rect">
            <a:avLst/>
          </a:prstGeom>
          <a:noFill/>
          <a:ln>
            <a:noFill/>
          </a:ln>
        </p:spPr>
        <p:txBody>
          <a:bodyPr wrap="square" rtlCol="0">
            <a:spAutoFit/>
          </a:bodyPr>
          <a:lstStyle/>
          <a:p>
            <a:r>
              <a:rPr lang="en-US" dirty="0">
                <a:solidFill>
                  <a:srgbClr val="000000"/>
                </a:solidFill>
              </a:rPr>
              <a:t>time</a:t>
            </a:r>
          </a:p>
        </p:txBody>
      </p:sp>
      <p:cxnSp>
        <p:nvCxnSpPr>
          <p:cNvPr id="47" name="Connector: Elbow 46">
            <a:extLst>
              <a:ext uri="{FF2B5EF4-FFF2-40B4-BE49-F238E27FC236}">
                <a16:creationId xmlns:a16="http://schemas.microsoft.com/office/drawing/2014/main" id="{2683E547-C626-48F4-98BA-7EE570469347}"/>
              </a:ext>
              <a:ext uri="{C183D7F6-B498-43B3-948B-1728B52AA6E4}">
                <adec:decorative xmlns:adec="http://schemas.microsoft.com/office/drawing/2017/decorative" val="1"/>
              </a:ext>
            </a:extLst>
          </p:cNvPr>
          <p:cNvCxnSpPr>
            <a:cxnSpLocks/>
          </p:cNvCxnSpPr>
          <p:nvPr/>
        </p:nvCxnSpPr>
        <p:spPr>
          <a:xfrm rot="10800000" flipV="1">
            <a:off x="2285986" y="1236908"/>
            <a:ext cx="12700" cy="377029"/>
          </a:xfrm>
          <a:prstGeom prst="bentConnector3">
            <a:avLst>
              <a:gd name="adj1" fmla="val 1800000"/>
            </a:avLst>
          </a:prstGeom>
          <a:ln w="12700">
            <a:solidFill>
              <a:schemeClr val="tx2"/>
            </a:solidFill>
            <a:headEnd type="triangle"/>
            <a:tailEnd type="triangle"/>
          </a:ln>
        </p:spPr>
        <p:style>
          <a:lnRef idx="1">
            <a:schemeClr val="dk1"/>
          </a:lnRef>
          <a:fillRef idx="0">
            <a:schemeClr val="dk1"/>
          </a:fillRef>
          <a:effectRef idx="0">
            <a:schemeClr val="dk1"/>
          </a:effectRef>
          <a:fontRef idx="minor">
            <a:schemeClr val="tx1"/>
          </a:fontRef>
        </p:style>
      </p:cxnSp>
      <p:grpSp>
        <p:nvGrpSpPr>
          <p:cNvPr id="26" name="Group 25" descr="This is a map of EPA ground monitoring stations for NO2 in the New York City region.">
            <a:extLst>
              <a:ext uri="{FF2B5EF4-FFF2-40B4-BE49-F238E27FC236}">
                <a16:creationId xmlns:a16="http://schemas.microsoft.com/office/drawing/2014/main" id="{A0ACAB62-382F-4805-A345-8E13C1C4D013}"/>
              </a:ext>
            </a:extLst>
          </p:cNvPr>
          <p:cNvGrpSpPr/>
          <p:nvPr/>
        </p:nvGrpSpPr>
        <p:grpSpPr>
          <a:xfrm>
            <a:off x="7772400" y="3081132"/>
            <a:ext cx="3807920" cy="3281640"/>
            <a:chOff x="7772400" y="3081132"/>
            <a:chExt cx="3807920" cy="3281640"/>
          </a:xfrm>
        </p:grpSpPr>
        <p:pic>
          <p:nvPicPr>
            <p:cNvPr id="23" name="Picture 22" descr="A map of the New York City area showing the locations of surface NO2 monitoring stations operated by the US EPA.">
              <a:extLst>
                <a:ext uri="{FF2B5EF4-FFF2-40B4-BE49-F238E27FC236}">
                  <a16:creationId xmlns:a16="http://schemas.microsoft.com/office/drawing/2014/main" id="{EED5A5C0-7C42-4909-A690-9DBFA80A0F34}"/>
                </a:ext>
              </a:extLst>
            </p:cNvPr>
            <p:cNvPicPr>
              <a:picLocks noChangeAspect="1"/>
            </p:cNvPicPr>
            <p:nvPr/>
          </p:nvPicPr>
          <p:blipFill rotWithShape="1">
            <a:blip r:embed="rId9"/>
            <a:srcRect l="17036" t="5659" r="7394" b="6521"/>
            <a:stretch/>
          </p:blipFill>
          <p:spPr>
            <a:xfrm>
              <a:off x="7952537" y="3552198"/>
              <a:ext cx="3627783" cy="2810574"/>
            </a:xfrm>
            <a:prstGeom prst="rect">
              <a:avLst/>
            </a:prstGeom>
          </p:spPr>
        </p:pic>
        <p:sp>
          <p:nvSpPr>
            <p:cNvPr id="56" name="TextBox 55">
              <a:extLst>
                <a:ext uri="{FF2B5EF4-FFF2-40B4-BE49-F238E27FC236}">
                  <a16:creationId xmlns:a16="http://schemas.microsoft.com/office/drawing/2014/main" id="{C3588027-F687-48C5-8179-370A87184014}"/>
                </a:ext>
              </a:extLst>
            </p:cNvPr>
            <p:cNvSpPr txBox="1"/>
            <p:nvPr/>
          </p:nvSpPr>
          <p:spPr>
            <a:xfrm>
              <a:off x="7772400" y="3081132"/>
              <a:ext cx="3703320" cy="369332"/>
            </a:xfrm>
            <a:prstGeom prst="rect">
              <a:avLst/>
            </a:prstGeom>
            <a:noFill/>
          </p:spPr>
          <p:txBody>
            <a:bodyPr wrap="square" rtlCol="0">
              <a:spAutoFit/>
            </a:bodyPr>
            <a:lstStyle/>
            <a:p>
              <a:pPr algn="ctr"/>
              <a:r>
                <a:rPr lang="en-US" b="1" dirty="0">
                  <a:solidFill>
                    <a:schemeClr val="accent6"/>
                  </a:solidFill>
                </a:rPr>
                <a:t>GROUND MEASURES</a:t>
              </a:r>
            </a:p>
          </p:txBody>
        </p:sp>
        <p:sp>
          <p:nvSpPr>
            <p:cNvPr id="25" name="TextBox 24">
              <a:extLst>
                <a:ext uri="{FF2B5EF4-FFF2-40B4-BE49-F238E27FC236}">
                  <a16:creationId xmlns:a16="http://schemas.microsoft.com/office/drawing/2014/main" id="{853770AF-A0B2-4831-ADC3-F17332F057E6}"/>
                </a:ext>
              </a:extLst>
            </p:cNvPr>
            <p:cNvSpPr txBox="1"/>
            <p:nvPr/>
          </p:nvSpPr>
          <p:spPr>
            <a:xfrm>
              <a:off x="8283463" y="3367532"/>
              <a:ext cx="2765537" cy="369332"/>
            </a:xfrm>
            <a:prstGeom prst="rect">
              <a:avLst/>
            </a:prstGeom>
            <a:solidFill>
              <a:schemeClr val="bg1"/>
            </a:solidFill>
          </p:spPr>
          <p:txBody>
            <a:bodyPr wrap="square" rtlCol="0">
              <a:spAutoFit/>
            </a:bodyPr>
            <a:lstStyle/>
            <a:p>
              <a:pPr algn="ctr"/>
              <a:r>
                <a:rPr lang="en-US" dirty="0">
                  <a:solidFill>
                    <a:srgbClr val="000000"/>
                  </a:solidFill>
                </a:rPr>
                <a:t>New York City: EPA</a:t>
              </a:r>
            </a:p>
          </p:txBody>
        </p:sp>
      </p:grpSp>
      <p:grpSp>
        <p:nvGrpSpPr>
          <p:cNvPr id="64" name="Group 63" descr="This is an example of output form the GEOS-CF model, indicating a grid of predicted concentrations over the New York City area. The resolution is such that only a few pixels of the grid cover the region.">
            <a:extLst>
              <a:ext uri="{FF2B5EF4-FFF2-40B4-BE49-F238E27FC236}">
                <a16:creationId xmlns:a16="http://schemas.microsoft.com/office/drawing/2014/main" id="{CC096B2E-8BC7-489B-95C8-5B34C3724973}"/>
              </a:ext>
            </a:extLst>
          </p:cNvPr>
          <p:cNvGrpSpPr/>
          <p:nvPr/>
        </p:nvGrpSpPr>
        <p:grpSpPr>
          <a:xfrm>
            <a:off x="-52562" y="3081132"/>
            <a:ext cx="3349433" cy="3488723"/>
            <a:chOff x="-52562" y="3081132"/>
            <a:chExt cx="3349433" cy="3488723"/>
          </a:xfrm>
        </p:grpSpPr>
        <p:pic>
          <p:nvPicPr>
            <p:cNvPr id="65" name="Picture 64">
              <a:extLst>
                <a:ext uri="{FF2B5EF4-FFF2-40B4-BE49-F238E27FC236}">
                  <a16:creationId xmlns:a16="http://schemas.microsoft.com/office/drawing/2014/main" id="{1E39868C-30FE-42B2-82AF-77BBE72C035D}"/>
                </a:ext>
              </a:extLst>
            </p:cNvPr>
            <p:cNvPicPr>
              <a:picLocks noChangeAspect="1"/>
            </p:cNvPicPr>
            <p:nvPr/>
          </p:nvPicPr>
          <p:blipFill rotWithShape="1">
            <a:blip r:embed="rId10">
              <a:clrChange>
                <a:clrFrom>
                  <a:srgbClr val="FFFFFF"/>
                </a:clrFrom>
                <a:clrTo>
                  <a:srgbClr val="FFFFFF">
                    <a:alpha val="0"/>
                  </a:srgbClr>
                </a:clrTo>
              </a:clrChange>
            </a:blip>
            <a:srcRect l="15929" r="14300"/>
            <a:stretch/>
          </p:blipFill>
          <p:spPr>
            <a:xfrm>
              <a:off x="-52562" y="3369455"/>
              <a:ext cx="3349433" cy="3200400"/>
            </a:xfrm>
            <a:prstGeom prst="rect">
              <a:avLst/>
            </a:prstGeom>
          </p:spPr>
        </p:pic>
        <p:sp>
          <p:nvSpPr>
            <p:cNvPr id="66" name="TextBox 65">
              <a:extLst>
                <a:ext uri="{FF2B5EF4-FFF2-40B4-BE49-F238E27FC236}">
                  <a16:creationId xmlns:a16="http://schemas.microsoft.com/office/drawing/2014/main" id="{4BE1BC48-5952-4AD9-9DD1-BE52611C862C}"/>
                </a:ext>
              </a:extLst>
            </p:cNvPr>
            <p:cNvSpPr txBox="1"/>
            <p:nvPr/>
          </p:nvSpPr>
          <p:spPr>
            <a:xfrm>
              <a:off x="318335" y="3370775"/>
              <a:ext cx="2784092" cy="369332"/>
            </a:xfrm>
            <a:prstGeom prst="rect">
              <a:avLst/>
            </a:prstGeom>
            <a:solidFill>
              <a:schemeClr val="bg1"/>
            </a:solidFill>
          </p:spPr>
          <p:txBody>
            <a:bodyPr wrap="square" rtlCol="0">
              <a:spAutoFit/>
            </a:bodyPr>
            <a:lstStyle/>
            <a:p>
              <a:pPr algn="ctr"/>
              <a:r>
                <a:rPr lang="en-US" dirty="0">
                  <a:solidFill>
                    <a:srgbClr val="000000"/>
                  </a:solidFill>
                </a:rPr>
                <a:t>New York City: GEOS-CF</a:t>
              </a:r>
            </a:p>
          </p:txBody>
        </p:sp>
        <p:sp>
          <p:nvSpPr>
            <p:cNvPr id="67" name="TextBox 66">
              <a:extLst>
                <a:ext uri="{FF2B5EF4-FFF2-40B4-BE49-F238E27FC236}">
                  <a16:creationId xmlns:a16="http://schemas.microsoft.com/office/drawing/2014/main" id="{F1CD5901-D8BD-4EEA-859A-405980D27BC0}"/>
                </a:ext>
              </a:extLst>
            </p:cNvPr>
            <p:cNvSpPr txBox="1"/>
            <p:nvPr/>
          </p:nvSpPr>
          <p:spPr>
            <a:xfrm>
              <a:off x="1066800" y="3081132"/>
              <a:ext cx="1219200" cy="369332"/>
            </a:xfrm>
            <a:prstGeom prst="rect">
              <a:avLst/>
            </a:prstGeom>
            <a:noFill/>
          </p:spPr>
          <p:txBody>
            <a:bodyPr wrap="square" rtlCol="0">
              <a:spAutoFit/>
            </a:bodyPr>
            <a:lstStyle/>
            <a:p>
              <a:pPr algn="ctr"/>
              <a:r>
                <a:rPr lang="en-US" b="1" dirty="0">
                  <a:solidFill>
                    <a:schemeClr val="accent1"/>
                  </a:solidFill>
                </a:rPr>
                <a:t>MODEL</a:t>
              </a:r>
            </a:p>
          </p:txBody>
        </p:sp>
      </p:grpSp>
      <p:grpSp>
        <p:nvGrpSpPr>
          <p:cNvPr id="68" name="Group 67" descr="This is an example of a typical satellite pattern, derived by taking the average of several satellite passes during the calibration period and subtracting out the model's predictions from the same time period. It has a higher resolution than the model forecasts, and depicts systematic model under- or over-estimation of surface concentrations">
            <a:extLst>
              <a:ext uri="{FF2B5EF4-FFF2-40B4-BE49-F238E27FC236}">
                <a16:creationId xmlns:a16="http://schemas.microsoft.com/office/drawing/2014/main" id="{3FFF54B6-BDA5-47B7-BF73-468E4B9046DB}"/>
              </a:ext>
            </a:extLst>
          </p:cNvPr>
          <p:cNvGrpSpPr/>
          <p:nvPr/>
        </p:nvGrpSpPr>
        <p:grpSpPr>
          <a:xfrm>
            <a:off x="2971800" y="3081132"/>
            <a:ext cx="3715672" cy="3449434"/>
            <a:chOff x="2971800" y="3081132"/>
            <a:chExt cx="3715672" cy="3449434"/>
          </a:xfrm>
        </p:grpSpPr>
        <p:pic>
          <p:nvPicPr>
            <p:cNvPr id="69" name="Picture 68">
              <a:extLst>
                <a:ext uri="{FF2B5EF4-FFF2-40B4-BE49-F238E27FC236}">
                  <a16:creationId xmlns:a16="http://schemas.microsoft.com/office/drawing/2014/main" id="{01C96EAE-8D93-41DF-B49A-5484A590C489}"/>
                </a:ext>
              </a:extLst>
            </p:cNvPr>
            <p:cNvPicPr>
              <a:picLocks noChangeAspect="1"/>
            </p:cNvPicPr>
            <p:nvPr/>
          </p:nvPicPr>
          <p:blipFill rotWithShape="1">
            <a:blip r:embed="rId11">
              <a:clrChange>
                <a:clrFrom>
                  <a:srgbClr val="FFFFFF"/>
                </a:clrFrom>
                <a:clrTo>
                  <a:srgbClr val="FFFFFF">
                    <a:alpha val="0"/>
                  </a:srgbClr>
                </a:clrTo>
              </a:clrChange>
            </a:blip>
            <a:srcRect l="16842" r="13095"/>
            <a:stretch/>
          </p:blipFill>
          <p:spPr>
            <a:xfrm>
              <a:off x="3324030" y="3330166"/>
              <a:ext cx="3363442" cy="3200400"/>
            </a:xfrm>
            <a:prstGeom prst="rect">
              <a:avLst/>
            </a:prstGeom>
          </p:spPr>
        </p:pic>
        <p:sp>
          <p:nvSpPr>
            <p:cNvPr id="70" name="TextBox 69">
              <a:extLst>
                <a:ext uri="{FF2B5EF4-FFF2-40B4-BE49-F238E27FC236}">
                  <a16:creationId xmlns:a16="http://schemas.microsoft.com/office/drawing/2014/main" id="{7832075F-3802-49C4-9366-DBF0C5996605}"/>
                </a:ext>
              </a:extLst>
            </p:cNvPr>
            <p:cNvSpPr txBox="1"/>
            <p:nvPr/>
          </p:nvSpPr>
          <p:spPr>
            <a:xfrm>
              <a:off x="2971800" y="3081132"/>
              <a:ext cx="464724" cy="369332"/>
            </a:xfrm>
            <a:prstGeom prst="rect">
              <a:avLst/>
            </a:prstGeom>
            <a:noFill/>
          </p:spPr>
          <p:txBody>
            <a:bodyPr wrap="square" rtlCol="0">
              <a:spAutoFit/>
            </a:bodyPr>
            <a:lstStyle/>
            <a:p>
              <a:pPr algn="ctr"/>
              <a:r>
                <a:rPr lang="en-US" b="1" dirty="0">
                  <a:solidFill>
                    <a:srgbClr val="000000"/>
                  </a:solidFill>
                </a:rPr>
                <a:t>+</a:t>
              </a:r>
            </a:p>
          </p:txBody>
        </p:sp>
        <p:sp>
          <p:nvSpPr>
            <p:cNvPr id="71" name="TextBox 70">
              <a:extLst>
                <a:ext uri="{FF2B5EF4-FFF2-40B4-BE49-F238E27FC236}">
                  <a16:creationId xmlns:a16="http://schemas.microsoft.com/office/drawing/2014/main" id="{3FF561B0-1784-4D4B-9CB0-CCD69CEC2EEB}"/>
                </a:ext>
              </a:extLst>
            </p:cNvPr>
            <p:cNvSpPr txBox="1"/>
            <p:nvPr/>
          </p:nvSpPr>
          <p:spPr>
            <a:xfrm>
              <a:off x="3644909" y="3338509"/>
              <a:ext cx="2841737" cy="369332"/>
            </a:xfrm>
            <a:prstGeom prst="rect">
              <a:avLst/>
            </a:prstGeom>
            <a:solidFill>
              <a:schemeClr val="bg1"/>
            </a:solidFill>
          </p:spPr>
          <p:txBody>
            <a:bodyPr wrap="square" rtlCol="0">
              <a:spAutoFit/>
            </a:bodyPr>
            <a:lstStyle/>
            <a:p>
              <a:pPr algn="ctr"/>
              <a:r>
                <a:rPr lang="en-US" dirty="0">
                  <a:solidFill>
                    <a:srgbClr val="000000"/>
                  </a:solidFill>
                </a:rPr>
                <a:t>New York City: TROPOMI</a:t>
              </a:r>
            </a:p>
          </p:txBody>
        </p:sp>
        <p:sp>
          <p:nvSpPr>
            <p:cNvPr id="72" name="TextBox 71">
              <a:extLst>
                <a:ext uri="{FF2B5EF4-FFF2-40B4-BE49-F238E27FC236}">
                  <a16:creationId xmlns:a16="http://schemas.microsoft.com/office/drawing/2014/main" id="{300A5099-B29B-4CD2-A3B9-480B0A236FA2}"/>
                </a:ext>
              </a:extLst>
            </p:cNvPr>
            <p:cNvSpPr txBox="1"/>
            <p:nvPr/>
          </p:nvSpPr>
          <p:spPr>
            <a:xfrm>
              <a:off x="3809623" y="3081132"/>
              <a:ext cx="2698796" cy="369332"/>
            </a:xfrm>
            <a:prstGeom prst="rect">
              <a:avLst/>
            </a:prstGeom>
            <a:noFill/>
          </p:spPr>
          <p:txBody>
            <a:bodyPr wrap="square" rtlCol="0">
              <a:spAutoFit/>
            </a:bodyPr>
            <a:lstStyle/>
            <a:p>
              <a:pPr algn="ctr"/>
              <a:r>
                <a:rPr lang="en-US" b="1" dirty="0">
                  <a:solidFill>
                    <a:schemeClr val="accent2"/>
                  </a:solidFill>
                </a:rPr>
                <a:t>SATELLITE (PATTERN)</a:t>
              </a:r>
            </a:p>
          </p:txBody>
        </p:sp>
      </p:grpSp>
    </p:spTree>
    <p:extLst>
      <p:ext uri="{BB962C8B-B14F-4D97-AF65-F5344CB8AC3E}">
        <p14:creationId xmlns:p14="http://schemas.microsoft.com/office/powerpoint/2010/main" val="3734772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97A2-82CB-4734-BF44-260BE0765019}"/>
              </a:ext>
            </a:extLst>
          </p:cNvPr>
          <p:cNvSpPr>
            <a:spLocks noGrp="1"/>
          </p:cNvSpPr>
          <p:nvPr>
            <p:ph type="title"/>
          </p:nvPr>
        </p:nvSpPr>
        <p:spPr/>
        <p:txBody>
          <a:bodyPr/>
          <a:lstStyle/>
          <a:p>
            <a:r>
              <a:rPr lang="en-US" dirty="0">
                <a:ea typeface="Tahoma" panose="020B0604030504040204" pitchFamily="34" charset="0"/>
                <a:cs typeface="Tahoma" panose="020B0604030504040204" pitchFamily="34" charset="0"/>
              </a:rPr>
              <a:t>Framework for Integrating Data Sources</a:t>
            </a:r>
          </a:p>
        </p:txBody>
      </p:sp>
      <p:sp>
        <p:nvSpPr>
          <p:cNvPr id="3" name="Slide Number Placeholder 2">
            <a:extLst>
              <a:ext uri="{FF2B5EF4-FFF2-40B4-BE49-F238E27FC236}">
                <a16:creationId xmlns:a16="http://schemas.microsoft.com/office/drawing/2014/main" id="{3D3BF5F0-4E61-4ED0-910A-652DEF80C5ED}"/>
              </a:ext>
            </a:extLst>
          </p:cNvPr>
          <p:cNvSpPr>
            <a:spLocks noGrp="1"/>
          </p:cNvSpPr>
          <p:nvPr>
            <p:ph type="sldNum" sz="quarter" idx="10"/>
          </p:nvPr>
        </p:nvSpPr>
        <p:spPr/>
        <p:txBody>
          <a:bodyPr/>
          <a:lstStyle/>
          <a:p>
            <a:fld id="{BDB8D1E3-1DAE-664E-B350-75CA63E753F0}" type="slidenum">
              <a:rPr lang="en-US" smtClean="0"/>
              <a:t>16</a:t>
            </a:fld>
            <a:endParaRPr lang="en-US"/>
          </a:p>
        </p:txBody>
      </p:sp>
      <p:sp>
        <p:nvSpPr>
          <p:cNvPr id="4" name="Date Placeholder 3">
            <a:extLst>
              <a:ext uri="{FF2B5EF4-FFF2-40B4-BE49-F238E27FC236}">
                <a16:creationId xmlns:a16="http://schemas.microsoft.com/office/drawing/2014/main" id="{AE494A75-E9F7-4647-8B8C-5969588B5008}"/>
              </a:ext>
            </a:extLst>
          </p:cNvPr>
          <p:cNvSpPr>
            <a:spLocks noGrp="1"/>
          </p:cNvSpPr>
          <p:nvPr>
            <p:ph type="dt" sz="half" idx="11"/>
          </p:nvPr>
        </p:nvSpPr>
        <p:spPr/>
        <p:txBody>
          <a:bodyPr/>
          <a:lstStyle/>
          <a:p>
            <a:r>
              <a:rPr lang="en-US" dirty="0"/>
              <a:t>Jan. 12, 2021</a:t>
            </a:r>
          </a:p>
        </p:txBody>
      </p:sp>
      <p:cxnSp>
        <p:nvCxnSpPr>
          <p:cNvPr id="5" name="Straight Arrow Connector 4">
            <a:extLst>
              <a:ext uri="{FF2B5EF4-FFF2-40B4-BE49-F238E27FC236}">
                <a16:creationId xmlns:a16="http://schemas.microsoft.com/office/drawing/2014/main" id="{ADE362DC-7822-4E1F-B4D0-D73F69876250}"/>
              </a:ext>
              <a:ext uri="{C183D7F6-B498-43B3-948B-1728B52AA6E4}">
                <adec:decorative xmlns:adec="http://schemas.microsoft.com/office/drawing/2017/decorative" val="1"/>
              </a:ext>
            </a:extLst>
          </p:cNvPr>
          <p:cNvCxnSpPr/>
          <p:nvPr/>
        </p:nvCxnSpPr>
        <p:spPr>
          <a:xfrm>
            <a:off x="2286000" y="2411416"/>
            <a:ext cx="6452804"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A571BCA-563F-40A1-94C3-1CB8E4A03A1D}"/>
              </a:ext>
              <a:ext uri="{C183D7F6-B498-43B3-948B-1728B52AA6E4}">
                <adec:decorative xmlns:adec="http://schemas.microsoft.com/office/drawing/2017/decorative" val="1"/>
              </a:ext>
            </a:extLst>
          </p:cNvPr>
          <p:cNvCxnSpPr/>
          <p:nvPr/>
        </p:nvCxnSpPr>
        <p:spPr>
          <a:xfrm>
            <a:off x="5180878"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2607B9D-9FEC-45C2-844C-D995F6972083}"/>
              </a:ext>
              <a:ext uri="{C183D7F6-B498-43B3-948B-1728B52AA6E4}">
                <adec:decorative xmlns:adec="http://schemas.microsoft.com/office/drawing/2017/decorative" val="1"/>
              </a:ext>
            </a:extLst>
          </p:cNvPr>
          <p:cNvCxnSpPr/>
          <p:nvPr/>
        </p:nvCxnSpPr>
        <p:spPr>
          <a:xfrm>
            <a:off x="2285985" y="2319976"/>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79B7AE3-88DD-437B-AE19-72F81CB10FCC}"/>
              </a:ext>
              <a:ext uri="{C183D7F6-B498-43B3-948B-1728B52AA6E4}">
                <adec:decorative xmlns:adec="http://schemas.microsoft.com/office/drawing/2017/decorative" val="1"/>
              </a:ext>
            </a:extLst>
          </p:cNvPr>
          <p:cNvCxnSpPr/>
          <p:nvPr/>
        </p:nvCxnSpPr>
        <p:spPr>
          <a:xfrm>
            <a:off x="6508419"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A88BA96-9E3D-4604-B9F6-BB16F8DF2001}"/>
                  </a:ext>
                </a:extLst>
              </p:cNvPr>
              <p:cNvSpPr txBox="1"/>
              <p:nvPr/>
            </p:nvSpPr>
            <p:spPr>
              <a:xfrm>
                <a:off x="4971870" y="2357660"/>
                <a:ext cx="129142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𝑐𝑢𝑟𝑟𝑒𝑛𝑡</m:t>
                          </m:r>
                        </m:sub>
                      </m:sSub>
                    </m:oMath>
                  </m:oMathPara>
                </a14:m>
                <a:endParaRPr lang="en-US" dirty="0">
                  <a:solidFill>
                    <a:srgbClr val="000000"/>
                  </a:solidFill>
                </a:endParaRPr>
              </a:p>
            </p:txBody>
          </p:sp>
        </mc:Choice>
        <mc:Fallback xmlns="">
          <p:sp>
            <p:nvSpPr>
              <p:cNvPr id="9" name="TextBox 8">
                <a:extLst>
                  <a:ext uri="{FF2B5EF4-FFF2-40B4-BE49-F238E27FC236}">
                    <a16:creationId xmlns:a16="http://schemas.microsoft.com/office/drawing/2014/main" id="{0A88BA96-9E3D-4604-B9F6-BB16F8DF2001}"/>
                  </a:ext>
                </a:extLst>
              </p:cNvPr>
              <p:cNvSpPr txBox="1">
                <a:spLocks noRot="1" noChangeAspect="1" noMove="1" noResize="1" noEditPoints="1" noAdjustHandles="1" noChangeArrowheads="1" noChangeShapeType="1" noTextEdit="1"/>
              </p:cNvSpPr>
              <p:nvPr/>
            </p:nvSpPr>
            <p:spPr>
              <a:xfrm>
                <a:off x="4971870" y="2357660"/>
                <a:ext cx="1291426"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16D99FC-3294-4CA2-9892-AD22D7E9FB98}"/>
                  </a:ext>
                </a:extLst>
              </p:cNvPr>
              <p:cNvSpPr txBox="1"/>
              <p:nvPr/>
            </p:nvSpPr>
            <p:spPr>
              <a:xfrm>
                <a:off x="6237382" y="2357659"/>
                <a:ext cx="1291426" cy="3919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𝑡𝑎𝑟𝑔𝑒𝑡</m:t>
                          </m:r>
                        </m:sub>
                      </m:sSub>
                    </m:oMath>
                  </m:oMathPara>
                </a14:m>
                <a:endParaRPr lang="en-US" dirty="0">
                  <a:solidFill>
                    <a:srgbClr val="000000"/>
                  </a:solidFill>
                </a:endParaRPr>
              </a:p>
            </p:txBody>
          </p:sp>
        </mc:Choice>
        <mc:Fallback xmlns="">
          <p:sp>
            <p:nvSpPr>
              <p:cNvPr id="10" name="TextBox 9">
                <a:extLst>
                  <a:ext uri="{FF2B5EF4-FFF2-40B4-BE49-F238E27FC236}">
                    <a16:creationId xmlns:a16="http://schemas.microsoft.com/office/drawing/2014/main" id="{716D99FC-3294-4CA2-9892-AD22D7E9FB98}"/>
                  </a:ext>
                </a:extLst>
              </p:cNvPr>
              <p:cNvSpPr txBox="1">
                <a:spLocks noRot="1" noChangeAspect="1" noMove="1" noResize="1" noEditPoints="1" noAdjustHandles="1" noChangeArrowheads="1" noChangeShapeType="1" noTextEdit="1"/>
              </p:cNvSpPr>
              <p:nvPr/>
            </p:nvSpPr>
            <p:spPr>
              <a:xfrm>
                <a:off x="6237382" y="2357659"/>
                <a:ext cx="1291426" cy="391902"/>
              </a:xfrm>
              <a:prstGeom prst="rect">
                <a:avLst/>
              </a:prstGeom>
              <a:blipFill>
                <a:blip r:embed="rId4"/>
                <a:stretch>
                  <a:fillRect b="-7813"/>
                </a:stretch>
              </a:blipFill>
            </p:spPr>
            <p:txBody>
              <a:bodyPr/>
              <a:lstStyle/>
              <a:p>
                <a:r>
                  <a:rPr lang="en-US">
                    <a:noFill/>
                  </a:rPr>
                  <a:t> </a:t>
                </a:r>
              </a:p>
            </p:txBody>
          </p:sp>
        </mc:Fallback>
      </mc:AlternateContent>
      <p:grpSp>
        <p:nvGrpSpPr>
          <p:cNvPr id="11" name="Group 10" descr="This denotes the calibration period on a timeline; the calibration period extend back from the current time by some arbitrary but finite period (e.g. one week).">
            <a:extLst>
              <a:ext uri="{FF2B5EF4-FFF2-40B4-BE49-F238E27FC236}">
                <a16:creationId xmlns:a16="http://schemas.microsoft.com/office/drawing/2014/main" id="{C87AE1E2-B68B-451F-B731-CF41EF8414A0}"/>
              </a:ext>
            </a:extLst>
          </p:cNvPr>
          <p:cNvGrpSpPr/>
          <p:nvPr/>
        </p:nvGrpSpPr>
        <p:grpSpPr>
          <a:xfrm>
            <a:off x="2285985" y="2521927"/>
            <a:ext cx="2894863" cy="525649"/>
            <a:chOff x="2285985" y="2641195"/>
            <a:chExt cx="2894863" cy="525649"/>
          </a:xfrm>
        </p:grpSpPr>
        <p:sp>
          <p:nvSpPr>
            <p:cNvPr id="12" name="Right Brace 11">
              <a:extLst>
                <a:ext uri="{FF2B5EF4-FFF2-40B4-BE49-F238E27FC236}">
                  <a16:creationId xmlns:a16="http://schemas.microsoft.com/office/drawing/2014/main" id="{65151B7B-6F77-47E8-98E6-2252B34C20C6}"/>
                </a:ext>
              </a:extLst>
            </p:cNvPr>
            <p:cNvSpPr/>
            <p:nvPr/>
          </p:nvSpPr>
          <p:spPr>
            <a:xfrm rot="5400000">
              <a:off x="3641977" y="1285203"/>
              <a:ext cx="182879" cy="2894863"/>
            </a:xfrm>
            <a:prstGeom prst="rightBrace">
              <a:avLst/>
            </a:prstGeom>
            <a:ln w="127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FE6699A-2BEA-4557-83BC-E68F69264C80}"/>
                    </a:ext>
                  </a:extLst>
                </p:cNvPr>
                <p:cNvSpPr txBox="1"/>
                <p:nvPr/>
              </p:nvSpPr>
              <p:spPr>
                <a:xfrm>
                  <a:off x="3581400" y="2797512"/>
                  <a:ext cx="129142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𝑐𝑎𝑙𝑖𝑏𝑟𝑎𝑡𝑖𝑜𝑛</m:t>
                            </m:r>
                          </m:sub>
                        </m:sSub>
                      </m:oMath>
                    </m:oMathPara>
                  </a14:m>
                  <a:endParaRPr lang="en-US" dirty="0">
                    <a:solidFill>
                      <a:srgbClr val="000000"/>
                    </a:solidFill>
                  </a:endParaRPr>
                </a:p>
              </p:txBody>
            </p:sp>
          </mc:Choice>
          <mc:Fallback xmlns="">
            <p:sp>
              <p:nvSpPr>
                <p:cNvPr id="13" name="TextBox 12">
                  <a:extLst>
                    <a:ext uri="{FF2B5EF4-FFF2-40B4-BE49-F238E27FC236}">
                      <a16:creationId xmlns:a16="http://schemas.microsoft.com/office/drawing/2014/main" id="{1FE6699A-2BEA-4557-83BC-E68F69264C80}"/>
                    </a:ext>
                  </a:extLst>
                </p:cNvPr>
                <p:cNvSpPr txBox="1">
                  <a:spLocks noRot="1" noChangeAspect="1" noMove="1" noResize="1" noEditPoints="1" noAdjustHandles="1" noChangeArrowheads="1" noChangeShapeType="1" noTextEdit="1"/>
                </p:cNvSpPr>
                <p:nvPr/>
              </p:nvSpPr>
              <p:spPr>
                <a:xfrm>
                  <a:off x="3581400" y="2797512"/>
                  <a:ext cx="1291426" cy="369332"/>
                </a:xfrm>
                <a:prstGeom prst="rect">
                  <a:avLst/>
                </a:prstGeom>
                <a:blipFill>
                  <a:blip r:embed="rId5"/>
                  <a:stretch>
                    <a:fillRect b="-163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70A0E1D9-3E82-4840-91C1-2F1B49663283}"/>
                  </a:ext>
                </a:extLst>
              </p:cNvPr>
              <p:cNvSpPr/>
              <p:nvPr/>
            </p:nvSpPr>
            <p:spPr>
              <a:xfrm>
                <a:off x="2285986" y="1091732"/>
                <a:ext cx="5259755" cy="290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i="0" dirty="0" smtClean="0">
                          <a:solidFill>
                            <a:srgbClr val="000000"/>
                          </a:solidFill>
                          <a:latin typeface="Cambria Math" panose="02040503050406030204" pitchFamily="18" charset="0"/>
                        </a:rPr>
                        <m:t>MODEL</m:t>
                      </m:r>
                    </m:oMath>
                  </m:oMathPara>
                </a14:m>
                <a:endParaRPr lang="en-US" dirty="0">
                  <a:solidFill>
                    <a:srgbClr val="000000"/>
                  </a:solidFill>
                </a:endParaRPr>
              </a:p>
            </p:txBody>
          </p:sp>
        </mc:Choice>
        <mc:Fallback xmlns="">
          <p:sp>
            <p:nvSpPr>
              <p:cNvPr id="14" name="Rectangle 13">
                <a:extLst>
                  <a:ext uri="{FF2B5EF4-FFF2-40B4-BE49-F238E27FC236}">
                    <a16:creationId xmlns:a16="http://schemas.microsoft.com/office/drawing/2014/main" id="{70A0E1D9-3E82-4840-91C1-2F1B49663283}"/>
                  </a:ext>
                </a:extLst>
              </p:cNvPr>
              <p:cNvSpPr>
                <a:spLocks noRot="1" noChangeAspect="1" noMove="1" noResize="1" noEditPoints="1" noAdjustHandles="1" noChangeArrowheads="1" noChangeShapeType="1" noTextEdit="1"/>
              </p:cNvSpPr>
              <p:nvPr/>
            </p:nvSpPr>
            <p:spPr>
              <a:xfrm>
                <a:off x="2285986" y="1091732"/>
                <a:ext cx="5259755" cy="290354"/>
              </a:xfrm>
              <a:prstGeom prst="rect">
                <a:avLst/>
              </a:prstGeom>
              <a:blipFill>
                <a:blip r:embed="rId6"/>
                <a:stretch>
                  <a:fillRect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CA151143-198B-4397-9079-0CC2597D1BAD}"/>
                  </a:ext>
                </a:extLst>
              </p:cNvPr>
              <p:cNvSpPr/>
              <p:nvPr/>
            </p:nvSpPr>
            <p:spPr>
              <a:xfrm>
                <a:off x="2285986" y="1468761"/>
                <a:ext cx="2894859" cy="290354"/>
              </a:xfrm>
              <a:prstGeom prst="rect">
                <a:avLst/>
              </a:prstGeom>
              <a:pattFill prst="dkVert">
                <a:fgClr>
                  <a:schemeClr val="accent2"/>
                </a:fgClr>
                <a:bgClr>
                  <a:schemeClr val="bg1"/>
                </a:bgClr>
              </a:patt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b="0" i="0" dirty="0" smtClean="0">
                          <a:solidFill>
                            <a:srgbClr val="000000"/>
                          </a:solidFill>
                          <a:latin typeface="Cambria Math" panose="02040503050406030204" pitchFamily="18" charset="0"/>
                        </a:rPr>
                        <m:t>SATELLITE</m:t>
                      </m:r>
                    </m:oMath>
                  </m:oMathPara>
                </a14:m>
                <a:endParaRPr lang="en-US" dirty="0">
                  <a:solidFill>
                    <a:srgbClr val="000000"/>
                  </a:solidFill>
                </a:endParaRPr>
              </a:p>
            </p:txBody>
          </p:sp>
        </mc:Choice>
        <mc:Fallback xmlns="">
          <p:sp>
            <p:nvSpPr>
              <p:cNvPr id="15" name="Rectangle 14">
                <a:extLst>
                  <a:ext uri="{FF2B5EF4-FFF2-40B4-BE49-F238E27FC236}">
                    <a16:creationId xmlns:a16="http://schemas.microsoft.com/office/drawing/2014/main" id="{CA151143-198B-4397-9079-0CC2597D1BAD}"/>
                  </a:ext>
                </a:extLst>
              </p:cNvPr>
              <p:cNvSpPr>
                <a:spLocks noRot="1" noChangeAspect="1" noMove="1" noResize="1" noEditPoints="1" noAdjustHandles="1" noChangeArrowheads="1" noChangeShapeType="1" noTextEdit="1"/>
              </p:cNvSpPr>
              <p:nvPr/>
            </p:nvSpPr>
            <p:spPr>
              <a:xfrm>
                <a:off x="2285986" y="1468761"/>
                <a:ext cx="2894859" cy="290354"/>
              </a:xfrm>
              <a:prstGeom prst="rect">
                <a:avLst/>
              </a:prstGeom>
              <a:blipFill>
                <a:blip r:embed="rId7"/>
                <a:stretch>
                  <a:fillRect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A8B871A4-ED55-4C3D-9AEA-03A72593F4D7}"/>
                  </a:ext>
                </a:extLst>
              </p:cNvPr>
              <p:cNvSpPr/>
              <p:nvPr/>
            </p:nvSpPr>
            <p:spPr>
              <a:xfrm>
                <a:off x="2285986" y="1842214"/>
                <a:ext cx="2894859" cy="2903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b="0" i="0" dirty="0" smtClean="0">
                          <a:solidFill>
                            <a:srgbClr val="000000"/>
                          </a:solidFill>
                          <a:latin typeface="Cambria Math" panose="02040503050406030204" pitchFamily="18" charset="0"/>
                        </a:rPr>
                        <m:t>GROUND</m:t>
                      </m:r>
                    </m:oMath>
                  </m:oMathPara>
                </a14:m>
                <a:endParaRPr lang="en-US" dirty="0">
                  <a:solidFill>
                    <a:srgbClr val="000000"/>
                  </a:solidFill>
                </a:endParaRPr>
              </a:p>
            </p:txBody>
          </p:sp>
        </mc:Choice>
        <mc:Fallback xmlns="">
          <p:sp>
            <p:nvSpPr>
              <p:cNvPr id="16" name="Rectangle 15">
                <a:extLst>
                  <a:ext uri="{FF2B5EF4-FFF2-40B4-BE49-F238E27FC236}">
                    <a16:creationId xmlns:a16="http://schemas.microsoft.com/office/drawing/2014/main" id="{A8B871A4-ED55-4C3D-9AEA-03A72593F4D7}"/>
                  </a:ext>
                </a:extLst>
              </p:cNvPr>
              <p:cNvSpPr>
                <a:spLocks noRot="1" noChangeAspect="1" noMove="1" noResize="1" noEditPoints="1" noAdjustHandles="1" noChangeArrowheads="1" noChangeShapeType="1" noTextEdit="1"/>
              </p:cNvSpPr>
              <p:nvPr/>
            </p:nvSpPr>
            <p:spPr>
              <a:xfrm>
                <a:off x="2285986" y="1842214"/>
                <a:ext cx="2894859" cy="290354"/>
              </a:xfrm>
              <a:prstGeom prst="rect">
                <a:avLst/>
              </a:prstGeom>
              <a:blipFill>
                <a:blip r:embed="rId8"/>
                <a:stretch>
                  <a:fillRect b="-4000"/>
                </a:stretch>
              </a:blipFill>
            </p:spPr>
            <p:txBody>
              <a:bodyPr/>
              <a:lstStyle/>
              <a:p>
                <a:r>
                  <a:rPr lang="en-US">
                    <a:noFill/>
                  </a:rPr>
                  <a:t> </a:t>
                </a:r>
              </a:p>
            </p:txBody>
          </p:sp>
        </mc:Fallback>
      </mc:AlternateContent>
      <p:grpSp>
        <p:nvGrpSpPr>
          <p:cNvPr id="17" name="Group 16" descr="A depiction of using a sequence of satellite images to extract a &quot;typical&quot; pattern of satellite-derived pollution distribution.">
            <a:extLst>
              <a:ext uri="{FF2B5EF4-FFF2-40B4-BE49-F238E27FC236}">
                <a16:creationId xmlns:a16="http://schemas.microsoft.com/office/drawing/2014/main" id="{F179362E-5B94-4372-AC08-D286B86387AA}"/>
              </a:ext>
            </a:extLst>
          </p:cNvPr>
          <p:cNvGrpSpPr/>
          <p:nvPr/>
        </p:nvGrpSpPr>
        <p:grpSpPr>
          <a:xfrm>
            <a:off x="5435144" y="1429272"/>
            <a:ext cx="5469515" cy="369332"/>
            <a:chOff x="5435144" y="1429272"/>
            <a:chExt cx="5469515" cy="369332"/>
          </a:xfrm>
        </p:grpSpPr>
        <p:sp>
          <p:nvSpPr>
            <p:cNvPr id="18" name="Rectangle 17">
              <a:extLst>
                <a:ext uri="{FF2B5EF4-FFF2-40B4-BE49-F238E27FC236}">
                  <a16:creationId xmlns:a16="http://schemas.microsoft.com/office/drawing/2014/main" id="{E334926A-06B5-441F-89EC-87B96CFA5073}"/>
                </a:ext>
              </a:extLst>
            </p:cNvPr>
            <p:cNvSpPr/>
            <p:nvPr/>
          </p:nvSpPr>
          <p:spPr>
            <a:xfrm>
              <a:off x="6426195" y="1468761"/>
              <a:ext cx="164448" cy="2903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000000"/>
                </a:solidFill>
              </a:endParaRPr>
            </a:p>
          </p:txBody>
        </p:sp>
        <p:sp>
          <p:nvSpPr>
            <p:cNvPr id="19" name="Arrow: Right 18">
              <a:extLst>
                <a:ext uri="{FF2B5EF4-FFF2-40B4-BE49-F238E27FC236}">
                  <a16:creationId xmlns:a16="http://schemas.microsoft.com/office/drawing/2014/main" id="{36D79363-3CF0-4288-A327-D73E29D81F33}"/>
                </a:ext>
              </a:extLst>
            </p:cNvPr>
            <p:cNvSpPr/>
            <p:nvPr/>
          </p:nvSpPr>
          <p:spPr>
            <a:xfrm>
              <a:off x="5435144" y="1509633"/>
              <a:ext cx="736752" cy="211908"/>
            </a:xfrm>
            <a:prstGeom prst="rightArrow">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0000"/>
                </a:solidFill>
              </a:endParaRPr>
            </a:p>
          </p:txBody>
        </p:sp>
        <p:sp>
          <p:nvSpPr>
            <p:cNvPr id="20" name="TextBox 19">
              <a:extLst>
                <a:ext uri="{FF2B5EF4-FFF2-40B4-BE49-F238E27FC236}">
                  <a16:creationId xmlns:a16="http://schemas.microsoft.com/office/drawing/2014/main" id="{2E93B02A-BE02-474D-8DD8-9FAC3B23EB93}"/>
                </a:ext>
              </a:extLst>
            </p:cNvPr>
            <p:cNvSpPr txBox="1"/>
            <p:nvPr/>
          </p:nvSpPr>
          <p:spPr>
            <a:xfrm>
              <a:off x="6590643" y="1429272"/>
              <a:ext cx="4314016" cy="369332"/>
            </a:xfrm>
            <a:prstGeom prst="rect">
              <a:avLst/>
            </a:prstGeom>
            <a:noFill/>
          </p:spPr>
          <p:txBody>
            <a:bodyPr wrap="square" rtlCol="0">
              <a:spAutoFit/>
            </a:bodyPr>
            <a:lstStyle/>
            <a:p>
              <a:r>
                <a:rPr lang="en-US" dirty="0">
                  <a:solidFill>
                    <a:srgbClr val="000000"/>
                  </a:solidFill>
                  <a:latin typeface="Cambria" panose="02040503050406030204" pitchFamily="18" charset="0"/>
                  <a:ea typeface="Cambria" panose="02040503050406030204" pitchFamily="18" charset="0"/>
                </a:rPr>
                <a:t>Typical Satellite Pattern – Model Pattern</a:t>
              </a:r>
            </a:p>
          </p:txBody>
        </p:sp>
      </p:grpSp>
      <p:grpSp>
        <p:nvGrpSpPr>
          <p:cNvPr id="21" name="Group 20">
            <a:extLst>
              <a:ext uri="{FF2B5EF4-FFF2-40B4-BE49-F238E27FC236}">
                <a16:creationId xmlns:a16="http://schemas.microsoft.com/office/drawing/2014/main" id="{CAC6244F-765B-48F7-91E7-E37CEB62D4B3}"/>
              </a:ext>
              <a:ext uri="{C183D7F6-B498-43B3-948B-1728B52AA6E4}">
                <adec:decorative xmlns:adec="http://schemas.microsoft.com/office/drawing/2017/decorative" val="1"/>
              </a:ext>
            </a:extLst>
          </p:cNvPr>
          <p:cNvGrpSpPr/>
          <p:nvPr/>
        </p:nvGrpSpPr>
        <p:grpSpPr>
          <a:xfrm>
            <a:off x="424520" y="1236909"/>
            <a:ext cx="1874166" cy="750482"/>
            <a:chOff x="424520" y="1236909"/>
            <a:chExt cx="1874166" cy="750482"/>
          </a:xfrm>
        </p:grpSpPr>
        <p:cxnSp>
          <p:nvCxnSpPr>
            <p:cNvPr id="22" name="Connector: Elbow 21">
              <a:extLst>
                <a:ext uri="{FF2B5EF4-FFF2-40B4-BE49-F238E27FC236}">
                  <a16:creationId xmlns:a16="http://schemas.microsoft.com/office/drawing/2014/main" id="{36301802-7BC5-40AD-9528-FEF1E7AD1F39}"/>
                </a:ext>
              </a:extLst>
            </p:cNvPr>
            <p:cNvCxnSpPr>
              <a:cxnSpLocks/>
              <a:stCxn id="16" idx="1"/>
              <a:endCxn id="14" idx="1"/>
            </p:cNvCxnSpPr>
            <p:nvPr/>
          </p:nvCxnSpPr>
          <p:spPr>
            <a:xfrm rot="10800000">
              <a:off x="2285986" y="1236909"/>
              <a:ext cx="12700" cy="750482"/>
            </a:xfrm>
            <a:prstGeom prst="bentConnector3">
              <a:avLst>
                <a:gd name="adj1" fmla="val 1800000"/>
              </a:avLst>
            </a:prstGeom>
            <a:ln w="12700">
              <a:solidFill>
                <a:schemeClr val="tx2"/>
              </a:solidFill>
              <a:headEnd type="triangle"/>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5649919E-CBDA-4017-947E-91FC6CF549D9}"/>
                </a:ext>
              </a:extLst>
            </p:cNvPr>
            <p:cNvSpPr txBox="1"/>
            <p:nvPr/>
          </p:nvSpPr>
          <p:spPr>
            <a:xfrm>
              <a:off x="424520" y="1289457"/>
              <a:ext cx="1549156" cy="648961"/>
            </a:xfrm>
            <a:prstGeom prst="rect">
              <a:avLst/>
            </a:prstGeom>
            <a:noFill/>
            <a:ln>
              <a:noFill/>
            </a:ln>
          </p:spPr>
          <p:txBody>
            <a:bodyPr wrap="square" rtlCol="0">
              <a:spAutoFit/>
            </a:bodyPr>
            <a:lstStyle/>
            <a:p>
              <a:r>
                <a:rPr lang="en-US" dirty="0">
                  <a:solidFill>
                    <a:srgbClr val="000000"/>
                  </a:solidFill>
                  <a:latin typeface="Cambria" panose="02040503050406030204" pitchFamily="18" charset="0"/>
                  <a:ea typeface="Cambria" panose="02040503050406030204" pitchFamily="18" charset="0"/>
                </a:rPr>
                <a:t>Establish Relationships</a:t>
              </a:r>
            </a:p>
          </p:txBody>
        </p:sp>
      </p:grpSp>
      <p:sp>
        <p:nvSpPr>
          <p:cNvPr id="27" name="TextBox 26">
            <a:extLst>
              <a:ext uri="{FF2B5EF4-FFF2-40B4-BE49-F238E27FC236}">
                <a16:creationId xmlns:a16="http://schemas.microsoft.com/office/drawing/2014/main" id="{E7913B2E-F396-4676-A4ED-8F5E675AED69}"/>
              </a:ext>
            </a:extLst>
          </p:cNvPr>
          <p:cNvSpPr txBox="1"/>
          <p:nvPr/>
        </p:nvSpPr>
        <p:spPr>
          <a:xfrm>
            <a:off x="8106968" y="2090532"/>
            <a:ext cx="627816" cy="369332"/>
          </a:xfrm>
          <a:prstGeom prst="rect">
            <a:avLst/>
          </a:prstGeom>
          <a:noFill/>
          <a:ln>
            <a:noFill/>
          </a:ln>
        </p:spPr>
        <p:txBody>
          <a:bodyPr wrap="square" rtlCol="0">
            <a:spAutoFit/>
          </a:bodyPr>
          <a:lstStyle/>
          <a:p>
            <a:r>
              <a:rPr lang="en-US" dirty="0">
                <a:solidFill>
                  <a:srgbClr val="000000"/>
                </a:solidFill>
              </a:rPr>
              <a:t>time</a:t>
            </a:r>
          </a:p>
        </p:txBody>
      </p:sp>
      <p:grpSp>
        <p:nvGrpSpPr>
          <p:cNvPr id="35" name="Group 34" descr="This is a scatterplot showing how the model and satellite estimates for surface NO2 are linearly fit to the ground observations to calibrate them.">
            <a:extLst>
              <a:ext uri="{FF2B5EF4-FFF2-40B4-BE49-F238E27FC236}">
                <a16:creationId xmlns:a16="http://schemas.microsoft.com/office/drawing/2014/main" id="{A529FEDA-50B2-4945-8669-C5DDCA6ACB97}"/>
              </a:ext>
            </a:extLst>
          </p:cNvPr>
          <p:cNvGrpSpPr/>
          <p:nvPr/>
        </p:nvGrpSpPr>
        <p:grpSpPr>
          <a:xfrm>
            <a:off x="6698076" y="3081132"/>
            <a:ext cx="5058494" cy="3036778"/>
            <a:chOff x="6698076" y="3200400"/>
            <a:chExt cx="5058494" cy="3036778"/>
          </a:xfrm>
        </p:grpSpPr>
        <p:sp>
          <p:nvSpPr>
            <p:cNvPr id="36" name="TextBox 35">
              <a:extLst>
                <a:ext uri="{FF2B5EF4-FFF2-40B4-BE49-F238E27FC236}">
                  <a16:creationId xmlns:a16="http://schemas.microsoft.com/office/drawing/2014/main" id="{40E2AD4A-237E-444F-B2F6-837221DE98F3}"/>
                </a:ext>
              </a:extLst>
            </p:cNvPr>
            <p:cNvSpPr txBox="1"/>
            <p:nvPr/>
          </p:nvSpPr>
          <p:spPr>
            <a:xfrm>
              <a:off x="7696199" y="3206082"/>
              <a:ext cx="4060371" cy="369332"/>
            </a:xfrm>
            <a:prstGeom prst="rect">
              <a:avLst/>
            </a:prstGeom>
            <a:noFill/>
          </p:spPr>
          <p:txBody>
            <a:bodyPr wrap="square" rtlCol="0">
              <a:spAutoFit/>
            </a:bodyPr>
            <a:lstStyle/>
            <a:p>
              <a:pPr algn="ctr"/>
              <a:r>
                <a:rPr lang="en-US" b="1" dirty="0">
                  <a:solidFill>
                    <a:schemeClr val="accent6"/>
                  </a:solidFill>
                </a:rPr>
                <a:t>GROUND MEASURES (LINEAR FIT)</a:t>
              </a:r>
            </a:p>
          </p:txBody>
        </p:sp>
        <p:sp>
          <p:nvSpPr>
            <p:cNvPr id="37" name="TextBox 36">
              <a:extLst>
                <a:ext uri="{FF2B5EF4-FFF2-40B4-BE49-F238E27FC236}">
                  <a16:creationId xmlns:a16="http://schemas.microsoft.com/office/drawing/2014/main" id="{57E41EA5-BF5E-4216-B67C-033060E59746}"/>
                </a:ext>
              </a:extLst>
            </p:cNvPr>
            <p:cNvSpPr txBox="1"/>
            <p:nvPr/>
          </p:nvSpPr>
          <p:spPr>
            <a:xfrm>
              <a:off x="6698076" y="3200400"/>
              <a:ext cx="464724" cy="369332"/>
            </a:xfrm>
            <a:prstGeom prst="rect">
              <a:avLst/>
            </a:prstGeom>
            <a:noFill/>
          </p:spPr>
          <p:txBody>
            <a:bodyPr wrap="square" rtlCol="0">
              <a:spAutoFit/>
            </a:bodyPr>
            <a:lstStyle/>
            <a:p>
              <a:pPr algn="ctr"/>
              <a:r>
                <a:rPr lang="en-US" b="1" dirty="0">
                  <a:solidFill>
                    <a:srgbClr val="000000"/>
                  </a:solidFill>
                </a:rPr>
                <a:t>↔</a:t>
              </a:r>
            </a:p>
          </p:txBody>
        </p:sp>
        <p:pic>
          <p:nvPicPr>
            <p:cNvPr id="38" name="Picture 37">
              <a:extLst>
                <a:ext uri="{FF2B5EF4-FFF2-40B4-BE49-F238E27FC236}">
                  <a16:creationId xmlns:a16="http://schemas.microsoft.com/office/drawing/2014/main" id="{0E724D32-CA54-454F-9AA0-0760558BF5AE}"/>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069" t="11116" r="8073" b="6028"/>
            <a:stretch/>
          </p:blipFill>
          <p:spPr>
            <a:xfrm>
              <a:off x="7927879" y="3733800"/>
              <a:ext cx="3471641" cy="2134046"/>
            </a:xfrm>
            <a:prstGeom prst="rect">
              <a:avLst/>
            </a:prstGeom>
          </p:spPr>
        </p:pic>
        <p:sp>
          <p:nvSpPr>
            <p:cNvPr id="39" name="TextBox 38">
              <a:extLst>
                <a:ext uri="{FF2B5EF4-FFF2-40B4-BE49-F238E27FC236}">
                  <a16:creationId xmlns:a16="http://schemas.microsoft.com/office/drawing/2014/main" id="{088E851D-C8ED-45E8-9C24-E0015344AD53}"/>
                </a:ext>
              </a:extLst>
            </p:cNvPr>
            <p:cNvSpPr txBox="1"/>
            <p:nvPr/>
          </p:nvSpPr>
          <p:spPr>
            <a:xfrm rot="16200000">
              <a:off x="6358344" y="4479088"/>
              <a:ext cx="2579574" cy="369332"/>
            </a:xfrm>
            <a:prstGeom prst="rect">
              <a:avLst/>
            </a:prstGeom>
            <a:noFill/>
          </p:spPr>
          <p:txBody>
            <a:bodyPr wrap="square" rtlCol="0">
              <a:spAutoFit/>
            </a:bodyPr>
            <a:lstStyle/>
            <a:p>
              <a:r>
                <a:rPr lang="en-US" dirty="0">
                  <a:solidFill>
                    <a:schemeClr val="accent1"/>
                  </a:solidFill>
                </a:rPr>
                <a:t>MODEL</a:t>
              </a:r>
              <a:r>
                <a:rPr lang="en-US" dirty="0">
                  <a:solidFill>
                    <a:srgbClr val="000000"/>
                  </a:solidFill>
                </a:rPr>
                <a:t> + </a:t>
              </a:r>
              <a:r>
                <a:rPr lang="en-US" dirty="0">
                  <a:solidFill>
                    <a:schemeClr val="accent2"/>
                  </a:solidFill>
                </a:rPr>
                <a:t>SATELLITE</a:t>
              </a:r>
            </a:p>
          </p:txBody>
        </p:sp>
        <p:sp>
          <p:nvSpPr>
            <p:cNvPr id="40" name="TextBox 39">
              <a:extLst>
                <a:ext uri="{FF2B5EF4-FFF2-40B4-BE49-F238E27FC236}">
                  <a16:creationId xmlns:a16="http://schemas.microsoft.com/office/drawing/2014/main" id="{793EB601-AF9B-44DA-8D88-34D02BCA8CA1}"/>
                </a:ext>
              </a:extLst>
            </p:cNvPr>
            <p:cNvSpPr txBox="1"/>
            <p:nvPr/>
          </p:nvSpPr>
          <p:spPr>
            <a:xfrm>
              <a:off x="8724623" y="5867846"/>
              <a:ext cx="2772913" cy="369332"/>
            </a:xfrm>
            <a:prstGeom prst="rect">
              <a:avLst/>
            </a:prstGeom>
            <a:noFill/>
          </p:spPr>
          <p:txBody>
            <a:bodyPr wrap="square" rtlCol="0">
              <a:spAutoFit/>
            </a:bodyPr>
            <a:lstStyle/>
            <a:p>
              <a:r>
                <a:rPr lang="en-US" dirty="0">
                  <a:solidFill>
                    <a:schemeClr val="accent6"/>
                  </a:solidFill>
                </a:rPr>
                <a:t>GROUND MEASURES</a:t>
              </a:r>
            </a:p>
          </p:txBody>
        </p:sp>
      </p:grpSp>
      <p:cxnSp>
        <p:nvCxnSpPr>
          <p:cNvPr id="47" name="Connector: Elbow 46">
            <a:extLst>
              <a:ext uri="{FF2B5EF4-FFF2-40B4-BE49-F238E27FC236}">
                <a16:creationId xmlns:a16="http://schemas.microsoft.com/office/drawing/2014/main" id="{2683E547-C626-48F4-98BA-7EE570469347}"/>
              </a:ext>
              <a:ext uri="{C183D7F6-B498-43B3-948B-1728B52AA6E4}">
                <adec:decorative xmlns:adec="http://schemas.microsoft.com/office/drawing/2017/decorative" val="1"/>
              </a:ext>
            </a:extLst>
          </p:cNvPr>
          <p:cNvCxnSpPr>
            <a:cxnSpLocks/>
          </p:cNvCxnSpPr>
          <p:nvPr/>
        </p:nvCxnSpPr>
        <p:spPr>
          <a:xfrm rot="10800000" flipV="1">
            <a:off x="2285986" y="1236908"/>
            <a:ext cx="12700" cy="377029"/>
          </a:xfrm>
          <a:prstGeom prst="bentConnector3">
            <a:avLst>
              <a:gd name="adj1" fmla="val 1800000"/>
            </a:avLst>
          </a:prstGeom>
          <a:ln w="12700">
            <a:solidFill>
              <a:schemeClr val="tx2"/>
            </a:solidFill>
            <a:headEnd type="triangle"/>
            <a:tailEnd type="triangle"/>
          </a:ln>
        </p:spPr>
        <p:style>
          <a:lnRef idx="1">
            <a:schemeClr val="dk1"/>
          </a:lnRef>
          <a:fillRef idx="0">
            <a:schemeClr val="dk1"/>
          </a:fillRef>
          <a:effectRef idx="0">
            <a:schemeClr val="dk1"/>
          </a:effectRef>
          <a:fontRef idx="minor">
            <a:schemeClr val="tx1"/>
          </a:fontRef>
        </p:style>
      </p:cxnSp>
      <p:grpSp>
        <p:nvGrpSpPr>
          <p:cNvPr id="69" name="Group 68" descr="This is an example of output form the GEOS-CF model, indicating a grid of predicted concentrations over the New York City area. The resolution is such that only a few pixels of the grid cover the region.">
            <a:extLst>
              <a:ext uri="{FF2B5EF4-FFF2-40B4-BE49-F238E27FC236}">
                <a16:creationId xmlns:a16="http://schemas.microsoft.com/office/drawing/2014/main" id="{55B03B3F-AA5F-40CE-A9AF-0DA47E274733}"/>
              </a:ext>
            </a:extLst>
          </p:cNvPr>
          <p:cNvGrpSpPr/>
          <p:nvPr/>
        </p:nvGrpSpPr>
        <p:grpSpPr>
          <a:xfrm>
            <a:off x="-52562" y="3081132"/>
            <a:ext cx="3349433" cy="3488723"/>
            <a:chOff x="-52562" y="3081132"/>
            <a:chExt cx="3349433" cy="3488723"/>
          </a:xfrm>
        </p:grpSpPr>
        <p:pic>
          <p:nvPicPr>
            <p:cNvPr id="70" name="Picture 69">
              <a:extLst>
                <a:ext uri="{FF2B5EF4-FFF2-40B4-BE49-F238E27FC236}">
                  <a16:creationId xmlns:a16="http://schemas.microsoft.com/office/drawing/2014/main" id="{F42D514D-1360-48A6-A010-ADCE0FBBEF67}"/>
                </a:ext>
              </a:extLst>
            </p:cNvPr>
            <p:cNvPicPr>
              <a:picLocks noChangeAspect="1"/>
            </p:cNvPicPr>
            <p:nvPr/>
          </p:nvPicPr>
          <p:blipFill rotWithShape="1">
            <a:blip r:embed="rId10">
              <a:clrChange>
                <a:clrFrom>
                  <a:srgbClr val="FFFFFF"/>
                </a:clrFrom>
                <a:clrTo>
                  <a:srgbClr val="FFFFFF">
                    <a:alpha val="0"/>
                  </a:srgbClr>
                </a:clrTo>
              </a:clrChange>
            </a:blip>
            <a:srcRect l="15929" r="14300"/>
            <a:stretch/>
          </p:blipFill>
          <p:spPr>
            <a:xfrm>
              <a:off x="-52562" y="3369455"/>
              <a:ext cx="3349433" cy="3200400"/>
            </a:xfrm>
            <a:prstGeom prst="rect">
              <a:avLst/>
            </a:prstGeom>
          </p:spPr>
        </p:pic>
        <p:sp>
          <p:nvSpPr>
            <p:cNvPr id="71" name="TextBox 70">
              <a:extLst>
                <a:ext uri="{FF2B5EF4-FFF2-40B4-BE49-F238E27FC236}">
                  <a16:creationId xmlns:a16="http://schemas.microsoft.com/office/drawing/2014/main" id="{4790CE68-5D57-4180-84BA-32D4AAF3224F}"/>
                </a:ext>
              </a:extLst>
            </p:cNvPr>
            <p:cNvSpPr txBox="1"/>
            <p:nvPr/>
          </p:nvSpPr>
          <p:spPr>
            <a:xfrm>
              <a:off x="318335" y="3370775"/>
              <a:ext cx="2784092" cy="369332"/>
            </a:xfrm>
            <a:prstGeom prst="rect">
              <a:avLst/>
            </a:prstGeom>
            <a:solidFill>
              <a:schemeClr val="bg1"/>
            </a:solidFill>
          </p:spPr>
          <p:txBody>
            <a:bodyPr wrap="square" rtlCol="0">
              <a:spAutoFit/>
            </a:bodyPr>
            <a:lstStyle/>
            <a:p>
              <a:pPr algn="ctr"/>
              <a:r>
                <a:rPr lang="en-US" dirty="0">
                  <a:solidFill>
                    <a:srgbClr val="000000"/>
                  </a:solidFill>
                </a:rPr>
                <a:t>New York City: GEOS-CF</a:t>
              </a:r>
            </a:p>
          </p:txBody>
        </p:sp>
        <p:sp>
          <p:nvSpPr>
            <p:cNvPr id="72" name="TextBox 71">
              <a:extLst>
                <a:ext uri="{FF2B5EF4-FFF2-40B4-BE49-F238E27FC236}">
                  <a16:creationId xmlns:a16="http://schemas.microsoft.com/office/drawing/2014/main" id="{0202F82C-7973-4C8E-A2B6-A635177607FB}"/>
                </a:ext>
              </a:extLst>
            </p:cNvPr>
            <p:cNvSpPr txBox="1"/>
            <p:nvPr/>
          </p:nvSpPr>
          <p:spPr>
            <a:xfrm>
              <a:off x="1066800" y="3081132"/>
              <a:ext cx="1219200" cy="369332"/>
            </a:xfrm>
            <a:prstGeom prst="rect">
              <a:avLst/>
            </a:prstGeom>
            <a:noFill/>
          </p:spPr>
          <p:txBody>
            <a:bodyPr wrap="square" rtlCol="0">
              <a:spAutoFit/>
            </a:bodyPr>
            <a:lstStyle/>
            <a:p>
              <a:pPr algn="ctr"/>
              <a:r>
                <a:rPr lang="en-US" b="1" dirty="0">
                  <a:solidFill>
                    <a:schemeClr val="accent1"/>
                  </a:solidFill>
                </a:rPr>
                <a:t>MODEL</a:t>
              </a:r>
            </a:p>
          </p:txBody>
        </p:sp>
      </p:grpSp>
      <p:grpSp>
        <p:nvGrpSpPr>
          <p:cNvPr id="73" name="Group 72" descr="This is an example of a typical satellite pattern, derived by taking the average of several satellite passes during the calibration period and subtracting out the model's predictions from the same time period. It has a higher resolution than the model forecasts, and depicts systematic model under- or over-estimation of surface concentrations">
            <a:extLst>
              <a:ext uri="{FF2B5EF4-FFF2-40B4-BE49-F238E27FC236}">
                <a16:creationId xmlns:a16="http://schemas.microsoft.com/office/drawing/2014/main" id="{09B58C5B-0305-4105-8F72-7003BC0C0361}"/>
              </a:ext>
            </a:extLst>
          </p:cNvPr>
          <p:cNvGrpSpPr/>
          <p:nvPr/>
        </p:nvGrpSpPr>
        <p:grpSpPr>
          <a:xfrm>
            <a:off x="2971800" y="3081132"/>
            <a:ext cx="3715672" cy="3449434"/>
            <a:chOff x="2971800" y="3081132"/>
            <a:chExt cx="3715672" cy="3449434"/>
          </a:xfrm>
        </p:grpSpPr>
        <p:pic>
          <p:nvPicPr>
            <p:cNvPr id="74" name="Picture 73">
              <a:extLst>
                <a:ext uri="{FF2B5EF4-FFF2-40B4-BE49-F238E27FC236}">
                  <a16:creationId xmlns:a16="http://schemas.microsoft.com/office/drawing/2014/main" id="{4F282D10-1B75-40A0-9085-CA7DC3960C98}"/>
                </a:ext>
              </a:extLst>
            </p:cNvPr>
            <p:cNvPicPr>
              <a:picLocks noChangeAspect="1"/>
            </p:cNvPicPr>
            <p:nvPr/>
          </p:nvPicPr>
          <p:blipFill rotWithShape="1">
            <a:blip r:embed="rId11">
              <a:clrChange>
                <a:clrFrom>
                  <a:srgbClr val="FFFFFF"/>
                </a:clrFrom>
                <a:clrTo>
                  <a:srgbClr val="FFFFFF">
                    <a:alpha val="0"/>
                  </a:srgbClr>
                </a:clrTo>
              </a:clrChange>
            </a:blip>
            <a:srcRect l="16842" r="13095"/>
            <a:stretch/>
          </p:blipFill>
          <p:spPr>
            <a:xfrm>
              <a:off x="3324030" y="3330166"/>
              <a:ext cx="3363442" cy="3200400"/>
            </a:xfrm>
            <a:prstGeom prst="rect">
              <a:avLst/>
            </a:prstGeom>
          </p:spPr>
        </p:pic>
        <p:sp>
          <p:nvSpPr>
            <p:cNvPr id="75" name="TextBox 74">
              <a:extLst>
                <a:ext uri="{FF2B5EF4-FFF2-40B4-BE49-F238E27FC236}">
                  <a16:creationId xmlns:a16="http://schemas.microsoft.com/office/drawing/2014/main" id="{EE319A84-E92F-4A56-A669-F7AEC1B978A7}"/>
                </a:ext>
              </a:extLst>
            </p:cNvPr>
            <p:cNvSpPr txBox="1"/>
            <p:nvPr/>
          </p:nvSpPr>
          <p:spPr>
            <a:xfrm>
              <a:off x="2971800" y="3081132"/>
              <a:ext cx="464724" cy="369332"/>
            </a:xfrm>
            <a:prstGeom prst="rect">
              <a:avLst/>
            </a:prstGeom>
            <a:noFill/>
          </p:spPr>
          <p:txBody>
            <a:bodyPr wrap="square" rtlCol="0">
              <a:spAutoFit/>
            </a:bodyPr>
            <a:lstStyle/>
            <a:p>
              <a:pPr algn="ctr"/>
              <a:r>
                <a:rPr lang="en-US" b="1" dirty="0">
                  <a:solidFill>
                    <a:srgbClr val="000000"/>
                  </a:solidFill>
                </a:rPr>
                <a:t>+</a:t>
              </a:r>
            </a:p>
          </p:txBody>
        </p:sp>
        <p:sp>
          <p:nvSpPr>
            <p:cNvPr id="76" name="TextBox 75">
              <a:extLst>
                <a:ext uri="{FF2B5EF4-FFF2-40B4-BE49-F238E27FC236}">
                  <a16:creationId xmlns:a16="http://schemas.microsoft.com/office/drawing/2014/main" id="{53A16D19-D9A2-4DE8-A933-549587CD604D}"/>
                </a:ext>
              </a:extLst>
            </p:cNvPr>
            <p:cNvSpPr txBox="1"/>
            <p:nvPr/>
          </p:nvSpPr>
          <p:spPr>
            <a:xfrm>
              <a:off x="3644909" y="3338509"/>
              <a:ext cx="2841737" cy="369332"/>
            </a:xfrm>
            <a:prstGeom prst="rect">
              <a:avLst/>
            </a:prstGeom>
            <a:solidFill>
              <a:schemeClr val="bg1"/>
            </a:solidFill>
          </p:spPr>
          <p:txBody>
            <a:bodyPr wrap="square" rtlCol="0">
              <a:spAutoFit/>
            </a:bodyPr>
            <a:lstStyle/>
            <a:p>
              <a:pPr algn="ctr"/>
              <a:r>
                <a:rPr lang="en-US" dirty="0">
                  <a:solidFill>
                    <a:srgbClr val="000000"/>
                  </a:solidFill>
                </a:rPr>
                <a:t>New York City: TROPOMI</a:t>
              </a:r>
            </a:p>
          </p:txBody>
        </p:sp>
        <p:sp>
          <p:nvSpPr>
            <p:cNvPr id="77" name="TextBox 76">
              <a:extLst>
                <a:ext uri="{FF2B5EF4-FFF2-40B4-BE49-F238E27FC236}">
                  <a16:creationId xmlns:a16="http://schemas.microsoft.com/office/drawing/2014/main" id="{8E810CA1-3393-4E1F-BBBF-EB39274F2DE0}"/>
                </a:ext>
              </a:extLst>
            </p:cNvPr>
            <p:cNvSpPr txBox="1"/>
            <p:nvPr/>
          </p:nvSpPr>
          <p:spPr>
            <a:xfrm>
              <a:off x="3809623" y="3081132"/>
              <a:ext cx="2698796" cy="369332"/>
            </a:xfrm>
            <a:prstGeom prst="rect">
              <a:avLst/>
            </a:prstGeom>
            <a:noFill/>
          </p:spPr>
          <p:txBody>
            <a:bodyPr wrap="square" rtlCol="0">
              <a:spAutoFit/>
            </a:bodyPr>
            <a:lstStyle/>
            <a:p>
              <a:pPr algn="ctr"/>
              <a:r>
                <a:rPr lang="en-US" b="1" dirty="0">
                  <a:solidFill>
                    <a:schemeClr val="accent2"/>
                  </a:solidFill>
                </a:rPr>
                <a:t>SATELLITE (PATTERN)</a:t>
              </a:r>
            </a:p>
          </p:txBody>
        </p:sp>
      </p:grpSp>
    </p:spTree>
    <p:extLst>
      <p:ext uri="{BB962C8B-B14F-4D97-AF65-F5344CB8AC3E}">
        <p14:creationId xmlns:p14="http://schemas.microsoft.com/office/powerpoint/2010/main" val="38694669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497A2-82CB-4734-BF44-260BE0765019}"/>
              </a:ext>
            </a:extLst>
          </p:cNvPr>
          <p:cNvSpPr>
            <a:spLocks noGrp="1"/>
          </p:cNvSpPr>
          <p:nvPr>
            <p:ph type="title"/>
          </p:nvPr>
        </p:nvSpPr>
        <p:spPr/>
        <p:txBody>
          <a:bodyPr/>
          <a:lstStyle/>
          <a:p>
            <a:r>
              <a:rPr lang="en-US" dirty="0">
                <a:ea typeface="Tahoma" panose="020B0604030504040204" pitchFamily="34" charset="0"/>
                <a:cs typeface="Tahoma" panose="020B0604030504040204" pitchFamily="34" charset="0"/>
              </a:rPr>
              <a:t>Framework for Integrating Data Sources</a:t>
            </a:r>
          </a:p>
        </p:txBody>
      </p:sp>
      <p:sp>
        <p:nvSpPr>
          <p:cNvPr id="3" name="Slide Number Placeholder 2">
            <a:extLst>
              <a:ext uri="{FF2B5EF4-FFF2-40B4-BE49-F238E27FC236}">
                <a16:creationId xmlns:a16="http://schemas.microsoft.com/office/drawing/2014/main" id="{3D3BF5F0-4E61-4ED0-910A-652DEF80C5ED}"/>
              </a:ext>
            </a:extLst>
          </p:cNvPr>
          <p:cNvSpPr>
            <a:spLocks noGrp="1"/>
          </p:cNvSpPr>
          <p:nvPr>
            <p:ph type="sldNum" sz="quarter" idx="10"/>
          </p:nvPr>
        </p:nvSpPr>
        <p:spPr/>
        <p:txBody>
          <a:bodyPr/>
          <a:lstStyle/>
          <a:p>
            <a:fld id="{BDB8D1E3-1DAE-664E-B350-75CA63E753F0}" type="slidenum">
              <a:rPr lang="en-US" smtClean="0"/>
              <a:t>17</a:t>
            </a:fld>
            <a:endParaRPr lang="en-US"/>
          </a:p>
        </p:txBody>
      </p:sp>
      <p:sp>
        <p:nvSpPr>
          <p:cNvPr id="4" name="Date Placeholder 3">
            <a:extLst>
              <a:ext uri="{FF2B5EF4-FFF2-40B4-BE49-F238E27FC236}">
                <a16:creationId xmlns:a16="http://schemas.microsoft.com/office/drawing/2014/main" id="{AE494A75-E9F7-4647-8B8C-5969588B5008}"/>
              </a:ext>
            </a:extLst>
          </p:cNvPr>
          <p:cNvSpPr>
            <a:spLocks noGrp="1"/>
          </p:cNvSpPr>
          <p:nvPr>
            <p:ph type="dt" sz="half" idx="11"/>
          </p:nvPr>
        </p:nvSpPr>
        <p:spPr/>
        <p:txBody>
          <a:bodyPr/>
          <a:lstStyle/>
          <a:p>
            <a:r>
              <a:rPr lang="en-US" dirty="0"/>
              <a:t>Jan. 12, 2021</a:t>
            </a:r>
          </a:p>
        </p:txBody>
      </p:sp>
      <p:grpSp>
        <p:nvGrpSpPr>
          <p:cNvPr id="28" name="Group 27">
            <a:extLst>
              <a:ext uri="{FF2B5EF4-FFF2-40B4-BE49-F238E27FC236}">
                <a16:creationId xmlns:a16="http://schemas.microsoft.com/office/drawing/2014/main" id="{0E9C9D17-45AE-4330-B011-7659C3F03117}"/>
              </a:ext>
            </a:extLst>
          </p:cNvPr>
          <p:cNvGrpSpPr/>
          <p:nvPr/>
        </p:nvGrpSpPr>
        <p:grpSpPr>
          <a:xfrm>
            <a:off x="-52562" y="1091732"/>
            <a:ext cx="11809132" cy="5478123"/>
            <a:chOff x="-52562" y="1091732"/>
            <a:chExt cx="11809132" cy="5478123"/>
          </a:xfrm>
        </p:grpSpPr>
        <p:cxnSp>
          <p:nvCxnSpPr>
            <p:cNvPr id="5" name="Straight Arrow Connector 4">
              <a:extLst>
                <a:ext uri="{FF2B5EF4-FFF2-40B4-BE49-F238E27FC236}">
                  <a16:creationId xmlns:a16="http://schemas.microsoft.com/office/drawing/2014/main" id="{ADE362DC-7822-4E1F-B4D0-D73F69876250}"/>
                </a:ext>
                <a:ext uri="{C183D7F6-B498-43B3-948B-1728B52AA6E4}">
                  <adec:decorative xmlns:adec="http://schemas.microsoft.com/office/drawing/2017/decorative" val="1"/>
                </a:ext>
              </a:extLst>
            </p:cNvPr>
            <p:cNvCxnSpPr/>
            <p:nvPr/>
          </p:nvCxnSpPr>
          <p:spPr>
            <a:xfrm>
              <a:off x="2286000" y="2411416"/>
              <a:ext cx="6452804"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A571BCA-563F-40A1-94C3-1CB8E4A03A1D}"/>
                </a:ext>
                <a:ext uri="{C183D7F6-B498-43B3-948B-1728B52AA6E4}">
                  <adec:decorative xmlns:adec="http://schemas.microsoft.com/office/drawing/2017/decorative" val="1"/>
                </a:ext>
              </a:extLst>
            </p:cNvPr>
            <p:cNvCxnSpPr/>
            <p:nvPr/>
          </p:nvCxnSpPr>
          <p:spPr>
            <a:xfrm>
              <a:off x="5180878"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2607B9D-9FEC-45C2-844C-D995F6972083}"/>
                </a:ext>
                <a:ext uri="{C183D7F6-B498-43B3-948B-1728B52AA6E4}">
                  <adec:decorative xmlns:adec="http://schemas.microsoft.com/office/drawing/2017/decorative" val="1"/>
                </a:ext>
              </a:extLst>
            </p:cNvPr>
            <p:cNvCxnSpPr/>
            <p:nvPr/>
          </p:nvCxnSpPr>
          <p:spPr>
            <a:xfrm>
              <a:off x="2285985" y="2319976"/>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79B7AE3-88DD-437B-AE19-72F81CB10FCC}"/>
                </a:ext>
                <a:ext uri="{C183D7F6-B498-43B3-948B-1728B52AA6E4}">
                  <adec:decorative xmlns:adec="http://schemas.microsoft.com/office/drawing/2017/decorative" val="1"/>
                </a:ext>
              </a:extLst>
            </p:cNvPr>
            <p:cNvCxnSpPr/>
            <p:nvPr/>
          </p:nvCxnSpPr>
          <p:spPr>
            <a:xfrm>
              <a:off x="6508419" y="2324741"/>
              <a:ext cx="0" cy="1828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A88BA96-9E3D-4604-B9F6-BB16F8DF2001}"/>
                    </a:ext>
                  </a:extLst>
                </p:cNvPr>
                <p:cNvSpPr txBox="1"/>
                <p:nvPr/>
              </p:nvSpPr>
              <p:spPr>
                <a:xfrm>
                  <a:off x="4971870" y="2357660"/>
                  <a:ext cx="129142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𝑐𝑢𝑟𝑟𝑒𝑛𝑡</m:t>
                            </m:r>
                          </m:sub>
                        </m:sSub>
                      </m:oMath>
                    </m:oMathPara>
                  </a14:m>
                  <a:endParaRPr lang="en-US" dirty="0">
                    <a:solidFill>
                      <a:srgbClr val="000000"/>
                    </a:solidFill>
                  </a:endParaRPr>
                </a:p>
              </p:txBody>
            </p:sp>
          </mc:Choice>
          <mc:Fallback xmlns="">
            <p:sp>
              <p:nvSpPr>
                <p:cNvPr id="9" name="TextBox 8">
                  <a:extLst>
                    <a:ext uri="{FF2B5EF4-FFF2-40B4-BE49-F238E27FC236}">
                      <a16:creationId xmlns:a16="http://schemas.microsoft.com/office/drawing/2014/main" id="{0A88BA96-9E3D-4604-B9F6-BB16F8DF2001}"/>
                    </a:ext>
                  </a:extLst>
                </p:cNvPr>
                <p:cNvSpPr txBox="1">
                  <a:spLocks noRot="1" noChangeAspect="1" noMove="1" noResize="1" noEditPoints="1" noAdjustHandles="1" noChangeArrowheads="1" noChangeShapeType="1" noTextEdit="1"/>
                </p:cNvSpPr>
                <p:nvPr/>
              </p:nvSpPr>
              <p:spPr>
                <a:xfrm>
                  <a:off x="4971870" y="2357660"/>
                  <a:ext cx="1291426"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16D99FC-3294-4CA2-9892-AD22D7E9FB98}"/>
                    </a:ext>
                  </a:extLst>
                </p:cNvPr>
                <p:cNvSpPr txBox="1"/>
                <p:nvPr/>
              </p:nvSpPr>
              <p:spPr>
                <a:xfrm>
                  <a:off x="6237382" y="2357659"/>
                  <a:ext cx="1291426" cy="3919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𝑡</m:t>
                            </m:r>
                          </m:e>
                          <m:sub>
                            <m:r>
                              <a:rPr lang="en-US" b="0" i="1" smtClean="0">
                                <a:solidFill>
                                  <a:srgbClr val="000000"/>
                                </a:solidFill>
                                <a:latin typeface="Cambria Math" panose="02040503050406030204" pitchFamily="18" charset="0"/>
                              </a:rPr>
                              <m:t>𝑡𝑎𝑟𝑔𝑒𝑡</m:t>
                            </m:r>
                          </m:sub>
                        </m:sSub>
                      </m:oMath>
                    </m:oMathPara>
                  </a14:m>
                  <a:endParaRPr lang="en-US" dirty="0">
                    <a:solidFill>
                      <a:srgbClr val="000000"/>
                    </a:solidFill>
                  </a:endParaRPr>
                </a:p>
              </p:txBody>
            </p:sp>
          </mc:Choice>
          <mc:Fallback xmlns="">
            <p:sp>
              <p:nvSpPr>
                <p:cNvPr id="10" name="TextBox 9">
                  <a:extLst>
                    <a:ext uri="{FF2B5EF4-FFF2-40B4-BE49-F238E27FC236}">
                      <a16:creationId xmlns:a16="http://schemas.microsoft.com/office/drawing/2014/main" id="{716D99FC-3294-4CA2-9892-AD22D7E9FB98}"/>
                    </a:ext>
                  </a:extLst>
                </p:cNvPr>
                <p:cNvSpPr txBox="1">
                  <a:spLocks noRot="1" noChangeAspect="1" noMove="1" noResize="1" noEditPoints="1" noAdjustHandles="1" noChangeArrowheads="1" noChangeShapeType="1" noTextEdit="1"/>
                </p:cNvSpPr>
                <p:nvPr/>
              </p:nvSpPr>
              <p:spPr>
                <a:xfrm>
                  <a:off x="6237382" y="2357659"/>
                  <a:ext cx="1291426" cy="391902"/>
                </a:xfrm>
                <a:prstGeom prst="rect">
                  <a:avLst/>
                </a:prstGeom>
                <a:blipFill>
                  <a:blip r:embed="rId4"/>
                  <a:stretch>
                    <a:fillRect b="-7813"/>
                  </a:stretch>
                </a:blipFill>
              </p:spPr>
              <p:txBody>
                <a:bodyPr/>
                <a:lstStyle/>
                <a:p>
                  <a:r>
                    <a:rPr lang="en-US">
                      <a:noFill/>
                    </a:rPr>
                    <a:t> </a:t>
                  </a:r>
                </a:p>
              </p:txBody>
            </p:sp>
          </mc:Fallback>
        </mc:AlternateContent>
        <p:grpSp>
          <p:nvGrpSpPr>
            <p:cNvPr id="11" name="Group 10" descr="This denotes the calibration period on a timeline; the calibration period extend back from the current time by some arbitrary but finite period (e.g. one week).">
              <a:extLst>
                <a:ext uri="{FF2B5EF4-FFF2-40B4-BE49-F238E27FC236}">
                  <a16:creationId xmlns:a16="http://schemas.microsoft.com/office/drawing/2014/main" id="{C87AE1E2-B68B-451F-B731-CF41EF8414A0}"/>
                </a:ext>
              </a:extLst>
            </p:cNvPr>
            <p:cNvGrpSpPr/>
            <p:nvPr/>
          </p:nvGrpSpPr>
          <p:grpSpPr>
            <a:xfrm>
              <a:off x="2285985" y="2521927"/>
              <a:ext cx="2894863" cy="525649"/>
              <a:chOff x="2285985" y="2641195"/>
              <a:chExt cx="2894863" cy="525649"/>
            </a:xfrm>
          </p:grpSpPr>
          <p:sp>
            <p:nvSpPr>
              <p:cNvPr id="12" name="Right Brace 11">
                <a:extLst>
                  <a:ext uri="{FF2B5EF4-FFF2-40B4-BE49-F238E27FC236}">
                    <a16:creationId xmlns:a16="http://schemas.microsoft.com/office/drawing/2014/main" id="{65151B7B-6F77-47E8-98E6-2252B34C20C6}"/>
                  </a:ext>
                </a:extLst>
              </p:cNvPr>
              <p:cNvSpPr/>
              <p:nvPr/>
            </p:nvSpPr>
            <p:spPr>
              <a:xfrm rot="5400000">
                <a:off x="3641977" y="1285203"/>
                <a:ext cx="182879" cy="2894863"/>
              </a:xfrm>
              <a:prstGeom prst="rightBrace">
                <a:avLst/>
              </a:prstGeom>
              <a:ln w="127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000000"/>
                  </a:solidFill>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FE6699A-2BEA-4557-83BC-E68F69264C80}"/>
                      </a:ext>
                    </a:extLst>
                  </p:cNvPr>
                  <p:cNvSpPr txBox="1"/>
                  <p:nvPr/>
                </p:nvSpPr>
                <p:spPr>
                  <a:xfrm>
                    <a:off x="3581400" y="2797512"/>
                    <a:ext cx="129142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𝑇</m:t>
                              </m:r>
                            </m:e>
                            <m:sub>
                              <m:r>
                                <a:rPr lang="en-US" b="0" i="1" smtClean="0">
                                  <a:solidFill>
                                    <a:srgbClr val="000000"/>
                                  </a:solidFill>
                                  <a:latin typeface="Cambria Math" panose="02040503050406030204" pitchFamily="18" charset="0"/>
                                </a:rPr>
                                <m:t>𝑐𝑎𝑙𝑖𝑏𝑟𝑎𝑡𝑖𝑜𝑛</m:t>
                              </m:r>
                            </m:sub>
                          </m:sSub>
                        </m:oMath>
                      </m:oMathPara>
                    </a14:m>
                    <a:endParaRPr lang="en-US" dirty="0">
                      <a:solidFill>
                        <a:srgbClr val="000000"/>
                      </a:solidFill>
                    </a:endParaRPr>
                  </a:p>
                </p:txBody>
              </p:sp>
            </mc:Choice>
            <mc:Fallback xmlns="">
              <p:sp>
                <p:nvSpPr>
                  <p:cNvPr id="13" name="TextBox 12">
                    <a:extLst>
                      <a:ext uri="{FF2B5EF4-FFF2-40B4-BE49-F238E27FC236}">
                        <a16:creationId xmlns:a16="http://schemas.microsoft.com/office/drawing/2014/main" id="{1FE6699A-2BEA-4557-83BC-E68F69264C80}"/>
                      </a:ext>
                    </a:extLst>
                  </p:cNvPr>
                  <p:cNvSpPr txBox="1">
                    <a:spLocks noRot="1" noChangeAspect="1" noMove="1" noResize="1" noEditPoints="1" noAdjustHandles="1" noChangeArrowheads="1" noChangeShapeType="1" noTextEdit="1"/>
                  </p:cNvSpPr>
                  <p:nvPr/>
                </p:nvSpPr>
                <p:spPr>
                  <a:xfrm>
                    <a:off x="3581400" y="2797512"/>
                    <a:ext cx="1291426" cy="369332"/>
                  </a:xfrm>
                  <a:prstGeom prst="rect">
                    <a:avLst/>
                  </a:prstGeom>
                  <a:blipFill>
                    <a:blip r:embed="rId5"/>
                    <a:stretch>
                      <a:fillRect b="-163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70A0E1D9-3E82-4840-91C1-2F1B49663283}"/>
                    </a:ext>
                  </a:extLst>
                </p:cNvPr>
                <p:cNvSpPr/>
                <p:nvPr/>
              </p:nvSpPr>
              <p:spPr>
                <a:xfrm>
                  <a:off x="2285986" y="1091732"/>
                  <a:ext cx="5259755" cy="290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i="0" dirty="0" smtClean="0">
                            <a:solidFill>
                              <a:srgbClr val="000000"/>
                            </a:solidFill>
                            <a:latin typeface="Cambria Math" panose="02040503050406030204" pitchFamily="18" charset="0"/>
                          </a:rPr>
                          <m:t>MODEL</m:t>
                        </m:r>
                      </m:oMath>
                    </m:oMathPara>
                  </a14:m>
                  <a:endParaRPr lang="en-US" dirty="0">
                    <a:solidFill>
                      <a:srgbClr val="000000"/>
                    </a:solidFill>
                  </a:endParaRPr>
                </a:p>
              </p:txBody>
            </p:sp>
          </mc:Choice>
          <mc:Fallback xmlns="">
            <p:sp>
              <p:nvSpPr>
                <p:cNvPr id="14" name="Rectangle 13">
                  <a:extLst>
                    <a:ext uri="{FF2B5EF4-FFF2-40B4-BE49-F238E27FC236}">
                      <a16:creationId xmlns:a16="http://schemas.microsoft.com/office/drawing/2014/main" id="{70A0E1D9-3E82-4840-91C1-2F1B49663283}"/>
                    </a:ext>
                  </a:extLst>
                </p:cNvPr>
                <p:cNvSpPr>
                  <a:spLocks noRot="1" noChangeAspect="1" noMove="1" noResize="1" noEditPoints="1" noAdjustHandles="1" noChangeArrowheads="1" noChangeShapeType="1" noTextEdit="1"/>
                </p:cNvSpPr>
                <p:nvPr/>
              </p:nvSpPr>
              <p:spPr>
                <a:xfrm>
                  <a:off x="2285986" y="1091732"/>
                  <a:ext cx="5259755" cy="290354"/>
                </a:xfrm>
                <a:prstGeom prst="rect">
                  <a:avLst/>
                </a:prstGeom>
                <a:blipFill>
                  <a:blip r:embed="rId6"/>
                  <a:stretch>
                    <a:fillRect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CA151143-198B-4397-9079-0CC2597D1BAD}"/>
                    </a:ext>
                  </a:extLst>
                </p:cNvPr>
                <p:cNvSpPr/>
                <p:nvPr/>
              </p:nvSpPr>
              <p:spPr>
                <a:xfrm>
                  <a:off x="2285986" y="1468761"/>
                  <a:ext cx="2894859" cy="290354"/>
                </a:xfrm>
                <a:prstGeom prst="rect">
                  <a:avLst/>
                </a:prstGeom>
                <a:pattFill prst="dkVert">
                  <a:fgClr>
                    <a:schemeClr val="accent2"/>
                  </a:fgClr>
                  <a:bgClr>
                    <a:schemeClr val="bg1"/>
                  </a:bgClr>
                </a:patt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b="0" i="0" dirty="0" smtClean="0">
                            <a:solidFill>
                              <a:srgbClr val="000000"/>
                            </a:solidFill>
                            <a:latin typeface="Cambria Math" panose="02040503050406030204" pitchFamily="18" charset="0"/>
                          </a:rPr>
                          <m:t>SATELLITE</m:t>
                        </m:r>
                      </m:oMath>
                    </m:oMathPara>
                  </a14:m>
                  <a:endParaRPr lang="en-US" dirty="0">
                    <a:solidFill>
                      <a:srgbClr val="000000"/>
                    </a:solidFill>
                  </a:endParaRPr>
                </a:p>
              </p:txBody>
            </p:sp>
          </mc:Choice>
          <mc:Fallback xmlns="">
            <p:sp>
              <p:nvSpPr>
                <p:cNvPr id="15" name="Rectangle 14">
                  <a:extLst>
                    <a:ext uri="{FF2B5EF4-FFF2-40B4-BE49-F238E27FC236}">
                      <a16:creationId xmlns:a16="http://schemas.microsoft.com/office/drawing/2014/main" id="{CA151143-198B-4397-9079-0CC2597D1BAD}"/>
                    </a:ext>
                  </a:extLst>
                </p:cNvPr>
                <p:cNvSpPr>
                  <a:spLocks noRot="1" noChangeAspect="1" noMove="1" noResize="1" noEditPoints="1" noAdjustHandles="1" noChangeArrowheads="1" noChangeShapeType="1" noTextEdit="1"/>
                </p:cNvSpPr>
                <p:nvPr/>
              </p:nvSpPr>
              <p:spPr>
                <a:xfrm>
                  <a:off x="2285986" y="1468761"/>
                  <a:ext cx="2894859" cy="290354"/>
                </a:xfrm>
                <a:prstGeom prst="rect">
                  <a:avLst/>
                </a:prstGeom>
                <a:blipFill>
                  <a:blip r:embed="rId7"/>
                  <a:stretch>
                    <a:fillRect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A8B871A4-ED55-4C3D-9AEA-03A72593F4D7}"/>
                    </a:ext>
                  </a:extLst>
                </p:cNvPr>
                <p:cNvSpPr/>
                <p:nvPr/>
              </p:nvSpPr>
              <p:spPr>
                <a:xfrm>
                  <a:off x="2285986" y="1842214"/>
                  <a:ext cx="2894859" cy="2903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en-US" b="0" i="0" dirty="0" smtClean="0">
                            <a:solidFill>
                              <a:srgbClr val="000000"/>
                            </a:solidFill>
                            <a:latin typeface="Cambria Math" panose="02040503050406030204" pitchFamily="18" charset="0"/>
                          </a:rPr>
                          <m:t>GROUND</m:t>
                        </m:r>
                      </m:oMath>
                    </m:oMathPara>
                  </a14:m>
                  <a:endParaRPr lang="en-US" dirty="0">
                    <a:solidFill>
                      <a:srgbClr val="000000"/>
                    </a:solidFill>
                  </a:endParaRPr>
                </a:p>
              </p:txBody>
            </p:sp>
          </mc:Choice>
          <mc:Fallback xmlns="">
            <p:sp>
              <p:nvSpPr>
                <p:cNvPr id="16" name="Rectangle 15">
                  <a:extLst>
                    <a:ext uri="{FF2B5EF4-FFF2-40B4-BE49-F238E27FC236}">
                      <a16:creationId xmlns:a16="http://schemas.microsoft.com/office/drawing/2014/main" id="{A8B871A4-ED55-4C3D-9AEA-03A72593F4D7}"/>
                    </a:ext>
                  </a:extLst>
                </p:cNvPr>
                <p:cNvSpPr>
                  <a:spLocks noRot="1" noChangeAspect="1" noMove="1" noResize="1" noEditPoints="1" noAdjustHandles="1" noChangeArrowheads="1" noChangeShapeType="1" noTextEdit="1"/>
                </p:cNvSpPr>
                <p:nvPr/>
              </p:nvSpPr>
              <p:spPr>
                <a:xfrm>
                  <a:off x="2285986" y="1842214"/>
                  <a:ext cx="2894859" cy="290354"/>
                </a:xfrm>
                <a:prstGeom prst="rect">
                  <a:avLst/>
                </a:prstGeom>
                <a:blipFill>
                  <a:blip r:embed="rId8"/>
                  <a:stretch>
                    <a:fillRect b="-4000"/>
                  </a:stretch>
                </a:blipFill>
              </p:spPr>
              <p:txBody>
                <a:bodyPr/>
                <a:lstStyle/>
                <a:p>
                  <a:r>
                    <a:rPr lang="en-US">
                      <a:noFill/>
                    </a:rPr>
                    <a:t> </a:t>
                  </a:r>
                </a:p>
              </p:txBody>
            </p:sp>
          </mc:Fallback>
        </mc:AlternateContent>
        <p:grpSp>
          <p:nvGrpSpPr>
            <p:cNvPr id="17" name="Group 16" descr="A depiction of using a sequence of satellite images to extract a &quot;typical&quot; pattern of satellite-derived pollution distribution.">
              <a:extLst>
                <a:ext uri="{FF2B5EF4-FFF2-40B4-BE49-F238E27FC236}">
                  <a16:creationId xmlns:a16="http://schemas.microsoft.com/office/drawing/2014/main" id="{F179362E-5B94-4372-AC08-D286B86387AA}"/>
                </a:ext>
              </a:extLst>
            </p:cNvPr>
            <p:cNvGrpSpPr/>
            <p:nvPr/>
          </p:nvGrpSpPr>
          <p:grpSpPr>
            <a:xfrm>
              <a:off x="5435144" y="1429272"/>
              <a:ext cx="5469515" cy="369332"/>
              <a:chOff x="5435144" y="1429272"/>
              <a:chExt cx="5469515" cy="369332"/>
            </a:xfrm>
          </p:grpSpPr>
          <p:sp>
            <p:nvSpPr>
              <p:cNvPr id="18" name="Rectangle 17">
                <a:extLst>
                  <a:ext uri="{FF2B5EF4-FFF2-40B4-BE49-F238E27FC236}">
                    <a16:creationId xmlns:a16="http://schemas.microsoft.com/office/drawing/2014/main" id="{E334926A-06B5-441F-89EC-87B96CFA5073}"/>
                  </a:ext>
                </a:extLst>
              </p:cNvPr>
              <p:cNvSpPr/>
              <p:nvPr/>
            </p:nvSpPr>
            <p:spPr>
              <a:xfrm>
                <a:off x="6426195" y="1468761"/>
                <a:ext cx="164448" cy="29035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rgbClr val="000000"/>
                  </a:solidFill>
                </a:endParaRPr>
              </a:p>
            </p:txBody>
          </p:sp>
          <p:sp>
            <p:nvSpPr>
              <p:cNvPr id="19" name="Arrow: Right 18">
                <a:extLst>
                  <a:ext uri="{FF2B5EF4-FFF2-40B4-BE49-F238E27FC236}">
                    <a16:creationId xmlns:a16="http://schemas.microsoft.com/office/drawing/2014/main" id="{36D79363-3CF0-4288-A327-D73E29D81F33}"/>
                  </a:ext>
                </a:extLst>
              </p:cNvPr>
              <p:cNvSpPr/>
              <p:nvPr/>
            </p:nvSpPr>
            <p:spPr>
              <a:xfrm>
                <a:off x="5435144" y="1509633"/>
                <a:ext cx="736752" cy="211908"/>
              </a:xfrm>
              <a:prstGeom prst="rightArrow">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0000"/>
                  </a:solidFill>
                </a:endParaRPr>
              </a:p>
            </p:txBody>
          </p:sp>
          <p:sp>
            <p:nvSpPr>
              <p:cNvPr id="20" name="TextBox 19">
                <a:extLst>
                  <a:ext uri="{FF2B5EF4-FFF2-40B4-BE49-F238E27FC236}">
                    <a16:creationId xmlns:a16="http://schemas.microsoft.com/office/drawing/2014/main" id="{2E93B02A-BE02-474D-8DD8-9FAC3B23EB93}"/>
                  </a:ext>
                </a:extLst>
              </p:cNvPr>
              <p:cNvSpPr txBox="1"/>
              <p:nvPr/>
            </p:nvSpPr>
            <p:spPr>
              <a:xfrm>
                <a:off x="6590643" y="1429272"/>
                <a:ext cx="4314016" cy="369332"/>
              </a:xfrm>
              <a:prstGeom prst="rect">
                <a:avLst/>
              </a:prstGeom>
              <a:noFill/>
            </p:spPr>
            <p:txBody>
              <a:bodyPr wrap="square" rtlCol="0">
                <a:spAutoFit/>
              </a:bodyPr>
              <a:lstStyle/>
              <a:p>
                <a:r>
                  <a:rPr lang="en-US" dirty="0">
                    <a:solidFill>
                      <a:srgbClr val="000000"/>
                    </a:solidFill>
                    <a:latin typeface="Cambria" panose="02040503050406030204" pitchFamily="18" charset="0"/>
                    <a:ea typeface="Cambria" panose="02040503050406030204" pitchFamily="18" charset="0"/>
                  </a:rPr>
                  <a:t>Typical Satellite Pattern – Model Pattern</a:t>
                </a:r>
              </a:p>
            </p:txBody>
          </p:sp>
        </p:grpSp>
        <p:grpSp>
          <p:nvGrpSpPr>
            <p:cNvPr id="21" name="Group 20">
              <a:extLst>
                <a:ext uri="{FF2B5EF4-FFF2-40B4-BE49-F238E27FC236}">
                  <a16:creationId xmlns:a16="http://schemas.microsoft.com/office/drawing/2014/main" id="{CAC6244F-765B-48F7-91E7-E37CEB62D4B3}"/>
                </a:ext>
                <a:ext uri="{C183D7F6-B498-43B3-948B-1728B52AA6E4}">
                  <adec:decorative xmlns:adec="http://schemas.microsoft.com/office/drawing/2017/decorative" val="1"/>
                </a:ext>
              </a:extLst>
            </p:cNvPr>
            <p:cNvGrpSpPr/>
            <p:nvPr/>
          </p:nvGrpSpPr>
          <p:grpSpPr>
            <a:xfrm>
              <a:off x="424520" y="1236909"/>
              <a:ext cx="1874166" cy="750482"/>
              <a:chOff x="424520" y="1236909"/>
              <a:chExt cx="1874166" cy="750482"/>
            </a:xfrm>
          </p:grpSpPr>
          <p:cxnSp>
            <p:nvCxnSpPr>
              <p:cNvPr id="22" name="Connector: Elbow 21">
                <a:extLst>
                  <a:ext uri="{FF2B5EF4-FFF2-40B4-BE49-F238E27FC236}">
                    <a16:creationId xmlns:a16="http://schemas.microsoft.com/office/drawing/2014/main" id="{36301802-7BC5-40AD-9528-FEF1E7AD1F39}"/>
                  </a:ext>
                </a:extLst>
              </p:cNvPr>
              <p:cNvCxnSpPr>
                <a:cxnSpLocks/>
                <a:stCxn id="16" idx="1"/>
                <a:endCxn id="14" idx="1"/>
              </p:cNvCxnSpPr>
              <p:nvPr/>
            </p:nvCxnSpPr>
            <p:spPr>
              <a:xfrm rot="10800000">
                <a:off x="2285986" y="1236909"/>
                <a:ext cx="12700" cy="750482"/>
              </a:xfrm>
              <a:prstGeom prst="bentConnector3">
                <a:avLst>
                  <a:gd name="adj1" fmla="val 1800000"/>
                </a:avLst>
              </a:prstGeom>
              <a:ln w="12700">
                <a:solidFill>
                  <a:schemeClr val="tx2"/>
                </a:solidFill>
                <a:headEnd type="triangle"/>
                <a:tailEnd type="triangle"/>
              </a:ln>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5649919E-CBDA-4017-947E-91FC6CF549D9}"/>
                  </a:ext>
                </a:extLst>
              </p:cNvPr>
              <p:cNvSpPr txBox="1"/>
              <p:nvPr/>
            </p:nvSpPr>
            <p:spPr>
              <a:xfrm>
                <a:off x="424520" y="1289457"/>
                <a:ext cx="1549156" cy="648961"/>
              </a:xfrm>
              <a:prstGeom prst="rect">
                <a:avLst/>
              </a:prstGeom>
              <a:noFill/>
              <a:ln>
                <a:noFill/>
              </a:ln>
            </p:spPr>
            <p:txBody>
              <a:bodyPr wrap="square" rtlCol="0">
                <a:spAutoFit/>
              </a:bodyPr>
              <a:lstStyle/>
              <a:p>
                <a:r>
                  <a:rPr lang="en-US" dirty="0">
                    <a:solidFill>
                      <a:srgbClr val="000000"/>
                    </a:solidFill>
                    <a:latin typeface="Cambria" panose="02040503050406030204" pitchFamily="18" charset="0"/>
                    <a:ea typeface="Cambria" panose="02040503050406030204" pitchFamily="18" charset="0"/>
                  </a:rPr>
                  <a:t>Establish Relationships</a:t>
                </a:r>
              </a:p>
            </p:txBody>
          </p:sp>
        </p:grpSp>
        <p:grpSp>
          <p:nvGrpSpPr>
            <p:cNvPr id="24" name="Group 23" descr="A depiction of ground monitoring data availability for incorporation into the data fusion, denoting its availability up to the current time.">
              <a:extLst>
                <a:ext uri="{FF2B5EF4-FFF2-40B4-BE49-F238E27FC236}">
                  <a16:creationId xmlns:a16="http://schemas.microsoft.com/office/drawing/2014/main" id="{9A4565E9-8E03-4CBC-B24B-1AAC821EC1F8}"/>
                </a:ext>
              </a:extLst>
            </p:cNvPr>
            <p:cNvGrpSpPr/>
            <p:nvPr/>
          </p:nvGrpSpPr>
          <p:grpSpPr>
            <a:xfrm>
              <a:off x="1199099" y="1842214"/>
              <a:ext cx="5391544" cy="290354"/>
              <a:chOff x="1199099" y="1842214"/>
              <a:chExt cx="5391544" cy="290354"/>
            </a:xfrm>
          </p:grpSpPr>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A37AB1E0-89CF-45DA-9A3B-CD522E3B00F0}"/>
                      </a:ext>
                    </a:extLst>
                  </p:cNvPr>
                  <p:cNvSpPr/>
                  <p:nvPr/>
                </p:nvSpPr>
                <p:spPr>
                  <a:xfrm>
                    <a:off x="6426195" y="1842214"/>
                    <a:ext cx="164448" cy="290354"/>
                  </a:xfrm>
                  <a:prstGeom prst="rect">
                    <a:avLst/>
                  </a:prstGeom>
                  <a:no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b="0" i="0" dirty="0" smtClean="0">
                              <a:solidFill>
                                <a:srgbClr val="000000"/>
                              </a:solidFill>
                              <a:latin typeface="Cambria Math" panose="02040503050406030204" pitchFamily="18" charset="0"/>
                            </a:rPr>
                            <m:t>?</m:t>
                          </m:r>
                        </m:oMath>
                      </m:oMathPara>
                    </a14:m>
                    <a:endParaRPr lang="en-US" dirty="0">
                      <a:solidFill>
                        <a:srgbClr val="000000"/>
                      </a:solidFill>
                    </a:endParaRPr>
                  </a:p>
                </p:txBody>
              </p:sp>
            </mc:Choice>
            <mc:Fallback xmlns="">
              <p:sp>
                <p:nvSpPr>
                  <p:cNvPr id="25" name="Rectangle 24">
                    <a:extLst>
                      <a:ext uri="{FF2B5EF4-FFF2-40B4-BE49-F238E27FC236}">
                        <a16:creationId xmlns:a16="http://schemas.microsoft.com/office/drawing/2014/main" id="{A37AB1E0-89CF-45DA-9A3B-CD522E3B00F0}"/>
                      </a:ext>
                    </a:extLst>
                  </p:cNvPr>
                  <p:cNvSpPr>
                    <a:spLocks noRot="1" noChangeAspect="1" noMove="1" noResize="1" noEditPoints="1" noAdjustHandles="1" noChangeArrowheads="1" noChangeShapeType="1" noTextEdit="1"/>
                  </p:cNvSpPr>
                  <p:nvPr/>
                </p:nvSpPr>
                <p:spPr>
                  <a:xfrm>
                    <a:off x="6426195" y="1842214"/>
                    <a:ext cx="164448" cy="290354"/>
                  </a:xfrm>
                  <a:prstGeom prst="rect">
                    <a:avLst/>
                  </a:prstGeom>
                  <a:blipFill>
                    <a:blip r:embed="rId9"/>
                    <a:stretch>
                      <a:fillRect l="-41379" r="-6897" b="-4000"/>
                    </a:stretch>
                  </a:blipFill>
                </p:spPr>
                <p:txBody>
                  <a:bodyPr/>
                  <a:lstStyle/>
                  <a:p>
                    <a:r>
                      <a:rPr lang="en-US">
                        <a:noFill/>
                      </a:rPr>
                      <a:t> </a:t>
                    </a:r>
                  </a:p>
                </p:txBody>
              </p:sp>
            </mc:Fallback>
          </mc:AlternateContent>
          <p:cxnSp>
            <p:nvCxnSpPr>
              <p:cNvPr id="26" name="Connector: Elbow 25">
                <a:extLst>
                  <a:ext uri="{FF2B5EF4-FFF2-40B4-BE49-F238E27FC236}">
                    <a16:creationId xmlns:a16="http://schemas.microsoft.com/office/drawing/2014/main" id="{43627330-675D-4692-BF9F-4ABB656E7CB3}"/>
                  </a:ext>
                </a:extLst>
              </p:cNvPr>
              <p:cNvCxnSpPr>
                <a:cxnSpLocks/>
                <a:stCxn id="25" idx="2"/>
              </p:cNvCxnSpPr>
              <p:nvPr/>
            </p:nvCxnSpPr>
            <p:spPr>
              <a:xfrm rot="5400000" flipH="1">
                <a:off x="3756685" y="-619165"/>
                <a:ext cx="194147" cy="5309320"/>
              </a:xfrm>
              <a:prstGeom prst="bentConnector4">
                <a:avLst>
                  <a:gd name="adj1" fmla="val -81911"/>
                  <a:gd name="adj2" fmla="val 99890"/>
                </a:avLst>
              </a:prstGeom>
              <a:ln w="12700">
                <a:solidFill>
                  <a:schemeClr val="tx2"/>
                </a:solidFill>
                <a:prstDash val="dash"/>
                <a:headEnd type="triangle" w="med" len="med"/>
                <a:tailEnd type="none" w="med" len="med"/>
              </a:ln>
            </p:spPr>
            <p:style>
              <a:lnRef idx="1">
                <a:schemeClr val="dk1"/>
              </a:lnRef>
              <a:fillRef idx="0">
                <a:schemeClr val="dk1"/>
              </a:fillRef>
              <a:effectRef idx="0">
                <a:schemeClr val="dk1"/>
              </a:effectRef>
              <a:fontRef idx="minor">
                <a:schemeClr val="tx1"/>
              </a:fontRef>
            </p:style>
          </p:cxnSp>
        </p:grpSp>
        <p:sp>
          <p:nvSpPr>
            <p:cNvPr id="27" name="TextBox 26">
              <a:extLst>
                <a:ext uri="{FF2B5EF4-FFF2-40B4-BE49-F238E27FC236}">
                  <a16:creationId xmlns:a16="http://schemas.microsoft.com/office/drawing/2014/main" id="{E7913B2E-F396-4676-A4ED-8F5E675AED69}"/>
                </a:ext>
              </a:extLst>
            </p:cNvPr>
            <p:cNvSpPr txBox="1"/>
            <p:nvPr/>
          </p:nvSpPr>
          <p:spPr>
            <a:xfrm>
              <a:off x="8106968" y="2090532"/>
              <a:ext cx="627816" cy="369332"/>
            </a:xfrm>
            <a:prstGeom prst="rect">
              <a:avLst/>
            </a:prstGeom>
            <a:noFill/>
            <a:ln>
              <a:noFill/>
            </a:ln>
          </p:spPr>
          <p:txBody>
            <a:bodyPr wrap="square" rtlCol="0">
              <a:spAutoFit/>
            </a:bodyPr>
            <a:lstStyle/>
            <a:p>
              <a:r>
                <a:rPr lang="en-US" dirty="0">
                  <a:solidFill>
                    <a:srgbClr val="000000"/>
                  </a:solidFill>
                </a:rPr>
                <a:t>time</a:t>
              </a:r>
            </a:p>
          </p:txBody>
        </p:sp>
        <p:grpSp>
          <p:nvGrpSpPr>
            <p:cNvPr id="35" name="Group 34" descr="This is a scatterplot showing how the model and satellite estimates for surface NO2 are linearly fit to the ground observations to calibrate them.">
              <a:extLst>
                <a:ext uri="{FF2B5EF4-FFF2-40B4-BE49-F238E27FC236}">
                  <a16:creationId xmlns:a16="http://schemas.microsoft.com/office/drawing/2014/main" id="{A529FEDA-50B2-4945-8669-C5DDCA6ACB97}"/>
                </a:ext>
              </a:extLst>
            </p:cNvPr>
            <p:cNvGrpSpPr/>
            <p:nvPr/>
          </p:nvGrpSpPr>
          <p:grpSpPr>
            <a:xfrm>
              <a:off x="6698076" y="3081132"/>
              <a:ext cx="5058494" cy="3036778"/>
              <a:chOff x="6698076" y="3200400"/>
              <a:chExt cx="5058494" cy="3036778"/>
            </a:xfrm>
          </p:grpSpPr>
          <p:sp>
            <p:nvSpPr>
              <p:cNvPr id="36" name="TextBox 35">
                <a:extLst>
                  <a:ext uri="{FF2B5EF4-FFF2-40B4-BE49-F238E27FC236}">
                    <a16:creationId xmlns:a16="http://schemas.microsoft.com/office/drawing/2014/main" id="{40E2AD4A-237E-444F-B2F6-837221DE98F3}"/>
                  </a:ext>
                </a:extLst>
              </p:cNvPr>
              <p:cNvSpPr txBox="1"/>
              <p:nvPr/>
            </p:nvSpPr>
            <p:spPr>
              <a:xfrm>
                <a:off x="7696199" y="3206082"/>
                <a:ext cx="4060371" cy="369332"/>
              </a:xfrm>
              <a:prstGeom prst="rect">
                <a:avLst/>
              </a:prstGeom>
              <a:noFill/>
            </p:spPr>
            <p:txBody>
              <a:bodyPr wrap="square" rtlCol="0">
                <a:spAutoFit/>
              </a:bodyPr>
              <a:lstStyle/>
              <a:p>
                <a:pPr algn="ctr"/>
                <a:r>
                  <a:rPr lang="en-US" b="1" dirty="0">
                    <a:solidFill>
                      <a:schemeClr val="accent6"/>
                    </a:solidFill>
                  </a:rPr>
                  <a:t>GROUND MEASURES (LINEAR FIT)</a:t>
                </a:r>
              </a:p>
            </p:txBody>
          </p:sp>
          <p:sp>
            <p:nvSpPr>
              <p:cNvPr id="37" name="TextBox 36">
                <a:extLst>
                  <a:ext uri="{FF2B5EF4-FFF2-40B4-BE49-F238E27FC236}">
                    <a16:creationId xmlns:a16="http://schemas.microsoft.com/office/drawing/2014/main" id="{57E41EA5-BF5E-4216-B67C-033060E59746}"/>
                  </a:ext>
                </a:extLst>
              </p:cNvPr>
              <p:cNvSpPr txBox="1"/>
              <p:nvPr/>
            </p:nvSpPr>
            <p:spPr>
              <a:xfrm>
                <a:off x="6698076" y="3200400"/>
                <a:ext cx="464724" cy="369332"/>
              </a:xfrm>
              <a:prstGeom prst="rect">
                <a:avLst/>
              </a:prstGeom>
              <a:noFill/>
            </p:spPr>
            <p:txBody>
              <a:bodyPr wrap="square" rtlCol="0">
                <a:spAutoFit/>
              </a:bodyPr>
              <a:lstStyle/>
              <a:p>
                <a:pPr algn="ctr"/>
                <a:r>
                  <a:rPr lang="en-US" b="1" dirty="0">
                    <a:solidFill>
                      <a:srgbClr val="000000"/>
                    </a:solidFill>
                  </a:rPr>
                  <a:t>↔</a:t>
                </a:r>
              </a:p>
            </p:txBody>
          </p:sp>
          <p:pic>
            <p:nvPicPr>
              <p:cNvPr id="38" name="Picture 37">
                <a:extLst>
                  <a:ext uri="{FF2B5EF4-FFF2-40B4-BE49-F238E27FC236}">
                    <a16:creationId xmlns:a16="http://schemas.microsoft.com/office/drawing/2014/main" id="{0E724D32-CA54-454F-9AA0-0760558BF5A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069" t="11116" r="8073" b="6028"/>
              <a:stretch/>
            </p:blipFill>
            <p:spPr>
              <a:xfrm>
                <a:off x="7927879" y="3733800"/>
                <a:ext cx="3471641" cy="2134046"/>
              </a:xfrm>
              <a:prstGeom prst="rect">
                <a:avLst/>
              </a:prstGeom>
            </p:spPr>
          </p:pic>
          <p:sp>
            <p:nvSpPr>
              <p:cNvPr id="39" name="TextBox 38">
                <a:extLst>
                  <a:ext uri="{FF2B5EF4-FFF2-40B4-BE49-F238E27FC236}">
                    <a16:creationId xmlns:a16="http://schemas.microsoft.com/office/drawing/2014/main" id="{088E851D-C8ED-45E8-9C24-E0015344AD53}"/>
                  </a:ext>
                </a:extLst>
              </p:cNvPr>
              <p:cNvSpPr txBox="1"/>
              <p:nvPr/>
            </p:nvSpPr>
            <p:spPr>
              <a:xfrm rot="16200000">
                <a:off x="6358344" y="4479088"/>
                <a:ext cx="2579574" cy="369332"/>
              </a:xfrm>
              <a:prstGeom prst="rect">
                <a:avLst/>
              </a:prstGeom>
              <a:noFill/>
            </p:spPr>
            <p:txBody>
              <a:bodyPr wrap="square" rtlCol="0">
                <a:spAutoFit/>
              </a:bodyPr>
              <a:lstStyle/>
              <a:p>
                <a:r>
                  <a:rPr lang="en-US" dirty="0">
                    <a:solidFill>
                      <a:schemeClr val="accent1"/>
                    </a:solidFill>
                  </a:rPr>
                  <a:t>MODEL</a:t>
                </a:r>
                <a:r>
                  <a:rPr lang="en-US" dirty="0">
                    <a:solidFill>
                      <a:srgbClr val="000000"/>
                    </a:solidFill>
                  </a:rPr>
                  <a:t> + </a:t>
                </a:r>
                <a:r>
                  <a:rPr lang="en-US" dirty="0">
                    <a:solidFill>
                      <a:schemeClr val="accent2"/>
                    </a:solidFill>
                  </a:rPr>
                  <a:t>SATELLITE</a:t>
                </a:r>
              </a:p>
            </p:txBody>
          </p:sp>
          <p:sp>
            <p:nvSpPr>
              <p:cNvPr id="40" name="TextBox 39">
                <a:extLst>
                  <a:ext uri="{FF2B5EF4-FFF2-40B4-BE49-F238E27FC236}">
                    <a16:creationId xmlns:a16="http://schemas.microsoft.com/office/drawing/2014/main" id="{793EB601-AF9B-44DA-8D88-34D02BCA8CA1}"/>
                  </a:ext>
                </a:extLst>
              </p:cNvPr>
              <p:cNvSpPr txBox="1"/>
              <p:nvPr/>
            </p:nvSpPr>
            <p:spPr>
              <a:xfrm>
                <a:off x="8724623" y="5867846"/>
                <a:ext cx="2772913" cy="369332"/>
              </a:xfrm>
              <a:prstGeom prst="rect">
                <a:avLst/>
              </a:prstGeom>
              <a:noFill/>
            </p:spPr>
            <p:txBody>
              <a:bodyPr wrap="square" rtlCol="0">
                <a:spAutoFit/>
              </a:bodyPr>
              <a:lstStyle/>
              <a:p>
                <a:r>
                  <a:rPr lang="en-US" dirty="0">
                    <a:solidFill>
                      <a:schemeClr val="accent6"/>
                    </a:solidFill>
                  </a:rPr>
                  <a:t>GROUND MEASURES</a:t>
                </a:r>
              </a:p>
            </p:txBody>
          </p:sp>
        </p:grpSp>
        <p:cxnSp>
          <p:nvCxnSpPr>
            <p:cNvPr id="47" name="Connector: Elbow 46">
              <a:extLst>
                <a:ext uri="{FF2B5EF4-FFF2-40B4-BE49-F238E27FC236}">
                  <a16:creationId xmlns:a16="http://schemas.microsoft.com/office/drawing/2014/main" id="{2683E547-C626-48F4-98BA-7EE570469347}"/>
                </a:ext>
                <a:ext uri="{C183D7F6-B498-43B3-948B-1728B52AA6E4}">
                  <adec:decorative xmlns:adec="http://schemas.microsoft.com/office/drawing/2017/decorative" val="1"/>
                </a:ext>
              </a:extLst>
            </p:cNvPr>
            <p:cNvCxnSpPr>
              <a:cxnSpLocks/>
            </p:cNvCxnSpPr>
            <p:nvPr/>
          </p:nvCxnSpPr>
          <p:spPr>
            <a:xfrm rot="10800000" flipV="1">
              <a:off x="2285986" y="1236908"/>
              <a:ext cx="12700" cy="377029"/>
            </a:xfrm>
            <a:prstGeom prst="bentConnector3">
              <a:avLst>
                <a:gd name="adj1" fmla="val 1800000"/>
              </a:avLst>
            </a:prstGeom>
            <a:ln w="12700">
              <a:solidFill>
                <a:schemeClr val="tx2"/>
              </a:solidFill>
              <a:headEnd type="triangle"/>
              <a:tailEnd type="triangle"/>
            </a:ln>
          </p:spPr>
          <p:style>
            <a:lnRef idx="1">
              <a:schemeClr val="dk1"/>
            </a:lnRef>
            <a:fillRef idx="0">
              <a:schemeClr val="dk1"/>
            </a:fillRef>
            <a:effectRef idx="0">
              <a:schemeClr val="dk1"/>
            </a:effectRef>
            <a:fontRef idx="minor">
              <a:schemeClr val="tx1"/>
            </a:fontRef>
          </p:style>
        </p:cxnSp>
        <p:grpSp>
          <p:nvGrpSpPr>
            <p:cNvPr id="59" name="Group 58" descr="This is an example of output form the GEOS-CF model, indicating a grid of predicted concentrations over the New York City area. The resolution is such that only a few pixels of the grid cover the region.">
              <a:extLst>
                <a:ext uri="{FF2B5EF4-FFF2-40B4-BE49-F238E27FC236}">
                  <a16:creationId xmlns:a16="http://schemas.microsoft.com/office/drawing/2014/main" id="{199A926B-1053-41C0-A470-AB3E9A9ED792}"/>
                </a:ext>
              </a:extLst>
            </p:cNvPr>
            <p:cNvGrpSpPr/>
            <p:nvPr/>
          </p:nvGrpSpPr>
          <p:grpSpPr>
            <a:xfrm>
              <a:off x="-52562" y="3081132"/>
              <a:ext cx="3349433" cy="3488723"/>
              <a:chOff x="-52562" y="3081132"/>
              <a:chExt cx="3349433" cy="3488723"/>
            </a:xfrm>
          </p:grpSpPr>
          <p:pic>
            <p:nvPicPr>
              <p:cNvPr id="60" name="Picture 59">
                <a:extLst>
                  <a:ext uri="{FF2B5EF4-FFF2-40B4-BE49-F238E27FC236}">
                    <a16:creationId xmlns:a16="http://schemas.microsoft.com/office/drawing/2014/main" id="{7B81BFD5-E92B-4DB7-9706-6374BDDCBF7F}"/>
                  </a:ext>
                </a:extLst>
              </p:cNvPr>
              <p:cNvPicPr>
                <a:picLocks noChangeAspect="1"/>
              </p:cNvPicPr>
              <p:nvPr/>
            </p:nvPicPr>
            <p:blipFill rotWithShape="1">
              <a:blip r:embed="rId11">
                <a:clrChange>
                  <a:clrFrom>
                    <a:srgbClr val="FFFFFF"/>
                  </a:clrFrom>
                  <a:clrTo>
                    <a:srgbClr val="FFFFFF">
                      <a:alpha val="0"/>
                    </a:srgbClr>
                  </a:clrTo>
                </a:clrChange>
              </a:blip>
              <a:srcRect l="15929" r="14300"/>
              <a:stretch/>
            </p:blipFill>
            <p:spPr>
              <a:xfrm>
                <a:off x="-52562" y="3369455"/>
                <a:ext cx="3349433" cy="3200400"/>
              </a:xfrm>
              <a:prstGeom prst="rect">
                <a:avLst/>
              </a:prstGeom>
            </p:spPr>
          </p:pic>
          <p:sp>
            <p:nvSpPr>
              <p:cNvPr id="61" name="TextBox 60">
                <a:extLst>
                  <a:ext uri="{FF2B5EF4-FFF2-40B4-BE49-F238E27FC236}">
                    <a16:creationId xmlns:a16="http://schemas.microsoft.com/office/drawing/2014/main" id="{9CD90B92-98FF-45C9-A851-98CD5A3763DA}"/>
                  </a:ext>
                </a:extLst>
              </p:cNvPr>
              <p:cNvSpPr txBox="1"/>
              <p:nvPr/>
            </p:nvSpPr>
            <p:spPr>
              <a:xfrm>
                <a:off x="318335" y="3370775"/>
                <a:ext cx="2784092" cy="369332"/>
              </a:xfrm>
              <a:prstGeom prst="rect">
                <a:avLst/>
              </a:prstGeom>
              <a:solidFill>
                <a:schemeClr val="bg1"/>
              </a:solidFill>
            </p:spPr>
            <p:txBody>
              <a:bodyPr wrap="square" rtlCol="0">
                <a:spAutoFit/>
              </a:bodyPr>
              <a:lstStyle/>
              <a:p>
                <a:pPr algn="ctr"/>
                <a:r>
                  <a:rPr lang="en-US" dirty="0">
                    <a:solidFill>
                      <a:srgbClr val="000000"/>
                    </a:solidFill>
                  </a:rPr>
                  <a:t>New York City: GEOS-CF</a:t>
                </a:r>
              </a:p>
            </p:txBody>
          </p:sp>
          <p:sp>
            <p:nvSpPr>
              <p:cNvPr id="62" name="TextBox 61">
                <a:extLst>
                  <a:ext uri="{FF2B5EF4-FFF2-40B4-BE49-F238E27FC236}">
                    <a16:creationId xmlns:a16="http://schemas.microsoft.com/office/drawing/2014/main" id="{D547E415-9120-448D-9945-E00F44A3273F}"/>
                  </a:ext>
                </a:extLst>
              </p:cNvPr>
              <p:cNvSpPr txBox="1"/>
              <p:nvPr/>
            </p:nvSpPr>
            <p:spPr>
              <a:xfrm>
                <a:off x="1066800" y="3081132"/>
                <a:ext cx="1219200" cy="369332"/>
              </a:xfrm>
              <a:prstGeom prst="rect">
                <a:avLst/>
              </a:prstGeom>
              <a:noFill/>
            </p:spPr>
            <p:txBody>
              <a:bodyPr wrap="square" rtlCol="0">
                <a:spAutoFit/>
              </a:bodyPr>
              <a:lstStyle/>
              <a:p>
                <a:pPr algn="ctr"/>
                <a:r>
                  <a:rPr lang="en-US" b="1" dirty="0">
                    <a:solidFill>
                      <a:schemeClr val="accent1"/>
                    </a:solidFill>
                  </a:rPr>
                  <a:t>MODEL</a:t>
                </a:r>
              </a:p>
            </p:txBody>
          </p:sp>
        </p:grpSp>
        <p:grpSp>
          <p:nvGrpSpPr>
            <p:cNvPr id="63" name="Group 62" descr="This is an example of a typical satellite pattern, derived by taking the average of several satellite passes during the calibration period and subtracting out the model's predictions from the same time period. It has a higher resolution than the model forecasts, and depicts systematic model under- or over-estimation of surface concentrations">
              <a:extLst>
                <a:ext uri="{FF2B5EF4-FFF2-40B4-BE49-F238E27FC236}">
                  <a16:creationId xmlns:a16="http://schemas.microsoft.com/office/drawing/2014/main" id="{23FE8CF4-813D-4F68-A901-A47F043494EF}"/>
                </a:ext>
              </a:extLst>
            </p:cNvPr>
            <p:cNvGrpSpPr/>
            <p:nvPr/>
          </p:nvGrpSpPr>
          <p:grpSpPr>
            <a:xfrm>
              <a:off x="2971800" y="3081132"/>
              <a:ext cx="3715672" cy="3449434"/>
              <a:chOff x="2971800" y="3081132"/>
              <a:chExt cx="3715672" cy="3449434"/>
            </a:xfrm>
          </p:grpSpPr>
          <p:pic>
            <p:nvPicPr>
              <p:cNvPr id="64" name="Picture 63">
                <a:extLst>
                  <a:ext uri="{FF2B5EF4-FFF2-40B4-BE49-F238E27FC236}">
                    <a16:creationId xmlns:a16="http://schemas.microsoft.com/office/drawing/2014/main" id="{0454D971-1C91-46F8-A476-FBEBC86FE6F3}"/>
                  </a:ext>
                </a:extLst>
              </p:cNvPr>
              <p:cNvPicPr>
                <a:picLocks noChangeAspect="1"/>
              </p:cNvPicPr>
              <p:nvPr/>
            </p:nvPicPr>
            <p:blipFill rotWithShape="1">
              <a:blip r:embed="rId12">
                <a:clrChange>
                  <a:clrFrom>
                    <a:srgbClr val="FFFFFF"/>
                  </a:clrFrom>
                  <a:clrTo>
                    <a:srgbClr val="FFFFFF">
                      <a:alpha val="0"/>
                    </a:srgbClr>
                  </a:clrTo>
                </a:clrChange>
              </a:blip>
              <a:srcRect l="16842" r="13095"/>
              <a:stretch/>
            </p:blipFill>
            <p:spPr>
              <a:xfrm>
                <a:off x="3324030" y="3330166"/>
                <a:ext cx="3363442" cy="3200400"/>
              </a:xfrm>
              <a:prstGeom prst="rect">
                <a:avLst/>
              </a:prstGeom>
            </p:spPr>
          </p:pic>
          <p:sp>
            <p:nvSpPr>
              <p:cNvPr id="65" name="TextBox 64">
                <a:extLst>
                  <a:ext uri="{FF2B5EF4-FFF2-40B4-BE49-F238E27FC236}">
                    <a16:creationId xmlns:a16="http://schemas.microsoft.com/office/drawing/2014/main" id="{090EDBF8-2819-481B-9804-5413AA30B953}"/>
                  </a:ext>
                </a:extLst>
              </p:cNvPr>
              <p:cNvSpPr txBox="1"/>
              <p:nvPr/>
            </p:nvSpPr>
            <p:spPr>
              <a:xfrm>
                <a:off x="2971800" y="3081132"/>
                <a:ext cx="464724" cy="369332"/>
              </a:xfrm>
              <a:prstGeom prst="rect">
                <a:avLst/>
              </a:prstGeom>
              <a:noFill/>
            </p:spPr>
            <p:txBody>
              <a:bodyPr wrap="square" rtlCol="0">
                <a:spAutoFit/>
              </a:bodyPr>
              <a:lstStyle/>
              <a:p>
                <a:pPr algn="ctr"/>
                <a:r>
                  <a:rPr lang="en-US" b="1" dirty="0">
                    <a:solidFill>
                      <a:srgbClr val="000000"/>
                    </a:solidFill>
                  </a:rPr>
                  <a:t>+</a:t>
                </a:r>
              </a:p>
            </p:txBody>
          </p:sp>
          <p:sp>
            <p:nvSpPr>
              <p:cNvPr id="66" name="TextBox 65">
                <a:extLst>
                  <a:ext uri="{FF2B5EF4-FFF2-40B4-BE49-F238E27FC236}">
                    <a16:creationId xmlns:a16="http://schemas.microsoft.com/office/drawing/2014/main" id="{EF1403FA-B8B7-46E2-8C9C-87E8EBEE9644}"/>
                  </a:ext>
                </a:extLst>
              </p:cNvPr>
              <p:cNvSpPr txBox="1"/>
              <p:nvPr/>
            </p:nvSpPr>
            <p:spPr>
              <a:xfrm>
                <a:off x="3644909" y="3338509"/>
                <a:ext cx="2841737" cy="369332"/>
              </a:xfrm>
              <a:prstGeom prst="rect">
                <a:avLst/>
              </a:prstGeom>
              <a:solidFill>
                <a:schemeClr val="bg1"/>
              </a:solidFill>
            </p:spPr>
            <p:txBody>
              <a:bodyPr wrap="square" rtlCol="0">
                <a:spAutoFit/>
              </a:bodyPr>
              <a:lstStyle/>
              <a:p>
                <a:pPr algn="ctr"/>
                <a:r>
                  <a:rPr lang="en-US" dirty="0">
                    <a:solidFill>
                      <a:srgbClr val="000000"/>
                    </a:solidFill>
                  </a:rPr>
                  <a:t>New York City: TROPOMI</a:t>
                </a:r>
              </a:p>
            </p:txBody>
          </p:sp>
          <p:sp>
            <p:nvSpPr>
              <p:cNvPr id="67" name="TextBox 66">
                <a:extLst>
                  <a:ext uri="{FF2B5EF4-FFF2-40B4-BE49-F238E27FC236}">
                    <a16:creationId xmlns:a16="http://schemas.microsoft.com/office/drawing/2014/main" id="{016BBF6B-AFEE-42F9-9909-B998EC99D7E9}"/>
                  </a:ext>
                </a:extLst>
              </p:cNvPr>
              <p:cNvSpPr txBox="1"/>
              <p:nvPr/>
            </p:nvSpPr>
            <p:spPr>
              <a:xfrm>
                <a:off x="3809623" y="3081132"/>
                <a:ext cx="2698796" cy="369332"/>
              </a:xfrm>
              <a:prstGeom prst="rect">
                <a:avLst/>
              </a:prstGeom>
              <a:noFill/>
            </p:spPr>
            <p:txBody>
              <a:bodyPr wrap="square" rtlCol="0">
                <a:spAutoFit/>
              </a:bodyPr>
              <a:lstStyle/>
              <a:p>
                <a:pPr algn="ctr"/>
                <a:r>
                  <a:rPr lang="en-US" b="1" dirty="0">
                    <a:solidFill>
                      <a:schemeClr val="accent2"/>
                    </a:solidFill>
                  </a:rPr>
                  <a:t>SATELLITE (PATTERN)</a:t>
                </a:r>
              </a:p>
            </p:txBody>
          </p:sp>
        </p:grpSp>
      </p:grpSp>
    </p:spTree>
    <p:extLst>
      <p:ext uri="{BB962C8B-B14F-4D97-AF65-F5344CB8AC3E}">
        <p14:creationId xmlns:p14="http://schemas.microsoft.com/office/powerpoint/2010/main" val="1291638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013DCD4-F01B-4ECF-8338-46318679C9F3}"/>
              </a:ext>
            </a:extLst>
          </p:cNvPr>
          <p:cNvSpPr>
            <a:spLocks noGrp="1"/>
          </p:cNvSpPr>
          <p:nvPr>
            <p:ph type="dt" sz="half" idx="10"/>
          </p:nvPr>
        </p:nvSpPr>
        <p:spPr/>
        <p:txBody>
          <a:bodyPr/>
          <a:lstStyle/>
          <a:p>
            <a:r>
              <a:rPr lang="en-US" dirty="0"/>
              <a:t>Jan. 12, 2021</a:t>
            </a:r>
          </a:p>
        </p:txBody>
      </p:sp>
      <p:sp>
        <p:nvSpPr>
          <p:cNvPr id="3" name="Slide Number Placeholder 2">
            <a:extLst>
              <a:ext uri="{FF2B5EF4-FFF2-40B4-BE49-F238E27FC236}">
                <a16:creationId xmlns:a16="http://schemas.microsoft.com/office/drawing/2014/main" id="{76CD2054-0442-4D84-B1BF-79E89A55BA43}"/>
              </a:ext>
            </a:extLst>
          </p:cNvPr>
          <p:cNvSpPr>
            <a:spLocks noGrp="1"/>
          </p:cNvSpPr>
          <p:nvPr>
            <p:ph type="sldNum" sz="quarter" idx="12"/>
          </p:nvPr>
        </p:nvSpPr>
        <p:spPr/>
        <p:txBody>
          <a:bodyPr/>
          <a:lstStyle/>
          <a:p>
            <a:fld id="{BDB8D1E3-1DAE-664E-B350-75CA63E753F0}" type="slidenum">
              <a:rPr lang="en-US" smtClean="0"/>
              <a:t>18</a:t>
            </a:fld>
            <a:endParaRPr lang="en-US" dirty="0"/>
          </a:p>
        </p:txBody>
      </p:sp>
      <p:sp>
        <p:nvSpPr>
          <p:cNvPr id="5" name="Text Placeholder 4">
            <a:extLst>
              <a:ext uri="{FF2B5EF4-FFF2-40B4-BE49-F238E27FC236}">
                <a16:creationId xmlns:a16="http://schemas.microsoft.com/office/drawing/2014/main" id="{7C92A966-DB70-41E6-A026-C0A40E41FE74}"/>
              </a:ext>
            </a:extLst>
          </p:cNvPr>
          <p:cNvSpPr>
            <a:spLocks noGrp="1"/>
          </p:cNvSpPr>
          <p:nvPr>
            <p:ph type="body" sz="quarter" idx="13"/>
          </p:nvPr>
        </p:nvSpPr>
        <p:spPr>
          <a:xfrm>
            <a:off x="6473086" y="4279219"/>
            <a:ext cx="5718913" cy="2061658"/>
          </a:xfrm>
        </p:spPr>
        <p:txBody>
          <a:bodyPr/>
          <a:lstStyle/>
          <a:p>
            <a:pPr algn="l"/>
            <a:r>
              <a:rPr lang="en-US" b="1" dirty="0"/>
              <a:t>Time period: </a:t>
            </a:r>
            <a:r>
              <a:rPr lang="en-US" dirty="0"/>
              <a:t>Sept. 2019 (1-week calibration)</a:t>
            </a:r>
          </a:p>
          <a:p>
            <a:pPr algn="l"/>
            <a:r>
              <a:rPr lang="en-US" b="1" dirty="0"/>
              <a:t>Data sources: </a:t>
            </a:r>
            <a:r>
              <a:rPr lang="en-US" dirty="0"/>
              <a:t>GEOS-CF, TROPOMI, EPA</a:t>
            </a:r>
          </a:p>
          <a:p>
            <a:pPr algn="l"/>
            <a:r>
              <a:rPr lang="en-US" b="1" dirty="0"/>
              <a:t>Evaluation: </a:t>
            </a:r>
            <a:r>
              <a:rPr lang="en-US" dirty="0"/>
              <a:t>cross-validation over ground sites</a:t>
            </a:r>
          </a:p>
        </p:txBody>
      </p:sp>
      <p:sp>
        <p:nvSpPr>
          <p:cNvPr id="2" name="Title 1">
            <a:extLst>
              <a:ext uri="{FF2B5EF4-FFF2-40B4-BE49-F238E27FC236}">
                <a16:creationId xmlns:a16="http://schemas.microsoft.com/office/drawing/2014/main" id="{29CC3337-79A4-4954-A4E4-20D4DC630D13}"/>
              </a:ext>
            </a:extLst>
          </p:cNvPr>
          <p:cNvSpPr>
            <a:spLocks noGrp="1"/>
          </p:cNvSpPr>
          <p:nvPr>
            <p:ph type="title"/>
          </p:nvPr>
        </p:nvSpPr>
        <p:spPr/>
        <p:txBody>
          <a:bodyPr/>
          <a:lstStyle/>
          <a:p>
            <a:r>
              <a:rPr lang="en-US" dirty="0"/>
              <a:t>Case Studies: USA Surface NO</a:t>
            </a:r>
            <a:r>
              <a:rPr lang="en-US" baseline="-25000" dirty="0"/>
              <a:t>2</a:t>
            </a:r>
            <a:r>
              <a:rPr lang="en-US" dirty="0"/>
              <a:t> using GEOS-CF, TROPOMI</a:t>
            </a:r>
          </a:p>
        </p:txBody>
      </p:sp>
      <p:pic>
        <p:nvPicPr>
          <p:cNvPr id="26" name="Picture 25" descr="Plots of five city areas (New York City, New Orleans, Salt Lake City, Las Vegas, San Francisco) used for case study applications in this work.">
            <a:extLst>
              <a:ext uri="{FF2B5EF4-FFF2-40B4-BE49-F238E27FC236}">
                <a16:creationId xmlns:a16="http://schemas.microsoft.com/office/drawing/2014/main" id="{AAF99135-4F80-48F9-9CAE-DBC323F9957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874313"/>
            <a:ext cx="8215313" cy="5511106"/>
          </a:xfrm>
          <a:prstGeom prst="rect">
            <a:avLst/>
          </a:prstGeom>
          <a:noFill/>
          <a:ln>
            <a:noFill/>
          </a:ln>
        </p:spPr>
      </p:pic>
      <p:sp>
        <p:nvSpPr>
          <p:cNvPr id="14" name="TextBox 13">
            <a:extLst>
              <a:ext uri="{FF2B5EF4-FFF2-40B4-BE49-F238E27FC236}">
                <a16:creationId xmlns:a16="http://schemas.microsoft.com/office/drawing/2014/main" id="{2FBF0A45-0884-42E1-AB49-5D3AC21EC9FB}"/>
              </a:ext>
            </a:extLst>
          </p:cNvPr>
          <p:cNvSpPr txBox="1"/>
          <p:nvPr/>
        </p:nvSpPr>
        <p:spPr>
          <a:xfrm>
            <a:off x="539183" y="1300061"/>
            <a:ext cx="1061018" cy="369332"/>
          </a:xfrm>
          <a:prstGeom prst="rect">
            <a:avLst/>
          </a:prstGeom>
          <a:noFill/>
        </p:spPr>
        <p:txBody>
          <a:bodyPr wrap="square" rtlCol="0">
            <a:spAutoFit/>
          </a:bodyPr>
          <a:lstStyle/>
          <a:p>
            <a:pPr algn="l"/>
            <a:r>
              <a:rPr lang="en-US" dirty="0">
                <a:solidFill>
                  <a:srgbClr val="000000"/>
                </a:solidFill>
              </a:rPr>
              <a:t>14 Sites</a:t>
            </a:r>
          </a:p>
        </p:txBody>
      </p:sp>
      <p:sp>
        <p:nvSpPr>
          <p:cNvPr id="17" name="TextBox 16">
            <a:extLst>
              <a:ext uri="{FF2B5EF4-FFF2-40B4-BE49-F238E27FC236}">
                <a16:creationId xmlns:a16="http://schemas.microsoft.com/office/drawing/2014/main" id="{0DAAD3CA-C21D-4978-81CF-2066D355ACFD}"/>
              </a:ext>
            </a:extLst>
          </p:cNvPr>
          <p:cNvSpPr txBox="1"/>
          <p:nvPr/>
        </p:nvSpPr>
        <p:spPr>
          <a:xfrm>
            <a:off x="3316229" y="1300061"/>
            <a:ext cx="1061018" cy="369332"/>
          </a:xfrm>
          <a:prstGeom prst="rect">
            <a:avLst/>
          </a:prstGeom>
          <a:noFill/>
        </p:spPr>
        <p:txBody>
          <a:bodyPr wrap="square" rtlCol="0">
            <a:spAutoFit/>
          </a:bodyPr>
          <a:lstStyle/>
          <a:p>
            <a:pPr algn="l"/>
            <a:r>
              <a:rPr lang="en-US" dirty="0">
                <a:solidFill>
                  <a:srgbClr val="000000"/>
                </a:solidFill>
              </a:rPr>
              <a:t>8 Sites</a:t>
            </a:r>
          </a:p>
        </p:txBody>
      </p:sp>
      <p:sp>
        <p:nvSpPr>
          <p:cNvPr id="19" name="TextBox 18">
            <a:extLst>
              <a:ext uri="{FF2B5EF4-FFF2-40B4-BE49-F238E27FC236}">
                <a16:creationId xmlns:a16="http://schemas.microsoft.com/office/drawing/2014/main" id="{32AF80C0-60CB-453A-8440-5CA332070F38}"/>
              </a:ext>
            </a:extLst>
          </p:cNvPr>
          <p:cNvSpPr txBox="1"/>
          <p:nvPr/>
        </p:nvSpPr>
        <p:spPr>
          <a:xfrm>
            <a:off x="6120829" y="1300061"/>
            <a:ext cx="1061018" cy="369332"/>
          </a:xfrm>
          <a:prstGeom prst="rect">
            <a:avLst/>
          </a:prstGeom>
          <a:noFill/>
        </p:spPr>
        <p:txBody>
          <a:bodyPr wrap="square" rtlCol="0">
            <a:spAutoFit/>
          </a:bodyPr>
          <a:lstStyle/>
          <a:p>
            <a:pPr algn="l"/>
            <a:r>
              <a:rPr lang="en-US" dirty="0">
                <a:solidFill>
                  <a:srgbClr val="000000"/>
                </a:solidFill>
              </a:rPr>
              <a:t>15 Sites</a:t>
            </a:r>
          </a:p>
        </p:txBody>
      </p:sp>
      <p:sp>
        <p:nvSpPr>
          <p:cNvPr id="32" name="TextBox 31">
            <a:extLst>
              <a:ext uri="{FF2B5EF4-FFF2-40B4-BE49-F238E27FC236}">
                <a16:creationId xmlns:a16="http://schemas.microsoft.com/office/drawing/2014/main" id="{3E177FC4-4608-4B61-AB51-5012389CDEA1}"/>
              </a:ext>
            </a:extLst>
          </p:cNvPr>
          <p:cNvSpPr txBox="1"/>
          <p:nvPr/>
        </p:nvSpPr>
        <p:spPr>
          <a:xfrm>
            <a:off x="587997" y="3909887"/>
            <a:ext cx="1061018" cy="369332"/>
          </a:xfrm>
          <a:prstGeom prst="rect">
            <a:avLst/>
          </a:prstGeom>
          <a:noFill/>
        </p:spPr>
        <p:txBody>
          <a:bodyPr wrap="square" rtlCol="0">
            <a:spAutoFit/>
          </a:bodyPr>
          <a:lstStyle/>
          <a:p>
            <a:pPr algn="l"/>
            <a:r>
              <a:rPr lang="en-US" dirty="0">
                <a:solidFill>
                  <a:srgbClr val="000000"/>
                </a:solidFill>
              </a:rPr>
              <a:t>5 Sites</a:t>
            </a:r>
          </a:p>
        </p:txBody>
      </p:sp>
      <p:sp>
        <p:nvSpPr>
          <p:cNvPr id="34" name="TextBox 33">
            <a:extLst>
              <a:ext uri="{FF2B5EF4-FFF2-40B4-BE49-F238E27FC236}">
                <a16:creationId xmlns:a16="http://schemas.microsoft.com/office/drawing/2014/main" id="{F51F71DD-9FE6-426F-8312-684E8991118B}"/>
              </a:ext>
            </a:extLst>
          </p:cNvPr>
          <p:cNvSpPr txBox="1"/>
          <p:nvPr/>
        </p:nvSpPr>
        <p:spPr>
          <a:xfrm>
            <a:off x="3316229" y="3909887"/>
            <a:ext cx="1061018" cy="369332"/>
          </a:xfrm>
          <a:prstGeom prst="rect">
            <a:avLst/>
          </a:prstGeom>
          <a:noFill/>
        </p:spPr>
        <p:txBody>
          <a:bodyPr wrap="square" rtlCol="0">
            <a:spAutoFit/>
          </a:bodyPr>
          <a:lstStyle/>
          <a:p>
            <a:pPr algn="l"/>
            <a:r>
              <a:rPr lang="en-US" dirty="0">
                <a:solidFill>
                  <a:srgbClr val="000000"/>
                </a:solidFill>
              </a:rPr>
              <a:t>27 Sites</a:t>
            </a:r>
          </a:p>
        </p:txBody>
      </p:sp>
    </p:spTree>
    <p:extLst>
      <p:ext uri="{BB962C8B-B14F-4D97-AF65-F5344CB8AC3E}">
        <p14:creationId xmlns:p14="http://schemas.microsoft.com/office/powerpoint/2010/main" val="4119516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C719-02E5-43F9-80E3-624F09AEB2A3}"/>
              </a:ext>
            </a:extLst>
          </p:cNvPr>
          <p:cNvSpPr>
            <a:spLocks noGrp="1"/>
          </p:cNvSpPr>
          <p:nvPr>
            <p:ph type="title"/>
          </p:nvPr>
        </p:nvSpPr>
        <p:spPr/>
        <p:txBody>
          <a:bodyPr/>
          <a:lstStyle/>
          <a:p>
            <a:r>
              <a:rPr lang="en-US" dirty="0"/>
              <a:t>Proposed Method Outperforms Baselines</a:t>
            </a:r>
          </a:p>
        </p:txBody>
      </p:sp>
      <p:sp>
        <p:nvSpPr>
          <p:cNvPr id="3" name="Slide Number Placeholder 2">
            <a:extLst>
              <a:ext uri="{FF2B5EF4-FFF2-40B4-BE49-F238E27FC236}">
                <a16:creationId xmlns:a16="http://schemas.microsoft.com/office/drawing/2014/main" id="{89F23A77-66F6-44F9-8E82-C144B7F003A6}"/>
              </a:ext>
            </a:extLst>
          </p:cNvPr>
          <p:cNvSpPr>
            <a:spLocks noGrp="1"/>
          </p:cNvSpPr>
          <p:nvPr>
            <p:ph type="sldNum" sz="quarter" idx="10"/>
          </p:nvPr>
        </p:nvSpPr>
        <p:spPr/>
        <p:txBody>
          <a:bodyPr/>
          <a:lstStyle/>
          <a:p>
            <a:fld id="{BDB8D1E3-1DAE-664E-B350-75CA63E753F0}" type="slidenum">
              <a:rPr lang="en-US" smtClean="0"/>
              <a:t>19</a:t>
            </a:fld>
            <a:endParaRPr lang="en-US"/>
          </a:p>
        </p:txBody>
      </p:sp>
      <p:sp>
        <p:nvSpPr>
          <p:cNvPr id="4" name="Date Placeholder 3">
            <a:extLst>
              <a:ext uri="{FF2B5EF4-FFF2-40B4-BE49-F238E27FC236}">
                <a16:creationId xmlns:a16="http://schemas.microsoft.com/office/drawing/2014/main" id="{3722CAB9-DF99-4C50-905C-FE8300626C80}"/>
              </a:ext>
            </a:extLst>
          </p:cNvPr>
          <p:cNvSpPr>
            <a:spLocks noGrp="1"/>
          </p:cNvSpPr>
          <p:nvPr>
            <p:ph type="dt" sz="half" idx="11"/>
          </p:nvPr>
        </p:nvSpPr>
        <p:spPr/>
        <p:txBody>
          <a:bodyPr/>
          <a:lstStyle/>
          <a:p>
            <a:r>
              <a:rPr lang="en-US" dirty="0"/>
              <a:t>Jan. 12, 2021</a:t>
            </a:r>
          </a:p>
        </p:txBody>
      </p:sp>
      <p:grpSp>
        <p:nvGrpSpPr>
          <p:cNvPr id="11" name="Graphic 4">
            <a:extLst>
              <a:ext uri="{FF2B5EF4-FFF2-40B4-BE49-F238E27FC236}">
                <a16:creationId xmlns:a16="http://schemas.microsoft.com/office/drawing/2014/main" id="{2BF7F60B-8A6D-41F0-BD80-29F50A6C7D27}"/>
              </a:ext>
            </a:extLst>
          </p:cNvPr>
          <p:cNvGrpSpPr/>
          <p:nvPr/>
        </p:nvGrpSpPr>
        <p:grpSpPr>
          <a:xfrm>
            <a:off x="5034962" y="5784229"/>
            <a:ext cx="76795" cy="251321"/>
            <a:chOff x="5034962" y="5784229"/>
            <a:chExt cx="76795" cy="251321"/>
          </a:xfrm>
          <a:solidFill>
            <a:srgbClr val="000000"/>
          </a:solidFill>
        </p:grpSpPr>
        <p:sp>
          <p:nvSpPr>
            <p:cNvPr id="12" name="Freeform: Shape 11">
              <a:extLst>
                <a:ext uri="{FF2B5EF4-FFF2-40B4-BE49-F238E27FC236}">
                  <a16:creationId xmlns:a16="http://schemas.microsoft.com/office/drawing/2014/main" id="{6C5CE70B-AA0A-45A9-871F-E6719FBE8365}"/>
                </a:ext>
              </a:extLst>
            </p:cNvPr>
            <p:cNvSpPr/>
            <p:nvPr/>
          </p:nvSpPr>
          <p:spPr>
            <a:xfrm>
              <a:off x="5073396" y="5784229"/>
              <a:ext cx="19050" cy="66675"/>
            </a:xfrm>
            <a:custGeom>
              <a:avLst/>
              <a:gdLst>
                <a:gd name="connsiteX0" fmla="*/ 58 w 19050"/>
                <a:gd name="connsiteY0" fmla="*/ 257 h 66675"/>
                <a:gd name="connsiteX1" fmla="*/ 58 w 19050"/>
                <a:gd name="connsiteY1" fmla="*/ 66932 h 66675"/>
              </a:gdLst>
              <a:ahLst/>
              <a:cxnLst>
                <a:cxn ang="0">
                  <a:pos x="connsiteX0" y="connsiteY0"/>
                </a:cxn>
                <a:cxn ang="0">
                  <a:pos x="connsiteX1" y="connsiteY1"/>
                </a:cxn>
              </a:cxnLst>
              <a:rect l="l" t="t" r="r" b="b"/>
              <a:pathLst>
                <a:path w="19050" h="66675">
                  <a:moveTo>
                    <a:pt x="58" y="257"/>
                  </a:moveTo>
                  <a:lnTo>
                    <a:pt x="58"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13" name="Freeform: Shape 12">
              <a:extLst>
                <a:ext uri="{FF2B5EF4-FFF2-40B4-BE49-F238E27FC236}">
                  <a16:creationId xmlns:a16="http://schemas.microsoft.com/office/drawing/2014/main" id="{4F7D9307-B554-4FDC-8A26-D59EE0BE5F28}"/>
                </a:ext>
              </a:extLst>
            </p:cNvPr>
            <p:cNvSpPr/>
            <p:nvPr/>
          </p:nvSpPr>
          <p:spPr>
            <a:xfrm flipV="1">
              <a:off x="5034962" y="5920275"/>
              <a:ext cx="76795" cy="115276"/>
            </a:xfrm>
            <a:custGeom>
              <a:avLst/>
              <a:gdLst>
                <a:gd name="connsiteX0" fmla="*/ 38412 w 76795"/>
                <a:gd name="connsiteY0" fmla="*/ 103601 h 115276"/>
                <a:gd name="connsiteX1" fmla="*/ 20958 w 76795"/>
                <a:gd name="connsiteY1" fmla="*/ 92171 h 115276"/>
                <a:gd name="connsiteX2" fmla="*/ 15124 w 76795"/>
                <a:gd name="connsiteY2" fmla="*/ 57833 h 115276"/>
                <a:gd name="connsiteX3" fmla="*/ 20958 w 76795"/>
                <a:gd name="connsiteY3" fmla="*/ 23567 h 115276"/>
                <a:gd name="connsiteX4" fmla="*/ 38412 w 76795"/>
                <a:gd name="connsiteY4" fmla="*/ 12137 h 115276"/>
                <a:gd name="connsiteX5" fmla="*/ 55938 w 76795"/>
                <a:gd name="connsiteY5" fmla="*/ 23567 h 115276"/>
                <a:gd name="connsiteX6" fmla="*/ 61796 w 76795"/>
                <a:gd name="connsiteY6" fmla="*/ 57833 h 115276"/>
                <a:gd name="connsiteX7" fmla="*/ 55938 w 76795"/>
                <a:gd name="connsiteY7" fmla="*/ 92171 h 115276"/>
                <a:gd name="connsiteX8" fmla="*/ 38412 w 76795"/>
                <a:gd name="connsiteY8" fmla="*/ 103601 h 115276"/>
                <a:gd name="connsiteX9" fmla="*/ 38412 w 76795"/>
                <a:gd name="connsiteY9" fmla="*/ 115507 h 115276"/>
                <a:gd name="connsiteX10" fmla="*/ 66963 w 76795"/>
                <a:gd name="connsiteY10" fmla="*/ 100719 h 115276"/>
                <a:gd name="connsiteX11" fmla="*/ 76822 w 76795"/>
                <a:gd name="connsiteY11" fmla="*/ 57833 h 115276"/>
                <a:gd name="connsiteX12" fmla="*/ 66963 w 76795"/>
                <a:gd name="connsiteY12" fmla="*/ 14994 h 115276"/>
                <a:gd name="connsiteX13" fmla="*/ 38412 w 76795"/>
                <a:gd name="connsiteY13" fmla="*/ 231 h 115276"/>
                <a:gd name="connsiteX14" fmla="*/ 9885 w 76795"/>
                <a:gd name="connsiteY14" fmla="*/ 14994 h 115276"/>
                <a:gd name="connsiteX15" fmla="*/ 27 w 76795"/>
                <a:gd name="connsiteY15" fmla="*/ 57833 h 115276"/>
                <a:gd name="connsiteX16" fmla="*/ 9885 w 76795"/>
                <a:gd name="connsiteY16" fmla="*/ 100719 h 115276"/>
                <a:gd name="connsiteX17" fmla="*/ 38412 w 76795"/>
                <a:gd name="connsiteY17" fmla="*/ 11550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412" y="103601"/>
                  </a:moveTo>
                  <a:cubicBezTo>
                    <a:pt x="30681" y="103601"/>
                    <a:pt x="24863" y="99791"/>
                    <a:pt x="20958" y="92171"/>
                  </a:cubicBezTo>
                  <a:cubicBezTo>
                    <a:pt x="17068" y="84567"/>
                    <a:pt x="15124" y="73121"/>
                    <a:pt x="15124" y="57833"/>
                  </a:cubicBezTo>
                  <a:cubicBezTo>
                    <a:pt x="15124" y="42609"/>
                    <a:pt x="17068" y="31187"/>
                    <a:pt x="20958" y="23567"/>
                  </a:cubicBezTo>
                  <a:cubicBezTo>
                    <a:pt x="24863" y="15947"/>
                    <a:pt x="30681" y="12137"/>
                    <a:pt x="38412" y="12137"/>
                  </a:cubicBezTo>
                  <a:cubicBezTo>
                    <a:pt x="46207" y="12137"/>
                    <a:pt x="52049" y="15947"/>
                    <a:pt x="55938" y="23567"/>
                  </a:cubicBezTo>
                  <a:cubicBezTo>
                    <a:pt x="59844" y="31187"/>
                    <a:pt x="61796" y="42609"/>
                    <a:pt x="61796" y="57833"/>
                  </a:cubicBezTo>
                  <a:cubicBezTo>
                    <a:pt x="61796" y="73121"/>
                    <a:pt x="59844" y="84567"/>
                    <a:pt x="55938" y="92171"/>
                  </a:cubicBezTo>
                  <a:cubicBezTo>
                    <a:pt x="52049" y="99791"/>
                    <a:pt x="46207" y="103601"/>
                    <a:pt x="38412" y="103601"/>
                  </a:cubicBezTo>
                  <a:close/>
                  <a:moveTo>
                    <a:pt x="38412" y="115507"/>
                  </a:moveTo>
                  <a:cubicBezTo>
                    <a:pt x="50874" y="115507"/>
                    <a:pt x="60391" y="110578"/>
                    <a:pt x="66963" y="100719"/>
                  </a:cubicBezTo>
                  <a:cubicBezTo>
                    <a:pt x="73536" y="90877"/>
                    <a:pt x="76822" y="76582"/>
                    <a:pt x="76822" y="57833"/>
                  </a:cubicBezTo>
                  <a:cubicBezTo>
                    <a:pt x="76822" y="39132"/>
                    <a:pt x="73536" y="24853"/>
                    <a:pt x="66963" y="14994"/>
                  </a:cubicBezTo>
                  <a:cubicBezTo>
                    <a:pt x="60391" y="5152"/>
                    <a:pt x="50874" y="231"/>
                    <a:pt x="38412" y="231"/>
                  </a:cubicBezTo>
                  <a:cubicBezTo>
                    <a:pt x="25966" y="231"/>
                    <a:pt x="16457" y="5152"/>
                    <a:pt x="9885" y="14994"/>
                  </a:cubicBezTo>
                  <a:cubicBezTo>
                    <a:pt x="3313" y="24853"/>
                    <a:pt x="27" y="39132"/>
                    <a:pt x="27" y="57833"/>
                  </a:cubicBezTo>
                  <a:cubicBezTo>
                    <a:pt x="27" y="76582"/>
                    <a:pt x="3313" y="90877"/>
                    <a:pt x="9885" y="100719"/>
                  </a:cubicBezTo>
                  <a:cubicBezTo>
                    <a:pt x="16457" y="110578"/>
                    <a:pt x="25966" y="115507"/>
                    <a:pt x="38412" y="115507"/>
                  </a:cubicBezTo>
                  <a:close/>
                </a:path>
              </a:pathLst>
            </a:custGeom>
            <a:solidFill>
              <a:srgbClr val="000000"/>
            </a:solidFill>
            <a:ln w="1524" cap="flat">
              <a:noFill/>
              <a:prstDash val="solid"/>
              <a:round/>
            </a:ln>
          </p:spPr>
          <p:txBody>
            <a:bodyPr rtlCol="0" anchor="ctr"/>
            <a:lstStyle/>
            <a:p>
              <a:endParaRPr lang="en-US"/>
            </a:p>
          </p:txBody>
        </p:sp>
      </p:grpSp>
      <p:grpSp>
        <p:nvGrpSpPr>
          <p:cNvPr id="14" name="Graphic 4">
            <a:extLst>
              <a:ext uri="{FF2B5EF4-FFF2-40B4-BE49-F238E27FC236}">
                <a16:creationId xmlns:a16="http://schemas.microsoft.com/office/drawing/2014/main" id="{2BF7F60B-8A6D-41F0-BD80-29F50A6C7D27}"/>
              </a:ext>
            </a:extLst>
          </p:cNvPr>
          <p:cNvGrpSpPr/>
          <p:nvPr/>
        </p:nvGrpSpPr>
        <p:grpSpPr>
          <a:xfrm>
            <a:off x="5498472" y="5784229"/>
            <a:ext cx="76723" cy="251321"/>
            <a:chOff x="5498472" y="5784229"/>
            <a:chExt cx="76723" cy="251321"/>
          </a:xfrm>
          <a:solidFill>
            <a:srgbClr val="000000"/>
          </a:solidFill>
        </p:grpSpPr>
        <p:sp>
          <p:nvSpPr>
            <p:cNvPr id="15" name="Freeform: Shape 14">
              <a:extLst>
                <a:ext uri="{FF2B5EF4-FFF2-40B4-BE49-F238E27FC236}">
                  <a16:creationId xmlns:a16="http://schemas.microsoft.com/office/drawing/2014/main" id="{6FF8EB3B-2692-452D-9981-A566B833CB4C}"/>
                </a:ext>
              </a:extLst>
            </p:cNvPr>
            <p:cNvSpPr/>
            <p:nvPr/>
          </p:nvSpPr>
          <p:spPr>
            <a:xfrm>
              <a:off x="5536311" y="5784229"/>
              <a:ext cx="19050" cy="66675"/>
            </a:xfrm>
            <a:custGeom>
              <a:avLst/>
              <a:gdLst>
                <a:gd name="connsiteX0" fmla="*/ 83 w 19050"/>
                <a:gd name="connsiteY0" fmla="*/ 257 h 66675"/>
                <a:gd name="connsiteX1" fmla="*/ 83 w 19050"/>
                <a:gd name="connsiteY1" fmla="*/ 66932 h 66675"/>
              </a:gdLst>
              <a:ahLst/>
              <a:cxnLst>
                <a:cxn ang="0">
                  <a:pos x="connsiteX0" y="connsiteY0"/>
                </a:cxn>
                <a:cxn ang="0">
                  <a:pos x="connsiteX1" y="connsiteY1"/>
                </a:cxn>
              </a:cxnLst>
              <a:rect l="l" t="t" r="r" b="b"/>
              <a:pathLst>
                <a:path w="19050" h="66675">
                  <a:moveTo>
                    <a:pt x="83" y="257"/>
                  </a:moveTo>
                  <a:lnTo>
                    <a:pt x="83"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16" name="Freeform: Shape 15">
              <a:extLst>
                <a:ext uri="{FF2B5EF4-FFF2-40B4-BE49-F238E27FC236}">
                  <a16:creationId xmlns:a16="http://schemas.microsoft.com/office/drawing/2014/main" id="{9BA3DC17-8686-4EF0-A011-DA27306B67B4}"/>
                </a:ext>
              </a:extLst>
            </p:cNvPr>
            <p:cNvSpPr/>
            <p:nvPr/>
          </p:nvSpPr>
          <p:spPr>
            <a:xfrm flipV="1">
              <a:off x="5498472" y="5920275"/>
              <a:ext cx="76723" cy="115276"/>
            </a:xfrm>
            <a:custGeom>
              <a:avLst/>
              <a:gdLst>
                <a:gd name="connsiteX0" fmla="*/ 39722 w 76723"/>
                <a:gd name="connsiteY0" fmla="*/ 63929 h 115276"/>
                <a:gd name="connsiteX1" fmla="*/ 23673 w 76723"/>
                <a:gd name="connsiteY1" fmla="*/ 57000 h 115276"/>
                <a:gd name="connsiteX2" fmla="*/ 17767 w 76723"/>
                <a:gd name="connsiteY2" fmla="*/ 38045 h 115276"/>
                <a:gd name="connsiteX3" fmla="*/ 23673 w 76723"/>
                <a:gd name="connsiteY3" fmla="*/ 19090 h 115276"/>
                <a:gd name="connsiteX4" fmla="*/ 39722 w 76723"/>
                <a:gd name="connsiteY4" fmla="*/ 12137 h 115276"/>
                <a:gd name="connsiteX5" fmla="*/ 55748 w 76723"/>
                <a:gd name="connsiteY5" fmla="*/ 19090 h 115276"/>
                <a:gd name="connsiteX6" fmla="*/ 61653 w 76723"/>
                <a:gd name="connsiteY6" fmla="*/ 38045 h 115276"/>
                <a:gd name="connsiteX7" fmla="*/ 55748 w 76723"/>
                <a:gd name="connsiteY7" fmla="*/ 57000 h 115276"/>
                <a:gd name="connsiteX8" fmla="*/ 39722 w 76723"/>
                <a:gd name="connsiteY8" fmla="*/ 63929 h 115276"/>
                <a:gd name="connsiteX9" fmla="*/ 69559 w 76723"/>
                <a:gd name="connsiteY9" fmla="*/ 111054 h 115276"/>
                <a:gd name="connsiteX10" fmla="*/ 69559 w 76723"/>
                <a:gd name="connsiteY10" fmla="*/ 97362 h 115276"/>
                <a:gd name="connsiteX11" fmla="*/ 58129 w 76723"/>
                <a:gd name="connsiteY11" fmla="*/ 101434 h 115276"/>
                <a:gd name="connsiteX12" fmla="*/ 46699 w 76723"/>
                <a:gd name="connsiteY12" fmla="*/ 102863 h 115276"/>
                <a:gd name="connsiteX13" fmla="*/ 23958 w 76723"/>
                <a:gd name="connsiteY13" fmla="*/ 92814 h 115276"/>
                <a:gd name="connsiteX14" fmla="*/ 15005 w 76723"/>
                <a:gd name="connsiteY14" fmla="*/ 62453 h 115276"/>
                <a:gd name="connsiteX15" fmla="*/ 26006 w 76723"/>
                <a:gd name="connsiteY15" fmla="*/ 72383 h 115276"/>
                <a:gd name="connsiteX16" fmla="*/ 40603 w 76723"/>
                <a:gd name="connsiteY16" fmla="*/ 75835 h 115276"/>
                <a:gd name="connsiteX17" fmla="*/ 67059 w 76723"/>
                <a:gd name="connsiteY17" fmla="*/ 65667 h 115276"/>
                <a:gd name="connsiteX18" fmla="*/ 76774 w 76723"/>
                <a:gd name="connsiteY18" fmla="*/ 38045 h 115276"/>
                <a:gd name="connsiteX19" fmla="*/ 66654 w 76723"/>
                <a:gd name="connsiteY19" fmla="*/ 10565 h 115276"/>
                <a:gd name="connsiteX20" fmla="*/ 39722 w 76723"/>
                <a:gd name="connsiteY20" fmla="*/ 231 h 115276"/>
                <a:gd name="connsiteX21" fmla="*/ 10242 w 76723"/>
                <a:gd name="connsiteY21" fmla="*/ 14994 h 115276"/>
                <a:gd name="connsiteX22" fmla="*/ 50 w 76723"/>
                <a:gd name="connsiteY22" fmla="*/ 57833 h 115276"/>
                <a:gd name="connsiteX23" fmla="*/ 12552 w 76723"/>
                <a:gd name="connsiteY23" fmla="*/ 99838 h 115276"/>
                <a:gd name="connsiteX24" fmla="*/ 46104 w 76723"/>
                <a:gd name="connsiteY24" fmla="*/ 115507 h 115276"/>
                <a:gd name="connsiteX25" fmla="*/ 57534 w 76723"/>
                <a:gd name="connsiteY25" fmla="*/ 114388 h 115276"/>
                <a:gd name="connsiteX26" fmla="*/ 69559 w 76723"/>
                <a:gd name="connsiteY26" fmla="*/ 11105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723" h="115276">
                  <a:moveTo>
                    <a:pt x="39722" y="63929"/>
                  </a:moveTo>
                  <a:cubicBezTo>
                    <a:pt x="32975" y="63929"/>
                    <a:pt x="27625" y="61619"/>
                    <a:pt x="23673" y="57000"/>
                  </a:cubicBezTo>
                  <a:cubicBezTo>
                    <a:pt x="19735" y="52396"/>
                    <a:pt x="17767" y="46078"/>
                    <a:pt x="17767" y="38045"/>
                  </a:cubicBezTo>
                  <a:cubicBezTo>
                    <a:pt x="17767" y="30060"/>
                    <a:pt x="19735" y="23742"/>
                    <a:pt x="23673" y="19090"/>
                  </a:cubicBezTo>
                  <a:cubicBezTo>
                    <a:pt x="27625" y="14455"/>
                    <a:pt x="32975" y="12137"/>
                    <a:pt x="39722" y="12137"/>
                  </a:cubicBezTo>
                  <a:cubicBezTo>
                    <a:pt x="46469" y="12137"/>
                    <a:pt x="51811" y="14455"/>
                    <a:pt x="55748" y="19090"/>
                  </a:cubicBezTo>
                  <a:cubicBezTo>
                    <a:pt x="59685" y="23742"/>
                    <a:pt x="61653" y="30060"/>
                    <a:pt x="61653" y="38045"/>
                  </a:cubicBezTo>
                  <a:cubicBezTo>
                    <a:pt x="61653" y="46078"/>
                    <a:pt x="59685" y="52396"/>
                    <a:pt x="55748" y="57000"/>
                  </a:cubicBezTo>
                  <a:cubicBezTo>
                    <a:pt x="51811" y="61619"/>
                    <a:pt x="46469" y="63929"/>
                    <a:pt x="39722" y="63929"/>
                  </a:cubicBezTo>
                  <a:close/>
                  <a:moveTo>
                    <a:pt x="69559" y="111054"/>
                  </a:moveTo>
                  <a:lnTo>
                    <a:pt x="69559" y="97362"/>
                  </a:lnTo>
                  <a:cubicBezTo>
                    <a:pt x="65781" y="99140"/>
                    <a:pt x="61971" y="100497"/>
                    <a:pt x="58129" y="101434"/>
                  </a:cubicBezTo>
                  <a:cubicBezTo>
                    <a:pt x="54287" y="102386"/>
                    <a:pt x="50477" y="102863"/>
                    <a:pt x="46699" y="102863"/>
                  </a:cubicBezTo>
                  <a:cubicBezTo>
                    <a:pt x="36777" y="102863"/>
                    <a:pt x="29197" y="99513"/>
                    <a:pt x="23958" y="92814"/>
                  </a:cubicBezTo>
                  <a:cubicBezTo>
                    <a:pt x="18735" y="86114"/>
                    <a:pt x="15751" y="75994"/>
                    <a:pt x="15005" y="62453"/>
                  </a:cubicBezTo>
                  <a:cubicBezTo>
                    <a:pt x="17926" y="66771"/>
                    <a:pt x="21593" y="70081"/>
                    <a:pt x="26006" y="72383"/>
                  </a:cubicBezTo>
                  <a:cubicBezTo>
                    <a:pt x="30435" y="74684"/>
                    <a:pt x="35301" y="75835"/>
                    <a:pt x="40603" y="75835"/>
                  </a:cubicBezTo>
                  <a:cubicBezTo>
                    <a:pt x="51763" y="75835"/>
                    <a:pt x="60582" y="72446"/>
                    <a:pt x="67059" y="65667"/>
                  </a:cubicBezTo>
                  <a:cubicBezTo>
                    <a:pt x="73536" y="58905"/>
                    <a:pt x="76774" y="49697"/>
                    <a:pt x="76774" y="38045"/>
                  </a:cubicBezTo>
                  <a:cubicBezTo>
                    <a:pt x="76774" y="26631"/>
                    <a:pt x="73401" y="17471"/>
                    <a:pt x="66654" y="10565"/>
                  </a:cubicBezTo>
                  <a:cubicBezTo>
                    <a:pt x="59907" y="3676"/>
                    <a:pt x="50930" y="231"/>
                    <a:pt x="39722" y="231"/>
                  </a:cubicBezTo>
                  <a:cubicBezTo>
                    <a:pt x="26863" y="231"/>
                    <a:pt x="17037" y="5152"/>
                    <a:pt x="10242" y="14994"/>
                  </a:cubicBezTo>
                  <a:cubicBezTo>
                    <a:pt x="3448" y="24853"/>
                    <a:pt x="50" y="39132"/>
                    <a:pt x="50" y="57833"/>
                  </a:cubicBezTo>
                  <a:cubicBezTo>
                    <a:pt x="50" y="75391"/>
                    <a:pt x="4218" y="89393"/>
                    <a:pt x="12552" y="99838"/>
                  </a:cubicBezTo>
                  <a:cubicBezTo>
                    <a:pt x="20886" y="110284"/>
                    <a:pt x="32070" y="115507"/>
                    <a:pt x="46104" y="115507"/>
                  </a:cubicBezTo>
                  <a:cubicBezTo>
                    <a:pt x="49882" y="115507"/>
                    <a:pt x="53692" y="115134"/>
                    <a:pt x="57534" y="114388"/>
                  </a:cubicBezTo>
                  <a:cubicBezTo>
                    <a:pt x="61376" y="113642"/>
                    <a:pt x="65384" y="112530"/>
                    <a:pt x="69559" y="111054"/>
                  </a:cubicBezTo>
                  <a:close/>
                </a:path>
              </a:pathLst>
            </a:custGeom>
            <a:solidFill>
              <a:srgbClr val="000000"/>
            </a:solidFill>
            <a:ln w="1524" cap="flat">
              <a:noFill/>
              <a:prstDash val="solid"/>
              <a:round/>
            </a:ln>
          </p:spPr>
          <p:txBody>
            <a:bodyPr rtlCol="0" anchor="ctr"/>
            <a:lstStyle/>
            <a:p>
              <a:endParaRPr lang="en-US"/>
            </a:p>
          </p:txBody>
        </p:sp>
      </p:grpSp>
      <p:grpSp>
        <p:nvGrpSpPr>
          <p:cNvPr id="17" name="Graphic 4">
            <a:extLst>
              <a:ext uri="{FF2B5EF4-FFF2-40B4-BE49-F238E27FC236}">
                <a16:creationId xmlns:a16="http://schemas.microsoft.com/office/drawing/2014/main" id="{2BF7F60B-8A6D-41F0-BD80-29F50A6C7D27}"/>
              </a:ext>
            </a:extLst>
          </p:cNvPr>
          <p:cNvGrpSpPr/>
          <p:nvPr/>
        </p:nvGrpSpPr>
        <p:grpSpPr>
          <a:xfrm>
            <a:off x="5919001" y="5784229"/>
            <a:ext cx="161921" cy="249154"/>
            <a:chOff x="5919001" y="5784229"/>
            <a:chExt cx="161921" cy="249154"/>
          </a:xfrm>
          <a:solidFill>
            <a:srgbClr val="000000"/>
          </a:solidFill>
        </p:grpSpPr>
        <p:sp>
          <p:nvSpPr>
            <p:cNvPr id="18" name="Freeform: Shape 17">
              <a:extLst>
                <a:ext uri="{FF2B5EF4-FFF2-40B4-BE49-F238E27FC236}">
                  <a16:creationId xmlns:a16="http://schemas.microsoft.com/office/drawing/2014/main" id="{96DA3285-DCA5-493B-8899-024A83606E85}"/>
                </a:ext>
              </a:extLst>
            </p:cNvPr>
            <p:cNvSpPr/>
            <p:nvPr/>
          </p:nvSpPr>
          <p:spPr>
            <a:xfrm>
              <a:off x="5999226" y="5784229"/>
              <a:ext cx="19050" cy="66675"/>
            </a:xfrm>
            <a:custGeom>
              <a:avLst/>
              <a:gdLst>
                <a:gd name="connsiteX0" fmla="*/ 107 w 19050"/>
                <a:gd name="connsiteY0" fmla="*/ 257 h 66675"/>
                <a:gd name="connsiteX1" fmla="*/ 107 w 19050"/>
                <a:gd name="connsiteY1" fmla="*/ 66932 h 66675"/>
              </a:gdLst>
              <a:ahLst/>
              <a:cxnLst>
                <a:cxn ang="0">
                  <a:pos x="connsiteX0" y="connsiteY0"/>
                </a:cxn>
                <a:cxn ang="0">
                  <a:pos x="connsiteX1" y="connsiteY1"/>
                </a:cxn>
              </a:cxnLst>
              <a:rect l="l" t="t" r="r" b="b"/>
              <a:pathLst>
                <a:path w="19050" h="66675">
                  <a:moveTo>
                    <a:pt x="107" y="257"/>
                  </a:moveTo>
                  <a:lnTo>
                    <a:pt x="107"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19" name="Graphic 4">
              <a:extLst>
                <a:ext uri="{FF2B5EF4-FFF2-40B4-BE49-F238E27FC236}">
                  <a16:creationId xmlns:a16="http://schemas.microsoft.com/office/drawing/2014/main" id="{2BF7F60B-8A6D-41F0-BD80-29F50A6C7D27}"/>
                </a:ext>
              </a:extLst>
            </p:cNvPr>
            <p:cNvGrpSpPr/>
            <p:nvPr/>
          </p:nvGrpSpPr>
          <p:grpSpPr>
            <a:xfrm>
              <a:off x="5919001" y="5920275"/>
              <a:ext cx="161921" cy="113109"/>
              <a:chOff x="5919001" y="5920275"/>
              <a:chExt cx="161921" cy="113109"/>
            </a:xfrm>
            <a:solidFill>
              <a:srgbClr val="000000"/>
            </a:solidFill>
          </p:grpSpPr>
          <p:sp>
            <p:nvSpPr>
              <p:cNvPr id="20" name="Freeform: Shape 19">
                <a:extLst>
                  <a:ext uri="{FF2B5EF4-FFF2-40B4-BE49-F238E27FC236}">
                    <a16:creationId xmlns:a16="http://schemas.microsoft.com/office/drawing/2014/main" id="{8AA87C0C-4A07-466A-B9A7-92284C64A81E}"/>
                  </a:ext>
                </a:extLst>
              </p:cNvPr>
              <p:cNvSpPr/>
              <p:nvPr/>
            </p:nvSpPr>
            <p:spPr>
              <a:xfrm flipV="1">
                <a:off x="5919001" y="5922275"/>
                <a:ext cx="66151" cy="111109"/>
              </a:xfrm>
              <a:custGeom>
                <a:avLst/>
                <a:gdLst>
                  <a:gd name="connsiteX0" fmla="*/ 2239 w 66151"/>
                  <a:gd name="connsiteY0" fmla="*/ 12875 h 111109"/>
                  <a:gd name="connsiteX1" fmla="*/ 26789 w 66151"/>
                  <a:gd name="connsiteY1" fmla="*/ 12875 h 111109"/>
                  <a:gd name="connsiteX2" fmla="*/ 26789 w 66151"/>
                  <a:gd name="connsiteY2" fmla="*/ 97648 h 111109"/>
                  <a:gd name="connsiteX3" fmla="*/ 72 w 66151"/>
                  <a:gd name="connsiteY3" fmla="*/ 92290 h 111109"/>
                  <a:gd name="connsiteX4" fmla="*/ 72 w 66151"/>
                  <a:gd name="connsiteY4" fmla="*/ 105982 h 111109"/>
                  <a:gd name="connsiteX5" fmla="*/ 26647 w 66151"/>
                  <a:gd name="connsiteY5" fmla="*/ 111340 h 111109"/>
                  <a:gd name="connsiteX6" fmla="*/ 41672 w 66151"/>
                  <a:gd name="connsiteY6" fmla="*/ 111340 h 111109"/>
                  <a:gd name="connsiteX7" fmla="*/ 41672 w 66151"/>
                  <a:gd name="connsiteY7" fmla="*/ 12875 h 111109"/>
                  <a:gd name="connsiteX8" fmla="*/ 66223 w 66151"/>
                  <a:gd name="connsiteY8" fmla="*/ 12875 h 111109"/>
                  <a:gd name="connsiteX9" fmla="*/ 66223 w 66151"/>
                  <a:gd name="connsiteY9" fmla="*/ 231 h 111109"/>
                  <a:gd name="connsiteX10" fmla="*/ 2239 w 66151"/>
                  <a:gd name="connsiteY10" fmla="*/ 23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239" y="12875"/>
                    </a:moveTo>
                    <a:lnTo>
                      <a:pt x="26789" y="12875"/>
                    </a:lnTo>
                    <a:lnTo>
                      <a:pt x="26789" y="97648"/>
                    </a:lnTo>
                    <a:lnTo>
                      <a:pt x="72" y="92290"/>
                    </a:lnTo>
                    <a:lnTo>
                      <a:pt x="72" y="105982"/>
                    </a:lnTo>
                    <a:lnTo>
                      <a:pt x="26647" y="111340"/>
                    </a:lnTo>
                    <a:lnTo>
                      <a:pt x="41672" y="111340"/>
                    </a:lnTo>
                    <a:lnTo>
                      <a:pt x="41672" y="12875"/>
                    </a:lnTo>
                    <a:lnTo>
                      <a:pt x="66223" y="12875"/>
                    </a:lnTo>
                    <a:lnTo>
                      <a:pt x="66223" y="231"/>
                    </a:lnTo>
                    <a:lnTo>
                      <a:pt x="2239" y="231"/>
                    </a:lnTo>
                    <a:close/>
                  </a:path>
                </a:pathLst>
              </a:custGeom>
              <a:solidFill>
                <a:srgbClr val="000000"/>
              </a:solidFill>
              <a:ln w="1524" cap="flat">
                <a:noFill/>
                <a:prstDash val="solid"/>
                <a:round/>
              </a:ln>
            </p:spPr>
            <p:txBody>
              <a:bodyPr rtlCol="0" anchor="ctr"/>
              <a:lstStyle/>
              <a:p>
                <a:endParaRPr lang="en-US"/>
              </a:p>
            </p:txBody>
          </p:sp>
          <p:sp>
            <p:nvSpPr>
              <p:cNvPr id="21" name="Freeform: Shape 20">
                <a:extLst>
                  <a:ext uri="{FF2B5EF4-FFF2-40B4-BE49-F238E27FC236}">
                    <a16:creationId xmlns:a16="http://schemas.microsoft.com/office/drawing/2014/main" id="{CD637A77-CF49-4D67-B707-4E3AE5015862}"/>
                  </a:ext>
                </a:extLst>
              </p:cNvPr>
              <p:cNvSpPr/>
              <p:nvPr/>
            </p:nvSpPr>
            <p:spPr>
              <a:xfrm flipV="1">
                <a:off x="6010391" y="5920275"/>
                <a:ext cx="70532" cy="113109"/>
              </a:xfrm>
              <a:custGeom>
                <a:avLst/>
                <a:gdLst>
                  <a:gd name="connsiteX0" fmla="*/ 18153 w 70532"/>
                  <a:gd name="connsiteY0" fmla="*/ 12874 h 113109"/>
                  <a:gd name="connsiteX1" fmla="*/ 70612 w 70532"/>
                  <a:gd name="connsiteY1" fmla="*/ 12874 h 113109"/>
                  <a:gd name="connsiteX2" fmla="*/ 70612 w 70532"/>
                  <a:gd name="connsiteY2" fmla="*/ 230 h 113109"/>
                  <a:gd name="connsiteX3" fmla="*/ 79 w 70532"/>
                  <a:gd name="connsiteY3" fmla="*/ 230 h 113109"/>
                  <a:gd name="connsiteX4" fmla="*/ 79 w 70532"/>
                  <a:gd name="connsiteY4" fmla="*/ 12874 h 113109"/>
                  <a:gd name="connsiteX5" fmla="*/ 23391 w 70532"/>
                  <a:gd name="connsiteY5" fmla="*/ 36639 h 113109"/>
                  <a:gd name="connsiteX6" fmla="*/ 41965 w 70532"/>
                  <a:gd name="connsiteY6" fmla="*/ 55903 h 113109"/>
                  <a:gd name="connsiteX7" fmla="*/ 52038 w 70532"/>
                  <a:gd name="connsiteY7" fmla="*/ 69619 h 113109"/>
                  <a:gd name="connsiteX8" fmla="*/ 54919 w 70532"/>
                  <a:gd name="connsiteY8" fmla="*/ 80668 h 113109"/>
                  <a:gd name="connsiteX9" fmla="*/ 48704 w 70532"/>
                  <a:gd name="connsiteY9" fmla="*/ 95099 h 113109"/>
                  <a:gd name="connsiteX10" fmla="*/ 32512 w 70532"/>
                  <a:gd name="connsiteY10" fmla="*/ 100695 h 113109"/>
                  <a:gd name="connsiteX11" fmla="*/ 17581 w 70532"/>
                  <a:gd name="connsiteY11" fmla="*/ 98242 h 113109"/>
                  <a:gd name="connsiteX12" fmla="*/ 817 w 70532"/>
                  <a:gd name="connsiteY12" fmla="*/ 90789 h 113109"/>
                  <a:gd name="connsiteX13" fmla="*/ 817 w 70532"/>
                  <a:gd name="connsiteY13" fmla="*/ 105981 h 113109"/>
                  <a:gd name="connsiteX14" fmla="*/ 17772 w 70532"/>
                  <a:gd name="connsiteY14" fmla="*/ 111482 h 113109"/>
                  <a:gd name="connsiteX15" fmla="*/ 32226 w 70532"/>
                  <a:gd name="connsiteY15" fmla="*/ 113339 h 113109"/>
                  <a:gd name="connsiteX16" fmla="*/ 59753 w 70532"/>
                  <a:gd name="connsiteY16" fmla="*/ 104695 h 113109"/>
                  <a:gd name="connsiteX17" fmla="*/ 70016 w 70532"/>
                  <a:gd name="connsiteY17" fmla="*/ 81645 h 113109"/>
                  <a:gd name="connsiteX18" fmla="*/ 67444 w 70532"/>
                  <a:gd name="connsiteY18" fmla="*/ 68643 h 113109"/>
                  <a:gd name="connsiteX19" fmla="*/ 58110 w 70532"/>
                  <a:gd name="connsiteY19" fmla="*/ 54189 h 113109"/>
                  <a:gd name="connsiteX20" fmla="*/ 46275 w 70532"/>
                  <a:gd name="connsiteY20" fmla="*/ 41711 h 113109"/>
                  <a:gd name="connsiteX21" fmla="*/ 18153 w 70532"/>
                  <a:gd name="connsiteY21" fmla="*/ 1287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153" y="12874"/>
                    </a:moveTo>
                    <a:lnTo>
                      <a:pt x="70612" y="12874"/>
                    </a:lnTo>
                    <a:lnTo>
                      <a:pt x="70612" y="230"/>
                    </a:lnTo>
                    <a:lnTo>
                      <a:pt x="79" y="230"/>
                    </a:lnTo>
                    <a:lnTo>
                      <a:pt x="79" y="12874"/>
                    </a:lnTo>
                    <a:cubicBezTo>
                      <a:pt x="5778" y="18780"/>
                      <a:pt x="13549" y="26701"/>
                      <a:pt x="23391" y="36639"/>
                    </a:cubicBezTo>
                    <a:cubicBezTo>
                      <a:pt x="33250" y="46593"/>
                      <a:pt x="39441" y="53014"/>
                      <a:pt x="41965" y="55903"/>
                    </a:cubicBezTo>
                    <a:cubicBezTo>
                      <a:pt x="46775" y="61301"/>
                      <a:pt x="50133" y="65873"/>
                      <a:pt x="52038" y="69619"/>
                    </a:cubicBezTo>
                    <a:cubicBezTo>
                      <a:pt x="53959" y="73366"/>
                      <a:pt x="54919" y="77049"/>
                      <a:pt x="54919" y="80668"/>
                    </a:cubicBezTo>
                    <a:cubicBezTo>
                      <a:pt x="54919" y="86574"/>
                      <a:pt x="52847" y="91384"/>
                      <a:pt x="48704" y="95099"/>
                    </a:cubicBezTo>
                    <a:cubicBezTo>
                      <a:pt x="44561" y="98829"/>
                      <a:pt x="39163" y="100695"/>
                      <a:pt x="32512" y="100695"/>
                    </a:cubicBezTo>
                    <a:cubicBezTo>
                      <a:pt x="27797" y="100695"/>
                      <a:pt x="22820" y="99877"/>
                      <a:pt x="17581" y="98242"/>
                    </a:cubicBezTo>
                    <a:cubicBezTo>
                      <a:pt x="12358" y="96607"/>
                      <a:pt x="6770" y="94123"/>
                      <a:pt x="817" y="90789"/>
                    </a:cubicBezTo>
                    <a:lnTo>
                      <a:pt x="817" y="105981"/>
                    </a:lnTo>
                    <a:cubicBezTo>
                      <a:pt x="6865" y="108410"/>
                      <a:pt x="12517" y="110244"/>
                      <a:pt x="17772" y="111482"/>
                    </a:cubicBezTo>
                    <a:cubicBezTo>
                      <a:pt x="23042" y="112720"/>
                      <a:pt x="27860" y="113339"/>
                      <a:pt x="32226" y="113339"/>
                    </a:cubicBezTo>
                    <a:cubicBezTo>
                      <a:pt x="43735" y="113339"/>
                      <a:pt x="52911" y="110458"/>
                      <a:pt x="59753" y="104695"/>
                    </a:cubicBezTo>
                    <a:cubicBezTo>
                      <a:pt x="66595" y="98949"/>
                      <a:pt x="70016" y="91265"/>
                      <a:pt x="70016" y="81645"/>
                    </a:cubicBezTo>
                    <a:cubicBezTo>
                      <a:pt x="70016" y="77073"/>
                      <a:pt x="69159" y="72739"/>
                      <a:pt x="67444" y="68643"/>
                    </a:cubicBezTo>
                    <a:cubicBezTo>
                      <a:pt x="65746" y="64563"/>
                      <a:pt x="62634" y="59745"/>
                      <a:pt x="58110" y="54189"/>
                    </a:cubicBezTo>
                    <a:cubicBezTo>
                      <a:pt x="56872" y="52744"/>
                      <a:pt x="52927" y="48585"/>
                      <a:pt x="46275" y="41711"/>
                    </a:cubicBezTo>
                    <a:cubicBezTo>
                      <a:pt x="39639" y="34837"/>
                      <a:pt x="30265" y="25225"/>
                      <a:pt x="18153" y="12874"/>
                    </a:cubicBezTo>
                    <a:close/>
                  </a:path>
                </a:pathLst>
              </a:custGeom>
              <a:solidFill>
                <a:srgbClr val="000000"/>
              </a:solidFill>
              <a:ln w="1524" cap="flat">
                <a:noFill/>
                <a:prstDash val="solid"/>
                <a:round/>
              </a:ln>
            </p:spPr>
            <p:txBody>
              <a:bodyPr rtlCol="0" anchor="ctr"/>
              <a:lstStyle/>
              <a:p>
                <a:endParaRPr lang="en-US"/>
              </a:p>
            </p:txBody>
          </p:sp>
        </p:grpSp>
      </p:grpSp>
      <p:grpSp>
        <p:nvGrpSpPr>
          <p:cNvPr id="22" name="Graphic 4">
            <a:extLst>
              <a:ext uri="{FF2B5EF4-FFF2-40B4-BE49-F238E27FC236}">
                <a16:creationId xmlns:a16="http://schemas.microsoft.com/office/drawing/2014/main" id="{2BF7F60B-8A6D-41F0-BD80-29F50A6C7D27}"/>
              </a:ext>
            </a:extLst>
          </p:cNvPr>
          <p:cNvGrpSpPr/>
          <p:nvPr/>
        </p:nvGrpSpPr>
        <p:grpSpPr>
          <a:xfrm>
            <a:off x="6381916" y="5784229"/>
            <a:ext cx="166755" cy="251321"/>
            <a:chOff x="6381916" y="5784229"/>
            <a:chExt cx="166755" cy="251321"/>
          </a:xfrm>
          <a:solidFill>
            <a:srgbClr val="000000"/>
          </a:solidFill>
        </p:grpSpPr>
        <p:sp>
          <p:nvSpPr>
            <p:cNvPr id="23" name="Freeform: Shape 22">
              <a:extLst>
                <a:ext uri="{FF2B5EF4-FFF2-40B4-BE49-F238E27FC236}">
                  <a16:creationId xmlns:a16="http://schemas.microsoft.com/office/drawing/2014/main" id="{BA06082D-A992-40A2-8F19-E91716600074}"/>
                </a:ext>
              </a:extLst>
            </p:cNvPr>
            <p:cNvSpPr/>
            <p:nvPr/>
          </p:nvSpPr>
          <p:spPr>
            <a:xfrm>
              <a:off x="6462141" y="5784229"/>
              <a:ext cx="19050" cy="66675"/>
            </a:xfrm>
            <a:custGeom>
              <a:avLst/>
              <a:gdLst>
                <a:gd name="connsiteX0" fmla="*/ 131 w 19050"/>
                <a:gd name="connsiteY0" fmla="*/ 257 h 66675"/>
                <a:gd name="connsiteX1" fmla="*/ 131 w 19050"/>
                <a:gd name="connsiteY1" fmla="*/ 66932 h 66675"/>
              </a:gdLst>
              <a:ahLst/>
              <a:cxnLst>
                <a:cxn ang="0">
                  <a:pos x="connsiteX0" y="connsiteY0"/>
                </a:cxn>
                <a:cxn ang="0">
                  <a:pos x="connsiteX1" y="connsiteY1"/>
                </a:cxn>
              </a:cxnLst>
              <a:rect l="l" t="t" r="r" b="b"/>
              <a:pathLst>
                <a:path w="19050" h="66675">
                  <a:moveTo>
                    <a:pt x="131" y="257"/>
                  </a:moveTo>
                  <a:lnTo>
                    <a:pt x="131"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4" name="Graphic 4">
              <a:extLst>
                <a:ext uri="{FF2B5EF4-FFF2-40B4-BE49-F238E27FC236}">
                  <a16:creationId xmlns:a16="http://schemas.microsoft.com/office/drawing/2014/main" id="{2BF7F60B-8A6D-41F0-BD80-29F50A6C7D27}"/>
                </a:ext>
              </a:extLst>
            </p:cNvPr>
            <p:cNvGrpSpPr/>
            <p:nvPr/>
          </p:nvGrpSpPr>
          <p:grpSpPr>
            <a:xfrm>
              <a:off x="6381916" y="5920275"/>
              <a:ext cx="166755" cy="115276"/>
              <a:chOff x="6381916" y="5920275"/>
              <a:chExt cx="166755" cy="115276"/>
            </a:xfrm>
            <a:solidFill>
              <a:srgbClr val="000000"/>
            </a:solidFill>
          </p:grpSpPr>
          <p:sp>
            <p:nvSpPr>
              <p:cNvPr id="25" name="Freeform: Shape 24">
                <a:extLst>
                  <a:ext uri="{FF2B5EF4-FFF2-40B4-BE49-F238E27FC236}">
                    <a16:creationId xmlns:a16="http://schemas.microsoft.com/office/drawing/2014/main" id="{5A2AEAA8-0CEA-4B41-818F-630EC0B7C3FA}"/>
                  </a:ext>
                </a:extLst>
              </p:cNvPr>
              <p:cNvSpPr/>
              <p:nvPr/>
            </p:nvSpPr>
            <p:spPr>
              <a:xfrm flipV="1">
                <a:off x="6381916" y="5922275"/>
                <a:ext cx="66151" cy="111109"/>
              </a:xfrm>
              <a:custGeom>
                <a:avLst/>
                <a:gdLst>
                  <a:gd name="connsiteX0" fmla="*/ 2263 w 66151"/>
                  <a:gd name="connsiteY0" fmla="*/ 12875 h 111109"/>
                  <a:gd name="connsiteX1" fmla="*/ 26814 w 66151"/>
                  <a:gd name="connsiteY1" fmla="*/ 12875 h 111109"/>
                  <a:gd name="connsiteX2" fmla="*/ 26814 w 66151"/>
                  <a:gd name="connsiteY2" fmla="*/ 97648 h 111109"/>
                  <a:gd name="connsiteX3" fmla="*/ 96 w 66151"/>
                  <a:gd name="connsiteY3" fmla="*/ 92290 h 111109"/>
                  <a:gd name="connsiteX4" fmla="*/ 96 w 66151"/>
                  <a:gd name="connsiteY4" fmla="*/ 105982 h 111109"/>
                  <a:gd name="connsiteX5" fmla="*/ 26671 w 66151"/>
                  <a:gd name="connsiteY5" fmla="*/ 111340 h 111109"/>
                  <a:gd name="connsiteX6" fmla="*/ 41696 w 66151"/>
                  <a:gd name="connsiteY6" fmla="*/ 111340 h 111109"/>
                  <a:gd name="connsiteX7" fmla="*/ 41696 w 66151"/>
                  <a:gd name="connsiteY7" fmla="*/ 12875 h 111109"/>
                  <a:gd name="connsiteX8" fmla="*/ 66247 w 66151"/>
                  <a:gd name="connsiteY8" fmla="*/ 12875 h 111109"/>
                  <a:gd name="connsiteX9" fmla="*/ 66247 w 66151"/>
                  <a:gd name="connsiteY9" fmla="*/ 231 h 111109"/>
                  <a:gd name="connsiteX10" fmla="*/ 2263 w 66151"/>
                  <a:gd name="connsiteY10" fmla="*/ 23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263" y="12875"/>
                    </a:moveTo>
                    <a:lnTo>
                      <a:pt x="26814" y="12875"/>
                    </a:lnTo>
                    <a:lnTo>
                      <a:pt x="26814" y="97648"/>
                    </a:lnTo>
                    <a:lnTo>
                      <a:pt x="96" y="92290"/>
                    </a:lnTo>
                    <a:lnTo>
                      <a:pt x="96" y="105982"/>
                    </a:lnTo>
                    <a:lnTo>
                      <a:pt x="26671" y="111340"/>
                    </a:lnTo>
                    <a:lnTo>
                      <a:pt x="41696" y="111340"/>
                    </a:lnTo>
                    <a:lnTo>
                      <a:pt x="41696" y="12875"/>
                    </a:lnTo>
                    <a:lnTo>
                      <a:pt x="66247" y="12875"/>
                    </a:lnTo>
                    <a:lnTo>
                      <a:pt x="66247" y="231"/>
                    </a:lnTo>
                    <a:lnTo>
                      <a:pt x="2263" y="231"/>
                    </a:lnTo>
                    <a:close/>
                  </a:path>
                </a:pathLst>
              </a:custGeom>
              <a:solidFill>
                <a:srgbClr val="000000"/>
              </a:solidFill>
              <a:ln w="1524" cap="flat">
                <a:noFill/>
                <a:prstDash val="solid"/>
                <a:round/>
              </a:ln>
            </p:spPr>
            <p:txBody>
              <a:bodyPr rtlCol="0" anchor="ctr"/>
              <a:lstStyle/>
              <a:p>
                <a:endParaRPr lang="en-US"/>
              </a:p>
            </p:txBody>
          </p:sp>
          <p:sp>
            <p:nvSpPr>
              <p:cNvPr id="26" name="Freeform: Shape 25">
                <a:extLst>
                  <a:ext uri="{FF2B5EF4-FFF2-40B4-BE49-F238E27FC236}">
                    <a16:creationId xmlns:a16="http://schemas.microsoft.com/office/drawing/2014/main" id="{512A32E2-411C-49ED-96DD-7430875FF818}"/>
                  </a:ext>
                </a:extLst>
              </p:cNvPr>
              <p:cNvSpPr/>
              <p:nvPr/>
            </p:nvSpPr>
            <p:spPr>
              <a:xfrm flipV="1">
                <a:off x="6472472" y="5920275"/>
                <a:ext cx="76199" cy="115276"/>
              </a:xfrm>
              <a:custGeom>
                <a:avLst/>
                <a:gdLst>
                  <a:gd name="connsiteX0" fmla="*/ 38202 w 76199"/>
                  <a:gd name="connsiteY0" fmla="*/ 55166 h 115276"/>
                  <a:gd name="connsiteX1" fmla="*/ 21343 w 76199"/>
                  <a:gd name="connsiteY1" fmla="*/ 49427 h 115276"/>
                  <a:gd name="connsiteX2" fmla="*/ 15223 w 76199"/>
                  <a:gd name="connsiteY2" fmla="*/ 33663 h 115276"/>
                  <a:gd name="connsiteX3" fmla="*/ 21343 w 76199"/>
                  <a:gd name="connsiteY3" fmla="*/ 17876 h 115276"/>
                  <a:gd name="connsiteX4" fmla="*/ 38202 w 76199"/>
                  <a:gd name="connsiteY4" fmla="*/ 12137 h 115276"/>
                  <a:gd name="connsiteX5" fmla="*/ 55085 w 76199"/>
                  <a:gd name="connsiteY5" fmla="*/ 17900 h 115276"/>
                  <a:gd name="connsiteX6" fmla="*/ 61276 w 76199"/>
                  <a:gd name="connsiteY6" fmla="*/ 33663 h 115276"/>
                  <a:gd name="connsiteX7" fmla="*/ 55133 w 76199"/>
                  <a:gd name="connsiteY7" fmla="*/ 49427 h 115276"/>
                  <a:gd name="connsiteX8" fmla="*/ 38202 w 76199"/>
                  <a:gd name="connsiteY8" fmla="*/ 55166 h 115276"/>
                  <a:gd name="connsiteX9" fmla="*/ 23176 w 76199"/>
                  <a:gd name="connsiteY9" fmla="*/ 61548 h 115276"/>
                  <a:gd name="connsiteX10" fmla="*/ 8103 w 76199"/>
                  <a:gd name="connsiteY10" fmla="*/ 70549 h 115276"/>
                  <a:gd name="connsiteX11" fmla="*/ 2721 w 76199"/>
                  <a:gd name="connsiteY11" fmla="*/ 86718 h 115276"/>
                  <a:gd name="connsiteX12" fmla="*/ 12199 w 76199"/>
                  <a:gd name="connsiteY12" fmla="*/ 107768 h 115276"/>
                  <a:gd name="connsiteX13" fmla="*/ 38202 w 76199"/>
                  <a:gd name="connsiteY13" fmla="*/ 115507 h 115276"/>
                  <a:gd name="connsiteX14" fmla="*/ 64253 w 76199"/>
                  <a:gd name="connsiteY14" fmla="*/ 107768 h 115276"/>
                  <a:gd name="connsiteX15" fmla="*/ 73706 w 76199"/>
                  <a:gd name="connsiteY15" fmla="*/ 86718 h 115276"/>
                  <a:gd name="connsiteX16" fmla="*/ 68301 w 76199"/>
                  <a:gd name="connsiteY16" fmla="*/ 70549 h 115276"/>
                  <a:gd name="connsiteX17" fmla="*/ 53323 w 76199"/>
                  <a:gd name="connsiteY17" fmla="*/ 61548 h 115276"/>
                  <a:gd name="connsiteX18" fmla="*/ 70230 w 76199"/>
                  <a:gd name="connsiteY18" fmla="*/ 51642 h 115276"/>
                  <a:gd name="connsiteX19" fmla="*/ 76302 w 76199"/>
                  <a:gd name="connsiteY19" fmla="*/ 33663 h 115276"/>
                  <a:gd name="connsiteX20" fmla="*/ 66444 w 76199"/>
                  <a:gd name="connsiteY20" fmla="*/ 8851 h 115276"/>
                  <a:gd name="connsiteX21" fmla="*/ 38202 w 76199"/>
                  <a:gd name="connsiteY21" fmla="*/ 231 h 115276"/>
                  <a:gd name="connsiteX22" fmla="*/ 9960 w 76199"/>
                  <a:gd name="connsiteY22" fmla="*/ 8851 h 115276"/>
                  <a:gd name="connsiteX23" fmla="*/ 102 w 76199"/>
                  <a:gd name="connsiteY23" fmla="*/ 33663 h 115276"/>
                  <a:gd name="connsiteX24" fmla="*/ 6198 w 76199"/>
                  <a:gd name="connsiteY24" fmla="*/ 51642 h 115276"/>
                  <a:gd name="connsiteX25" fmla="*/ 23176 w 76199"/>
                  <a:gd name="connsiteY25" fmla="*/ 61548 h 115276"/>
                  <a:gd name="connsiteX26" fmla="*/ 17676 w 76199"/>
                  <a:gd name="connsiteY26" fmla="*/ 85289 h 115276"/>
                  <a:gd name="connsiteX27" fmla="*/ 23057 w 76199"/>
                  <a:gd name="connsiteY27" fmla="*/ 71835 h 115276"/>
                  <a:gd name="connsiteX28" fmla="*/ 38202 w 76199"/>
                  <a:gd name="connsiteY28" fmla="*/ 67001 h 115276"/>
                  <a:gd name="connsiteX29" fmla="*/ 53347 w 76199"/>
                  <a:gd name="connsiteY29" fmla="*/ 71835 h 115276"/>
                  <a:gd name="connsiteX30" fmla="*/ 58824 w 76199"/>
                  <a:gd name="connsiteY30" fmla="*/ 85289 h 115276"/>
                  <a:gd name="connsiteX31" fmla="*/ 53347 w 76199"/>
                  <a:gd name="connsiteY31" fmla="*/ 98767 h 115276"/>
                  <a:gd name="connsiteX32" fmla="*/ 38202 w 76199"/>
                  <a:gd name="connsiteY32" fmla="*/ 103601 h 115276"/>
                  <a:gd name="connsiteX33" fmla="*/ 23057 w 76199"/>
                  <a:gd name="connsiteY33" fmla="*/ 98767 h 115276"/>
                  <a:gd name="connsiteX34" fmla="*/ 17676 w 76199"/>
                  <a:gd name="connsiteY34" fmla="*/ 85289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6199" h="115276">
                    <a:moveTo>
                      <a:pt x="38202" y="55166"/>
                    </a:moveTo>
                    <a:cubicBezTo>
                      <a:pt x="31058" y="55166"/>
                      <a:pt x="25438" y="53253"/>
                      <a:pt x="21343" y="49427"/>
                    </a:cubicBezTo>
                    <a:cubicBezTo>
                      <a:pt x="17263" y="45601"/>
                      <a:pt x="15223" y="40347"/>
                      <a:pt x="15223" y="33663"/>
                    </a:cubicBezTo>
                    <a:cubicBezTo>
                      <a:pt x="15223" y="26964"/>
                      <a:pt x="17263" y="21702"/>
                      <a:pt x="21343" y="17876"/>
                    </a:cubicBezTo>
                    <a:cubicBezTo>
                      <a:pt x="25438" y="14050"/>
                      <a:pt x="31058" y="12137"/>
                      <a:pt x="38202" y="12137"/>
                    </a:cubicBezTo>
                    <a:cubicBezTo>
                      <a:pt x="45346" y="12137"/>
                      <a:pt x="50973" y="14058"/>
                      <a:pt x="55085" y="17900"/>
                    </a:cubicBezTo>
                    <a:cubicBezTo>
                      <a:pt x="59213" y="21757"/>
                      <a:pt x="61276" y="27012"/>
                      <a:pt x="61276" y="33663"/>
                    </a:cubicBezTo>
                    <a:cubicBezTo>
                      <a:pt x="61276" y="40347"/>
                      <a:pt x="59228" y="45601"/>
                      <a:pt x="55133" y="49427"/>
                    </a:cubicBezTo>
                    <a:cubicBezTo>
                      <a:pt x="51053" y="53253"/>
                      <a:pt x="45409" y="55166"/>
                      <a:pt x="38202" y="55166"/>
                    </a:cubicBezTo>
                    <a:close/>
                    <a:moveTo>
                      <a:pt x="23176" y="61548"/>
                    </a:moveTo>
                    <a:cubicBezTo>
                      <a:pt x="16731" y="63135"/>
                      <a:pt x="11707" y="66136"/>
                      <a:pt x="8103" y="70549"/>
                    </a:cubicBezTo>
                    <a:cubicBezTo>
                      <a:pt x="4515" y="74978"/>
                      <a:pt x="2721" y="80368"/>
                      <a:pt x="2721" y="86718"/>
                    </a:cubicBezTo>
                    <a:cubicBezTo>
                      <a:pt x="2721" y="95592"/>
                      <a:pt x="5880" y="102609"/>
                      <a:pt x="12199" y="107768"/>
                    </a:cubicBezTo>
                    <a:cubicBezTo>
                      <a:pt x="18533" y="112927"/>
                      <a:pt x="27201" y="115507"/>
                      <a:pt x="38202" y="115507"/>
                    </a:cubicBezTo>
                    <a:cubicBezTo>
                      <a:pt x="49267" y="115507"/>
                      <a:pt x="57951" y="112927"/>
                      <a:pt x="64253" y="107768"/>
                    </a:cubicBezTo>
                    <a:cubicBezTo>
                      <a:pt x="70555" y="102609"/>
                      <a:pt x="73706" y="95592"/>
                      <a:pt x="73706" y="86718"/>
                    </a:cubicBezTo>
                    <a:cubicBezTo>
                      <a:pt x="73706" y="80368"/>
                      <a:pt x="71905" y="74978"/>
                      <a:pt x="68301" y="70549"/>
                    </a:cubicBezTo>
                    <a:cubicBezTo>
                      <a:pt x="64713" y="66136"/>
                      <a:pt x="59720" y="63135"/>
                      <a:pt x="53323" y="61548"/>
                    </a:cubicBezTo>
                    <a:cubicBezTo>
                      <a:pt x="60562" y="59865"/>
                      <a:pt x="66197" y="56563"/>
                      <a:pt x="70230" y="51642"/>
                    </a:cubicBezTo>
                    <a:cubicBezTo>
                      <a:pt x="74278" y="46737"/>
                      <a:pt x="76302" y="40744"/>
                      <a:pt x="76302" y="33663"/>
                    </a:cubicBezTo>
                    <a:cubicBezTo>
                      <a:pt x="76302" y="22884"/>
                      <a:pt x="73016" y="14613"/>
                      <a:pt x="66444" y="8851"/>
                    </a:cubicBezTo>
                    <a:cubicBezTo>
                      <a:pt x="59871" y="3104"/>
                      <a:pt x="50457" y="231"/>
                      <a:pt x="38202" y="231"/>
                    </a:cubicBezTo>
                    <a:cubicBezTo>
                      <a:pt x="25962" y="231"/>
                      <a:pt x="16548" y="3104"/>
                      <a:pt x="9960" y="8851"/>
                    </a:cubicBezTo>
                    <a:cubicBezTo>
                      <a:pt x="3388" y="14613"/>
                      <a:pt x="102" y="22884"/>
                      <a:pt x="102" y="33663"/>
                    </a:cubicBezTo>
                    <a:cubicBezTo>
                      <a:pt x="102" y="40744"/>
                      <a:pt x="2134" y="46737"/>
                      <a:pt x="6198" y="51642"/>
                    </a:cubicBezTo>
                    <a:cubicBezTo>
                      <a:pt x="10278" y="56563"/>
                      <a:pt x="15937" y="59865"/>
                      <a:pt x="23176" y="61548"/>
                    </a:cubicBezTo>
                    <a:close/>
                    <a:moveTo>
                      <a:pt x="17676" y="85289"/>
                    </a:moveTo>
                    <a:cubicBezTo>
                      <a:pt x="17676" y="79542"/>
                      <a:pt x="19470" y="75058"/>
                      <a:pt x="23057" y="71835"/>
                    </a:cubicBezTo>
                    <a:cubicBezTo>
                      <a:pt x="26661" y="68612"/>
                      <a:pt x="31709" y="67001"/>
                      <a:pt x="38202" y="67001"/>
                    </a:cubicBezTo>
                    <a:cubicBezTo>
                      <a:pt x="44663" y="67001"/>
                      <a:pt x="49711" y="68612"/>
                      <a:pt x="53347" y="71835"/>
                    </a:cubicBezTo>
                    <a:cubicBezTo>
                      <a:pt x="56998" y="75058"/>
                      <a:pt x="58824" y="79542"/>
                      <a:pt x="58824" y="85289"/>
                    </a:cubicBezTo>
                    <a:cubicBezTo>
                      <a:pt x="58824" y="91052"/>
                      <a:pt x="56998" y="95544"/>
                      <a:pt x="53347" y="98767"/>
                    </a:cubicBezTo>
                    <a:cubicBezTo>
                      <a:pt x="49711" y="101989"/>
                      <a:pt x="44663" y="103601"/>
                      <a:pt x="38202" y="103601"/>
                    </a:cubicBezTo>
                    <a:cubicBezTo>
                      <a:pt x="31709" y="103601"/>
                      <a:pt x="26661" y="101989"/>
                      <a:pt x="23057" y="98767"/>
                    </a:cubicBezTo>
                    <a:cubicBezTo>
                      <a:pt x="19470" y="95544"/>
                      <a:pt x="17676" y="91052"/>
                      <a:pt x="17676" y="85289"/>
                    </a:cubicBezTo>
                    <a:close/>
                  </a:path>
                </a:pathLst>
              </a:custGeom>
              <a:solidFill>
                <a:srgbClr val="000000"/>
              </a:solidFill>
              <a:ln w="1524" cap="flat">
                <a:noFill/>
                <a:prstDash val="solid"/>
                <a:round/>
              </a:ln>
            </p:spPr>
            <p:txBody>
              <a:bodyPr rtlCol="0" anchor="ctr"/>
              <a:lstStyle/>
              <a:p>
                <a:endParaRPr lang="en-US"/>
              </a:p>
            </p:txBody>
          </p:sp>
        </p:grpSp>
      </p:grpSp>
      <p:grpSp>
        <p:nvGrpSpPr>
          <p:cNvPr id="27" name="Graphic 4">
            <a:extLst>
              <a:ext uri="{FF2B5EF4-FFF2-40B4-BE49-F238E27FC236}">
                <a16:creationId xmlns:a16="http://schemas.microsoft.com/office/drawing/2014/main" id="{2BF7F60B-8A6D-41F0-BD80-29F50A6C7D27}"/>
              </a:ext>
            </a:extLst>
          </p:cNvPr>
          <p:cNvGrpSpPr/>
          <p:nvPr/>
        </p:nvGrpSpPr>
        <p:grpSpPr>
          <a:xfrm>
            <a:off x="6839259" y="5784229"/>
            <a:ext cx="174209" cy="249154"/>
            <a:chOff x="6839259" y="5784229"/>
            <a:chExt cx="174209" cy="249154"/>
          </a:xfrm>
          <a:solidFill>
            <a:srgbClr val="000000"/>
          </a:solidFill>
        </p:grpSpPr>
        <p:sp>
          <p:nvSpPr>
            <p:cNvPr id="28" name="Freeform: Shape 27">
              <a:extLst>
                <a:ext uri="{FF2B5EF4-FFF2-40B4-BE49-F238E27FC236}">
                  <a16:creationId xmlns:a16="http://schemas.microsoft.com/office/drawing/2014/main" id="{48AECE79-B78E-4E1C-97F1-C4B35C41F0FF}"/>
                </a:ext>
              </a:extLst>
            </p:cNvPr>
            <p:cNvSpPr/>
            <p:nvPr/>
          </p:nvSpPr>
          <p:spPr>
            <a:xfrm>
              <a:off x="6925056" y="5784229"/>
              <a:ext cx="19050" cy="66675"/>
            </a:xfrm>
            <a:custGeom>
              <a:avLst/>
              <a:gdLst>
                <a:gd name="connsiteX0" fmla="*/ 156 w 19050"/>
                <a:gd name="connsiteY0" fmla="*/ 257 h 66675"/>
                <a:gd name="connsiteX1" fmla="*/ 156 w 19050"/>
                <a:gd name="connsiteY1" fmla="*/ 66932 h 66675"/>
              </a:gdLst>
              <a:ahLst/>
              <a:cxnLst>
                <a:cxn ang="0">
                  <a:pos x="connsiteX0" y="connsiteY0"/>
                </a:cxn>
                <a:cxn ang="0">
                  <a:pos x="connsiteX1" y="connsiteY1"/>
                </a:cxn>
              </a:cxnLst>
              <a:rect l="l" t="t" r="r" b="b"/>
              <a:pathLst>
                <a:path w="19050" h="66675">
                  <a:moveTo>
                    <a:pt x="156" y="257"/>
                  </a:moveTo>
                  <a:lnTo>
                    <a:pt x="156"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9" name="Graphic 4">
              <a:extLst>
                <a:ext uri="{FF2B5EF4-FFF2-40B4-BE49-F238E27FC236}">
                  <a16:creationId xmlns:a16="http://schemas.microsoft.com/office/drawing/2014/main" id="{2BF7F60B-8A6D-41F0-BD80-29F50A6C7D27}"/>
                </a:ext>
              </a:extLst>
            </p:cNvPr>
            <p:cNvGrpSpPr/>
            <p:nvPr/>
          </p:nvGrpSpPr>
          <p:grpSpPr>
            <a:xfrm>
              <a:off x="6839259" y="5920275"/>
              <a:ext cx="174209" cy="113109"/>
              <a:chOff x="6839259" y="5920275"/>
              <a:chExt cx="174209" cy="113109"/>
            </a:xfrm>
            <a:solidFill>
              <a:srgbClr val="000000"/>
            </a:solidFill>
          </p:grpSpPr>
          <p:sp>
            <p:nvSpPr>
              <p:cNvPr id="30" name="Freeform: Shape 29">
                <a:extLst>
                  <a:ext uri="{FF2B5EF4-FFF2-40B4-BE49-F238E27FC236}">
                    <a16:creationId xmlns:a16="http://schemas.microsoft.com/office/drawing/2014/main" id="{51C97C78-44E4-4DA3-9E20-7954F6B7EFF5}"/>
                  </a:ext>
                </a:extLst>
              </p:cNvPr>
              <p:cNvSpPr/>
              <p:nvPr/>
            </p:nvSpPr>
            <p:spPr>
              <a:xfrm flipV="1">
                <a:off x="6839259" y="5920275"/>
                <a:ext cx="70532" cy="113109"/>
              </a:xfrm>
              <a:custGeom>
                <a:avLst/>
                <a:gdLst>
                  <a:gd name="connsiteX0" fmla="*/ 18196 w 70532"/>
                  <a:gd name="connsiteY0" fmla="*/ 12874 h 113109"/>
                  <a:gd name="connsiteX1" fmla="*/ 70655 w 70532"/>
                  <a:gd name="connsiteY1" fmla="*/ 12874 h 113109"/>
                  <a:gd name="connsiteX2" fmla="*/ 70655 w 70532"/>
                  <a:gd name="connsiteY2" fmla="*/ 230 h 113109"/>
                  <a:gd name="connsiteX3" fmla="*/ 122 w 70532"/>
                  <a:gd name="connsiteY3" fmla="*/ 230 h 113109"/>
                  <a:gd name="connsiteX4" fmla="*/ 122 w 70532"/>
                  <a:gd name="connsiteY4" fmla="*/ 12874 h 113109"/>
                  <a:gd name="connsiteX5" fmla="*/ 23435 w 70532"/>
                  <a:gd name="connsiteY5" fmla="*/ 36639 h 113109"/>
                  <a:gd name="connsiteX6" fmla="*/ 42009 w 70532"/>
                  <a:gd name="connsiteY6" fmla="*/ 55903 h 113109"/>
                  <a:gd name="connsiteX7" fmla="*/ 52081 w 70532"/>
                  <a:gd name="connsiteY7" fmla="*/ 69619 h 113109"/>
                  <a:gd name="connsiteX8" fmla="*/ 54963 w 70532"/>
                  <a:gd name="connsiteY8" fmla="*/ 80668 h 113109"/>
                  <a:gd name="connsiteX9" fmla="*/ 48748 w 70532"/>
                  <a:gd name="connsiteY9" fmla="*/ 95099 h 113109"/>
                  <a:gd name="connsiteX10" fmla="*/ 32555 w 70532"/>
                  <a:gd name="connsiteY10" fmla="*/ 100695 h 113109"/>
                  <a:gd name="connsiteX11" fmla="*/ 17625 w 70532"/>
                  <a:gd name="connsiteY11" fmla="*/ 98242 h 113109"/>
                  <a:gd name="connsiteX12" fmla="*/ 861 w 70532"/>
                  <a:gd name="connsiteY12" fmla="*/ 90789 h 113109"/>
                  <a:gd name="connsiteX13" fmla="*/ 861 w 70532"/>
                  <a:gd name="connsiteY13" fmla="*/ 105981 h 113109"/>
                  <a:gd name="connsiteX14" fmla="*/ 17815 w 70532"/>
                  <a:gd name="connsiteY14" fmla="*/ 111482 h 113109"/>
                  <a:gd name="connsiteX15" fmla="*/ 32269 w 70532"/>
                  <a:gd name="connsiteY15" fmla="*/ 113339 h 113109"/>
                  <a:gd name="connsiteX16" fmla="*/ 59797 w 70532"/>
                  <a:gd name="connsiteY16" fmla="*/ 104695 h 113109"/>
                  <a:gd name="connsiteX17" fmla="*/ 70060 w 70532"/>
                  <a:gd name="connsiteY17" fmla="*/ 81645 h 113109"/>
                  <a:gd name="connsiteX18" fmla="*/ 67488 w 70532"/>
                  <a:gd name="connsiteY18" fmla="*/ 68643 h 113109"/>
                  <a:gd name="connsiteX19" fmla="*/ 58153 w 70532"/>
                  <a:gd name="connsiteY19" fmla="*/ 54189 h 113109"/>
                  <a:gd name="connsiteX20" fmla="*/ 46319 w 70532"/>
                  <a:gd name="connsiteY20" fmla="*/ 41711 h 113109"/>
                  <a:gd name="connsiteX21" fmla="*/ 18196 w 70532"/>
                  <a:gd name="connsiteY21" fmla="*/ 1287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196" y="12874"/>
                    </a:moveTo>
                    <a:lnTo>
                      <a:pt x="70655" y="12874"/>
                    </a:lnTo>
                    <a:lnTo>
                      <a:pt x="70655" y="230"/>
                    </a:lnTo>
                    <a:lnTo>
                      <a:pt x="122" y="230"/>
                    </a:lnTo>
                    <a:lnTo>
                      <a:pt x="122" y="12874"/>
                    </a:lnTo>
                    <a:cubicBezTo>
                      <a:pt x="5822" y="18780"/>
                      <a:pt x="13592" y="26701"/>
                      <a:pt x="23435" y="36639"/>
                    </a:cubicBezTo>
                    <a:cubicBezTo>
                      <a:pt x="33293" y="46593"/>
                      <a:pt x="39484" y="53014"/>
                      <a:pt x="42009" y="55903"/>
                    </a:cubicBezTo>
                    <a:cubicBezTo>
                      <a:pt x="46819" y="61301"/>
                      <a:pt x="50176" y="65873"/>
                      <a:pt x="52081" y="69619"/>
                    </a:cubicBezTo>
                    <a:cubicBezTo>
                      <a:pt x="54002" y="73366"/>
                      <a:pt x="54963" y="77049"/>
                      <a:pt x="54963" y="80668"/>
                    </a:cubicBezTo>
                    <a:cubicBezTo>
                      <a:pt x="54963" y="86574"/>
                      <a:pt x="52891" y="91384"/>
                      <a:pt x="48748" y="95099"/>
                    </a:cubicBezTo>
                    <a:cubicBezTo>
                      <a:pt x="44604" y="98829"/>
                      <a:pt x="39207" y="100695"/>
                      <a:pt x="32555" y="100695"/>
                    </a:cubicBezTo>
                    <a:cubicBezTo>
                      <a:pt x="27840" y="100695"/>
                      <a:pt x="22863" y="99877"/>
                      <a:pt x="17625" y="98242"/>
                    </a:cubicBezTo>
                    <a:cubicBezTo>
                      <a:pt x="12402" y="96607"/>
                      <a:pt x="6814" y="94123"/>
                      <a:pt x="861" y="90789"/>
                    </a:cubicBezTo>
                    <a:lnTo>
                      <a:pt x="861" y="105981"/>
                    </a:lnTo>
                    <a:cubicBezTo>
                      <a:pt x="6909" y="108410"/>
                      <a:pt x="12560" y="110244"/>
                      <a:pt x="17815" y="111482"/>
                    </a:cubicBezTo>
                    <a:cubicBezTo>
                      <a:pt x="23086" y="112720"/>
                      <a:pt x="27904" y="113339"/>
                      <a:pt x="32269" y="113339"/>
                    </a:cubicBezTo>
                    <a:cubicBezTo>
                      <a:pt x="43779" y="113339"/>
                      <a:pt x="52954" y="110458"/>
                      <a:pt x="59797" y="104695"/>
                    </a:cubicBezTo>
                    <a:cubicBezTo>
                      <a:pt x="66639" y="98949"/>
                      <a:pt x="70060" y="91265"/>
                      <a:pt x="70060" y="81645"/>
                    </a:cubicBezTo>
                    <a:cubicBezTo>
                      <a:pt x="70060" y="77073"/>
                      <a:pt x="69202" y="72739"/>
                      <a:pt x="67488" y="68643"/>
                    </a:cubicBezTo>
                    <a:cubicBezTo>
                      <a:pt x="65789" y="64563"/>
                      <a:pt x="62678" y="59745"/>
                      <a:pt x="58153" y="54189"/>
                    </a:cubicBezTo>
                    <a:cubicBezTo>
                      <a:pt x="56915" y="52744"/>
                      <a:pt x="52970" y="48585"/>
                      <a:pt x="46319" y="41711"/>
                    </a:cubicBezTo>
                    <a:cubicBezTo>
                      <a:pt x="39683" y="34837"/>
                      <a:pt x="30309" y="25225"/>
                      <a:pt x="18196" y="12874"/>
                    </a:cubicBezTo>
                    <a:close/>
                  </a:path>
                </a:pathLst>
              </a:custGeom>
              <a:solidFill>
                <a:srgbClr val="000000"/>
              </a:solidFill>
              <a:ln w="1524" cap="flat">
                <a:noFill/>
                <a:prstDash val="solid"/>
                <a:round/>
              </a:ln>
            </p:spPr>
            <p:txBody>
              <a:bodyPr rtlCol="0" anchor="ctr"/>
              <a:lstStyle/>
              <a:p>
                <a:endParaRPr lang="en-US"/>
              </a:p>
            </p:txBody>
          </p:sp>
          <p:sp>
            <p:nvSpPr>
              <p:cNvPr id="31" name="Freeform: Shape 30">
                <a:extLst>
                  <a:ext uri="{FF2B5EF4-FFF2-40B4-BE49-F238E27FC236}">
                    <a16:creationId xmlns:a16="http://schemas.microsoft.com/office/drawing/2014/main" id="{8F4C996F-4321-40B3-9A7D-E329DF42987F}"/>
                  </a:ext>
                </a:extLst>
              </p:cNvPr>
              <p:cNvSpPr/>
              <p:nvPr/>
            </p:nvSpPr>
            <p:spPr>
              <a:xfrm flipV="1">
                <a:off x="6932506" y="5922275"/>
                <a:ext cx="80962" cy="111109"/>
              </a:xfrm>
              <a:custGeom>
                <a:avLst/>
                <a:gdLst>
                  <a:gd name="connsiteX0" fmla="*/ 50276 w 80962"/>
                  <a:gd name="connsiteY0" fmla="*/ 98243 h 111109"/>
                  <a:gd name="connsiteX1" fmla="*/ 12319 w 80962"/>
                  <a:gd name="connsiteY1" fmla="*/ 38926 h 111109"/>
                  <a:gd name="connsiteX2" fmla="*/ 50276 w 80962"/>
                  <a:gd name="connsiteY2" fmla="*/ 38926 h 111109"/>
                  <a:gd name="connsiteX3" fmla="*/ 46323 w 80962"/>
                  <a:gd name="connsiteY3" fmla="*/ 111340 h 111109"/>
                  <a:gd name="connsiteX4" fmla="*/ 65230 w 80962"/>
                  <a:gd name="connsiteY4" fmla="*/ 111340 h 111109"/>
                  <a:gd name="connsiteX5" fmla="*/ 65230 w 80962"/>
                  <a:gd name="connsiteY5" fmla="*/ 38926 h 111109"/>
                  <a:gd name="connsiteX6" fmla="*/ 81089 w 80962"/>
                  <a:gd name="connsiteY6" fmla="*/ 38926 h 111109"/>
                  <a:gd name="connsiteX7" fmla="*/ 81089 w 80962"/>
                  <a:gd name="connsiteY7" fmla="*/ 26424 h 111109"/>
                  <a:gd name="connsiteX8" fmla="*/ 65230 w 80962"/>
                  <a:gd name="connsiteY8" fmla="*/ 26424 h 111109"/>
                  <a:gd name="connsiteX9" fmla="*/ 65230 w 80962"/>
                  <a:gd name="connsiteY9" fmla="*/ 231 h 111109"/>
                  <a:gd name="connsiteX10" fmla="*/ 50276 w 80962"/>
                  <a:gd name="connsiteY10" fmla="*/ 231 h 111109"/>
                  <a:gd name="connsiteX11" fmla="*/ 50276 w 80962"/>
                  <a:gd name="connsiteY11" fmla="*/ 26424 h 111109"/>
                  <a:gd name="connsiteX12" fmla="*/ 127 w 80962"/>
                  <a:gd name="connsiteY12" fmla="*/ 26424 h 111109"/>
                  <a:gd name="connsiteX13" fmla="*/ 127 w 80962"/>
                  <a:gd name="connsiteY13" fmla="*/ 40926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276" y="98243"/>
                    </a:moveTo>
                    <a:lnTo>
                      <a:pt x="12319" y="38926"/>
                    </a:lnTo>
                    <a:lnTo>
                      <a:pt x="50276" y="38926"/>
                    </a:lnTo>
                    <a:close/>
                    <a:moveTo>
                      <a:pt x="46323" y="111340"/>
                    </a:moveTo>
                    <a:lnTo>
                      <a:pt x="65230" y="111340"/>
                    </a:lnTo>
                    <a:lnTo>
                      <a:pt x="65230" y="38926"/>
                    </a:lnTo>
                    <a:lnTo>
                      <a:pt x="81089" y="38926"/>
                    </a:lnTo>
                    <a:lnTo>
                      <a:pt x="81089" y="26424"/>
                    </a:lnTo>
                    <a:lnTo>
                      <a:pt x="65230" y="26424"/>
                    </a:lnTo>
                    <a:lnTo>
                      <a:pt x="65230" y="231"/>
                    </a:lnTo>
                    <a:lnTo>
                      <a:pt x="50276" y="231"/>
                    </a:lnTo>
                    <a:lnTo>
                      <a:pt x="50276" y="26424"/>
                    </a:lnTo>
                    <a:lnTo>
                      <a:pt x="127" y="26424"/>
                    </a:lnTo>
                    <a:lnTo>
                      <a:pt x="127" y="40926"/>
                    </a:lnTo>
                    <a:close/>
                  </a:path>
                </a:pathLst>
              </a:custGeom>
              <a:solidFill>
                <a:srgbClr val="000000"/>
              </a:solidFill>
              <a:ln w="1524" cap="flat">
                <a:noFill/>
                <a:prstDash val="solid"/>
                <a:round/>
              </a:ln>
            </p:spPr>
            <p:txBody>
              <a:bodyPr rtlCol="0" anchor="ctr"/>
              <a:lstStyle/>
              <a:p>
                <a:endParaRPr lang="en-US"/>
              </a:p>
            </p:txBody>
          </p:sp>
        </p:grpSp>
      </p:grpSp>
      <p:grpSp>
        <p:nvGrpSpPr>
          <p:cNvPr id="49" name="Graphic 4">
            <a:extLst>
              <a:ext uri="{FF2B5EF4-FFF2-40B4-BE49-F238E27FC236}">
                <a16:creationId xmlns:a16="http://schemas.microsoft.com/office/drawing/2014/main" id="{2BF7F60B-8A6D-41F0-BD80-29F50A6C7D27}"/>
              </a:ext>
            </a:extLst>
          </p:cNvPr>
          <p:cNvGrpSpPr/>
          <p:nvPr/>
        </p:nvGrpSpPr>
        <p:grpSpPr>
          <a:xfrm>
            <a:off x="4586121" y="5729013"/>
            <a:ext cx="487274" cy="115276"/>
            <a:chOff x="4586121" y="5729013"/>
            <a:chExt cx="487274" cy="115276"/>
          </a:xfrm>
          <a:solidFill>
            <a:srgbClr val="000000"/>
          </a:solidFill>
        </p:grpSpPr>
        <p:sp>
          <p:nvSpPr>
            <p:cNvPr id="50" name="Freeform: Shape 49">
              <a:extLst>
                <a:ext uri="{FF2B5EF4-FFF2-40B4-BE49-F238E27FC236}">
                  <a16:creationId xmlns:a16="http://schemas.microsoft.com/office/drawing/2014/main" id="{1CAD2BBD-ACD5-4426-B65F-79735E9921E2}"/>
                </a:ext>
              </a:extLst>
            </p:cNvPr>
            <p:cNvSpPr/>
            <p:nvPr/>
          </p:nvSpPr>
          <p:spPr>
            <a:xfrm>
              <a:off x="5006721" y="5784229"/>
              <a:ext cx="66675" cy="19050"/>
            </a:xfrm>
            <a:custGeom>
              <a:avLst/>
              <a:gdLst>
                <a:gd name="connsiteX0" fmla="*/ 66733 w 66675"/>
                <a:gd name="connsiteY0" fmla="*/ 257 h 19050"/>
                <a:gd name="connsiteX1" fmla="*/ 58 w 66675"/>
                <a:gd name="connsiteY1" fmla="*/ 257 h 19050"/>
              </a:gdLst>
              <a:ahLst/>
              <a:cxnLst>
                <a:cxn ang="0">
                  <a:pos x="connsiteX0" y="connsiteY0"/>
                </a:cxn>
                <a:cxn ang="0">
                  <a:pos x="connsiteX1" y="connsiteY1"/>
                </a:cxn>
              </a:cxnLst>
              <a:rect l="l" t="t" r="r" b="b"/>
              <a:pathLst>
                <a:path w="66675" h="19050">
                  <a:moveTo>
                    <a:pt x="66733" y="257"/>
                  </a:moveTo>
                  <a:lnTo>
                    <a:pt x="58" y="257"/>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1" name="Graphic 4">
              <a:extLst>
                <a:ext uri="{FF2B5EF4-FFF2-40B4-BE49-F238E27FC236}">
                  <a16:creationId xmlns:a16="http://schemas.microsoft.com/office/drawing/2014/main" id="{2BF7F60B-8A6D-41F0-BD80-29F50A6C7D27}"/>
                </a:ext>
              </a:extLst>
            </p:cNvPr>
            <p:cNvGrpSpPr/>
            <p:nvPr/>
          </p:nvGrpSpPr>
          <p:grpSpPr>
            <a:xfrm>
              <a:off x="4586121" y="5729013"/>
              <a:ext cx="338655" cy="115276"/>
              <a:chOff x="4586121" y="5729013"/>
              <a:chExt cx="338655" cy="115276"/>
            </a:xfrm>
            <a:solidFill>
              <a:srgbClr val="000000"/>
            </a:solidFill>
          </p:grpSpPr>
          <p:sp>
            <p:nvSpPr>
              <p:cNvPr id="52" name="Freeform: Shape 51">
                <a:extLst>
                  <a:ext uri="{FF2B5EF4-FFF2-40B4-BE49-F238E27FC236}">
                    <a16:creationId xmlns:a16="http://schemas.microsoft.com/office/drawing/2014/main" id="{B49AA04F-C0B6-4269-B062-C87477F367D9}"/>
                  </a:ext>
                </a:extLst>
              </p:cNvPr>
              <p:cNvSpPr/>
              <p:nvPr/>
            </p:nvSpPr>
            <p:spPr>
              <a:xfrm flipV="1">
                <a:off x="4586121" y="5788020"/>
                <a:ext cx="95392" cy="12644"/>
              </a:xfrm>
              <a:custGeom>
                <a:avLst/>
                <a:gdLst>
                  <a:gd name="connsiteX0" fmla="*/ -7 w 95392"/>
                  <a:gd name="connsiteY0" fmla="*/ 12871 h 12644"/>
                  <a:gd name="connsiteX1" fmla="*/ 95386 w 95392"/>
                  <a:gd name="connsiteY1" fmla="*/ 12871 h 12644"/>
                  <a:gd name="connsiteX2" fmla="*/ 95386 w 95392"/>
                  <a:gd name="connsiteY2" fmla="*/ 226 h 12644"/>
                  <a:gd name="connsiteX3" fmla="*/ -7 w 95392"/>
                  <a:gd name="connsiteY3" fmla="*/ 226 h 12644"/>
                </a:gdLst>
                <a:ahLst/>
                <a:cxnLst>
                  <a:cxn ang="0">
                    <a:pos x="connsiteX0" y="connsiteY0"/>
                  </a:cxn>
                  <a:cxn ang="0">
                    <a:pos x="connsiteX1" y="connsiteY1"/>
                  </a:cxn>
                  <a:cxn ang="0">
                    <a:pos x="connsiteX2" y="connsiteY2"/>
                  </a:cxn>
                  <a:cxn ang="0">
                    <a:pos x="connsiteX3" y="connsiteY3"/>
                  </a:cxn>
                </a:cxnLst>
                <a:rect l="l" t="t" r="r" b="b"/>
                <a:pathLst>
                  <a:path w="95392" h="12644">
                    <a:moveTo>
                      <a:pt x="-7" y="12871"/>
                    </a:moveTo>
                    <a:lnTo>
                      <a:pt x="95386" y="12871"/>
                    </a:lnTo>
                    <a:lnTo>
                      <a:pt x="95386" y="226"/>
                    </a:lnTo>
                    <a:lnTo>
                      <a:pt x="-7" y="226"/>
                    </a:lnTo>
                    <a:close/>
                  </a:path>
                </a:pathLst>
              </a:custGeom>
              <a:solidFill>
                <a:srgbClr val="000000"/>
              </a:solidFill>
              <a:ln w="1524" cap="flat">
                <a:noFill/>
                <a:prstDash val="solid"/>
                <a:round/>
              </a:ln>
            </p:spPr>
            <p:txBody>
              <a:bodyPr rtlCol="0" anchor="ctr"/>
              <a:lstStyle/>
              <a:p>
                <a:endParaRPr lang="en-US"/>
              </a:p>
            </p:txBody>
          </p:sp>
          <p:sp>
            <p:nvSpPr>
              <p:cNvPr id="53" name="Freeform: Shape 52">
                <a:extLst>
                  <a:ext uri="{FF2B5EF4-FFF2-40B4-BE49-F238E27FC236}">
                    <a16:creationId xmlns:a16="http://schemas.microsoft.com/office/drawing/2014/main" id="{87912B81-B452-44E2-AFAE-10422A8616C0}"/>
                  </a:ext>
                </a:extLst>
              </p:cNvPr>
              <p:cNvSpPr/>
              <p:nvPr/>
            </p:nvSpPr>
            <p:spPr>
              <a:xfrm flipV="1">
                <a:off x="4707720" y="5729013"/>
                <a:ext cx="76795" cy="115276"/>
              </a:xfrm>
              <a:custGeom>
                <a:avLst/>
                <a:gdLst>
                  <a:gd name="connsiteX0" fmla="*/ 38395 w 76795"/>
                  <a:gd name="connsiteY0" fmla="*/ 103591 h 115276"/>
                  <a:gd name="connsiteX1" fmla="*/ 20941 w 76795"/>
                  <a:gd name="connsiteY1" fmla="*/ 92161 h 115276"/>
                  <a:gd name="connsiteX2" fmla="*/ 15106 w 76795"/>
                  <a:gd name="connsiteY2" fmla="*/ 57823 h 115276"/>
                  <a:gd name="connsiteX3" fmla="*/ 20941 w 76795"/>
                  <a:gd name="connsiteY3" fmla="*/ 23557 h 115276"/>
                  <a:gd name="connsiteX4" fmla="*/ 38395 w 76795"/>
                  <a:gd name="connsiteY4" fmla="*/ 12127 h 115276"/>
                  <a:gd name="connsiteX5" fmla="*/ 55921 w 76795"/>
                  <a:gd name="connsiteY5" fmla="*/ 23557 h 115276"/>
                  <a:gd name="connsiteX6" fmla="*/ 61779 w 76795"/>
                  <a:gd name="connsiteY6" fmla="*/ 57823 h 115276"/>
                  <a:gd name="connsiteX7" fmla="*/ 55921 w 76795"/>
                  <a:gd name="connsiteY7" fmla="*/ 92161 h 115276"/>
                  <a:gd name="connsiteX8" fmla="*/ 38395 w 76795"/>
                  <a:gd name="connsiteY8" fmla="*/ 103591 h 115276"/>
                  <a:gd name="connsiteX9" fmla="*/ 38395 w 76795"/>
                  <a:gd name="connsiteY9" fmla="*/ 115497 h 115276"/>
                  <a:gd name="connsiteX10" fmla="*/ 66946 w 76795"/>
                  <a:gd name="connsiteY10" fmla="*/ 100709 h 115276"/>
                  <a:gd name="connsiteX11" fmla="*/ 76805 w 76795"/>
                  <a:gd name="connsiteY11" fmla="*/ 57823 h 115276"/>
                  <a:gd name="connsiteX12" fmla="*/ 66946 w 76795"/>
                  <a:gd name="connsiteY12" fmla="*/ 14984 h 115276"/>
                  <a:gd name="connsiteX13" fmla="*/ 38395 w 76795"/>
                  <a:gd name="connsiteY13" fmla="*/ 221 h 115276"/>
                  <a:gd name="connsiteX14" fmla="*/ 9868 w 76795"/>
                  <a:gd name="connsiteY14" fmla="*/ 14984 h 115276"/>
                  <a:gd name="connsiteX15" fmla="*/ 9 w 76795"/>
                  <a:gd name="connsiteY15" fmla="*/ 57823 h 115276"/>
                  <a:gd name="connsiteX16" fmla="*/ 9868 w 76795"/>
                  <a:gd name="connsiteY16" fmla="*/ 100709 h 115276"/>
                  <a:gd name="connsiteX17" fmla="*/ 38395 w 76795"/>
                  <a:gd name="connsiteY17" fmla="*/ 11549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591"/>
                    </a:moveTo>
                    <a:cubicBezTo>
                      <a:pt x="30664" y="103591"/>
                      <a:pt x="24846" y="99781"/>
                      <a:pt x="20941" y="92161"/>
                    </a:cubicBezTo>
                    <a:cubicBezTo>
                      <a:pt x="17051" y="84557"/>
                      <a:pt x="15106" y="73111"/>
                      <a:pt x="15106" y="57823"/>
                    </a:cubicBezTo>
                    <a:cubicBezTo>
                      <a:pt x="15106" y="42599"/>
                      <a:pt x="17051" y="31177"/>
                      <a:pt x="20941" y="23557"/>
                    </a:cubicBezTo>
                    <a:cubicBezTo>
                      <a:pt x="24846" y="15937"/>
                      <a:pt x="30664" y="12127"/>
                      <a:pt x="38395" y="12127"/>
                    </a:cubicBezTo>
                    <a:cubicBezTo>
                      <a:pt x="46190" y="12127"/>
                      <a:pt x="52032" y="15937"/>
                      <a:pt x="55921" y="23557"/>
                    </a:cubicBezTo>
                    <a:cubicBezTo>
                      <a:pt x="59826" y="31177"/>
                      <a:pt x="61779" y="42599"/>
                      <a:pt x="61779" y="57823"/>
                    </a:cubicBezTo>
                    <a:cubicBezTo>
                      <a:pt x="61779" y="73111"/>
                      <a:pt x="59826" y="84557"/>
                      <a:pt x="55921" y="92161"/>
                    </a:cubicBezTo>
                    <a:cubicBezTo>
                      <a:pt x="52032" y="99781"/>
                      <a:pt x="46190" y="103591"/>
                      <a:pt x="38395" y="103591"/>
                    </a:cubicBezTo>
                    <a:close/>
                    <a:moveTo>
                      <a:pt x="38395" y="115497"/>
                    </a:moveTo>
                    <a:cubicBezTo>
                      <a:pt x="50857" y="115497"/>
                      <a:pt x="60374" y="110568"/>
                      <a:pt x="66946" y="100709"/>
                    </a:cubicBezTo>
                    <a:cubicBezTo>
                      <a:pt x="73519" y="90867"/>
                      <a:pt x="76805" y="76571"/>
                      <a:pt x="76805" y="57823"/>
                    </a:cubicBezTo>
                    <a:cubicBezTo>
                      <a:pt x="76805" y="39122"/>
                      <a:pt x="73519" y="24843"/>
                      <a:pt x="66946" y="14984"/>
                    </a:cubicBezTo>
                    <a:cubicBezTo>
                      <a:pt x="60374" y="5142"/>
                      <a:pt x="50857" y="221"/>
                      <a:pt x="38395" y="221"/>
                    </a:cubicBezTo>
                    <a:cubicBezTo>
                      <a:pt x="25949" y="221"/>
                      <a:pt x="16440" y="5142"/>
                      <a:pt x="9868" y="14984"/>
                    </a:cubicBezTo>
                    <a:cubicBezTo>
                      <a:pt x="3295" y="24843"/>
                      <a:pt x="9" y="39122"/>
                      <a:pt x="9" y="57823"/>
                    </a:cubicBezTo>
                    <a:cubicBezTo>
                      <a:pt x="9" y="76571"/>
                      <a:pt x="3295" y="90867"/>
                      <a:pt x="9868" y="100709"/>
                    </a:cubicBezTo>
                    <a:cubicBezTo>
                      <a:pt x="16440" y="110568"/>
                      <a:pt x="25949" y="115497"/>
                      <a:pt x="38395" y="115497"/>
                    </a:cubicBezTo>
                    <a:close/>
                  </a:path>
                </a:pathLst>
              </a:custGeom>
              <a:solidFill>
                <a:srgbClr val="000000"/>
              </a:solidFill>
              <a:ln w="1524" cap="flat">
                <a:noFill/>
                <a:prstDash val="solid"/>
                <a:round/>
              </a:ln>
            </p:spPr>
            <p:txBody>
              <a:bodyPr rtlCol="0" anchor="ctr"/>
              <a:lstStyle/>
              <a:p>
                <a:endParaRPr lang="en-US"/>
              </a:p>
            </p:txBody>
          </p:sp>
          <p:sp>
            <p:nvSpPr>
              <p:cNvPr id="54" name="Freeform: Shape 53">
                <a:extLst>
                  <a:ext uri="{FF2B5EF4-FFF2-40B4-BE49-F238E27FC236}">
                    <a16:creationId xmlns:a16="http://schemas.microsoft.com/office/drawing/2014/main" id="{77C6874D-B12A-4EA9-9EF6-7F347E938C1A}"/>
                  </a:ext>
                </a:extLst>
              </p:cNvPr>
              <p:cNvSpPr/>
              <p:nvPr/>
            </p:nvSpPr>
            <p:spPr>
              <a:xfrm flipV="1">
                <a:off x="4810920" y="5823215"/>
                <a:ext cx="15716" cy="18907"/>
              </a:xfrm>
              <a:custGeom>
                <a:avLst/>
                <a:gdLst>
                  <a:gd name="connsiteX0" fmla="*/ 29 w 15716"/>
                  <a:gd name="connsiteY0" fmla="*/ 19160 h 18907"/>
                  <a:gd name="connsiteX1" fmla="*/ 15745 w 15716"/>
                  <a:gd name="connsiteY1" fmla="*/ 19160 h 18907"/>
                  <a:gd name="connsiteX2" fmla="*/ 15745 w 15716"/>
                  <a:gd name="connsiteY2" fmla="*/ 253 h 18907"/>
                  <a:gd name="connsiteX3" fmla="*/ 29 w 15716"/>
                  <a:gd name="connsiteY3" fmla="*/ 253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9160"/>
                    </a:moveTo>
                    <a:lnTo>
                      <a:pt x="15745" y="19160"/>
                    </a:lnTo>
                    <a:lnTo>
                      <a:pt x="15745" y="253"/>
                    </a:lnTo>
                    <a:lnTo>
                      <a:pt x="29" y="253"/>
                    </a:lnTo>
                    <a:close/>
                  </a:path>
                </a:pathLst>
              </a:custGeom>
              <a:solidFill>
                <a:srgbClr val="000000"/>
              </a:solidFill>
              <a:ln w="1524" cap="flat">
                <a:noFill/>
                <a:prstDash val="solid"/>
                <a:round/>
              </a:ln>
            </p:spPr>
            <p:txBody>
              <a:bodyPr rtlCol="0" anchor="ctr"/>
              <a:lstStyle/>
              <a:p>
                <a:endParaRPr lang="en-US"/>
              </a:p>
            </p:txBody>
          </p:sp>
          <p:sp>
            <p:nvSpPr>
              <p:cNvPr id="55" name="Freeform: Shape 54">
                <a:extLst>
                  <a:ext uri="{FF2B5EF4-FFF2-40B4-BE49-F238E27FC236}">
                    <a16:creationId xmlns:a16="http://schemas.microsoft.com/office/drawing/2014/main" id="{B9C470F6-F59F-47F4-BEE8-77C671AC4856}"/>
                  </a:ext>
                </a:extLst>
              </p:cNvPr>
              <p:cNvSpPr/>
              <p:nvPr/>
            </p:nvSpPr>
            <p:spPr>
              <a:xfrm flipV="1">
                <a:off x="4854244" y="5729013"/>
                <a:ext cx="70532" cy="113109"/>
              </a:xfrm>
              <a:custGeom>
                <a:avLst/>
                <a:gdLst>
                  <a:gd name="connsiteX0" fmla="*/ 18092 w 70532"/>
                  <a:gd name="connsiteY0" fmla="*/ 12864 h 113109"/>
                  <a:gd name="connsiteX1" fmla="*/ 70551 w 70532"/>
                  <a:gd name="connsiteY1" fmla="*/ 12864 h 113109"/>
                  <a:gd name="connsiteX2" fmla="*/ 70551 w 70532"/>
                  <a:gd name="connsiteY2" fmla="*/ 220 h 113109"/>
                  <a:gd name="connsiteX3" fmla="*/ 18 w 70532"/>
                  <a:gd name="connsiteY3" fmla="*/ 220 h 113109"/>
                  <a:gd name="connsiteX4" fmla="*/ 18 w 70532"/>
                  <a:gd name="connsiteY4" fmla="*/ 12864 h 113109"/>
                  <a:gd name="connsiteX5" fmla="*/ 23331 w 70532"/>
                  <a:gd name="connsiteY5" fmla="*/ 36629 h 113109"/>
                  <a:gd name="connsiteX6" fmla="*/ 41904 w 70532"/>
                  <a:gd name="connsiteY6" fmla="*/ 55893 h 113109"/>
                  <a:gd name="connsiteX7" fmla="*/ 51977 w 70532"/>
                  <a:gd name="connsiteY7" fmla="*/ 69609 h 113109"/>
                  <a:gd name="connsiteX8" fmla="*/ 54858 w 70532"/>
                  <a:gd name="connsiteY8" fmla="*/ 80658 h 113109"/>
                  <a:gd name="connsiteX9" fmla="*/ 48643 w 70532"/>
                  <a:gd name="connsiteY9" fmla="*/ 95089 h 113109"/>
                  <a:gd name="connsiteX10" fmla="*/ 32451 w 70532"/>
                  <a:gd name="connsiteY10" fmla="*/ 100685 h 113109"/>
                  <a:gd name="connsiteX11" fmla="*/ 17520 w 70532"/>
                  <a:gd name="connsiteY11" fmla="*/ 98232 h 113109"/>
                  <a:gd name="connsiteX12" fmla="*/ 756 w 70532"/>
                  <a:gd name="connsiteY12" fmla="*/ 90779 h 113109"/>
                  <a:gd name="connsiteX13" fmla="*/ 756 w 70532"/>
                  <a:gd name="connsiteY13" fmla="*/ 105971 h 113109"/>
                  <a:gd name="connsiteX14" fmla="*/ 17711 w 70532"/>
                  <a:gd name="connsiteY14" fmla="*/ 111472 h 113109"/>
                  <a:gd name="connsiteX15" fmla="*/ 32165 w 70532"/>
                  <a:gd name="connsiteY15" fmla="*/ 113329 h 113109"/>
                  <a:gd name="connsiteX16" fmla="*/ 59692 w 70532"/>
                  <a:gd name="connsiteY16" fmla="*/ 104685 h 113109"/>
                  <a:gd name="connsiteX17" fmla="*/ 69956 w 70532"/>
                  <a:gd name="connsiteY17" fmla="*/ 81635 h 113109"/>
                  <a:gd name="connsiteX18" fmla="*/ 67384 w 70532"/>
                  <a:gd name="connsiteY18" fmla="*/ 68633 h 113109"/>
                  <a:gd name="connsiteX19" fmla="*/ 58049 w 70532"/>
                  <a:gd name="connsiteY19" fmla="*/ 54179 h 113109"/>
                  <a:gd name="connsiteX20" fmla="*/ 46214 w 70532"/>
                  <a:gd name="connsiteY20" fmla="*/ 41701 h 113109"/>
                  <a:gd name="connsiteX21" fmla="*/ 18092 w 70532"/>
                  <a:gd name="connsiteY21" fmla="*/ 1286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092" y="12864"/>
                    </a:moveTo>
                    <a:lnTo>
                      <a:pt x="70551" y="12864"/>
                    </a:lnTo>
                    <a:lnTo>
                      <a:pt x="70551" y="220"/>
                    </a:lnTo>
                    <a:lnTo>
                      <a:pt x="18" y="220"/>
                    </a:lnTo>
                    <a:lnTo>
                      <a:pt x="18" y="12864"/>
                    </a:lnTo>
                    <a:cubicBezTo>
                      <a:pt x="5717" y="18770"/>
                      <a:pt x="13488" y="26691"/>
                      <a:pt x="23331" y="36629"/>
                    </a:cubicBezTo>
                    <a:cubicBezTo>
                      <a:pt x="33189" y="46583"/>
                      <a:pt x="39380" y="53004"/>
                      <a:pt x="41904" y="55893"/>
                    </a:cubicBezTo>
                    <a:cubicBezTo>
                      <a:pt x="46715" y="61291"/>
                      <a:pt x="50072" y="65863"/>
                      <a:pt x="51977" y="69609"/>
                    </a:cubicBezTo>
                    <a:cubicBezTo>
                      <a:pt x="53898" y="73356"/>
                      <a:pt x="54858" y="77039"/>
                      <a:pt x="54858" y="80658"/>
                    </a:cubicBezTo>
                    <a:cubicBezTo>
                      <a:pt x="54858" y="86564"/>
                      <a:pt x="52787" y="91374"/>
                      <a:pt x="48643" y="95089"/>
                    </a:cubicBezTo>
                    <a:cubicBezTo>
                      <a:pt x="44500" y="98819"/>
                      <a:pt x="39103" y="100685"/>
                      <a:pt x="32451" y="100685"/>
                    </a:cubicBezTo>
                    <a:cubicBezTo>
                      <a:pt x="27736" y="100685"/>
                      <a:pt x="22759" y="99867"/>
                      <a:pt x="17520" y="98232"/>
                    </a:cubicBezTo>
                    <a:cubicBezTo>
                      <a:pt x="12297" y="96597"/>
                      <a:pt x="6710" y="94113"/>
                      <a:pt x="756" y="90779"/>
                    </a:cubicBezTo>
                    <a:lnTo>
                      <a:pt x="756" y="105971"/>
                    </a:lnTo>
                    <a:cubicBezTo>
                      <a:pt x="6805" y="108400"/>
                      <a:pt x="12456" y="110234"/>
                      <a:pt x="17711" y="111472"/>
                    </a:cubicBezTo>
                    <a:cubicBezTo>
                      <a:pt x="22981" y="112710"/>
                      <a:pt x="27799" y="113329"/>
                      <a:pt x="32165" y="113329"/>
                    </a:cubicBezTo>
                    <a:cubicBezTo>
                      <a:pt x="43675" y="113329"/>
                      <a:pt x="52850" y="110448"/>
                      <a:pt x="59692" y="104685"/>
                    </a:cubicBezTo>
                    <a:cubicBezTo>
                      <a:pt x="66535" y="98938"/>
                      <a:pt x="69956" y="91255"/>
                      <a:pt x="69956" y="81635"/>
                    </a:cubicBezTo>
                    <a:cubicBezTo>
                      <a:pt x="69956" y="77063"/>
                      <a:pt x="69098" y="72729"/>
                      <a:pt x="67384" y="68633"/>
                    </a:cubicBezTo>
                    <a:cubicBezTo>
                      <a:pt x="65685" y="64553"/>
                      <a:pt x="62574" y="59735"/>
                      <a:pt x="58049" y="54179"/>
                    </a:cubicBezTo>
                    <a:cubicBezTo>
                      <a:pt x="56811" y="52734"/>
                      <a:pt x="52866" y="48575"/>
                      <a:pt x="46214" y="41701"/>
                    </a:cubicBezTo>
                    <a:cubicBezTo>
                      <a:pt x="39579" y="34827"/>
                      <a:pt x="30204" y="25215"/>
                      <a:pt x="18092" y="12864"/>
                    </a:cubicBezTo>
                    <a:close/>
                  </a:path>
                </a:pathLst>
              </a:custGeom>
              <a:solidFill>
                <a:srgbClr val="000000"/>
              </a:solidFill>
              <a:ln w="1524" cap="flat">
                <a:noFill/>
                <a:prstDash val="solid"/>
                <a:round/>
              </a:ln>
            </p:spPr>
            <p:txBody>
              <a:bodyPr rtlCol="0" anchor="ctr"/>
              <a:lstStyle/>
              <a:p>
                <a:endParaRPr lang="en-US"/>
              </a:p>
            </p:txBody>
          </p:sp>
        </p:grpSp>
      </p:grpSp>
      <p:grpSp>
        <p:nvGrpSpPr>
          <p:cNvPr id="56" name="Graphic 4">
            <a:extLst>
              <a:ext uri="{FF2B5EF4-FFF2-40B4-BE49-F238E27FC236}">
                <a16:creationId xmlns:a16="http://schemas.microsoft.com/office/drawing/2014/main" id="{2BF7F60B-8A6D-41F0-BD80-29F50A6C7D27}"/>
              </a:ext>
            </a:extLst>
          </p:cNvPr>
          <p:cNvGrpSpPr/>
          <p:nvPr/>
        </p:nvGrpSpPr>
        <p:grpSpPr>
          <a:xfrm>
            <a:off x="4707731" y="4947201"/>
            <a:ext cx="365664" cy="115276"/>
            <a:chOff x="4707731" y="4947201"/>
            <a:chExt cx="365664" cy="115276"/>
          </a:xfrm>
          <a:solidFill>
            <a:srgbClr val="000000"/>
          </a:solidFill>
        </p:grpSpPr>
        <p:sp>
          <p:nvSpPr>
            <p:cNvPr id="57" name="Freeform: Shape 56">
              <a:extLst>
                <a:ext uri="{FF2B5EF4-FFF2-40B4-BE49-F238E27FC236}">
                  <a16:creationId xmlns:a16="http://schemas.microsoft.com/office/drawing/2014/main" id="{1C3D4486-A655-4428-A422-A9DA4344F800}"/>
                </a:ext>
              </a:extLst>
            </p:cNvPr>
            <p:cNvSpPr/>
            <p:nvPr/>
          </p:nvSpPr>
          <p:spPr>
            <a:xfrm>
              <a:off x="5006721" y="5002417"/>
              <a:ext cx="66675" cy="19050"/>
            </a:xfrm>
            <a:custGeom>
              <a:avLst/>
              <a:gdLst>
                <a:gd name="connsiteX0" fmla="*/ 66733 w 66675"/>
                <a:gd name="connsiteY0" fmla="*/ 216 h 19050"/>
                <a:gd name="connsiteX1" fmla="*/ 58 w 66675"/>
                <a:gd name="connsiteY1" fmla="*/ 216 h 19050"/>
              </a:gdLst>
              <a:ahLst/>
              <a:cxnLst>
                <a:cxn ang="0">
                  <a:pos x="connsiteX0" y="connsiteY0"/>
                </a:cxn>
                <a:cxn ang="0">
                  <a:pos x="connsiteX1" y="connsiteY1"/>
                </a:cxn>
              </a:cxnLst>
              <a:rect l="l" t="t" r="r" b="b"/>
              <a:pathLst>
                <a:path w="66675" h="19050">
                  <a:moveTo>
                    <a:pt x="66733" y="216"/>
                  </a:moveTo>
                  <a:lnTo>
                    <a:pt x="58" y="216"/>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8" name="Graphic 4">
              <a:extLst>
                <a:ext uri="{FF2B5EF4-FFF2-40B4-BE49-F238E27FC236}">
                  <a16:creationId xmlns:a16="http://schemas.microsoft.com/office/drawing/2014/main" id="{2BF7F60B-8A6D-41F0-BD80-29F50A6C7D27}"/>
                </a:ext>
              </a:extLst>
            </p:cNvPr>
            <p:cNvGrpSpPr/>
            <p:nvPr/>
          </p:nvGrpSpPr>
          <p:grpSpPr>
            <a:xfrm>
              <a:off x="4707731" y="4947201"/>
              <a:ext cx="222200" cy="115276"/>
              <a:chOff x="4707731" y="4947201"/>
              <a:chExt cx="222200" cy="115276"/>
            </a:xfrm>
            <a:solidFill>
              <a:srgbClr val="000000"/>
            </a:solidFill>
          </p:grpSpPr>
          <p:sp>
            <p:nvSpPr>
              <p:cNvPr id="59" name="Freeform: Shape 58">
                <a:extLst>
                  <a:ext uri="{FF2B5EF4-FFF2-40B4-BE49-F238E27FC236}">
                    <a16:creationId xmlns:a16="http://schemas.microsoft.com/office/drawing/2014/main" id="{9B969A11-33E7-440F-9D59-BCC90DA8A310}"/>
                  </a:ext>
                </a:extLst>
              </p:cNvPr>
              <p:cNvSpPr/>
              <p:nvPr/>
            </p:nvSpPr>
            <p:spPr>
              <a:xfrm flipV="1">
                <a:off x="4707731" y="4947201"/>
                <a:ext cx="76795" cy="115276"/>
              </a:xfrm>
              <a:custGeom>
                <a:avLst/>
                <a:gdLst>
                  <a:gd name="connsiteX0" fmla="*/ 38395 w 76795"/>
                  <a:gd name="connsiteY0" fmla="*/ 103550 h 115276"/>
                  <a:gd name="connsiteX1" fmla="*/ 20941 w 76795"/>
                  <a:gd name="connsiteY1" fmla="*/ 92120 h 115276"/>
                  <a:gd name="connsiteX2" fmla="*/ 15106 w 76795"/>
                  <a:gd name="connsiteY2" fmla="*/ 57782 h 115276"/>
                  <a:gd name="connsiteX3" fmla="*/ 20941 w 76795"/>
                  <a:gd name="connsiteY3" fmla="*/ 23516 h 115276"/>
                  <a:gd name="connsiteX4" fmla="*/ 38395 w 76795"/>
                  <a:gd name="connsiteY4" fmla="*/ 12086 h 115276"/>
                  <a:gd name="connsiteX5" fmla="*/ 55921 w 76795"/>
                  <a:gd name="connsiteY5" fmla="*/ 23516 h 115276"/>
                  <a:gd name="connsiteX6" fmla="*/ 61779 w 76795"/>
                  <a:gd name="connsiteY6" fmla="*/ 57782 h 115276"/>
                  <a:gd name="connsiteX7" fmla="*/ 55921 w 76795"/>
                  <a:gd name="connsiteY7" fmla="*/ 92120 h 115276"/>
                  <a:gd name="connsiteX8" fmla="*/ 38395 w 76795"/>
                  <a:gd name="connsiteY8" fmla="*/ 103550 h 115276"/>
                  <a:gd name="connsiteX9" fmla="*/ 38395 w 76795"/>
                  <a:gd name="connsiteY9" fmla="*/ 115456 h 115276"/>
                  <a:gd name="connsiteX10" fmla="*/ 66946 w 76795"/>
                  <a:gd name="connsiteY10" fmla="*/ 100668 h 115276"/>
                  <a:gd name="connsiteX11" fmla="*/ 76805 w 76795"/>
                  <a:gd name="connsiteY11" fmla="*/ 57782 h 115276"/>
                  <a:gd name="connsiteX12" fmla="*/ 66946 w 76795"/>
                  <a:gd name="connsiteY12" fmla="*/ 14943 h 115276"/>
                  <a:gd name="connsiteX13" fmla="*/ 38395 w 76795"/>
                  <a:gd name="connsiteY13" fmla="*/ 180 h 115276"/>
                  <a:gd name="connsiteX14" fmla="*/ 9868 w 76795"/>
                  <a:gd name="connsiteY14" fmla="*/ 14943 h 115276"/>
                  <a:gd name="connsiteX15" fmla="*/ 9 w 76795"/>
                  <a:gd name="connsiteY15" fmla="*/ 57782 h 115276"/>
                  <a:gd name="connsiteX16" fmla="*/ 9868 w 76795"/>
                  <a:gd name="connsiteY16" fmla="*/ 100668 h 115276"/>
                  <a:gd name="connsiteX17" fmla="*/ 38395 w 76795"/>
                  <a:gd name="connsiteY17" fmla="*/ 11545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550"/>
                    </a:moveTo>
                    <a:cubicBezTo>
                      <a:pt x="30664" y="103550"/>
                      <a:pt x="24846" y="99740"/>
                      <a:pt x="20941" y="92120"/>
                    </a:cubicBezTo>
                    <a:cubicBezTo>
                      <a:pt x="17051" y="84516"/>
                      <a:pt x="15106" y="73070"/>
                      <a:pt x="15106" y="57782"/>
                    </a:cubicBezTo>
                    <a:cubicBezTo>
                      <a:pt x="15106" y="42558"/>
                      <a:pt x="17051" y="31136"/>
                      <a:pt x="20941" y="23516"/>
                    </a:cubicBezTo>
                    <a:cubicBezTo>
                      <a:pt x="24846" y="15896"/>
                      <a:pt x="30664" y="12086"/>
                      <a:pt x="38395" y="12086"/>
                    </a:cubicBezTo>
                    <a:cubicBezTo>
                      <a:pt x="46190" y="12086"/>
                      <a:pt x="52032" y="15896"/>
                      <a:pt x="55921" y="23516"/>
                    </a:cubicBezTo>
                    <a:cubicBezTo>
                      <a:pt x="59826" y="31136"/>
                      <a:pt x="61779" y="42558"/>
                      <a:pt x="61779" y="57782"/>
                    </a:cubicBezTo>
                    <a:cubicBezTo>
                      <a:pt x="61779" y="73070"/>
                      <a:pt x="59826" y="84516"/>
                      <a:pt x="55921" y="92120"/>
                    </a:cubicBezTo>
                    <a:cubicBezTo>
                      <a:pt x="52032" y="99740"/>
                      <a:pt x="46190" y="103550"/>
                      <a:pt x="38395" y="103550"/>
                    </a:cubicBezTo>
                    <a:close/>
                    <a:moveTo>
                      <a:pt x="38395" y="115456"/>
                    </a:moveTo>
                    <a:cubicBezTo>
                      <a:pt x="50857" y="115456"/>
                      <a:pt x="60374" y="110527"/>
                      <a:pt x="66946" y="100668"/>
                    </a:cubicBezTo>
                    <a:cubicBezTo>
                      <a:pt x="73519" y="90826"/>
                      <a:pt x="76805" y="76530"/>
                      <a:pt x="76805" y="57782"/>
                    </a:cubicBezTo>
                    <a:cubicBezTo>
                      <a:pt x="76805" y="39081"/>
                      <a:pt x="73519" y="24802"/>
                      <a:pt x="66946" y="14943"/>
                    </a:cubicBezTo>
                    <a:cubicBezTo>
                      <a:pt x="60374" y="5101"/>
                      <a:pt x="50857" y="180"/>
                      <a:pt x="38395" y="180"/>
                    </a:cubicBezTo>
                    <a:cubicBezTo>
                      <a:pt x="25949" y="180"/>
                      <a:pt x="16440" y="5101"/>
                      <a:pt x="9868" y="14943"/>
                    </a:cubicBezTo>
                    <a:cubicBezTo>
                      <a:pt x="3295" y="24802"/>
                      <a:pt x="9" y="39081"/>
                      <a:pt x="9" y="57782"/>
                    </a:cubicBezTo>
                    <a:cubicBezTo>
                      <a:pt x="9" y="76530"/>
                      <a:pt x="3295" y="90826"/>
                      <a:pt x="9868" y="100668"/>
                    </a:cubicBezTo>
                    <a:cubicBezTo>
                      <a:pt x="16440" y="110527"/>
                      <a:pt x="25949" y="115456"/>
                      <a:pt x="38395" y="115456"/>
                    </a:cubicBezTo>
                    <a:close/>
                  </a:path>
                </a:pathLst>
              </a:custGeom>
              <a:solidFill>
                <a:srgbClr val="000000"/>
              </a:solidFill>
              <a:ln w="1524" cap="flat">
                <a:noFill/>
                <a:prstDash val="solid"/>
                <a:round/>
              </a:ln>
            </p:spPr>
            <p:txBody>
              <a:bodyPr rtlCol="0" anchor="ctr"/>
              <a:lstStyle/>
              <a:p>
                <a:endParaRPr lang="en-US"/>
              </a:p>
            </p:txBody>
          </p:sp>
          <p:sp>
            <p:nvSpPr>
              <p:cNvPr id="60" name="Freeform: Shape 59">
                <a:extLst>
                  <a:ext uri="{FF2B5EF4-FFF2-40B4-BE49-F238E27FC236}">
                    <a16:creationId xmlns:a16="http://schemas.microsoft.com/office/drawing/2014/main" id="{FAF2FA52-9037-46B1-B2E1-4742D77A5B2C}"/>
                  </a:ext>
                </a:extLst>
              </p:cNvPr>
              <p:cNvSpPr/>
              <p:nvPr/>
            </p:nvSpPr>
            <p:spPr>
              <a:xfrm flipV="1">
                <a:off x="4810931" y="5041403"/>
                <a:ext cx="15716" cy="18907"/>
              </a:xfrm>
              <a:custGeom>
                <a:avLst/>
                <a:gdLst>
                  <a:gd name="connsiteX0" fmla="*/ 29 w 15716"/>
                  <a:gd name="connsiteY0" fmla="*/ 19119 h 18907"/>
                  <a:gd name="connsiteX1" fmla="*/ 15745 w 15716"/>
                  <a:gd name="connsiteY1" fmla="*/ 19119 h 18907"/>
                  <a:gd name="connsiteX2" fmla="*/ 15745 w 15716"/>
                  <a:gd name="connsiteY2" fmla="*/ 212 h 18907"/>
                  <a:gd name="connsiteX3" fmla="*/ 29 w 15716"/>
                  <a:gd name="connsiteY3" fmla="*/ 212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9119"/>
                    </a:moveTo>
                    <a:lnTo>
                      <a:pt x="15745" y="19119"/>
                    </a:lnTo>
                    <a:lnTo>
                      <a:pt x="15745" y="212"/>
                    </a:lnTo>
                    <a:lnTo>
                      <a:pt x="29" y="212"/>
                    </a:lnTo>
                    <a:close/>
                  </a:path>
                </a:pathLst>
              </a:custGeom>
              <a:solidFill>
                <a:srgbClr val="000000"/>
              </a:solidFill>
              <a:ln w="1524" cap="flat">
                <a:noFill/>
                <a:prstDash val="solid"/>
                <a:round/>
              </a:ln>
            </p:spPr>
            <p:txBody>
              <a:bodyPr rtlCol="0" anchor="ctr"/>
              <a:lstStyle/>
              <a:p>
                <a:endParaRPr lang="en-US"/>
              </a:p>
            </p:txBody>
          </p:sp>
          <p:sp>
            <p:nvSpPr>
              <p:cNvPr id="61" name="Freeform: Shape 60">
                <a:extLst>
                  <a:ext uri="{FF2B5EF4-FFF2-40B4-BE49-F238E27FC236}">
                    <a16:creationId xmlns:a16="http://schemas.microsoft.com/office/drawing/2014/main" id="{8393D079-3211-4B30-A02D-F21E4C1E94D4}"/>
                  </a:ext>
                </a:extLst>
              </p:cNvPr>
              <p:cNvSpPr/>
              <p:nvPr/>
            </p:nvSpPr>
            <p:spPr>
              <a:xfrm flipV="1">
                <a:off x="4853136" y="4947201"/>
                <a:ext cx="76795" cy="115276"/>
              </a:xfrm>
              <a:custGeom>
                <a:avLst/>
                <a:gdLst>
                  <a:gd name="connsiteX0" fmla="*/ 38403 w 76795"/>
                  <a:gd name="connsiteY0" fmla="*/ 103550 h 115276"/>
                  <a:gd name="connsiteX1" fmla="*/ 20948 w 76795"/>
                  <a:gd name="connsiteY1" fmla="*/ 92120 h 115276"/>
                  <a:gd name="connsiteX2" fmla="*/ 15114 w 76795"/>
                  <a:gd name="connsiteY2" fmla="*/ 57782 h 115276"/>
                  <a:gd name="connsiteX3" fmla="*/ 20948 w 76795"/>
                  <a:gd name="connsiteY3" fmla="*/ 23516 h 115276"/>
                  <a:gd name="connsiteX4" fmla="*/ 38403 w 76795"/>
                  <a:gd name="connsiteY4" fmla="*/ 12086 h 115276"/>
                  <a:gd name="connsiteX5" fmla="*/ 55929 w 76795"/>
                  <a:gd name="connsiteY5" fmla="*/ 23516 h 115276"/>
                  <a:gd name="connsiteX6" fmla="*/ 61787 w 76795"/>
                  <a:gd name="connsiteY6" fmla="*/ 57782 h 115276"/>
                  <a:gd name="connsiteX7" fmla="*/ 55929 w 76795"/>
                  <a:gd name="connsiteY7" fmla="*/ 92120 h 115276"/>
                  <a:gd name="connsiteX8" fmla="*/ 38403 w 76795"/>
                  <a:gd name="connsiteY8" fmla="*/ 103550 h 115276"/>
                  <a:gd name="connsiteX9" fmla="*/ 38403 w 76795"/>
                  <a:gd name="connsiteY9" fmla="*/ 115456 h 115276"/>
                  <a:gd name="connsiteX10" fmla="*/ 66954 w 76795"/>
                  <a:gd name="connsiteY10" fmla="*/ 100668 h 115276"/>
                  <a:gd name="connsiteX11" fmla="*/ 76812 w 76795"/>
                  <a:gd name="connsiteY11" fmla="*/ 57782 h 115276"/>
                  <a:gd name="connsiteX12" fmla="*/ 66954 w 76795"/>
                  <a:gd name="connsiteY12" fmla="*/ 14943 h 115276"/>
                  <a:gd name="connsiteX13" fmla="*/ 38403 w 76795"/>
                  <a:gd name="connsiteY13" fmla="*/ 180 h 115276"/>
                  <a:gd name="connsiteX14" fmla="*/ 9875 w 76795"/>
                  <a:gd name="connsiteY14" fmla="*/ 14943 h 115276"/>
                  <a:gd name="connsiteX15" fmla="*/ 17 w 76795"/>
                  <a:gd name="connsiteY15" fmla="*/ 57782 h 115276"/>
                  <a:gd name="connsiteX16" fmla="*/ 9875 w 76795"/>
                  <a:gd name="connsiteY16" fmla="*/ 100668 h 115276"/>
                  <a:gd name="connsiteX17" fmla="*/ 38403 w 76795"/>
                  <a:gd name="connsiteY17" fmla="*/ 11545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403" y="103550"/>
                    </a:moveTo>
                    <a:cubicBezTo>
                      <a:pt x="30672" y="103550"/>
                      <a:pt x="24853" y="99740"/>
                      <a:pt x="20948" y="92120"/>
                    </a:cubicBezTo>
                    <a:cubicBezTo>
                      <a:pt x="17059" y="84516"/>
                      <a:pt x="15114" y="73070"/>
                      <a:pt x="15114" y="57782"/>
                    </a:cubicBezTo>
                    <a:cubicBezTo>
                      <a:pt x="15114" y="42558"/>
                      <a:pt x="17059" y="31136"/>
                      <a:pt x="20948" y="23516"/>
                    </a:cubicBezTo>
                    <a:cubicBezTo>
                      <a:pt x="24853" y="15896"/>
                      <a:pt x="30672" y="12086"/>
                      <a:pt x="38403" y="12086"/>
                    </a:cubicBezTo>
                    <a:cubicBezTo>
                      <a:pt x="46197" y="12086"/>
                      <a:pt x="52039" y="15896"/>
                      <a:pt x="55929" y="23516"/>
                    </a:cubicBezTo>
                    <a:cubicBezTo>
                      <a:pt x="59834" y="31136"/>
                      <a:pt x="61787" y="42558"/>
                      <a:pt x="61787" y="57782"/>
                    </a:cubicBezTo>
                    <a:cubicBezTo>
                      <a:pt x="61787" y="73070"/>
                      <a:pt x="59834" y="84516"/>
                      <a:pt x="55929" y="92120"/>
                    </a:cubicBezTo>
                    <a:cubicBezTo>
                      <a:pt x="52039" y="99740"/>
                      <a:pt x="46197" y="103550"/>
                      <a:pt x="38403" y="103550"/>
                    </a:cubicBezTo>
                    <a:close/>
                    <a:moveTo>
                      <a:pt x="38403" y="115456"/>
                    </a:moveTo>
                    <a:cubicBezTo>
                      <a:pt x="50865" y="115456"/>
                      <a:pt x="60382" y="110527"/>
                      <a:pt x="66954" y="100668"/>
                    </a:cubicBezTo>
                    <a:cubicBezTo>
                      <a:pt x="73526" y="90826"/>
                      <a:pt x="76812" y="76530"/>
                      <a:pt x="76812" y="57782"/>
                    </a:cubicBezTo>
                    <a:cubicBezTo>
                      <a:pt x="76812" y="39081"/>
                      <a:pt x="73526" y="24802"/>
                      <a:pt x="66954" y="14943"/>
                    </a:cubicBezTo>
                    <a:cubicBezTo>
                      <a:pt x="60382" y="5101"/>
                      <a:pt x="50865" y="180"/>
                      <a:pt x="38403" y="180"/>
                    </a:cubicBezTo>
                    <a:cubicBezTo>
                      <a:pt x="25957" y="180"/>
                      <a:pt x="16448" y="5101"/>
                      <a:pt x="9875" y="14943"/>
                    </a:cubicBezTo>
                    <a:cubicBezTo>
                      <a:pt x="3303" y="24802"/>
                      <a:pt x="17" y="39081"/>
                      <a:pt x="17" y="57782"/>
                    </a:cubicBezTo>
                    <a:cubicBezTo>
                      <a:pt x="17" y="76530"/>
                      <a:pt x="3303" y="90826"/>
                      <a:pt x="9875" y="100668"/>
                    </a:cubicBezTo>
                    <a:cubicBezTo>
                      <a:pt x="16448" y="110527"/>
                      <a:pt x="25957" y="115456"/>
                      <a:pt x="38403" y="115456"/>
                    </a:cubicBezTo>
                    <a:close/>
                  </a:path>
                </a:pathLst>
              </a:custGeom>
              <a:solidFill>
                <a:srgbClr val="000000"/>
              </a:solidFill>
              <a:ln w="1524" cap="flat">
                <a:noFill/>
                <a:prstDash val="solid"/>
                <a:round/>
              </a:ln>
            </p:spPr>
            <p:txBody>
              <a:bodyPr rtlCol="0" anchor="ctr"/>
              <a:lstStyle/>
              <a:p>
                <a:endParaRPr lang="en-US"/>
              </a:p>
            </p:txBody>
          </p:sp>
        </p:grpSp>
      </p:grpSp>
      <p:grpSp>
        <p:nvGrpSpPr>
          <p:cNvPr id="62" name="Graphic 4">
            <a:extLst>
              <a:ext uri="{FF2B5EF4-FFF2-40B4-BE49-F238E27FC236}">
                <a16:creationId xmlns:a16="http://schemas.microsoft.com/office/drawing/2014/main" id="{2BF7F60B-8A6D-41F0-BD80-29F50A6C7D27}"/>
              </a:ext>
            </a:extLst>
          </p:cNvPr>
          <p:cNvGrpSpPr/>
          <p:nvPr/>
        </p:nvGrpSpPr>
        <p:grpSpPr>
          <a:xfrm>
            <a:off x="4707731" y="4165389"/>
            <a:ext cx="365664" cy="115276"/>
            <a:chOff x="4707731" y="4165389"/>
            <a:chExt cx="365664" cy="115276"/>
          </a:xfrm>
          <a:solidFill>
            <a:srgbClr val="000000"/>
          </a:solidFill>
        </p:grpSpPr>
        <p:sp>
          <p:nvSpPr>
            <p:cNvPr id="63" name="Freeform: Shape 62">
              <a:extLst>
                <a:ext uri="{FF2B5EF4-FFF2-40B4-BE49-F238E27FC236}">
                  <a16:creationId xmlns:a16="http://schemas.microsoft.com/office/drawing/2014/main" id="{4EFC9B05-C121-4151-BD59-FB83093476B2}"/>
                </a:ext>
              </a:extLst>
            </p:cNvPr>
            <p:cNvSpPr/>
            <p:nvPr/>
          </p:nvSpPr>
          <p:spPr>
            <a:xfrm>
              <a:off x="5006721" y="4220605"/>
              <a:ext cx="66675" cy="19050"/>
            </a:xfrm>
            <a:custGeom>
              <a:avLst/>
              <a:gdLst>
                <a:gd name="connsiteX0" fmla="*/ 66733 w 66675"/>
                <a:gd name="connsiteY0" fmla="*/ 175 h 19050"/>
                <a:gd name="connsiteX1" fmla="*/ 58 w 66675"/>
                <a:gd name="connsiteY1" fmla="*/ 175 h 19050"/>
              </a:gdLst>
              <a:ahLst/>
              <a:cxnLst>
                <a:cxn ang="0">
                  <a:pos x="connsiteX0" y="connsiteY0"/>
                </a:cxn>
                <a:cxn ang="0">
                  <a:pos x="connsiteX1" y="connsiteY1"/>
                </a:cxn>
              </a:cxnLst>
              <a:rect l="l" t="t" r="r" b="b"/>
              <a:pathLst>
                <a:path w="66675" h="19050">
                  <a:moveTo>
                    <a:pt x="66733" y="175"/>
                  </a:moveTo>
                  <a:lnTo>
                    <a:pt x="58" y="17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64" name="Graphic 4">
              <a:extLst>
                <a:ext uri="{FF2B5EF4-FFF2-40B4-BE49-F238E27FC236}">
                  <a16:creationId xmlns:a16="http://schemas.microsoft.com/office/drawing/2014/main" id="{2BF7F60B-8A6D-41F0-BD80-29F50A6C7D27}"/>
                </a:ext>
              </a:extLst>
            </p:cNvPr>
            <p:cNvGrpSpPr/>
            <p:nvPr/>
          </p:nvGrpSpPr>
          <p:grpSpPr>
            <a:xfrm>
              <a:off x="4707731" y="4165389"/>
              <a:ext cx="217056" cy="115276"/>
              <a:chOff x="4707731" y="4165389"/>
              <a:chExt cx="217056" cy="115276"/>
            </a:xfrm>
            <a:solidFill>
              <a:srgbClr val="000000"/>
            </a:solidFill>
          </p:grpSpPr>
          <p:sp>
            <p:nvSpPr>
              <p:cNvPr id="65" name="Freeform: Shape 64">
                <a:extLst>
                  <a:ext uri="{FF2B5EF4-FFF2-40B4-BE49-F238E27FC236}">
                    <a16:creationId xmlns:a16="http://schemas.microsoft.com/office/drawing/2014/main" id="{7D0CEE7A-8BF4-4FA1-BB48-FAC92BC9B92A}"/>
                  </a:ext>
                </a:extLst>
              </p:cNvPr>
              <p:cNvSpPr/>
              <p:nvPr/>
            </p:nvSpPr>
            <p:spPr>
              <a:xfrm flipV="1">
                <a:off x="4707731" y="4165389"/>
                <a:ext cx="76795" cy="115276"/>
              </a:xfrm>
              <a:custGeom>
                <a:avLst/>
                <a:gdLst>
                  <a:gd name="connsiteX0" fmla="*/ 38395 w 76795"/>
                  <a:gd name="connsiteY0" fmla="*/ 103509 h 115276"/>
                  <a:gd name="connsiteX1" fmla="*/ 20941 w 76795"/>
                  <a:gd name="connsiteY1" fmla="*/ 92079 h 115276"/>
                  <a:gd name="connsiteX2" fmla="*/ 15106 w 76795"/>
                  <a:gd name="connsiteY2" fmla="*/ 57741 h 115276"/>
                  <a:gd name="connsiteX3" fmla="*/ 20941 w 76795"/>
                  <a:gd name="connsiteY3" fmla="*/ 23475 h 115276"/>
                  <a:gd name="connsiteX4" fmla="*/ 38395 w 76795"/>
                  <a:gd name="connsiteY4" fmla="*/ 12045 h 115276"/>
                  <a:gd name="connsiteX5" fmla="*/ 55921 w 76795"/>
                  <a:gd name="connsiteY5" fmla="*/ 23475 h 115276"/>
                  <a:gd name="connsiteX6" fmla="*/ 61779 w 76795"/>
                  <a:gd name="connsiteY6" fmla="*/ 57741 h 115276"/>
                  <a:gd name="connsiteX7" fmla="*/ 55921 w 76795"/>
                  <a:gd name="connsiteY7" fmla="*/ 92079 h 115276"/>
                  <a:gd name="connsiteX8" fmla="*/ 38395 w 76795"/>
                  <a:gd name="connsiteY8" fmla="*/ 103509 h 115276"/>
                  <a:gd name="connsiteX9" fmla="*/ 38395 w 76795"/>
                  <a:gd name="connsiteY9" fmla="*/ 115415 h 115276"/>
                  <a:gd name="connsiteX10" fmla="*/ 66946 w 76795"/>
                  <a:gd name="connsiteY10" fmla="*/ 100627 h 115276"/>
                  <a:gd name="connsiteX11" fmla="*/ 76805 w 76795"/>
                  <a:gd name="connsiteY11" fmla="*/ 57741 h 115276"/>
                  <a:gd name="connsiteX12" fmla="*/ 66946 w 76795"/>
                  <a:gd name="connsiteY12" fmla="*/ 14902 h 115276"/>
                  <a:gd name="connsiteX13" fmla="*/ 38395 w 76795"/>
                  <a:gd name="connsiteY13" fmla="*/ 139 h 115276"/>
                  <a:gd name="connsiteX14" fmla="*/ 9868 w 76795"/>
                  <a:gd name="connsiteY14" fmla="*/ 14902 h 115276"/>
                  <a:gd name="connsiteX15" fmla="*/ 9 w 76795"/>
                  <a:gd name="connsiteY15" fmla="*/ 57741 h 115276"/>
                  <a:gd name="connsiteX16" fmla="*/ 9868 w 76795"/>
                  <a:gd name="connsiteY16" fmla="*/ 100627 h 115276"/>
                  <a:gd name="connsiteX17" fmla="*/ 38395 w 76795"/>
                  <a:gd name="connsiteY17" fmla="*/ 115415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509"/>
                    </a:moveTo>
                    <a:cubicBezTo>
                      <a:pt x="30664" y="103509"/>
                      <a:pt x="24846" y="99699"/>
                      <a:pt x="20941" y="92079"/>
                    </a:cubicBezTo>
                    <a:cubicBezTo>
                      <a:pt x="17051" y="84475"/>
                      <a:pt x="15106" y="73029"/>
                      <a:pt x="15106" y="57741"/>
                    </a:cubicBezTo>
                    <a:cubicBezTo>
                      <a:pt x="15106" y="42517"/>
                      <a:pt x="17051" y="31095"/>
                      <a:pt x="20941" y="23475"/>
                    </a:cubicBezTo>
                    <a:cubicBezTo>
                      <a:pt x="24846" y="15855"/>
                      <a:pt x="30664" y="12045"/>
                      <a:pt x="38395" y="12045"/>
                    </a:cubicBezTo>
                    <a:cubicBezTo>
                      <a:pt x="46190" y="12045"/>
                      <a:pt x="52032" y="15855"/>
                      <a:pt x="55921" y="23475"/>
                    </a:cubicBezTo>
                    <a:cubicBezTo>
                      <a:pt x="59826" y="31095"/>
                      <a:pt x="61779" y="42517"/>
                      <a:pt x="61779" y="57741"/>
                    </a:cubicBezTo>
                    <a:cubicBezTo>
                      <a:pt x="61779" y="73029"/>
                      <a:pt x="59826" y="84475"/>
                      <a:pt x="55921" y="92079"/>
                    </a:cubicBezTo>
                    <a:cubicBezTo>
                      <a:pt x="52032" y="99699"/>
                      <a:pt x="46190" y="103509"/>
                      <a:pt x="38395" y="103509"/>
                    </a:cubicBezTo>
                    <a:close/>
                    <a:moveTo>
                      <a:pt x="38395" y="115415"/>
                    </a:moveTo>
                    <a:cubicBezTo>
                      <a:pt x="50857" y="115415"/>
                      <a:pt x="60374" y="110486"/>
                      <a:pt x="66946" y="100627"/>
                    </a:cubicBezTo>
                    <a:cubicBezTo>
                      <a:pt x="73519" y="90785"/>
                      <a:pt x="76805" y="76489"/>
                      <a:pt x="76805" y="57741"/>
                    </a:cubicBezTo>
                    <a:cubicBezTo>
                      <a:pt x="76805" y="39040"/>
                      <a:pt x="73519" y="24761"/>
                      <a:pt x="66946" y="14902"/>
                    </a:cubicBezTo>
                    <a:cubicBezTo>
                      <a:pt x="60374" y="5060"/>
                      <a:pt x="50857" y="139"/>
                      <a:pt x="38395" y="139"/>
                    </a:cubicBezTo>
                    <a:cubicBezTo>
                      <a:pt x="25949" y="139"/>
                      <a:pt x="16440" y="5060"/>
                      <a:pt x="9868" y="14902"/>
                    </a:cubicBezTo>
                    <a:cubicBezTo>
                      <a:pt x="3295" y="24761"/>
                      <a:pt x="9" y="39040"/>
                      <a:pt x="9" y="57741"/>
                    </a:cubicBezTo>
                    <a:cubicBezTo>
                      <a:pt x="9" y="76489"/>
                      <a:pt x="3295" y="90785"/>
                      <a:pt x="9868" y="100627"/>
                    </a:cubicBezTo>
                    <a:cubicBezTo>
                      <a:pt x="16440" y="110486"/>
                      <a:pt x="25949" y="115415"/>
                      <a:pt x="38395" y="115415"/>
                    </a:cubicBezTo>
                    <a:close/>
                  </a:path>
                </a:pathLst>
              </a:custGeom>
              <a:solidFill>
                <a:srgbClr val="000000"/>
              </a:solidFill>
              <a:ln w="1524" cap="flat">
                <a:noFill/>
                <a:prstDash val="solid"/>
                <a:round/>
              </a:ln>
            </p:spPr>
            <p:txBody>
              <a:bodyPr rtlCol="0" anchor="ctr"/>
              <a:lstStyle/>
              <a:p>
                <a:endParaRPr lang="en-US"/>
              </a:p>
            </p:txBody>
          </p:sp>
          <p:sp>
            <p:nvSpPr>
              <p:cNvPr id="66" name="Freeform: Shape 65">
                <a:extLst>
                  <a:ext uri="{FF2B5EF4-FFF2-40B4-BE49-F238E27FC236}">
                    <a16:creationId xmlns:a16="http://schemas.microsoft.com/office/drawing/2014/main" id="{B12DC0D6-B8E0-4C17-95A7-410E4B32670F}"/>
                  </a:ext>
                </a:extLst>
              </p:cNvPr>
              <p:cNvSpPr/>
              <p:nvPr/>
            </p:nvSpPr>
            <p:spPr>
              <a:xfrm flipV="1">
                <a:off x="4810931" y="4259591"/>
                <a:ext cx="15716" cy="18907"/>
              </a:xfrm>
              <a:custGeom>
                <a:avLst/>
                <a:gdLst>
                  <a:gd name="connsiteX0" fmla="*/ 29 w 15716"/>
                  <a:gd name="connsiteY0" fmla="*/ 19078 h 18907"/>
                  <a:gd name="connsiteX1" fmla="*/ 15745 w 15716"/>
                  <a:gd name="connsiteY1" fmla="*/ 19078 h 18907"/>
                  <a:gd name="connsiteX2" fmla="*/ 15745 w 15716"/>
                  <a:gd name="connsiteY2" fmla="*/ 171 h 18907"/>
                  <a:gd name="connsiteX3" fmla="*/ 29 w 15716"/>
                  <a:gd name="connsiteY3" fmla="*/ 171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9078"/>
                    </a:moveTo>
                    <a:lnTo>
                      <a:pt x="15745" y="19078"/>
                    </a:lnTo>
                    <a:lnTo>
                      <a:pt x="15745" y="171"/>
                    </a:lnTo>
                    <a:lnTo>
                      <a:pt x="29" y="171"/>
                    </a:lnTo>
                    <a:close/>
                  </a:path>
                </a:pathLst>
              </a:custGeom>
              <a:solidFill>
                <a:srgbClr val="000000"/>
              </a:solidFill>
              <a:ln w="1524" cap="flat">
                <a:noFill/>
                <a:prstDash val="solid"/>
                <a:round/>
              </a:ln>
            </p:spPr>
            <p:txBody>
              <a:bodyPr rtlCol="0" anchor="ctr"/>
              <a:lstStyle/>
              <a:p>
                <a:endParaRPr lang="en-US"/>
              </a:p>
            </p:txBody>
          </p:sp>
          <p:sp>
            <p:nvSpPr>
              <p:cNvPr id="67" name="Freeform: Shape 66">
                <a:extLst>
                  <a:ext uri="{FF2B5EF4-FFF2-40B4-BE49-F238E27FC236}">
                    <a16:creationId xmlns:a16="http://schemas.microsoft.com/office/drawing/2014/main" id="{A4DED308-C5A5-4CC6-AC74-29948E993A88}"/>
                  </a:ext>
                </a:extLst>
              </p:cNvPr>
              <p:cNvSpPr/>
              <p:nvPr/>
            </p:nvSpPr>
            <p:spPr>
              <a:xfrm flipV="1">
                <a:off x="4854255" y="4165389"/>
                <a:ext cx="70532" cy="113109"/>
              </a:xfrm>
              <a:custGeom>
                <a:avLst/>
                <a:gdLst>
                  <a:gd name="connsiteX0" fmla="*/ 18092 w 70532"/>
                  <a:gd name="connsiteY0" fmla="*/ 12782 h 113109"/>
                  <a:gd name="connsiteX1" fmla="*/ 70551 w 70532"/>
                  <a:gd name="connsiteY1" fmla="*/ 12782 h 113109"/>
                  <a:gd name="connsiteX2" fmla="*/ 70551 w 70532"/>
                  <a:gd name="connsiteY2" fmla="*/ 138 h 113109"/>
                  <a:gd name="connsiteX3" fmla="*/ 18 w 70532"/>
                  <a:gd name="connsiteY3" fmla="*/ 138 h 113109"/>
                  <a:gd name="connsiteX4" fmla="*/ 18 w 70532"/>
                  <a:gd name="connsiteY4" fmla="*/ 12782 h 113109"/>
                  <a:gd name="connsiteX5" fmla="*/ 23331 w 70532"/>
                  <a:gd name="connsiteY5" fmla="*/ 36547 h 113109"/>
                  <a:gd name="connsiteX6" fmla="*/ 41904 w 70532"/>
                  <a:gd name="connsiteY6" fmla="*/ 55811 h 113109"/>
                  <a:gd name="connsiteX7" fmla="*/ 51977 w 70532"/>
                  <a:gd name="connsiteY7" fmla="*/ 69527 h 113109"/>
                  <a:gd name="connsiteX8" fmla="*/ 54858 w 70532"/>
                  <a:gd name="connsiteY8" fmla="*/ 80576 h 113109"/>
                  <a:gd name="connsiteX9" fmla="*/ 48643 w 70532"/>
                  <a:gd name="connsiteY9" fmla="*/ 95007 h 113109"/>
                  <a:gd name="connsiteX10" fmla="*/ 32451 w 70532"/>
                  <a:gd name="connsiteY10" fmla="*/ 100603 h 113109"/>
                  <a:gd name="connsiteX11" fmla="*/ 17520 w 70532"/>
                  <a:gd name="connsiteY11" fmla="*/ 98150 h 113109"/>
                  <a:gd name="connsiteX12" fmla="*/ 756 w 70532"/>
                  <a:gd name="connsiteY12" fmla="*/ 90697 h 113109"/>
                  <a:gd name="connsiteX13" fmla="*/ 756 w 70532"/>
                  <a:gd name="connsiteY13" fmla="*/ 105889 h 113109"/>
                  <a:gd name="connsiteX14" fmla="*/ 17711 w 70532"/>
                  <a:gd name="connsiteY14" fmla="*/ 111390 h 113109"/>
                  <a:gd name="connsiteX15" fmla="*/ 32165 w 70532"/>
                  <a:gd name="connsiteY15" fmla="*/ 113247 h 113109"/>
                  <a:gd name="connsiteX16" fmla="*/ 59692 w 70532"/>
                  <a:gd name="connsiteY16" fmla="*/ 104603 h 113109"/>
                  <a:gd name="connsiteX17" fmla="*/ 69956 w 70532"/>
                  <a:gd name="connsiteY17" fmla="*/ 81553 h 113109"/>
                  <a:gd name="connsiteX18" fmla="*/ 67384 w 70532"/>
                  <a:gd name="connsiteY18" fmla="*/ 68551 h 113109"/>
                  <a:gd name="connsiteX19" fmla="*/ 58049 w 70532"/>
                  <a:gd name="connsiteY19" fmla="*/ 54097 h 113109"/>
                  <a:gd name="connsiteX20" fmla="*/ 46214 w 70532"/>
                  <a:gd name="connsiteY20" fmla="*/ 41619 h 113109"/>
                  <a:gd name="connsiteX21" fmla="*/ 18092 w 70532"/>
                  <a:gd name="connsiteY21" fmla="*/ 12782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092" y="12782"/>
                    </a:moveTo>
                    <a:lnTo>
                      <a:pt x="70551" y="12782"/>
                    </a:lnTo>
                    <a:lnTo>
                      <a:pt x="70551" y="138"/>
                    </a:lnTo>
                    <a:lnTo>
                      <a:pt x="18" y="138"/>
                    </a:lnTo>
                    <a:lnTo>
                      <a:pt x="18" y="12782"/>
                    </a:lnTo>
                    <a:cubicBezTo>
                      <a:pt x="5717" y="18688"/>
                      <a:pt x="13488" y="26609"/>
                      <a:pt x="23331" y="36547"/>
                    </a:cubicBezTo>
                    <a:cubicBezTo>
                      <a:pt x="33189" y="46501"/>
                      <a:pt x="39380" y="52922"/>
                      <a:pt x="41904" y="55811"/>
                    </a:cubicBezTo>
                    <a:cubicBezTo>
                      <a:pt x="46715" y="61209"/>
                      <a:pt x="50072" y="65781"/>
                      <a:pt x="51977" y="69527"/>
                    </a:cubicBezTo>
                    <a:cubicBezTo>
                      <a:pt x="53898" y="73274"/>
                      <a:pt x="54858" y="76957"/>
                      <a:pt x="54858" y="80576"/>
                    </a:cubicBezTo>
                    <a:cubicBezTo>
                      <a:pt x="54858" y="86482"/>
                      <a:pt x="52787" y="91292"/>
                      <a:pt x="48643" y="95007"/>
                    </a:cubicBezTo>
                    <a:cubicBezTo>
                      <a:pt x="44500" y="98737"/>
                      <a:pt x="39103" y="100603"/>
                      <a:pt x="32451" y="100603"/>
                    </a:cubicBezTo>
                    <a:cubicBezTo>
                      <a:pt x="27736" y="100603"/>
                      <a:pt x="22759" y="99785"/>
                      <a:pt x="17520" y="98150"/>
                    </a:cubicBezTo>
                    <a:cubicBezTo>
                      <a:pt x="12297" y="96515"/>
                      <a:pt x="6710" y="94031"/>
                      <a:pt x="756" y="90697"/>
                    </a:cubicBezTo>
                    <a:lnTo>
                      <a:pt x="756" y="105889"/>
                    </a:lnTo>
                    <a:cubicBezTo>
                      <a:pt x="6805" y="108318"/>
                      <a:pt x="12456" y="110152"/>
                      <a:pt x="17711" y="111390"/>
                    </a:cubicBezTo>
                    <a:cubicBezTo>
                      <a:pt x="22981" y="112628"/>
                      <a:pt x="27799" y="113247"/>
                      <a:pt x="32165" y="113247"/>
                    </a:cubicBezTo>
                    <a:cubicBezTo>
                      <a:pt x="43675" y="113247"/>
                      <a:pt x="52850" y="110366"/>
                      <a:pt x="59692" y="104603"/>
                    </a:cubicBezTo>
                    <a:cubicBezTo>
                      <a:pt x="66535" y="98856"/>
                      <a:pt x="69956" y="91173"/>
                      <a:pt x="69956" y="81553"/>
                    </a:cubicBezTo>
                    <a:cubicBezTo>
                      <a:pt x="69956" y="76981"/>
                      <a:pt x="69098" y="72647"/>
                      <a:pt x="67384" y="68551"/>
                    </a:cubicBezTo>
                    <a:cubicBezTo>
                      <a:pt x="65685" y="64471"/>
                      <a:pt x="62574" y="59653"/>
                      <a:pt x="58049" y="54097"/>
                    </a:cubicBezTo>
                    <a:cubicBezTo>
                      <a:pt x="56811" y="52652"/>
                      <a:pt x="52866" y="48493"/>
                      <a:pt x="46214" y="41619"/>
                    </a:cubicBezTo>
                    <a:cubicBezTo>
                      <a:pt x="39579" y="34745"/>
                      <a:pt x="30204" y="25133"/>
                      <a:pt x="18092" y="12782"/>
                    </a:cubicBezTo>
                    <a:close/>
                  </a:path>
                </a:pathLst>
              </a:custGeom>
              <a:solidFill>
                <a:srgbClr val="000000"/>
              </a:solidFill>
              <a:ln w="1524" cap="flat">
                <a:noFill/>
                <a:prstDash val="solid"/>
                <a:round/>
              </a:ln>
            </p:spPr>
            <p:txBody>
              <a:bodyPr rtlCol="0" anchor="ctr"/>
              <a:lstStyle/>
              <a:p>
                <a:endParaRPr lang="en-US"/>
              </a:p>
            </p:txBody>
          </p:sp>
        </p:grpSp>
      </p:grpSp>
      <p:grpSp>
        <p:nvGrpSpPr>
          <p:cNvPr id="68" name="Graphic 4">
            <a:extLst>
              <a:ext uri="{FF2B5EF4-FFF2-40B4-BE49-F238E27FC236}">
                <a16:creationId xmlns:a16="http://schemas.microsoft.com/office/drawing/2014/main" id="{2BF7F60B-8A6D-41F0-BD80-29F50A6C7D27}"/>
              </a:ext>
            </a:extLst>
          </p:cNvPr>
          <p:cNvGrpSpPr/>
          <p:nvPr/>
        </p:nvGrpSpPr>
        <p:grpSpPr>
          <a:xfrm>
            <a:off x="4707731" y="3383577"/>
            <a:ext cx="365664" cy="115276"/>
            <a:chOff x="4707731" y="3383577"/>
            <a:chExt cx="365664" cy="115276"/>
          </a:xfrm>
          <a:solidFill>
            <a:srgbClr val="000000"/>
          </a:solidFill>
        </p:grpSpPr>
        <p:sp>
          <p:nvSpPr>
            <p:cNvPr id="69" name="Freeform: Shape 68">
              <a:extLst>
                <a:ext uri="{FF2B5EF4-FFF2-40B4-BE49-F238E27FC236}">
                  <a16:creationId xmlns:a16="http://schemas.microsoft.com/office/drawing/2014/main" id="{DDBAD306-A565-4B08-902F-5E1F72CFD1EC}"/>
                </a:ext>
              </a:extLst>
            </p:cNvPr>
            <p:cNvSpPr/>
            <p:nvPr/>
          </p:nvSpPr>
          <p:spPr>
            <a:xfrm>
              <a:off x="5006721" y="3438793"/>
              <a:ext cx="66675" cy="19050"/>
            </a:xfrm>
            <a:custGeom>
              <a:avLst/>
              <a:gdLst>
                <a:gd name="connsiteX0" fmla="*/ 66733 w 66675"/>
                <a:gd name="connsiteY0" fmla="*/ 134 h 19050"/>
                <a:gd name="connsiteX1" fmla="*/ 58 w 66675"/>
                <a:gd name="connsiteY1" fmla="*/ 134 h 19050"/>
              </a:gdLst>
              <a:ahLst/>
              <a:cxnLst>
                <a:cxn ang="0">
                  <a:pos x="connsiteX0" y="connsiteY0"/>
                </a:cxn>
                <a:cxn ang="0">
                  <a:pos x="connsiteX1" y="connsiteY1"/>
                </a:cxn>
              </a:cxnLst>
              <a:rect l="l" t="t" r="r" b="b"/>
              <a:pathLst>
                <a:path w="66675" h="19050">
                  <a:moveTo>
                    <a:pt x="66733" y="134"/>
                  </a:moveTo>
                  <a:lnTo>
                    <a:pt x="58" y="134"/>
                  </a:lnTo>
                </a:path>
              </a:pathLst>
            </a:custGeom>
            <a:solidFill>
              <a:srgbClr val="000000"/>
            </a:solidFill>
            <a:ln w="15240" cap="flat">
              <a:solidFill>
                <a:srgbClr val="000000"/>
              </a:solidFill>
              <a:prstDash val="solid"/>
              <a:round/>
            </a:ln>
          </p:spPr>
          <p:txBody>
            <a:bodyPr rtlCol="0" anchor="ctr"/>
            <a:lstStyle/>
            <a:p>
              <a:endParaRPr lang="en-US"/>
            </a:p>
          </p:txBody>
        </p:sp>
        <p:grpSp>
          <p:nvGrpSpPr>
            <p:cNvPr id="70" name="Graphic 4">
              <a:extLst>
                <a:ext uri="{FF2B5EF4-FFF2-40B4-BE49-F238E27FC236}">
                  <a16:creationId xmlns:a16="http://schemas.microsoft.com/office/drawing/2014/main" id="{2BF7F60B-8A6D-41F0-BD80-29F50A6C7D27}"/>
                </a:ext>
              </a:extLst>
            </p:cNvPr>
            <p:cNvGrpSpPr/>
            <p:nvPr/>
          </p:nvGrpSpPr>
          <p:grpSpPr>
            <a:xfrm>
              <a:off x="4707731" y="3383577"/>
              <a:ext cx="223772" cy="115276"/>
              <a:chOff x="4707731" y="3383577"/>
              <a:chExt cx="223772" cy="115276"/>
            </a:xfrm>
            <a:solidFill>
              <a:srgbClr val="000000"/>
            </a:solidFill>
          </p:grpSpPr>
          <p:sp>
            <p:nvSpPr>
              <p:cNvPr id="71" name="Freeform: Shape 70">
                <a:extLst>
                  <a:ext uri="{FF2B5EF4-FFF2-40B4-BE49-F238E27FC236}">
                    <a16:creationId xmlns:a16="http://schemas.microsoft.com/office/drawing/2014/main" id="{4E6B542F-3F4C-482A-A81C-817A4CC1CBCB}"/>
                  </a:ext>
                </a:extLst>
              </p:cNvPr>
              <p:cNvSpPr/>
              <p:nvPr/>
            </p:nvSpPr>
            <p:spPr>
              <a:xfrm flipV="1">
                <a:off x="4707731" y="3383577"/>
                <a:ext cx="76795" cy="115276"/>
              </a:xfrm>
              <a:custGeom>
                <a:avLst/>
                <a:gdLst>
                  <a:gd name="connsiteX0" fmla="*/ 38395 w 76795"/>
                  <a:gd name="connsiteY0" fmla="*/ 103467 h 115276"/>
                  <a:gd name="connsiteX1" fmla="*/ 20941 w 76795"/>
                  <a:gd name="connsiteY1" fmla="*/ 92038 h 115276"/>
                  <a:gd name="connsiteX2" fmla="*/ 15106 w 76795"/>
                  <a:gd name="connsiteY2" fmla="*/ 57700 h 115276"/>
                  <a:gd name="connsiteX3" fmla="*/ 20941 w 76795"/>
                  <a:gd name="connsiteY3" fmla="*/ 23434 h 115276"/>
                  <a:gd name="connsiteX4" fmla="*/ 38395 w 76795"/>
                  <a:gd name="connsiteY4" fmla="*/ 12004 h 115276"/>
                  <a:gd name="connsiteX5" fmla="*/ 55921 w 76795"/>
                  <a:gd name="connsiteY5" fmla="*/ 23434 h 115276"/>
                  <a:gd name="connsiteX6" fmla="*/ 61779 w 76795"/>
                  <a:gd name="connsiteY6" fmla="*/ 57700 h 115276"/>
                  <a:gd name="connsiteX7" fmla="*/ 55921 w 76795"/>
                  <a:gd name="connsiteY7" fmla="*/ 92038 h 115276"/>
                  <a:gd name="connsiteX8" fmla="*/ 38395 w 76795"/>
                  <a:gd name="connsiteY8" fmla="*/ 103467 h 115276"/>
                  <a:gd name="connsiteX9" fmla="*/ 38395 w 76795"/>
                  <a:gd name="connsiteY9" fmla="*/ 115374 h 115276"/>
                  <a:gd name="connsiteX10" fmla="*/ 66946 w 76795"/>
                  <a:gd name="connsiteY10" fmla="*/ 100586 h 115276"/>
                  <a:gd name="connsiteX11" fmla="*/ 76805 w 76795"/>
                  <a:gd name="connsiteY11" fmla="*/ 57700 h 115276"/>
                  <a:gd name="connsiteX12" fmla="*/ 66946 w 76795"/>
                  <a:gd name="connsiteY12" fmla="*/ 14861 h 115276"/>
                  <a:gd name="connsiteX13" fmla="*/ 38395 w 76795"/>
                  <a:gd name="connsiteY13" fmla="*/ 98 h 115276"/>
                  <a:gd name="connsiteX14" fmla="*/ 9868 w 76795"/>
                  <a:gd name="connsiteY14" fmla="*/ 14861 h 115276"/>
                  <a:gd name="connsiteX15" fmla="*/ 9 w 76795"/>
                  <a:gd name="connsiteY15" fmla="*/ 57700 h 115276"/>
                  <a:gd name="connsiteX16" fmla="*/ 9868 w 76795"/>
                  <a:gd name="connsiteY16" fmla="*/ 100586 h 115276"/>
                  <a:gd name="connsiteX17" fmla="*/ 38395 w 76795"/>
                  <a:gd name="connsiteY17" fmla="*/ 11537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467"/>
                    </a:moveTo>
                    <a:cubicBezTo>
                      <a:pt x="30664" y="103467"/>
                      <a:pt x="24846" y="99658"/>
                      <a:pt x="20941" y="92038"/>
                    </a:cubicBezTo>
                    <a:cubicBezTo>
                      <a:pt x="17051" y="84434"/>
                      <a:pt x="15106" y="72988"/>
                      <a:pt x="15106" y="57700"/>
                    </a:cubicBezTo>
                    <a:cubicBezTo>
                      <a:pt x="15106" y="42476"/>
                      <a:pt x="17051" y="31054"/>
                      <a:pt x="20941" y="23434"/>
                    </a:cubicBezTo>
                    <a:cubicBezTo>
                      <a:pt x="24846" y="15814"/>
                      <a:pt x="30664" y="12004"/>
                      <a:pt x="38395" y="12004"/>
                    </a:cubicBezTo>
                    <a:cubicBezTo>
                      <a:pt x="46190" y="12004"/>
                      <a:pt x="52032" y="15814"/>
                      <a:pt x="55921" y="23434"/>
                    </a:cubicBezTo>
                    <a:cubicBezTo>
                      <a:pt x="59826" y="31054"/>
                      <a:pt x="61779" y="42476"/>
                      <a:pt x="61779" y="57700"/>
                    </a:cubicBezTo>
                    <a:cubicBezTo>
                      <a:pt x="61779" y="72988"/>
                      <a:pt x="59826" y="84434"/>
                      <a:pt x="55921" y="92038"/>
                    </a:cubicBezTo>
                    <a:cubicBezTo>
                      <a:pt x="52032" y="99658"/>
                      <a:pt x="46190" y="103467"/>
                      <a:pt x="38395" y="103467"/>
                    </a:cubicBezTo>
                    <a:close/>
                    <a:moveTo>
                      <a:pt x="38395" y="115374"/>
                    </a:moveTo>
                    <a:cubicBezTo>
                      <a:pt x="50857" y="115374"/>
                      <a:pt x="60374" y="110445"/>
                      <a:pt x="66946" y="100586"/>
                    </a:cubicBezTo>
                    <a:cubicBezTo>
                      <a:pt x="73519" y="90744"/>
                      <a:pt x="76805" y="76448"/>
                      <a:pt x="76805" y="57700"/>
                    </a:cubicBezTo>
                    <a:cubicBezTo>
                      <a:pt x="76805" y="38999"/>
                      <a:pt x="73519" y="24720"/>
                      <a:pt x="66946" y="14861"/>
                    </a:cubicBezTo>
                    <a:cubicBezTo>
                      <a:pt x="60374" y="5019"/>
                      <a:pt x="50857" y="98"/>
                      <a:pt x="38395" y="98"/>
                    </a:cubicBezTo>
                    <a:cubicBezTo>
                      <a:pt x="25949" y="98"/>
                      <a:pt x="16440" y="5019"/>
                      <a:pt x="9868" y="14861"/>
                    </a:cubicBezTo>
                    <a:cubicBezTo>
                      <a:pt x="3295" y="24720"/>
                      <a:pt x="9" y="38999"/>
                      <a:pt x="9" y="57700"/>
                    </a:cubicBezTo>
                    <a:cubicBezTo>
                      <a:pt x="9" y="76448"/>
                      <a:pt x="3295" y="90744"/>
                      <a:pt x="9868" y="100586"/>
                    </a:cubicBezTo>
                    <a:cubicBezTo>
                      <a:pt x="16440" y="110445"/>
                      <a:pt x="25949" y="115374"/>
                      <a:pt x="38395" y="115374"/>
                    </a:cubicBezTo>
                    <a:close/>
                  </a:path>
                </a:pathLst>
              </a:custGeom>
              <a:solidFill>
                <a:srgbClr val="000000"/>
              </a:solidFill>
              <a:ln w="1524" cap="flat">
                <a:noFill/>
                <a:prstDash val="solid"/>
                <a:round/>
              </a:ln>
            </p:spPr>
            <p:txBody>
              <a:bodyPr rtlCol="0" anchor="ctr"/>
              <a:lstStyle/>
              <a:p>
                <a:endParaRPr lang="en-US"/>
              </a:p>
            </p:txBody>
          </p:sp>
          <p:sp>
            <p:nvSpPr>
              <p:cNvPr id="72" name="Freeform: Shape 71">
                <a:extLst>
                  <a:ext uri="{FF2B5EF4-FFF2-40B4-BE49-F238E27FC236}">
                    <a16:creationId xmlns:a16="http://schemas.microsoft.com/office/drawing/2014/main" id="{B5A8551D-43C1-4941-BAA2-C8BD599A91D8}"/>
                  </a:ext>
                </a:extLst>
              </p:cNvPr>
              <p:cNvSpPr/>
              <p:nvPr/>
            </p:nvSpPr>
            <p:spPr>
              <a:xfrm flipV="1">
                <a:off x="4810931" y="3477779"/>
                <a:ext cx="15716" cy="18907"/>
              </a:xfrm>
              <a:custGeom>
                <a:avLst/>
                <a:gdLst>
                  <a:gd name="connsiteX0" fmla="*/ 29 w 15716"/>
                  <a:gd name="connsiteY0" fmla="*/ 19037 h 18907"/>
                  <a:gd name="connsiteX1" fmla="*/ 15745 w 15716"/>
                  <a:gd name="connsiteY1" fmla="*/ 19037 h 18907"/>
                  <a:gd name="connsiteX2" fmla="*/ 15745 w 15716"/>
                  <a:gd name="connsiteY2" fmla="*/ 130 h 18907"/>
                  <a:gd name="connsiteX3" fmla="*/ 29 w 15716"/>
                  <a:gd name="connsiteY3" fmla="*/ 130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9037"/>
                    </a:moveTo>
                    <a:lnTo>
                      <a:pt x="15745" y="19037"/>
                    </a:lnTo>
                    <a:lnTo>
                      <a:pt x="15745" y="130"/>
                    </a:lnTo>
                    <a:lnTo>
                      <a:pt x="29" y="130"/>
                    </a:lnTo>
                    <a:close/>
                  </a:path>
                </a:pathLst>
              </a:custGeom>
              <a:solidFill>
                <a:srgbClr val="000000"/>
              </a:solidFill>
              <a:ln w="1524" cap="flat">
                <a:noFill/>
                <a:prstDash val="solid"/>
                <a:round/>
              </a:ln>
            </p:spPr>
            <p:txBody>
              <a:bodyPr rtlCol="0" anchor="ctr"/>
              <a:lstStyle/>
              <a:p>
                <a:endParaRPr lang="en-US"/>
              </a:p>
            </p:txBody>
          </p:sp>
          <p:sp>
            <p:nvSpPr>
              <p:cNvPr id="73" name="Freeform: Shape 72">
                <a:extLst>
                  <a:ext uri="{FF2B5EF4-FFF2-40B4-BE49-F238E27FC236}">
                    <a16:creationId xmlns:a16="http://schemas.microsoft.com/office/drawing/2014/main" id="{DFD11B63-2560-4507-A4BA-BBDCCCAC26EC}"/>
                  </a:ext>
                </a:extLst>
              </p:cNvPr>
              <p:cNvSpPr/>
              <p:nvPr/>
            </p:nvSpPr>
            <p:spPr>
              <a:xfrm flipV="1">
                <a:off x="4850540" y="3385577"/>
                <a:ext cx="80962" cy="111109"/>
              </a:xfrm>
              <a:custGeom>
                <a:avLst/>
                <a:gdLst>
                  <a:gd name="connsiteX0" fmla="*/ 50166 w 80962"/>
                  <a:gd name="connsiteY0" fmla="*/ 98110 h 111109"/>
                  <a:gd name="connsiteX1" fmla="*/ 12209 w 80962"/>
                  <a:gd name="connsiteY1" fmla="*/ 38793 h 111109"/>
                  <a:gd name="connsiteX2" fmla="*/ 50166 w 80962"/>
                  <a:gd name="connsiteY2" fmla="*/ 38793 h 111109"/>
                  <a:gd name="connsiteX3" fmla="*/ 46214 w 80962"/>
                  <a:gd name="connsiteY3" fmla="*/ 111206 h 111109"/>
                  <a:gd name="connsiteX4" fmla="*/ 65121 w 80962"/>
                  <a:gd name="connsiteY4" fmla="*/ 111206 h 111109"/>
                  <a:gd name="connsiteX5" fmla="*/ 65121 w 80962"/>
                  <a:gd name="connsiteY5" fmla="*/ 38793 h 111109"/>
                  <a:gd name="connsiteX6" fmla="*/ 80980 w 80962"/>
                  <a:gd name="connsiteY6" fmla="*/ 38793 h 111109"/>
                  <a:gd name="connsiteX7" fmla="*/ 80980 w 80962"/>
                  <a:gd name="connsiteY7" fmla="*/ 26291 h 111109"/>
                  <a:gd name="connsiteX8" fmla="*/ 65121 w 80962"/>
                  <a:gd name="connsiteY8" fmla="*/ 26291 h 111109"/>
                  <a:gd name="connsiteX9" fmla="*/ 65121 w 80962"/>
                  <a:gd name="connsiteY9" fmla="*/ 97 h 111109"/>
                  <a:gd name="connsiteX10" fmla="*/ 50166 w 80962"/>
                  <a:gd name="connsiteY10" fmla="*/ 97 h 111109"/>
                  <a:gd name="connsiteX11" fmla="*/ 50166 w 80962"/>
                  <a:gd name="connsiteY11" fmla="*/ 26291 h 111109"/>
                  <a:gd name="connsiteX12" fmla="*/ 17 w 80962"/>
                  <a:gd name="connsiteY12" fmla="*/ 26291 h 111109"/>
                  <a:gd name="connsiteX13" fmla="*/ 17 w 80962"/>
                  <a:gd name="connsiteY13" fmla="*/ 4079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166" y="98110"/>
                    </a:moveTo>
                    <a:lnTo>
                      <a:pt x="12209" y="38793"/>
                    </a:lnTo>
                    <a:lnTo>
                      <a:pt x="50166" y="38793"/>
                    </a:lnTo>
                    <a:close/>
                    <a:moveTo>
                      <a:pt x="46214" y="111206"/>
                    </a:moveTo>
                    <a:lnTo>
                      <a:pt x="65121" y="111206"/>
                    </a:lnTo>
                    <a:lnTo>
                      <a:pt x="65121" y="38793"/>
                    </a:lnTo>
                    <a:lnTo>
                      <a:pt x="80980" y="38793"/>
                    </a:lnTo>
                    <a:lnTo>
                      <a:pt x="80980" y="26291"/>
                    </a:lnTo>
                    <a:lnTo>
                      <a:pt x="65121" y="26291"/>
                    </a:lnTo>
                    <a:lnTo>
                      <a:pt x="65121" y="97"/>
                    </a:lnTo>
                    <a:lnTo>
                      <a:pt x="50166" y="97"/>
                    </a:lnTo>
                    <a:lnTo>
                      <a:pt x="50166" y="26291"/>
                    </a:lnTo>
                    <a:lnTo>
                      <a:pt x="17" y="26291"/>
                    </a:lnTo>
                    <a:lnTo>
                      <a:pt x="17" y="40793"/>
                    </a:lnTo>
                    <a:close/>
                  </a:path>
                </a:pathLst>
              </a:custGeom>
              <a:solidFill>
                <a:srgbClr val="000000"/>
              </a:solidFill>
              <a:ln w="1524" cap="flat">
                <a:noFill/>
                <a:prstDash val="solid"/>
                <a:round/>
              </a:ln>
            </p:spPr>
            <p:txBody>
              <a:bodyPr rtlCol="0" anchor="ctr"/>
              <a:lstStyle/>
              <a:p>
                <a:endParaRPr lang="en-US"/>
              </a:p>
            </p:txBody>
          </p:sp>
        </p:grpSp>
      </p:grpSp>
      <p:grpSp>
        <p:nvGrpSpPr>
          <p:cNvPr id="74" name="Graphic 4">
            <a:extLst>
              <a:ext uri="{FF2B5EF4-FFF2-40B4-BE49-F238E27FC236}">
                <a16:creationId xmlns:a16="http://schemas.microsoft.com/office/drawing/2014/main" id="{2BF7F60B-8A6D-41F0-BD80-29F50A6C7D27}"/>
              </a:ext>
            </a:extLst>
          </p:cNvPr>
          <p:cNvGrpSpPr/>
          <p:nvPr/>
        </p:nvGrpSpPr>
        <p:grpSpPr>
          <a:xfrm>
            <a:off x="4707731" y="2601772"/>
            <a:ext cx="365664" cy="115276"/>
            <a:chOff x="4707731" y="2601772"/>
            <a:chExt cx="365664" cy="115276"/>
          </a:xfrm>
          <a:solidFill>
            <a:srgbClr val="000000"/>
          </a:solidFill>
        </p:grpSpPr>
        <p:sp>
          <p:nvSpPr>
            <p:cNvPr id="75" name="Freeform: Shape 74">
              <a:extLst>
                <a:ext uri="{FF2B5EF4-FFF2-40B4-BE49-F238E27FC236}">
                  <a16:creationId xmlns:a16="http://schemas.microsoft.com/office/drawing/2014/main" id="{7D77ED63-9230-4817-B831-03E1357EA2C9}"/>
                </a:ext>
              </a:extLst>
            </p:cNvPr>
            <p:cNvSpPr/>
            <p:nvPr/>
          </p:nvSpPr>
          <p:spPr>
            <a:xfrm>
              <a:off x="5006721" y="2656981"/>
              <a:ext cx="66675" cy="19050"/>
            </a:xfrm>
            <a:custGeom>
              <a:avLst/>
              <a:gdLst>
                <a:gd name="connsiteX0" fmla="*/ 66733 w 66675"/>
                <a:gd name="connsiteY0" fmla="*/ 93 h 19050"/>
                <a:gd name="connsiteX1" fmla="*/ 58 w 66675"/>
                <a:gd name="connsiteY1" fmla="*/ 93 h 19050"/>
              </a:gdLst>
              <a:ahLst/>
              <a:cxnLst>
                <a:cxn ang="0">
                  <a:pos x="connsiteX0" y="connsiteY0"/>
                </a:cxn>
                <a:cxn ang="0">
                  <a:pos x="connsiteX1" y="connsiteY1"/>
                </a:cxn>
              </a:cxnLst>
              <a:rect l="l" t="t" r="r" b="b"/>
              <a:pathLst>
                <a:path w="66675" h="19050">
                  <a:moveTo>
                    <a:pt x="66733" y="93"/>
                  </a:moveTo>
                  <a:lnTo>
                    <a:pt x="58" y="93"/>
                  </a:lnTo>
                </a:path>
              </a:pathLst>
            </a:custGeom>
            <a:solidFill>
              <a:srgbClr val="000000"/>
            </a:solidFill>
            <a:ln w="15240" cap="flat">
              <a:solidFill>
                <a:srgbClr val="000000"/>
              </a:solidFill>
              <a:prstDash val="solid"/>
              <a:round/>
            </a:ln>
          </p:spPr>
          <p:txBody>
            <a:bodyPr rtlCol="0" anchor="ctr"/>
            <a:lstStyle/>
            <a:p>
              <a:endParaRPr lang="en-US"/>
            </a:p>
          </p:txBody>
        </p:sp>
        <p:grpSp>
          <p:nvGrpSpPr>
            <p:cNvPr id="76" name="Graphic 4">
              <a:extLst>
                <a:ext uri="{FF2B5EF4-FFF2-40B4-BE49-F238E27FC236}">
                  <a16:creationId xmlns:a16="http://schemas.microsoft.com/office/drawing/2014/main" id="{2BF7F60B-8A6D-41F0-BD80-29F50A6C7D27}"/>
                </a:ext>
              </a:extLst>
            </p:cNvPr>
            <p:cNvGrpSpPr/>
            <p:nvPr/>
          </p:nvGrpSpPr>
          <p:grpSpPr>
            <a:xfrm>
              <a:off x="4707731" y="2601772"/>
              <a:ext cx="222724" cy="115276"/>
              <a:chOff x="4707731" y="2601772"/>
              <a:chExt cx="222724" cy="115276"/>
            </a:xfrm>
            <a:solidFill>
              <a:srgbClr val="000000"/>
            </a:solidFill>
          </p:grpSpPr>
          <p:sp>
            <p:nvSpPr>
              <p:cNvPr id="77" name="Freeform: Shape 76">
                <a:extLst>
                  <a:ext uri="{FF2B5EF4-FFF2-40B4-BE49-F238E27FC236}">
                    <a16:creationId xmlns:a16="http://schemas.microsoft.com/office/drawing/2014/main" id="{E8969614-0992-464D-969A-82808BE4ED2F}"/>
                  </a:ext>
                </a:extLst>
              </p:cNvPr>
              <p:cNvSpPr/>
              <p:nvPr/>
            </p:nvSpPr>
            <p:spPr>
              <a:xfrm flipV="1">
                <a:off x="4707731" y="2601772"/>
                <a:ext cx="76795" cy="115276"/>
              </a:xfrm>
              <a:custGeom>
                <a:avLst/>
                <a:gdLst>
                  <a:gd name="connsiteX0" fmla="*/ 38395 w 76795"/>
                  <a:gd name="connsiteY0" fmla="*/ 103426 h 115276"/>
                  <a:gd name="connsiteX1" fmla="*/ 20941 w 76795"/>
                  <a:gd name="connsiteY1" fmla="*/ 91996 h 115276"/>
                  <a:gd name="connsiteX2" fmla="*/ 15106 w 76795"/>
                  <a:gd name="connsiteY2" fmla="*/ 57659 h 115276"/>
                  <a:gd name="connsiteX3" fmla="*/ 20941 w 76795"/>
                  <a:gd name="connsiteY3" fmla="*/ 23393 h 115276"/>
                  <a:gd name="connsiteX4" fmla="*/ 38395 w 76795"/>
                  <a:gd name="connsiteY4" fmla="*/ 11963 h 115276"/>
                  <a:gd name="connsiteX5" fmla="*/ 55921 w 76795"/>
                  <a:gd name="connsiteY5" fmla="*/ 23393 h 115276"/>
                  <a:gd name="connsiteX6" fmla="*/ 61779 w 76795"/>
                  <a:gd name="connsiteY6" fmla="*/ 57659 h 115276"/>
                  <a:gd name="connsiteX7" fmla="*/ 55921 w 76795"/>
                  <a:gd name="connsiteY7" fmla="*/ 91996 h 115276"/>
                  <a:gd name="connsiteX8" fmla="*/ 38395 w 76795"/>
                  <a:gd name="connsiteY8" fmla="*/ 103426 h 115276"/>
                  <a:gd name="connsiteX9" fmla="*/ 38395 w 76795"/>
                  <a:gd name="connsiteY9" fmla="*/ 115333 h 115276"/>
                  <a:gd name="connsiteX10" fmla="*/ 66946 w 76795"/>
                  <a:gd name="connsiteY10" fmla="*/ 100545 h 115276"/>
                  <a:gd name="connsiteX11" fmla="*/ 76805 w 76795"/>
                  <a:gd name="connsiteY11" fmla="*/ 57659 h 115276"/>
                  <a:gd name="connsiteX12" fmla="*/ 66946 w 76795"/>
                  <a:gd name="connsiteY12" fmla="*/ 14820 h 115276"/>
                  <a:gd name="connsiteX13" fmla="*/ 38395 w 76795"/>
                  <a:gd name="connsiteY13" fmla="*/ 56 h 115276"/>
                  <a:gd name="connsiteX14" fmla="*/ 9868 w 76795"/>
                  <a:gd name="connsiteY14" fmla="*/ 14820 h 115276"/>
                  <a:gd name="connsiteX15" fmla="*/ 9 w 76795"/>
                  <a:gd name="connsiteY15" fmla="*/ 57659 h 115276"/>
                  <a:gd name="connsiteX16" fmla="*/ 9868 w 76795"/>
                  <a:gd name="connsiteY16" fmla="*/ 100545 h 115276"/>
                  <a:gd name="connsiteX17" fmla="*/ 38395 w 76795"/>
                  <a:gd name="connsiteY17" fmla="*/ 115333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426"/>
                    </a:moveTo>
                    <a:cubicBezTo>
                      <a:pt x="30664" y="103426"/>
                      <a:pt x="24846" y="99616"/>
                      <a:pt x="20941" y="91996"/>
                    </a:cubicBezTo>
                    <a:cubicBezTo>
                      <a:pt x="17051" y="84392"/>
                      <a:pt x="15106" y="72946"/>
                      <a:pt x="15106" y="57659"/>
                    </a:cubicBezTo>
                    <a:cubicBezTo>
                      <a:pt x="15106" y="42435"/>
                      <a:pt x="17051" y="31013"/>
                      <a:pt x="20941" y="23393"/>
                    </a:cubicBezTo>
                    <a:cubicBezTo>
                      <a:pt x="24846" y="15773"/>
                      <a:pt x="30664" y="11963"/>
                      <a:pt x="38395" y="11963"/>
                    </a:cubicBezTo>
                    <a:cubicBezTo>
                      <a:pt x="46190" y="11963"/>
                      <a:pt x="52032" y="15773"/>
                      <a:pt x="55921" y="23393"/>
                    </a:cubicBezTo>
                    <a:cubicBezTo>
                      <a:pt x="59826" y="31013"/>
                      <a:pt x="61779" y="42435"/>
                      <a:pt x="61779" y="57659"/>
                    </a:cubicBezTo>
                    <a:cubicBezTo>
                      <a:pt x="61779" y="72946"/>
                      <a:pt x="59826" y="84392"/>
                      <a:pt x="55921" y="91996"/>
                    </a:cubicBezTo>
                    <a:cubicBezTo>
                      <a:pt x="52032" y="99616"/>
                      <a:pt x="46190" y="103426"/>
                      <a:pt x="38395" y="103426"/>
                    </a:cubicBezTo>
                    <a:close/>
                    <a:moveTo>
                      <a:pt x="38395" y="115333"/>
                    </a:moveTo>
                    <a:cubicBezTo>
                      <a:pt x="50857" y="115333"/>
                      <a:pt x="60374" y="110404"/>
                      <a:pt x="66946" y="100545"/>
                    </a:cubicBezTo>
                    <a:cubicBezTo>
                      <a:pt x="73519" y="90703"/>
                      <a:pt x="76805" y="76407"/>
                      <a:pt x="76805" y="57659"/>
                    </a:cubicBezTo>
                    <a:cubicBezTo>
                      <a:pt x="76805" y="38958"/>
                      <a:pt x="73519" y="24679"/>
                      <a:pt x="66946" y="14820"/>
                    </a:cubicBezTo>
                    <a:cubicBezTo>
                      <a:pt x="60374" y="4978"/>
                      <a:pt x="50857" y="56"/>
                      <a:pt x="38395" y="56"/>
                    </a:cubicBezTo>
                    <a:cubicBezTo>
                      <a:pt x="25949" y="56"/>
                      <a:pt x="16440" y="4978"/>
                      <a:pt x="9868" y="14820"/>
                    </a:cubicBezTo>
                    <a:cubicBezTo>
                      <a:pt x="3295" y="24679"/>
                      <a:pt x="9" y="38958"/>
                      <a:pt x="9" y="57659"/>
                    </a:cubicBezTo>
                    <a:cubicBezTo>
                      <a:pt x="9" y="76407"/>
                      <a:pt x="3295" y="90703"/>
                      <a:pt x="9868" y="100545"/>
                    </a:cubicBezTo>
                    <a:cubicBezTo>
                      <a:pt x="16440" y="110404"/>
                      <a:pt x="25949" y="115333"/>
                      <a:pt x="38395" y="115333"/>
                    </a:cubicBezTo>
                    <a:close/>
                  </a:path>
                </a:pathLst>
              </a:custGeom>
              <a:solidFill>
                <a:srgbClr val="000000"/>
              </a:solidFill>
              <a:ln w="1524" cap="flat">
                <a:noFill/>
                <a:prstDash val="solid"/>
                <a:round/>
              </a:ln>
            </p:spPr>
            <p:txBody>
              <a:bodyPr rtlCol="0" anchor="ctr"/>
              <a:lstStyle/>
              <a:p>
                <a:endParaRPr lang="en-US"/>
              </a:p>
            </p:txBody>
          </p:sp>
          <p:sp>
            <p:nvSpPr>
              <p:cNvPr id="78" name="Freeform: Shape 77">
                <a:extLst>
                  <a:ext uri="{FF2B5EF4-FFF2-40B4-BE49-F238E27FC236}">
                    <a16:creationId xmlns:a16="http://schemas.microsoft.com/office/drawing/2014/main" id="{BC068840-1831-4ED1-BBE5-503EE83E76C7}"/>
                  </a:ext>
                </a:extLst>
              </p:cNvPr>
              <p:cNvSpPr/>
              <p:nvPr/>
            </p:nvSpPr>
            <p:spPr>
              <a:xfrm flipV="1">
                <a:off x="4810931" y="2695975"/>
                <a:ext cx="15716" cy="18907"/>
              </a:xfrm>
              <a:custGeom>
                <a:avLst/>
                <a:gdLst>
                  <a:gd name="connsiteX0" fmla="*/ 29 w 15716"/>
                  <a:gd name="connsiteY0" fmla="*/ 18996 h 18907"/>
                  <a:gd name="connsiteX1" fmla="*/ 15745 w 15716"/>
                  <a:gd name="connsiteY1" fmla="*/ 18996 h 18907"/>
                  <a:gd name="connsiteX2" fmla="*/ 15745 w 15716"/>
                  <a:gd name="connsiteY2" fmla="*/ 89 h 18907"/>
                  <a:gd name="connsiteX3" fmla="*/ 29 w 15716"/>
                  <a:gd name="connsiteY3" fmla="*/ 89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8996"/>
                    </a:moveTo>
                    <a:lnTo>
                      <a:pt x="15745" y="18996"/>
                    </a:lnTo>
                    <a:lnTo>
                      <a:pt x="15745" y="89"/>
                    </a:lnTo>
                    <a:lnTo>
                      <a:pt x="29" y="89"/>
                    </a:lnTo>
                    <a:close/>
                  </a:path>
                </a:pathLst>
              </a:custGeom>
              <a:solidFill>
                <a:srgbClr val="000000"/>
              </a:solidFill>
              <a:ln w="1524" cap="flat">
                <a:noFill/>
                <a:prstDash val="solid"/>
                <a:round/>
              </a:ln>
            </p:spPr>
            <p:txBody>
              <a:bodyPr rtlCol="0" anchor="ctr"/>
              <a:lstStyle/>
              <a:p>
                <a:endParaRPr lang="en-US"/>
              </a:p>
            </p:txBody>
          </p:sp>
          <p:sp>
            <p:nvSpPr>
              <p:cNvPr id="79" name="Freeform: Shape 78">
                <a:extLst>
                  <a:ext uri="{FF2B5EF4-FFF2-40B4-BE49-F238E27FC236}">
                    <a16:creationId xmlns:a16="http://schemas.microsoft.com/office/drawing/2014/main" id="{850DFA83-606B-42A5-BD6E-ACAFD7660369}"/>
                  </a:ext>
                </a:extLst>
              </p:cNvPr>
              <p:cNvSpPr/>
              <p:nvPr/>
            </p:nvSpPr>
            <p:spPr>
              <a:xfrm flipV="1">
                <a:off x="4853731" y="2601772"/>
                <a:ext cx="76723" cy="115276"/>
              </a:xfrm>
              <a:custGeom>
                <a:avLst/>
                <a:gdLst>
                  <a:gd name="connsiteX0" fmla="*/ 39688 w 76723"/>
                  <a:gd name="connsiteY0" fmla="*/ 63755 h 115276"/>
                  <a:gd name="connsiteX1" fmla="*/ 23639 w 76723"/>
                  <a:gd name="connsiteY1" fmla="*/ 56825 h 115276"/>
                  <a:gd name="connsiteX2" fmla="*/ 17733 w 76723"/>
                  <a:gd name="connsiteY2" fmla="*/ 37871 h 115276"/>
                  <a:gd name="connsiteX3" fmla="*/ 23639 w 76723"/>
                  <a:gd name="connsiteY3" fmla="*/ 18916 h 115276"/>
                  <a:gd name="connsiteX4" fmla="*/ 39688 w 76723"/>
                  <a:gd name="connsiteY4" fmla="*/ 11963 h 115276"/>
                  <a:gd name="connsiteX5" fmla="*/ 55714 w 76723"/>
                  <a:gd name="connsiteY5" fmla="*/ 18916 h 115276"/>
                  <a:gd name="connsiteX6" fmla="*/ 61620 w 76723"/>
                  <a:gd name="connsiteY6" fmla="*/ 37871 h 115276"/>
                  <a:gd name="connsiteX7" fmla="*/ 55714 w 76723"/>
                  <a:gd name="connsiteY7" fmla="*/ 56825 h 115276"/>
                  <a:gd name="connsiteX8" fmla="*/ 39688 w 76723"/>
                  <a:gd name="connsiteY8" fmla="*/ 63755 h 115276"/>
                  <a:gd name="connsiteX9" fmla="*/ 69525 w 76723"/>
                  <a:gd name="connsiteY9" fmla="*/ 110880 h 115276"/>
                  <a:gd name="connsiteX10" fmla="*/ 69525 w 76723"/>
                  <a:gd name="connsiteY10" fmla="*/ 97188 h 115276"/>
                  <a:gd name="connsiteX11" fmla="*/ 58095 w 76723"/>
                  <a:gd name="connsiteY11" fmla="*/ 101260 h 115276"/>
                  <a:gd name="connsiteX12" fmla="*/ 46665 w 76723"/>
                  <a:gd name="connsiteY12" fmla="*/ 102688 h 115276"/>
                  <a:gd name="connsiteX13" fmla="*/ 23924 w 76723"/>
                  <a:gd name="connsiteY13" fmla="*/ 92639 h 115276"/>
                  <a:gd name="connsiteX14" fmla="*/ 14971 w 76723"/>
                  <a:gd name="connsiteY14" fmla="*/ 62278 h 115276"/>
                  <a:gd name="connsiteX15" fmla="*/ 25972 w 76723"/>
                  <a:gd name="connsiteY15" fmla="*/ 72208 h 115276"/>
                  <a:gd name="connsiteX16" fmla="*/ 40569 w 76723"/>
                  <a:gd name="connsiteY16" fmla="*/ 75661 h 115276"/>
                  <a:gd name="connsiteX17" fmla="*/ 67025 w 76723"/>
                  <a:gd name="connsiteY17" fmla="*/ 65493 h 115276"/>
                  <a:gd name="connsiteX18" fmla="*/ 76740 w 76723"/>
                  <a:gd name="connsiteY18" fmla="*/ 37871 h 115276"/>
                  <a:gd name="connsiteX19" fmla="*/ 66620 w 76723"/>
                  <a:gd name="connsiteY19" fmla="*/ 10391 h 115276"/>
                  <a:gd name="connsiteX20" fmla="*/ 39688 w 76723"/>
                  <a:gd name="connsiteY20" fmla="*/ 56 h 115276"/>
                  <a:gd name="connsiteX21" fmla="*/ 10208 w 76723"/>
                  <a:gd name="connsiteY21" fmla="*/ 14820 h 115276"/>
                  <a:gd name="connsiteX22" fmla="*/ 17 w 76723"/>
                  <a:gd name="connsiteY22" fmla="*/ 57659 h 115276"/>
                  <a:gd name="connsiteX23" fmla="*/ 12518 w 76723"/>
                  <a:gd name="connsiteY23" fmla="*/ 99664 h 115276"/>
                  <a:gd name="connsiteX24" fmla="*/ 46070 w 76723"/>
                  <a:gd name="connsiteY24" fmla="*/ 115333 h 115276"/>
                  <a:gd name="connsiteX25" fmla="*/ 57500 w 76723"/>
                  <a:gd name="connsiteY25" fmla="*/ 114214 h 115276"/>
                  <a:gd name="connsiteX26" fmla="*/ 69525 w 76723"/>
                  <a:gd name="connsiteY26" fmla="*/ 110880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723" h="115276">
                    <a:moveTo>
                      <a:pt x="39688" y="63755"/>
                    </a:moveTo>
                    <a:cubicBezTo>
                      <a:pt x="32941" y="63755"/>
                      <a:pt x="27591" y="61445"/>
                      <a:pt x="23639" y="56825"/>
                    </a:cubicBezTo>
                    <a:cubicBezTo>
                      <a:pt x="19702" y="52222"/>
                      <a:pt x="17733" y="45904"/>
                      <a:pt x="17733" y="37871"/>
                    </a:cubicBezTo>
                    <a:cubicBezTo>
                      <a:pt x="17733" y="29886"/>
                      <a:pt x="19702" y="23567"/>
                      <a:pt x="23639" y="18916"/>
                    </a:cubicBezTo>
                    <a:cubicBezTo>
                      <a:pt x="27591" y="14280"/>
                      <a:pt x="32941" y="11963"/>
                      <a:pt x="39688" y="11963"/>
                    </a:cubicBezTo>
                    <a:cubicBezTo>
                      <a:pt x="46435" y="11963"/>
                      <a:pt x="51777" y="14280"/>
                      <a:pt x="55714" y="18916"/>
                    </a:cubicBezTo>
                    <a:cubicBezTo>
                      <a:pt x="59651" y="23567"/>
                      <a:pt x="61620" y="29886"/>
                      <a:pt x="61620" y="37871"/>
                    </a:cubicBezTo>
                    <a:cubicBezTo>
                      <a:pt x="61620" y="45904"/>
                      <a:pt x="59651" y="52222"/>
                      <a:pt x="55714" y="56825"/>
                    </a:cubicBezTo>
                    <a:cubicBezTo>
                      <a:pt x="51777" y="61445"/>
                      <a:pt x="46435" y="63755"/>
                      <a:pt x="39688" y="63755"/>
                    </a:cubicBezTo>
                    <a:close/>
                    <a:moveTo>
                      <a:pt x="69525" y="110880"/>
                    </a:moveTo>
                    <a:lnTo>
                      <a:pt x="69525" y="97188"/>
                    </a:lnTo>
                    <a:cubicBezTo>
                      <a:pt x="65747" y="98966"/>
                      <a:pt x="61937" y="100323"/>
                      <a:pt x="58095" y="101260"/>
                    </a:cubicBezTo>
                    <a:cubicBezTo>
                      <a:pt x="54254" y="102212"/>
                      <a:pt x="50444" y="102688"/>
                      <a:pt x="46665" y="102688"/>
                    </a:cubicBezTo>
                    <a:cubicBezTo>
                      <a:pt x="36743" y="102688"/>
                      <a:pt x="29163" y="99339"/>
                      <a:pt x="23924" y="92639"/>
                    </a:cubicBezTo>
                    <a:cubicBezTo>
                      <a:pt x="18702" y="85940"/>
                      <a:pt x="15717" y="75820"/>
                      <a:pt x="14971" y="62278"/>
                    </a:cubicBezTo>
                    <a:cubicBezTo>
                      <a:pt x="17892" y="66597"/>
                      <a:pt x="21559" y="69907"/>
                      <a:pt x="25972" y="72208"/>
                    </a:cubicBezTo>
                    <a:cubicBezTo>
                      <a:pt x="30401" y="74510"/>
                      <a:pt x="35267" y="75661"/>
                      <a:pt x="40569" y="75661"/>
                    </a:cubicBezTo>
                    <a:cubicBezTo>
                      <a:pt x="51730" y="75661"/>
                      <a:pt x="60548" y="72272"/>
                      <a:pt x="67025" y="65493"/>
                    </a:cubicBezTo>
                    <a:cubicBezTo>
                      <a:pt x="73502" y="58730"/>
                      <a:pt x="76740" y="49523"/>
                      <a:pt x="76740" y="37871"/>
                    </a:cubicBezTo>
                    <a:cubicBezTo>
                      <a:pt x="76740" y="26457"/>
                      <a:pt x="73367" y="17297"/>
                      <a:pt x="66620" y="10391"/>
                    </a:cubicBezTo>
                    <a:cubicBezTo>
                      <a:pt x="59873" y="3501"/>
                      <a:pt x="50896" y="56"/>
                      <a:pt x="39688" y="56"/>
                    </a:cubicBezTo>
                    <a:cubicBezTo>
                      <a:pt x="26829" y="56"/>
                      <a:pt x="17003" y="4978"/>
                      <a:pt x="10208" y="14820"/>
                    </a:cubicBezTo>
                    <a:cubicBezTo>
                      <a:pt x="3414" y="24679"/>
                      <a:pt x="17" y="38958"/>
                      <a:pt x="17" y="57659"/>
                    </a:cubicBezTo>
                    <a:cubicBezTo>
                      <a:pt x="17" y="75217"/>
                      <a:pt x="4184" y="89218"/>
                      <a:pt x="12518" y="99664"/>
                    </a:cubicBezTo>
                    <a:cubicBezTo>
                      <a:pt x="20853" y="110110"/>
                      <a:pt x="32037" y="115333"/>
                      <a:pt x="46070" y="115333"/>
                    </a:cubicBezTo>
                    <a:cubicBezTo>
                      <a:pt x="49848" y="115333"/>
                      <a:pt x="53658" y="114960"/>
                      <a:pt x="57500" y="114214"/>
                    </a:cubicBezTo>
                    <a:cubicBezTo>
                      <a:pt x="61342" y="113467"/>
                      <a:pt x="65350" y="112356"/>
                      <a:pt x="69525" y="110880"/>
                    </a:cubicBezTo>
                    <a:close/>
                  </a:path>
                </a:pathLst>
              </a:custGeom>
              <a:solidFill>
                <a:srgbClr val="000000"/>
              </a:solidFill>
              <a:ln w="1524" cap="flat">
                <a:noFill/>
                <a:prstDash val="solid"/>
                <a:round/>
              </a:ln>
            </p:spPr>
            <p:txBody>
              <a:bodyPr rtlCol="0" anchor="ctr"/>
              <a:lstStyle/>
              <a:p>
                <a:endParaRPr lang="en-US"/>
              </a:p>
            </p:txBody>
          </p:sp>
        </p:grpSp>
      </p:grpSp>
      <p:grpSp>
        <p:nvGrpSpPr>
          <p:cNvPr id="80" name="Graphic 4">
            <a:extLst>
              <a:ext uri="{FF2B5EF4-FFF2-40B4-BE49-F238E27FC236}">
                <a16:creationId xmlns:a16="http://schemas.microsoft.com/office/drawing/2014/main" id="{2BF7F60B-8A6D-41F0-BD80-29F50A6C7D27}"/>
              </a:ext>
            </a:extLst>
          </p:cNvPr>
          <p:cNvGrpSpPr/>
          <p:nvPr/>
        </p:nvGrpSpPr>
        <p:grpSpPr>
          <a:xfrm>
            <a:off x="4707731" y="1819960"/>
            <a:ext cx="365664" cy="115276"/>
            <a:chOff x="4707731" y="1819960"/>
            <a:chExt cx="365664" cy="115276"/>
          </a:xfrm>
          <a:solidFill>
            <a:srgbClr val="000000"/>
          </a:solidFill>
        </p:grpSpPr>
        <p:sp>
          <p:nvSpPr>
            <p:cNvPr id="81" name="Freeform: Shape 80">
              <a:extLst>
                <a:ext uri="{FF2B5EF4-FFF2-40B4-BE49-F238E27FC236}">
                  <a16:creationId xmlns:a16="http://schemas.microsoft.com/office/drawing/2014/main" id="{DCA685ED-F63F-42BD-A4FA-82019D165B84}"/>
                </a:ext>
              </a:extLst>
            </p:cNvPr>
            <p:cNvSpPr/>
            <p:nvPr/>
          </p:nvSpPr>
          <p:spPr>
            <a:xfrm>
              <a:off x="5006721" y="1875169"/>
              <a:ext cx="66675" cy="19050"/>
            </a:xfrm>
            <a:custGeom>
              <a:avLst/>
              <a:gdLst>
                <a:gd name="connsiteX0" fmla="*/ 66733 w 66675"/>
                <a:gd name="connsiteY0" fmla="*/ 52 h 19050"/>
                <a:gd name="connsiteX1" fmla="*/ 58 w 66675"/>
                <a:gd name="connsiteY1" fmla="*/ 52 h 19050"/>
              </a:gdLst>
              <a:ahLst/>
              <a:cxnLst>
                <a:cxn ang="0">
                  <a:pos x="connsiteX0" y="connsiteY0"/>
                </a:cxn>
                <a:cxn ang="0">
                  <a:pos x="connsiteX1" y="connsiteY1"/>
                </a:cxn>
              </a:cxnLst>
              <a:rect l="l" t="t" r="r" b="b"/>
              <a:pathLst>
                <a:path w="66675" h="19050">
                  <a:moveTo>
                    <a:pt x="66733" y="52"/>
                  </a:moveTo>
                  <a:lnTo>
                    <a:pt x="58" y="5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82" name="Graphic 4">
              <a:extLst>
                <a:ext uri="{FF2B5EF4-FFF2-40B4-BE49-F238E27FC236}">
                  <a16:creationId xmlns:a16="http://schemas.microsoft.com/office/drawing/2014/main" id="{2BF7F60B-8A6D-41F0-BD80-29F50A6C7D27}"/>
                </a:ext>
              </a:extLst>
            </p:cNvPr>
            <p:cNvGrpSpPr/>
            <p:nvPr/>
          </p:nvGrpSpPr>
          <p:grpSpPr>
            <a:xfrm>
              <a:off x="4707731" y="1819960"/>
              <a:ext cx="221890" cy="115276"/>
              <a:chOff x="4707731" y="1819960"/>
              <a:chExt cx="221890" cy="115276"/>
            </a:xfrm>
            <a:solidFill>
              <a:srgbClr val="000000"/>
            </a:solidFill>
          </p:grpSpPr>
          <p:sp>
            <p:nvSpPr>
              <p:cNvPr id="83" name="Freeform: Shape 82">
                <a:extLst>
                  <a:ext uri="{FF2B5EF4-FFF2-40B4-BE49-F238E27FC236}">
                    <a16:creationId xmlns:a16="http://schemas.microsoft.com/office/drawing/2014/main" id="{12F4C31F-F3DC-4733-AE8D-C6DE1E828790}"/>
                  </a:ext>
                </a:extLst>
              </p:cNvPr>
              <p:cNvSpPr/>
              <p:nvPr/>
            </p:nvSpPr>
            <p:spPr>
              <a:xfrm flipV="1">
                <a:off x="4707731" y="1819960"/>
                <a:ext cx="76795" cy="115276"/>
              </a:xfrm>
              <a:custGeom>
                <a:avLst/>
                <a:gdLst>
                  <a:gd name="connsiteX0" fmla="*/ 38395 w 76795"/>
                  <a:gd name="connsiteY0" fmla="*/ 103385 h 115276"/>
                  <a:gd name="connsiteX1" fmla="*/ 20941 w 76795"/>
                  <a:gd name="connsiteY1" fmla="*/ 91955 h 115276"/>
                  <a:gd name="connsiteX2" fmla="*/ 15106 w 76795"/>
                  <a:gd name="connsiteY2" fmla="*/ 57618 h 115276"/>
                  <a:gd name="connsiteX3" fmla="*/ 20941 w 76795"/>
                  <a:gd name="connsiteY3" fmla="*/ 23352 h 115276"/>
                  <a:gd name="connsiteX4" fmla="*/ 38395 w 76795"/>
                  <a:gd name="connsiteY4" fmla="*/ 11922 h 115276"/>
                  <a:gd name="connsiteX5" fmla="*/ 55921 w 76795"/>
                  <a:gd name="connsiteY5" fmla="*/ 23352 h 115276"/>
                  <a:gd name="connsiteX6" fmla="*/ 61779 w 76795"/>
                  <a:gd name="connsiteY6" fmla="*/ 57618 h 115276"/>
                  <a:gd name="connsiteX7" fmla="*/ 55921 w 76795"/>
                  <a:gd name="connsiteY7" fmla="*/ 91955 h 115276"/>
                  <a:gd name="connsiteX8" fmla="*/ 38395 w 76795"/>
                  <a:gd name="connsiteY8" fmla="*/ 103385 h 115276"/>
                  <a:gd name="connsiteX9" fmla="*/ 38395 w 76795"/>
                  <a:gd name="connsiteY9" fmla="*/ 115292 h 115276"/>
                  <a:gd name="connsiteX10" fmla="*/ 66946 w 76795"/>
                  <a:gd name="connsiteY10" fmla="*/ 100504 h 115276"/>
                  <a:gd name="connsiteX11" fmla="*/ 76805 w 76795"/>
                  <a:gd name="connsiteY11" fmla="*/ 57618 h 115276"/>
                  <a:gd name="connsiteX12" fmla="*/ 66946 w 76795"/>
                  <a:gd name="connsiteY12" fmla="*/ 14779 h 115276"/>
                  <a:gd name="connsiteX13" fmla="*/ 38395 w 76795"/>
                  <a:gd name="connsiteY13" fmla="*/ 15 h 115276"/>
                  <a:gd name="connsiteX14" fmla="*/ 9868 w 76795"/>
                  <a:gd name="connsiteY14" fmla="*/ 14779 h 115276"/>
                  <a:gd name="connsiteX15" fmla="*/ 9 w 76795"/>
                  <a:gd name="connsiteY15" fmla="*/ 57618 h 115276"/>
                  <a:gd name="connsiteX16" fmla="*/ 9868 w 76795"/>
                  <a:gd name="connsiteY16" fmla="*/ 100504 h 115276"/>
                  <a:gd name="connsiteX17" fmla="*/ 38395 w 76795"/>
                  <a:gd name="connsiteY17" fmla="*/ 11529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385"/>
                    </a:moveTo>
                    <a:cubicBezTo>
                      <a:pt x="30664" y="103385"/>
                      <a:pt x="24846" y="99575"/>
                      <a:pt x="20941" y="91955"/>
                    </a:cubicBezTo>
                    <a:cubicBezTo>
                      <a:pt x="17051" y="84351"/>
                      <a:pt x="15106" y="72905"/>
                      <a:pt x="15106" y="57618"/>
                    </a:cubicBezTo>
                    <a:cubicBezTo>
                      <a:pt x="15106" y="42394"/>
                      <a:pt x="17051" y="30972"/>
                      <a:pt x="20941" y="23352"/>
                    </a:cubicBezTo>
                    <a:cubicBezTo>
                      <a:pt x="24846" y="15732"/>
                      <a:pt x="30664" y="11922"/>
                      <a:pt x="38395" y="11922"/>
                    </a:cubicBezTo>
                    <a:cubicBezTo>
                      <a:pt x="46190" y="11922"/>
                      <a:pt x="52032" y="15732"/>
                      <a:pt x="55921" y="23352"/>
                    </a:cubicBezTo>
                    <a:cubicBezTo>
                      <a:pt x="59826" y="30972"/>
                      <a:pt x="61779" y="42394"/>
                      <a:pt x="61779" y="57618"/>
                    </a:cubicBezTo>
                    <a:cubicBezTo>
                      <a:pt x="61779" y="72905"/>
                      <a:pt x="59826" y="84351"/>
                      <a:pt x="55921" y="91955"/>
                    </a:cubicBezTo>
                    <a:cubicBezTo>
                      <a:pt x="52032" y="99575"/>
                      <a:pt x="46190" y="103385"/>
                      <a:pt x="38395" y="103385"/>
                    </a:cubicBezTo>
                    <a:close/>
                    <a:moveTo>
                      <a:pt x="38395" y="115292"/>
                    </a:moveTo>
                    <a:cubicBezTo>
                      <a:pt x="50857" y="115292"/>
                      <a:pt x="60374" y="110363"/>
                      <a:pt x="66946" y="100504"/>
                    </a:cubicBezTo>
                    <a:cubicBezTo>
                      <a:pt x="73519" y="90662"/>
                      <a:pt x="76805" y="76366"/>
                      <a:pt x="76805" y="57618"/>
                    </a:cubicBezTo>
                    <a:cubicBezTo>
                      <a:pt x="76805" y="38917"/>
                      <a:pt x="73519" y="24638"/>
                      <a:pt x="66946" y="14779"/>
                    </a:cubicBezTo>
                    <a:cubicBezTo>
                      <a:pt x="60374" y="4937"/>
                      <a:pt x="50857" y="15"/>
                      <a:pt x="38395" y="15"/>
                    </a:cubicBezTo>
                    <a:cubicBezTo>
                      <a:pt x="25949" y="15"/>
                      <a:pt x="16440" y="4937"/>
                      <a:pt x="9868" y="14779"/>
                    </a:cubicBezTo>
                    <a:cubicBezTo>
                      <a:pt x="3295" y="24638"/>
                      <a:pt x="9" y="38917"/>
                      <a:pt x="9" y="57618"/>
                    </a:cubicBezTo>
                    <a:cubicBezTo>
                      <a:pt x="9" y="76366"/>
                      <a:pt x="3295" y="90662"/>
                      <a:pt x="9868" y="100504"/>
                    </a:cubicBezTo>
                    <a:cubicBezTo>
                      <a:pt x="16440" y="110363"/>
                      <a:pt x="25949" y="115292"/>
                      <a:pt x="38395" y="115292"/>
                    </a:cubicBezTo>
                    <a:close/>
                  </a:path>
                </a:pathLst>
              </a:custGeom>
              <a:solidFill>
                <a:srgbClr val="000000"/>
              </a:solidFill>
              <a:ln w="1524" cap="flat">
                <a:noFill/>
                <a:prstDash val="solid"/>
                <a:round/>
              </a:ln>
            </p:spPr>
            <p:txBody>
              <a:bodyPr rtlCol="0" anchor="ctr"/>
              <a:lstStyle/>
              <a:p>
                <a:endParaRPr lang="en-US"/>
              </a:p>
            </p:txBody>
          </p:sp>
          <p:sp>
            <p:nvSpPr>
              <p:cNvPr id="84" name="Freeform: Shape 83">
                <a:extLst>
                  <a:ext uri="{FF2B5EF4-FFF2-40B4-BE49-F238E27FC236}">
                    <a16:creationId xmlns:a16="http://schemas.microsoft.com/office/drawing/2014/main" id="{2CB21F68-8A51-471B-92D9-BE61B1AFD102}"/>
                  </a:ext>
                </a:extLst>
              </p:cNvPr>
              <p:cNvSpPr/>
              <p:nvPr/>
            </p:nvSpPr>
            <p:spPr>
              <a:xfrm flipV="1">
                <a:off x="4810931" y="1914163"/>
                <a:ext cx="15716" cy="18907"/>
              </a:xfrm>
              <a:custGeom>
                <a:avLst/>
                <a:gdLst>
                  <a:gd name="connsiteX0" fmla="*/ 29 w 15716"/>
                  <a:gd name="connsiteY0" fmla="*/ 18955 h 18907"/>
                  <a:gd name="connsiteX1" fmla="*/ 15745 w 15716"/>
                  <a:gd name="connsiteY1" fmla="*/ 18955 h 18907"/>
                  <a:gd name="connsiteX2" fmla="*/ 15745 w 15716"/>
                  <a:gd name="connsiteY2" fmla="*/ 48 h 18907"/>
                  <a:gd name="connsiteX3" fmla="*/ 29 w 15716"/>
                  <a:gd name="connsiteY3" fmla="*/ 48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8955"/>
                    </a:moveTo>
                    <a:lnTo>
                      <a:pt x="15745" y="18955"/>
                    </a:lnTo>
                    <a:lnTo>
                      <a:pt x="15745" y="48"/>
                    </a:lnTo>
                    <a:lnTo>
                      <a:pt x="29" y="48"/>
                    </a:lnTo>
                    <a:close/>
                  </a:path>
                </a:pathLst>
              </a:custGeom>
              <a:solidFill>
                <a:srgbClr val="000000"/>
              </a:solidFill>
              <a:ln w="1524" cap="flat">
                <a:noFill/>
                <a:prstDash val="solid"/>
                <a:round/>
              </a:ln>
            </p:spPr>
            <p:txBody>
              <a:bodyPr rtlCol="0" anchor="ctr"/>
              <a:lstStyle/>
              <a:p>
                <a:endParaRPr lang="en-US"/>
              </a:p>
            </p:txBody>
          </p:sp>
          <p:sp>
            <p:nvSpPr>
              <p:cNvPr id="85" name="Freeform: Shape 84">
                <a:extLst>
                  <a:ext uri="{FF2B5EF4-FFF2-40B4-BE49-F238E27FC236}">
                    <a16:creationId xmlns:a16="http://schemas.microsoft.com/office/drawing/2014/main" id="{2D15A489-8984-4E23-99FE-2911457FE88C}"/>
                  </a:ext>
                </a:extLst>
              </p:cNvPr>
              <p:cNvSpPr/>
              <p:nvPr/>
            </p:nvSpPr>
            <p:spPr>
              <a:xfrm flipV="1">
                <a:off x="4853422" y="1819960"/>
                <a:ext cx="76199" cy="115276"/>
              </a:xfrm>
              <a:custGeom>
                <a:avLst/>
                <a:gdLst>
                  <a:gd name="connsiteX0" fmla="*/ 38117 w 76199"/>
                  <a:gd name="connsiteY0" fmla="*/ 54951 h 115276"/>
                  <a:gd name="connsiteX1" fmla="*/ 21258 w 76199"/>
                  <a:gd name="connsiteY1" fmla="*/ 49212 h 115276"/>
                  <a:gd name="connsiteX2" fmla="*/ 15138 w 76199"/>
                  <a:gd name="connsiteY2" fmla="*/ 33448 h 115276"/>
                  <a:gd name="connsiteX3" fmla="*/ 21258 w 76199"/>
                  <a:gd name="connsiteY3" fmla="*/ 17660 h 115276"/>
                  <a:gd name="connsiteX4" fmla="*/ 38117 w 76199"/>
                  <a:gd name="connsiteY4" fmla="*/ 11922 h 115276"/>
                  <a:gd name="connsiteX5" fmla="*/ 55000 w 76199"/>
                  <a:gd name="connsiteY5" fmla="*/ 17684 h 115276"/>
                  <a:gd name="connsiteX6" fmla="*/ 61191 w 76199"/>
                  <a:gd name="connsiteY6" fmla="*/ 33448 h 115276"/>
                  <a:gd name="connsiteX7" fmla="*/ 55048 w 76199"/>
                  <a:gd name="connsiteY7" fmla="*/ 49212 h 115276"/>
                  <a:gd name="connsiteX8" fmla="*/ 38117 w 76199"/>
                  <a:gd name="connsiteY8" fmla="*/ 54951 h 115276"/>
                  <a:gd name="connsiteX9" fmla="*/ 23091 w 76199"/>
                  <a:gd name="connsiteY9" fmla="*/ 61333 h 115276"/>
                  <a:gd name="connsiteX10" fmla="*/ 8018 w 76199"/>
                  <a:gd name="connsiteY10" fmla="*/ 70334 h 115276"/>
                  <a:gd name="connsiteX11" fmla="*/ 2636 w 76199"/>
                  <a:gd name="connsiteY11" fmla="*/ 86502 h 115276"/>
                  <a:gd name="connsiteX12" fmla="*/ 12114 w 76199"/>
                  <a:gd name="connsiteY12" fmla="*/ 107553 h 115276"/>
                  <a:gd name="connsiteX13" fmla="*/ 38117 w 76199"/>
                  <a:gd name="connsiteY13" fmla="*/ 115292 h 115276"/>
                  <a:gd name="connsiteX14" fmla="*/ 64168 w 76199"/>
                  <a:gd name="connsiteY14" fmla="*/ 107553 h 115276"/>
                  <a:gd name="connsiteX15" fmla="*/ 73621 w 76199"/>
                  <a:gd name="connsiteY15" fmla="*/ 86502 h 115276"/>
                  <a:gd name="connsiteX16" fmla="*/ 68216 w 76199"/>
                  <a:gd name="connsiteY16" fmla="*/ 70334 h 115276"/>
                  <a:gd name="connsiteX17" fmla="*/ 53238 w 76199"/>
                  <a:gd name="connsiteY17" fmla="*/ 61333 h 115276"/>
                  <a:gd name="connsiteX18" fmla="*/ 70145 w 76199"/>
                  <a:gd name="connsiteY18" fmla="*/ 51427 h 115276"/>
                  <a:gd name="connsiteX19" fmla="*/ 76217 w 76199"/>
                  <a:gd name="connsiteY19" fmla="*/ 33448 h 115276"/>
                  <a:gd name="connsiteX20" fmla="*/ 66359 w 76199"/>
                  <a:gd name="connsiteY20" fmla="*/ 8636 h 115276"/>
                  <a:gd name="connsiteX21" fmla="*/ 38117 w 76199"/>
                  <a:gd name="connsiteY21" fmla="*/ 15 h 115276"/>
                  <a:gd name="connsiteX22" fmla="*/ 9875 w 76199"/>
                  <a:gd name="connsiteY22" fmla="*/ 8636 h 115276"/>
                  <a:gd name="connsiteX23" fmla="*/ 17 w 76199"/>
                  <a:gd name="connsiteY23" fmla="*/ 33448 h 115276"/>
                  <a:gd name="connsiteX24" fmla="*/ 6113 w 76199"/>
                  <a:gd name="connsiteY24" fmla="*/ 51427 h 115276"/>
                  <a:gd name="connsiteX25" fmla="*/ 23091 w 76199"/>
                  <a:gd name="connsiteY25" fmla="*/ 61333 h 115276"/>
                  <a:gd name="connsiteX26" fmla="*/ 17591 w 76199"/>
                  <a:gd name="connsiteY26" fmla="*/ 85074 h 115276"/>
                  <a:gd name="connsiteX27" fmla="*/ 22972 w 76199"/>
                  <a:gd name="connsiteY27" fmla="*/ 71620 h 115276"/>
                  <a:gd name="connsiteX28" fmla="*/ 38117 w 76199"/>
                  <a:gd name="connsiteY28" fmla="*/ 66786 h 115276"/>
                  <a:gd name="connsiteX29" fmla="*/ 53262 w 76199"/>
                  <a:gd name="connsiteY29" fmla="*/ 71620 h 115276"/>
                  <a:gd name="connsiteX30" fmla="*/ 58739 w 76199"/>
                  <a:gd name="connsiteY30" fmla="*/ 85074 h 115276"/>
                  <a:gd name="connsiteX31" fmla="*/ 53262 w 76199"/>
                  <a:gd name="connsiteY31" fmla="*/ 98552 h 115276"/>
                  <a:gd name="connsiteX32" fmla="*/ 38117 w 76199"/>
                  <a:gd name="connsiteY32" fmla="*/ 103385 h 115276"/>
                  <a:gd name="connsiteX33" fmla="*/ 22972 w 76199"/>
                  <a:gd name="connsiteY33" fmla="*/ 98552 h 115276"/>
                  <a:gd name="connsiteX34" fmla="*/ 17591 w 76199"/>
                  <a:gd name="connsiteY34" fmla="*/ 8507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6199" h="115276">
                    <a:moveTo>
                      <a:pt x="38117" y="54951"/>
                    </a:moveTo>
                    <a:cubicBezTo>
                      <a:pt x="30973" y="54951"/>
                      <a:pt x="25353" y="53038"/>
                      <a:pt x="21258" y="49212"/>
                    </a:cubicBezTo>
                    <a:cubicBezTo>
                      <a:pt x="17178" y="45386"/>
                      <a:pt x="15138" y="40131"/>
                      <a:pt x="15138" y="33448"/>
                    </a:cubicBezTo>
                    <a:cubicBezTo>
                      <a:pt x="15138" y="26749"/>
                      <a:pt x="17178" y="21486"/>
                      <a:pt x="21258" y="17660"/>
                    </a:cubicBezTo>
                    <a:cubicBezTo>
                      <a:pt x="25353" y="13835"/>
                      <a:pt x="30973" y="11922"/>
                      <a:pt x="38117" y="11922"/>
                    </a:cubicBezTo>
                    <a:cubicBezTo>
                      <a:pt x="45261" y="11922"/>
                      <a:pt x="50888" y="13843"/>
                      <a:pt x="55000" y="17684"/>
                    </a:cubicBezTo>
                    <a:cubicBezTo>
                      <a:pt x="59128" y="21542"/>
                      <a:pt x="61191" y="26796"/>
                      <a:pt x="61191" y="33448"/>
                    </a:cubicBezTo>
                    <a:cubicBezTo>
                      <a:pt x="61191" y="40131"/>
                      <a:pt x="59143" y="45386"/>
                      <a:pt x="55048" y="49212"/>
                    </a:cubicBezTo>
                    <a:cubicBezTo>
                      <a:pt x="50968" y="53038"/>
                      <a:pt x="45324" y="54951"/>
                      <a:pt x="38117" y="54951"/>
                    </a:cubicBezTo>
                    <a:close/>
                    <a:moveTo>
                      <a:pt x="23091" y="61333"/>
                    </a:moveTo>
                    <a:cubicBezTo>
                      <a:pt x="16646" y="62920"/>
                      <a:pt x="11622" y="65920"/>
                      <a:pt x="8018" y="70334"/>
                    </a:cubicBezTo>
                    <a:cubicBezTo>
                      <a:pt x="4430" y="74763"/>
                      <a:pt x="2636" y="80152"/>
                      <a:pt x="2636" y="86502"/>
                    </a:cubicBezTo>
                    <a:cubicBezTo>
                      <a:pt x="2636" y="95376"/>
                      <a:pt x="5795" y="102393"/>
                      <a:pt x="12114" y="107553"/>
                    </a:cubicBezTo>
                    <a:cubicBezTo>
                      <a:pt x="18448" y="112712"/>
                      <a:pt x="27116" y="115292"/>
                      <a:pt x="38117" y="115292"/>
                    </a:cubicBezTo>
                    <a:cubicBezTo>
                      <a:pt x="49182" y="115292"/>
                      <a:pt x="57866" y="112712"/>
                      <a:pt x="64168" y="107553"/>
                    </a:cubicBezTo>
                    <a:cubicBezTo>
                      <a:pt x="70470" y="102393"/>
                      <a:pt x="73621" y="95376"/>
                      <a:pt x="73621" y="86502"/>
                    </a:cubicBezTo>
                    <a:cubicBezTo>
                      <a:pt x="73621" y="80152"/>
                      <a:pt x="71820" y="74763"/>
                      <a:pt x="68216" y="70334"/>
                    </a:cubicBezTo>
                    <a:cubicBezTo>
                      <a:pt x="64628" y="65920"/>
                      <a:pt x="59635" y="62920"/>
                      <a:pt x="53238" y="61333"/>
                    </a:cubicBezTo>
                    <a:cubicBezTo>
                      <a:pt x="60477" y="59650"/>
                      <a:pt x="66112" y="56348"/>
                      <a:pt x="70145" y="51427"/>
                    </a:cubicBezTo>
                    <a:cubicBezTo>
                      <a:pt x="74193" y="46521"/>
                      <a:pt x="76217" y="40528"/>
                      <a:pt x="76217" y="33448"/>
                    </a:cubicBezTo>
                    <a:cubicBezTo>
                      <a:pt x="76217" y="22669"/>
                      <a:pt x="72931" y="14398"/>
                      <a:pt x="66359" y="8636"/>
                    </a:cubicBezTo>
                    <a:cubicBezTo>
                      <a:pt x="59786" y="2889"/>
                      <a:pt x="50372" y="15"/>
                      <a:pt x="38117" y="15"/>
                    </a:cubicBezTo>
                    <a:cubicBezTo>
                      <a:pt x="25877" y="15"/>
                      <a:pt x="16463" y="2889"/>
                      <a:pt x="9875" y="8636"/>
                    </a:cubicBezTo>
                    <a:cubicBezTo>
                      <a:pt x="3303" y="14398"/>
                      <a:pt x="17" y="22669"/>
                      <a:pt x="17" y="33448"/>
                    </a:cubicBezTo>
                    <a:cubicBezTo>
                      <a:pt x="17" y="40528"/>
                      <a:pt x="2049" y="46521"/>
                      <a:pt x="6113" y="51427"/>
                    </a:cubicBezTo>
                    <a:cubicBezTo>
                      <a:pt x="10193" y="56348"/>
                      <a:pt x="15852" y="59650"/>
                      <a:pt x="23091" y="61333"/>
                    </a:cubicBezTo>
                    <a:close/>
                    <a:moveTo>
                      <a:pt x="17591" y="85074"/>
                    </a:moveTo>
                    <a:cubicBezTo>
                      <a:pt x="17591" y="79327"/>
                      <a:pt x="19385" y="74842"/>
                      <a:pt x="22972" y="71620"/>
                    </a:cubicBezTo>
                    <a:cubicBezTo>
                      <a:pt x="26576" y="68397"/>
                      <a:pt x="31624" y="66786"/>
                      <a:pt x="38117" y="66786"/>
                    </a:cubicBezTo>
                    <a:cubicBezTo>
                      <a:pt x="44578" y="66786"/>
                      <a:pt x="49626" y="68397"/>
                      <a:pt x="53262" y="71620"/>
                    </a:cubicBezTo>
                    <a:cubicBezTo>
                      <a:pt x="56913" y="74842"/>
                      <a:pt x="58739" y="79327"/>
                      <a:pt x="58739" y="85074"/>
                    </a:cubicBezTo>
                    <a:cubicBezTo>
                      <a:pt x="58739" y="90836"/>
                      <a:pt x="56913" y="95329"/>
                      <a:pt x="53262" y="98552"/>
                    </a:cubicBezTo>
                    <a:cubicBezTo>
                      <a:pt x="49626" y="101774"/>
                      <a:pt x="44578" y="103385"/>
                      <a:pt x="38117" y="103385"/>
                    </a:cubicBezTo>
                    <a:cubicBezTo>
                      <a:pt x="31624" y="103385"/>
                      <a:pt x="26576" y="101774"/>
                      <a:pt x="22972" y="98552"/>
                    </a:cubicBezTo>
                    <a:cubicBezTo>
                      <a:pt x="19385" y="95329"/>
                      <a:pt x="17591" y="90836"/>
                      <a:pt x="17591" y="85074"/>
                    </a:cubicBezTo>
                    <a:close/>
                  </a:path>
                </a:pathLst>
              </a:custGeom>
              <a:solidFill>
                <a:srgbClr val="000000"/>
              </a:solidFill>
              <a:ln w="1524" cap="flat">
                <a:noFill/>
                <a:prstDash val="solid"/>
                <a:round/>
              </a:ln>
            </p:spPr>
            <p:txBody>
              <a:bodyPr rtlCol="0" anchor="ctr"/>
              <a:lstStyle/>
              <a:p>
                <a:endParaRPr lang="en-US"/>
              </a:p>
            </p:txBody>
          </p:sp>
        </p:grpSp>
      </p:grpSp>
      <p:grpSp>
        <p:nvGrpSpPr>
          <p:cNvPr id="86" name="Graphic 4">
            <a:extLst>
              <a:ext uri="{FF2B5EF4-FFF2-40B4-BE49-F238E27FC236}">
                <a16:creationId xmlns:a16="http://schemas.microsoft.com/office/drawing/2014/main" id="{2BF7F60B-8A6D-41F0-BD80-29F50A6C7D27}"/>
              </a:ext>
            </a:extLst>
          </p:cNvPr>
          <p:cNvGrpSpPr/>
          <p:nvPr/>
        </p:nvGrpSpPr>
        <p:grpSpPr>
          <a:xfrm>
            <a:off x="4714422" y="1038148"/>
            <a:ext cx="358973" cy="115276"/>
            <a:chOff x="4714422" y="1038148"/>
            <a:chExt cx="358973" cy="115276"/>
          </a:xfrm>
          <a:solidFill>
            <a:srgbClr val="000000"/>
          </a:solidFill>
        </p:grpSpPr>
        <p:sp>
          <p:nvSpPr>
            <p:cNvPr id="87" name="Freeform: Shape 86">
              <a:extLst>
                <a:ext uri="{FF2B5EF4-FFF2-40B4-BE49-F238E27FC236}">
                  <a16:creationId xmlns:a16="http://schemas.microsoft.com/office/drawing/2014/main" id="{032D9084-6AC1-4165-BA51-8AFD26D62400}"/>
                </a:ext>
              </a:extLst>
            </p:cNvPr>
            <p:cNvSpPr/>
            <p:nvPr/>
          </p:nvSpPr>
          <p:spPr>
            <a:xfrm>
              <a:off x="5006721" y="1093357"/>
              <a:ext cx="66675" cy="19050"/>
            </a:xfrm>
            <a:custGeom>
              <a:avLst/>
              <a:gdLst>
                <a:gd name="connsiteX0" fmla="*/ 66733 w 66675"/>
                <a:gd name="connsiteY0" fmla="*/ 11 h 19050"/>
                <a:gd name="connsiteX1" fmla="*/ 58 w 66675"/>
                <a:gd name="connsiteY1" fmla="*/ 11 h 19050"/>
              </a:gdLst>
              <a:ahLst/>
              <a:cxnLst>
                <a:cxn ang="0">
                  <a:pos x="connsiteX0" y="connsiteY0"/>
                </a:cxn>
                <a:cxn ang="0">
                  <a:pos x="connsiteX1" y="connsiteY1"/>
                </a:cxn>
              </a:cxnLst>
              <a:rect l="l" t="t" r="r" b="b"/>
              <a:pathLst>
                <a:path w="66675" h="19050">
                  <a:moveTo>
                    <a:pt x="66733" y="11"/>
                  </a:moveTo>
                  <a:lnTo>
                    <a:pt x="58" y="11"/>
                  </a:lnTo>
                </a:path>
              </a:pathLst>
            </a:custGeom>
            <a:solidFill>
              <a:srgbClr val="000000"/>
            </a:solidFill>
            <a:ln w="15240" cap="flat">
              <a:solidFill>
                <a:srgbClr val="000000"/>
              </a:solidFill>
              <a:prstDash val="solid"/>
              <a:round/>
            </a:ln>
          </p:spPr>
          <p:txBody>
            <a:bodyPr rtlCol="0" anchor="ctr"/>
            <a:lstStyle/>
            <a:p>
              <a:endParaRPr lang="en-US"/>
            </a:p>
          </p:txBody>
        </p:sp>
        <p:grpSp>
          <p:nvGrpSpPr>
            <p:cNvPr id="88" name="Graphic 4">
              <a:extLst>
                <a:ext uri="{FF2B5EF4-FFF2-40B4-BE49-F238E27FC236}">
                  <a16:creationId xmlns:a16="http://schemas.microsoft.com/office/drawing/2014/main" id="{2BF7F60B-8A6D-41F0-BD80-29F50A6C7D27}"/>
                </a:ext>
              </a:extLst>
            </p:cNvPr>
            <p:cNvGrpSpPr/>
            <p:nvPr/>
          </p:nvGrpSpPr>
          <p:grpSpPr>
            <a:xfrm>
              <a:off x="4714422" y="1038148"/>
              <a:ext cx="215509" cy="115276"/>
              <a:chOff x="4714422" y="1038148"/>
              <a:chExt cx="215509" cy="115276"/>
            </a:xfrm>
            <a:solidFill>
              <a:srgbClr val="000000"/>
            </a:solidFill>
          </p:grpSpPr>
          <p:sp>
            <p:nvSpPr>
              <p:cNvPr id="89" name="Freeform: Shape 88">
                <a:extLst>
                  <a:ext uri="{FF2B5EF4-FFF2-40B4-BE49-F238E27FC236}">
                    <a16:creationId xmlns:a16="http://schemas.microsoft.com/office/drawing/2014/main" id="{313C8D2B-46E1-4447-89FE-3768979DC25A}"/>
                  </a:ext>
                </a:extLst>
              </p:cNvPr>
              <p:cNvSpPr/>
              <p:nvPr/>
            </p:nvSpPr>
            <p:spPr>
              <a:xfrm flipV="1">
                <a:off x="4714422" y="1040149"/>
                <a:ext cx="66151" cy="111109"/>
              </a:xfrm>
              <a:custGeom>
                <a:avLst/>
                <a:gdLst>
                  <a:gd name="connsiteX0" fmla="*/ 2175 w 66151"/>
                  <a:gd name="connsiteY0" fmla="*/ 12619 h 111109"/>
                  <a:gd name="connsiteX1" fmla="*/ 26726 w 66151"/>
                  <a:gd name="connsiteY1" fmla="*/ 12619 h 111109"/>
                  <a:gd name="connsiteX2" fmla="*/ 26726 w 66151"/>
                  <a:gd name="connsiteY2" fmla="*/ 97391 h 111109"/>
                  <a:gd name="connsiteX3" fmla="*/ 9 w 66151"/>
                  <a:gd name="connsiteY3" fmla="*/ 92033 h 111109"/>
                  <a:gd name="connsiteX4" fmla="*/ 9 w 66151"/>
                  <a:gd name="connsiteY4" fmla="*/ 105726 h 111109"/>
                  <a:gd name="connsiteX5" fmla="*/ 26583 w 66151"/>
                  <a:gd name="connsiteY5" fmla="*/ 111083 h 111109"/>
                  <a:gd name="connsiteX6" fmla="*/ 41609 w 66151"/>
                  <a:gd name="connsiteY6" fmla="*/ 111083 h 111109"/>
                  <a:gd name="connsiteX7" fmla="*/ 41609 w 66151"/>
                  <a:gd name="connsiteY7" fmla="*/ 12619 h 111109"/>
                  <a:gd name="connsiteX8" fmla="*/ 66160 w 66151"/>
                  <a:gd name="connsiteY8" fmla="*/ 12619 h 111109"/>
                  <a:gd name="connsiteX9" fmla="*/ 66160 w 66151"/>
                  <a:gd name="connsiteY9" fmla="*/ -26 h 111109"/>
                  <a:gd name="connsiteX10" fmla="*/ 2175 w 66151"/>
                  <a:gd name="connsiteY10" fmla="*/ -26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175" y="12619"/>
                    </a:moveTo>
                    <a:lnTo>
                      <a:pt x="26726" y="12619"/>
                    </a:lnTo>
                    <a:lnTo>
                      <a:pt x="26726" y="97391"/>
                    </a:lnTo>
                    <a:lnTo>
                      <a:pt x="9" y="92033"/>
                    </a:lnTo>
                    <a:lnTo>
                      <a:pt x="9" y="105726"/>
                    </a:lnTo>
                    <a:lnTo>
                      <a:pt x="26583" y="111083"/>
                    </a:lnTo>
                    <a:lnTo>
                      <a:pt x="41609" y="111083"/>
                    </a:lnTo>
                    <a:lnTo>
                      <a:pt x="41609" y="12619"/>
                    </a:lnTo>
                    <a:lnTo>
                      <a:pt x="66160" y="12619"/>
                    </a:lnTo>
                    <a:lnTo>
                      <a:pt x="66160" y="-26"/>
                    </a:lnTo>
                    <a:lnTo>
                      <a:pt x="2175" y="-26"/>
                    </a:lnTo>
                    <a:close/>
                  </a:path>
                </a:pathLst>
              </a:custGeom>
              <a:solidFill>
                <a:srgbClr val="000000"/>
              </a:solidFill>
              <a:ln w="1524" cap="flat">
                <a:noFill/>
                <a:prstDash val="solid"/>
                <a:round/>
              </a:ln>
            </p:spPr>
            <p:txBody>
              <a:bodyPr rtlCol="0" anchor="ctr"/>
              <a:lstStyle/>
              <a:p>
                <a:endParaRPr lang="en-US"/>
              </a:p>
            </p:txBody>
          </p:sp>
          <p:sp>
            <p:nvSpPr>
              <p:cNvPr id="90" name="Freeform: Shape 89">
                <a:extLst>
                  <a:ext uri="{FF2B5EF4-FFF2-40B4-BE49-F238E27FC236}">
                    <a16:creationId xmlns:a16="http://schemas.microsoft.com/office/drawing/2014/main" id="{76AE4F16-8B24-495F-AB6D-B14F88C61A0E}"/>
                  </a:ext>
                </a:extLst>
              </p:cNvPr>
              <p:cNvSpPr/>
              <p:nvPr/>
            </p:nvSpPr>
            <p:spPr>
              <a:xfrm flipV="1">
                <a:off x="4810931" y="1132351"/>
                <a:ext cx="15716" cy="18907"/>
              </a:xfrm>
              <a:custGeom>
                <a:avLst/>
                <a:gdLst>
                  <a:gd name="connsiteX0" fmla="*/ 29 w 15716"/>
                  <a:gd name="connsiteY0" fmla="*/ 18914 h 18907"/>
                  <a:gd name="connsiteX1" fmla="*/ 15745 w 15716"/>
                  <a:gd name="connsiteY1" fmla="*/ 18914 h 18907"/>
                  <a:gd name="connsiteX2" fmla="*/ 15745 w 15716"/>
                  <a:gd name="connsiteY2" fmla="*/ 7 h 18907"/>
                  <a:gd name="connsiteX3" fmla="*/ 29 w 15716"/>
                  <a:gd name="connsiteY3" fmla="*/ 7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8914"/>
                    </a:moveTo>
                    <a:lnTo>
                      <a:pt x="15745" y="18914"/>
                    </a:lnTo>
                    <a:lnTo>
                      <a:pt x="15745" y="7"/>
                    </a:lnTo>
                    <a:lnTo>
                      <a:pt x="29" y="7"/>
                    </a:lnTo>
                    <a:close/>
                  </a:path>
                </a:pathLst>
              </a:custGeom>
              <a:solidFill>
                <a:srgbClr val="000000"/>
              </a:solidFill>
              <a:ln w="1524" cap="flat">
                <a:noFill/>
                <a:prstDash val="solid"/>
                <a:round/>
              </a:ln>
            </p:spPr>
            <p:txBody>
              <a:bodyPr rtlCol="0" anchor="ctr"/>
              <a:lstStyle/>
              <a:p>
                <a:endParaRPr lang="en-US"/>
              </a:p>
            </p:txBody>
          </p:sp>
          <p:sp>
            <p:nvSpPr>
              <p:cNvPr id="91" name="Freeform: Shape 90">
                <a:extLst>
                  <a:ext uri="{FF2B5EF4-FFF2-40B4-BE49-F238E27FC236}">
                    <a16:creationId xmlns:a16="http://schemas.microsoft.com/office/drawing/2014/main" id="{DAA93F3C-7A59-46F0-9ADE-C88ED9DD08F2}"/>
                  </a:ext>
                </a:extLst>
              </p:cNvPr>
              <p:cNvSpPr/>
              <p:nvPr/>
            </p:nvSpPr>
            <p:spPr>
              <a:xfrm flipV="1">
                <a:off x="4853136" y="1038148"/>
                <a:ext cx="76795" cy="115276"/>
              </a:xfrm>
              <a:custGeom>
                <a:avLst/>
                <a:gdLst>
                  <a:gd name="connsiteX0" fmla="*/ 38403 w 76795"/>
                  <a:gd name="connsiteY0" fmla="*/ 103344 h 115276"/>
                  <a:gd name="connsiteX1" fmla="*/ 20948 w 76795"/>
                  <a:gd name="connsiteY1" fmla="*/ 91914 h 115276"/>
                  <a:gd name="connsiteX2" fmla="*/ 15114 w 76795"/>
                  <a:gd name="connsiteY2" fmla="*/ 57577 h 115276"/>
                  <a:gd name="connsiteX3" fmla="*/ 20948 w 76795"/>
                  <a:gd name="connsiteY3" fmla="*/ 23311 h 115276"/>
                  <a:gd name="connsiteX4" fmla="*/ 38403 w 76795"/>
                  <a:gd name="connsiteY4" fmla="*/ 11881 h 115276"/>
                  <a:gd name="connsiteX5" fmla="*/ 55929 w 76795"/>
                  <a:gd name="connsiteY5" fmla="*/ 23311 h 115276"/>
                  <a:gd name="connsiteX6" fmla="*/ 61787 w 76795"/>
                  <a:gd name="connsiteY6" fmla="*/ 57577 h 115276"/>
                  <a:gd name="connsiteX7" fmla="*/ 55929 w 76795"/>
                  <a:gd name="connsiteY7" fmla="*/ 91914 h 115276"/>
                  <a:gd name="connsiteX8" fmla="*/ 38403 w 76795"/>
                  <a:gd name="connsiteY8" fmla="*/ 103344 h 115276"/>
                  <a:gd name="connsiteX9" fmla="*/ 38403 w 76795"/>
                  <a:gd name="connsiteY9" fmla="*/ 115251 h 115276"/>
                  <a:gd name="connsiteX10" fmla="*/ 66954 w 76795"/>
                  <a:gd name="connsiteY10" fmla="*/ 100463 h 115276"/>
                  <a:gd name="connsiteX11" fmla="*/ 76812 w 76795"/>
                  <a:gd name="connsiteY11" fmla="*/ 57577 h 115276"/>
                  <a:gd name="connsiteX12" fmla="*/ 66954 w 76795"/>
                  <a:gd name="connsiteY12" fmla="*/ 14738 h 115276"/>
                  <a:gd name="connsiteX13" fmla="*/ 38403 w 76795"/>
                  <a:gd name="connsiteY13" fmla="*/ -26 h 115276"/>
                  <a:gd name="connsiteX14" fmla="*/ 9875 w 76795"/>
                  <a:gd name="connsiteY14" fmla="*/ 14738 h 115276"/>
                  <a:gd name="connsiteX15" fmla="*/ 17 w 76795"/>
                  <a:gd name="connsiteY15" fmla="*/ 57577 h 115276"/>
                  <a:gd name="connsiteX16" fmla="*/ 9875 w 76795"/>
                  <a:gd name="connsiteY16" fmla="*/ 100463 h 115276"/>
                  <a:gd name="connsiteX17" fmla="*/ 38403 w 76795"/>
                  <a:gd name="connsiteY17" fmla="*/ 11525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403" y="103344"/>
                    </a:moveTo>
                    <a:cubicBezTo>
                      <a:pt x="30672" y="103344"/>
                      <a:pt x="24853" y="99534"/>
                      <a:pt x="20948" y="91914"/>
                    </a:cubicBezTo>
                    <a:cubicBezTo>
                      <a:pt x="17059" y="84310"/>
                      <a:pt x="15114" y="72864"/>
                      <a:pt x="15114" y="57577"/>
                    </a:cubicBezTo>
                    <a:cubicBezTo>
                      <a:pt x="15114" y="42353"/>
                      <a:pt x="17059" y="30931"/>
                      <a:pt x="20948" y="23311"/>
                    </a:cubicBezTo>
                    <a:cubicBezTo>
                      <a:pt x="24853" y="15691"/>
                      <a:pt x="30672" y="11881"/>
                      <a:pt x="38403" y="11881"/>
                    </a:cubicBezTo>
                    <a:cubicBezTo>
                      <a:pt x="46197" y="11881"/>
                      <a:pt x="52039" y="15691"/>
                      <a:pt x="55929" y="23311"/>
                    </a:cubicBezTo>
                    <a:cubicBezTo>
                      <a:pt x="59834" y="30931"/>
                      <a:pt x="61787" y="42353"/>
                      <a:pt x="61787" y="57577"/>
                    </a:cubicBezTo>
                    <a:cubicBezTo>
                      <a:pt x="61787" y="72864"/>
                      <a:pt x="59834" y="84310"/>
                      <a:pt x="55929" y="91914"/>
                    </a:cubicBezTo>
                    <a:cubicBezTo>
                      <a:pt x="52039" y="99534"/>
                      <a:pt x="46197" y="103344"/>
                      <a:pt x="38403" y="103344"/>
                    </a:cubicBezTo>
                    <a:close/>
                    <a:moveTo>
                      <a:pt x="38403" y="115251"/>
                    </a:moveTo>
                    <a:cubicBezTo>
                      <a:pt x="50865" y="115251"/>
                      <a:pt x="60382" y="110322"/>
                      <a:pt x="66954" y="100463"/>
                    </a:cubicBezTo>
                    <a:cubicBezTo>
                      <a:pt x="73526" y="90621"/>
                      <a:pt x="76812" y="76325"/>
                      <a:pt x="76812" y="57577"/>
                    </a:cubicBezTo>
                    <a:cubicBezTo>
                      <a:pt x="76812" y="38876"/>
                      <a:pt x="73526" y="24597"/>
                      <a:pt x="66954" y="14738"/>
                    </a:cubicBezTo>
                    <a:cubicBezTo>
                      <a:pt x="60382" y="4896"/>
                      <a:pt x="50865" y="-26"/>
                      <a:pt x="38403" y="-26"/>
                    </a:cubicBezTo>
                    <a:cubicBezTo>
                      <a:pt x="25957" y="-26"/>
                      <a:pt x="16448" y="4896"/>
                      <a:pt x="9875" y="14738"/>
                    </a:cubicBezTo>
                    <a:cubicBezTo>
                      <a:pt x="3303" y="24597"/>
                      <a:pt x="17" y="38876"/>
                      <a:pt x="17" y="57577"/>
                    </a:cubicBezTo>
                    <a:cubicBezTo>
                      <a:pt x="17" y="76325"/>
                      <a:pt x="3303" y="90621"/>
                      <a:pt x="9875" y="100463"/>
                    </a:cubicBezTo>
                    <a:cubicBezTo>
                      <a:pt x="16448" y="110322"/>
                      <a:pt x="25957" y="115251"/>
                      <a:pt x="38403" y="115251"/>
                    </a:cubicBezTo>
                    <a:close/>
                  </a:path>
                </a:pathLst>
              </a:custGeom>
              <a:solidFill>
                <a:srgbClr val="000000"/>
              </a:solidFill>
              <a:ln w="1524" cap="flat">
                <a:noFill/>
                <a:prstDash val="solid"/>
                <a:round/>
              </a:ln>
            </p:spPr>
            <p:txBody>
              <a:bodyPr rtlCol="0" anchor="ctr"/>
              <a:lstStyle/>
              <a:p>
                <a:endParaRPr lang="en-US"/>
              </a:p>
            </p:txBody>
          </p:sp>
        </p:grpSp>
      </p:grpSp>
      <p:sp>
        <p:nvSpPr>
          <p:cNvPr id="104" name="Freeform: Shape 103">
            <a:extLst>
              <a:ext uri="{FF2B5EF4-FFF2-40B4-BE49-F238E27FC236}">
                <a16:creationId xmlns:a16="http://schemas.microsoft.com/office/drawing/2014/main" id="{E6CCC3C9-B2A5-47C7-A746-9B711C29D775}"/>
              </a:ext>
            </a:extLst>
          </p:cNvPr>
          <p:cNvSpPr/>
          <p:nvPr/>
        </p:nvSpPr>
        <p:spPr>
          <a:xfrm>
            <a:off x="5073395" y="1876457"/>
            <a:ext cx="1851660" cy="3091003"/>
          </a:xfrm>
          <a:custGeom>
            <a:avLst/>
            <a:gdLst>
              <a:gd name="connsiteX0" fmla="*/ 0 w 1851660"/>
              <a:gd name="connsiteY0" fmla="*/ 0 h 3091003"/>
              <a:gd name="connsiteX1" fmla="*/ 77152 w 1851660"/>
              <a:gd name="connsiteY1" fmla="*/ 369157 h 3091003"/>
              <a:gd name="connsiteX2" fmla="*/ 231458 w 1851660"/>
              <a:gd name="connsiteY2" fmla="*/ 1396430 h 3091003"/>
              <a:gd name="connsiteX3" fmla="*/ 462915 w 1851660"/>
              <a:gd name="connsiteY3" fmla="*/ 2067676 h 3091003"/>
              <a:gd name="connsiteX4" fmla="*/ 694372 w 1851660"/>
              <a:gd name="connsiteY4" fmla="*/ 2908257 h 3091003"/>
              <a:gd name="connsiteX5" fmla="*/ 925830 w 1851660"/>
              <a:gd name="connsiteY5" fmla="*/ 3091004 h 3091003"/>
              <a:gd name="connsiteX6" fmla="*/ 1157288 w 1851660"/>
              <a:gd name="connsiteY6" fmla="*/ 2753342 h 3091003"/>
              <a:gd name="connsiteX7" fmla="*/ 1388745 w 1851660"/>
              <a:gd name="connsiteY7" fmla="*/ 2818798 h 3091003"/>
              <a:gd name="connsiteX8" fmla="*/ 1620202 w 1851660"/>
              <a:gd name="connsiteY8" fmla="*/ 2371885 h 3091003"/>
              <a:gd name="connsiteX9" fmla="*/ 1851660 w 1851660"/>
              <a:gd name="connsiteY9" fmla="*/ 1753160 h 309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3091003">
                <a:moveTo>
                  <a:pt x="0" y="0"/>
                </a:moveTo>
                <a:lnTo>
                  <a:pt x="77152" y="369157"/>
                </a:lnTo>
                <a:lnTo>
                  <a:pt x="231458" y="1396430"/>
                </a:lnTo>
                <a:lnTo>
                  <a:pt x="462915" y="2067676"/>
                </a:lnTo>
                <a:lnTo>
                  <a:pt x="694372" y="2908257"/>
                </a:lnTo>
                <a:lnTo>
                  <a:pt x="925830" y="3091004"/>
                </a:lnTo>
                <a:lnTo>
                  <a:pt x="1157288" y="2753342"/>
                </a:lnTo>
                <a:lnTo>
                  <a:pt x="1388745" y="2818798"/>
                </a:lnTo>
                <a:lnTo>
                  <a:pt x="1620202" y="2371885"/>
                </a:lnTo>
                <a:lnTo>
                  <a:pt x="1851660" y="1753160"/>
                </a:lnTo>
              </a:path>
            </a:pathLst>
          </a:custGeom>
          <a:noFill/>
          <a:ln w="38100" cap="flat">
            <a:solidFill>
              <a:srgbClr val="000000"/>
            </a:solidFill>
            <a:custDash>
              <a:ds d="75000" sp="123750"/>
            </a:custDash>
            <a:round/>
          </a:ln>
        </p:spPr>
        <p:txBody>
          <a:bodyPr rtlCol="0" anchor="ctr"/>
          <a:lstStyle/>
          <a:p>
            <a:endParaRPr lang="en-US"/>
          </a:p>
        </p:txBody>
      </p:sp>
      <p:sp>
        <p:nvSpPr>
          <p:cNvPr id="106" name="Freeform: Shape 105">
            <a:extLst>
              <a:ext uri="{FF2B5EF4-FFF2-40B4-BE49-F238E27FC236}">
                <a16:creationId xmlns:a16="http://schemas.microsoft.com/office/drawing/2014/main" id="{630E0207-2BAB-431C-81A1-277CDC4030CD}"/>
              </a:ext>
            </a:extLst>
          </p:cNvPr>
          <p:cNvSpPr/>
          <p:nvPr/>
        </p:nvSpPr>
        <p:spPr>
          <a:xfrm>
            <a:off x="5073395" y="2751646"/>
            <a:ext cx="1851660" cy="2806725"/>
          </a:xfrm>
          <a:custGeom>
            <a:avLst/>
            <a:gdLst>
              <a:gd name="connsiteX0" fmla="*/ 0 w 1851660"/>
              <a:gd name="connsiteY0" fmla="*/ 0 h 2806725"/>
              <a:gd name="connsiteX1" fmla="*/ 77152 w 1851660"/>
              <a:gd name="connsiteY1" fmla="*/ 184322 h 2806725"/>
              <a:gd name="connsiteX2" fmla="*/ 231458 w 1851660"/>
              <a:gd name="connsiteY2" fmla="*/ 1156539 h 2806725"/>
              <a:gd name="connsiteX3" fmla="*/ 462915 w 1851660"/>
              <a:gd name="connsiteY3" fmla="*/ 2005464 h 2806725"/>
              <a:gd name="connsiteX4" fmla="*/ 694372 w 1851660"/>
              <a:gd name="connsiteY4" fmla="*/ 2709647 h 2806725"/>
              <a:gd name="connsiteX5" fmla="*/ 925830 w 1851660"/>
              <a:gd name="connsiteY5" fmla="*/ 2806726 h 2806725"/>
              <a:gd name="connsiteX6" fmla="*/ 1157288 w 1851660"/>
              <a:gd name="connsiteY6" fmla="*/ 2710810 h 2806725"/>
              <a:gd name="connsiteX7" fmla="*/ 1388745 w 1851660"/>
              <a:gd name="connsiteY7" fmla="*/ 2296758 h 2806725"/>
              <a:gd name="connsiteX8" fmla="*/ 1620202 w 1851660"/>
              <a:gd name="connsiteY8" fmla="*/ 1439508 h 2806725"/>
              <a:gd name="connsiteX9" fmla="*/ 1851660 w 1851660"/>
              <a:gd name="connsiteY9" fmla="*/ 865074 h 280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2806725">
                <a:moveTo>
                  <a:pt x="0" y="0"/>
                </a:moveTo>
                <a:lnTo>
                  <a:pt x="77152" y="184322"/>
                </a:lnTo>
                <a:lnTo>
                  <a:pt x="231458" y="1156539"/>
                </a:lnTo>
                <a:lnTo>
                  <a:pt x="462915" y="2005464"/>
                </a:lnTo>
                <a:lnTo>
                  <a:pt x="694372" y="2709647"/>
                </a:lnTo>
                <a:lnTo>
                  <a:pt x="925830" y="2806726"/>
                </a:lnTo>
                <a:lnTo>
                  <a:pt x="1157288" y="2710810"/>
                </a:lnTo>
                <a:lnTo>
                  <a:pt x="1388745" y="2296758"/>
                </a:lnTo>
                <a:lnTo>
                  <a:pt x="1620202" y="1439508"/>
                </a:lnTo>
                <a:lnTo>
                  <a:pt x="1851660" y="865074"/>
                </a:lnTo>
              </a:path>
            </a:pathLst>
          </a:custGeom>
          <a:noFill/>
          <a:ln w="38100" cap="flat">
            <a:solidFill>
              <a:srgbClr val="00FFFF"/>
            </a:solidFill>
            <a:custDash>
              <a:ds d="75000" sp="123750"/>
            </a:custDash>
            <a:round/>
          </a:ln>
        </p:spPr>
        <p:txBody>
          <a:bodyPr rtlCol="0" anchor="ctr"/>
          <a:lstStyle/>
          <a:p>
            <a:endParaRPr lang="en-US"/>
          </a:p>
        </p:txBody>
      </p:sp>
      <p:sp>
        <p:nvSpPr>
          <p:cNvPr id="108" name="Freeform: Shape 107">
            <a:extLst>
              <a:ext uri="{FF2B5EF4-FFF2-40B4-BE49-F238E27FC236}">
                <a16:creationId xmlns:a16="http://schemas.microsoft.com/office/drawing/2014/main" id="{BAE8841D-A14E-47DC-83F8-7DC3E2D7934A}"/>
              </a:ext>
            </a:extLst>
          </p:cNvPr>
          <p:cNvSpPr/>
          <p:nvPr/>
        </p:nvSpPr>
        <p:spPr>
          <a:xfrm>
            <a:off x="5073395" y="2645877"/>
            <a:ext cx="1851660" cy="2220942"/>
          </a:xfrm>
          <a:custGeom>
            <a:avLst/>
            <a:gdLst>
              <a:gd name="connsiteX0" fmla="*/ 0 w 1851660"/>
              <a:gd name="connsiteY0" fmla="*/ 0 h 2220942"/>
              <a:gd name="connsiteX1" fmla="*/ 77152 w 1851660"/>
              <a:gd name="connsiteY1" fmla="*/ 101363 h 2220942"/>
              <a:gd name="connsiteX2" fmla="*/ 231458 w 1851660"/>
              <a:gd name="connsiteY2" fmla="*/ 763941 h 2220942"/>
              <a:gd name="connsiteX3" fmla="*/ 462915 w 1851660"/>
              <a:gd name="connsiteY3" fmla="*/ 1527580 h 2220942"/>
              <a:gd name="connsiteX4" fmla="*/ 694372 w 1851660"/>
              <a:gd name="connsiteY4" fmla="*/ 1799366 h 2220942"/>
              <a:gd name="connsiteX5" fmla="*/ 925830 w 1851660"/>
              <a:gd name="connsiteY5" fmla="*/ 2068771 h 2220942"/>
              <a:gd name="connsiteX6" fmla="*/ 1157288 w 1851660"/>
              <a:gd name="connsiteY6" fmla="*/ 2220943 h 2220942"/>
              <a:gd name="connsiteX7" fmla="*/ 1388745 w 1851660"/>
              <a:gd name="connsiteY7" fmla="*/ 2145638 h 2220942"/>
              <a:gd name="connsiteX8" fmla="*/ 1620202 w 1851660"/>
              <a:gd name="connsiteY8" fmla="*/ 1971883 h 2220942"/>
              <a:gd name="connsiteX9" fmla="*/ 1851660 w 1851660"/>
              <a:gd name="connsiteY9" fmla="*/ 1543220 h 222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2220942">
                <a:moveTo>
                  <a:pt x="0" y="0"/>
                </a:moveTo>
                <a:lnTo>
                  <a:pt x="77152" y="101363"/>
                </a:lnTo>
                <a:lnTo>
                  <a:pt x="231458" y="763941"/>
                </a:lnTo>
                <a:lnTo>
                  <a:pt x="462915" y="1527580"/>
                </a:lnTo>
                <a:lnTo>
                  <a:pt x="694372" y="1799366"/>
                </a:lnTo>
                <a:lnTo>
                  <a:pt x="925830" y="2068771"/>
                </a:lnTo>
                <a:lnTo>
                  <a:pt x="1157288" y="2220943"/>
                </a:lnTo>
                <a:lnTo>
                  <a:pt x="1388745" y="2145638"/>
                </a:lnTo>
                <a:lnTo>
                  <a:pt x="1620202" y="1971883"/>
                </a:lnTo>
                <a:lnTo>
                  <a:pt x="1851660" y="1543220"/>
                </a:lnTo>
              </a:path>
            </a:pathLst>
          </a:custGeom>
          <a:noFill/>
          <a:ln w="38100" cap="flat">
            <a:solidFill>
              <a:srgbClr val="0000FF"/>
            </a:solidFill>
            <a:custDash>
              <a:ds d="75000" sp="123750"/>
            </a:custDash>
            <a:round/>
          </a:ln>
        </p:spPr>
        <p:txBody>
          <a:bodyPr rtlCol="0" anchor="ctr"/>
          <a:lstStyle/>
          <a:p>
            <a:endParaRPr lang="en-US"/>
          </a:p>
        </p:txBody>
      </p:sp>
      <p:sp>
        <p:nvSpPr>
          <p:cNvPr id="110" name="Freeform: Shape 109">
            <a:extLst>
              <a:ext uri="{FF2B5EF4-FFF2-40B4-BE49-F238E27FC236}">
                <a16:creationId xmlns:a16="http://schemas.microsoft.com/office/drawing/2014/main" id="{47252586-895C-404D-997F-13CE26FE225A}"/>
              </a:ext>
            </a:extLst>
          </p:cNvPr>
          <p:cNvSpPr/>
          <p:nvPr/>
        </p:nvSpPr>
        <p:spPr>
          <a:xfrm>
            <a:off x="5073395" y="3188667"/>
            <a:ext cx="1851660" cy="2113006"/>
          </a:xfrm>
          <a:custGeom>
            <a:avLst/>
            <a:gdLst>
              <a:gd name="connsiteX0" fmla="*/ 0 w 1851660"/>
              <a:gd name="connsiteY0" fmla="*/ 67037 h 2113006"/>
              <a:gd name="connsiteX1" fmla="*/ 77152 w 1851660"/>
              <a:gd name="connsiteY1" fmla="*/ 0 h 2113006"/>
              <a:gd name="connsiteX2" fmla="*/ 231458 w 1851660"/>
              <a:gd name="connsiteY2" fmla="*/ 1185081 h 2113006"/>
              <a:gd name="connsiteX3" fmla="*/ 462915 w 1851660"/>
              <a:gd name="connsiteY3" fmla="*/ 2084718 h 2113006"/>
              <a:gd name="connsiteX4" fmla="*/ 694372 w 1851660"/>
              <a:gd name="connsiteY4" fmla="*/ 1784185 h 2113006"/>
              <a:gd name="connsiteX5" fmla="*/ 925830 w 1851660"/>
              <a:gd name="connsiteY5" fmla="*/ 1718862 h 2113006"/>
              <a:gd name="connsiteX6" fmla="*/ 1157288 w 1851660"/>
              <a:gd name="connsiteY6" fmla="*/ 2061496 h 2113006"/>
              <a:gd name="connsiteX7" fmla="*/ 1388745 w 1851660"/>
              <a:gd name="connsiteY7" fmla="*/ 2113007 h 2113006"/>
              <a:gd name="connsiteX8" fmla="*/ 1620202 w 1851660"/>
              <a:gd name="connsiteY8" fmla="*/ 1242155 h 2113006"/>
              <a:gd name="connsiteX9" fmla="*/ 1851660 w 1851660"/>
              <a:gd name="connsiteY9" fmla="*/ 887063 h 211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2113006">
                <a:moveTo>
                  <a:pt x="0" y="67037"/>
                </a:moveTo>
                <a:lnTo>
                  <a:pt x="77152" y="0"/>
                </a:lnTo>
                <a:lnTo>
                  <a:pt x="231458" y="1185081"/>
                </a:lnTo>
                <a:lnTo>
                  <a:pt x="462915" y="2084718"/>
                </a:lnTo>
                <a:lnTo>
                  <a:pt x="694372" y="1784185"/>
                </a:lnTo>
                <a:lnTo>
                  <a:pt x="925830" y="1718862"/>
                </a:lnTo>
                <a:lnTo>
                  <a:pt x="1157288" y="2061496"/>
                </a:lnTo>
                <a:lnTo>
                  <a:pt x="1388745" y="2113007"/>
                </a:lnTo>
                <a:lnTo>
                  <a:pt x="1620202" y="1242155"/>
                </a:lnTo>
                <a:lnTo>
                  <a:pt x="1851660" y="887063"/>
                </a:lnTo>
              </a:path>
            </a:pathLst>
          </a:custGeom>
          <a:noFill/>
          <a:ln w="38100" cap="flat">
            <a:solidFill>
              <a:srgbClr val="FFA500"/>
            </a:solidFill>
            <a:custDash>
              <a:ds d="75000" sp="123750"/>
            </a:custDash>
            <a:round/>
          </a:ln>
        </p:spPr>
        <p:txBody>
          <a:bodyPr rtlCol="0" anchor="ctr"/>
          <a:lstStyle/>
          <a:p>
            <a:endParaRPr lang="en-US"/>
          </a:p>
        </p:txBody>
      </p:sp>
      <p:sp>
        <p:nvSpPr>
          <p:cNvPr id="112" name="Freeform: Shape 111">
            <a:extLst>
              <a:ext uri="{FF2B5EF4-FFF2-40B4-BE49-F238E27FC236}">
                <a16:creationId xmlns:a16="http://schemas.microsoft.com/office/drawing/2014/main" id="{CA141626-3073-46BE-904E-484065439C4C}"/>
              </a:ext>
            </a:extLst>
          </p:cNvPr>
          <p:cNvSpPr/>
          <p:nvPr/>
        </p:nvSpPr>
        <p:spPr>
          <a:xfrm>
            <a:off x="5073395" y="2195011"/>
            <a:ext cx="1851660" cy="1841399"/>
          </a:xfrm>
          <a:custGeom>
            <a:avLst/>
            <a:gdLst>
              <a:gd name="connsiteX0" fmla="*/ 0 w 1851660"/>
              <a:gd name="connsiteY0" fmla="*/ 0 h 1841399"/>
              <a:gd name="connsiteX1" fmla="*/ 77152 w 1851660"/>
              <a:gd name="connsiteY1" fmla="*/ 192045 h 1841399"/>
              <a:gd name="connsiteX2" fmla="*/ 231458 w 1851660"/>
              <a:gd name="connsiteY2" fmla="*/ 886823 h 1841399"/>
              <a:gd name="connsiteX3" fmla="*/ 462915 w 1851660"/>
              <a:gd name="connsiteY3" fmla="*/ 1601236 h 1841399"/>
              <a:gd name="connsiteX4" fmla="*/ 694372 w 1851660"/>
              <a:gd name="connsiteY4" fmla="*/ 1549192 h 1841399"/>
              <a:gd name="connsiteX5" fmla="*/ 925830 w 1851660"/>
              <a:gd name="connsiteY5" fmla="*/ 1484269 h 1841399"/>
              <a:gd name="connsiteX6" fmla="*/ 1157288 w 1851660"/>
              <a:gd name="connsiteY6" fmla="*/ 1779258 h 1841399"/>
              <a:gd name="connsiteX7" fmla="*/ 1388745 w 1851660"/>
              <a:gd name="connsiteY7" fmla="*/ 1841400 h 1841399"/>
              <a:gd name="connsiteX8" fmla="*/ 1620202 w 1851660"/>
              <a:gd name="connsiteY8" fmla="*/ 1474401 h 1841399"/>
              <a:gd name="connsiteX9" fmla="*/ 1851660 w 1851660"/>
              <a:gd name="connsiteY9" fmla="*/ 1370731 h 184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1841399">
                <a:moveTo>
                  <a:pt x="0" y="0"/>
                </a:moveTo>
                <a:lnTo>
                  <a:pt x="77152" y="192045"/>
                </a:lnTo>
                <a:lnTo>
                  <a:pt x="231458" y="886823"/>
                </a:lnTo>
                <a:lnTo>
                  <a:pt x="462915" y="1601236"/>
                </a:lnTo>
                <a:lnTo>
                  <a:pt x="694372" y="1549192"/>
                </a:lnTo>
                <a:lnTo>
                  <a:pt x="925830" y="1484269"/>
                </a:lnTo>
                <a:lnTo>
                  <a:pt x="1157288" y="1779258"/>
                </a:lnTo>
                <a:lnTo>
                  <a:pt x="1388745" y="1841400"/>
                </a:lnTo>
                <a:lnTo>
                  <a:pt x="1620202" y="1474401"/>
                </a:lnTo>
                <a:lnTo>
                  <a:pt x="1851660" y="1370731"/>
                </a:lnTo>
              </a:path>
            </a:pathLst>
          </a:custGeom>
          <a:noFill/>
          <a:ln w="38100" cap="flat">
            <a:solidFill>
              <a:srgbClr val="FF0000"/>
            </a:solidFill>
            <a:custDash>
              <a:ds d="75000" sp="123750"/>
            </a:custDash>
            <a:round/>
          </a:ln>
        </p:spPr>
        <p:txBody>
          <a:bodyPr rtlCol="0" anchor="ctr"/>
          <a:lstStyle/>
          <a:p>
            <a:endParaRPr lang="en-US"/>
          </a:p>
        </p:txBody>
      </p:sp>
      <p:sp>
        <p:nvSpPr>
          <p:cNvPr id="114" name="Freeform: Shape 113">
            <a:extLst>
              <a:ext uri="{FF2B5EF4-FFF2-40B4-BE49-F238E27FC236}">
                <a16:creationId xmlns:a16="http://schemas.microsoft.com/office/drawing/2014/main" id="{235B84C6-0B48-492F-BF04-F610FD38354B}"/>
              </a:ext>
            </a:extLst>
          </p:cNvPr>
          <p:cNvSpPr/>
          <p:nvPr/>
        </p:nvSpPr>
        <p:spPr>
          <a:xfrm>
            <a:off x="5073395" y="1093357"/>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63D9CD06-E566-402D-9312-E02D6C44CF92}"/>
              </a:ext>
            </a:extLst>
          </p:cNvPr>
          <p:cNvSpPr/>
          <p:nvPr/>
        </p:nvSpPr>
        <p:spPr>
          <a:xfrm>
            <a:off x="6925056" y="1093357"/>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22D8B850-6E70-4E5F-BF37-F9CFAA97BCC1}"/>
              </a:ext>
            </a:extLst>
          </p:cNvPr>
          <p:cNvSpPr/>
          <p:nvPr/>
        </p:nvSpPr>
        <p:spPr>
          <a:xfrm>
            <a:off x="5073395" y="5784229"/>
            <a:ext cx="1851660" cy="19050"/>
          </a:xfrm>
          <a:custGeom>
            <a:avLst/>
            <a:gdLst>
              <a:gd name="connsiteX0" fmla="*/ 0 w 1851660"/>
              <a:gd name="connsiteY0" fmla="*/ 0 h 19050"/>
              <a:gd name="connsiteX1" fmla="*/ 1851660 w 1851660"/>
              <a:gd name="connsiteY1" fmla="*/ 0 h 19050"/>
            </a:gdLst>
            <a:ahLst/>
            <a:cxnLst>
              <a:cxn ang="0">
                <a:pos x="connsiteX0" y="connsiteY0"/>
              </a:cxn>
              <a:cxn ang="0">
                <a:pos x="connsiteX1" y="connsiteY1"/>
              </a:cxn>
            </a:cxnLst>
            <a:rect l="l" t="t" r="r" b="b"/>
            <a:pathLst>
              <a:path w="1851660" h="19050">
                <a:moveTo>
                  <a:pt x="0" y="0"/>
                </a:moveTo>
                <a:lnTo>
                  <a:pt x="1851660" y="0"/>
                </a:lnTo>
              </a:path>
            </a:pathLst>
          </a:custGeom>
          <a:noFill/>
          <a:ln w="15240" cap="sq">
            <a:solidFill>
              <a:srgbClr val="000000"/>
            </a:solid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7383E157-39D5-4EE0-B4E1-30FF30740015}"/>
              </a:ext>
            </a:extLst>
          </p:cNvPr>
          <p:cNvSpPr/>
          <p:nvPr/>
        </p:nvSpPr>
        <p:spPr>
          <a:xfrm>
            <a:off x="5073395" y="1093357"/>
            <a:ext cx="1851660" cy="19050"/>
          </a:xfrm>
          <a:custGeom>
            <a:avLst/>
            <a:gdLst>
              <a:gd name="connsiteX0" fmla="*/ 0 w 1851660"/>
              <a:gd name="connsiteY0" fmla="*/ 0 h 19050"/>
              <a:gd name="connsiteX1" fmla="*/ 1851660 w 1851660"/>
              <a:gd name="connsiteY1" fmla="*/ 0 h 19050"/>
            </a:gdLst>
            <a:ahLst/>
            <a:cxnLst>
              <a:cxn ang="0">
                <a:pos x="connsiteX0" y="connsiteY0"/>
              </a:cxn>
              <a:cxn ang="0">
                <a:pos x="connsiteX1" y="connsiteY1"/>
              </a:cxn>
            </a:cxnLst>
            <a:rect l="l" t="t" r="r" b="b"/>
            <a:pathLst>
              <a:path w="1851660" h="19050">
                <a:moveTo>
                  <a:pt x="0" y="0"/>
                </a:moveTo>
                <a:lnTo>
                  <a:pt x="1851660" y="0"/>
                </a:lnTo>
              </a:path>
            </a:pathLst>
          </a:custGeom>
          <a:noFill/>
          <a:ln w="15240" cap="sq">
            <a:solidFill>
              <a:srgbClr val="000000"/>
            </a:solidFill>
            <a:prstDash val="solid"/>
            <a:miter/>
          </a:ln>
        </p:spPr>
        <p:txBody>
          <a:bodyPr rtlCol="0" anchor="ctr"/>
          <a:lstStyle/>
          <a:p>
            <a:endParaRPr lang="en-US"/>
          </a:p>
        </p:txBody>
      </p:sp>
      <p:grpSp>
        <p:nvGrpSpPr>
          <p:cNvPr id="127" name="Graphic 4">
            <a:extLst>
              <a:ext uri="{FF2B5EF4-FFF2-40B4-BE49-F238E27FC236}">
                <a16:creationId xmlns:a16="http://schemas.microsoft.com/office/drawing/2014/main" id="{2BF7F60B-8A6D-41F0-BD80-29F50A6C7D27}"/>
              </a:ext>
            </a:extLst>
          </p:cNvPr>
          <p:cNvGrpSpPr/>
          <p:nvPr/>
        </p:nvGrpSpPr>
        <p:grpSpPr>
          <a:xfrm>
            <a:off x="10555131" y="1236381"/>
            <a:ext cx="419513" cy="141594"/>
            <a:chOff x="10555131" y="1236381"/>
            <a:chExt cx="419513" cy="141594"/>
          </a:xfrm>
          <a:solidFill>
            <a:srgbClr val="000000"/>
          </a:solidFill>
        </p:grpSpPr>
        <p:sp>
          <p:nvSpPr>
            <p:cNvPr id="128" name="Freeform: Shape 127">
              <a:extLst>
                <a:ext uri="{FF2B5EF4-FFF2-40B4-BE49-F238E27FC236}">
                  <a16:creationId xmlns:a16="http://schemas.microsoft.com/office/drawing/2014/main" id="{BBE8647C-A66F-483E-961F-239CDA324D25}"/>
                </a:ext>
              </a:extLst>
            </p:cNvPr>
            <p:cNvSpPr/>
            <p:nvPr/>
          </p:nvSpPr>
          <p:spPr>
            <a:xfrm flipV="1">
              <a:off x="10555131" y="1236381"/>
              <a:ext cx="127248" cy="138886"/>
            </a:xfrm>
            <a:custGeom>
              <a:avLst/>
              <a:gdLst>
                <a:gd name="connsiteX0" fmla="*/ 63954 w 127248"/>
                <a:gd name="connsiteY0" fmla="*/ 120358 h 138886"/>
                <a:gd name="connsiteX1" fmla="*/ 38445 w 127248"/>
                <a:gd name="connsiteY1" fmla="*/ 51242 h 138886"/>
                <a:gd name="connsiteX2" fmla="*/ 89523 w 127248"/>
                <a:gd name="connsiteY2" fmla="*/ 51242 h 138886"/>
                <a:gd name="connsiteX3" fmla="*/ 53328 w 127248"/>
                <a:gd name="connsiteY3" fmla="*/ 138872 h 138886"/>
                <a:gd name="connsiteX4" fmla="*/ 74640 w 127248"/>
                <a:gd name="connsiteY4" fmla="*/ 138872 h 138886"/>
                <a:gd name="connsiteX5" fmla="*/ 127563 w 127248"/>
                <a:gd name="connsiteY5" fmla="*/ -15 h 138886"/>
                <a:gd name="connsiteX6" fmla="*/ 108037 w 127248"/>
                <a:gd name="connsiteY6" fmla="*/ -15 h 138886"/>
                <a:gd name="connsiteX7" fmla="*/ 95387 w 127248"/>
                <a:gd name="connsiteY7" fmla="*/ 35615 h 138886"/>
                <a:gd name="connsiteX8" fmla="*/ 32789 w 127248"/>
                <a:gd name="connsiteY8" fmla="*/ 35615 h 138886"/>
                <a:gd name="connsiteX9" fmla="*/ 20139 w 127248"/>
                <a:gd name="connsiteY9" fmla="*/ -15 h 138886"/>
                <a:gd name="connsiteX10" fmla="*/ 315 w 127248"/>
                <a:gd name="connsiteY10" fmla="*/ -1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248" h="138886">
                  <a:moveTo>
                    <a:pt x="63954" y="120358"/>
                  </a:moveTo>
                  <a:lnTo>
                    <a:pt x="38445" y="51242"/>
                  </a:lnTo>
                  <a:lnTo>
                    <a:pt x="89523" y="51242"/>
                  </a:lnTo>
                  <a:close/>
                  <a:moveTo>
                    <a:pt x="53328" y="138872"/>
                  </a:moveTo>
                  <a:lnTo>
                    <a:pt x="74640" y="138872"/>
                  </a:lnTo>
                  <a:lnTo>
                    <a:pt x="127563" y="-15"/>
                  </a:lnTo>
                  <a:lnTo>
                    <a:pt x="108037" y="-15"/>
                  </a:lnTo>
                  <a:lnTo>
                    <a:pt x="95387" y="35615"/>
                  </a:lnTo>
                  <a:lnTo>
                    <a:pt x="32789" y="35615"/>
                  </a:lnTo>
                  <a:lnTo>
                    <a:pt x="20139" y="-15"/>
                  </a:lnTo>
                  <a:lnTo>
                    <a:pt x="315" y="-15"/>
                  </a:lnTo>
                  <a:close/>
                </a:path>
              </a:pathLst>
            </a:custGeom>
            <a:solidFill>
              <a:srgbClr val="000000"/>
            </a:solidFill>
            <a:ln w="1905" cap="flat">
              <a:noFill/>
              <a:prstDash val="solid"/>
              <a:round/>
            </a:ln>
          </p:spPr>
          <p:txBody>
            <a:bodyPr rtlCol="0" anchor="ctr"/>
            <a:lstStyle/>
            <a:p>
              <a:endParaRPr lang="en-US" u="sng"/>
            </a:p>
          </p:txBody>
        </p:sp>
        <p:sp>
          <p:nvSpPr>
            <p:cNvPr id="129" name="Freeform: Shape 128">
              <a:extLst>
                <a:ext uri="{FF2B5EF4-FFF2-40B4-BE49-F238E27FC236}">
                  <a16:creationId xmlns:a16="http://schemas.microsoft.com/office/drawing/2014/main" id="{0CE69236-F647-423F-9258-E23B9DB92E39}"/>
                </a:ext>
              </a:extLst>
            </p:cNvPr>
            <p:cNvSpPr/>
            <p:nvPr/>
          </p:nvSpPr>
          <p:spPr>
            <a:xfrm flipV="1">
              <a:off x="10701254" y="1268587"/>
              <a:ext cx="61019" cy="106680"/>
            </a:xfrm>
            <a:custGeom>
              <a:avLst/>
              <a:gdLst>
                <a:gd name="connsiteX0" fmla="*/ 61350 w 61019"/>
                <a:gd name="connsiteY0" fmla="*/ 88190 h 106680"/>
                <a:gd name="connsiteX1" fmla="*/ 55069 w 61019"/>
                <a:gd name="connsiteY1" fmla="*/ 90631 h 106680"/>
                <a:gd name="connsiteX2" fmla="*/ 47598 w 61019"/>
                <a:gd name="connsiteY2" fmla="*/ 91435 h 106680"/>
                <a:gd name="connsiteX3" fmla="*/ 25304 w 61019"/>
                <a:gd name="connsiteY3" fmla="*/ 81999 h 106680"/>
                <a:gd name="connsiteX4" fmla="*/ 17535 w 61019"/>
                <a:gd name="connsiteY4" fmla="*/ 54882 h 106680"/>
                <a:gd name="connsiteX5" fmla="*/ 17535 w 61019"/>
                <a:gd name="connsiteY5" fmla="*/ -5 h 106680"/>
                <a:gd name="connsiteX6" fmla="*/ 330 w 61019"/>
                <a:gd name="connsiteY6" fmla="*/ -5 h 106680"/>
                <a:gd name="connsiteX7" fmla="*/ 330 w 61019"/>
                <a:gd name="connsiteY7" fmla="*/ 104174 h 106680"/>
                <a:gd name="connsiteX8" fmla="*/ 17535 w 61019"/>
                <a:gd name="connsiteY8" fmla="*/ 104174 h 106680"/>
                <a:gd name="connsiteX9" fmla="*/ 17535 w 61019"/>
                <a:gd name="connsiteY9" fmla="*/ 87982 h 106680"/>
                <a:gd name="connsiteX10" fmla="*/ 31584 w 61019"/>
                <a:gd name="connsiteY10" fmla="*/ 102061 h 106680"/>
                <a:gd name="connsiteX11" fmla="*/ 52628 w 61019"/>
                <a:gd name="connsiteY11" fmla="*/ 106675 h 106680"/>
                <a:gd name="connsiteX12" fmla="*/ 56528 w 61019"/>
                <a:gd name="connsiteY12" fmla="*/ 106437 h 106680"/>
                <a:gd name="connsiteX13" fmla="*/ 61260 w 61019"/>
                <a:gd name="connsiteY13" fmla="*/ 105752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350" y="88190"/>
                  </a:moveTo>
                  <a:cubicBezTo>
                    <a:pt x="59425" y="89301"/>
                    <a:pt x="57331" y="90115"/>
                    <a:pt x="55069" y="90631"/>
                  </a:cubicBezTo>
                  <a:cubicBezTo>
                    <a:pt x="52807" y="91167"/>
                    <a:pt x="50317" y="91435"/>
                    <a:pt x="47598" y="91435"/>
                  </a:cubicBezTo>
                  <a:cubicBezTo>
                    <a:pt x="37914" y="91435"/>
                    <a:pt x="30483" y="88290"/>
                    <a:pt x="25304" y="81999"/>
                  </a:cubicBezTo>
                  <a:cubicBezTo>
                    <a:pt x="20124" y="75709"/>
                    <a:pt x="17535" y="66670"/>
                    <a:pt x="17535" y="54882"/>
                  </a:cubicBezTo>
                  <a:lnTo>
                    <a:pt x="17535" y="-5"/>
                  </a:lnTo>
                  <a:lnTo>
                    <a:pt x="330" y="-5"/>
                  </a:lnTo>
                  <a:lnTo>
                    <a:pt x="330" y="104174"/>
                  </a:lnTo>
                  <a:lnTo>
                    <a:pt x="17535" y="104174"/>
                  </a:lnTo>
                  <a:lnTo>
                    <a:pt x="17535" y="87982"/>
                  </a:lnTo>
                  <a:cubicBezTo>
                    <a:pt x="21146" y="94312"/>
                    <a:pt x="25829" y="99005"/>
                    <a:pt x="31584" y="102061"/>
                  </a:cubicBezTo>
                  <a:cubicBezTo>
                    <a:pt x="37359" y="105137"/>
                    <a:pt x="44373" y="106675"/>
                    <a:pt x="52628" y="106675"/>
                  </a:cubicBezTo>
                  <a:cubicBezTo>
                    <a:pt x="53799" y="106675"/>
                    <a:pt x="55099" y="106595"/>
                    <a:pt x="56528" y="106437"/>
                  </a:cubicBezTo>
                  <a:cubicBezTo>
                    <a:pt x="57956" y="106298"/>
                    <a:pt x="59534" y="106069"/>
                    <a:pt x="61260" y="105752"/>
                  </a:cubicBezTo>
                  <a:close/>
                </a:path>
              </a:pathLst>
            </a:custGeom>
            <a:solidFill>
              <a:srgbClr val="000000"/>
            </a:solidFill>
            <a:ln w="1905" cap="flat">
              <a:noFill/>
              <a:prstDash val="solid"/>
              <a:round/>
            </a:ln>
          </p:spPr>
          <p:txBody>
            <a:bodyPr rtlCol="0" anchor="ctr"/>
            <a:lstStyle/>
            <a:p>
              <a:endParaRPr lang="en-US" u="sng"/>
            </a:p>
          </p:txBody>
        </p:sp>
        <p:sp>
          <p:nvSpPr>
            <p:cNvPr id="130" name="Freeform: Shape 129">
              <a:extLst>
                <a:ext uri="{FF2B5EF4-FFF2-40B4-BE49-F238E27FC236}">
                  <a16:creationId xmlns:a16="http://schemas.microsoft.com/office/drawing/2014/main" id="{8B5D0C93-E826-4407-9250-7D1A18FD40CA}"/>
                </a:ext>
              </a:extLst>
            </p:cNvPr>
            <p:cNvSpPr/>
            <p:nvPr/>
          </p:nvSpPr>
          <p:spPr>
            <a:xfrm flipV="1">
              <a:off x="10768501" y="1268587"/>
              <a:ext cx="96559" cy="109388"/>
            </a:xfrm>
            <a:custGeom>
              <a:avLst/>
              <a:gdLst>
                <a:gd name="connsiteX0" fmla="*/ 96889 w 96559"/>
                <a:gd name="connsiteY0" fmla="*/ 59080 h 109388"/>
                <a:gd name="connsiteX1" fmla="*/ 96889 w 96559"/>
                <a:gd name="connsiteY1" fmla="*/ 50716 h 109388"/>
                <a:gd name="connsiteX2" fmla="*/ 18188 w 96559"/>
                <a:gd name="connsiteY2" fmla="*/ 50716 h 109388"/>
                <a:gd name="connsiteX3" fmla="*/ 28844 w 96559"/>
                <a:gd name="connsiteY3" fmla="*/ 23778 h 109388"/>
                <a:gd name="connsiteX4" fmla="*/ 55395 w 96559"/>
                <a:gd name="connsiteY4" fmla="*/ 14521 h 109388"/>
                <a:gd name="connsiteX5" fmla="*/ 74505 w 96559"/>
                <a:gd name="connsiteY5" fmla="*/ 16932 h 109388"/>
                <a:gd name="connsiteX6" fmla="*/ 92900 w 96559"/>
                <a:gd name="connsiteY6" fmla="*/ 24195 h 109388"/>
                <a:gd name="connsiteX7" fmla="*/ 92900 w 96559"/>
                <a:gd name="connsiteY7" fmla="*/ 8002 h 109388"/>
                <a:gd name="connsiteX8" fmla="*/ 73999 w 96559"/>
                <a:gd name="connsiteY8" fmla="*/ 2049 h 109388"/>
                <a:gd name="connsiteX9" fmla="*/ 54383 w 96559"/>
                <a:gd name="connsiteY9" fmla="*/ -5 h 109388"/>
                <a:gd name="connsiteX10" fmla="*/ 14884 w 96559"/>
                <a:gd name="connsiteY10" fmla="*/ 14491 h 109388"/>
                <a:gd name="connsiteX11" fmla="*/ 329 w 96559"/>
                <a:gd name="connsiteY11" fmla="*/ 53782 h 109388"/>
                <a:gd name="connsiteX12" fmla="*/ 14140 w 96559"/>
                <a:gd name="connsiteY12" fmla="*/ 94353 h 109388"/>
                <a:gd name="connsiteX13" fmla="*/ 51407 w 96559"/>
                <a:gd name="connsiteY13" fmla="*/ 109384 h 109388"/>
                <a:gd name="connsiteX14" fmla="*/ 84655 w 96559"/>
                <a:gd name="connsiteY14" fmla="*/ 95841 h 109388"/>
                <a:gd name="connsiteX15" fmla="*/ 96889 w 96559"/>
                <a:gd name="connsiteY15" fmla="*/ 59080 h 109388"/>
                <a:gd name="connsiteX16" fmla="*/ 79774 w 96559"/>
                <a:gd name="connsiteY16" fmla="*/ 64111 h 109388"/>
                <a:gd name="connsiteX17" fmla="*/ 71915 w 96559"/>
                <a:gd name="connsiteY17" fmla="*/ 86494 h 109388"/>
                <a:gd name="connsiteX18" fmla="*/ 51585 w 96559"/>
                <a:gd name="connsiteY18" fmla="*/ 94888 h 109388"/>
                <a:gd name="connsiteX19" fmla="*/ 28666 w 96559"/>
                <a:gd name="connsiteY19" fmla="*/ 86792 h 109388"/>
                <a:gd name="connsiteX20" fmla="*/ 18754 w 96559"/>
                <a:gd name="connsiteY20" fmla="*/ 63992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89" y="59080"/>
                  </a:moveTo>
                  <a:lnTo>
                    <a:pt x="96889" y="50716"/>
                  </a:lnTo>
                  <a:lnTo>
                    <a:pt x="18188" y="50716"/>
                  </a:lnTo>
                  <a:cubicBezTo>
                    <a:pt x="18942" y="38929"/>
                    <a:pt x="22494" y="29950"/>
                    <a:pt x="28844" y="23778"/>
                  </a:cubicBezTo>
                  <a:cubicBezTo>
                    <a:pt x="35194" y="17607"/>
                    <a:pt x="44045" y="14521"/>
                    <a:pt x="55395" y="14521"/>
                  </a:cubicBezTo>
                  <a:cubicBezTo>
                    <a:pt x="61964" y="14521"/>
                    <a:pt x="68333" y="15325"/>
                    <a:pt x="74505" y="16932"/>
                  </a:cubicBezTo>
                  <a:cubicBezTo>
                    <a:pt x="80676" y="18539"/>
                    <a:pt x="86808" y="20960"/>
                    <a:pt x="92900" y="24195"/>
                  </a:cubicBezTo>
                  <a:lnTo>
                    <a:pt x="92900" y="8002"/>
                  </a:lnTo>
                  <a:cubicBezTo>
                    <a:pt x="86748" y="5403"/>
                    <a:pt x="80448" y="3418"/>
                    <a:pt x="73999" y="2049"/>
                  </a:cubicBezTo>
                  <a:cubicBezTo>
                    <a:pt x="67550" y="680"/>
                    <a:pt x="61011" y="-5"/>
                    <a:pt x="54383" y="-5"/>
                  </a:cubicBezTo>
                  <a:cubicBezTo>
                    <a:pt x="37754" y="-5"/>
                    <a:pt x="24588" y="4827"/>
                    <a:pt x="14884" y="14491"/>
                  </a:cubicBezTo>
                  <a:cubicBezTo>
                    <a:pt x="5181" y="24175"/>
                    <a:pt x="329" y="37272"/>
                    <a:pt x="329" y="53782"/>
                  </a:cubicBezTo>
                  <a:cubicBezTo>
                    <a:pt x="329" y="70828"/>
                    <a:pt x="4933" y="84351"/>
                    <a:pt x="14140" y="94353"/>
                  </a:cubicBezTo>
                  <a:cubicBezTo>
                    <a:pt x="23348" y="104374"/>
                    <a:pt x="35770" y="109384"/>
                    <a:pt x="51407" y="109384"/>
                  </a:cubicBezTo>
                  <a:cubicBezTo>
                    <a:pt x="65416" y="109384"/>
                    <a:pt x="76499" y="104870"/>
                    <a:pt x="84655" y="95841"/>
                  </a:cubicBezTo>
                  <a:cubicBezTo>
                    <a:pt x="92811" y="86832"/>
                    <a:pt x="96889" y="74578"/>
                    <a:pt x="96889" y="59080"/>
                  </a:cubicBezTo>
                  <a:close/>
                  <a:moveTo>
                    <a:pt x="79774" y="64111"/>
                  </a:moveTo>
                  <a:cubicBezTo>
                    <a:pt x="79654" y="73457"/>
                    <a:pt x="77035" y="80918"/>
                    <a:pt x="71915" y="86494"/>
                  </a:cubicBezTo>
                  <a:cubicBezTo>
                    <a:pt x="66796" y="92090"/>
                    <a:pt x="60019" y="94888"/>
                    <a:pt x="51585" y="94888"/>
                  </a:cubicBezTo>
                  <a:cubicBezTo>
                    <a:pt x="42041" y="94888"/>
                    <a:pt x="34401" y="92190"/>
                    <a:pt x="28666" y="86792"/>
                  </a:cubicBezTo>
                  <a:cubicBezTo>
                    <a:pt x="22931" y="81395"/>
                    <a:pt x="19627" y="73794"/>
                    <a:pt x="18754" y="63992"/>
                  </a:cubicBezTo>
                  <a:close/>
                </a:path>
              </a:pathLst>
            </a:custGeom>
            <a:solidFill>
              <a:srgbClr val="000000"/>
            </a:solidFill>
            <a:ln w="1905" cap="flat">
              <a:noFill/>
              <a:prstDash val="solid"/>
              <a:round/>
            </a:ln>
          </p:spPr>
          <p:txBody>
            <a:bodyPr rtlCol="0" anchor="ctr"/>
            <a:lstStyle/>
            <a:p>
              <a:endParaRPr lang="en-US" u="sng"/>
            </a:p>
          </p:txBody>
        </p:sp>
        <p:sp>
          <p:nvSpPr>
            <p:cNvPr id="131" name="Freeform: Shape 130">
              <a:extLst>
                <a:ext uri="{FF2B5EF4-FFF2-40B4-BE49-F238E27FC236}">
                  <a16:creationId xmlns:a16="http://schemas.microsoft.com/office/drawing/2014/main" id="{C33B25C0-5E2F-479B-8B87-9221949750C1}"/>
                </a:ext>
              </a:extLst>
            </p:cNvPr>
            <p:cNvSpPr/>
            <p:nvPr/>
          </p:nvSpPr>
          <p:spPr>
            <a:xfrm flipV="1">
              <a:off x="10886627" y="1268587"/>
              <a:ext cx="88016" cy="109388"/>
            </a:xfrm>
            <a:custGeom>
              <a:avLst/>
              <a:gdLst>
                <a:gd name="connsiteX0" fmla="*/ 54212 w 88016"/>
                <a:gd name="connsiteY0" fmla="*/ 55062 h 109388"/>
                <a:gd name="connsiteX1" fmla="*/ 25459 w 88016"/>
                <a:gd name="connsiteY1" fmla="*/ 50329 h 109388"/>
                <a:gd name="connsiteX2" fmla="*/ 17452 w 88016"/>
                <a:gd name="connsiteY2" fmla="*/ 34137 h 109388"/>
                <a:gd name="connsiteX3" fmla="*/ 23465 w 88016"/>
                <a:gd name="connsiteY3" fmla="*/ 19671 h 109388"/>
                <a:gd name="connsiteX4" fmla="*/ 39776 w 88016"/>
                <a:gd name="connsiteY4" fmla="*/ 14342 h 109388"/>
                <a:gd name="connsiteX5" fmla="*/ 62636 w 88016"/>
                <a:gd name="connsiteY5" fmla="*/ 24433 h 109388"/>
                <a:gd name="connsiteX6" fmla="*/ 71239 w 88016"/>
                <a:gd name="connsiteY6" fmla="*/ 51252 h 109388"/>
                <a:gd name="connsiteX7" fmla="*/ 71239 w 88016"/>
                <a:gd name="connsiteY7" fmla="*/ 55062 h 109388"/>
                <a:gd name="connsiteX8" fmla="*/ 88354 w 88016"/>
                <a:gd name="connsiteY8" fmla="*/ 62146 h 109388"/>
                <a:gd name="connsiteX9" fmla="*/ 88354 w 88016"/>
                <a:gd name="connsiteY9" fmla="*/ 2704 h 109388"/>
                <a:gd name="connsiteX10" fmla="*/ 71239 w 88016"/>
                <a:gd name="connsiteY10" fmla="*/ 2704 h 109388"/>
                <a:gd name="connsiteX11" fmla="*/ 71239 w 88016"/>
                <a:gd name="connsiteY11" fmla="*/ 18510 h 109388"/>
                <a:gd name="connsiteX12" fmla="*/ 56624 w 88016"/>
                <a:gd name="connsiteY12" fmla="*/ 4520 h 109388"/>
                <a:gd name="connsiteX13" fmla="*/ 35222 w 88016"/>
                <a:gd name="connsiteY13" fmla="*/ -5 h 109388"/>
                <a:gd name="connsiteX14" fmla="*/ 9772 w 88016"/>
                <a:gd name="connsiteY14" fmla="*/ 8985 h 109388"/>
                <a:gd name="connsiteX15" fmla="*/ 337 w 88016"/>
                <a:gd name="connsiteY15" fmla="*/ 33035 h 109388"/>
                <a:gd name="connsiteX16" fmla="*/ 12094 w 88016"/>
                <a:gd name="connsiteY16" fmla="*/ 59527 h 109388"/>
                <a:gd name="connsiteX17" fmla="*/ 47218 w 88016"/>
                <a:gd name="connsiteY17" fmla="*/ 68456 h 109388"/>
                <a:gd name="connsiteX18" fmla="*/ 71239 w 88016"/>
                <a:gd name="connsiteY18" fmla="*/ 68456 h 109388"/>
                <a:gd name="connsiteX19" fmla="*/ 71239 w 88016"/>
                <a:gd name="connsiteY19" fmla="*/ 70153 h 109388"/>
                <a:gd name="connsiteX20" fmla="*/ 63470 w 88016"/>
                <a:gd name="connsiteY20" fmla="*/ 88429 h 109388"/>
                <a:gd name="connsiteX21" fmla="*/ 41651 w 88016"/>
                <a:gd name="connsiteY21" fmla="*/ 94888 h 109388"/>
                <a:gd name="connsiteX22" fmla="*/ 24239 w 88016"/>
                <a:gd name="connsiteY22" fmla="*/ 92745 h 109388"/>
                <a:gd name="connsiteX23" fmla="*/ 7986 w 88016"/>
                <a:gd name="connsiteY23" fmla="*/ 86316 h 109388"/>
                <a:gd name="connsiteX24" fmla="*/ 7986 w 88016"/>
                <a:gd name="connsiteY24" fmla="*/ 102151 h 109388"/>
                <a:gd name="connsiteX25" fmla="*/ 26203 w 88016"/>
                <a:gd name="connsiteY25" fmla="*/ 107568 h 109388"/>
                <a:gd name="connsiteX26" fmla="*/ 43408 w 88016"/>
                <a:gd name="connsiteY26" fmla="*/ 109384 h 109388"/>
                <a:gd name="connsiteX27" fmla="*/ 77192 w 88016"/>
                <a:gd name="connsiteY27" fmla="*/ 97657 h 109388"/>
                <a:gd name="connsiteX28" fmla="*/ 88354 w 88016"/>
                <a:gd name="connsiteY28" fmla="*/ 62146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4212" y="55062"/>
                  </a:moveTo>
                  <a:cubicBezTo>
                    <a:pt x="40381" y="55062"/>
                    <a:pt x="30797" y="53484"/>
                    <a:pt x="25459" y="50329"/>
                  </a:cubicBezTo>
                  <a:cubicBezTo>
                    <a:pt x="20121" y="47174"/>
                    <a:pt x="17452" y="41776"/>
                    <a:pt x="17452" y="34137"/>
                  </a:cubicBezTo>
                  <a:cubicBezTo>
                    <a:pt x="17452" y="28064"/>
                    <a:pt x="19456" y="23242"/>
                    <a:pt x="23465" y="19671"/>
                  </a:cubicBezTo>
                  <a:cubicBezTo>
                    <a:pt x="27473" y="16118"/>
                    <a:pt x="32910" y="14342"/>
                    <a:pt x="39776" y="14342"/>
                  </a:cubicBezTo>
                  <a:cubicBezTo>
                    <a:pt x="49281" y="14342"/>
                    <a:pt x="56901" y="17706"/>
                    <a:pt x="62636" y="24433"/>
                  </a:cubicBezTo>
                  <a:cubicBezTo>
                    <a:pt x="68371" y="31160"/>
                    <a:pt x="71239" y="40100"/>
                    <a:pt x="71239" y="51252"/>
                  </a:cubicBezTo>
                  <a:lnTo>
                    <a:pt x="71239" y="55062"/>
                  </a:lnTo>
                  <a:close/>
                  <a:moveTo>
                    <a:pt x="88354" y="62146"/>
                  </a:moveTo>
                  <a:lnTo>
                    <a:pt x="88354" y="2704"/>
                  </a:lnTo>
                  <a:lnTo>
                    <a:pt x="71239" y="2704"/>
                  </a:lnTo>
                  <a:lnTo>
                    <a:pt x="71239" y="18510"/>
                  </a:lnTo>
                  <a:cubicBezTo>
                    <a:pt x="67329" y="12199"/>
                    <a:pt x="62458" y="7536"/>
                    <a:pt x="56624" y="4520"/>
                  </a:cubicBezTo>
                  <a:cubicBezTo>
                    <a:pt x="50789" y="1504"/>
                    <a:pt x="43656" y="-5"/>
                    <a:pt x="35222" y="-5"/>
                  </a:cubicBezTo>
                  <a:cubicBezTo>
                    <a:pt x="24566" y="-5"/>
                    <a:pt x="16083" y="2992"/>
                    <a:pt x="9772" y="8985"/>
                  </a:cubicBezTo>
                  <a:cubicBezTo>
                    <a:pt x="3482" y="14977"/>
                    <a:pt x="337" y="22994"/>
                    <a:pt x="337" y="33035"/>
                  </a:cubicBezTo>
                  <a:cubicBezTo>
                    <a:pt x="337" y="44743"/>
                    <a:pt x="4256" y="53574"/>
                    <a:pt x="12094" y="59527"/>
                  </a:cubicBezTo>
                  <a:cubicBezTo>
                    <a:pt x="19952" y="65480"/>
                    <a:pt x="31660" y="68456"/>
                    <a:pt x="47218" y="68456"/>
                  </a:cubicBezTo>
                  <a:lnTo>
                    <a:pt x="71239" y="68456"/>
                  </a:lnTo>
                  <a:lnTo>
                    <a:pt x="71239" y="70153"/>
                  </a:lnTo>
                  <a:cubicBezTo>
                    <a:pt x="71239" y="78031"/>
                    <a:pt x="68649" y="84123"/>
                    <a:pt x="63470" y="88429"/>
                  </a:cubicBezTo>
                  <a:cubicBezTo>
                    <a:pt x="58290" y="92735"/>
                    <a:pt x="51018" y="94888"/>
                    <a:pt x="41651" y="94888"/>
                  </a:cubicBezTo>
                  <a:cubicBezTo>
                    <a:pt x="35698" y="94888"/>
                    <a:pt x="29894" y="94174"/>
                    <a:pt x="24239" y="92745"/>
                  </a:cubicBezTo>
                  <a:cubicBezTo>
                    <a:pt x="18603" y="91316"/>
                    <a:pt x="13186" y="89173"/>
                    <a:pt x="7986" y="86316"/>
                  </a:cubicBezTo>
                  <a:lnTo>
                    <a:pt x="7986" y="102151"/>
                  </a:lnTo>
                  <a:cubicBezTo>
                    <a:pt x="14237" y="104572"/>
                    <a:pt x="20309" y="106378"/>
                    <a:pt x="26203" y="107568"/>
                  </a:cubicBezTo>
                  <a:cubicBezTo>
                    <a:pt x="32097" y="108779"/>
                    <a:pt x="37831" y="109384"/>
                    <a:pt x="43408" y="109384"/>
                  </a:cubicBezTo>
                  <a:cubicBezTo>
                    <a:pt x="58489" y="109384"/>
                    <a:pt x="69750" y="105475"/>
                    <a:pt x="77192" y="97657"/>
                  </a:cubicBezTo>
                  <a:cubicBezTo>
                    <a:pt x="84633" y="89858"/>
                    <a:pt x="88354" y="78021"/>
                    <a:pt x="88354" y="62146"/>
                  </a:cubicBezTo>
                  <a:close/>
                </a:path>
              </a:pathLst>
            </a:custGeom>
            <a:solidFill>
              <a:srgbClr val="000000"/>
            </a:solidFill>
            <a:ln w="1905" cap="flat">
              <a:noFill/>
              <a:prstDash val="solid"/>
              <a:round/>
            </a:ln>
          </p:spPr>
          <p:txBody>
            <a:bodyPr rtlCol="0" anchor="ctr"/>
            <a:lstStyle/>
            <a:p>
              <a:endParaRPr lang="en-US" u="sng"/>
            </a:p>
          </p:txBody>
        </p:sp>
      </p:grpSp>
      <p:sp>
        <p:nvSpPr>
          <p:cNvPr id="132" name="Freeform: Shape 131">
            <a:extLst>
              <a:ext uri="{FF2B5EF4-FFF2-40B4-BE49-F238E27FC236}">
                <a16:creationId xmlns:a16="http://schemas.microsoft.com/office/drawing/2014/main" id="{A1451A97-7A11-4953-AADF-98875DA9AD41}"/>
              </a:ext>
            </a:extLst>
          </p:cNvPr>
          <p:cNvSpPr/>
          <p:nvPr/>
        </p:nvSpPr>
        <p:spPr>
          <a:xfrm>
            <a:off x="10035940" y="1553546"/>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00"/>
            </a:solidFill>
            <a:prstDash val="solid"/>
            <a:round/>
          </a:ln>
        </p:spPr>
        <p:txBody>
          <a:bodyPr rtlCol="0" anchor="ctr"/>
          <a:lstStyle/>
          <a:p>
            <a:endParaRPr lang="en-US"/>
          </a:p>
        </p:txBody>
      </p:sp>
      <p:grpSp>
        <p:nvGrpSpPr>
          <p:cNvPr id="133" name="Graphic 4">
            <a:extLst>
              <a:ext uri="{FF2B5EF4-FFF2-40B4-BE49-F238E27FC236}">
                <a16:creationId xmlns:a16="http://schemas.microsoft.com/office/drawing/2014/main" id="{2BF7F60B-8A6D-41F0-BD80-29F50A6C7D27}"/>
              </a:ext>
            </a:extLst>
          </p:cNvPr>
          <p:cNvGrpSpPr/>
          <p:nvPr/>
        </p:nvGrpSpPr>
        <p:grpSpPr>
          <a:xfrm>
            <a:off x="10477614" y="1495777"/>
            <a:ext cx="739478" cy="142803"/>
            <a:chOff x="10477614" y="1495777"/>
            <a:chExt cx="739478" cy="142803"/>
          </a:xfrm>
          <a:solidFill>
            <a:srgbClr val="000000"/>
          </a:solidFill>
        </p:grpSpPr>
        <p:sp>
          <p:nvSpPr>
            <p:cNvPr id="134" name="Freeform: Shape 133">
              <a:extLst>
                <a:ext uri="{FF2B5EF4-FFF2-40B4-BE49-F238E27FC236}">
                  <a16:creationId xmlns:a16="http://schemas.microsoft.com/office/drawing/2014/main" id="{C06EF144-7734-42E5-A055-909217610EBD}"/>
                </a:ext>
              </a:extLst>
            </p:cNvPr>
            <p:cNvSpPr/>
            <p:nvPr/>
          </p:nvSpPr>
          <p:spPr>
            <a:xfrm flipV="1">
              <a:off x="10477614" y="1495777"/>
              <a:ext cx="69127" cy="111109"/>
            </a:xfrm>
            <a:custGeom>
              <a:avLst/>
              <a:gdLst>
                <a:gd name="connsiteX0" fmla="*/ 311 w 69127"/>
                <a:gd name="connsiteY0" fmla="*/ 111107 h 111109"/>
                <a:gd name="connsiteX1" fmla="*/ 15337 w 69127"/>
                <a:gd name="connsiteY1" fmla="*/ 111107 h 111109"/>
                <a:gd name="connsiteX2" fmla="*/ 15337 w 69127"/>
                <a:gd name="connsiteY2" fmla="*/ 12643 h 111109"/>
                <a:gd name="connsiteX3" fmla="*/ 69439 w 69127"/>
                <a:gd name="connsiteY3" fmla="*/ 12643 h 111109"/>
                <a:gd name="connsiteX4" fmla="*/ 69439 w 69127"/>
                <a:gd name="connsiteY4" fmla="*/ -2 h 111109"/>
                <a:gd name="connsiteX5" fmla="*/ 311 w 69127"/>
                <a:gd name="connsiteY5" fmla="*/ -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7" h="111109">
                  <a:moveTo>
                    <a:pt x="311" y="111107"/>
                  </a:moveTo>
                  <a:lnTo>
                    <a:pt x="15337" y="111107"/>
                  </a:lnTo>
                  <a:lnTo>
                    <a:pt x="15337" y="12643"/>
                  </a:lnTo>
                  <a:lnTo>
                    <a:pt x="69439" y="12643"/>
                  </a:lnTo>
                  <a:lnTo>
                    <a:pt x="69439" y="-2"/>
                  </a:lnTo>
                  <a:lnTo>
                    <a:pt x="311" y="-2"/>
                  </a:lnTo>
                  <a:close/>
                </a:path>
              </a:pathLst>
            </a:custGeom>
            <a:solidFill>
              <a:srgbClr val="000000"/>
            </a:solidFill>
            <a:ln w="1524" cap="flat">
              <a:noFill/>
              <a:prstDash val="solid"/>
              <a:round/>
            </a:ln>
          </p:spPr>
          <p:txBody>
            <a:bodyPr rtlCol="0" anchor="ctr"/>
            <a:lstStyle/>
            <a:p>
              <a:endParaRPr lang="en-US"/>
            </a:p>
          </p:txBody>
        </p:sp>
        <p:sp>
          <p:nvSpPr>
            <p:cNvPr id="135" name="Freeform: Shape 134">
              <a:extLst>
                <a:ext uri="{FF2B5EF4-FFF2-40B4-BE49-F238E27FC236}">
                  <a16:creationId xmlns:a16="http://schemas.microsoft.com/office/drawing/2014/main" id="{4F8581F4-7F70-4F8C-9FEB-F104CDDC0582}"/>
                </a:ext>
              </a:extLst>
            </p:cNvPr>
            <p:cNvSpPr/>
            <p:nvPr/>
          </p:nvSpPr>
          <p:spPr>
            <a:xfrm flipV="1">
              <a:off x="10556710" y="1521542"/>
              <a:ext cx="70413" cy="87510"/>
            </a:xfrm>
            <a:custGeom>
              <a:avLst/>
              <a:gdLst>
                <a:gd name="connsiteX0" fmla="*/ 43419 w 70413"/>
                <a:gd name="connsiteY0" fmla="*/ 44061 h 87510"/>
                <a:gd name="connsiteX1" fmla="*/ 20417 w 70413"/>
                <a:gd name="connsiteY1" fmla="*/ 40275 h 87510"/>
                <a:gd name="connsiteX2" fmla="*/ 14011 w 70413"/>
                <a:gd name="connsiteY2" fmla="*/ 27321 h 87510"/>
                <a:gd name="connsiteX3" fmla="*/ 18821 w 70413"/>
                <a:gd name="connsiteY3" fmla="*/ 15748 h 87510"/>
                <a:gd name="connsiteX4" fmla="*/ 31870 w 70413"/>
                <a:gd name="connsiteY4" fmla="*/ 11486 h 87510"/>
                <a:gd name="connsiteX5" fmla="*/ 50158 w 70413"/>
                <a:gd name="connsiteY5" fmla="*/ 19558 h 87510"/>
                <a:gd name="connsiteX6" fmla="*/ 57040 w 70413"/>
                <a:gd name="connsiteY6" fmla="*/ 41013 h 87510"/>
                <a:gd name="connsiteX7" fmla="*/ 57040 w 70413"/>
                <a:gd name="connsiteY7" fmla="*/ 44061 h 87510"/>
                <a:gd name="connsiteX8" fmla="*/ 70732 w 70413"/>
                <a:gd name="connsiteY8" fmla="*/ 49729 h 87510"/>
                <a:gd name="connsiteX9" fmla="*/ 70732 w 70413"/>
                <a:gd name="connsiteY9" fmla="*/ 2175 h 87510"/>
                <a:gd name="connsiteX10" fmla="*/ 57040 w 70413"/>
                <a:gd name="connsiteY10" fmla="*/ 2175 h 87510"/>
                <a:gd name="connsiteX11" fmla="*/ 57040 w 70413"/>
                <a:gd name="connsiteY11" fmla="*/ 14820 h 87510"/>
                <a:gd name="connsiteX12" fmla="*/ 45348 w 70413"/>
                <a:gd name="connsiteY12" fmla="*/ 3628 h 87510"/>
                <a:gd name="connsiteX13" fmla="*/ 28227 w 70413"/>
                <a:gd name="connsiteY13" fmla="*/ 8 h 87510"/>
                <a:gd name="connsiteX14" fmla="*/ 7867 w 70413"/>
                <a:gd name="connsiteY14" fmla="*/ 7200 h 87510"/>
                <a:gd name="connsiteX15" fmla="*/ 319 w 70413"/>
                <a:gd name="connsiteY15" fmla="*/ 26440 h 87510"/>
                <a:gd name="connsiteX16" fmla="*/ 9725 w 70413"/>
                <a:gd name="connsiteY16" fmla="*/ 47633 h 87510"/>
                <a:gd name="connsiteX17" fmla="*/ 37824 w 70413"/>
                <a:gd name="connsiteY17" fmla="*/ 54777 h 87510"/>
                <a:gd name="connsiteX18" fmla="*/ 57040 w 70413"/>
                <a:gd name="connsiteY18" fmla="*/ 54777 h 87510"/>
                <a:gd name="connsiteX19" fmla="*/ 57040 w 70413"/>
                <a:gd name="connsiteY19" fmla="*/ 56134 h 87510"/>
                <a:gd name="connsiteX20" fmla="*/ 50825 w 70413"/>
                <a:gd name="connsiteY20" fmla="*/ 70755 h 87510"/>
                <a:gd name="connsiteX21" fmla="*/ 33371 w 70413"/>
                <a:gd name="connsiteY21" fmla="*/ 75922 h 87510"/>
                <a:gd name="connsiteX22" fmla="*/ 19440 w 70413"/>
                <a:gd name="connsiteY22" fmla="*/ 74208 h 87510"/>
                <a:gd name="connsiteX23" fmla="*/ 6439 w 70413"/>
                <a:gd name="connsiteY23" fmla="*/ 69064 h 87510"/>
                <a:gd name="connsiteX24" fmla="*/ 6439 w 70413"/>
                <a:gd name="connsiteY24" fmla="*/ 81733 h 87510"/>
                <a:gd name="connsiteX25" fmla="*/ 21012 w 70413"/>
                <a:gd name="connsiteY25" fmla="*/ 86067 h 87510"/>
                <a:gd name="connsiteX26" fmla="*/ 34776 w 70413"/>
                <a:gd name="connsiteY26" fmla="*/ 87519 h 87510"/>
                <a:gd name="connsiteX27" fmla="*/ 61803 w 70413"/>
                <a:gd name="connsiteY27" fmla="*/ 78137 h 87510"/>
                <a:gd name="connsiteX28" fmla="*/ 70732 w 70413"/>
                <a:gd name="connsiteY28" fmla="*/ 497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19" y="44061"/>
                  </a:moveTo>
                  <a:cubicBezTo>
                    <a:pt x="32355" y="44061"/>
                    <a:pt x="24687" y="42799"/>
                    <a:pt x="20417" y="40275"/>
                  </a:cubicBezTo>
                  <a:cubicBezTo>
                    <a:pt x="16146" y="37751"/>
                    <a:pt x="14011" y="33433"/>
                    <a:pt x="14011" y="27321"/>
                  </a:cubicBezTo>
                  <a:cubicBezTo>
                    <a:pt x="14011" y="22463"/>
                    <a:pt x="15615" y="18606"/>
                    <a:pt x="18821" y="15748"/>
                  </a:cubicBezTo>
                  <a:cubicBezTo>
                    <a:pt x="22028" y="12907"/>
                    <a:pt x="26378" y="11486"/>
                    <a:pt x="31870" y="11486"/>
                  </a:cubicBezTo>
                  <a:cubicBezTo>
                    <a:pt x="39475" y="11486"/>
                    <a:pt x="45571" y="14177"/>
                    <a:pt x="50158" y="19558"/>
                  </a:cubicBezTo>
                  <a:cubicBezTo>
                    <a:pt x="54746" y="24940"/>
                    <a:pt x="57040" y="32092"/>
                    <a:pt x="57040" y="41013"/>
                  </a:cubicBezTo>
                  <a:lnTo>
                    <a:pt x="57040" y="44061"/>
                  </a:lnTo>
                  <a:close/>
                  <a:moveTo>
                    <a:pt x="70732" y="49729"/>
                  </a:moveTo>
                  <a:lnTo>
                    <a:pt x="70732" y="2175"/>
                  </a:lnTo>
                  <a:lnTo>
                    <a:pt x="57040" y="2175"/>
                  </a:lnTo>
                  <a:lnTo>
                    <a:pt x="57040" y="14820"/>
                  </a:lnTo>
                  <a:cubicBezTo>
                    <a:pt x="53913" y="9771"/>
                    <a:pt x="50016" y="6041"/>
                    <a:pt x="45348" y="3628"/>
                  </a:cubicBezTo>
                  <a:cubicBezTo>
                    <a:pt x="40681" y="1215"/>
                    <a:pt x="34974" y="8"/>
                    <a:pt x="28227" y="8"/>
                  </a:cubicBezTo>
                  <a:cubicBezTo>
                    <a:pt x="19702" y="8"/>
                    <a:pt x="12916" y="2405"/>
                    <a:pt x="7867" y="7200"/>
                  </a:cubicBezTo>
                  <a:cubicBezTo>
                    <a:pt x="2835" y="11994"/>
                    <a:pt x="319" y="18407"/>
                    <a:pt x="319" y="26440"/>
                  </a:cubicBezTo>
                  <a:cubicBezTo>
                    <a:pt x="319" y="35806"/>
                    <a:pt x="3454" y="42871"/>
                    <a:pt x="9725" y="47633"/>
                  </a:cubicBezTo>
                  <a:cubicBezTo>
                    <a:pt x="16011" y="52396"/>
                    <a:pt x="25378" y="54777"/>
                    <a:pt x="37824" y="54777"/>
                  </a:cubicBezTo>
                  <a:lnTo>
                    <a:pt x="57040" y="54777"/>
                  </a:lnTo>
                  <a:lnTo>
                    <a:pt x="57040" y="56134"/>
                  </a:lnTo>
                  <a:cubicBezTo>
                    <a:pt x="57040" y="62437"/>
                    <a:pt x="54969" y="67310"/>
                    <a:pt x="50825" y="70755"/>
                  </a:cubicBezTo>
                  <a:cubicBezTo>
                    <a:pt x="46682" y="74200"/>
                    <a:pt x="40864" y="75922"/>
                    <a:pt x="33371" y="75922"/>
                  </a:cubicBezTo>
                  <a:cubicBezTo>
                    <a:pt x="28608" y="75922"/>
                    <a:pt x="23965" y="75351"/>
                    <a:pt x="19440" y="74208"/>
                  </a:cubicBezTo>
                  <a:cubicBezTo>
                    <a:pt x="14932" y="73065"/>
                    <a:pt x="10598" y="71350"/>
                    <a:pt x="6439" y="69064"/>
                  </a:cubicBezTo>
                  <a:lnTo>
                    <a:pt x="6439" y="81733"/>
                  </a:lnTo>
                  <a:cubicBezTo>
                    <a:pt x="11439" y="83669"/>
                    <a:pt x="16297" y="85114"/>
                    <a:pt x="21012" y="86067"/>
                  </a:cubicBezTo>
                  <a:cubicBezTo>
                    <a:pt x="25727" y="87035"/>
                    <a:pt x="30315" y="87519"/>
                    <a:pt x="34776" y="87519"/>
                  </a:cubicBezTo>
                  <a:cubicBezTo>
                    <a:pt x="46841" y="87519"/>
                    <a:pt x="55850" y="84392"/>
                    <a:pt x="61803" y="78137"/>
                  </a:cubicBezTo>
                  <a:cubicBezTo>
                    <a:pt x="67756" y="71898"/>
                    <a:pt x="70732" y="62429"/>
                    <a:pt x="70732" y="49729"/>
                  </a:cubicBezTo>
                  <a:close/>
                </a:path>
              </a:pathLst>
            </a:custGeom>
            <a:solidFill>
              <a:srgbClr val="000000"/>
            </a:solidFill>
            <a:ln w="1524" cap="flat">
              <a:noFill/>
              <a:prstDash val="solid"/>
              <a:round/>
            </a:ln>
          </p:spPr>
          <p:txBody>
            <a:bodyPr rtlCol="0" anchor="ctr"/>
            <a:lstStyle/>
            <a:p>
              <a:endParaRPr lang="en-US"/>
            </a:p>
          </p:txBody>
        </p:sp>
        <p:sp>
          <p:nvSpPr>
            <p:cNvPr id="136" name="Freeform: Shape 135">
              <a:extLst>
                <a:ext uri="{FF2B5EF4-FFF2-40B4-BE49-F238E27FC236}">
                  <a16:creationId xmlns:a16="http://schemas.microsoft.com/office/drawing/2014/main" id="{2ADE633A-0C79-4624-BB94-928C9711AA45}"/>
                </a:ext>
              </a:extLst>
            </p:cNvPr>
            <p:cNvSpPr/>
            <p:nvPr/>
          </p:nvSpPr>
          <p:spPr>
            <a:xfrm flipV="1">
              <a:off x="10649218" y="1521542"/>
              <a:ext cx="63698" cy="87510"/>
            </a:xfrm>
            <a:custGeom>
              <a:avLst/>
              <a:gdLst>
                <a:gd name="connsiteX0" fmla="*/ 59548 w 63698"/>
                <a:gd name="connsiteY0" fmla="*/ 83066 h 87510"/>
                <a:gd name="connsiteX1" fmla="*/ 59548 w 63698"/>
                <a:gd name="connsiteY1" fmla="*/ 70112 h 87510"/>
                <a:gd name="connsiteX2" fmla="*/ 47499 w 63698"/>
                <a:gd name="connsiteY2" fmla="*/ 74565 h 87510"/>
                <a:gd name="connsiteX3" fmla="*/ 34545 w 63698"/>
                <a:gd name="connsiteY3" fmla="*/ 76065 h 87510"/>
                <a:gd name="connsiteX4" fmla="*/ 19257 w 63698"/>
                <a:gd name="connsiteY4" fmla="*/ 72946 h 87510"/>
                <a:gd name="connsiteX5" fmla="*/ 14161 w 63698"/>
                <a:gd name="connsiteY5" fmla="*/ 63564 h 87510"/>
                <a:gd name="connsiteX6" fmla="*/ 17805 w 63698"/>
                <a:gd name="connsiteY6" fmla="*/ 56087 h 87510"/>
                <a:gd name="connsiteX7" fmla="*/ 32473 w 63698"/>
                <a:gd name="connsiteY7" fmla="*/ 50919 h 87510"/>
                <a:gd name="connsiteX8" fmla="*/ 37164 w 63698"/>
                <a:gd name="connsiteY8" fmla="*/ 49872 h 87510"/>
                <a:gd name="connsiteX9" fmla="*/ 57881 w 63698"/>
                <a:gd name="connsiteY9" fmla="*/ 41061 h 87510"/>
                <a:gd name="connsiteX10" fmla="*/ 64025 w 63698"/>
                <a:gd name="connsiteY10" fmla="*/ 25178 h 87510"/>
                <a:gd name="connsiteX11" fmla="*/ 54833 w 63698"/>
                <a:gd name="connsiteY11" fmla="*/ 6771 h 87510"/>
                <a:gd name="connsiteX12" fmla="*/ 29568 w 63698"/>
                <a:gd name="connsiteY12" fmla="*/ 8 h 87510"/>
                <a:gd name="connsiteX13" fmla="*/ 15614 w 63698"/>
                <a:gd name="connsiteY13" fmla="*/ 1318 h 87510"/>
                <a:gd name="connsiteX14" fmla="*/ 326 w 63698"/>
                <a:gd name="connsiteY14" fmla="*/ 5223 h 87510"/>
                <a:gd name="connsiteX15" fmla="*/ 326 w 63698"/>
                <a:gd name="connsiteY15" fmla="*/ 19368 h 87510"/>
                <a:gd name="connsiteX16" fmla="*/ 15281 w 63698"/>
                <a:gd name="connsiteY16" fmla="*/ 13438 h 87510"/>
                <a:gd name="connsiteX17" fmla="*/ 29878 w 63698"/>
                <a:gd name="connsiteY17" fmla="*/ 11486 h 87510"/>
                <a:gd name="connsiteX18" fmla="*/ 44737 w 63698"/>
                <a:gd name="connsiteY18" fmla="*/ 14796 h 87510"/>
                <a:gd name="connsiteX19" fmla="*/ 49952 w 63698"/>
                <a:gd name="connsiteY19" fmla="*/ 24130 h 87510"/>
                <a:gd name="connsiteX20" fmla="*/ 46189 w 63698"/>
                <a:gd name="connsiteY20" fmla="*/ 32679 h 87510"/>
                <a:gd name="connsiteX21" fmla="*/ 29711 w 63698"/>
                <a:gd name="connsiteY21" fmla="*/ 38418 h 87510"/>
                <a:gd name="connsiteX22" fmla="*/ 24948 w 63698"/>
                <a:gd name="connsiteY22" fmla="*/ 39537 h 87510"/>
                <a:gd name="connsiteX23" fmla="*/ 6565 w 63698"/>
                <a:gd name="connsiteY23" fmla="*/ 47752 h 87510"/>
                <a:gd name="connsiteX24" fmla="*/ 922 w 63698"/>
                <a:gd name="connsiteY24" fmla="*/ 62968 h 87510"/>
                <a:gd name="connsiteX25" fmla="*/ 9256 w 63698"/>
                <a:gd name="connsiteY25" fmla="*/ 81114 h 87510"/>
                <a:gd name="connsiteX26" fmla="*/ 32926 w 63698"/>
                <a:gd name="connsiteY26" fmla="*/ 87519 h 87510"/>
                <a:gd name="connsiteX27" fmla="*/ 47189 w 63698"/>
                <a:gd name="connsiteY27" fmla="*/ 86400 h 87510"/>
                <a:gd name="connsiteX28" fmla="*/ 59548 w 63698"/>
                <a:gd name="connsiteY28" fmla="*/ 8306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48" y="83066"/>
                  </a:moveTo>
                  <a:lnTo>
                    <a:pt x="59548" y="70112"/>
                  </a:lnTo>
                  <a:cubicBezTo>
                    <a:pt x="55690" y="72097"/>
                    <a:pt x="51674" y="73581"/>
                    <a:pt x="47499" y="74565"/>
                  </a:cubicBezTo>
                  <a:cubicBezTo>
                    <a:pt x="43340" y="75565"/>
                    <a:pt x="39022" y="76065"/>
                    <a:pt x="34545" y="76065"/>
                  </a:cubicBezTo>
                  <a:cubicBezTo>
                    <a:pt x="27750" y="76065"/>
                    <a:pt x="22655" y="75025"/>
                    <a:pt x="19257" y="72946"/>
                  </a:cubicBezTo>
                  <a:cubicBezTo>
                    <a:pt x="15860" y="70866"/>
                    <a:pt x="14161" y="67739"/>
                    <a:pt x="14161" y="63564"/>
                  </a:cubicBezTo>
                  <a:cubicBezTo>
                    <a:pt x="14161" y="60389"/>
                    <a:pt x="15376" y="57896"/>
                    <a:pt x="17805" y="56087"/>
                  </a:cubicBezTo>
                  <a:cubicBezTo>
                    <a:pt x="20234" y="54277"/>
                    <a:pt x="25123" y="52554"/>
                    <a:pt x="32473" y="50919"/>
                  </a:cubicBezTo>
                  <a:lnTo>
                    <a:pt x="37164" y="49872"/>
                  </a:lnTo>
                  <a:cubicBezTo>
                    <a:pt x="46880" y="47792"/>
                    <a:pt x="53785" y="44855"/>
                    <a:pt x="57881" y="41061"/>
                  </a:cubicBezTo>
                  <a:cubicBezTo>
                    <a:pt x="61977" y="37267"/>
                    <a:pt x="64025" y="31972"/>
                    <a:pt x="64025" y="25178"/>
                  </a:cubicBezTo>
                  <a:cubicBezTo>
                    <a:pt x="64025" y="17431"/>
                    <a:pt x="60961" y="11295"/>
                    <a:pt x="54833" y="6771"/>
                  </a:cubicBezTo>
                  <a:cubicBezTo>
                    <a:pt x="48705" y="2262"/>
                    <a:pt x="40284" y="8"/>
                    <a:pt x="29568" y="8"/>
                  </a:cubicBezTo>
                  <a:cubicBezTo>
                    <a:pt x="25107" y="8"/>
                    <a:pt x="20456" y="445"/>
                    <a:pt x="15614" y="1318"/>
                  </a:cubicBezTo>
                  <a:cubicBezTo>
                    <a:pt x="10772" y="2191"/>
                    <a:pt x="5676" y="3493"/>
                    <a:pt x="326" y="5223"/>
                  </a:cubicBezTo>
                  <a:lnTo>
                    <a:pt x="326" y="19368"/>
                  </a:lnTo>
                  <a:cubicBezTo>
                    <a:pt x="5390" y="16732"/>
                    <a:pt x="10375" y="14756"/>
                    <a:pt x="15281" y="13438"/>
                  </a:cubicBezTo>
                  <a:cubicBezTo>
                    <a:pt x="20186" y="12137"/>
                    <a:pt x="25052" y="11486"/>
                    <a:pt x="29878" y="11486"/>
                  </a:cubicBezTo>
                  <a:cubicBezTo>
                    <a:pt x="36323" y="11486"/>
                    <a:pt x="41276" y="12589"/>
                    <a:pt x="44737" y="14796"/>
                  </a:cubicBezTo>
                  <a:cubicBezTo>
                    <a:pt x="48213" y="17002"/>
                    <a:pt x="49952" y="20114"/>
                    <a:pt x="49952" y="24130"/>
                  </a:cubicBezTo>
                  <a:cubicBezTo>
                    <a:pt x="49952" y="27845"/>
                    <a:pt x="48698" y="30694"/>
                    <a:pt x="46189" y="32679"/>
                  </a:cubicBezTo>
                  <a:cubicBezTo>
                    <a:pt x="43697" y="34663"/>
                    <a:pt x="38204" y="36576"/>
                    <a:pt x="29711" y="38418"/>
                  </a:cubicBezTo>
                  <a:lnTo>
                    <a:pt x="24948" y="39537"/>
                  </a:lnTo>
                  <a:cubicBezTo>
                    <a:pt x="16471" y="41315"/>
                    <a:pt x="10343" y="44053"/>
                    <a:pt x="6565" y="47752"/>
                  </a:cubicBezTo>
                  <a:cubicBezTo>
                    <a:pt x="2803" y="51451"/>
                    <a:pt x="922" y="56523"/>
                    <a:pt x="922" y="62968"/>
                  </a:cubicBezTo>
                  <a:cubicBezTo>
                    <a:pt x="922" y="70811"/>
                    <a:pt x="3700" y="76859"/>
                    <a:pt x="9256" y="81114"/>
                  </a:cubicBezTo>
                  <a:cubicBezTo>
                    <a:pt x="14812" y="85384"/>
                    <a:pt x="22702" y="87519"/>
                    <a:pt x="32926" y="87519"/>
                  </a:cubicBezTo>
                  <a:cubicBezTo>
                    <a:pt x="37974" y="87519"/>
                    <a:pt x="42728" y="87146"/>
                    <a:pt x="47189" y="86400"/>
                  </a:cubicBezTo>
                  <a:cubicBezTo>
                    <a:pt x="51666" y="85670"/>
                    <a:pt x="55786" y="84558"/>
                    <a:pt x="59548" y="83066"/>
                  </a:cubicBezTo>
                  <a:close/>
                </a:path>
              </a:pathLst>
            </a:custGeom>
            <a:solidFill>
              <a:srgbClr val="000000"/>
            </a:solidFill>
            <a:ln w="1524" cap="flat">
              <a:noFill/>
              <a:prstDash val="solid"/>
              <a:round/>
            </a:ln>
          </p:spPr>
          <p:txBody>
            <a:bodyPr rtlCol="0" anchor="ctr"/>
            <a:lstStyle/>
            <a:p>
              <a:endParaRPr lang="en-US"/>
            </a:p>
          </p:txBody>
        </p:sp>
        <p:sp>
          <p:nvSpPr>
            <p:cNvPr id="137" name="Freeform: Shape 136">
              <a:extLst>
                <a:ext uri="{FF2B5EF4-FFF2-40B4-BE49-F238E27FC236}">
                  <a16:creationId xmlns:a16="http://schemas.microsoft.com/office/drawing/2014/main" id="{8CE48BD5-3570-4927-9087-1F2BC3F2ED7B}"/>
                </a:ext>
              </a:extLst>
            </p:cNvPr>
            <p:cNvSpPr/>
            <p:nvPr/>
          </p:nvSpPr>
          <p:spPr>
            <a:xfrm flipV="1">
              <a:off x="10720356" y="1606886"/>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38" name="Freeform: Shape 137">
              <a:extLst>
                <a:ext uri="{FF2B5EF4-FFF2-40B4-BE49-F238E27FC236}">
                  <a16:creationId xmlns:a16="http://schemas.microsoft.com/office/drawing/2014/main" id="{ACDFE29E-DA84-495B-BF66-6A5B53433DE3}"/>
                </a:ext>
              </a:extLst>
            </p:cNvPr>
            <p:cNvSpPr/>
            <p:nvPr/>
          </p:nvSpPr>
          <p:spPr>
            <a:xfrm flipV="1">
              <a:off x="10769990" y="1495777"/>
              <a:ext cx="101798" cy="111109"/>
            </a:xfrm>
            <a:custGeom>
              <a:avLst/>
              <a:gdLst>
                <a:gd name="connsiteX0" fmla="*/ 42736 w 101798"/>
                <a:gd name="connsiteY0" fmla="*/ -2 h 111109"/>
                <a:gd name="connsiteX1" fmla="*/ 326 w 101798"/>
                <a:gd name="connsiteY1" fmla="*/ 111107 h 111109"/>
                <a:gd name="connsiteX2" fmla="*/ 16018 w 101798"/>
                <a:gd name="connsiteY2" fmla="*/ 111107 h 111109"/>
                <a:gd name="connsiteX3" fmla="*/ 51237 w 101798"/>
                <a:gd name="connsiteY3" fmla="*/ 17572 h 111109"/>
                <a:gd name="connsiteX4" fmla="*/ 86503 w 101798"/>
                <a:gd name="connsiteY4" fmla="*/ 111107 h 111109"/>
                <a:gd name="connsiteX5" fmla="*/ 102124 w 101798"/>
                <a:gd name="connsiteY5" fmla="*/ 111107 h 111109"/>
                <a:gd name="connsiteX6" fmla="*/ 59786 w 101798"/>
                <a:gd name="connsiteY6" fmla="*/ -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798" h="111109">
                  <a:moveTo>
                    <a:pt x="42736" y="-2"/>
                  </a:moveTo>
                  <a:lnTo>
                    <a:pt x="326" y="111107"/>
                  </a:lnTo>
                  <a:lnTo>
                    <a:pt x="16018" y="111107"/>
                  </a:lnTo>
                  <a:lnTo>
                    <a:pt x="51237" y="17572"/>
                  </a:lnTo>
                  <a:lnTo>
                    <a:pt x="86503" y="111107"/>
                  </a:lnTo>
                  <a:lnTo>
                    <a:pt x="102124" y="111107"/>
                  </a:lnTo>
                  <a:lnTo>
                    <a:pt x="59786" y="-2"/>
                  </a:lnTo>
                  <a:close/>
                </a:path>
              </a:pathLst>
            </a:custGeom>
            <a:solidFill>
              <a:srgbClr val="000000"/>
            </a:solidFill>
            <a:ln w="1524" cap="flat">
              <a:noFill/>
              <a:prstDash val="solid"/>
              <a:round/>
            </a:ln>
          </p:spPr>
          <p:txBody>
            <a:bodyPr rtlCol="0" anchor="ctr"/>
            <a:lstStyle/>
            <a:p>
              <a:endParaRPr lang="en-US"/>
            </a:p>
          </p:txBody>
        </p:sp>
        <p:sp>
          <p:nvSpPr>
            <p:cNvPr id="139" name="Freeform: Shape 138">
              <a:extLst>
                <a:ext uri="{FF2B5EF4-FFF2-40B4-BE49-F238E27FC236}">
                  <a16:creationId xmlns:a16="http://schemas.microsoft.com/office/drawing/2014/main" id="{F87A74BF-B62A-47F8-B2C3-29ED0E804237}"/>
                </a:ext>
              </a:extLst>
            </p:cNvPr>
            <p:cNvSpPr/>
            <p:nvPr/>
          </p:nvSpPr>
          <p:spPr>
            <a:xfrm flipV="1">
              <a:off x="10869648" y="1521542"/>
              <a:ext cx="77247" cy="87510"/>
            </a:xfrm>
            <a:custGeom>
              <a:avLst/>
              <a:gdLst>
                <a:gd name="connsiteX0" fmla="*/ 77581 w 77247"/>
                <a:gd name="connsiteY0" fmla="*/ 47276 h 87510"/>
                <a:gd name="connsiteX1" fmla="*/ 77581 w 77247"/>
                <a:gd name="connsiteY1" fmla="*/ 40585 h 87510"/>
                <a:gd name="connsiteX2" fmla="*/ 14621 w 77247"/>
                <a:gd name="connsiteY2" fmla="*/ 40585 h 87510"/>
                <a:gd name="connsiteX3" fmla="*/ 23146 w 77247"/>
                <a:gd name="connsiteY3" fmla="*/ 19034 h 87510"/>
                <a:gd name="connsiteX4" fmla="*/ 44387 w 77247"/>
                <a:gd name="connsiteY4" fmla="*/ 11629 h 87510"/>
                <a:gd name="connsiteX5" fmla="*/ 59674 w 77247"/>
                <a:gd name="connsiteY5" fmla="*/ 13557 h 87510"/>
                <a:gd name="connsiteX6" fmla="*/ 74391 w 77247"/>
                <a:gd name="connsiteY6" fmla="*/ 19368 h 87510"/>
                <a:gd name="connsiteX7" fmla="*/ 74391 w 77247"/>
                <a:gd name="connsiteY7" fmla="*/ 6414 h 87510"/>
                <a:gd name="connsiteX8" fmla="*/ 59270 w 77247"/>
                <a:gd name="connsiteY8" fmla="*/ 1651 h 87510"/>
                <a:gd name="connsiteX9" fmla="*/ 43577 w 77247"/>
                <a:gd name="connsiteY9" fmla="*/ 8 h 87510"/>
                <a:gd name="connsiteX10" fmla="*/ 11978 w 77247"/>
                <a:gd name="connsiteY10" fmla="*/ 11605 h 87510"/>
                <a:gd name="connsiteX11" fmla="*/ 334 w 77247"/>
                <a:gd name="connsiteY11" fmla="*/ 43037 h 87510"/>
                <a:gd name="connsiteX12" fmla="*/ 11383 w 77247"/>
                <a:gd name="connsiteY12" fmla="*/ 75494 h 87510"/>
                <a:gd name="connsiteX13" fmla="*/ 41196 w 77247"/>
                <a:gd name="connsiteY13" fmla="*/ 87519 h 87510"/>
                <a:gd name="connsiteX14" fmla="*/ 67795 w 77247"/>
                <a:gd name="connsiteY14" fmla="*/ 76684 h 87510"/>
                <a:gd name="connsiteX15" fmla="*/ 77581 w 77247"/>
                <a:gd name="connsiteY15" fmla="*/ 47276 h 87510"/>
                <a:gd name="connsiteX16" fmla="*/ 63889 w 77247"/>
                <a:gd name="connsiteY16" fmla="*/ 51300 h 87510"/>
                <a:gd name="connsiteX17" fmla="*/ 57603 w 77247"/>
                <a:gd name="connsiteY17" fmla="*/ 69207 h 87510"/>
                <a:gd name="connsiteX18" fmla="*/ 41339 w 77247"/>
                <a:gd name="connsiteY18" fmla="*/ 75922 h 87510"/>
                <a:gd name="connsiteX19" fmla="*/ 23003 w 77247"/>
                <a:gd name="connsiteY19" fmla="*/ 69445 h 87510"/>
                <a:gd name="connsiteX20" fmla="*/ 15074 w 77247"/>
                <a:gd name="connsiteY20" fmla="*/ 5120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81" y="47276"/>
                  </a:moveTo>
                  <a:lnTo>
                    <a:pt x="77581" y="40585"/>
                  </a:lnTo>
                  <a:lnTo>
                    <a:pt x="14621" y="40585"/>
                  </a:lnTo>
                  <a:cubicBezTo>
                    <a:pt x="15225" y="31155"/>
                    <a:pt x="18066" y="23971"/>
                    <a:pt x="23146" y="19034"/>
                  </a:cubicBezTo>
                  <a:cubicBezTo>
                    <a:pt x="28226" y="14097"/>
                    <a:pt x="35306" y="11629"/>
                    <a:pt x="44387" y="11629"/>
                  </a:cubicBezTo>
                  <a:cubicBezTo>
                    <a:pt x="49642" y="11629"/>
                    <a:pt x="54737" y="12272"/>
                    <a:pt x="59674" y="13557"/>
                  </a:cubicBezTo>
                  <a:cubicBezTo>
                    <a:pt x="64612" y="14843"/>
                    <a:pt x="69517" y="16780"/>
                    <a:pt x="74391" y="19368"/>
                  </a:cubicBezTo>
                  <a:lnTo>
                    <a:pt x="74391" y="6414"/>
                  </a:lnTo>
                  <a:cubicBezTo>
                    <a:pt x="69469" y="4334"/>
                    <a:pt x="64429" y="2747"/>
                    <a:pt x="59270" y="1651"/>
                  </a:cubicBezTo>
                  <a:cubicBezTo>
                    <a:pt x="54110" y="556"/>
                    <a:pt x="48880" y="8"/>
                    <a:pt x="43577" y="8"/>
                  </a:cubicBezTo>
                  <a:cubicBezTo>
                    <a:pt x="30274" y="8"/>
                    <a:pt x="19741" y="3874"/>
                    <a:pt x="11978" y="11605"/>
                  </a:cubicBezTo>
                  <a:cubicBezTo>
                    <a:pt x="4215" y="19352"/>
                    <a:pt x="334" y="29829"/>
                    <a:pt x="334" y="43037"/>
                  </a:cubicBezTo>
                  <a:cubicBezTo>
                    <a:pt x="334" y="56674"/>
                    <a:pt x="4017" y="67493"/>
                    <a:pt x="11383" y="75494"/>
                  </a:cubicBezTo>
                  <a:cubicBezTo>
                    <a:pt x="18749" y="83511"/>
                    <a:pt x="28687" y="87519"/>
                    <a:pt x="41196" y="87519"/>
                  </a:cubicBezTo>
                  <a:cubicBezTo>
                    <a:pt x="52404" y="87519"/>
                    <a:pt x="61270" y="83908"/>
                    <a:pt x="67795" y="76684"/>
                  </a:cubicBezTo>
                  <a:cubicBezTo>
                    <a:pt x="74319" y="69477"/>
                    <a:pt x="77581" y="59674"/>
                    <a:pt x="77581" y="47276"/>
                  </a:cubicBezTo>
                  <a:close/>
                  <a:moveTo>
                    <a:pt x="63889" y="51300"/>
                  </a:moveTo>
                  <a:cubicBezTo>
                    <a:pt x="63794" y="58777"/>
                    <a:pt x="61698" y="64746"/>
                    <a:pt x="57603" y="69207"/>
                  </a:cubicBezTo>
                  <a:cubicBezTo>
                    <a:pt x="53507" y="73684"/>
                    <a:pt x="48086" y="75922"/>
                    <a:pt x="41339" y="75922"/>
                  </a:cubicBezTo>
                  <a:cubicBezTo>
                    <a:pt x="33703" y="75922"/>
                    <a:pt x="27591" y="73763"/>
                    <a:pt x="23003" y="69445"/>
                  </a:cubicBezTo>
                  <a:cubicBezTo>
                    <a:pt x="18415" y="65127"/>
                    <a:pt x="15772" y="59047"/>
                    <a:pt x="15074" y="51205"/>
                  </a:cubicBezTo>
                  <a:close/>
                </a:path>
              </a:pathLst>
            </a:custGeom>
            <a:solidFill>
              <a:srgbClr val="000000"/>
            </a:solidFill>
            <a:ln w="1524" cap="flat">
              <a:noFill/>
              <a:prstDash val="solid"/>
              <a:round/>
            </a:ln>
          </p:spPr>
          <p:txBody>
            <a:bodyPr rtlCol="0" anchor="ctr"/>
            <a:lstStyle/>
            <a:p>
              <a:endParaRPr lang="en-US"/>
            </a:p>
          </p:txBody>
        </p:sp>
        <p:sp>
          <p:nvSpPr>
            <p:cNvPr id="140" name="Freeform: Shape 139">
              <a:extLst>
                <a:ext uri="{FF2B5EF4-FFF2-40B4-BE49-F238E27FC236}">
                  <a16:creationId xmlns:a16="http://schemas.microsoft.com/office/drawing/2014/main" id="{BC60C767-450C-4747-92CB-68A05DE637F6}"/>
                </a:ext>
              </a:extLst>
            </p:cNvPr>
            <p:cNvSpPr/>
            <p:nvPr/>
          </p:nvSpPr>
          <p:spPr>
            <a:xfrm flipV="1">
              <a:off x="10963410" y="1521542"/>
              <a:ext cx="74485" cy="117038"/>
            </a:xfrm>
            <a:custGeom>
              <a:avLst/>
              <a:gdLst>
                <a:gd name="connsiteX0" fmla="*/ 61133 w 74485"/>
                <a:gd name="connsiteY0" fmla="*/ 74361 h 117038"/>
                <a:gd name="connsiteX1" fmla="*/ 54989 w 74485"/>
                <a:gd name="connsiteY1" fmla="*/ 97412 h 117038"/>
                <a:gd name="connsiteX2" fmla="*/ 37773 w 74485"/>
                <a:gd name="connsiteY2" fmla="*/ 105603 h 117038"/>
                <a:gd name="connsiteX3" fmla="*/ 20628 w 74485"/>
                <a:gd name="connsiteY3" fmla="*/ 97412 h 117038"/>
                <a:gd name="connsiteX4" fmla="*/ 14484 w 74485"/>
                <a:gd name="connsiteY4" fmla="*/ 74361 h 117038"/>
                <a:gd name="connsiteX5" fmla="*/ 20628 w 74485"/>
                <a:gd name="connsiteY5" fmla="*/ 51358 h 117038"/>
                <a:gd name="connsiteX6" fmla="*/ 37773 w 74485"/>
                <a:gd name="connsiteY6" fmla="*/ 43167 h 117038"/>
                <a:gd name="connsiteX7" fmla="*/ 54989 w 74485"/>
                <a:gd name="connsiteY7" fmla="*/ 51358 h 117038"/>
                <a:gd name="connsiteX8" fmla="*/ 61133 w 74485"/>
                <a:gd name="connsiteY8" fmla="*/ 74361 h 117038"/>
                <a:gd name="connsiteX9" fmla="*/ 74825 w 74485"/>
                <a:gd name="connsiteY9" fmla="*/ 42048 h 117038"/>
                <a:gd name="connsiteX10" fmla="*/ 65371 w 74485"/>
                <a:gd name="connsiteY10" fmla="*/ 10401 h 117038"/>
                <a:gd name="connsiteX11" fmla="*/ 36439 w 74485"/>
                <a:gd name="connsiteY11" fmla="*/ 19 h 117038"/>
                <a:gd name="connsiteX12" fmla="*/ 22818 w 74485"/>
                <a:gd name="connsiteY12" fmla="*/ 1090 h 117038"/>
                <a:gd name="connsiteX13" fmla="*/ 10388 w 74485"/>
                <a:gd name="connsiteY13" fmla="*/ 4400 h 117038"/>
                <a:gd name="connsiteX14" fmla="*/ 10388 w 74485"/>
                <a:gd name="connsiteY14" fmla="*/ 17711 h 117038"/>
                <a:gd name="connsiteX15" fmla="*/ 22295 w 74485"/>
                <a:gd name="connsiteY15" fmla="*/ 12901 h 117038"/>
                <a:gd name="connsiteX16" fmla="*/ 34272 w 74485"/>
                <a:gd name="connsiteY16" fmla="*/ 11330 h 117038"/>
                <a:gd name="connsiteX17" fmla="*/ 54441 w 74485"/>
                <a:gd name="connsiteY17" fmla="*/ 18354 h 117038"/>
                <a:gd name="connsiteX18" fmla="*/ 61133 w 74485"/>
                <a:gd name="connsiteY18" fmla="*/ 39595 h 117038"/>
                <a:gd name="connsiteX19" fmla="*/ 61133 w 74485"/>
                <a:gd name="connsiteY19" fmla="*/ 46382 h 117038"/>
                <a:gd name="connsiteX20" fmla="*/ 50274 w 74485"/>
                <a:gd name="connsiteY20" fmla="*/ 35356 h 117038"/>
                <a:gd name="connsiteX21" fmla="*/ 34415 w 74485"/>
                <a:gd name="connsiteY21" fmla="*/ 31713 h 117038"/>
                <a:gd name="connsiteX22" fmla="*/ 9722 w 74485"/>
                <a:gd name="connsiteY22" fmla="*/ 43381 h 117038"/>
                <a:gd name="connsiteX23" fmla="*/ 340 w 74485"/>
                <a:gd name="connsiteY23" fmla="*/ 74361 h 117038"/>
                <a:gd name="connsiteX24" fmla="*/ 9722 w 74485"/>
                <a:gd name="connsiteY24" fmla="*/ 105365 h 117038"/>
                <a:gd name="connsiteX25" fmla="*/ 34415 w 74485"/>
                <a:gd name="connsiteY25" fmla="*/ 117057 h 117038"/>
                <a:gd name="connsiteX26" fmla="*/ 50274 w 74485"/>
                <a:gd name="connsiteY26" fmla="*/ 113414 h 117038"/>
                <a:gd name="connsiteX27" fmla="*/ 61133 w 74485"/>
                <a:gd name="connsiteY27" fmla="*/ 102412 h 117038"/>
                <a:gd name="connsiteX28" fmla="*/ 61133 w 74485"/>
                <a:gd name="connsiteY28" fmla="*/ 115057 h 117038"/>
                <a:gd name="connsiteX29" fmla="*/ 74825 w 74485"/>
                <a:gd name="connsiteY29" fmla="*/ 115057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485" h="117038">
                  <a:moveTo>
                    <a:pt x="61133" y="74361"/>
                  </a:moveTo>
                  <a:cubicBezTo>
                    <a:pt x="61133" y="84283"/>
                    <a:pt x="59085" y="91967"/>
                    <a:pt x="54989" y="97412"/>
                  </a:cubicBezTo>
                  <a:cubicBezTo>
                    <a:pt x="50909" y="102873"/>
                    <a:pt x="45171" y="105603"/>
                    <a:pt x="37773" y="105603"/>
                  </a:cubicBezTo>
                  <a:cubicBezTo>
                    <a:pt x="30438" y="105603"/>
                    <a:pt x="24723" y="102873"/>
                    <a:pt x="20628" y="97412"/>
                  </a:cubicBezTo>
                  <a:cubicBezTo>
                    <a:pt x="16532" y="91967"/>
                    <a:pt x="14484" y="84283"/>
                    <a:pt x="14484" y="74361"/>
                  </a:cubicBezTo>
                  <a:cubicBezTo>
                    <a:pt x="14484" y="64487"/>
                    <a:pt x="16532" y="56819"/>
                    <a:pt x="20628" y="51358"/>
                  </a:cubicBezTo>
                  <a:cubicBezTo>
                    <a:pt x="24723" y="45897"/>
                    <a:pt x="30438" y="43167"/>
                    <a:pt x="37773" y="43167"/>
                  </a:cubicBezTo>
                  <a:cubicBezTo>
                    <a:pt x="45171" y="43167"/>
                    <a:pt x="50909" y="45897"/>
                    <a:pt x="54989" y="51358"/>
                  </a:cubicBezTo>
                  <a:cubicBezTo>
                    <a:pt x="59085" y="56819"/>
                    <a:pt x="61133" y="64487"/>
                    <a:pt x="61133" y="74361"/>
                  </a:cubicBezTo>
                  <a:close/>
                  <a:moveTo>
                    <a:pt x="74825" y="42048"/>
                  </a:moveTo>
                  <a:cubicBezTo>
                    <a:pt x="74825" y="27871"/>
                    <a:pt x="71674" y="17322"/>
                    <a:pt x="65371" y="10401"/>
                  </a:cubicBezTo>
                  <a:cubicBezTo>
                    <a:pt x="59085" y="3479"/>
                    <a:pt x="49441" y="19"/>
                    <a:pt x="36439" y="19"/>
                  </a:cubicBezTo>
                  <a:cubicBezTo>
                    <a:pt x="31629" y="19"/>
                    <a:pt x="27089" y="376"/>
                    <a:pt x="22818" y="1090"/>
                  </a:cubicBezTo>
                  <a:cubicBezTo>
                    <a:pt x="18548" y="1805"/>
                    <a:pt x="14405" y="2908"/>
                    <a:pt x="10388" y="4400"/>
                  </a:cubicBezTo>
                  <a:lnTo>
                    <a:pt x="10388" y="17711"/>
                  </a:lnTo>
                  <a:cubicBezTo>
                    <a:pt x="14405" y="15536"/>
                    <a:pt x="18374" y="13933"/>
                    <a:pt x="22295" y="12901"/>
                  </a:cubicBezTo>
                  <a:cubicBezTo>
                    <a:pt x="26216" y="11854"/>
                    <a:pt x="30208" y="11330"/>
                    <a:pt x="34272" y="11330"/>
                  </a:cubicBezTo>
                  <a:cubicBezTo>
                    <a:pt x="43258" y="11330"/>
                    <a:pt x="49981" y="13671"/>
                    <a:pt x="54441" y="18354"/>
                  </a:cubicBezTo>
                  <a:cubicBezTo>
                    <a:pt x="58902" y="23037"/>
                    <a:pt x="61133" y="30118"/>
                    <a:pt x="61133" y="39595"/>
                  </a:cubicBezTo>
                  <a:lnTo>
                    <a:pt x="61133" y="46382"/>
                  </a:lnTo>
                  <a:cubicBezTo>
                    <a:pt x="58307" y="41460"/>
                    <a:pt x="54688" y="37785"/>
                    <a:pt x="50274" y="35356"/>
                  </a:cubicBezTo>
                  <a:cubicBezTo>
                    <a:pt x="45861" y="32928"/>
                    <a:pt x="40575" y="31713"/>
                    <a:pt x="34415" y="31713"/>
                  </a:cubicBezTo>
                  <a:cubicBezTo>
                    <a:pt x="24208" y="31713"/>
                    <a:pt x="15976" y="35602"/>
                    <a:pt x="9722" y="43381"/>
                  </a:cubicBezTo>
                  <a:cubicBezTo>
                    <a:pt x="3467" y="51176"/>
                    <a:pt x="340" y="61503"/>
                    <a:pt x="340" y="74361"/>
                  </a:cubicBezTo>
                  <a:cubicBezTo>
                    <a:pt x="340" y="87252"/>
                    <a:pt x="3467" y="97586"/>
                    <a:pt x="9722" y="105365"/>
                  </a:cubicBezTo>
                  <a:cubicBezTo>
                    <a:pt x="15976" y="113160"/>
                    <a:pt x="24208" y="117057"/>
                    <a:pt x="34415" y="117057"/>
                  </a:cubicBezTo>
                  <a:cubicBezTo>
                    <a:pt x="40575" y="117057"/>
                    <a:pt x="45861" y="115843"/>
                    <a:pt x="50274" y="113414"/>
                  </a:cubicBezTo>
                  <a:cubicBezTo>
                    <a:pt x="54688" y="110985"/>
                    <a:pt x="58307" y="107318"/>
                    <a:pt x="61133" y="102412"/>
                  </a:cubicBezTo>
                  <a:lnTo>
                    <a:pt x="61133" y="115057"/>
                  </a:lnTo>
                  <a:lnTo>
                    <a:pt x="74825" y="115057"/>
                  </a:lnTo>
                  <a:close/>
                </a:path>
              </a:pathLst>
            </a:custGeom>
            <a:solidFill>
              <a:srgbClr val="000000"/>
            </a:solidFill>
            <a:ln w="1524" cap="flat">
              <a:noFill/>
              <a:prstDash val="solid"/>
              <a:round/>
            </a:ln>
          </p:spPr>
          <p:txBody>
            <a:bodyPr rtlCol="0" anchor="ctr"/>
            <a:lstStyle/>
            <a:p>
              <a:endParaRPr lang="en-US"/>
            </a:p>
          </p:txBody>
        </p:sp>
        <p:sp>
          <p:nvSpPr>
            <p:cNvPr id="141" name="Freeform: Shape 140">
              <a:extLst>
                <a:ext uri="{FF2B5EF4-FFF2-40B4-BE49-F238E27FC236}">
                  <a16:creationId xmlns:a16="http://schemas.microsoft.com/office/drawing/2014/main" id="{0855F0F9-C4C1-4004-995E-DAB613E4CAA4}"/>
                </a:ext>
              </a:extLst>
            </p:cNvPr>
            <p:cNvSpPr/>
            <p:nvPr/>
          </p:nvSpPr>
          <p:spPr>
            <a:xfrm flipV="1">
              <a:off x="11060886" y="1521542"/>
              <a:ext cx="70413" cy="87510"/>
            </a:xfrm>
            <a:custGeom>
              <a:avLst/>
              <a:gdLst>
                <a:gd name="connsiteX0" fmla="*/ 43446 w 70413"/>
                <a:gd name="connsiteY0" fmla="*/ 44061 h 87510"/>
                <a:gd name="connsiteX1" fmla="*/ 20443 w 70413"/>
                <a:gd name="connsiteY1" fmla="*/ 40275 h 87510"/>
                <a:gd name="connsiteX2" fmla="*/ 14038 w 70413"/>
                <a:gd name="connsiteY2" fmla="*/ 27321 h 87510"/>
                <a:gd name="connsiteX3" fmla="*/ 18848 w 70413"/>
                <a:gd name="connsiteY3" fmla="*/ 15748 h 87510"/>
                <a:gd name="connsiteX4" fmla="*/ 31897 w 70413"/>
                <a:gd name="connsiteY4" fmla="*/ 11486 h 87510"/>
                <a:gd name="connsiteX5" fmla="*/ 50185 w 70413"/>
                <a:gd name="connsiteY5" fmla="*/ 19558 h 87510"/>
                <a:gd name="connsiteX6" fmla="*/ 57067 w 70413"/>
                <a:gd name="connsiteY6" fmla="*/ 41013 h 87510"/>
                <a:gd name="connsiteX7" fmla="*/ 57067 w 70413"/>
                <a:gd name="connsiteY7" fmla="*/ 44061 h 87510"/>
                <a:gd name="connsiteX8" fmla="*/ 70759 w 70413"/>
                <a:gd name="connsiteY8" fmla="*/ 49729 h 87510"/>
                <a:gd name="connsiteX9" fmla="*/ 70759 w 70413"/>
                <a:gd name="connsiteY9" fmla="*/ 2175 h 87510"/>
                <a:gd name="connsiteX10" fmla="*/ 57067 w 70413"/>
                <a:gd name="connsiteY10" fmla="*/ 2175 h 87510"/>
                <a:gd name="connsiteX11" fmla="*/ 57067 w 70413"/>
                <a:gd name="connsiteY11" fmla="*/ 14820 h 87510"/>
                <a:gd name="connsiteX12" fmla="*/ 45375 w 70413"/>
                <a:gd name="connsiteY12" fmla="*/ 3628 h 87510"/>
                <a:gd name="connsiteX13" fmla="*/ 28254 w 70413"/>
                <a:gd name="connsiteY13" fmla="*/ 8 h 87510"/>
                <a:gd name="connsiteX14" fmla="*/ 7894 w 70413"/>
                <a:gd name="connsiteY14" fmla="*/ 7200 h 87510"/>
                <a:gd name="connsiteX15" fmla="*/ 345 w 70413"/>
                <a:gd name="connsiteY15" fmla="*/ 26440 h 87510"/>
                <a:gd name="connsiteX16" fmla="*/ 9751 w 70413"/>
                <a:gd name="connsiteY16" fmla="*/ 47633 h 87510"/>
                <a:gd name="connsiteX17" fmla="*/ 37850 w 70413"/>
                <a:gd name="connsiteY17" fmla="*/ 54777 h 87510"/>
                <a:gd name="connsiteX18" fmla="*/ 57067 w 70413"/>
                <a:gd name="connsiteY18" fmla="*/ 54777 h 87510"/>
                <a:gd name="connsiteX19" fmla="*/ 57067 w 70413"/>
                <a:gd name="connsiteY19" fmla="*/ 56134 h 87510"/>
                <a:gd name="connsiteX20" fmla="*/ 50852 w 70413"/>
                <a:gd name="connsiteY20" fmla="*/ 70755 h 87510"/>
                <a:gd name="connsiteX21" fmla="*/ 33397 w 70413"/>
                <a:gd name="connsiteY21" fmla="*/ 75922 h 87510"/>
                <a:gd name="connsiteX22" fmla="*/ 19467 w 70413"/>
                <a:gd name="connsiteY22" fmla="*/ 74208 h 87510"/>
                <a:gd name="connsiteX23" fmla="*/ 6465 w 70413"/>
                <a:gd name="connsiteY23" fmla="*/ 69064 h 87510"/>
                <a:gd name="connsiteX24" fmla="*/ 6465 w 70413"/>
                <a:gd name="connsiteY24" fmla="*/ 81733 h 87510"/>
                <a:gd name="connsiteX25" fmla="*/ 21038 w 70413"/>
                <a:gd name="connsiteY25" fmla="*/ 86067 h 87510"/>
                <a:gd name="connsiteX26" fmla="*/ 34802 w 70413"/>
                <a:gd name="connsiteY26" fmla="*/ 87519 h 87510"/>
                <a:gd name="connsiteX27" fmla="*/ 61829 w 70413"/>
                <a:gd name="connsiteY27" fmla="*/ 78137 h 87510"/>
                <a:gd name="connsiteX28" fmla="*/ 70759 w 70413"/>
                <a:gd name="connsiteY28" fmla="*/ 497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46" y="44061"/>
                  </a:moveTo>
                  <a:cubicBezTo>
                    <a:pt x="32381" y="44061"/>
                    <a:pt x="24714" y="42799"/>
                    <a:pt x="20443" y="40275"/>
                  </a:cubicBezTo>
                  <a:cubicBezTo>
                    <a:pt x="16173" y="37751"/>
                    <a:pt x="14038" y="33433"/>
                    <a:pt x="14038" y="27321"/>
                  </a:cubicBezTo>
                  <a:cubicBezTo>
                    <a:pt x="14038" y="22463"/>
                    <a:pt x="15641" y="18606"/>
                    <a:pt x="18848" y="15748"/>
                  </a:cubicBezTo>
                  <a:cubicBezTo>
                    <a:pt x="22054" y="12907"/>
                    <a:pt x="26404" y="11486"/>
                    <a:pt x="31897" y="11486"/>
                  </a:cubicBezTo>
                  <a:cubicBezTo>
                    <a:pt x="39501" y="11486"/>
                    <a:pt x="45597" y="14177"/>
                    <a:pt x="50185" y="19558"/>
                  </a:cubicBezTo>
                  <a:cubicBezTo>
                    <a:pt x="54773" y="24940"/>
                    <a:pt x="57067" y="32092"/>
                    <a:pt x="57067" y="41013"/>
                  </a:cubicBezTo>
                  <a:lnTo>
                    <a:pt x="57067" y="44061"/>
                  </a:lnTo>
                  <a:close/>
                  <a:moveTo>
                    <a:pt x="70759" y="49729"/>
                  </a:moveTo>
                  <a:lnTo>
                    <a:pt x="70759" y="2175"/>
                  </a:lnTo>
                  <a:lnTo>
                    <a:pt x="57067" y="2175"/>
                  </a:lnTo>
                  <a:lnTo>
                    <a:pt x="57067" y="14820"/>
                  </a:lnTo>
                  <a:cubicBezTo>
                    <a:pt x="53939" y="9771"/>
                    <a:pt x="50042" y="6041"/>
                    <a:pt x="45375" y="3628"/>
                  </a:cubicBezTo>
                  <a:cubicBezTo>
                    <a:pt x="40708" y="1215"/>
                    <a:pt x="35001" y="8"/>
                    <a:pt x="28254" y="8"/>
                  </a:cubicBezTo>
                  <a:cubicBezTo>
                    <a:pt x="19729" y="8"/>
                    <a:pt x="12942" y="2405"/>
                    <a:pt x="7894" y="7200"/>
                  </a:cubicBezTo>
                  <a:cubicBezTo>
                    <a:pt x="2862" y="11994"/>
                    <a:pt x="345" y="18407"/>
                    <a:pt x="345" y="26440"/>
                  </a:cubicBezTo>
                  <a:cubicBezTo>
                    <a:pt x="345" y="35806"/>
                    <a:pt x="3481" y="42871"/>
                    <a:pt x="9751" y="47633"/>
                  </a:cubicBezTo>
                  <a:cubicBezTo>
                    <a:pt x="16038" y="52396"/>
                    <a:pt x="25404" y="54777"/>
                    <a:pt x="37850" y="54777"/>
                  </a:cubicBezTo>
                  <a:lnTo>
                    <a:pt x="57067" y="54777"/>
                  </a:lnTo>
                  <a:lnTo>
                    <a:pt x="57067" y="56134"/>
                  </a:lnTo>
                  <a:cubicBezTo>
                    <a:pt x="57067" y="62437"/>
                    <a:pt x="54995" y="67310"/>
                    <a:pt x="50852" y="70755"/>
                  </a:cubicBezTo>
                  <a:cubicBezTo>
                    <a:pt x="46708" y="74200"/>
                    <a:pt x="40890" y="75922"/>
                    <a:pt x="33397" y="75922"/>
                  </a:cubicBezTo>
                  <a:cubicBezTo>
                    <a:pt x="28635" y="75922"/>
                    <a:pt x="23991" y="75351"/>
                    <a:pt x="19467" y="74208"/>
                  </a:cubicBezTo>
                  <a:cubicBezTo>
                    <a:pt x="14958" y="73065"/>
                    <a:pt x="10624" y="71350"/>
                    <a:pt x="6465" y="69064"/>
                  </a:cubicBezTo>
                  <a:lnTo>
                    <a:pt x="6465" y="81733"/>
                  </a:lnTo>
                  <a:cubicBezTo>
                    <a:pt x="11466" y="83669"/>
                    <a:pt x="16324" y="85114"/>
                    <a:pt x="21038" y="86067"/>
                  </a:cubicBezTo>
                  <a:cubicBezTo>
                    <a:pt x="25753" y="87035"/>
                    <a:pt x="30341" y="87519"/>
                    <a:pt x="34802" y="87519"/>
                  </a:cubicBezTo>
                  <a:cubicBezTo>
                    <a:pt x="46867" y="87519"/>
                    <a:pt x="55876" y="84392"/>
                    <a:pt x="61829" y="78137"/>
                  </a:cubicBezTo>
                  <a:cubicBezTo>
                    <a:pt x="67782" y="71898"/>
                    <a:pt x="70759" y="62429"/>
                    <a:pt x="70759" y="49729"/>
                  </a:cubicBezTo>
                  <a:close/>
                </a:path>
              </a:pathLst>
            </a:custGeom>
            <a:solidFill>
              <a:srgbClr val="000000"/>
            </a:solidFill>
            <a:ln w="1524" cap="flat">
              <a:noFill/>
              <a:prstDash val="solid"/>
              <a:round/>
            </a:ln>
          </p:spPr>
          <p:txBody>
            <a:bodyPr rtlCol="0" anchor="ctr"/>
            <a:lstStyle/>
            <a:p>
              <a:endParaRPr lang="en-US"/>
            </a:p>
          </p:txBody>
        </p:sp>
        <p:sp>
          <p:nvSpPr>
            <p:cNvPr id="142" name="Freeform: Shape 141">
              <a:extLst>
                <a:ext uri="{FF2B5EF4-FFF2-40B4-BE49-F238E27FC236}">
                  <a16:creationId xmlns:a16="http://schemas.microsoft.com/office/drawing/2014/main" id="{AAE13EE4-0C07-44A6-B13D-D8E915339CD3}"/>
                </a:ext>
              </a:extLst>
            </p:cNvPr>
            <p:cNvSpPr/>
            <p:nvPr/>
          </p:nvSpPr>
          <p:spPr>
            <a:xfrm flipV="1">
              <a:off x="11153394" y="1521542"/>
              <a:ext cx="63698" cy="87510"/>
            </a:xfrm>
            <a:custGeom>
              <a:avLst/>
              <a:gdLst>
                <a:gd name="connsiteX0" fmla="*/ 59574 w 63698"/>
                <a:gd name="connsiteY0" fmla="*/ 83066 h 87510"/>
                <a:gd name="connsiteX1" fmla="*/ 59574 w 63698"/>
                <a:gd name="connsiteY1" fmla="*/ 70112 h 87510"/>
                <a:gd name="connsiteX2" fmla="*/ 47525 w 63698"/>
                <a:gd name="connsiteY2" fmla="*/ 74565 h 87510"/>
                <a:gd name="connsiteX3" fmla="*/ 34571 w 63698"/>
                <a:gd name="connsiteY3" fmla="*/ 76065 h 87510"/>
                <a:gd name="connsiteX4" fmla="*/ 19284 w 63698"/>
                <a:gd name="connsiteY4" fmla="*/ 72946 h 87510"/>
                <a:gd name="connsiteX5" fmla="*/ 14188 w 63698"/>
                <a:gd name="connsiteY5" fmla="*/ 63564 h 87510"/>
                <a:gd name="connsiteX6" fmla="*/ 17831 w 63698"/>
                <a:gd name="connsiteY6" fmla="*/ 56087 h 87510"/>
                <a:gd name="connsiteX7" fmla="*/ 32500 w 63698"/>
                <a:gd name="connsiteY7" fmla="*/ 50919 h 87510"/>
                <a:gd name="connsiteX8" fmla="*/ 37191 w 63698"/>
                <a:gd name="connsiteY8" fmla="*/ 49872 h 87510"/>
                <a:gd name="connsiteX9" fmla="*/ 57908 w 63698"/>
                <a:gd name="connsiteY9" fmla="*/ 41061 h 87510"/>
                <a:gd name="connsiteX10" fmla="*/ 64051 w 63698"/>
                <a:gd name="connsiteY10" fmla="*/ 25178 h 87510"/>
                <a:gd name="connsiteX11" fmla="*/ 54860 w 63698"/>
                <a:gd name="connsiteY11" fmla="*/ 6771 h 87510"/>
                <a:gd name="connsiteX12" fmla="*/ 29595 w 63698"/>
                <a:gd name="connsiteY12" fmla="*/ 8 h 87510"/>
                <a:gd name="connsiteX13" fmla="*/ 15640 w 63698"/>
                <a:gd name="connsiteY13" fmla="*/ 1318 h 87510"/>
                <a:gd name="connsiteX14" fmla="*/ 353 w 63698"/>
                <a:gd name="connsiteY14" fmla="*/ 5223 h 87510"/>
                <a:gd name="connsiteX15" fmla="*/ 353 w 63698"/>
                <a:gd name="connsiteY15" fmla="*/ 19368 h 87510"/>
                <a:gd name="connsiteX16" fmla="*/ 15307 w 63698"/>
                <a:gd name="connsiteY16" fmla="*/ 13438 h 87510"/>
                <a:gd name="connsiteX17" fmla="*/ 29904 w 63698"/>
                <a:gd name="connsiteY17" fmla="*/ 11486 h 87510"/>
                <a:gd name="connsiteX18" fmla="*/ 44763 w 63698"/>
                <a:gd name="connsiteY18" fmla="*/ 14796 h 87510"/>
                <a:gd name="connsiteX19" fmla="*/ 49978 w 63698"/>
                <a:gd name="connsiteY19" fmla="*/ 24130 h 87510"/>
                <a:gd name="connsiteX20" fmla="*/ 46216 w 63698"/>
                <a:gd name="connsiteY20" fmla="*/ 32679 h 87510"/>
                <a:gd name="connsiteX21" fmla="*/ 29737 w 63698"/>
                <a:gd name="connsiteY21" fmla="*/ 38418 h 87510"/>
                <a:gd name="connsiteX22" fmla="*/ 24975 w 63698"/>
                <a:gd name="connsiteY22" fmla="*/ 39537 h 87510"/>
                <a:gd name="connsiteX23" fmla="*/ 6592 w 63698"/>
                <a:gd name="connsiteY23" fmla="*/ 47752 h 87510"/>
                <a:gd name="connsiteX24" fmla="*/ 948 w 63698"/>
                <a:gd name="connsiteY24" fmla="*/ 62968 h 87510"/>
                <a:gd name="connsiteX25" fmla="*/ 9282 w 63698"/>
                <a:gd name="connsiteY25" fmla="*/ 81114 h 87510"/>
                <a:gd name="connsiteX26" fmla="*/ 32952 w 63698"/>
                <a:gd name="connsiteY26" fmla="*/ 87519 h 87510"/>
                <a:gd name="connsiteX27" fmla="*/ 47216 w 63698"/>
                <a:gd name="connsiteY27" fmla="*/ 86400 h 87510"/>
                <a:gd name="connsiteX28" fmla="*/ 59574 w 63698"/>
                <a:gd name="connsiteY28" fmla="*/ 8306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74" y="83066"/>
                  </a:moveTo>
                  <a:lnTo>
                    <a:pt x="59574" y="70112"/>
                  </a:lnTo>
                  <a:cubicBezTo>
                    <a:pt x="55717" y="72097"/>
                    <a:pt x="51701" y="73581"/>
                    <a:pt x="47525" y="74565"/>
                  </a:cubicBezTo>
                  <a:cubicBezTo>
                    <a:pt x="43366" y="75565"/>
                    <a:pt x="39048" y="76065"/>
                    <a:pt x="34571" y="76065"/>
                  </a:cubicBezTo>
                  <a:cubicBezTo>
                    <a:pt x="27777" y="76065"/>
                    <a:pt x="22681" y="75025"/>
                    <a:pt x="19284" y="72946"/>
                  </a:cubicBezTo>
                  <a:cubicBezTo>
                    <a:pt x="15887" y="70866"/>
                    <a:pt x="14188" y="67739"/>
                    <a:pt x="14188" y="63564"/>
                  </a:cubicBezTo>
                  <a:cubicBezTo>
                    <a:pt x="14188" y="60389"/>
                    <a:pt x="15402" y="57896"/>
                    <a:pt x="17831" y="56087"/>
                  </a:cubicBezTo>
                  <a:cubicBezTo>
                    <a:pt x="20260" y="54277"/>
                    <a:pt x="25150" y="52554"/>
                    <a:pt x="32500" y="50919"/>
                  </a:cubicBezTo>
                  <a:lnTo>
                    <a:pt x="37191" y="49872"/>
                  </a:lnTo>
                  <a:cubicBezTo>
                    <a:pt x="46906" y="47792"/>
                    <a:pt x="53812" y="44855"/>
                    <a:pt x="57908" y="41061"/>
                  </a:cubicBezTo>
                  <a:cubicBezTo>
                    <a:pt x="62003" y="37267"/>
                    <a:pt x="64051" y="31972"/>
                    <a:pt x="64051" y="25178"/>
                  </a:cubicBezTo>
                  <a:cubicBezTo>
                    <a:pt x="64051" y="17431"/>
                    <a:pt x="60987" y="11295"/>
                    <a:pt x="54860" y="6771"/>
                  </a:cubicBezTo>
                  <a:cubicBezTo>
                    <a:pt x="48732" y="2262"/>
                    <a:pt x="40310" y="8"/>
                    <a:pt x="29595" y="8"/>
                  </a:cubicBezTo>
                  <a:cubicBezTo>
                    <a:pt x="25134" y="8"/>
                    <a:pt x="20482" y="445"/>
                    <a:pt x="15640" y="1318"/>
                  </a:cubicBezTo>
                  <a:cubicBezTo>
                    <a:pt x="10799" y="2191"/>
                    <a:pt x="5703" y="3493"/>
                    <a:pt x="353" y="5223"/>
                  </a:cubicBezTo>
                  <a:lnTo>
                    <a:pt x="353" y="19368"/>
                  </a:lnTo>
                  <a:cubicBezTo>
                    <a:pt x="5417" y="16732"/>
                    <a:pt x="10402" y="14756"/>
                    <a:pt x="15307" y="13438"/>
                  </a:cubicBezTo>
                  <a:cubicBezTo>
                    <a:pt x="20212" y="12137"/>
                    <a:pt x="25078" y="11486"/>
                    <a:pt x="29904" y="11486"/>
                  </a:cubicBezTo>
                  <a:cubicBezTo>
                    <a:pt x="36349" y="11486"/>
                    <a:pt x="41302" y="12589"/>
                    <a:pt x="44763" y="14796"/>
                  </a:cubicBezTo>
                  <a:cubicBezTo>
                    <a:pt x="48240" y="17002"/>
                    <a:pt x="49978" y="20114"/>
                    <a:pt x="49978" y="24130"/>
                  </a:cubicBezTo>
                  <a:cubicBezTo>
                    <a:pt x="49978" y="27845"/>
                    <a:pt x="48724" y="30694"/>
                    <a:pt x="46216" y="32679"/>
                  </a:cubicBezTo>
                  <a:cubicBezTo>
                    <a:pt x="43723" y="34663"/>
                    <a:pt x="38231" y="36576"/>
                    <a:pt x="29737" y="38418"/>
                  </a:cubicBezTo>
                  <a:lnTo>
                    <a:pt x="24975" y="39537"/>
                  </a:lnTo>
                  <a:cubicBezTo>
                    <a:pt x="16498" y="41315"/>
                    <a:pt x="10370" y="44053"/>
                    <a:pt x="6592" y="47752"/>
                  </a:cubicBezTo>
                  <a:cubicBezTo>
                    <a:pt x="2829" y="51451"/>
                    <a:pt x="948" y="56523"/>
                    <a:pt x="948" y="62968"/>
                  </a:cubicBezTo>
                  <a:cubicBezTo>
                    <a:pt x="948" y="70811"/>
                    <a:pt x="3726" y="76859"/>
                    <a:pt x="9282" y="81114"/>
                  </a:cubicBezTo>
                  <a:cubicBezTo>
                    <a:pt x="14839" y="85384"/>
                    <a:pt x="22729" y="87519"/>
                    <a:pt x="32952" y="87519"/>
                  </a:cubicBezTo>
                  <a:cubicBezTo>
                    <a:pt x="38000" y="87519"/>
                    <a:pt x="42755" y="87146"/>
                    <a:pt x="47216" y="86400"/>
                  </a:cubicBezTo>
                  <a:cubicBezTo>
                    <a:pt x="51693" y="85670"/>
                    <a:pt x="55812" y="84558"/>
                    <a:pt x="59574" y="83066"/>
                  </a:cubicBezTo>
                  <a:close/>
                </a:path>
              </a:pathLst>
            </a:custGeom>
            <a:solidFill>
              <a:srgbClr val="000000"/>
            </a:solidFill>
            <a:ln w="1524" cap="flat">
              <a:noFill/>
              <a:prstDash val="solid"/>
              <a:round/>
            </a:ln>
          </p:spPr>
          <p:txBody>
            <a:bodyPr rtlCol="0" anchor="ctr"/>
            <a:lstStyle/>
            <a:p>
              <a:endParaRPr lang="en-US"/>
            </a:p>
          </p:txBody>
        </p:sp>
      </p:grpSp>
      <p:sp>
        <p:nvSpPr>
          <p:cNvPr id="143" name="Freeform: Shape 142">
            <a:extLst>
              <a:ext uri="{FF2B5EF4-FFF2-40B4-BE49-F238E27FC236}">
                <a16:creationId xmlns:a16="http://schemas.microsoft.com/office/drawing/2014/main" id="{86C2E983-D2DE-4649-B950-7DF8D1B26100}"/>
              </a:ext>
            </a:extLst>
          </p:cNvPr>
          <p:cNvSpPr/>
          <p:nvPr/>
        </p:nvSpPr>
        <p:spPr>
          <a:xfrm>
            <a:off x="10035940" y="1777241"/>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FFFF"/>
            </a:solidFill>
            <a:prstDash val="solid"/>
            <a:round/>
          </a:ln>
        </p:spPr>
        <p:txBody>
          <a:bodyPr rtlCol="0" anchor="ctr"/>
          <a:lstStyle/>
          <a:p>
            <a:endParaRPr lang="en-US"/>
          </a:p>
        </p:txBody>
      </p:sp>
      <p:grpSp>
        <p:nvGrpSpPr>
          <p:cNvPr id="144" name="Graphic 4">
            <a:extLst>
              <a:ext uri="{FF2B5EF4-FFF2-40B4-BE49-F238E27FC236}">
                <a16:creationId xmlns:a16="http://schemas.microsoft.com/office/drawing/2014/main" id="{2BF7F60B-8A6D-41F0-BD80-29F50A6C7D27}"/>
              </a:ext>
            </a:extLst>
          </p:cNvPr>
          <p:cNvGrpSpPr/>
          <p:nvPr/>
        </p:nvGrpSpPr>
        <p:grpSpPr>
          <a:xfrm>
            <a:off x="10477614" y="1714781"/>
            <a:ext cx="946552" cy="117967"/>
            <a:chOff x="10477614" y="1714781"/>
            <a:chExt cx="946552" cy="117967"/>
          </a:xfrm>
          <a:solidFill>
            <a:srgbClr val="000000"/>
          </a:solidFill>
        </p:grpSpPr>
        <p:sp>
          <p:nvSpPr>
            <p:cNvPr id="145" name="Freeform: Shape 144">
              <a:extLst>
                <a:ext uri="{FF2B5EF4-FFF2-40B4-BE49-F238E27FC236}">
                  <a16:creationId xmlns:a16="http://schemas.microsoft.com/office/drawing/2014/main" id="{A7AFB831-C9C9-4EA0-80EC-6C8FC802187F}"/>
                </a:ext>
              </a:extLst>
            </p:cNvPr>
            <p:cNvSpPr/>
            <p:nvPr/>
          </p:nvSpPr>
          <p:spPr>
            <a:xfrm flipV="1">
              <a:off x="10477614" y="1719472"/>
              <a:ext cx="84081" cy="111109"/>
            </a:xfrm>
            <a:custGeom>
              <a:avLst/>
              <a:gdLst>
                <a:gd name="connsiteX0" fmla="*/ 307 w 84081"/>
                <a:gd name="connsiteY0" fmla="*/ 111119 h 111109"/>
                <a:gd name="connsiteX1" fmla="*/ 20548 w 84081"/>
                <a:gd name="connsiteY1" fmla="*/ 111119 h 111109"/>
                <a:gd name="connsiteX2" fmla="*/ 69816 w 84081"/>
                <a:gd name="connsiteY2" fmla="*/ 18179 h 111109"/>
                <a:gd name="connsiteX3" fmla="*/ 69816 w 84081"/>
                <a:gd name="connsiteY3" fmla="*/ 111119 h 111109"/>
                <a:gd name="connsiteX4" fmla="*/ 84389 w 84081"/>
                <a:gd name="connsiteY4" fmla="*/ 111119 h 111109"/>
                <a:gd name="connsiteX5" fmla="*/ 84389 w 84081"/>
                <a:gd name="connsiteY5" fmla="*/ 10 h 111109"/>
                <a:gd name="connsiteX6" fmla="*/ 64148 w 84081"/>
                <a:gd name="connsiteY6" fmla="*/ 10 h 111109"/>
                <a:gd name="connsiteX7" fmla="*/ 14904 w 84081"/>
                <a:gd name="connsiteY7" fmla="*/ 92950 h 111109"/>
                <a:gd name="connsiteX8" fmla="*/ 14904 w 84081"/>
                <a:gd name="connsiteY8" fmla="*/ 10 h 111109"/>
                <a:gd name="connsiteX9" fmla="*/ 307 w 84081"/>
                <a:gd name="connsiteY9" fmla="*/ 10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081" h="111109">
                  <a:moveTo>
                    <a:pt x="307" y="111119"/>
                  </a:moveTo>
                  <a:lnTo>
                    <a:pt x="20548" y="111119"/>
                  </a:lnTo>
                  <a:lnTo>
                    <a:pt x="69816" y="18179"/>
                  </a:lnTo>
                  <a:lnTo>
                    <a:pt x="69816" y="111119"/>
                  </a:lnTo>
                  <a:lnTo>
                    <a:pt x="84389" y="111119"/>
                  </a:lnTo>
                  <a:lnTo>
                    <a:pt x="84389" y="10"/>
                  </a:lnTo>
                  <a:lnTo>
                    <a:pt x="64148" y="10"/>
                  </a:lnTo>
                  <a:lnTo>
                    <a:pt x="14904" y="92950"/>
                  </a:lnTo>
                  <a:lnTo>
                    <a:pt x="14904" y="10"/>
                  </a:lnTo>
                  <a:lnTo>
                    <a:pt x="307" y="10"/>
                  </a:lnTo>
                  <a:close/>
                </a:path>
              </a:pathLst>
            </a:custGeom>
            <a:solidFill>
              <a:srgbClr val="000000"/>
            </a:solidFill>
            <a:ln w="1524" cap="flat">
              <a:noFill/>
              <a:prstDash val="solid"/>
              <a:round/>
            </a:ln>
          </p:spPr>
          <p:txBody>
            <a:bodyPr rtlCol="0" anchor="ctr"/>
            <a:lstStyle/>
            <a:p>
              <a:endParaRPr lang="en-US"/>
            </a:p>
          </p:txBody>
        </p:sp>
        <p:sp>
          <p:nvSpPr>
            <p:cNvPr id="146" name="Freeform: Shape 145">
              <a:extLst>
                <a:ext uri="{FF2B5EF4-FFF2-40B4-BE49-F238E27FC236}">
                  <a16:creationId xmlns:a16="http://schemas.microsoft.com/office/drawing/2014/main" id="{9B86E883-0E7E-41AC-A346-D9C454F1948A}"/>
                </a:ext>
              </a:extLst>
            </p:cNvPr>
            <p:cNvSpPr/>
            <p:nvPr/>
          </p:nvSpPr>
          <p:spPr>
            <a:xfrm flipV="1">
              <a:off x="10585068" y="1745237"/>
              <a:ext cx="77247" cy="87510"/>
            </a:xfrm>
            <a:custGeom>
              <a:avLst/>
              <a:gdLst>
                <a:gd name="connsiteX0" fmla="*/ 77567 w 77247"/>
                <a:gd name="connsiteY0" fmla="*/ 47288 h 87510"/>
                <a:gd name="connsiteX1" fmla="*/ 77567 w 77247"/>
                <a:gd name="connsiteY1" fmla="*/ 40596 h 87510"/>
                <a:gd name="connsiteX2" fmla="*/ 14606 w 77247"/>
                <a:gd name="connsiteY2" fmla="*/ 40596 h 87510"/>
                <a:gd name="connsiteX3" fmla="*/ 23131 w 77247"/>
                <a:gd name="connsiteY3" fmla="*/ 19046 h 87510"/>
                <a:gd name="connsiteX4" fmla="*/ 44372 w 77247"/>
                <a:gd name="connsiteY4" fmla="*/ 11640 h 87510"/>
                <a:gd name="connsiteX5" fmla="*/ 59660 w 77247"/>
                <a:gd name="connsiteY5" fmla="*/ 13569 h 87510"/>
                <a:gd name="connsiteX6" fmla="*/ 74376 w 77247"/>
                <a:gd name="connsiteY6" fmla="*/ 19379 h 87510"/>
                <a:gd name="connsiteX7" fmla="*/ 74376 w 77247"/>
                <a:gd name="connsiteY7" fmla="*/ 6425 h 87510"/>
                <a:gd name="connsiteX8" fmla="*/ 59255 w 77247"/>
                <a:gd name="connsiteY8" fmla="*/ 1663 h 87510"/>
                <a:gd name="connsiteX9" fmla="*/ 43562 w 77247"/>
                <a:gd name="connsiteY9" fmla="*/ 20 h 87510"/>
                <a:gd name="connsiteX10" fmla="*/ 11963 w 77247"/>
                <a:gd name="connsiteY10" fmla="*/ 11617 h 87510"/>
                <a:gd name="connsiteX11" fmla="*/ 319 w 77247"/>
                <a:gd name="connsiteY11" fmla="*/ 43049 h 87510"/>
                <a:gd name="connsiteX12" fmla="*/ 11368 w 77247"/>
                <a:gd name="connsiteY12" fmla="*/ 75506 h 87510"/>
                <a:gd name="connsiteX13" fmla="*/ 41181 w 77247"/>
                <a:gd name="connsiteY13" fmla="*/ 87531 h 87510"/>
                <a:gd name="connsiteX14" fmla="*/ 67780 w 77247"/>
                <a:gd name="connsiteY14" fmla="*/ 76696 h 87510"/>
                <a:gd name="connsiteX15" fmla="*/ 77567 w 77247"/>
                <a:gd name="connsiteY15" fmla="*/ 47288 h 87510"/>
                <a:gd name="connsiteX16" fmla="*/ 63874 w 77247"/>
                <a:gd name="connsiteY16" fmla="*/ 51312 h 87510"/>
                <a:gd name="connsiteX17" fmla="*/ 57588 w 77247"/>
                <a:gd name="connsiteY17" fmla="*/ 69219 h 87510"/>
                <a:gd name="connsiteX18" fmla="*/ 41324 w 77247"/>
                <a:gd name="connsiteY18" fmla="*/ 75934 h 87510"/>
                <a:gd name="connsiteX19" fmla="*/ 22988 w 77247"/>
                <a:gd name="connsiteY19" fmla="*/ 69457 h 87510"/>
                <a:gd name="connsiteX20" fmla="*/ 15059 w 77247"/>
                <a:gd name="connsiteY20" fmla="*/ 51217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67" y="47288"/>
                  </a:moveTo>
                  <a:lnTo>
                    <a:pt x="77567" y="40596"/>
                  </a:lnTo>
                  <a:lnTo>
                    <a:pt x="14606" y="40596"/>
                  </a:lnTo>
                  <a:cubicBezTo>
                    <a:pt x="15210" y="31167"/>
                    <a:pt x="18051" y="23983"/>
                    <a:pt x="23131" y="19046"/>
                  </a:cubicBezTo>
                  <a:cubicBezTo>
                    <a:pt x="28211" y="14109"/>
                    <a:pt x="35291" y="11640"/>
                    <a:pt x="44372" y="11640"/>
                  </a:cubicBezTo>
                  <a:cubicBezTo>
                    <a:pt x="49627" y="11640"/>
                    <a:pt x="54722" y="12283"/>
                    <a:pt x="59660" y="13569"/>
                  </a:cubicBezTo>
                  <a:cubicBezTo>
                    <a:pt x="64597" y="14855"/>
                    <a:pt x="69502" y="16792"/>
                    <a:pt x="74376" y="19379"/>
                  </a:cubicBezTo>
                  <a:lnTo>
                    <a:pt x="74376" y="6425"/>
                  </a:lnTo>
                  <a:cubicBezTo>
                    <a:pt x="69454" y="4346"/>
                    <a:pt x="64414" y="2758"/>
                    <a:pt x="59255" y="1663"/>
                  </a:cubicBezTo>
                  <a:cubicBezTo>
                    <a:pt x="54095" y="568"/>
                    <a:pt x="48865" y="20"/>
                    <a:pt x="43562" y="20"/>
                  </a:cubicBezTo>
                  <a:cubicBezTo>
                    <a:pt x="30259" y="20"/>
                    <a:pt x="19726" y="3885"/>
                    <a:pt x="11963" y="11617"/>
                  </a:cubicBezTo>
                  <a:cubicBezTo>
                    <a:pt x="4200" y="19364"/>
                    <a:pt x="319" y="29841"/>
                    <a:pt x="319" y="43049"/>
                  </a:cubicBezTo>
                  <a:cubicBezTo>
                    <a:pt x="319" y="56686"/>
                    <a:pt x="4002" y="67505"/>
                    <a:pt x="11368" y="75506"/>
                  </a:cubicBezTo>
                  <a:cubicBezTo>
                    <a:pt x="18734" y="83522"/>
                    <a:pt x="28672" y="87531"/>
                    <a:pt x="41181" y="87531"/>
                  </a:cubicBezTo>
                  <a:cubicBezTo>
                    <a:pt x="52389" y="87531"/>
                    <a:pt x="61255" y="83919"/>
                    <a:pt x="67780" y="76696"/>
                  </a:cubicBezTo>
                  <a:cubicBezTo>
                    <a:pt x="74304" y="69489"/>
                    <a:pt x="77567" y="59686"/>
                    <a:pt x="77567" y="47288"/>
                  </a:cubicBezTo>
                  <a:close/>
                  <a:moveTo>
                    <a:pt x="63874" y="51312"/>
                  </a:moveTo>
                  <a:cubicBezTo>
                    <a:pt x="63779" y="58789"/>
                    <a:pt x="61684" y="64758"/>
                    <a:pt x="57588" y="69219"/>
                  </a:cubicBezTo>
                  <a:cubicBezTo>
                    <a:pt x="53492" y="73696"/>
                    <a:pt x="48071" y="75934"/>
                    <a:pt x="41324" y="75934"/>
                  </a:cubicBezTo>
                  <a:cubicBezTo>
                    <a:pt x="33688" y="75934"/>
                    <a:pt x="27576" y="73775"/>
                    <a:pt x="22988" y="69457"/>
                  </a:cubicBezTo>
                  <a:cubicBezTo>
                    <a:pt x="18400" y="65139"/>
                    <a:pt x="15757" y="59059"/>
                    <a:pt x="15059" y="51217"/>
                  </a:cubicBezTo>
                  <a:close/>
                </a:path>
              </a:pathLst>
            </a:custGeom>
            <a:solidFill>
              <a:srgbClr val="000000"/>
            </a:solidFill>
            <a:ln w="1524" cap="flat">
              <a:noFill/>
              <a:prstDash val="solid"/>
              <a:round/>
            </a:ln>
          </p:spPr>
          <p:txBody>
            <a:bodyPr rtlCol="0" anchor="ctr"/>
            <a:lstStyle/>
            <a:p>
              <a:endParaRPr lang="en-US"/>
            </a:p>
          </p:txBody>
        </p:sp>
        <p:sp>
          <p:nvSpPr>
            <p:cNvPr id="147" name="Freeform: Shape 146">
              <a:extLst>
                <a:ext uri="{FF2B5EF4-FFF2-40B4-BE49-F238E27FC236}">
                  <a16:creationId xmlns:a16="http://schemas.microsoft.com/office/drawing/2014/main" id="{0CBA957F-5D9D-44A4-B5D1-90D670C9B266}"/>
                </a:ext>
              </a:extLst>
            </p:cNvPr>
            <p:cNvSpPr/>
            <p:nvPr/>
          </p:nvSpPr>
          <p:spPr>
            <a:xfrm flipV="1">
              <a:off x="10676829" y="1747237"/>
              <a:ext cx="111847" cy="83343"/>
            </a:xfrm>
            <a:custGeom>
              <a:avLst/>
              <a:gdLst>
                <a:gd name="connsiteX0" fmla="*/ 315 w 111847"/>
                <a:gd name="connsiteY0" fmla="*/ 83364 h 83343"/>
                <a:gd name="connsiteX1" fmla="*/ 14007 w 111847"/>
                <a:gd name="connsiteY1" fmla="*/ 83364 h 83343"/>
                <a:gd name="connsiteX2" fmla="*/ 31128 w 111847"/>
                <a:gd name="connsiteY2" fmla="*/ 18332 h 83343"/>
                <a:gd name="connsiteX3" fmla="*/ 48154 w 111847"/>
                <a:gd name="connsiteY3" fmla="*/ 83364 h 83343"/>
                <a:gd name="connsiteX4" fmla="*/ 64299 w 111847"/>
                <a:gd name="connsiteY4" fmla="*/ 83364 h 83343"/>
                <a:gd name="connsiteX5" fmla="*/ 81420 w 111847"/>
                <a:gd name="connsiteY5" fmla="*/ 18332 h 83343"/>
                <a:gd name="connsiteX6" fmla="*/ 98470 w 111847"/>
                <a:gd name="connsiteY6" fmla="*/ 83364 h 83343"/>
                <a:gd name="connsiteX7" fmla="*/ 112162 w 111847"/>
                <a:gd name="connsiteY7" fmla="*/ 83364 h 83343"/>
                <a:gd name="connsiteX8" fmla="*/ 90349 w 111847"/>
                <a:gd name="connsiteY8" fmla="*/ 20 h 83343"/>
                <a:gd name="connsiteX9" fmla="*/ 74205 w 111847"/>
                <a:gd name="connsiteY9" fmla="*/ 20 h 83343"/>
                <a:gd name="connsiteX10" fmla="*/ 56274 w 111847"/>
                <a:gd name="connsiteY10" fmla="*/ 68338 h 83343"/>
                <a:gd name="connsiteX11" fmla="*/ 38272 w 111847"/>
                <a:gd name="connsiteY11" fmla="*/ 20 h 83343"/>
                <a:gd name="connsiteX12" fmla="*/ 22103 w 111847"/>
                <a:gd name="connsiteY12" fmla="*/ 20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315" y="83364"/>
                  </a:moveTo>
                  <a:lnTo>
                    <a:pt x="14007" y="83364"/>
                  </a:lnTo>
                  <a:lnTo>
                    <a:pt x="31128" y="18332"/>
                  </a:lnTo>
                  <a:lnTo>
                    <a:pt x="48154" y="83364"/>
                  </a:lnTo>
                  <a:lnTo>
                    <a:pt x="64299" y="83364"/>
                  </a:lnTo>
                  <a:lnTo>
                    <a:pt x="81420" y="18332"/>
                  </a:lnTo>
                  <a:lnTo>
                    <a:pt x="98470" y="83364"/>
                  </a:lnTo>
                  <a:lnTo>
                    <a:pt x="112162" y="83364"/>
                  </a:lnTo>
                  <a:lnTo>
                    <a:pt x="90349" y="20"/>
                  </a:lnTo>
                  <a:lnTo>
                    <a:pt x="74205" y="20"/>
                  </a:lnTo>
                  <a:lnTo>
                    <a:pt x="56274" y="68338"/>
                  </a:lnTo>
                  <a:lnTo>
                    <a:pt x="38272" y="20"/>
                  </a:lnTo>
                  <a:lnTo>
                    <a:pt x="22103" y="20"/>
                  </a:lnTo>
                  <a:close/>
                </a:path>
              </a:pathLst>
            </a:custGeom>
            <a:solidFill>
              <a:srgbClr val="000000"/>
            </a:solidFill>
            <a:ln w="1524" cap="flat">
              <a:noFill/>
              <a:prstDash val="solid"/>
              <a:round/>
            </a:ln>
          </p:spPr>
          <p:txBody>
            <a:bodyPr rtlCol="0" anchor="ctr"/>
            <a:lstStyle/>
            <a:p>
              <a:endParaRPr lang="en-US"/>
            </a:p>
          </p:txBody>
        </p:sp>
        <p:sp>
          <p:nvSpPr>
            <p:cNvPr id="148" name="Freeform: Shape 147">
              <a:extLst>
                <a:ext uri="{FF2B5EF4-FFF2-40B4-BE49-F238E27FC236}">
                  <a16:creationId xmlns:a16="http://schemas.microsoft.com/office/drawing/2014/main" id="{E0C0D7CE-CD82-48F6-8D8B-0FF4D28DEC24}"/>
                </a:ext>
              </a:extLst>
            </p:cNvPr>
            <p:cNvSpPr/>
            <p:nvPr/>
          </p:nvSpPr>
          <p:spPr>
            <a:xfrm flipV="1">
              <a:off x="10795067" y="1830581"/>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49" name="Freeform: Shape 148">
              <a:extLst>
                <a:ext uri="{FF2B5EF4-FFF2-40B4-BE49-F238E27FC236}">
                  <a16:creationId xmlns:a16="http://schemas.microsoft.com/office/drawing/2014/main" id="{2E6C13BB-C0EC-447D-BC1E-56B924CA61F1}"/>
                </a:ext>
              </a:extLst>
            </p:cNvPr>
            <p:cNvSpPr/>
            <p:nvPr/>
          </p:nvSpPr>
          <p:spPr>
            <a:xfrm flipV="1">
              <a:off x="10852059" y="1717471"/>
              <a:ext cx="102846" cy="115276"/>
            </a:xfrm>
            <a:custGeom>
              <a:avLst/>
              <a:gdLst>
                <a:gd name="connsiteX0" fmla="*/ 51831 w 102846"/>
                <a:gd name="connsiteY0" fmla="*/ 103094 h 115276"/>
                <a:gd name="connsiteX1" fmla="*/ 25804 w 102846"/>
                <a:gd name="connsiteY1" fmla="*/ 90879 h 115276"/>
                <a:gd name="connsiteX2" fmla="*/ 16184 w 102846"/>
                <a:gd name="connsiteY2" fmla="*/ 57612 h 115276"/>
                <a:gd name="connsiteX3" fmla="*/ 25804 w 102846"/>
                <a:gd name="connsiteY3" fmla="*/ 24418 h 115276"/>
                <a:gd name="connsiteX4" fmla="*/ 51831 w 102846"/>
                <a:gd name="connsiteY4" fmla="*/ 12226 h 115276"/>
                <a:gd name="connsiteX5" fmla="*/ 77763 w 102846"/>
                <a:gd name="connsiteY5" fmla="*/ 24418 h 115276"/>
                <a:gd name="connsiteX6" fmla="*/ 87336 w 102846"/>
                <a:gd name="connsiteY6" fmla="*/ 57612 h 115276"/>
                <a:gd name="connsiteX7" fmla="*/ 77763 w 102846"/>
                <a:gd name="connsiteY7" fmla="*/ 90879 h 115276"/>
                <a:gd name="connsiteX8" fmla="*/ 51831 w 102846"/>
                <a:gd name="connsiteY8" fmla="*/ 103094 h 115276"/>
                <a:gd name="connsiteX9" fmla="*/ 51831 w 102846"/>
                <a:gd name="connsiteY9" fmla="*/ 115286 h 115276"/>
                <a:gd name="connsiteX10" fmla="*/ 89169 w 102846"/>
                <a:gd name="connsiteY10" fmla="*/ 99618 h 115276"/>
                <a:gd name="connsiteX11" fmla="*/ 103171 w 102846"/>
                <a:gd name="connsiteY11" fmla="*/ 57612 h 115276"/>
                <a:gd name="connsiteX12" fmla="*/ 89169 w 102846"/>
                <a:gd name="connsiteY12" fmla="*/ 15679 h 115276"/>
                <a:gd name="connsiteX13" fmla="*/ 51831 w 102846"/>
                <a:gd name="connsiteY13" fmla="*/ 10 h 115276"/>
                <a:gd name="connsiteX14" fmla="*/ 14351 w 102846"/>
                <a:gd name="connsiteY14" fmla="*/ 15631 h 115276"/>
                <a:gd name="connsiteX15" fmla="*/ 325 w 102846"/>
                <a:gd name="connsiteY15" fmla="*/ 57612 h 115276"/>
                <a:gd name="connsiteX16" fmla="*/ 14351 w 102846"/>
                <a:gd name="connsiteY16" fmla="*/ 99618 h 115276"/>
                <a:gd name="connsiteX17" fmla="*/ 51831 w 102846"/>
                <a:gd name="connsiteY17" fmla="*/ 11528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846" h="115276">
                  <a:moveTo>
                    <a:pt x="51831" y="103094"/>
                  </a:moveTo>
                  <a:cubicBezTo>
                    <a:pt x="40909" y="103094"/>
                    <a:pt x="32234" y="99022"/>
                    <a:pt x="25804" y="90879"/>
                  </a:cubicBezTo>
                  <a:cubicBezTo>
                    <a:pt x="19391" y="82751"/>
                    <a:pt x="16184" y="71662"/>
                    <a:pt x="16184" y="57612"/>
                  </a:cubicBezTo>
                  <a:cubicBezTo>
                    <a:pt x="16184" y="43627"/>
                    <a:pt x="19391" y="32562"/>
                    <a:pt x="25804" y="24418"/>
                  </a:cubicBezTo>
                  <a:cubicBezTo>
                    <a:pt x="32234" y="16290"/>
                    <a:pt x="40909" y="12226"/>
                    <a:pt x="51831" y="12226"/>
                  </a:cubicBezTo>
                  <a:cubicBezTo>
                    <a:pt x="62738" y="12226"/>
                    <a:pt x="71382" y="16290"/>
                    <a:pt x="77763" y="24418"/>
                  </a:cubicBezTo>
                  <a:cubicBezTo>
                    <a:pt x="84145" y="32562"/>
                    <a:pt x="87336" y="43627"/>
                    <a:pt x="87336" y="57612"/>
                  </a:cubicBezTo>
                  <a:cubicBezTo>
                    <a:pt x="87336" y="71662"/>
                    <a:pt x="84145" y="82751"/>
                    <a:pt x="77763" y="90879"/>
                  </a:cubicBezTo>
                  <a:cubicBezTo>
                    <a:pt x="71382" y="99022"/>
                    <a:pt x="62738" y="103094"/>
                    <a:pt x="51831" y="103094"/>
                  </a:cubicBezTo>
                  <a:close/>
                  <a:moveTo>
                    <a:pt x="51831" y="115286"/>
                  </a:moveTo>
                  <a:cubicBezTo>
                    <a:pt x="67405" y="115286"/>
                    <a:pt x="79851" y="110064"/>
                    <a:pt x="89169" y="99618"/>
                  </a:cubicBezTo>
                  <a:cubicBezTo>
                    <a:pt x="98504" y="89172"/>
                    <a:pt x="103171" y="75170"/>
                    <a:pt x="103171" y="57612"/>
                  </a:cubicBezTo>
                  <a:cubicBezTo>
                    <a:pt x="103171" y="40102"/>
                    <a:pt x="98504" y="26124"/>
                    <a:pt x="89169" y="15679"/>
                  </a:cubicBezTo>
                  <a:cubicBezTo>
                    <a:pt x="79851" y="5233"/>
                    <a:pt x="67405" y="10"/>
                    <a:pt x="51831" y="10"/>
                  </a:cubicBezTo>
                  <a:cubicBezTo>
                    <a:pt x="36210" y="10"/>
                    <a:pt x="23717" y="5217"/>
                    <a:pt x="14351" y="15631"/>
                  </a:cubicBezTo>
                  <a:cubicBezTo>
                    <a:pt x="5000" y="26061"/>
                    <a:pt x="325" y="40055"/>
                    <a:pt x="325" y="57612"/>
                  </a:cubicBezTo>
                  <a:cubicBezTo>
                    <a:pt x="325" y="75170"/>
                    <a:pt x="5000" y="89172"/>
                    <a:pt x="14351" y="99618"/>
                  </a:cubicBezTo>
                  <a:cubicBezTo>
                    <a:pt x="23717" y="110064"/>
                    <a:pt x="36210" y="115286"/>
                    <a:pt x="51831" y="115286"/>
                  </a:cubicBezTo>
                  <a:close/>
                </a:path>
              </a:pathLst>
            </a:custGeom>
            <a:solidFill>
              <a:srgbClr val="000000"/>
            </a:solidFill>
            <a:ln w="1524" cap="flat">
              <a:noFill/>
              <a:prstDash val="solid"/>
              <a:round/>
            </a:ln>
          </p:spPr>
          <p:txBody>
            <a:bodyPr rtlCol="0" anchor="ctr"/>
            <a:lstStyle/>
            <a:p>
              <a:endParaRPr lang="en-US"/>
            </a:p>
          </p:txBody>
        </p:sp>
        <p:sp>
          <p:nvSpPr>
            <p:cNvPr id="150" name="Freeform: Shape 149">
              <a:extLst>
                <a:ext uri="{FF2B5EF4-FFF2-40B4-BE49-F238E27FC236}">
                  <a16:creationId xmlns:a16="http://schemas.microsoft.com/office/drawing/2014/main" id="{694A47F9-D5D9-427B-B0DE-56C6AFF2170E}"/>
                </a:ext>
              </a:extLst>
            </p:cNvPr>
            <p:cNvSpPr/>
            <p:nvPr/>
          </p:nvSpPr>
          <p:spPr>
            <a:xfrm flipV="1">
              <a:off x="10977301" y="1745237"/>
              <a:ext cx="48815" cy="85344"/>
            </a:xfrm>
            <a:custGeom>
              <a:avLst/>
              <a:gdLst>
                <a:gd name="connsiteX0" fmla="*/ 49160 w 48815"/>
                <a:gd name="connsiteY0" fmla="*/ 70576 h 85344"/>
                <a:gd name="connsiteX1" fmla="*/ 44136 w 48815"/>
                <a:gd name="connsiteY1" fmla="*/ 72528 h 85344"/>
                <a:gd name="connsiteX2" fmla="*/ 38159 w 48815"/>
                <a:gd name="connsiteY2" fmla="*/ 73171 h 85344"/>
                <a:gd name="connsiteX3" fmla="*/ 20323 w 48815"/>
                <a:gd name="connsiteY3" fmla="*/ 65623 h 85344"/>
                <a:gd name="connsiteX4" fmla="*/ 14108 w 48815"/>
                <a:gd name="connsiteY4" fmla="*/ 43929 h 85344"/>
                <a:gd name="connsiteX5" fmla="*/ 14108 w 48815"/>
                <a:gd name="connsiteY5" fmla="*/ 19 h 85344"/>
                <a:gd name="connsiteX6" fmla="*/ 344 w 48815"/>
                <a:gd name="connsiteY6" fmla="*/ 19 h 85344"/>
                <a:gd name="connsiteX7" fmla="*/ 344 w 48815"/>
                <a:gd name="connsiteY7" fmla="*/ 83363 h 85344"/>
                <a:gd name="connsiteX8" fmla="*/ 14108 w 48815"/>
                <a:gd name="connsiteY8" fmla="*/ 83363 h 85344"/>
                <a:gd name="connsiteX9" fmla="*/ 14108 w 48815"/>
                <a:gd name="connsiteY9" fmla="*/ 70409 h 85344"/>
                <a:gd name="connsiteX10" fmla="*/ 25348 w 48815"/>
                <a:gd name="connsiteY10" fmla="*/ 81672 h 85344"/>
                <a:gd name="connsiteX11" fmla="*/ 42183 w 48815"/>
                <a:gd name="connsiteY11" fmla="*/ 85363 h 85344"/>
                <a:gd name="connsiteX12" fmla="*/ 45302 w 48815"/>
                <a:gd name="connsiteY12" fmla="*/ 85173 h 85344"/>
                <a:gd name="connsiteX13" fmla="*/ 49089 w 48815"/>
                <a:gd name="connsiteY13" fmla="*/ 84625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160" y="70576"/>
                  </a:moveTo>
                  <a:cubicBezTo>
                    <a:pt x="47620" y="71465"/>
                    <a:pt x="45945" y="72115"/>
                    <a:pt x="44136" y="72528"/>
                  </a:cubicBezTo>
                  <a:cubicBezTo>
                    <a:pt x="42326" y="72957"/>
                    <a:pt x="40334" y="73171"/>
                    <a:pt x="38159" y="73171"/>
                  </a:cubicBezTo>
                  <a:cubicBezTo>
                    <a:pt x="30412" y="73171"/>
                    <a:pt x="24466" y="70655"/>
                    <a:pt x="20323" y="65623"/>
                  </a:cubicBezTo>
                  <a:cubicBezTo>
                    <a:pt x="16180" y="60590"/>
                    <a:pt x="14108" y="53359"/>
                    <a:pt x="14108" y="43929"/>
                  </a:cubicBezTo>
                  <a:lnTo>
                    <a:pt x="14108" y="19"/>
                  </a:lnTo>
                  <a:lnTo>
                    <a:pt x="344" y="19"/>
                  </a:lnTo>
                  <a:lnTo>
                    <a:pt x="344" y="83363"/>
                  </a:lnTo>
                  <a:lnTo>
                    <a:pt x="14108" y="83363"/>
                  </a:lnTo>
                  <a:lnTo>
                    <a:pt x="14108" y="70409"/>
                  </a:lnTo>
                  <a:cubicBezTo>
                    <a:pt x="16997" y="75473"/>
                    <a:pt x="20744" y="79227"/>
                    <a:pt x="25348" y="81672"/>
                  </a:cubicBezTo>
                  <a:cubicBezTo>
                    <a:pt x="29967" y="84133"/>
                    <a:pt x="35579" y="85363"/>
                    <a:pt x="42183" y="85363"/>
                  </a:cubicBezTo>
                  <a:cubicBezTo>
                    <a:pt x="43120" y="85363"/>
                    <a:pt x="44159" y="85300"/>
                    <a:pt x="45302" y="85173"/>
                  </a:cubicBezTo>
                  <a:cubicBezTo>
                    <a:pt x="46445" y="85062"/>
                    <a:pt x="47707" y="84879"/>
                    <a:pt x="49089" y="84625"/>
                  </a:cubicBezTo>
                  <a:close/>
                </a:path>
              </a:pathLst>
            </a:custGeom>
            <a:solidFill>
              <a:srgbClr val="000000"/>
            </a:solidFill>
            <a:ln w="1524" cap="flat">
              <a:noFill/>
              <a:prstDash val="solid"/>
              <a:round/>
            </a:ln>
          </p:spPr>
          <p:txBody>
            <a:bodyPr rtlCol="0" anchor="ctr"/>
            <a:lstStyle/>
            <a:p>
              <a:endParaRPr lang="en-US"/>
            </a:p>
          </p:txBody>
        </p:sp>
        <p:sp>
          <p:nvSpPr>
            <p:cNvPr id="151" name="Freeform: Shape 150">
              <a:extLst>
                <a:ext uri="{FF2B5EF4-FFF2-40B4-BE49-F238E27FC236}">
                  <a16:creationId xmlns:a16="http://schemas.microsoft.com/office/drawing/2014/main" id="{6AF6C275-4743-4356-9F88-C3DEFBCF287E}"/>
                </a:ext>
              </a:extLst>
            </p:cNvPr>
            <p:cNvSpPr/>
            <p:nvPr/>
          </p:nvSpPr>
          <p:spPr>
            <a:xfrm flipV="1">
              <a:off x="11040482" y="1714781"/>
              <a:ext cx="13692" cy="115800"/>
            </a:xfrm>
            <a:custGeom>
              <a:avLst/>
              <a:gdLst>
                <a:gd name="connsiteX0" fmla="*/ 358 w 13692"/>
                <a:gd name="connsiteY0" fmla="*/ 115809 h 115800"/>
                <a:gd name="connsiteX1" fmla="*/ 14050 w 13692"/>
                <a:gd name="connsiteY1" fmla="*/ 115809 h 115800"/>
                <a:gd name="connsiteX2" fmla="*/ 14050 w 13692"/>
                <a:gd name="connsiteY2" fmla="*/ 8 h 115800"/>
                <a:gd name="connsiteX3" fmla="*/ 358 w 13692"/>
                <a:gd name="connsiteY3" fmla="*/ 8 h 115800"/>
              </a:gdLst>
              <a:ahLst/>
              <a:cxnLst>
                <a:cxn ang="0">
                  <a:pos x="connsiteX0" y="connsiteY0"/>
                </a:cxn>
                <a:cxn ang="0">
                  <a:pos x="connsiteX1" y="connsiteY1"/>
                </a:cxn>
                <a:cxn ang="0">
                  <a:pos x="connsiteX2" y="connsiteY2"/>
                </a:cxn>
                <a:cxn ang="0">
                  <a:pos x="connsiteX3" y="connsiteY3"/>
                </a:cxn>
              </a:cxnLst>
              <a:rect l="l" t="t" r="r" b="b"/>
              <a:pathLst>
                <a:path w="13692" h="115800">
                  <a:moveTo>
                    <a:pt x="358" y="115809"/>
                  </a:moveTo>
                  <a:lnTo>
                    <a:pt x="14050" y="115809"/>
                  </a:lnTo>
                  <a:lnTo>
                    <a:pt x="14050" y="8"/>
                  </a:lnTo>
                  <a:lnTo>
                    <a:pt x="358" y="8"/>
                  </a:lnTo>
                  <a:close/>
                </a:path>
              </a:pathLst>
            </a:custGeom>
            <a:solidFill>
              <a:srgbClr val="000000"/>
            </a:solidFill>
            <a:ln w="1524" cap="flat">
              <a:noFill/>
              <a:prstDash val="solid"/>
              <a:round/>
            </a:ln>
          </p:spPr>
          <p:txBody>
            <a:bodyPr rtlCol="0" anchor="ctr"/>
            <a:lstStyle/>
            <a:p>
              <a:endParaRPr lang="en-US"/>
            </a:p>
          </p:txBody>
        </p:sp>
        <p:sp>
          <p:nvSpPr>
            <p:cNvPr id="152" name="Freeform: Shape 151">
              <a:extLst>
                <a:ext uri="{FF2B5EF4-FFF2-40B4-BE49-F238E27FC236}">
                  <a16:creationId xmlns:a16="http://schemas.microsoft.com/office/drawing/2014/main" id="{41351BD5-12DA-40A7-B818-69CA258DE537}"/>
                </a:ext>
              </a:extLst>
            </p:cNvPr>
            <p:cNvSpPr/>
            <p:nvPr/>
          </p:nvSpPr>
          <p:spPr>
            <a:xfrm flipV="1">
              <a:off x="11076871" y="1745237"/>
              <a:ext cx="77247" cy="87510"/>
            </a:xfrm>
            <a:custGeom>
              <a:avLst/>
              <a:gdLst>
                <a:gd name="connsiteX0" fmla="*/ 77592 w 77247"/>
                <a:gd name="connsiteY0" fmla="*/ 47288 h 87510"/>
                <a:gd name="connsiteX1" fmla="*/ 77592 w 77247"/>
                <a:gd name="connsiteY1" fmla="*/ 40596 h 87510"/>
                <a:gd name="connsiteX2" fmla="*/ 14632 w 77247"/>
                <a:gd name="connsiteY2" fmla="*/ 40596 h 87510"/>
                <a:gd name="connsiteX3" fmla="*/ 23157 w 77247"/>
                <a:gd name="connsiteY3" fmla="*/ 19046 h 87510"/>
                <a:gd name="connsiteX4" fmla="*/ 44398 w 77247"/>
                <a:gd name="connsiteY4" fmla="*/ 11640 h 87510"/>
                <a:gd name="connsiteX5" fmla="*/ 59685 w 77247"/>
                <a:gd name="connsiteY5" fmla="*/ 13569 h 87510"/>
                <a:gd name="connsiteX6" fmla="*/ 74402 w 77247"/>
                <a:gd name="connsiteY6" fmla="*/ 19379 h 87510"/>
                <a:gd name="connsiteX7" fmla="*/ 74402 w 77247"/>
                <a:gd name="connsiteY7" fmla="*/ 6425 h 87510"/>
                <a:gd name="connsiteX8" fmla="*/ 59281 w 77247"/>
                <a:gd name="connsiteY8" fmla="*/ 1663 h 87510"/>
                <a:gd name="connsiteX9" fmla="*/ 43588 w 77247"/>
                <a:gd name="connsiteY9" fmla="*/ 20 h 87510"/>
                <a:gd name="connsiteX10" fmla="*/ 11989 w 77247"/>
                <a:gd name="connsiteY10" fmla="*/ 11617 h 87510"/>
                <a:gd name="connsiteX11" fmla="*/ 345 w 77247"/>
                <a:gd name="connsiteY11" fmla="*/ 43049 h 87510"/>
                <a:gd name="connsiteX12" fmla="*/ 11394 w 77247"/>
                <a:gd name="connsiteY12" fmla="*/ 75506 h 87510"/>
                <a:gd name="connsiteX13" fmla="*/ 41207 w 77247"/>
                <a:gd name="connsiteY13" fmla="*/ 87531 h 87510"/>
                <a:gd name="connsiteX14" fmla="*/ 67805 w 77247"/>
                <a:gd name="connsiteY14" fmla="*/ 76696 h 87510"/>
                <a:gd name="connsiteX15" fmla="*/ 77592 w 77247"/>
                <a:gd name="connsiteY15" fmla="*/ 47288 h 87510"/>
                <a:gd name="connsiteX16" fmla="*/ 63900 w 77247"/>
                <a:gd name="connsiteY16" fmla="*/ 51312 h 87510"/>
                <a:gd name="connsiteX17" fmla="*/ 57614 w 77247"/>
                <a:gd name="connsiteY17" fmla="*/ 69219 h 87510"/>
                <a:gd name="connsiteX18" fmla="*/ 41350 w 77247"/>
                <a:gd name="connsiteY18" fmla="*/ 75934 h 87510"/>
                <a:gd name="connsiteX19" fmla="*/ 23014 w 77247"/>
                <a:gd name="connsiteY19" fmla="*/ 69457 h 87510"/>
                <a:gd name="connsiteX20" fmla="*/ 15085 w 77247"/>
                <a:gd name="connsiteY20" fmla="*/ 51217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92" y="47288"/>
                  </a:moveTo>
                  <a:lnTo>
                    <a:pt x="77592" y="40596"/>
                  </a:lnTo>
                  <a:lnTo>
                    <a:pt x="14632" y="40596"/>
                  </a:lnTo>
                  <a:cubicBezTo>
                    <a:pt x="15235" y="31167"/>
                    <a:pt x="18077" y="23983"/>
                    <a:pt x="23157" y="19046"/>
                  </a:cubicBezTo>
                  <a:cubicBezTo>
                    <a:pt x="28237" y="14109"/>
                    <a:pt x="35317" y="11640"/>
                    <a:pt x="44398" y="11640"/>
                  </a:cubicBezTo>
                  <a:cubicBezTo>
                    <a:pt x="49652" y="11640"/>
                    <a:pt x="54748" y="12283"/>
                    <a:pt x="59685" y="13569"/>
                  </a:cubicBezTo>
                  <a:cubicBezTo>
                    <a:pt x="64623" y="14855"/>
                    <a:pt x="69528" y="16792"/>
                    <a:pt x="74402" y="19379"/>
                  </a:cubicBezTo>
                  <a:lnTo>
                    <a:pt x="74402" y="6425"/>
                  </a:lnTo>
                  <a:cubicBezTo>
                    <a:pt x="69480" y="4346"/>
                    <a:pt x="64440" y="2758"/>
                    <a:pt x="59281" y="1663"/>
                  </a:cubicBezTo>
                  <a:cubicBezTo>
                    <a:pt x="54121" y="568"/>
                    <a:pt x="48890" y="20"/>
                    <a:pt x="43588" y="20"/>
                  </a:cubicBezTo>
                  <a:cubicBezTo>
                    <a:pt x="30285" y="20"/>
                    <a:pt x="19752" y="3885"/>
                    <a:pt x="11989" y="11617"/>
                  </a:cubicBezTo>
                  <a:cubicBezTo>
                    <a:pt x="4226" y="19364"/>
                    <a:pt x="345" y="29841"/>
                    <a:pt x="345" y="43049"/>
                  </a:cubicBezTo>
                  <a:cubicBezTo>
                    <a:pt x="345" y="56686"/>
                    <a:pt x="4028" y="67505"/>
                    <a:pt x="11394" y="75506"/>
                  </a:cubicBezTo>
                  <a:cubicBezTo>
                    <a:pt x="18760" y="83522"/>
                    <a:pt x="28697" y="87531"/>
                    <a:pt x="41207" y="87531"/>
                  </a:cubicBezTo>
                  <a:cubicBezTo>
                    <a:pt x="52415" y="87531"/>
                    <a:pt x="61281" y="83919"/>
                    <a:pt x="67805" y="76696"/>
                  </a:cubicBezTo>
                  <a:cubicBezTo>
                    <a:pt x="74330" y="69489"/>
                    <a:pt x="77592" y="59686"/>
                    <a:pt x="77592" y="47288"/>
                  </a:cubicBezTo>
                  <a:close/>
                  <a:moveTo>
                    <a:pt x="63900" y="51312"/>
                  </a:moveTo>
                  <a:cubicBezTo>
                    <a:pt x="63805" y="58789"/>
                    <a:pt x="61709" y="64758"/>
                    <a:pt x="57614" y="69219"/>
                  </a:cubicBezTo>
                  <a:cubicBezTo>
                    <a:pt x="53518" y="73696"/>
                    <a:pt x="48097" y="75934"/>
                    <a:pt x="41350" y="75934"/>
                  </a:cubicBezTo>
                  <a:cubicBezTo>
                    <a:pt x="33714" y="75934"/>
                    <a:pt x="27602" y="73775"/>
                    <a:pt x="23014" y="69457"/>
                  </a:cubicBezTo>
                  <a:cubicBezTo>
                    <a:pt x="18426" y="65139"/>
                    <a:pt x="15783" y="59059"/>
                    <a:pt x="15085" y="51217"/>
                  </a:cubicBezTo>
                  <a:close/>
                </a:path>
              </a:pathLst>
            </a:custGeom>
            <a:solidFill>
              <a:srgbClr val="000000"/>
            </a:solidFill>
            <a:ln w="1524" cap="flat">
              <a:noFill/>
              <a:prstDash val="solid"/>
              <a:round/>
            </a:ln>
          </p:spPr>
          <p:txBody>
            <a:bodyPr rtlCol="0" anchor="ctr"/>
            <a:lstStyle/>
            <a:p>
              <a:endParaRPr lang="en-US"/>
            </a:p>
          </p:txBody>
        </p:sp>
        <p:sp>
          <p:nvSpPr>
            <p:cNvPr id="153" name="Freeform: Shape 152">
              <a:extLst>
                <a:ext uri="{FF2B5EF4-FFF2-40B4-BE49-F238E27FC236}">
                  <a16:creationId xmlns:a16="http://schemas.microsoft.com/office/drawing/2014/main" id="{DC0EB603-C663-4A18-B1D7-89E583E51D15}"/>
                </a:ext>
              </a:extLst>
            </p:cNvPr>
            <p:cNvSpPr/>
            <p:nvPr/>
          </p:nvSpPr>
          <p:spPr>
            <a:xfrm flipV="1">
              <a:off x="11171370" y="1745237"/>
              <a:ext cx="70413" cy="87510"/>
            </a:xfrm>
            <a:custGeom>
              <a:avLst/>
              <a:gdLst>
                <a:gd name="connsiteX0" fmla="*/ 43452 w 70413"/>
                <a:gd name="connsiteY0" fmla="*/ 44073 h 87510"/>
                <a:gd name="connsiteX1" fmla="*/ 20449 w 70413"/>
                <a:gd name="connsiteY1" fmla="*/ 40287 h 87510"/>
                <a:gd name="connsiteX2" fmla="*/ 14043 w 70413"/>
                <a:gd name="connsiteY2" fmla="*/ 27333 h 87510"/>
                <a:gd name="connsiteX3" fmla="*/ 18853 w 70413"/>
                <a:gd name="connsiteY3" fmla="*/ 15760 h 87510"/>
                <a:gd name="connsiteX4" fmla="*/ 31903 w 70413"/>
                <a:gd name="connsiteY4" fmla="*/ 11498 h 87510"/>
                <a:gd name="connsiteX5" fmla="*/ 50191 w 70413"/>
                <a:gd name="connsiteY5" fmla="*/ 19570 h 87510"/>
                <a:gd name="connsiteX6" fmla="*/ 57073 w 70413"/>
                <a:gd name="connsiteY6" fmla="*/ 41025 h 87510"/>
                <a:gd name="connsiteX7" fmla="*/ 57073 w 70413"/>
                <a:gd name="connsiteY7" fmla="*/ 44073 h 87510"/>
                <a:gd name="connsiteX8" fmla="*/ 70765 w 70413"/>
                <a:gd name="connsiteY8" fmla="*/ 49740 h 87510"/>
                <a:gd name="connsiteX9" fmla="*/ 70765 w 70413"/>
                <a:gd name="connsiteY9" fmla="*/ 2187 h 87510"/>
                <a:gd name="connsiteX10" fmla="*/ 57073 w 70413"/>
                <a:gd name="connsiteY10" fmla="*/ 2187 h 87510"/>
                <a:gd name="connsiteX11" fmla="*/ 57073 w 70413"/>
                <a:gd name="connsiteY11" fmla="*/ 14831 h 87510"/>
                <a:gd name="connsiteX12" fmla="*/ 45381 w 70413"/>
                <a:gd name="connsiteY12" fmla="*/ 3639 h 87510"/>
                <a:gd name="connsiteX13" fmla="*/ 28259 w 70413"/>
                <a:gd name="connsiteY13" fmla="*/ 20 h 87510"/>
                <a:gd name="connsiteX14" fmla="*/ 7900 w 70413"/>
                <a:gd name="connsiteY14" fmla="*/ 7211 h 87510"/>
                <a:gd name="connsiteX15" fmla="*/ 351 w 70413"/>
                <a:gd name="connsiteY15" fmla="*/ 26452 h 87510"/>
                <a:gd name="connsiteX16" fmla="*/ 9757 w 70413"/>
                <a:gd name="connsiteY16" fmla="*/ 47645 h 87510"/>
                <a:gd name="connsiteX17" fmla="*/ 37856 w 70413"/>
                <a:gd name="connsiteY17" fmla="*/ 54789 h 87510"/>
                <a:gd name="connsiteX18" fmla="*/ 57073 w 70413"/>
                <a:gd name="connsiteY18" fmla="*/ 54789 h 87510"/>
                <a:gd name="connsiteX19" fmla="*/ 57073 w 70413"/>
                <a:gd name="connsiteY19" fmla="*/ 56146 h 87510"/>
                <a:gd name="connsiteX20" fmla="*/ 50857 w 70413"/>
                <a:gd name="connsiteY20" fmla="*/ 70767 h 87510"/>
                <a:gd name="connsiteX21" fmla="*/ 33403 w 70413"/>
                <a:gd name="connsiteY21" fmla="*/ 75934 h 87510"/>
                <a:gd name="connsiteX22" fmla="*/ 19473 w 70413"/>
                <a:gd name="connsiteY22" fmla="*/ 74220 h 87510"/>
                <a:gd name="connsiteX23" fmla="*/ 6471 w 70413"/>
                <a:gd name="connsiteY23" fmla="*/ 69076 h 87510"/>
                <a:gd name="connsiteX24" fmla="*/ 6471 w 70413"/>
                <a:gd name="connsiteY24" fmla="*/ 81744 h 87510"/>
                <a:gd name="connsiteX25" fmla="*/ 21044 w 70413"/>
                <a:gd name="connsiteY25" fmla="*/ 86078 h 87510"/>
                <a:gd name="connsiteX26" fmla="*/ 34808 w 70413"/>
                <a:gd name="connsiteY26" fmla="*/ 87531 h 87510"/>
                <a:gd name="connsiteX27" fmla="*/ 61835 w 70413"/>
                <a:gd name="connsiteY27" fmla="*/ 78149 h 87510"/>
                <a:gd name="connsiteX28" fmla="*/ 70765 w 70413"/>
                <a:gd name="connsiteY28" fmla="*/ 4974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52" y="44073"/>
                  </a:moveTo>
                  <a:cubicBezTo>
                    <a:pt x="32387" y="44073"/>
                    <a:pt x="24719" y="42811"/>
                    <a:pt x="20449" y="40287"/>
                  </a:cubicBezTo>
                  <a:cubicBezTo>
                    <a:pt x="16179" y="37763"/>
                    <a:pt x="14043" y="33445"/>
                    <a:pt x="14043" y="27333"/>
                  </a:cubicBezTo>
                  <a:cubicBezTo>
                    <a:pt x="14043" y="22475"/>
                    <a:pt x="15647" y="18617"/>
                    <a:pt x="18853" y="15760"/>
                  </a:cubicBezTo>
                  <a:cubicBezTo>
                    <a:pt x="22060" y="12918"/>
                    <a:pt x="26410" y="11498"/>
                    <a:pt x="31903" y="11498"/>
                  </a:cubicBezTo>
                  <a:cubicBezTo>
                    <a:pt x="39507" y="11498"/>
                    <a:pt x="45603" y="14188"/>
                    <a:pt x="50191" y="19570"/>
                  </a:cubicBezTo>
                  <a:cubicBezTo>
                    <a:pt x="54779" y="24952"/>
                    <a:pt x="57073" y="32103"/>
                    <a:pt x="57073" y="41025"/>
                  </a:cubicBezTo>
                  <a:lnTo>
                    <a:pt x="57073" y="44073"/>
                  </a:lnTo>
                  <a:close/>
                  <a:moveTo>
                    <a:pt x="70765" y="49740"/>
                  </a:moveTo>
                  <a:lnTo>
                    <a:pt x="70765" y="2187"/>
                  </a:lnTo>
                  <a:lnTo>
                    <a:pt x="57073" y="2187"/>
                  </a:lnTo>
                  <a:lnTo>
                    <a:pt x="57073" y="14831"/>
                  </a:lnTo>
                  <a:cubicBezTo>
                    <a:pt x="53945" y="9783"/>
                    <a:pt x="50048" y="6052"/>
                    <a:pt x="45381" y="3639"/>
                  </a:cubicBezTo>
                  <a:cubicBezTo>
                    <a:pt x="40713" y="1226"/>
                    <a:pt x="35006" y="20"/>
                    <a:pt x="28259" y="20"/>
                  </a:cubicBezTo>
                  <a:cubicBezTo>
                    <a:pt x="19735" y="20"/>
                    <a:pt x="12948" y="2417"/>
                    <a:pt x="7900" y="7211"/>
                  </a:cubicBezTo>
                  <a:cubicBezTo>
                    <a:pt x="2867" y="12006"/>
                    <a:pt x="351" y="18419"/>
                    <a:pt x="351" y="26452"/>
                  </a:cubicBezTo>
                  <a:cubicBezTo>
                    <a:pt x="351" y="35818"/>
                    <a:pt x="3486" y="42882"/>
                    <a:pt x="9757" y="47645"/>
                  </a:cubicBezTo>
                  <a:cubicBezTo>
                    <a:pt x="16044" y="52407"/>
                    <a:pt x="25410" y="54789"/>
                    <a:pt x="37856" y="54789"/>
                  </a:cubicBezTo>
                  <a:lnTo>
                    <a:pt x="57073" y="54789"/>
                  </a:lnTo>
                  <a:lnTo>
                    <a:pt x="57073" y="56146"/>
                  </a:lnTo>
                  <a:cubicBezTo>
                    <a:pt x="57073" y="62448"/>
                    <a:pt x="55001" y="67322"/>
                    <a:pt x="50857" y="70767"/>
                  </a:cubicBezTo>
                  <a:cubicBezTo>
                    <a:pt x="46714" y="74212"/>
                    <a:pt x="40896" y="75934"/>
                    <a:pt x="33403" y="75934"/>
                  </a:cubicBezTo>
                  <a:cubicBezTo>
                    <a:pt x="28640" y="75934"/>
                    <a:pt x="23997" y="75363"/>
                    <a:pt x="19473" y="74220"/>
                  </a:cubicBezTo>
                  <a:cubicBezTo>
                    <a:pt x="14964" y="73077"/>
                    <a:pt x="10630" y="71362"/>
                    <a:pt x="6471" y="69076"/>
                  </a:cubicBezTo>
                  <a:lnTo>
                    <a:pt x="6471" y="81744"/>
                  </a:lnTo>
                  <a:cubicBezTo>
                    <a:pt x="11472" y="83681"/>
                    <a:pt x="16329" y="85126"/>
                    <a:pt x="21044" y="86078"/>
                  </a:cubicBezTo>
                  <a:cubicBezTo>
                    <a:pt x="25759" y="87047"/>
                    <a:pt x="30347" y="87531"/>
                    <a:pt x="34808" y="87531"/>
                  </a:cubicBezTo>
                  <a:cubicBezTo>
                    <a:pt x="46873" y="87531"/>
                    <a:pt x="55882" y="84403"/>
                    <a:pt x="61835" y="78149"/>
                  </a:cubicBezTo>
                  <a:cubicBezTo>
                    <a:pt x="67788" y="71910"/>
                    <a:pt x="70765" y="62440"/>
                    <a:pt x="70765" y="49740"/>
                  </a:cubicBezTo>
                  <a:close/>
                </a:path>
              </a:pathLst>
            </a:custGeom>
            <a:solidFill>
              <a:srgbClr val="000000"/>
            </a:solidFill>
            <a:ln w="1524" cap="flat">
              <a:noFill/>
              <a:prstDash val="solid"/>
              <a:round/>
            </a:ln>
          </p:spPr>
          <p:txBody>
            <a:bodyPr rtlCol="0" anchor="ctr"/>
            <a:lstStyle/>
            <a:p>
              <a:endParaRPr lang="en-US"/>
            </a:p>
          </p:txBody>
        </p:sp>
        <p:sp>
          <p:nvSpPr>
            <p:cNvPr id="154" name="Freeform: Shape 153">
              <a:extLst>
                <a:ext uri="{FF2B5EF4-FFF2-40B4-BE49-F238E27FC236}">
                  <a16:creationId xmlns:a16="http://schemas.microsoft.com/office/drawing/2014/main" id="{512F1F9D-811F-4FAE-8DF3-B9B8075D1D6F}"/>
                </a:ext>
              </a:extLst>
            </p:cNvPr>
            <p:cNvSpPr/>
            <p:nvPr/>
          </p:nvSpPr>
          <p:spPr>
            <a:xfrm flipV="1">
              <a:off x="11269450" y="1745237"/>
              <a:ext cx="69818" cy="85344"/>
            </a:xfrm>
            <a:custGeom>
              <a:avLst/>
              <a:gdLst>
                <a:gd name="connsiteX0" fmla="*/ 70172 w 69818"/>
                <a:gd name="connsiteY0" fmla="*/ 50335 h 85344"/>
                <a:gd name="connsiteX1" fmla="*/ 70172 w 69818"/>
                <a:gd name="connsiteY1" fmla="*/ 19 h 85344"/>
                <a:gd name="connsiteX2" fmla="*/ 56479 w 69818"/>
                <a:gd name="connsiteY2" fmla="*/ 19 h 85344"/>
                <a:gd name="connsiteX3" fmla="*/ 56479 w 69818"/>
                <a:gd name="connsiteY3" fmla="*/ 49883 h 85344"/>
                <a:gd name="connsiteX4" fmla="*/ 51860 w 69818"/>
                <a:gd name="connsiteY4" fmla="*/ 67575 h 85344"/>
                <a:gd name="connsiteX5" fmla="*/ 38025 w 69818"/>
                <a:gd name="connsiteY5" fmla="*/ 73457 h 85344"/>
                <a:gd name="connsiteX6" fmla="*/ 20523 w 69818"/>
                <a:gd name="connsiteY6" fmla="*/ 66385 h 85344"/>
                <a:gd name="connsiteX7" fmla="*/ 14117 w 69818"/>
                <a:gd name="connsiteY7" fmla="*/ 47120 h 85344"/>
                <a:gd name="connsiteX8" fmla="*/ 14117 w 69818"/>
                <a:gd name="connsiteY8" fmla="*/ 19 h 85344"/>
                <a:gd name="connsiteX9" fmla="*/ 353 w 69818"/>
                <a:gd name="connsiteY9" fmla="*/ 19 h 85344"/>
                <a:gd name="connsiteX10" fmla="*/ 353 w 69818"/>
                <a:gd name="connsiteY10" fmla="*/ 83363 h 85344"/>
                <a:gd name="connsiteX11" fmla="*/ 14117 w 69818"/>
                <a:gd name="connsiteY11" fmla="*/ 83363 h 85344"/>
                <a:gd name="connsiteX12" fmla="*/ 14117 w 69818"/>
                <a:gd name="connsiteY12" fmla="*/ 70409 h 85344"/>
                <a:gd name="connsiteX13" fmla="*/ 25690 w 69818"/>
                <a:gd name="connsiteY13" fmla="*/ 81648 h 85344"/>
                <a:gd name="connsiteX14" fmla="*/ 41073 w 69818"/>
                <a:gd name="connsiteY14" fmla="*/ 85363 h 85344"/>
                <a:gd name="connsiteX15" fmla="*/ 62790 w 69818"/>
                <a:gd name="connsiteY15" fmla="*/ 76481 h 85344"/>
                <a:gd name="connsiteX16" fmla="*/ 70172 w 69818"/>
                <a:gd name="connsiteY16" fmla="*/ 50335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172" y="50335"/>
                  </a:moveTo>
                  <a:lnTo>
                    <a:pt x="70172" y="19"/>
                  </a:lnTo>
                  <a:lnTo>
                    <a:pt x="56479" y="19"/>
                  </a:lnTo>
                  <a:lnTo>
                    <a:pt x="56479" y="49883"/>
                  </a:lnTo>
                  <a:cubicBezTo>
                    <a:pt x="56479" y="57772"/>
                    <a:pt x="54940" y="63670"/>
                    <a:pt x="51860" y="67575"/>
                  </a:cubicBezTo>
                  <a:cubicBezTo>
                    <a:pt x="48780" y="71496"/>
                    <a:pt x="44168" y="73457"/>
                    <a:pt x="38025" y="73457"/>
                  </a:cubicBezTo>
                  <a:cubicBezTo>
                    <a:pt x="30627" y="73457"/>
                    <a:pt x="24793" y="71099"/>
                    <a:pt x="20523" y="66385"/>
                  </a:cubicBezTo>
                  <a:cubicBezTo>
                    <a:pt x="16252" y="61685"/>
                    <a:pt x="14117" y="55264"/>
                    <a:pt x="14117" y="47120"/>
                  </a:cubicBezTo>
                  <a:lnTo>
                    <a:pt x="14117" y="19"/>
                  </a:lnTo>
                  <a:lnTo>
                    <a:pt x="353" y="19"/>
                  </a:lnTo>
                  <a:lnTo>
                    <a:pt x="353" y="83363"/>
                  </a:lnTo>
                  <a:lnTo>
                    <a:pt x="14117" y="83363"/>
                  </a:lnTo>
                  <a:lnTo>
                    <a:pt x="14117" y="70409"/>
                  </a:lnTo>
                  <a:cubicBezTo>
                    <a:pt x="17403" y="75425"/>
                    <a:pt x="21261" y="79172"/>
                    <a:pt x="25690" y="81648"/>
                  </a:cubicBezTo>
                  <a:cubicBezTo>
                    <a:pt x="30135" y="84125"/>
                    <a:pt x="35263" y="85363"/>
                    <a:pt x="41073" y="85363"/>
                  </a:cubicBezTo>
                  <a:cubicBezTo>
                    <a:pt x="50645" y="85363"/>
                    <a:pt x="57884" y="82402"/>
                    <a:pt x="62790" y="76481"/>
                  </a:cubicBezTo>
                  <a:cubicBezTo>
                    <a:pt x="67711" y="70560"/>
                    <a:pt x="70172" y="61844"/>
                    <a:pt x="70172" y="50335"/>
                  </a:cubicBezTo>
                  <a:close/>
                </a:path>
              </a:pathLst>
            </a:custGeom>
            <a:solidFill>
              <a:srgbClr val="000000"/>
            </a:solidFill>
            <a:ln w="1524" cap="flat">
              <a:noFill/>
              <a:prstDash val="solid"/>
              <a:round/>
            </a:ln>
          </p:spPr>
          <p:txBody>
            <a:bodyPr rtlCol="0" anchor="ctr"/>
            <a:lstStyle/>
            <a:p>
              <a:endParaRPr lang="en-US"/>
            </a:p>
          </p:txBody>
        </p:sp>
        <p:sp>
          <p:nvSpPr>
            <p:cNvPr id="155" name="Freeform: Shape 154">
              <a:extLst>
                <a:ext uri="{FF2B5EF4-FFF2-40B4-BE49-F238E27FC236}">
                  <a16:creationId xmlns:a16="http://schemas.microsoft.com/office/drawing/2014/main" id="{FE6088AA-2192-4C04-A73D-41599F0C3F41}"/>
                </a:ext>
              </a:extLst>
            </p:cNvPr>
            <p:cNvSpPr/>
            <p:nvPr/>
          </p:nvSpPr>
          <p:spPr>
            <a:xfrm flipV="1">
              <a:off x="11360468" y="1745237"/>
              <a:ext cx="63698" cy="87510"/>
            </a:xfrm>
            <a:custGeom>
              <a:avLst/>
              <a:gdLst>
                <a:gd name="connsiteX0" fmla="*/ 59585 w 63698"/>
                <a:gd name="connsiteY0" fmla="*/ 83078 h 87510"/>
                <a:gd name="connsiteX1" fmla="*/ 59585 w 63698"/>
                <a:gd name="connsiteY1" fmla="*/ 70124 h 87510"/>
                <a:gd name="connsiteX2" fmla="*/ 47536 w 63698"/>
                <a:gd name="connsiteY2" fmla="*/ 74577 h 87510"/>
                <a:gd name="connsiteX3" fmla="*/ 34582 w 63698"/>
                <a:gd name="connsiteY3" fmla="*/ 76077 h 87510"/>
                <a:gd name="connsiteX4" fmla="*/ 19295 w 63698"/>
                <a:gd name="connsiteY4" fmla="*/ 72958 h 87510"/>
                <a:gd name="connsiteX5" fmla="*/ 14199 w 63698"/>
                <a:gd name="connsiteY5" fmla="*/ 63575 h 87510"/>
                <a:gd name="connsiteX6" fmla="*/ 17842 w 63698"/>
                <a:gd name="connsiteY6" fmla="*/ 56098 h 87510"/>
                <a:gd name="connsiteX7" fmla="*/ 32511 w 63698"/>
                <a:gd name="connsiteY7" fmla="*/ 50931 h 87510"/>
                <a:gd name="connsiteX8" fmla="*/ 37202 w 63698"/>
                <a:gd name="connsiteY8" fmla="*/ 49883 h 87510"/>
                <a:gd name="connsiteX9" fmla="*/ 57919 w 63698"/>
                <a:gd name="connsiteY9" fmla="*/ 41073 h 87510"/>
                <a:gd name="connsiteX10" fmla="*/ 64062 w 63698"/>
                <a:gd name="connsiteY10" fmla="*/ 25190 h 87510"/>
                <a:gd name="connsiteX11" fmla="*/ 54871 w 63698"/>
                <a:gd name="connsiteY11" fmla="*/ 6783 h 87510"/>
                <a:gd name="connsiteX12" fmla="*/ 29605 w 63698"/>
                <a:gd name="connsiteY12" fmla="*/ 20 h 87510"/>
                <a:gd name="connsiteX13" fmla="*/ 15651 w 63698"/>
                <a:gd name="connsiteY13" fmla="*/ 1330 h 87510"/>
                <a:gd name="connsiteX14" fmla="*/ 364 w 63698"/>
                <a:gd name="connsiteY14" fmla="*/ 5235 h 87510"/>
                <a:gd name="connsiteX15" fmla="*/ 364 w 63698"/>
                <a:gd name="connsiteY15" fmla="*/ 19379 h 87510"/>
                <a:gd name="connsiteX16" fmla="*/ 15318 w 63698"/>
                <a:gd name="connsiteY16" fmla="*/ 13450 h 87510"/>
                <a:gd name="connsiteX17" fmla="*/ 29915 w 63698"/>
                <a:gd name="connsiteY17" fmla="*/ 11498 h 87510"/>
                <a:gd name="connsiteX18" fmla="*/ 44774 w 63698"/>
                <a:gd name="connsiteY18" fmla="*/ 14807 h 87510"/>
                <a:gd name="connsiteX19" fmla="*/ 49989 w 63698"/>
                <a:gd name="connsiteY19" fmla="*/ 24142 h 87510"/>
                <a:gd name="connsiteX20" fmla="*/ 46227 w 63698"/>
                <a:gd name="connsiteY20" fmla="*/ 32691 h 87510"/>
                <a:gd name="connsiteX21" fmla="*/ 29748 w 63698"/>
                <a:gd name="connsiteY21" fmla="*/ 38429 h 87510"/>
                <a:gd name="connsiteX22" fmla="*/ 24986 w 63698"/>
                <a:gd name="connsiteY22" fmla="*/ 39549 h 87510"/>
                <a:gd name="connsiteX23" fmla="*/ 6603 w 63698"/>
                <a:gd name="connsiteY23" fmla="*/ 47764 h 87510"/>
                <a:gd name="connsiteX24" fmla="*/ 959 w 63698"/>
                <a:gd name="connsiteY24" fmla="*/ 62980 h 87510"/>
                <a:gd name="connsiteX25" fmla="*/ 9293 w 63698"/>
                <a:gd name="connsiteY25" fmla="*/ 81125 h 87510"/>
                <a:gd name="connsiteX26" fmla="*/ 32963 w 63698"/>
                <a:gd name="connsiteY26" fmla="*/ 87531 h 87510"/>
                <a:gd name="connsiteX27" fmla="*/ 47227 w 63698"/>
                <a:gd name="connsiteY27" fmla="*/ 86412 h 87510"/>
                <a:gd name="connsiteX28" fmla="*/ 59585 w 63698"/>
                <a:gd name="connsiteY28" fmla="*/ 8307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85" y="83078"/>
                  </a:moveTo>
                  <a:lnTo>
                    <a:pt x="59585" y="70124"/>
                  </a:lnTo>
                  <a:cubicBezTo>
                    <a:pt x="55728" y="72108"/>
                    <a:pt x="51711" y="73593"/>
                    <a:pt x="47536" y="74577"/>
                  </a:cubicBezTo>
                  <a:cubicBezTo>
                    <a:pt x="43377" y="75577"/>
                    <a:pt x="39059" y="76077"/>
                    <a:pt x="34582" y="76077"/>
                  </a:cubicBezTo>
                  <a:cubicBezTo>
                    <a:pt x="27788" y="76077"/>
                    <a:pt x="22692" y="75037"/>
                    <a:pt x="19295" y="72958"/>
                  </a:cubicBezTo>
                  <a:cubicBezTo>
                    <a:pt x="15897" y="70878"/>
                    <a:pt x="14199" y="67751"/>
                    <a:pt x="14199" y="63575"/>
                  </a:cubicBezTo>
                  <a:cubicBezTo>
                    <a:pt x="14199" y="60400"/>
                    <a:pt x="15413" y="57908"/>
                    <a:pt x="17842" y="56098"/>
                  </a:cubicBezTo>
                  <a:cubicBezTo>
                    <a:pt x="20271" y="54289"/>
                    <a:pt x="25160" y="52566"/>
                    <a:pt x="32511" y="50931"/>
                  </a:cubicBezTo>
                  <a:lnTo>
                    <a:pt x="37202" y="49883"/>
                  </a:lnTo>
                  <a:cubicBezTo>
                    <a:pt x="46917" y="47804"/>
                    <a:pt x="53823" y="44867"/>
                    <a:pt x="57919" y="41073"/>
                  </a:cubicBezTo>
                  <a:cubicBezTo>
                    <a:pt x="62014" y="37278"/>
                    <a:pt x="64062" y="31984"/>
                    <a:pt x="64062" y="25190"/>
                  </a:cubicBezTo>
                  <a:cubicBezTo>
                    <a:pt x="64062" y="17443"/>
                    <a:pt x="60998" y="11307"/>
                    <a:pt x="54871" y="6783"/>
                  </a:cubicBezTo>
                  <a:cubicBezTo>
                    <a:pt x="48743" y="2274"/>
                    <a:pt x="40321" y="20"/>
                    <a:pt x="29605" y="20"/>
                  </a:cubicBezTo>
                  <a:cubicBezTo>
                    <a:pt x="25145" y="20"/>
                    <a:pt x="20493" y="456"/>
                    <a:pt x="15651" y="1330"/>
                  </a:cubicBezTo>
                  <a:cubicBezTo>
                    <a:pt x="10809" y="2203"/>
                    <a:pt x="5714" y="3504"/>
                    <a:pt x="364" y="5235"/>
                  </a:cubicBezTo>
                  <a:lnTo>
                    <a:pt x="364" y="19379"/>
                  </a:lnTo>
                  <a:cubicBezTo>
                    <a:pt x="5428" y="16744"/>
                    <a:pt x="10413" y="14768"/>
                    <a:pt x="15318" y="13450"/>
                  </a:cubicBezTo>
                  <a:cubicBezTo>
                    <a:pt x="20223" y="12148"/>
                    <a:pt x="25089" y="11498"/>
                    <a:pt x="29915" y="11498"/>
                  </a:cubicBezTo>
                  <a:cubicBezTo>
                    <a:pt x="36360" y="11498"/>
                    <a:pt x="41313" y="12601"/>
                    <a:pt x="44774" y="14807"/>
                  </a:cubicBezTo>
                  <a:cubicBezTo>
                    <a:pt x="48251" y="17014"/>
                    <a:pt x="49989" y="20126"/>
                    <a:pt x="49989" y="24142"/>
                  </a:cubicBezTo>
                  <a:cubicBezTo>
                    <a:pt x="49989" y="27857"/>
                    <a:pt x="48735" y="30706"/>
                    <a:pt x="46227" y="32691"/>
                  </a:cubicBezTo>
                  <a:cubicBezTo>
                    <a:pt x="43734" y="34675"/>
                    <a:pt x="38241" y="36588"/>
                    <a:pt x="29748" y="38429"/>
                  </a:cubicBezTo>
                  <a:lnTo>
                    <a:pt x="24986" y="39549"/>
                  </a:lnTo>
                  <a:cubicBezTo>
                    <a:pt x="16509" y="41327"/>
                    <a:pt x="10381" y="44065"/>
                    <a:pt x="6603" y="47764"/>
                  </a:cubicBezTo>
                  <a:cubicBezTo>
                    <a:pt x="2840" y="51463"/>
                    <a:pt x="959" y="56535"/>
                    <a:pt x="959" y="62980"/>
                  </a:cubicBezTo>
                  <a:cubicBezTo>
                    <a:pt x="959" y="70822"/>
                    <a:pt x="3737" y="76871"/>
                    <a:pt x="9293" y="81125"/>
                  </a:cubicBezTo>
                  <a:cubicBezTo>
                    <a:pt x="14850" y="85396"/>
                    <a:pt x="22740" y="87531"/>
                    <a:pt x="32963" y="87531"/>
                  </a:cubicBezTo>
                  <a:cubicBezTo>
                    <a:pt x="38011" y="87531"/>
                    <a:pt x="42766" y="87158"/>
                    <a:pt x="47227" y="86412"/>
                  </a:cubicBezTo>
                  <a:cubicBezTo>
                    <a:pt x="51703" y="85681"/>
                    <a:pt x="55823" y="84570"/>
                    <a:pt x="59585" y="83078"/>
                  </a:cubicBezTo>
                  <a:close/>
                </a:path>
              </a:pathLst>
            </a:custGeom>
            <a:solidFill>
              <a:srgbClr val="000000"/>
            </a:solidFill>
            <a:ln w="1524" cap="flat">
              <a:noFill/>
              <a:prstDash val="solid"/>
              <a:round/>
            </a:ln>
          </p:spPr>
          <p:txBody>
            <a:bodyPr rtlCol="0" anchor="ctr"/>
            <a:lstStyle/>
            <a:p>
              <a:endParaRPr lang="en-US"/>
            </a:p>
          </p:txBody>
        </p:sp>
      </p:grpSp>
      <p:sp>
        <p:nvSpPr>
          <p:cNvPr id="156" name="Freeform: Shape 155">
            <a:extLst>
              <a:ext uri="{FF2B5EF4-FFF2-40B4-BE49-F238E27FC236}">
                <a16:creationId xmlns:a16="http://schemas.microsoft.com/office/drawing/2014/main" id="{1F5A7C01-E0F3-4000-A7C2-CE647EF1E158}"/>
              </a:ext>
            </a:extLst>
          </p:cNvPr>
          <p:cNvSpPr/>
          <p:nvPr/>
        </p:nvSpPr>
        <p:spPr>
          <a:xfrm>
            <a:off x="10035940" y="2000936"/>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FF"/>
            </a:solidFill>
            <a:prstDash val="solid"/>
            <a:round/>
          </a:ln>
        </p:spPr>
        <p:txBody>
          <a:bodyPr rtlCol="0" anchor="ctr"/>
          <a:lstStyle/>
          <a:p>
            <a:endParaRPr lang="en-US"/>
          </a:p>
        </p:txBody>
      </p:sp>
      <p:grpSp>
        <p:nvGrpSpPr>
          <p:cNvPr id="157" name="Graphic 4">
            <a:extLst>
              <a:ext uri="{FF2B5EF4-FFF2-40B4-BE49-F238E27FC236}">
                <a16:creationId xmlns:a16="http://schemas.microsoft.com/office/drawing/2014/main" id="{2BF7F60B-8A6D-41F0-BD80-29F50A6C7D27}"/>
              </a:ext>
            </a:extLst>
          </p:cNvPr>
          <p:cNvGrpSpPr/>
          <p:nvPr/>
        </p:nvGrpSpPr>
        <p:grpSpPr>
          <a:xfrm>
            <a:off x="10477614" y="1938475"/>
            <a:ext cx="1025553" cy="147494"/>
            <a:chOff x="10477614" y="1938475"/>
            <a:chExt cx="1025553" cy="147494"/>
          </a:xfrm>
          <a:solidFill>
            <a:srgbClr val="000000"/>
          </a:solidFill>
        </p:grpSpPr>
        <p:sp>
          <p:nvSpPr>
            <p:cNvPr id="158" name="Freeform: Shape 157">
              <a:extLst>
                <a:ext uri="{FF2B5EF4-FFF2-40B4-BE49-F238E27FC236}">
                  <a16:creationId xmlns:a16="http://schemas.microsoft.com/office/drawing/2014/main" id="{0A3114C2-3444-4E82-9915-34553C79F1BD}"/>
                </a:ext>
              </a:extLst>
            </p:cNvPr>
            <p:cNvSpPr/>
            <p:nvPr/>
          </p:nvSpPr>
          <p:spPr>
            <a:xfrm flipV="1">
              <a:off x="10477614" y="1943166"/>
              <a:ext cx="84081" cy="111109"/>
            </a:xfrm>
            <a:custGeom>
              <a:avLst/>
              <a:gdLst>
                <a:gd name="connsiteX0" fmla="*/ 307 w 84081"/>
                <a:gd name="connsiteY0" fmla="*/ 111131 h 111109"/>
                <a:gd name="connsiteX1" fmla="*/ 20548 w 84081"/>
                <a:gd name="connsiteY1" fmla="*/ 111131 h 111109"/>
                <a:gd name="connsiteX2" fmla="*/ 69816 w 84081"/>
                <a:gd name="connsiteY2" fmla="*/ 18191 h 111109"/>
                <a:gd name="connsiteX3" fmla="*/ 69816 w 84081"/>
                <a:gd name="connsiteY3" fmla="*/ 111131 h 111109"/>
                <a:gd name="connsiteX4" fmla="*/ 84389 w 84081"/>
                <a:gd name="connsiteY4" fmla="*/ 111131 h 111109"/>
                <a:gd name="connsiteX5" fmla="*/ 84389 w 84081"/>
                <a:gd name="connsiteY5" fmla="*/ 22 h 111109"/>
                <a:gd name="connsiteX6" fmla="*/ 64148 w 84081"/>
                <a:gd name="connsiteY6" fmla="*/ 22 h 111109"/>
                <a:gd name="connsiteX7" fmla="*/ 14904 w 84081"/>
                <a:gd name="connsiteY7" fmla="*/ 92962 h 111109"/>
                <a:gd name="connsiteX8" fmla="*/ 14904 w 84081"/>
                <a:gd name="connsiteY8" fmla="*/ 22 h 111109"/>
                <a:gd name="connsiteX9" fmla="*/ 307 w 84081"/>
                <a:gd name="connsiteY9" fmla="*/ 2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081" h="111109">
                  <a:moveTo>
                    <a:pt x="307" y="111131"/>
                  </a:moveTo>
                  <a:lnTo>
                    <a:pt x="20548" y="111131"/>
                  </a:lnTo>
                  <a:lnTo>
                    <a:pt x="69816" y="18191"/>
                  </a:lnTo>
                  <a:lnTo>
                    <a:pt x="69816" y="111131"/>
                  </a:lnTo>
                  <a:lnTo>
                    <a:pt x="84389" y="111131"/>
                  </a:lnTo>
                  <a:lnTo>
                    <a:pt x="84389" y="22"/>
                  </a:lnTo>
                  <a:lnTo>
                    <a:pt x="64148" y="22"/>
                  </a:lnTo>
                  <a:lnTo>
                    <a:pt x="14904" y="92962"/>
                  </a:lnTo>
                  <a:lnTo>
                    <a:pt x="14904" y="22"/>
                  </a:lnTo>
                  <a:lnTo>
                    <a:pt x="307" y="22"/>
                  </a:lnTo>
                  <a:close/>
                </a:path>
              </a:pathLst>
            </a:custGeom>
            <a:solidFill>
              <a:srgbClr val="000000"/>
            </a:solidFill>
            <a:ln w="1524" cap="flat">
              <a:noFill/>
              <a:prstDash val="solid"/>
              <a:round/>
            </a:ln>
          </p:spPr>
          <p:txBody>
            <a:bodyPr rtlCol="0" anchor="ctr"/>
            <a:lstStyle/>
            <a:p>
              <a:endParaRPr lang="en-US"/>
            </a:p>
          </p:txBody>
        </p:sp>
        <p:sp>
          <p:nvSpPr>
            <p:cNvPr id="159" name="Freeform: Shape 158">
              <a:extLst>
                <a:ext uri="{FF2B5EF4-FFF2-40B4-BE49-F238E27FC236}">
                  <a16:creationId xmlns:a16="http://schemas.microsoft.com/office/drawing/2014/main" id="{9F219336-329D-4C34-A9DB-AE1104298388}"/>
                </a:ext>
              </a:extLst>
            </p:cNvPr>
            <p:cNvSpPr/>
            <p:nvPr/>
          </p:nvSpPr>
          <p:spPr>
            <a:xfrm flipV="1">
              <a:off x="10585068" y="1968931"/>
              <a:ext cx="77247" cy="87510"/>
            </a:xfrm>
            <a:custGeom>
              <a:avLst/>
              <a:gdLst>
                <a:gd name="connsiteX0" fmla="*/ 77567 w 77247"/>
                <a:gd name="connsiteY0" fmla="*/ 47300 h 87510"/>
                <a:gd name="connsiteX1" fmla="*/ 77567 w 77247"/>
                <a:gd name="connsiteY1" fmla="*/ 40608 h 87510"/>
                <a:gd name="connsiteX2" fmla="*/ 14606 w 77247"/>
                <a:gd name="connsiteY2" fmla="*/ 40608 h 87510"/>
                <a:gd name="connsiteX3" fmla="*/ 23131 w 77247"/>
                <a:gd name="connsiteY3" fmla="*/ 19058 h 87510"/>
                <a:gd name="connsiteX4" fmla="*/ 44372 w 77247"/>
                <a:gd name="connsiteY4" fmla="*/ 11652 h 87510"/>
                <a:gd name="connsiteX5" fmla="*/ 59660 w 77247"/>
                <a:gd name="connsiteY5" fmla="*/ 13581 h 87510"/>
                <a:gd name="connsiteX6" fmla="*/ 74376 w 77247"/>
                <a:gd name="connsiteY6" fmla="*/ 19391 h 87510"/>
                <a:gd name="connsiteX7" fmla="*/ 74376 w 77247"/>
                <a:gd name="connsiteY7" fmla="*/ 6437 h 87510"/>
                <a:gd name="connsiteX8" fmla="*/ 59255 w 77247"/>
                <a:gd name="connsiteY8" fmla="*/ 1675 h 87510"/>
                <a:gd name="connsiteX9" fmla="*/ 43562 w 77247"/>
                <a:gd name="connsiteY9" fmla="*/ 32 h 87510"/>
                <a:gd name="connsiteX10" fmla="*/ 11963 w 77247"/>
                <a:gd name="connsiteY10" fmla="*/ 11628 h 87510"/>
                <a:gd name="connsiteX11" fmla="*/ 319 w 77247"/>
                <a:gd name="connsiteY11" fmla="*/ 43061 h 87510"/>
                <a:gd name="connsiteX12" fmla="*/ 11368 w 77247"/>
                <a:gd name="connsiteY12" fmla="*/ 75517 h 87510"/>
                <a:gd name="connsiteX13" fmla="*/ 41181 w 77247"/>
                <a:gd name="connsiteY13" fmla="*/ 87543 h 87510"/>
                <a:gd name="connsiteX14" fmla="*/ 67780 w 77247"/>
                <a:gd name="connsiteY14" fmla="*/ 76708 h 87510"/>
                <a:gd name="connsiteX15" fmla="*/ 77567 w 77247"/>
                <a:gd name="connsiteY15" fmla="*/ 47300 h 87510"/>
                <a:gd name="connsiteX16" fmla="*/ 63874 w 77247"/>
                <a:gd name="connsiteY16" fmla="*/ 51324 h 87510"/>
                <a:gd name="connsiteX17" fmla="*/ 57588 w 77247"/>
                <a:gd name="connsiteY17" fmla="*/ 69231 h 87510"/>
                <a:gd name="connsiteX18" fmla="*/ 41324 w 77247"/>
                <a:gd name="connsiteY18" fmla="*/ 75946 h 87510"/>
                <a:gd name="connsiteX19" fmla="*/ 22988 w 77247"/>
                <a:gd name="connsiteY19" fmla="*/ 69469 h 87510"/>
                <a:gd name="connsiteX20" fmla="*/ 15059 w 77247"/>
                <a:gd name="connsiteY20" fmla="*/ 512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67" y="47300"/>
                  </a:moveTo>
                  <a:lnTo>
                    <a:pt x="77567" y="40608"/>
                  </a:lnTo>
                  <a:lnTo>
                    <a:pt x="14606" y="40608"/>
                  </a:lnTo>
                  <a:cubicBezTo>
                    <a:pt x="15210" y="31178"/>
                    <a:pt x="18051" y="23995"/>
                    <a:pt x="23131" y="19058"/>
                  </a:cubicBezTo>
                  <a:cubicBezTo>
                    <a:pt x="28211" y="14121"/>
                    <a:pt x="35291" y="11652"/>
                    <a:pt x="44372" y="11652"/>
                  </a:cubicBezTo>
                  <a:cubicBezTo>
                    <a:pt x="49627" y="11652"/>
                    <a:pt x="54722" y="12295"/>
                    <a:pt x="59660" y="13581"/>
                  </a:cubicBezTo>
                  <a:cubicBezTo>
                    <a:pt x="64597" y="14867"/>
                    <a:pt x="69502" y="16804"/>
                    <a:pt x="74376" y="19391"/>
                  </a:cubicBezTo>
                  <a:lnTo>
                    <a:pt x="74376" y="6437"/>
                  </a:lnTo>
                  <a:cubicBezTo>
                    <a:pt x="69454" y="4358"/>
                    <a:pt x="64414" y="2770"/>
                    <a:pt x="59255" y="1675"/>
                  </a:cubicBezTo>
                  <a:cubicBezTo>
                    <a:pt x="54095" y="579"/>
                    <a:pt x="48865" y="32"/>
                    <a:pt x="43562" y="32"/>
                  </a:cubicBezTo>
                  <a:cubicBezTo>
                    <a:pt x="30259" y="32"/>
                    <a:pt x="19726" y="3897"/>
                    <a:pt x="11963" y="11628"/>
                  </a:cubicBezTo>
                  <a:cubicBezTo>
                    <a:pt x="4200" y="19375"/>
                    <a:pt x="319" y="29853"/>
                    <a:pt x="319" y="43061"/>
                  </a:cubicBezTo>
                  <a:cubicBezTo>
                    <a:pt x="319" y="56697"/>
                    <a:pt x="4002" y="67516"/>
                    <a:pt x="11368" y="75517"/>
                  </a:cubicBezTo>
                  <a:cubicBezTo>
                    <a:pt x="18734" y="83534"/>
                    <a:pt x="28672" y="87543"/>
                    <a:pt x="41181" y="87543"/>
                  </a:cubicBezTo>
                  <a:cubicBezTo>
                    <a:pt x="52389" y="87543"/>
                    <a:pt x="61255" y="83931"/>
                    <a:pt x="67780" y="76708"/>
                  </a:cubicBezTo>
                  <a:cubicBezTo>
                    <a:pt x="74304" y="69501"/>
                    <a:pt x="77567" y="59698"/>
                    <a:pt x="77567" y="47300"/>
                  </a:cubicBezTo>
                  <a:close/>
                  <a:moveTo>
                    <a:pt x="63874" y="51324"/>
                  </a:moveTo>
                  <a:cubicBezTo>
                    <a:pt x="63779" y="58801"/>
                    <a:pt x="61684" y="64770"/>
                    <a:pt x="57588" y="69231"/>
                  </a:cubicBezTo>
                  <a:cubicBezTo>
                    <a:pt x="53492" y="73708"/>
                    <a:pt x="48071" y="75946"/>
                    <a:pt x="41324" y="75946"/>
                  </a:cubicBezTo>
                  <a:cubicBezTo>
                    <a:pt x="33688" y="75946"/>
                    <a:pt x="27576" y="73787"/>
                    <a:pt x="22988" y="69469"/>
                  </a:cubicBezTo>
                  <a:cubicBezTo>
                    <a:pt x="18400" y="65151"/>
                    <a:pt x="15757" y="59071"/>
                    <a:pt x="15059" y="51229"/>
                  </a:cubicBezTo>
                  <a:close/>
                </a:path>
              </a:pathLst>
            </a:custGeom>
            <a:solidFill>
              <a:srgbClr val="000000"/>
            </a:solidFill>
            <a:ln w="1524" cap="flat">
              <a:noFill/>
              <a:prstDash val="solid"/>
              <a:round/>
            </a:ln>
          </p:spPr>
          <p:txBody>
            <a:bodyPr rtlCol="0" anchor="ctr"/>
            <a:lstStyle/>
            <a:p>
              <a:endParaRPr lang="en-US"/>
            </a:p>
          </p:txBody>
        </p:sp>
        <p:sp>
          <p:nvSpPr>
            <p:cNvPr id="160" name="Freeform: Shape 159">
              <a:extLst>
                <a:ext uri="{FF2B5EF4-FFF2-40B4-BE49-F238E27FC236}">
                  <a16:creationId xmlns:a16="http://schemas.microsoft.com/office/drawing/2014/main" id="{7DC3AD32-73CD-459D-B0D4-33F8B2F716E2}"/>
                </a:ext>
              </a:extLst>
            </p:cNvPr>
            <p:cNvSpPr/>
            <p:nvPr/>
          </p:nvSpPr>
          <p:spPr>
            <a:xfrm flipV="1">
              <a:off x="10676829" y="1970932"/>
              <a:ext cx="111847" cy="83343"/>
            </a:xfrm>
            <a:custGeom>
              <a:avLst/>
              <a:gdLst>
                <a:gd name="connsiteX0" fmla="*/ 315 w 111847"/>
                <a:gd name="connsiteY0" fmla="*/ 83375 h 83343"/>
                <a:gd name="connsiteX1" fmla="*/ 14007 w 111847"/>
                <a:gd name="connsiteY1" fmla="*/ 83375 h 83343"/>
                <a:gd name="connsiteX2" fmla="*/ 31128 w 111847"/>
                <a:gd name="connsiteY2" fmla="*/ 18343 h 83343"/>
                <a:gd name="connsiteX3" fmla="*/ 48154 w 111847"/>
                <a:gd name="connsiteY3" fmla="*/ 83375 h 83343"/>
                <a:gd name="connsiteX4" fmla="*/ 64299 w 111847"/>
                <a:gd name="connsiteY4" fmla="*/ 83375 h 83343"/>
                <a:gd name="connsiteX5" fmla="*/ 81420 w 111847"/>
                <a:gd name="connsiteY5" fmla="*/ 18343 h 83343"/>
                <a:gd name="connsiteX6" fmla="*/ 98470 w 111847"/>
                <a:gd name="connsiteY6" fmla="*/ 83375 h 83343"/>
                <a:gd name="connsiteX7" fmla="*/ 112162 w 111847"/>
                <a:gd name="connsiteY7" fmla="*/ 83375 h 83343"/>
                <a:gd name="connsiteX8" fmla="*/ 90349 w 111847"/>
                <a:gd name="connsiteY8" fmla="*/ 32 h 83343"/>
                <a:gd name="connsiteX9" fmla="*/ 74205 w 111847"/>
                <a:gd name="connsiteY9" fmla="*/ 32 h 83343"/>
                <a:gd name="connsiteX10" fmla="*/ 56274 w 111847"/>
                <a:gd name="connsiteY10" fmla="*/ 68350 h 83343"/>
                <a:gd name="connsiteX11" fmla="*/ 38272 w 111847"/>
                <a:gd name="connsiteY11" fmla="*/ 32 h 83343"/>
                <a:gd name="connsiteX12" fmla="*/ 22103 w 111847"/>
                <a:gd name="connsiteY12" fmla="*/ 32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315" y="83375"/>
                  </a:moveTo>
                  <a:lnTo>
                    <a:pt x="14007" y="83375"/>
                  </a:lnTo>
                  <a:lnTo>
                    <a:pt x="31128" y="18343"/>
                  </a:lnTo>
                  <a:lnTo>
                    <a:pt x="48154" y="83375"/>
                  </a:lnTo>
                  <a:lnTo>
                    <a:pt x="64299" y="83375"/>
                  </a:lnTo>
                  <a:lnTo>
                    <a:pt x="81420" y="18343"/>
                  </a:lnTo>
                  <a:lnTo>
                    <a:pt x="98470" y="83375"/>
                  </a:lnTo>
                  <a:lnTo>
                    <a:pt x="112162" y="83375"/>
                  </a:lnTo>
                  <a:lnTo>
                    <a:pt x="90349" y="32"/>
                  </a:lnTo>
                  <a:lnTo>
                    <a:pt x="74205" y="32"/>
                  </a:lnTo>
                  <a:lnTo>
                    <a:pt x="56274" y="68350"/>
                  </a:lnTo>
                  <a:lnTo>
                    <a:pt x="38272" y="32"/>
                  </a:lnTo>
                  <a:lnTo>
                    <a:pt x="22103" y="32"/>
                  </a:lnTo>
                  <a:close/>
                </a:path>
              </a:pathLst>
            </a:custGeom>
            <a:solidFill>
              <a:srgbClr val="000000"/>
            </a:solidFill>
            <a:ln w="1524" cap="flat">
              <a:noFill/>
              <a:prstDash val="solid"/>
              <a:round/>
            </a:ln>
          </p:spPr>
          <p:txBody>
            <a:bodyPr rtlCol="0" anchor="ctr"/>
            <a:lstStyle/>
            <a:p>
              <a:endParaRPr lang="en-US"/>
            </a:p>
          </p:txBody>
        </p:sp>
        <p:sp>
          <p:nvSpPr>
            <p:cNvPr id="161" name="Freeform: Shape 160">
              <a:extLst>
                <a:ext uri="{FF2B5EF4-FFF2-40B4-BE49-F238E27FC236}">
                  <a16:creationId xmlns:a16="http://schemas.microsoft.com/office/drawing/2014/main" id="{1402B747-F463-45BD-82DE-5514247112A6}"/>
                </a:ext>
              </a:extLst>
            </p:cNvPr>
            <p:cNvSpPr/>
            <p:nvPr/>
          </p:nvSpPr>
          <p:spPr>
            <a:xfrm flipV="1">
              <a:off x="10795067" y="2054275"/>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62" name="Freeform: Shape 161">
              <a:extLst>
                <a:ext uri="{FF2B5EF4-FFF2-40B4-BE49-F238E27FC236}">
                  <a16:creationId xmlns:a16="http://schemas.microsoft.com/office/drawing/2014/main" id="{416D4746-3B3A-41D5-B985-93DDAFE39281}"/>
                </a:ext>
              </a:extLst>
            </p:cNvPr>
            <p:cNvSpPr/>
            <p:nvPr/>
          </p:nvSpPr>
          <p:spPr>
            <a:xfrm flipV="1">
              <a:off x="10843201" y="1943166"/>
              <a:ext cx="93702" cy="111109"/>
            </a:xfrm>
            <a:custGeom>
              <a:avLst/>
              <a:gdLst>
                <a:gd name="connsiteX0" fmla="*/ 333 w 93702"/>
                <a:gd name="connsiteY0" fmla="*/ 111131 h 111109"/>
                <a:gd name="connsiteX1" fmla="*/ 16502 w 93702"/>
                <a:gd name="connsiteY1" fmla="*/ 111131 h 111109"/>
                <a:gd name="connsiteX2" fmla="*/ 47291 w 93702"/>
                <a:gd name="connsiteY2" fmla="*/ 65435 h 111109"/>
                <a:gd name="connsiteX3" fmla="*/ 77890 w 93702"/>
                <a:gd name="connsiteY3" fmla="*/ 111131 h 111109"/>
                <a:gd name="connsiteX4" fmla="*/ 94035 w 93702"/>
                <a:gd name="connsiteY4" fmla="*/ 111131 h 111109"/>
                <a:gd name="connsiteX5" fmla="*/ 54745 w 93702"/>
                <a:gd name="connsiteY5" fmla="*/ 52933 h 111109"/>
                <a:gd name="connsiteX6" fmla="*/ 54745 w 93702"/>
                <a:gd name="connsiteY6" fmla="*/ 22 h 111109"/>
                <a:gd name="connsiteX7" fmla="*/ 39648 w 93702"/>
                <a:gd name="connsiteY7" fmla="*/ 22 h 111109"/>
                <a:gd name="connsiteX8" fmla="*/ 39648 w 93702"/>
                <a:gd name="connsiteY8" fmla="*/ 5293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702" h="111109">
                  <a:moveTo>
                    <a:pt x="333" y="111131"/>
                  </a:moveTo>
                  <a:lnTo>
                    <a:pt x="16502" y="111131"/>
                  </a:lnTo>
                  <a:lnTo>
                    <a:pt x="47291" y="65435"/>
                  </a:lnTo>
                  <a:lnTo>
                    <a:pt x="77890" y="111131"/>
                  </a:lnTo>
                  <a:lnTo>
                    <a:pt x="94035" y="111131"/>
                  </a:lnTo>
                  <a:lnTo>
                    <a:pt x="54745" y="52933"/>
                  </a:lnTo>
                  <a:lnTo>
                    <a:pt x="54745" y="22"/>
                  </a:lnTo>
                  <a:lnTo>
                    <a:pt x="39648" y="22"/>
                  </a:lnTo>
                  <a:lnTo>
                    <a:pt x="39648" y="52933"/>
                  </a:lnTo>
                  <a:close/>
                </a:path>
              </a:pathLst>
            </a:custGeom>
            <a:solidFill>
              <a:srgbClr val="000000"/>
            </a:solidFill>
            <a:ln w="1524" cap="flat">
              <a:noFill/>
              <a:prstDash val="solid"/>
              <a:round/>
            </a:ln>
          </p:spPr>
          <p:txBody>
            <a:bodyPr rtlCol="0" anchor="ctr"/>
            <a:lstStyle/>
            <a:p>
              <a:endParaRPr lang="en-US"/>
            </a:p>
          </p:txBody>
        </p:sp>
        <p:sp>
          <p:nvSpPr>
            <p:cNvPr id="163" name="Freeform: Shape 162">
              <a:extLst>
                <a:ext uri="{FF2B5EF4-FFF2-40B4-BE49-F238E27FC236}">
                  <a16:creationId xmlns:a16="http://schemas.microsoft.com/office/drawing/2014/main" id="{4E6A0D26-B13A-4266-93C1-FA174FF64619}"/>
                </a:ext>
              </a:extLst>
            </p:cNvPr>
            <p:cNvSpPr/>
            <p:nvPr/>
          </p:nvSpPr>
          <p:spPr>
            <a:xfrm flipV="1">
              <a:off x="10924815" y="1968931"/>
              <a:ext cx="76509" cy="87510"/>
            </a:xfrm>
            <a:custGeom>
              <a:avLst/>
              <a:gdLst>
                <a:gd name="connsiteX0" fmla="*/ 38580 w 76509"/>
                <a:gd name="connsiteY0" fmla="*/ 75946 h 87510"/>
                <a:gd name="connsiteX1" fmla="*/ 21173 w 76509"/>
                <a:gd name="connsiteY1" fmla="*/ 67350 h 87510"/>
                <a:gd name="connsiteX2" fmla="*/ 14767 w 76509"/>
                <a:gd name="connsiteY2" fmla="*/ 43799 h 87510"/>
                <a:gd name="connsiteX3" fmla="*/ 21125 w 76509"/>
                <a:gd name="connsiteY3" fmla="*/ 20249 h 87510"/>
                <a:gd name="connsiteX4" fmla="*/ 38580 w 76509"/>
                <a:gd name="connsiteY4" fmla="*/ 11652 h 87510"/>
                <a:gd name="connsiteX5" fmla="*/ 55915 w 76509"/>
                <a:gd name="connsiteY5" fmla="*/ 20272 h 87510"/>
                <a:gd name="connsiteX6" fmla="*/ 62321 w 76509"/>
                <a:gd name="connsiteY6" fmla="*/ 43799 h 87510"/>
                <a:gd name="connsiteX7" fmla="*/ 55915 w 76509"/>
                <a:gd name="connsiteY7" fmla="*/ 67278 h 87510"/>
                <a:gd name="connsiteX8" fmla="*/ 38580 w 76509"/>
                <a:gd name="connsiteY8" fmla="*/ 75946 h 87510"/>
                <a:gd name="connsiteX9" fmla="*/ 38580 w 76509"/>
                <a:gd name="connsiteY9" fmla="*/ 87543 h 87510"/>
                <a:gd name="connsiteX10" fmla="*/ 66631 w 76509"/>
                <a:gd name="connsiteY10" fmla="*/ 75922 h 87510"/>
                <a:gd name="connsiteX11" fmla="*/ 76847 w 76509"/>
                <a:gd name="connsiteY11" fmla="*/ 43799 h 87510"/>
                <a:gd name="connsiteX12" fmla="*/ 66631 w 76509"/>
                <a:gd name="connsiteY12" fmla="*/ 11676 h 87510"/>
                <a:gd name="connsiteX13" fmla="*/ 38580 w 76509"/>
                <a:gd name="connsiteY13" fmla="*/ 32 h 87510"/>
                <a:gd name="connsiteX14" fmla="*/ 10481 w 76509"/>
                <a:gd name="connsiteY14" fmla="*/ 11676 h 87510"/>
                <a:gd name="connsiteX15" fmla="*/ 337 w 76509"/>
                <a:gd name="connsiteY15" fmla="*/ 43799 h 87510"/>
                <a:gd name="connsiteX16" fmla="*/ 10481 w 76509"/>
                <a:gd name="connsiteY16" fmla="*/ 75922 h 87510"/>
                <a:gd name="connsiteX17" fmla="*/ 38580 w 76509"/>
                <a:gd name="connsiteY17" fmla="*/ 87543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580" y="75946"/>
                  </a:moveTo>
                  <a:cubicBezTo>
                    <a:pt x="31246" y="75946"/>
                    <a:pt x="25443" y="73080"/>
                    <a:pt x="21173" y="67350"/>
                  </a:cubicBezTo>
                  <a:cubicBezTo>
                    <a:pt x="16902" y="61619"/>
                    <a:pt x="14767" y="53768"/>
                    <a:pt x="14767" y="43799"/>
                  </a:cubicBezTo>
                  <a:cubicBezTo>
                    <a:pt x="14767" y="33829"/>
                    <a:pt x="16887" y="25979"/>
                    <a:pt x="21125" y="20249"/>
                  </a:cubicBezTo>
                  <a:cubicBezTo>
                    <a:pt x="25380" y="14518"/>
                    <a:pt x="31198" y="11652"/>
                    <a:pt x="38580" y="11652"/>
                  </a:cubicBezTo>
                  <a:cubicBezTo>
                    <a:pt x="45882" y="11652"/>
                    <a:pt x="51661" y="14526"/>
                    <a:pt x="55915" y="20272"/>
                  </a:cubicBezTo>
                  <a:cubicBezTo>
                    <a:pt x="60186" y="26035"/>
                    <a:pt x="62321" y="33877"/>
                    <a:pt x="62321" y="43799"/>
                  </a:cubicBezTo>
                  <a:cubicBezTo>
                    <a:pt x="62321" y="53673"/>
                    <a:pt x="60186" y="61500"/>
                    <a:pt x="55915" y="67278"/>
                  </a:cubicBezTo>
                  <a:cubicBezTo>
                    <a:pt x="51661" y="73057"/>
                    <a:pt x="45882" y="75946"/>
                    <a:pt x="38580" y="75946"/>
                  </a:cubicBezTo>
                  <a:close/>
                  <a:moveTo>
                    <a:pt x="38580" y="87543"/>
                  </a:moveTo>
                  <a:cubicBezTo>
                    <a:pt x="50486" y="87543"/>
                    <a:pt x="59836" y="83669"/>
                    <a:pt x="66631" y="75922"/>
                  </a:cubicBezTo>
                  <a:cubicBezTo>
                    <a:pt x="73441" y="68191"/>
                    <a:pt x="76847" y="57483"/>
                    <a:pt x="76847" y="43799"/>
                  </a:cubicBezTo>
                  <a:cubicBezTo>
                    <a:pt x="76847" y="30162"/>
                    <a:pt x="73441" y="19455"/>
                    <a:pt x="66631" y="11676"/>
                  </a:cubicBezTo>
                  <a:cubicBezTo>
                    <a:pt x="59836" y="3913"/>
                    <a:pt x="50486" y="32"/>
                    <a:pt x="38580" y="32"/>
                  </a:cubicBezTo>
                  <a:cubicBezTo>
                    <a:pt x="26626" y="32"/>
                    <a:pt x="17260" y="3913"/>
                    <a:pt x="10481" y="11676"/>
                  </a:cubicBezTo>
                  <a:cubicBezTo>
                    <a:pt x="3718" y="19455"/>
                    <a:pt x="337" y="30162"/>
                    <a:pt x="337" y="43799"/>
                  </a:cubicBezTo>
                  <a:cubicBezTo>
                    <a:pt x="337" y="57483"/>
                    <a:pt x="3718" y="68191"/>
                    <a:pt x="10481" y="75922"/>
                  </a:cubicBezTo>
                  <a:cubicBezTo>
                    <a:pt x="17260" y="83669"/>
                    <a:pt x="26626" y="87543"/>
                    <a:pt x="38580" y="87543"/>
                  </a:cubicBezTo>
                  <a:close/>
                </a:path>
              </a:pathLst>
            </a:custGeom>
            <a:solidFill>
              <a:srgbClr val="000000"/>
            </a:solidFill>
            <a:ln w="1524" cap="flat">
              <a:noFill/>
              <a:prstDash val="solid"/>
              <a:round/>
            </a:ln>
          </p:spPr>
          <p:txBody>
            <a:bodyPr rtlCol="0" anchor="ctr"/>
            <a:lstStyle/>
            <a:p>
              <a:endParaRPr lang="en-US"/>
            </a:p>
          </p:txBody>
        </p:sp>
        <p:sp>
          <p:nvSpPr>
            <p:cNvPr id="164" name="Freeform: Shape 163">
              <a:extLst>
                <a:ext uri="{FF2B5EF4-FFF2-40B4-BE49-F238E27FC236}">
                  <a16:creationId xmlns:a16="http://schemas.microsoft.com/office/drawing/2014/main" id="{80E9B62D-7BED-41D3-983C-9503915C7115}"/>
                </a:ext>
              </a:extLst>
            </p:cNvPr>
            <p:cNvSpPr/>
            <p:nvPr/>
          </p:nvSpPr>
          <p:spPr>
            <a:xfrm flipV="1">
              <a:off x="11023486" y="1968931"/>
              <a:ext cx="48815" cy="85344"/>
            </a:xfrm>
            <a:custGeom>
              <a:avLst/>
              <a:gdLst>
                <a:gd name="connsiteX0" fmla="*/ 49163 w 48815"/>
                <a:gd name="connsiteY0" fmla="*/ 70587 h 85344"/>
                <a:gd name="connsiteX1" fmla="*/ 44138 w 48815"/>
                <a:gd name="connsiteY1" fmla="*/ 72540 h 85344"/>
                <a:gd name="connsiteX2" fmla="*/ 38161 w 48815"/>
                <a:gd name="connsiteY2" fmla="*/ 73183 h 85344"/>
                <a:gd name="connsiteX3" fmla="*/ 20326 w 48815"/>
                <a:gd name="connsiteY3" fmla="*/ 65634 h 85344"/>
                <a:gd name="connsiteX4" fmla="*/ 14111 w 48815"/>
                <a:gd name="connsiteY4" fmla="*/ 43941 h 85344"/>
                <a:gd name="connsiteX5" fmla="*/ 14111 w 48815"/>
                <a:gd name="connsiteY5" fmla="*/ 31 h 85344"/>
                <a:gd name="connsiteX6" fmla="*/ 347 w 48815"/>
                <a:gd name="connsiteY6" fmla="*/ 31 h 85344"/>
                <a:gd name="connsiteX7" fmla="*/ 347 w 48815"/>
                <a:gd name="connsiteY7" fmla="*/ 83375 h 85344"/>
                <a:gd name="connsiteX8" fmla="*/ 14111 w 48815"/>
                <a:gd name="connsiteY8" fmla="*/ 83375 h 85344"/>
                <a:gd name="connsiteX9" fmla="*/ 14111 w 48815"/>
                <a:gd name="connsiteY9" fmla="*/ 70421 h 85344"/>
                <a:gd name="connsiteX10" fmla="*/ 25350 w 48815"/>
                <a:gd name="connsiteY10" fmla="*/ 81684 h 85344"/>
                <a:gd name="connsiteX11" fmla="*/ 42185 w 48815"/>
                <a:gd name="connsiteY11" fmla="*/ 85375 h 85344"/>
                <a:gd name="connsiteX12" fmla="*/ 45305 w 48815"/>
                <a:gd name="connsiteY12" fmla="*/ 85184 h 85344"/>
                <a:gd name="connsiteX13" fmla="*/ 49091 w 48815"/>
                <a:gd name="connsiteY13" fmla="*/ 84637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163" y="70587"/>
                  </a:moveTo>
                  <a:cubicBezTo>
                    <a:pt x="47623" y="71476"/>
                    <a:pt x="45948" y="72127"/>
                    <a:pt x="44138" y="72540"/>
                  </a:cubicBezTo>
                  <a:cubicBezTo>
                    <a:pt x="42328" y="72969"/>
                    <a:pt x="40336" y="73183"/>
                    <a:pt x="38161" y="73183"/>
                  </a:cubicBezTo>
                  <a:cubicBezTo>
                    <a:pt x="30414" y="73183"/>
                    <a:pt x="24469" y="70667"/>
                    <a:pt x="20326" y="65634"/>
                  </a:cubicBezTo>
                  <a:cubicBezTo>
                    <a:pt x="16182" y="60602"/>
                    <a:pt x="14111" y="53371"/>
                    <a:pt x="14111" y="43941"/>
                  </a:cubicBezTo>
                  <a:lnTo>
                    <a:pt x="14111" y="31"/>
                  </a:lnTo>
                  <a:lnTo>
                    <a:pt x="347" y="31"/>
                  </a:lnTo>
                  <a:lnTo>
                    <a:pt x="347" y="83375"/>
                  </a:lnTo>
                  <a:lnTo>
                    <a:pt x="14111" y="83375"/>
                  </a:lnTo>
                  <a:lnTo>
                    <a:pt x="14111" y="70421"/>
                  </a:lnTo>
                  <a:cubicBezTo>
                    <a:pt x="17000" y="75485"/>
                    <a:pt x="20746" y="79239"/>
                    <a:pt x="25350" y="81684"/>
                  </a:cubicBezTo>
                  <a:cubicBezTo>
                    <a:pt x="29970" y="84145"/>
                    <a:pt x="35581" y="85375"/>
                    <a:pt x="42185" y="85375"/>
                  </a:cubicBezTo>
                  <a:cubicBezTo>
                    <a:pt x="43122" y="85375"/>
                    <a:pt x="44162" y="85311"/>
                    <a:pt x="45305" y="85184"/>
                  </a:cubicBezTo>
                  <a:cubicBezTo>
                    <a:pt x="46448" y="85073"/>
                    <a:pt x="47710" y="84891"/>
                    <a:pt x="49091" y="84637"/>
                  </a:cubicBezTo>
                  <a:close/>
                </a:path>
              </a:pathLst>
            </a:custGeom>
            <a:solidFill>
              <a:srgbClr val="000000"/>
            </a:solidFill>
            <a:ln w="1524" cap="flat">
              <a:noFill/>
              <a:prstDash val="solid"/>
              <a:round/>
            </a:ln>
          </p:spPr>
          <p:txBody>
            <a:bodyPr rtlCol="0" anchor="ctr"/>
            <a:lstStyle/>
            <a:p>
              <a:endParaRPr lang="en-US"/>
            </a:p>
          </p:txBody>
        </p:sp>
        <p:sp>
          <p:nvSpPr>
            <p:cNvPr id="165" name="Freeform: Shape 164">
              <a:extLst>
                <a:ext uri="{FF2B5EF4-FFF2-40B4-BE49-F238E27FC236}">
                  <a16:creationId xmlns:a16="http://schemas.microsoft.com/office/drawing/2014/main" id="{378961FC-F180-43B3-8BD6-DF384B53D6E7}"/>
                </a:ext>
              </a:extLst>
            </p:cNvPr>
            <p:cNvSpPr/>
            <p:nvPr/>
          </p:nvSpPr>
          <p:spPr>
            <a:xfrm flipV="1">
              <a:off x="11086142" y="1938475"/>
              <a:ext cx="73985" cy="115800"/>
            </a:xfrm>
            <a:custGeom>
              <a:avLst/>
              <a:gdLst>
                <a:gd name="connsiteX0" fmla="*/ 343 w 73985"/>
                <a:gd name="connsiteY0" fmla="*/ 115820 h 115800"/>
                <a:gd name="connsiteX1" fmla="*/ 14106 w 73985"/>
                <a:gd name="connsiteY1" fmla="*/ 115820 h 115800"/>
                <a:gd name="connsiteX2" fmla="*/ 14106 w 73985"/>
                <a:gd name="connsiteY2" fmla="*/ 47431 h 115800"/>
                <a:gd name="connsiteX3" fmla="*/ 54968 w 73985"/>
                <a:gd name="connsiteY3" fmla="*/ 83364 h 115800"/>
                <a:gd name="connsiteX4" fmla="*/ 72447 w 73985"/>
                <a:gd name="connsiteY4" fmla="*/ 83364 h 115800"/>
                <a:gd name="connsiteX5" fmla="*/ 28251 w 73985"/>
                <a:gd name="connsiteY5" fmla="*/ 44383 h 115800"/>
                <a:gd name="connsiteX6" fmla="*/ 74328 w 73985"/>
                <a:gd name="connsiteY6" fmla="*/ 20 h 115800"/>
                <a:gd name="connsiteX7" fmla="*/ 56469 w 73985"/>
                <a:gd name="connsiteY7" fmla="*/ 20 h 115800"/>
                <a:gd name="connsiteX8" fmla="*/ 14106 w 73985"/>
                <a:gd name="connsiteY8" fmla="*/ 40716 h 115800"/>
                <a:gd name="connsiteX9" fmla="*/ 14106 w 73985"/>
                <a:gd name="connsiteY9" fmla="*/ 20 h 115800"/>
                <a:gd name="connsiteX10" fmla="*/ 343 w 73985"/>
                <a:gd name="connsiteY10" fmla="*/ 20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985" h="115800">
                  <a:moveTo>
                    <a:pt x="343" y="115820"/>
                  </a:moveTo>
                  <a:lnTo>
                    <a:pt x="14106" y="115820"/>
                  </a:lnTo>
                  <a:lnTo>
                    <a:pt x="14106" y="47431"/>
                  </a:lnTo>
                  <a:lnTo>
                    <a:pt x="54968" y="83364"/>
                  </a:lnTo>
                  <a:lnTo>
                    <a:pt x="72447" y="83364"/>
                  </a:lnTo>
                  <a:lnTo>
                    <a:pt x="28251" y="44383"/>
                  </a:lnTo>
                  <a:lnTo>
                    <a:pt x="74328" y="20"/>
                  </a:lnTo>
                  <a:lnTo>
                    <a:pt x="56469" y="20"/>
                  </a:lnTo>
                  <a:lnTo>
                    <a:pt x="14106" y="40716"/>
                  </a:lnTo>
                  <a:lnTo>
                    <a:pt x="14106" y="20"/>
                  </a:lnTo>
                  <a:lnTo>
                    <a:pt x="343" y="20"/>
                  </a:lnTo>
                  <a:close/>
                </a:path>
              </a:pathLst>
            </a:custGeom>
            <a:solidFill>
              <a:srgbClr val="000000"/>
            </a:solidFill>
            <a:ln w="1524" cap="flat">
              <a:noFill/>
              <a:prstDash val="solid"/>
              <a:round/>
            </a:ln>
          </p:spPr>
          <p:txBody>
            <a:bodyPr rtlCol="0" anchor="ctr"/>
            <a:lstStyle/>
            <a:p>
              <a:endParaRPr lang="en-US"/>
            </a:p>
          </p:txBody>
        </p:sp>
        <p:sp>
          <p:nvSpPr>
            <p:cNvPr id="166" name="Freeform: Shape 165">
              <a:extLst>
                <a:ext uri="{FF2B5EF4-FFF2-40B4-BE49-F238E27FC236}">
                  <a16:creationId xmlns:a16="http://schemas.microsoft.com/office/drawing/2014/main" id="{9B952359-8B7B-4A73-8572-D8B0F0D6541A}"/>
                </a:ext>
              </a:extLst>
            </p:cNvPr>
            <p:cNvSpPr/>
            <p:nvPr/>
          </p:nvSpPr>
          <p:spPr>
            <a:xfrm flipV="1">
              <a:off x="11160562" y="2054275"/>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67" name="Freeform: Shape 166">
              <a:extLst>
                <a:ext uri="{FF2B5EF4-FFF2-40B4-BE49-F238E27FC236}">
                  <a16:creationId xmlns:a16="http://schemas.microsoft.com/office/drawing/2014/main" id="{B92D7984-465E-454F-88DF-35C30FB940C8}"/>
                </a:ext>
              </a:extLst>
            </p:cNvPr>
            <p:cNvSpPr/>
            <p:nvPr/>
          </p:nvSpPr>
          <p:spPr>
            <a:xfrm flipV="1">
              <a:off x="11217555" y="1941166"/>
              <a:ext cx="89606" cy="115276"/>
            </a:xfrm>
            <a:custGeom>
              <a:avLst/>
              <a:gdLst>
                <a:gd name="connsiteX0" fmla="*/ 89955 w 89606"/>
                <a:gd name="connsiteY0" fmla="*/ 104725 h 115276"/>
                <a:gd name="connsiteX1" fmla="*/ 89955 w 89606"/>
                <a:gd name="connsiteY1" fmla="*/ 88890 h 115276"/>
                <a:gd name="connsiteX2" fmla="*/ 73762 w 89606"/>
                <a:gd name="connsiteY2" fmla="*/ 99439 h 115276"/>
                <a:gd name="connsiteX3" fmla="*/ 55498 w 89606"/>
                <a:gd name="connsiteY3" fmla="*/ 102939 h 115276"/>
                <a:gd name="connsiteX4" fmla="*/ 26328 w 89606"/>
                <a:gd name="connsiteY4" fmla="*/ 91295 h 115276"/>
                <a:gd name="connsiteX5" fmla="*/ 16207 w 89606"/>
                <a:gd name="connsiteY5" fmla="*/ 57624 h 115276"/>
                <a:gd name="connsiteX6" fmla="*/ 26328 w 89606"/>
                <a:gd name="connsiteY6" fmla="*/ 24025 h 115276"/>
                <a:gd name="connsiteX7" fmla="*/ 55498 w 89606"/>
                <a:gd name="connsiteY7" fmla="*/ 12380 h 115276"/>
                <a:gd name="connsiteX8" fmla="*/ 73762 w 89606"/>
                <a:gd name="connsiteY8" fmla="*/ 15881 h 115276"/>
                <a:gd name="connsiteX9" fmla="*/ 89955 w 89606"/>
                <a:gd name="connsiteY9" fmla="*/ 26454 h 115276"/>
                <a:gd name="connsiteX10" fmla="*/ 89955 w 89606"/>
                <a:gd name="connsiteY10" fmla="*/ 10737 h 115276"/>
                <a:gd name="connsiteX11" fmla="*/ 73238 w 89606"/>
                <a:gd name="connsiteY11" fmla="*/ 2689 h 115276"/>
                <a:gd name="connsiteX12" fmla="*/ 54617 w 89606"/>
                <a:gd name="connsiteY12" fmla="*/ 22 h 115276"/>
                <a:gd name="connsiteX13" fmla="*/ 14850 w 89606"/>
                <a:gd name="connsiteY13" fmla="*/ 15452 h 115276"/>
                <a:gd name="connsiteX14" fmla="*/ 348 w 89606"/>
                <a:gd name="connsiteY14" fmla="*/ 57624 h 115276"/>
                <a:gd name="connsiteX15" fmla="*/ 14850 w 89606"/>
                <a:gd name="connsiteY15" fmla="*/ 99844 h 115276"/>
                <a:gd name="connsiteX16" fmla="*/ 54617 w 89606"/>
                <a:gd name="connsiteY16" fmla="*/ 115298 h 115276"/>
                <a:gd name="connsiteX17" fmla="*/ 73381 w 89606"/>
                <a:gd name="connsiteY17" fmla="*/ 112655 h 115276"/>
                <a:gd name="connsiteX18" fmla="*/ 89955 w 89606"/>
                <a:gd name="connsiteY18" fmla="*/ 104725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955" y="104725"/>
                  </a:moveTo>
                  <a:lnTo>
                    <a:pt x="89955" y="88890"/>
                  </a:lnTo>
                  <a:cubicBezTo>
                    <a:pt x="84890" y="93605"/>
                    <a:pt x="79493" y="97121"/>
                    <a:pt x="73762" y="99439"/>
                  </a:cubicBezTo>
                  <a:cubicBezTo>
                    <a:pt x="68031" y="101773"/>
                    <a:pt x="61943" y="102939"/>
                    <a:pt x="55498" y="102939"/>
                  </a:cubicBezTo>
                  <a:cubicBezTo>
                    <a:pt x="42798" y="102939"/>
                    <a:pt x="33074" y="99058"/>
                    <a:pt x="26328" y="91295"/>
                  </a:cubicBezTo>
                  <a:cubicBezTo>
                    <a:pt x="19581" y="83532"/>
                    <a:pt x="16207" y="72309"/>
                    <a:pt x="16207" y="57624"/>
                  </a:cubicBezTo>
                  <a:cubicBezTo>
                    <a:pt x="16207" y="42987"/>
                    <a:pt x="19581" y="31788"/>
                    <a:pt x="26328" y="24025"/>
                  </a:cubicBezTo>
                  <a:cubicBezTo>
                    <a:pt x="33074" y="16262"/>
                    <a:pt x="42798" y="12380"/>
                    <a:pt x="55498" y="12380"/>
                  </a:cubicBezTo>
                  <a:cubicBezTo>
                    <a:pt x="61943" y="12380"/>
                    <a:pt x="68031" y="13547"/>
                    <a:pt x="73762" y="15881"/>
                  </a:cubicBezTo>
                  <a:cubicBezTo>
                    <a:pt x="79493" y="18215"/>
                    <a:pt x="84890" y="21739"/>
                    <a:pt x="89955" y="26454"/>
                  </a:cubicBezTo>
                  <a:lnTo>
                    <a:pt x="89955" y="10737"/>
                  </a:lnTo>
                  <a:cubicBezTo>
                    <a:pt x="84700" y="7166"/>
                    <a:pt x="79128" y="4483"/>
                    <a:pt x="73238" y="2689"/>
                  </a:cubicBezTo>
                  <a:cubicBezTo>
                    <a:pt x="67364" y="911"/>
                    <a:pt x="61157" y="22"/>
                    <a:pt x="54617" y="22"/>
                  </a:cubicBezTo>
                  <a:cubicBezTo>
                    <a:pt x="37789" y="22"/>
                    <a:pt x="24534" y="5165"/>
                    <a:pt x="14850" y="15452"/>
                  </a:cubicBezTo>
                  <a:cubicBezTo>
                    <a:pt x="5182" y="25755"/>
                    <a:pt x="348" y="39812"/>
                    <a:pt x="348" y="57624"/>
                  </a:cubicBezTo>
                  <a:cubicBezTo>
                    <a:pt x="348" y="75484"/>
                    <a:pt x="5182" y="89557"/>
                    <a:pt x="14850" y="99844"/>
                  </a:cubicBezTo>
                  <a:cubicBezTo>
                    <a:pt x="24534" y="110147"/>
                    <a:pt x="37789" y="115298"/>
                    <a:pt x="54617" y="115298"/>
                  </a:cubicBezTo>
                  <a:cubicBezTo>
                    <a:pt x="61253" y="115298"/>
                    <a:pt x="67507" y="114417"/>
                    <a:pt x="73381" y="112655"/>
                  </a:cubicBezTo>
                  <a:cubicBezTo>
                    <a:pt x="79271" y="110893"/>
                    <a:pt x="84795" y="108250"/>
                    <a:pt x="89955" y="104725"/>
                  </a:cubicBezTo>
                  <a:close/>
                </a:path>
              </a:pathLst>
            </a:custGeom>
            <a:solidFill>
              <a:srgbClr val="000000"/>
            </a:solidFill>
            <a:ln w="1524" cap="flat">
              <a:noFill/>
              <a:prstDash val="solid"/>
              <a:round/>
            </a:ln>
          </p:spPr>
          <p:txBody>
            <a:bodyPr rtlCol="0" anchor="ctr"/>
            <a:lstStyle/>
            <a:p>
              <a:endParaRPr lang="en-US"/>
            </a:p>
          </p:txBody>
        </p:sp>
        <p:sp>
          <p:nvSpPr>
            <p:cNvPr id="168" name="Freeform: Shape 167">
              <a:extLst>
                <a:ext uri="{FF2B5EF4-FFF2-40B4-BE49-F238E27FC236}">
                  <a16:creationId xmlns:a16="http://schemas.microsoft.com/office/drawing/2014/main" id="{B6BD2EEC-34D3-42CD-B07A-3E7FC4802E46}"/>
                </a:ext>
              </a:extLst>
            </p:cNvPr>
            <p:cNvSpPr/>
            <p:nvPr/>
          </p:nvSpPr>
          <p:spPr>
            <a:xfrm flipV="1">
              <a:off x="11329777" y="1938475"/>
              <a:ext cx="13692" cy="115800"/>
            </a:xfrm>
            <a:custGeom>
              <a:avLst/>
              <a:gdLst>
                <a:gd name="connsiteX0" fmla="*/ 373 w 13692"/>
                <a:gd name="connsiteY0" fmla="*/ 83364 h 115800"/>
                <a:gd name="connsiteX1" fmla="*/ 14065 w 13692"/>
                <a:gd name="connsiteY1" fmla="*/ 83364 h 115800"/>
                <a:gd name="connsiteX2" fmla="*/ 14065 w 13692"/>
                <a:gd name="connsiteY2" fmla="*/ 20 h 115800"/>
                <a:gd name="connsiteX3" fmla="*/ 373 w 13692"/>
                <a:gd name="connsiteY3" fmla="*/ 20 h 115800"/>
                <a:gd name="connsiteX4" fmla="*/ 373 w 13692"/>
                <a:gd name="connsiteY4" fmla="*/ 115820 h 115800"/>
                <a:gd name="connsiteX5" fmla="*/ 14065 w 13692"/>
                <a:gd name="connsiteY5" fmla="*/ 115820 h 115800"/>
                <a:gd name="connsiteX6" fmla="*/ 14065 w 13692"/>
                <a:gd name="connsiteY6" fmla="*/ 98461 h 115800"/>
                <a:gd name="connsiteX7" fmla="*/ 373 w 13692"/>
                <a:gd name="connsiteY7" fmla="*/ 984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73" y="83364"/>
                  </a:moveTo>
                  <a:lnTo>
                    <a:pt x="14065" y="83364"/>
                  </a:lnTo>
                  <a:lnTo>
                    <a:pt x="14065" y="20"/>
                  </a:lnTo>
                  <a:lnTo>
                    <a:pt x="373" y="20"/>
                  </a:lnTo>
                  <a:close/>
                  <a:moveTo>
                    <a:pt x="373" y="115820"/>
                  </a:moveTo>
                  <a:lnTo>
                    <a:pt x="14065" y="115820"/>
                  </a:lnTo>
                  <a:lnTo>
                    <a:pt x="14065" y="98461"/>
                  </a:lnTo>
                  <a:lnTo>
                    <a:pt x="373" y="98461"/>
                  </a:lnTo>
                  <a:close/>
                </a:path>
              </a:pathLst>
            </a:custGeom>
            <a:solidFill>
              <a:srgbClr val="000000"/>
            </a:solidFill>
            <a:ln w="1524" cap="flat">
              <a:noFill/>
              <a:prstDash val="solid"/>
              <a:round/>
            </a:ln>
          </p:spPr>
          <p:txBody>
            <a:bodyPr rtlCol="0" anchor="ctr"/>
            <a:lstStyle/>
            <a:p>
              <a:endParaRPr lang="en-US"/>
            </a:p>
          </p:txBody>
        </p:sp>
        <p:sp>
          <p:nvSpPr>
            <p:cNvPr id="169" name="Freeform: Shape 168">
              <a:extLst>
                <a:ext uri="{FF2B5EF4-FFF2-40B4-BE49-F238E27FC236}">
                  <a16:creationId xmlns:a16="http://schemas.microsoft.com/office/drawing/2014/main" id="{503E8825-BCFA-4412-9D69-B4591E82DF66}"/>
                </a:ext>
              </a:extLst>
            </p:cNvPr>
            <p:cNvSpPr/>
            <p:nvPr/>
          </p:nvSpPr>
          <p:spPr>
            <a:xfrm flipV="1">
              <a:off x="11361855" y="1947262"/>
              <a:ext cx="52006" cy="107013"/>
            </a:xfrm>
            <a:custGeom>
              <a:avLst/>
              <a:gdLst>
                <a:gd name="connsiteX0" fmla="*/ 24183 w 52006"/>
                <a:gd name="connsiteY0" fmla="*/ 107037 h 107013"/>
                <a:gd name="connsiteX1" fmla="*/ 24183 w 52006"/>
                <a:gd name="connsiteY1" fmla="*/ 83367 h 107013"/>
                <a:gd name="connsiteX2" fmla="*/ 52377 w 52006"/>
                <a:gd name="connsiteY2" fmla="*/ 83367 h 107013"/>
                <a:gd name="connsiteX3" fmla="*/ 52377 w 52006"/>
                <a:gd name="connsiteY3" fmla="*/ 72723 h 107013"/>
                <a:gd name="connsiteX4" fmla="*/ 24183 w 52006"/>
                <a:gd name="connsiteY4" fmla="*/ 72723 h 107013"/>
                <a:gd name="connsiteX5" fmla="*/ 24183 w 52006"/>
                <a:gd name="connsiteY5" fmla="*/ 27479 h 107013"/>
                <a:gd name="connsiteX6" fmla="*/ 26969 w 52006"/>
                <a:gd name="connsiteY6" fmla="*/ 14382 h 107013"/>
                <a:gd name="connsiteX7" fmla="*/ 38327 w 52006"/>
                <a:gd name="connsiteY7" fmla="*/ 11477 h 107013"/>
                <a:gd name="connsiteX8" fmla="*/ 52377 w 52006"/>
                <a:gd name="connsiteY8" fmla="*/ 11477 h 107013"/>
                <a:gd name="connsiteX9" fmla="*/ 52377 w 52006"/>
                <a:gd name="connsiteY9" fmla="*/ 23 h 107013"/>
                <a:gd name="connsiteX10" fmla="*/ 38327 w 52006"/>
                <a:gd name="connsiteY10" fmla="*/ 23 h 107013"/>
                <a:gd name="connsiteX11" fmla="*/ 16444 w 52006"/>
                <a:gd name="connsiteY11" fmla="*/ 5929 h 107013"/>
                <a:gd name="connsiteX12" fmla="*/ 10419 w 52006"/>
                <a:gd name="connsiteY12" fmla="*/ 27479 h 107013"/>
                <a:gd name="connsiteX13" fmla="*/ 10419 w 52006"/>
                <a:gd name="connsiteY13" fmla="*/ 72723 h 107013"/>
                <a:gd name="connsiteX14" fmla="*/ 370 w 52006"/>
                <a:gd name="connsiteY14" fmla="*/ 72723 h 107013"/>
                <a:gd name="connsiteX15" fmla="*/ 370 w 52006"/>
                <a:gd name="connsiteY15" fmla="*/ 83367 h 107013"/>
                <a:gd name="connsiteX16" fmla="*/ 10419 w 52006"/>
                <a:gd name="connsiteY16" fmla="*/ 83367 h 107013"/>
                <a:gd name="connsiteX17" fmla="*/ 10419 w 52006"/>
                <a:gd name="connsiteY17" fmla="*/ 107037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83" y="107037"/>
                  </a:moveTo>
                  <a:lnTo>
                    <a:pt x="24183" y="83367"/>
                  </a:lnTo>
                  <a:lnTo>
                    <a:pt x="52377" y="83367"/>
                  </a:lnTo>
                  <a:lnTo>
                    <a:pt x="52377" y="72723"/>
                  </a:lnTo>
                  <a:lnTo>
                    <a:pt x="24183" y="72723"/>
                  </a:lnTo>
                  <a:lnTo>
                    <a:pt x="24183" y="27479"/>
                  </a:lnTo>
                  <a:cubicBezTo>
                    <a:pt x="24183" y="20685"/>
                    <a:pt x="25111" y="16319"/>
                    <a:pt x="26969" y="14382"/>
                  </a:cubicBezTo>
                  <a:cubicBezTo>
                    <a:pt x="28826" y="12445"/>
                    <a:pt x="32612" y="11477"/>
                    <a:pt x="38327" y="11477"/>
                  </a:cubicBezTo>
                  <a:lnTo>
                    <a:pt x="52377" y="11477"/>
                  </a:lnTo>
                  <a:lnTo>
                    <a:pt x="52377" y="23"/>
                  </a:lnTo>
                  <a:lnTo>
                    <a:pt x="38327" y="23"/>
                  </a:lnTo>
                  <a:cubicBezTo>
                    <a:pt x="27754" y="23"/>
                    <a:pt x="20460" y="1992"/>
                    <a:pt x="16444" y="5929"/>
                  </a:cubicBezTo>
                  <a:cubicBezTo>
                    <a:pt x="12427" y="9882"/>
                    <a:pt x="10419" y="17065"/>
                    <a:pt x="10419" y="27479"/>
                  </a:cubicBezTo>
                  <a:lnTo>
                    <a:pt x="10419" y="72723"/>
                  </a:lnTo>
                  <a:lnTo>
                    <a:pt x="370" y="72723"/>
                  </a:lnTo>
                  <a:lnTo>
                    <a:pt x="370" y="83367"/>
                  </a:lnTo>
                  <a:lnTo>
                    <a:pt x="10419" y="83367"/>
                  </a:lnTo>
                  <a:lnTo>
                    <a:pt x="10419" y="107037"/>
                  </a:lnTo>
                  <a:close/>
                </a:path>
              </a:pathLst>
            </a:custGeom>
            <a:solidFill>
              <a:srgbClr val="000000"/>
            </a:solidFill>
            <a:ln w="1524" cap="flat">
              <a:noFill/>
              <a:prstDash val="solid"/>
              <a:round/>
            </a:ln>
          </p:spPr>
          <p:txBody>
            <a:bodyPr rtlCol="0" anchor="ctr"/>
            <a:lstStyle/>
            <a:p>
              <a:endParaRPr lang="en-US"/>
            </a:p>
          </p:txBody>
        </p:sp>
        <p:sp>
          <p:nvSpPr>
            <p:cNvPr id="170" name="Freeform: Shape 169">
              <a:extLst>
                <a:ext uri="{FF2B5EF4-FFF2-40B4-BE49-F238E27FC236}">
                  <a16:creationId xmlns:a16="http://schemas.microsoft.com/office/drawing/2014/main" id="{5C22845D-4586-4C70-BCD9-A166966EE842}"/>
                </a:ext>
              </a:extLst>
            </p:cNvPr>
            <p:cNvSpPr/>
            <p:nvPr/>
          </p:nvSpPr>
          <p:spPr>
            <a:xfrm flipV="1">
              <a:off x="11422062" y="1970932"/>
              <a:ext cx="81105" cy="115038"/>
            </a:xfrm>
            <a:custGeom>
              <a:avLst/>
              <a:gdLst>
                <a:gd name="connsiteX0" fmla="*/ 44846 w 81105"/>
                <a:gd name="connsiteY0" fmla="*/ 23998 h 115038"/>
                <a:gd name="connsiteX1" fmla="*/ 33535 w 81105"/>
                <a:gd name="connsiteY1" fmla="*/ 4591 h 115038"/>
                <a:gd name="connsiteX2" fmla="*/ 18819 w 81105"/>
                <a:gd name="connsiteY2" fmla="*/ 43 h 115038"/>
                <a:gd name="connsiteX3" fmla="*/ 7865 w 81105"/>
                <a:gd name="connsiteY3" fmla="*/ 43 h 115038"/>
                <a:gd name="connsiteX4" fmla="*/ 7865 w 81105"/>
                <a:gd name="connsiteY4" fmla="*/ 11497 h 115038"/>
                <a:gd name="connsiteX5" fmla="*/ 15914 w 81105"/>
                <a:gd name="connsiteY5" fmla="*/ 11497 h 115038"/>
                <a:gd name="connsiteX6" fmla="*/ 24677 w 81105"/>
                <a:gd name="connsiteY6" fmla="*/ 14187 h 115038"/>
                <a:gd name="connsiteX7" fmla="*/ 31606 w 81105"/>
                <a:gd name="connsiteY7" fmla="*/ 26832 h 115038"/>
                <a:gd name="connsiteX8" fmla="*/ 34059 w 81105"/>
                <a:gd name="connsiteY8" fmla="*/ 33071 h 115038"/>
                <a:gd name="connsiteX9" fmla="*/ 364 w 81105"/>
                <a:gd name="connsiteY9" fmla="*/ 115081 h 115038"/>
                <a:gd name="connsiteX10" fmla="*/ 14866 w 81105"/>
                <a:gd name="connsiteY10" fmla="*/ 115081 h 115038"/>
                <a:gd name="connsiteX11" fmla="*/ 40917 w 81105"/>
                <a:gd name="connsiteY11" fmla="*/ 49906 h 115038"/>
                <a:gd name="connsiteX12" fmla="*/ 66968 w 81105"/>
                <a:gd name="connsiteY12" fmla="*/ 115081 h 115038"/>
                <a:gd name="connsiteX13" fmla="*/ 81469 w 81105"/>
                <a:gd name="connsiteY13" fmla="*/ 115081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846" y="23998"/>
                  </a:moveTo>
                  <a:cubicBezTo>
                    <a:pt x="40988" y="14076"/>
                    <a:pt x="37218" y="7607"/>
                    <a:pt x="33535" y="4591"/>
                  </a:cubicBezTo>
                  <a:cubicBezTo>
                    <a:pt x="29868" y="1559"/>
                    <a:pt x="24962" y="43"/>
                    <a:pt x="18819" y="43"/>
                  </a:cubicBezTo>
                  <a:lnTo>
                    <a:pt x="7865" y="43"/>
                  </a:lnTo>
                  <a:lnTo>
                    <a:pt x="7865" y="11497"/>
                  </a:lnTo>
                  <a:lnTo>
                    <a:pt x="15914" y="11497"/>
                  </a:lnTo>
                  <a:cubicBezTo>
                    <a:pt x="19676" y="11497"/>
                    <a:pt x="22597" y="12394"/>
                    <a:pt x="24677" y="14187"/>
                  </a:cubicBezTo>
                  <a:cubicBezTo>
                    <a:pt x="26772" y="15965"/>
                    <a:pt x="29082" y="20180"/>
                    <a:pt x="31606" y="26832"/>
                  </a:cubicBezTo>
                  <a:lnTo>
                    <a:pt x="34059" y="33071"/>
                  </a:lnTo>
                  <a:lnTo>
                    <a:pt x="364" y="115081"/>
                  </a:lnTo>
                  <a:lnTo>
                    <a:pt x="14866" y="115081"/>
                  </a:lnTo>
                  <a:lnTo>
                    <a:pt x="40917" y="49906"/>
                  </a:lnTo>
                  <a:lnTo>
                    <a:pt x="66968" y="115081"/>
                  </a:lnTo>
                  <a:lnTo>
                    <a:pt x="81469" y="115081"/>
                  </a:lnTo>
                  <a:close/>
                </a:path>
              </a:pathLst>
            </a:custGeom>
            <a:solidFill>
              <a:srgbClr val="000000"/>
            </a:solidFill>
            <a:ln w="1524" cap="flat">
              <a:noFill/>
              <a:prstDash val="solid"/>
              <a:round/>
            </a:ln>
          </p:spPr>
          <p:txBody>
            <a:bodyPr rtlCol="0" anchor="ctr"/>
            <a:lstStyle/>
            <a:p>
              <a:endParaRPr lang="en-US"/>
            </a:p>
          </p:txBody>
        </p:sp>
      </p:grpSp>
      <p:sp>
        <p:nvSpPr>
          <p:cNvPr id="171" name="Freeform: Shape 170">
            <a:extLst>
              <a:ext uri="{FF2B5EF4-FFF2-40B4-BE49-F238E27FC236}">
                <a16:creationId xmlns:a16="http://schemas.microsoft.com/office/drawing/2014/main" id="{C71F1FF6-0E2F-4EDA-B484-F29C9C0177F5}"/>
              </a:ext>
            </a:extLst>
          </p:cNvPr>
          <p:cNvSpPr/>
          <p:nvPr/>
        </p:nvSpPr>
        <p:spPr>
          <a:xfrm>
            <a:off x="10035940" y="2224630"/>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FFA500"/>
            </a:solidFill>
            <a:prstDash val="solid"/>
            <a:round/>
          </a:ln>
        </p:spPr>
        <p:txBody>
          <a:bodyPr rtlCol="0" anchor="ctr"/>
          <a:lstStyle/>
          <a:p>
            <a:endParaRPr lang="en-US"/>
          </a:p>
        </p:txBody>
      </p:sp>
      <p:grpSp>
        <p:nvGrpSpPr>
          <p:cNvPr id="172" name="Graphic 4">
            <a:extLst>
              <a:ext uri="{FF2B5EF4-FFF2-40B4-BE49-F238E27FC236}">
                <a16:creationId xmlns:a16="http://schemas.microsoft.com/office/drawing/2014/main" id="{2BF7F60B-8A6D-41F0-BD80-29F50A6C7D27}"/>
              </a:ext>
            </a:extLst>
          </p:cNvPr>
          <p:cNvGrpSpPr/>
          <p:nvPr/>
        </p:nvGrpSpPr>
        <p:grpSpPr>
          <a:xfrm>
            <a:off x="10472708" y="2162170"/>
            <a:ext cx="1028011" cy="147494"/>
            <a:chOff x="10472708" y="2162170"/>
            <a:chExt cx="1028011" cy="147494"/>
          </a:xfrm>
          <a:solidFill>
            <a:srgbClr val="000000"/>
          </a:solidFill>
        </p:grpSpPr>
        <p:sp>
          <p:nvSpPr>
            <p:cNvPr id="173" name="Freeform: Shape 172">
              <a:extLst>
                <a:ext uri="{FF2B5EF4-FFF2-40B4-BE49-F238E27FC236}">
                  <a16:creationId xmlns:a16="http://schemas.microsoft.com/office/drawing/2014/main" id="{D3F7D750-78D4-422A-8330-E08C4A84C943}"/>
                </a:ext>
              </a:extLst>
            </p:cNvPr>
            <p:cNvSpPr/>
            <p:nvPr/>
          </p:nvSpPr>
          <p:spPr>
            <a:xfrm flipV="1">
              <a:off x="10472708" y="2164861"/>
              <a:ext cx="78200" cy="115276"/>
            </a:xfrm>
            <a:custGeom>
              <a:avLst/>
              <a:gdLst>
                <a:gd name="connsiteX0" fmla="*/ 71820 w 78200"/>
                <a:gd name="connsiteY0" fmla="*/ 109666 h 115276"/>
                <a:gd name="connsiteX1" fmla="*/ 71820 w 78200"/>
                <a:gd name="connsiteY1" fmla="*/ 94998 h 115276"/>
                <a:gd name="connsiteX2" fmla="*/ 55676 w 78200"/>
                <a:gd name="connsiteY2" fmla="*/ 101094 h 115276"/>
                <a:gd name="connsiteX3" fmla="*/ 41007 w 78200"/>
                <a:gd name="connsiteY3" fmla="*/ 103118 h 115276"/>
                <a:gd name="connsiteX4" fmla="*/ 22076 w 78200"/>
                <a:gd name="connsiteY4" fmla="*/ 98355 h 115276"/>
                <a:gd name="connsiteX5" fmla="*/ 15409 w 78200"/>
                <a:gd name="connsiteY5" fmla="*/ 84806 h 115276"/>
                <a:gd name="connsiteX6" fmla="*/ 19838 w 78200"/>
                <a:gd name="connsiteY6" fmla="*/ 73662 h 115276"/>
                <a:gd name="connsiteX7" fmla="*/ 36626 w 78200"/>
                <a:gd name="connsiteY7" fmla="*/ 67613 h 115276"/>
                <a:gd name="connsiteX8" fmla="*/ 45698 w 78200"/>
                <a:gd name="connsiteY8" fmla="*/ 65756 h 115276"/>
                <a:gd name="connsiteX9" fmla="*/ 70511 w 78200"/>
                <a:gd name="connsiteY9" fmla="*/ 54469 h 115276"/>
                <a:gd name="connsiteX10" fmla="*/ 78512 w 78200"/>
                <a:gd name="connsiteY10" fmla="*/ 32871 h 115276"/>
                <a:gd name="connsiteX11" fmla="*/ 67677 w 78200"/>
                <a:gd name="connsiteY11" fmla="*/ 8368 h 115276"/>
                <a:gd name="connsiteX12" fmla="*/ 35959 w 78200"/>
                <a:gd name="connsiteY12" fmla="*/ 34 h 115276"/>
                <a:gd name="connsiteX13" fmla="*/ 19171 w 78200"/>
                <a:gd name="connsiteY13" fmla="*/ 1819 h 115276"/>
                <a:gd name="connsiteX14" fmla="*/ 764 w 78200"/>
                <a:gd name="connsiteY14" fmla="*/ 7106 h 115276"/>
                <a:gd name="connsiteX15" fmla="*/ 764 w 78200"/>
                <a:gd name="connsiteY15" fmla="*/ 22584 h 115276"/>
                <a:gd name="connsiteX16" fmla="*/ 18695 w 78200"/>
                <a:gd name="connsiteY16" fmla="*/ 14845 h 115276"/>
                <a:gd name="connsiteX17" fmla="*/ 35959 w 78200"/>
                <a:gd name="connsiteY17" fmla="*/ 12249 h 115276"/>
                <a:gd name="connsiteX18" fmla="*/ 55818 w 78200"/>
                <a:gd name="connsiteY18" fmla="*/ 17298 h 115276"/>
                <a:gd name="connsiteX19" fmla="*/ 62819 w 78200"/>
                <a:gd name="connsiteY19" fmla="*/ 31752 h 115276"/>
                <a:gd name="connsiteX20" fmla="*/ 57795 w 78200"/>
                <a:gd name="connsiteY20" fmla="*/ 44539 h 115276"/>
                <a:gd name="connsiteX21" fmla="*/ 41317 w 78200"/>
                <a:gd name="connsiteY21" fmla="*/ 51468 h 115276"/>
                <a:gd name="connsiteX22" fmla="*/ 32149 w 78200"/>
                <a:gd name="connsiteY22" fmla="*/ 53254 h 115276"/>
                <a:gd name="connsiteX23" fmla="*/ 7812 w 78200"/>
                <a:gd name="connsiteY23" fmla="*/ 63732 h 115276"/>
                <a:gd name="connsiteX24" fmla="*/ 312 w 78200"/>
                <a:gd name="connsiteY24" fmla="*/ 83615 h 115276"/>
                <a:gd name="connsiteX25" fmla="*/ 10694 w 78200"/>
                <a:gd name="connsiteY25" fmla="*/ 106833 h 115276"/>
                <a:gd name="connsiteX26" fmla="*/ 39293 w 78200"/>
                <a:gd name="connsiteY26" fmla="*/ 115310 h 115276"/>
                <a:gd name="connsiteX27" fmla="*/ 55223 w 78200"/>
                <a:gd name="connsiteY27" fmla="*/ 113881 h 115276"/>
                <a:gd name="connsiteX28" fmla="*/ 71820 w 78200"/>
                <a:gd name="connsiteY28" fmla="*/ 10966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820" y="109666"/>
                  </a:moveTo>
                  <a:lnTo>
                    <a:pt x="71820" y="94998"/>
                  </a:lnTo>
                  <a:cubicBezTo>
                    <a:pt x="66121" y="97728"/>
                    <a:pt x="60740" y="99760"/>
                    <a:pt x="55676" y="101094"/>
                  </a:cubicBezTo>
                  <a:cubicBezTo>
                    <a:pt x="50612" y="102443"/>
                    <a:pt x="45722" y="103118"/>
                    <a:pt x="41007" y="103118"/>
                  </a:cubicBezTo>
                  <a:cubicBezTo>
                    <a:pt x="32832" y="103118"/>
                    <a:pt x="26521" y="101530"/>
                    <a:pt x="22076" y="98355"/>
                  </a:cubicBezTo>
                  <a:cubicBezTo>
                    <a:pt x="17631" y="95180"/>
                    <a:pt x="15409" y="90664"/>
                    <a:pt x="15409" y="84806"/>
                  </a:cubicBezTo>
                  <a:cubicBezTo>
                    <a:pt x="15409" y="79885"/>
                    <a:pt x="16885" y="76170"/>
                    <a:pt x="19838" y="73662"/>
                  </a:cubicBezTo>
                  <a:cubicBezTo>
                    <a:pt x="22791" y="71169"/>
                    <a:pt x="28386" y="69153"/>
                    <a:pt x="36626" y="67613"/>
                  </a:cubicBezTo>
                  <a:lnTo>
                    <a:pt x="45698" y="65756"/>
                  </a:lnTo>
                  <a:cubicBezTo>
                    <a:pt x="56906" y="63613"/>
                    <a:pt x="65177" y="59850"/>
                    <a:pt x="70511" y="54469"/>
                  </a:cubicBezTo>
                  <a:cubicBezTo>
                    <a:pt x="75845" y="49087"/>
                    <a:pt x="78512" y="41888"/>
                    <a:pt x="78512" y="32871"/>
                  </a:cubicBezTo>
                  <a:cubicBezTo>
                    <a:pt x="78512" y="22092"/>
                    <a:pt x="74900" y="13924"/>
                    <a:pt x="67677" y="8368"/>
                  </a:cubicBezTo>
                  <a:cubicBezTo>
                    <a:pt x="60470" y="2812"/>
                    <a:pt x="49897" y="34"/>
                    <a:pt x="35959" y="34"/>
                  </a:cubicBezTo>
                  <a:cubicBezTo>
                    <a:pt x="30704" y="34"/>
                    <a:pt x="25108" y="629"/>
                    <a:pt x="19171" y="1819"/>
                  </a:cubicBezTo>
                  <a:cubicBezTo>
                    <a:pt x="13250" y="3010"/>
                    <a:pt x="7114" y="4772"/>
                    <a:pt x="764" y="7106"/>
                  </a:cubicBezTo>
                  <a:lnTo>
                    <a:pt x="764" y="22584"/>
                  </a:lnTo>
                  <a:cubicBezTo>
                    <a:pt x="6860" y="19171"/>
                    <a:pt x="12837" y="16591"/>
                    <a:pt x="18695" y="14845"/>
                  </a:cubicBezTo>
                  <a:cubicBezTo>
                    <a:pt x="24553" y="13115"/>
                    <a:pt x="30307" y="12249"/>
                    <a:pt x="35959" y="12249"/>
                  </a:cubicBezTo>
                  <a:cubicBezTo>
                    <a:pt x="44531" y="12249"/>
                    <a:pt x="51151" y="13932"/>
                    <a:pt x="55818" y="17298"/>
                  </a:cubicBezTo>
                  <a:cubicBezTo>
                    <a:pt x="60486" y="20679"/>
                    <a:pt x="62819" y="25497"/>
                    <a:pt x="62819" y="31752"/>
                  </a:cubicBezTo>
                  <a:cubicBezTo>
                    <a:pt x="62819" y="37197"/>
                    <a:pt x="61145" y="41459"/>
                    <a:pt x="57795" y="44539"/>
                  </a:cubicBezTo>
                  <a:cubicBezTo>
                    <a:pt x="54445" y="47619"/>
                    <a:pt x="48953" y="49929"/>
                    <a:pt x="41317" y="51468"/>
                  </a:cubicBezTo>
                  <a:lnTo>
                    <a:pt x="32149" y="53254"/>
                  </a:lnTo>
                  <a:cubicBezTo>
                    <a:pt x="20941" y="55477"/>
                    <a:pt x="12829" y="58969"/>
                    <a:pt x="7812" y="63732"/>
                  </a:cubicBezTo>
                  <a:cubicBezTo>
                    <a:pt x="2812" y="68494"/>
                    <a:pt x="312" y="75122"/>
                    <a:pt x="312" y="83615"/>
                  </a:cubicBezTo>
                  <a:cubicBezTo>
                    <a:pt x="312" y="93442"/>
                    <a:pt x="3772" y="101181"/>
                    <a:pt x="10694" y="106833"/>
                  </a:cubicBezTo>
                  <a:cubicBezTo>
                    <a:pt x="17615" y="112484"/>
                    <a:pt x="27148" y="115310"/>
                    <a:pt x="39293" y="115310"/>
                  </a:cubicBezTo>
                  <a:cubicBezTo>
                    <a:pt x="44516" y="115310"/>
                    <a:pt x="49826" y="114834"/>
                    <a:pt x="55223" y="113881"/>
                  </a:cubicBezTo>
                  <a:cubicBezTo>
                    <a:pt x="60637" y="112945"/>
                    <a:pt x="66169" y="111540"/>
                    <a:pt x="71820" y="109666"/>
                  </a:cubicBezTo>
                  <a:close/>
                </a:path>
              </a:pathLst>
            </a:custGeom>
            <a:solidFill>
              <a:srgbClr val="000000"/>
            </a:solidFill>
            <a:ln w="1524" cap="flat">
              <a:noFill/>
              <a:prstDash val="solid"/>
              <a:round/>
            </a:ln>
          </p:spPr>
          <p:txBody>
            <a:bodyPr rtlCol="0" anchor="ctr"/>
            <a:lstStyle/>
            <a:p>
              <a:endParaRPr lang="en-US"/>
            </a:p>
          </p:txBody>
        </p:sp>
        <p:sp>
          <p:nvSpPr>
            <p:cNvPr id="174" name="Freeform: Shape 173">
              <a:extLst>
                <a:ext uri="{FF2B5EF4-FFF2-40B4-BE49-F238E27FC236}">
                  <a16:creationId xmlns:a16="http://schemas.microsoft.com/office/drawing/2014/main" id="{6C85C0EC-0561-460E-8FC3-88B92BDFB1B3}"/>
                </a:ext>
              </a:extLst>
            </p:cNvPr>
            <p:cNvSpPr/>
            <p:nvPr/>
          </p:nvSpPr>
          <p:spPr>
            <a:xfrm flipV="1">
              <a:off x="10568542" y="2192626"/>
              <a:ext cx="70413" cy="87510"/>
            </a:xfrm>
            <a:custGeom>
              <a:avLst/>
              <a:gdLst>
                <a:gd name="connsiteX0" fmla="*/ 43420 w 70413"/>
                <a:gd name="connsiteY0" fmla="*/ 44097 h 87510"/>
                <a:gd name="connsiteX1" fmla="*/ 20417 w 70413"/>
                <a:gd name="connsiteY1" fmla="*/ 40310 h 87510"/>
                <a:gd name="connsiteX2" fmla="*/ 14012 w 70413"/>
                <a:gd name="connsiteY2" fmla="*/ 27356 h 87510"/>
                <a:gd name="connsiteX3" fmla="*/ 18822 w 70413"/>
                <a:gd name="connsiteY3" fmla="*/ 15783 h 87510"/>
                <a:gd name="connsiteX4" fmla="*/ 31871 w 70413"/>
                <a:gd name="connsiteY4" fmla="*/ 11521 h 87510"/>
                <a:gd name="connsiteX5" fmla="*/ 50159 w 70413"/>
                <a:gd name="connsiteY5" fmla="*/ 19593 h 87510"/>
                <a:gd name="connsiteX6" fmla="*/ 57041 w 70413"/>
                <a:gd name="connsiteY6" fmla="*/ 41049 h 87510"/>
                <a:gd name="connsiteX7" fmla="*/ 57041 w 70413"/>
                <a:gd name="connsiteY7" fmla="*/ 44097 h 87510"/>
                <a:gd name="connsiteX8" fmla="*/ 70733 w 70413"/>
                <a:gd name="connsiteY8" fmla="*/ 49764 h 87510"/>
                <a:gd name="connsiteX9" fmla="*/ 70733 w 70413"/>
                <a:gd name="connsiteY9" fmla="*/ 2210 h 87510"/>
                <a:gd name="connsiteX10" fmla="*/ 57041 w 70413"/>
                <a:gd name="connsiteY10" fmla="*/ 2210 h 87510"/>
                <a:gd name="connsiteX11" fmla="*/ 57041 w 70413"/>
                <a:gd name="connsiteY11" fmla="*/ 14855 h 87510"/>
                <a:gd name="connsiteX12" fmla="*/ 45349 w 70413"/>
                <a:gd name="connsiteY12" fmla="*/ 3663 h 87510"/>
                <a:gd name="connsiteX13" fmla="*/ 28228 w 70413"/>
                <a:gd name="connsiteY13" fmla="*/ 43 h 87510"/>
                <a:gd name="connsiteX14" fmla="*/ 7868 w 70413"/>
                <a:gd name="connsiteY14" fmla="*/ 7235 h 87510"/>
                <a:gd name="connsiteX15" fmla="*/ 320 w 70413"/>
                <a:gd name="connsiteY15" fmla="*/ 26475 h 87510"/>
                <a:gd name="connsiteX16" fmla="*/ 9726 w 70413"/>
                <a:gd name="connsiteY16" fmla="*/ 47668 h 87510"/>
                <a:gd name="connsiteX17" fmla="*/ 37824 w 70413"/>
                <a:gd name="connsiteY17" fmla="*/ 54812 h 87510"/>
                <a:gd name="connsiteX18" fmla="*/ 57041 w 70413"/>
                <a:gd name="connsiteY18" fmla="*/ 54812 h 87510"/>
                <a:gd name="connsiteX19" fmla="*/ 57041 w 70413"/>
                <a:gd name="connsiteY19" fmla="*/ 56169 h 87510"/>
                <a:gd name="connsiteX20" fmla="*/ 50826 w 70413"/>
                <a:gd name="connsiteY20" fmla="*/ 70790 h 87510"/>
                <a:gd name="connsiteX21" fmla="*/ 33371 w 70413"/>
                <a:gd name="connsiteY21" fmla="*/ 75958 h 87510"/>
                <a:gd name="connsiteX22" fmla="*/ 19441 w 70413"/>
                <a:gd name="connsiteY22" fmla="*/ 74243 h 87510"/>
                <a:gd name="connsiteX23" fmla="*/ 6439 w 70413"/>
                <a:gd name="connsiteY23" fmla="*/ 69100 h 87510"/>
                <a:gd name="connsiteX24" fmla="*/ 6439 w 70413"/>
                <a:gd name="connsiteY24" fmla="*/ 81768 h 87510"/>
                <a:gd name="connsiteX25" fmla="*/ 21013 w 70413"/>
                <a:gd name="connsiteY25" fmla="*/ 86102 h 87510"/>
                <a:gd name="connsiteX26" fmla="*/ 34776 w 70413"/>
                <a:gd name="connsiteY26" fmla="*/ 87554 h 87510"/>
                <a:gd name="connsiteX27" fmla="*/ 61803 w 70413"/>
                <a:gd name="connsiteY27" fmla="*/ 78172 h 87510"/>
                <a:gd name="connsiteX28" fmla="*/ 70733 w 70413"/>
                <a:gd name="connsiteY28" fmla="*/ 49764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20" y="44097"/>
                  </a:moveTo>
                  <a:cubicBezTo>
                    <a:pt x="32355" y="44097"/>
                    <a:pt x="24688" y="42834"/>
                    <a:pt x="20417" y="40310"/>
                  </a:cubicBezTo>
                  <a:cubicBezTo>
                    <a:pt x="16147" y="37786"/>
                    <a:pt x="14012" y="33468"/>
                    <a:pt x="14012" y="27356"/>
                  </a:cubicBezTo>
                  <a:cubicBezTo>
                    <a:pt x="14012" y="22499"/>
                    <a:pt x="15615" y="18641"/>
                    <a:pt x="18822" y="15783"/>
                  </a:cubicBezTo>
                  <a:cubicBezTo>
                    <a:pt x="22029" y="12942"/>
                    <a:pt x="26378" y="11521"/>
                    <a:pt x="31871" y="11521"/>
                  </a:cubicBezTo>
                  <a:cubicBezTo>
                    <a:pt x="39475" y="11521"/>
                    <a:pt x="45571" y="14212"/>
                    <a:pt x="50159" y="19593"/>
                  </a:cubicBezTo>
                  <a:cubicBezTo>
                    <a:pt x="54747" y="24975"/>
                    <a:pt x="57041" y="32127"/>
                    <a:pt x="57041" y="41049"/>
                  </a:cubicBezTo>
                  <a:lnTo>
                    <a:pt x="57041" y="44097"/>
                  </a:lnTo>
                  <a:close/>
                  <a:moveTo>
                    <a:pt x="70733" y="49764"/>
                  </a:moveTo>
                  <a:lnTo>
                    <a:pt x="70733" y="2210"/>
                  </a:lnTo>
                  <a:lnTo>
                    <a:pt x="57041" y="2210"/>
                  </a:lnTo>
                  <a:lnTo>
                    <a:pt x="57041" y="14855"/>
                  </a:lnTo>
                  <a:cubicBezTo>
                    <a:pt x="53914" y="9807"/>
                    <a:pt x="50016" y="6076"/>
                    <a:pt x="45349" y="3663"/>
                  </a:cubicBezTo>
                  <a:cubicBezTo>
                    <a:pt x="40682" y="1250"/>
                    <a:pt x="34975" y="43"/>
                    <a:pt x="28228" y="43"/>
                  </a:cubicBezTo>
                  <a:cubicBezTo>
                    <a:pt x="19703" y="43"/>
                    <a:pt x="12916" y="2441"/>
                    <a:pt x="7868" y="7235"/>
                  </a:cubicBezTo>
                  <a:cubicBezTo>
                    <a:pt x="2836" y="12029"/>
                    <a:pt x="320" y="18442"/>
                    <a:pt x="320" y="26475"/>
                  </a:cubicBezTo>
                  <a:cubicBezTo>
                    <a:pt x="320" y="35841"/>
                    <a:pt x="3455" y="42906"/>
                    <a:pt x="9726" y="47668"/>
                  </a:cubicBezTo>
                  <a:cubicBezTo>
                    <a:pt x="16012" y="52431"/>
                    <a:pt x="25378" y="54812"/>
                    <a:pt x="37824" y="54812"/>
                  </a:cubicBezTo>
                  <a:lnTo>
                    <a:pt x="57041" y="54812"/>
                  </a:lnTo>
                  <a:lnTo>
                    <a:pt x="57041" y="56169"/>
                  </a:lnTo>
                  <a:cubicBezTo>
                    <a:pt x="57041" y="62472"/>
                    <a:pt x="54969" y="67345"/>
                    <a:pt x="50826" y="70790"/>
                  </a:cubicBezTo>
                  <a:cubicBezTo>
                    <a:pt x="46683" y="74235"/>
                    <a:pt x="40864" y="75958"/>
                    <a:pt x="33371" y="75958"/>
                  </a:cubicBezTo>
                  <a:cubicBezTo>
                    <a:pt x="28609" y="75958"/>
                    <a:pt x="23965" y="75386"/>
                    <a:pt x="19441" y="74243"/>
                  </a:cubicBezTo>
                  <a:cubicBezTo>
                    <a:pt x="14932" y="73100"/>
                    <a:pt x="10599" y="71386"/>
                    <a:pt x="6439" y="69100"/>
                  </a:cubicBezTo>
                  <a:lnTo>
                    <a:pt x="6439" y="81768"/>
                  </a:lnTo>
                  <a:cubicBezTo>
                    <a:pt x="11440" y="83705"/>
                    <a:pt x="16298" y="85149"/>
                    <a:pt x="21013" y="86102"/>
                  </a:cubicBezTo>
                  <a:cubicBezTo>
                    <a:pt x="25728" y="87070"/>
                    <a:pt x="30315" y="87554"/>
                    <a:pt x="34776" y="87554"/>
                  </a:cubicBezTo>
                  <a:cubicBezTo>
                    <a:pt x="46841" y="87554"/>
                    <a:pt x="55850" y="84427"/>
                    <a:pt x="61803" y="78172"/>
                  </a:cubicBezTo>
                  <a:cubicBezTo>
                    <a:pt x="67757" y="71933"/>
                    <a:pt x="70733" y="62464"/>
                    <a:pt x="70733" y="49764"/>
                  </a:cubicBezTo>
                  <a:close/>
                </a:path>
              </a:pathLst>
            </a:custGeom>
            <a:solidFill>
              <a:srgbClr val="000000"/>
            </a:solidFill>
            <a:ln w="1524" cap="flat">
              <a:noFill/>
              <a:prstDash val="solid"/>
              <a:round/>
            </a:ln>
          </p:spPr>
          <p:txBody>
            <a:bodyPr rtlCol="0" anchor="ctr"/>
            <a:lstStyle/>
            <a:p>
              <a:endParaRPr lang="en-US"/>
            </a:p>
          </p:txBody>
        </p:sp>
        <p:sp>
          <p:nvSpPr>
            <p:cNvPr id="175" name="Freeform: Shape 174">
              <a:extLst>
                <a:ext uri="{FF2B5EF4-FFF2-40B4-BE49-F238E27FC236}">
                  <a16:creationId xmlns:a16="http://schemas.microsoft.com/office/drawing/2014/main" id="{1E060796-F219-4841-A164-86C4F5FECDF6}"/>
                </a:ext>
              </a:extLst>
            </p:cNvPr>
            <p:cNvSpPr/>
            <p:nvPr/>
          </p:nvSpPr>
          <p:spPr>
            <a:xfrm flipV="1">
              <a:off x="10667147" y="2162170"/>
              <a:ext cx="13692" cy="115800"/>
            </a:xfrm>
            <a:custGeom>
              <a:avLst/>
              <a:gdLst>
                <a:gd name="connsiteX0" fmla="*/ 338 w 13692"/>
                <a:gd name="connsiteY0" fmla="*/ 115832 h 115800"/>
                <a:gd name="connsiteX1" fmla="*/ 14031 w 13692"/>
                <a:gd name="connsiteY1" fmla="*/ 115832 h 115800"/>
                <a:gd name="connsiteX2" fmla="*/ 14031 w 13692"/>
                <a:gd name="connsiteY2" fmla="*/ 32 h 115800"/>
                <a:gd name="connsiteX3" fmla="*/ 338 w 13692"/>
                <a:gd name="connsiteY3" fmla="*/ 32 h 115800"/>
              </a:gdLst>
              <a:ahLst/>
              <a:cxnLst>
                <a:cxn ang="0">
                  <a:pos x="connsiteX0" y="connsiteY0"/>
                </a:cxn>
                <a:cxn ang="0">
                  <a:pos x="connsiteX1" y="connsiteY1"/>
                </a:cxn>
                <a:cxn ang="0">
                  <a:pos x="connsiteX2" y="connsiteY2"/>
                </a:cxn>
                <a:cxn ang="0">
                  <a:pos x="connsiteX3" y="connsiteY3"/>
                </a:cxn>
              </a:cxnLst>
              <a:rect l="l" t="t" r="r" b="b"/>
              <a:pathLst>
                <a:path w="13692" h="115800">
                  <a:moveTo>
                    <a:pt x="338" y="115832"/>
                  </a:moveTo>
                  <a:lnTo>
                    <a:pt x="14031" y="115832"/>
                  </a:lnTo>
                  <a:lnTo>
                    <a:pt x="14031" y="32"/>
                  </a:lnTo>
                  <a:lnTo>
                    <a:pt x="338" y="32"/>
                  </a:lnTo>
                  <a:close/>
                </a:path>
              </a:pathLst>
            </a:custGeom>
            <a:solidFill>
              <a:srgbClr val="000000"/>
            </a:solidFill>
            <a:ln w="1524" cap="flat">
              <a:noFill/>
              <a:prstDash val="solid"/>
              <a:round/>
            </a:ln>
          </p:spPr>
          <p:txBody>
            <a:bodyPr rtlCol="0" anchor="ctr"/>
            <a:lstStyle/>
            <a:p>
              <a:endParaRPr lang="en-US"/>
            </a:p>
          </p:txBody>
        </p:sp>
        <p:sp>
          <p:nvSpPr>
            <p:cNvPr id="176" name="Freeform: Shape 175">
              <a:extLst>
                <a:ext uri="{FF2B5EF4-FFF2-40B4-BE49-F238E27FC236}">
                  <a16:creationId xmlns:a16="http://schemas.microsoft.com/office/drawing/2014/main" id="{1004AD18-FD3B-4A93-B955-D7CA2ED0980E}"/>
                </a:ext>
              </a:extLst>
            </p:cNvPr>
            <p:cNvSpPr/>
            <p:nvPr/>
          </p:nvSpPr>
          <p:spPr>
            <a:xfrm flipV="1">
              <a:off x="10699225" y="2170957"/>
              <a:ext cx="52006" cy="107013"/>
            </a:xfrm>
            <a:custGeom>
              <a:avLst/>
              <a:gdLst>
                <a:gd name="connsiteX0" fmla="*/ 24148 w 52006"/>
                <a:gd name="connsiteY0" fmla="*/ 107048 h 107013"/>
                <a:gd name="connsiteX1" fmla="*/ 24148 w 52006"/>
                <a:gd name="connsiteY1" fmla="*/ 83379 h 107013"/>
                <a:gd name="connsiteX2" fmla="*/ 52342 w 52006"/>
                <a:gd name="connsiteY2" fmla="*/ 83379 h 107013"/>
                <a:gd name="connsiteX3" fmla="*/ 52342 w 52006"/>
                <a:gd name="connsiteY3" fmla="*/ 72734 h 107013"/>
                <a:gd name="connsiteX4" fmla="*/ 24148 w 52006"/>
                <a:gd name="connsiteY4" fmla="*/ 72734 h 107013"/>
                <a:gd name="connsiteX5" fmla="*/ 24148 w 52006"/>
                <a:gd name="connsiteY5" fmla="*/ 27491 h 107013"/>
                <a:gd name="connsiteX6" fmla="*/ 26934 w 52006"/>
                <a:gd name="connsiteY6" fmla="*/ 14394 h 107013"/>
                <a:gd name="connsiteX7" fmla="*/ 38292 w 52006"/>
                <a:gd name="connsiteY7" fmla="*/ 11489 h 107013"/>
                <a:gd name="connsiteX8" fmla="*/ 52342 w 52006"/>
                <a:gd name="connsiteY8" fmla="*/ 11489 h 107013"/>
                <a:gd name="connsiteX9" fmla="*/ 52342 w 52006"/>
                <a:gd name="connsiteY9" fmla="*/ 35 h 107013"/>
                <a:gd name="connsiteX10" fmla="*/ 38292 w 52006"/>
                <a:gd name="connsiteY10" fmla="*/ 35 h 107013"/>
                <a:gd name="connsiteX11" fmla="*/ 16409 w 52006"/>
                <a:gd name="connsiteY11" fmla="*/ 5940 h 107013"/>
                <a:gd name="connsiteX12" fmla="*/ 10384 w 52006"/>
                <a:gd name="connsiteY12" fmla="*/ 27491 h 107013"/>
                <a:gd name="connsiteX13" fmla="*/ 10384 w 52006"/>
                <a:gd name="connsiteY13" fmla="*/ 72734 h 107013"/>
                <a:gd name="connsiteX14" fmla="*/ 335 w 52006"/>
                <a:gd name="connsiteY14" fmla="*/ 72734 h 107013"/>
                <a:gd name="connsiteX15" fmla="*/ 335 w 52006"/>
                <a:gd name="connsiteY15" fmla="*/ 83379 h 107013"/>
                <a:gd name="connsiteX16" fmla="*/ 10384 w 52006"/>
                <a:gd name="connsiteY16" fmla="*/ 83379 h 107013"/>
                <a:gd name="connsiteX17" fmla="*/ 10384 w 52006"/>
                <a:gd name="connsiteY17" fmla="*/ 107048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48" y="107048"/>
                  </a:moveTo>
                  <a:lnTo>
                    <a:pt x="24148" y="83379"/>
                  </a:lnTo>
                  <a:lnTo>
                    <a:pt x="52342" y="83379"/>
                  </a:lnTo>
                  <a:lnTo>
                    <a:pt x="52342" y="72734"/>
                  </a:lnTo>
                  <a:lnTo>
                    <a:pt x="24148" y="72734"/>
                  </a:lnTo>
                  <a:lnTo>
                    <a:pt x="24148" y="27491"/>
                  </a:lnTo>
                  <a:cubicBezTo>
                    <a:pt x="24148" y="20696"/>
                    <a:pt x="25076" y="16331"/>
                    <a:pt x="26934" y="14394"/>
                  </a:cubicBezTo>
                  <a:cubicBezTo>
                    <a:pt x="28791" y="12457"/>
                    <a:pt x="32577" y="11489"/>
                    <a:pt x="38292" y="11489"/>
                  </a:cubicBezTo>
                  <a:lnTo>
                    <a:pt x="52342" y="11489"/>
                  </a:lnTo>
                  <a:lnTo>
                    <a:pt x="52342" y="35"/>
                  </a:lnTo>
                  <a:lnTo>
                    <a:pt x="38292" y="35"/>
                  </a:lnTo>
                  <a:cubicBezTo>
                    <a:pt x="27720" y="35"/>
                    <a:pt x="20425" y="2003"/>
                    <a:pt x="16409" y="5940"/>
                  </a:cubicBezTo>
                  <a:cubicBezTo>
                    <a:pt x="12392" y="9893"/>
                    <a:pt x="10384" y="17077"/>
                    <a:pt x="10384" y="27491"/>
                  </a:cubicBezTo>
                  <a:lnTo>
                    <a:pt x="10384" y="72734"/>
                  </a:lnTo>
                  <a:lnTo>
                    <a:pt x="335" y="72734"/>
                  </a:lnTo>
                  <a:lnTo>
                    <a:pt x="335" y="83379"/>
                  </a:lnTo>
                  <a:lnTo>
                    <a:pt x="10384" y="83379"/>
                  </a:lnTo>
                  <a:lnTo>
                    <a:pt x="10384" y="107048"/>
                  </a:lnTo>
                  <a:close/>
                </a:path>
              </a:pathLst>
            </a:custGeom>
            <a:solidFill>
              <a:srgbClr val="000000"/>
            </a:solidFill>
            <a:ln w="1524" cap="flat">
              <a:noFill/>
              <a:prstDash val="solid"/>
              <a:round/>
            </a:ln>
          </p:spPr>
          <p:txBody>
            <a:bodyPr rtlCol="0" anchor="ctr"/>
            <a:lstStyle/>
            <a:p>
              <a:endParaRPr lang="en-US"/>
            </a:p>
          </p:txBody>
        </p:sp>
        <p:sp>
          <p:nvSpPr>
            <p:cNvPr id="177" name="Freeform: Shape 176">
              <a:extLst>
                <a:ext uri="{FF2B5EF4-FFF2-40B4-BE49-F238E27FC236}">
                  <a16:creationId xmlns:a16="http://schemas.microsoft.com/office/drawing/2014/main" id="{2F97DD06-E210-4F65-8625-2D4ECCA401C1}"/>
                </a:ext>
              </a:extLst>
            </p:cNvPr>
            <p:cNvSpPr/>
            <p:nvPr/>
          </p:nvSpPr>
          <p:spPr>
            <a:xfrm flipV="1">
              <a:off x="10754884" y="2277970"/>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78" name="Freeform: Shape 177">
              <a:extLst>
                <a:ext uri="{FF2B5EF4-FFF2-40B4-BE49-F238E27FC236}">
                  <a16:creationId xmlns:a16="http://schemas.microsoft.com/office/drawing/2014/main" id="{7353FC77-51F6-4F7D-8C5C-8EF36D144C5A}"/>
                </a:ext>
              </a:extLst>
            </p:cNvPr>
            <p:cNvSpPr/>
            <p:nvPr/>
          </p:nvSpPr>
          <p:spPr>
            <a:xfrm flipV="1">
              <a:off x="10818281" y="2166861"/>
              <a:ext cx="69127" cy="111109"/>
            </a:xfrm>
            <a:custGeom>
              <a:avLst/>
              <a:gdLst>
                <a:gd name="connsiteX0" fmla="*/ 329 w 69127"/>
                <a:gd name="connsiteY0" fmla="*/ 111143 h 111109"/>
                <a:gd name="connsiteX1" fmla="*/ 15355 w 69127"/>
                <a:gd name="connsiteY1" fmla="*/ 111143 h 111109"/>
                <a:gd name="connsiteX2" fmla="*/ 15355 w 69127"/>
                <a:gd name="connsiteY2" fmla="*/ 12678 h 111109"/>
                <a:gd name="connsiteX3" fmla="*/ 69457 w 69127"/>
                <a:gd name="connsiteY3" fmla="*/ 12678 h 111109"/>
                <a:gd name="connsiteX4" fmla="*/ 69457 w 69127"/>
                <a:gd name="connsiteY4" fmla="*/ 33 h 111109"/>
                <a:gd name="connsiteX5" fmla="*/ 329 w 69127"/>
                <a:gd name="connsiteY5" fmla="*/ 3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7" h="111109">
                  <a:moveTo>
                    <a:pt x="329" y="111143"/>
                  </a:moveTo>
                  <a:lnTo>
                    <a:pt x="15355" y="111143"/>
                  </a:lnTo>
                  <a:lnTo>
                    <a:pt x="15355" y="12678"/>
                  </a:lnTo>
                  <a:lnTo>
                    <a:pt x="69457" y="12678"/>
                  </a:lnTo>
                  <a:lnTo>
                    <a:pt x="69457" y="33"/>
                  </a:lnTo>
                  <a:lnTo>
                    <a:pt x="329" y="33"/>
                  </a:lnTo>
                  <a:close/>
                </a:path>
              </a:pathLst>
            </a:custGeom>
            <a:solidFill>
              <a:srgbClr val="000000"/>
            </a:solidFill>
            <a:ln w="1524" cap="flat">
              <a:noFill/>
              <a:prstDash val="solid"/>
              <a:round/>
            </a:ln>
          </p:spPr>
          <p:txBody>
            <a:bodyPr rtlCol="0" anchor="ctr"/>
            <a:lstStyle/>
            <a:p>
              <a:endParaRPr lang="en-US"/>
            </a:p>
          </p:txBody>
        </p:sp>
        <p:sp>
          <p:nvSpPr>
            <p:cNvPr id="179" name="Freeform: Shape 178">
              <a:extLst>
                <a:ext uri="{FF2B5EF4-FFF2-40B4-BE49-F238E27FC236}">
                  <a16:creationId xmlns:a16="http://schemas.microsoft.com/office/drawing/2014/main" id="{8AC1CCC1-6DCE-46D4-90BE-20DA767C39CA}"/>
                </a:ext>
              </a:extLst>
            </p:cNvPr>
            <p:cNvSpPr/>
            <p:nvPr/>
          </p:nvSpPr>
          <p:spPr>
            <a:xfrm flipV="1">
              <a:off x="10897378" y="2192626"/>
              <a:ext cx="70413" cy="87510"/>
            </a:xfrm>
            <a:custGeom>
              <a:avLst/>
              <a:gdLst>
                <a:gd name="connsiteX0" fmla="*/ 43437 w 70413"/>
                <a:gd name="connsiteY0" fmla="*/ 44097 h 87510"/>
                <a:gd name="connsiteX1" fmla="*/ 20435 w 70413"/>
                <a:gd name="connsiteY1" fmla="*/ 40310 h 87510"/>
                <a:gd name="connsiteX2" fmla="*/ 14029 w 70413"/>
                <a:gd name="connsiteY2" fmla="*/ 27356 h 87510"/>
                <a:gd name="connsiteX3" fmla="*/ 18839 w 70413"/>
                <a:gd name="connsiteY3" fmla="*/ 15783 h 87510"/>
                <a:gd name="connsiteX4" fmla="*/ 31888 w 70413"/>
                <a:gd name="connsiteY4" fmla="*/ 11521 h 87510"/>
                <a:gd name="connsiteX5" fmla="*/ 50176 w 70413"/>
                <a:gd name="connsiteY5" fmla="*/ 19593 h 87510"/>
                <a:gd name="connsiteX6" fmla="*/ 57058 w 70413"/>
                <a:gd name="connsiteY6" fmla="*/ 41049 h 87510"/>
                <a:gd name="connsiteX7" fmla="*/ 57058 w 70413"/>
                <a:gd name="connsiteY7" fmla="*/ 44097 h 87510"/>
                <a:gd name="connsiteX8" fmla="*/ 70750 w 70413"/>
                <a:gd name="connsiteY8" fmla="*/ 49764 h 87510"/>
                <a:gd name="connsiteX9" fmla="*/ 70750 w 70413"/>
                <a:gd name="connsiteY9" fmla="*/ 2210 h 87510"/>
                <a:gd name="connsiteX10" fmla="*/ 57058 w 70413"/>
                <a:gd name="connsiteY10" fmla="*/ 2210 h 87510"/>
                <a:gd name="connsiteX11" fmla="*/ 57058 w 70413"/>
                <a:gd name="connsiteY11" fmla="*/ 14855 h 87510"/>
                <a:gd name="connsiteX12" fmla="*/ 45366 w 70413"/>
                <a:gd name="connsiteY12" fmla="*/ 3663 h 87510"/>
                <a:gd name="connsiteX13" fmla="*/ 28245 w 70413"/>
                <a:gd name="connsiteY13" fmla="*/ 43 h 87510"/>
                <a:gd name="connsiteX14" fmla="*/ 7885 w 70413"/>
                <a:gd name="connsiteY14" fmla="*/ 7235 h 87510"/>
                <a:gd name="connsiteX15" fmla="*/ 337 w 70413"/>
                <a:gd name="connsiteY15" fmla="*/ 26475 h 87510"/>
                <a:gd name="connsiteX16" fmla="*/ 9743 w 70413"/>
                <a:gd name="connsiteY16" fmla="*/ 47668 h 87510"/>
                <a:gd name="connsiteX17" fmla="*/ 37842 w 70413"/>
                <a:gd name="connsiteY17" fmla="*/ 54812 h 87510"/>
                <a:gd name="connsiteX18" fmla="*/ 57058 w 70413"/>
                <a:gd name="connsiteY18" fmla="*/ 54812 h 87510"/>
                <a:gd name="connsiteX19" fmla="*/ 57058 w 70413"/>
                <a:gd name="connsiteY19" fmla="*/ 56169 h 87510"/>
                <a:gd name="connsiteX20" fmla="*/ 50843 w 70413"/>
                <a:gd name="connsiteY20" fmla="*/ 70790 h 87510"/>
                <a:gd name="connsiteX21" fmla="*/ 33389 w 70413"/>
                <a:gd name="connsiteY21" fmla="*/ 75958 h 87510"/>
                <a:gd name="connsiteX22" fmla="*/ 19458 w 70413"/>
                <a:gd name="connsiteY22" fmla="*/ 74243 h 87510"/>
                <a:gd name="connsiteX23" fmla="*/ 6457 w 70413"/>
                <a:gd name="connsiteY23" fmla="*/ 69100 h 87510"/>
                <a:gd name="connsiteX24" fmla="*/ 6457 w 70413"/>
                <a:gd name="connsiteY24" fmla="*/ 81768 h 87510"/>
                <a:gd name="connsiteX25" fmla="*/ 21030 w 70413"/>
                <a:gd name="connsiteY25" fmla="*/ 86102 h 87510"/>
                <a:gd name="connsiteX26" fmla="*/ 34794 w 70413"/>
                <a:gd name="connsiteY26" fmla="*/ 87554 h 87510"/>
                <a:gd name="connsiteX27" fmla="*/ 61821 w 70413"/>
                <a:gd name="connsiteY27" fmla="*/ 78172 h 87510"/>
                <a:gd name="connsiteX28" fmla="*/ 70750 w 70413"/>
                <a:gd name="connsiteY28" fmla="*/ 49764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37" y="44097"/>
                  </a:moveTo>
                  <a:cubicBezTo>
                    <a:pt x="32372" y="44097"/>
                    <a:pt x="24705" y="42834"/>
                    <a:pt x="20435" y="40310"/>
                  </a:cubicBezTo>
                  <a:cubicBezTo>
                    <a:pt x="16164" y="37786"/>
                    <a:pt x="14029" y="33468"/>
                    <a:pt x="14029" y="27356"/>
                  </a:cubicBezTo>
                  <a:cubicBezTo>
                    <a:pt x="14029" y="22499"/>
                    <a:pt x="15632" y="18641"/>
                    <a:pt x="18839" y="15783"/>
                  </a:cubicBezTo>
                  <a:cubicBezTo>
                    <a:pt x="22046" y="12942"/>
                    <a:pt x="26396" y="11521"/>
                    <a:pt x="31888" y="11521"/>
                  </a:cubicBezTo>
                  <a:cubicBezTo>
                    <a:pt x="39492" y="11521"/>
                    <a:pt x="45588" y="14212"/>
                    <a:pt x="50176" y="19593"/>
                  </a:cubicBezTo>
                  <a:cubicBezTo>
                    <a:pt x="54764" y="24975"/>
                    <a:pt x="57058" y="32127"/>
                    <a:pt x="57058" y="41049"/>
                  </a:cubicBezTo>
                  <a:lnTo>
                    <a:pt x="57058" y="44097"/>
                  </a:lnTo>
                  <a:close/>
                  <a:moveTo>
                    <a:pt x="70750" y="49764"/>
                  </a:moveTo>
                  <a:lnTo>
                    <a:pt x="70750" y="2210"/>
                  </a:lnTo>
                  <a:lnTo>
                    <a:pt x="57058" y="2210"/>
                  </a:lnTo>
                  <a:lnTo>
                    <a:pt x="57058" y="14855"/>
                  </a:lnTo>
                  <a:cubicBezTo>
                    <a:pt x="53931" y="9807"/>
                    <a:pt x="50034" y="6076"/>
                    <a:pt x="45366" y="3663"/>
                  </a:cubicBezTo>
                  <a:cubicBezTo>
                    <a:pt x="40699" y="1250"/>
                    <a:pt x="34992" y="43"/>
                    <a:pt x="28245" y="43"/>
                  </a:cubicBezTo>
                  <a:cubicBezTo>
                    <a:pt x="19720" y="43"/>
                    <a:pt x="12934" y="2441"/>
                    <a:pt x="7885" y="7235"/>
                  </a:cubicBezTo>
                  <a:cubicBezTo>
                    <a:pt x="2853" y="12029"/>
                    <a:pt x="337" y="18442"/>
                    <a:pt x="337" y="26475"/>
                  </a:cubicBezTo>
                  <a:cubicBezTo>
                    <a:pt x="337" y="35841"/>
                    <a:pt x="3472" y="42906"/>
                    <a:pt x="9743" y="47668"/>
                  </a:cubicBezTo>
                  <a:cubicBezTo>
                    <a:pt x="16029" y="52431"/>
                    <a:pt x="25395" y="54812"/>
                    <a:pt x="37842" y="54812"/>
                  </a:cubicBezTo>
                  <a:lnTo>
                    <a:pt x="57058" y="54812"/>
                  </a:lnTo>
                  <a:lnTo>
                    <a:pt x="57058" y="56169"/>
                  </a:lnTo>
                  <a:cubicBezTo>
                    <a:pt x="57058" y="62472"/>
                    <a:pt x="54987" y="67345"/>
                    <a:pt x="50843" y="70790"/>
                  </a:cubicBezTo>
                  <a:cubicBezTo>
                    <a:pt x="46700" y="74235"/>
                    <a:pt x="40882" y="75958"/>
                    <a:pt x="33389" y="75958"/>
                  </a:cubicBezTo>
                  <a:cubicBezTo>
                    <a:pt x="28626" y="75958"/>
                    <a:pt x="23983" y="75386"/>
                    <a:pt x="19458" y="74243"/>
                  </a:cubicBezTo>
                  <a:cubicBezTo>
                    <a:pt x="14950" y="73100"/>
                    <a:pt x="10616" y="71386"/>
                    <a:pt x="6457" y="69100"/>
                  </a:cubicBezTo>
                  <a:lnTo>
                    <a:pt x="6457" y="81768"/>
                  </a:lnTo>
                  <a:cubicBezTo>
                    <a:pt x="11457" y="83705"/>
                    <a:pt x="16315" y="85149"/>
                    <a:pt x="21030" y="86102"/>
                  </a:cubicBezTo>
                  <a:cubicBezTo>
                    <a:pt x="25745" y="87070"/>
                    <a:pt x="30333" y="87554"/>
                    <a:pt x="34794" y="87554"/>
                  </a:cubicBezTo>
                  <a:cubicBezTo>
                    <a:pt x="46858" y="87554"/>
                    <a:pt x="55868" y="84427"/>
                    <a:pt x="61821" y="78172"/>
                  </a:cubicBezTo>
                  <a:cubicBezTo>
                    <a:pt x="67774" y="71933"/>
                    <a:pt x="70750" y="62464"/>
                    <a:pt x="70750" y="49764"/>
                  </a:cubicBezTo>
                  <a:close/>
                </a:path>
              </a:pathLst>
            </a:custGeom>
            <a:solidFill>
              <a:srgbClr val="000000"/>
            </a:solidFill>
            <a:ln w="1524" cap="flat">
              <a:noFill/>
              <a:prstDash val="solid"/>
              <a:round/>
            </a:ln>
          </p:spPr>
          <p:txBody>
            <a:bodyPr rtlCol="0" anchor="ctr"/>
            <a:lstStyle/>
            <a:p>
              <a:endParaRPr lang="en-US"/>
            </a:p>
          </p:txBody>
        </p:sp>
        <p:sp>
          <p:nvSpPr>
            <p:cNvPr id="180" name="Freeform: Shape 179">
              <a:extLst>
                <a:ext uri="{FF2B5EF4-FFF2-40B4-BE49-F238E27FC236}">
                  <a16:creationId xmlns:a16="http://schemas.microsoft.com/office/drawing/2014/main" id="{F3D3D079-DDF6-4EFD-8D27-418D88D3DDED}"/>
                </a:ext>
              </a:extLst>
            </p:cNvPr>
            <p:cNvSpPr/>
            <p:nvPr/>
          </p:nvSpPr>
          <p:spPr>
            <a:xfrm flipV="1">
              <a:off x="10995458" y="2162170"/>
              <a:ext cx="73985" cy="115800"/>
            </a:xfrm>
            <a:custGeom>
              <a:avLst/>
              <a:gdLst>
                <a:gd name="connsiteX0" fmla="*/ 338 w 73985"/>
                <a:gd name="connsiteY0" fmla="*/ 115832 h 115800"/>
                <a:gd name="connsiteX1" fmla="*/ 14101 w 73985"/>
                <a:gd name="connsiteY1" fmla="*/ 115832 h 115800"/>
                <a:gd name="connsiteX2" fmla="*/ 14101 w 73985"/>
                <a:gd name="connsiteY2" fmla="*/ 47443 h 115800"/>
                <a:gd name="connsiteX3" fmla="*/ 54964 w 73985"/>
                <a:gd name="connsiteY3" fmla="*/ 83376 h 115800"/>
                <a:gd name="connsiteX4" fmla="*/ 72442 w 73985"/>
                <a:gd name="connsiteY4" fmla="*/ 83376 h 115800"/>
                <a:gd name="connsiteX5" fmla="*/ 28246 w 73985"/>
                <a:gd name="connsiteY5" fmla="*/ 44395 h 115800"/>
                <a:gd name="connsiteX6" fmla="*/ 74323 w 73985"/>
                <a:gd name="connsiteY6" fmla="*/ 32 h 115800"/>
                <a:gd name="connsiteX7" fmla="*/ 56464 w 73985"/>
                <a:gd name="connsiteY7" fmla="*/ 32 h 115800"/>
                <a:gd name="connsiteX8" fmla="*/ 14101 w 73985"/>
                <a:gd name="connsiteY8" fmla="*/ 40727 h 115800"/>
                <a:gd name="connsiteX9" fmla="*/ 14101 w 73985"/>
                <a:gd name="connsiteY9" fmla="*/ 32 h 115800"/>
                <a:gd name="connsiteX10" fmla="*/ 338 w 73985"/>
                <a:gd name="connsiteY10" fmla="*/ 32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985" h="115800">
                  <a:moveTo>
                    <a:pt x="338" y="115832"/>
                  </a:moveTo>
                  <a:lnTo>
                    <a:pt x="14101" y="115832"/>
                  </a:lnTo>
                  <a:lnTo>
                    <a:pt x="14101" y="47443"/>
                  </a:lnTo>
                  <a:lnTo>
                    <a:pt x="54964" y="83376"/>
                  </a:lnTo>
                  <a:lnTo>
                    <a:pt x="72442" y="83376"/>
                  </a:lnTo>
                  <a:lnTo>
                    <a:pt x="28246" y="44395"/>
                  </a:lnTo>
                  <a:lnTo>
                    <a:pt x="74323" y="32"/>
                  </a:lnTo>
                  <a:lnTo>
                    <a:pt x="56464" y="32"/>
                  </a:lnTo>
                  <a:lnTo>
                    <a:pt x="14101" y="40727"/>
                  </a:lnTo>
                  <a:lnTo>
                    <a:pt x="14101" y="32"/>
                  </a:lnTo>
                  <a:lnTo>
                    <a:pt x="338" y="32"/>
                  </a:lnTo>
                  <a:close/>
                </a:path>
              </a:pathLst>
            </a:custGeom>
            <a:solidFill>
              <a:srgbClr val="000000"/>
            </a:solidFill>
            <a:ln w="1524" cap="flat">
              <a:noFill/>
              <a:prstDash val="solid"/>
              <a:round/>
            </a:ln>
          </p:spPr>
          <p:txBody>
            <a:bodyPr rtlCol="0" anchor="ctr"/>
            <a:lstStyle/>
            <a:p>
              <a:endParaRPr lang="en-US"/>
            </a:p>
          </p:txBody>
        </p:sp>
        <p:sp>
          <p:nvSpPr>
            <p:cNvPr id="181" name="Freeform: Shape 180">
              <a:extLst>
                <a:ext uri="{FF2B5EF4-FFF2-40B4-BE49-F238E27FC236}">
                  <a16:creationId xmlns:a16="http://schemas.microsoft.com/office/drawing/2014/main" id="{9D9424A2-452C-4D9E-B68A-FCC02DBF1513}"/>
                </a:ext>
              </a:extLst>
            </p:cNvPr>
            <p:cNvSpPr/>
            <p:nvPr/>
          </p:nvSpPr>
          <p:spPr>
            <a:xfrm flipV="1">
              <a:off x="11072759" y="2192626"/>
              <a:ext cx="77247" cy="87510"/>
            </a:xfrm>
            <a:custGeom>
              <a:avLst/>
              <a:gdLst>
                <a:gd name="connsiteX0" fmla="*/ 77592 w 77247"/>
                <a:gd name="connsiteY0" fmla="*/ 47311 h 87510"/>
                <a:gd name="connsiteX1" fmla="*/ 77592 w 77247"/>
                <a:gd name="connsiteY1" fmla="*/ 40620 h 87510"/>
                <a:gd name="connsiteX2" fmla="*/ 14632 w 77247"/>
                <a:gd name="connsiteY2" fmla="*/ 40620 h 87510"/>
                <a:gd name="connsiteX3" fmla="*/ 23157 w 77247"/>
                <a:gd name="connsiteY3" fmla="*/ 19070 h 87510"/>
                <a:gd name="connsiteX4" fmla="*/ 44398 w 77247"/>
                <a:gd name="connsiteY4" fmla="*/ 11664 h 87510"/>
                <a:gd name="connsiteX5" fmla="*/ 59685 w 77247"/>
                <a:gd name="connsiteY5" fmla="*/ 13593 h 87510"/>
                <a:gd name="connsiteX6" fmla="*/ 74401 w 77247"/>
                <a:gd name="connsiteY6" fmla="*/ 19403 h 87510"/>
                <a:gd name="connsiteX7" fmla="*/ 74401 w 77247"/>
                <a:gd name="connsiteY7" fmla="*/ 6449 h 87510"/>
                <a:gd name="connsiteX8" fmla="*/ 59280 w 77247"/>
                <a:gd name="connsiteY8" fmla="*/ 1686 h 87510"/>
                <a:gd name="connsiteX9" fmla="*/ 43588 w 77247"/>
                <a:gd name="connsiteY9" fmla="*/ 43 h 87510"/>
                <a:gd name="connsiteX10" fmla="*/ 11989 w 77247"/>
                <a:gd name="connsiteY10" fmla="*/ 11640 h 87510"/>
                <a:gd name="connsiteX11" fmla="*/ 344 w 77247"/>
                <a:gd name="connsiteY11" fmla="*/ 43073 h 87510"/>
                <a:gd name="connsiteX12" fmla="*/ 11393 w 77247"/>
                <a:gd name="connsiteY12" fmla="*/ 75529 h 87510"/>
                <a:gd name="connsiteX13" fmla="*/ 41207 w 77247"/>
                <a:gd name="connsiteY13" fmla="*/ 87554 h 87510"/>
                <a:gd name="connsiteX14" fmla="*/ 67805 w 77247"/>
                <a:gd name="connsiteY14" fmla="*/ 76720 h 87510"/>
                <a:gd name="connsiteX15" fmla="*/ 77592 w 77247"/>
                <a:gd name="connsiteY15" fmla="*/ 47311 h 87510"/>
                <a:gd name="connsiteX16" fmla="*/ 63900 w 77247"/>
                <a:gd name="connsiteY16" fmla="*/ 51336 h 87510"/>
                <a:gd name="connsiteX17" fmla="*/ 57614 w 77247"/>
                <a:gd name="connsiteY17" fmla="*/ 69243 h 87510"/>
                <a:gd name="connsiteX18" fmla="*/ 41350 w 77247"/>
                <a:gd name="connsiteY18" fmla="*/ 75958 h 87510"/>
                <a:gd name="connsiteX19" fmla="*/ 23014 w 77247"/>
                <a:gd name="connsiteY19" fmla="*/ 69481 h 87510"/>
                <a:gd name="connsiteX20" fmla="*/ 15084 w 77247"/>
                <a:gd name="connsiteY20" fmla="*/ 5124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92" y="47311"/>
                  </a:moveTo>
                  <a:lnTo>
                    <a:pt x="77592" y="40620"/>
                  </a:lnTo>
                  <a:lnTo>
                    <a:pt x="14632" y="40620"/>
                  </a:lnTo>
                  <a:cubicBezTo>
                    <a:pt x="15235" y="31190"/>
                    <a:pt x="18077" y="24007"/>
                    <a:pt x="23157" y="19070"/>
                  </a:cubicBezTo>
                  <a:cubicBezTo>
                    <a:pt x="28237" y="14132"/>
                    <a:pt x="35317" y="11664"/>
                    <a:pt x="44398" y="11664"/>
                  </a:cubicBezTo>
                  <a:cubicBezTo>
                    <a:pt x="49652" y="11664"/>
                    <a:pt x="54748" y="12307"/>
                    <a:pt x="59685" y="13593"/>
                  </a:cubicBezTo>
                  <a:cubicBezTo>
                    <a:pt x="64622" y="14879"/>
                    <a:pt x="69528" y="16815"/>
                    <a:pt x="74401" y="19403"/>
                  </a:cubicBezTo>
                  <a:lnTo>
                    <a:pt x="74401" y="6449"/>
                  </a:lnTo>
                  <a:cubicBezTo>
                    <a:pt x="69480" y="4369"/>
                    <a:pt x="64440" y="2782"/>
                    <a:pt x="59280" y="1686"/>
                  </a:cubicBezTo>
                  <a:cubicBezTo>
                    <a:pt x="54121" y="591"/>
                    <a:pt x="48890" y="43"/>
                    <a:pt x="43588" y="43"/>
                  </a:cubicBezTo>
                  <a:cubicBezTo>
                    <a:pt x="30285" y="43"/>
                    <a:pt x="19752" y="3909"/>
                    <a:pt x="11989" y="11640"/>
                  </a:cubicBezTo>
                  <a:cubicBezTo>
                    <a:pt x="4226" y="19387"/>
                    <a:pt x="344" y="29865"/>
                    <a:pt x="344" y="43073"/>
                  </a:cubicBezTo>
                  <a:cubicBezTo>
                    <a:pt x="344" y="56709"/>
                    <a:pt x="4027" y="67528"/>
                    <a:pt x="11393" y="75529"/>
                  </a:cubicBezTo>
                  <a:cubicBezTo>
                    <a:pt x="18759" y="83546"/>
                    <a:pt x="28697" y="87554"/>
                    <a:pt x="41207" y="87554"/>
                  </a:cubicBezTo>
                  <a:cubicBezTo>
                    <a:pt x="52414" y="87554"/>
                    <a:pt x="61281" y="83943"/>
                    <a:pt x="67805" y="76720"/>
                  </a:cubicBezTo>
                  <a:cubicBezTo>
                    <a:pt x="74330" y="69512"/>
                    <a:pt x="77592" y="59710"/>
                    <a:pt x="77592" y="47311"/>
                  </a:cubicBezTo>
                  <a:close/>
                  <a:moveTo>
                    <a:pt x="63900" y="51336"/>
                  </a:moveTo>
                  <a:cubicBezTo>
                    <a:pt x="63805" y="58813"/>
                    <a:pt x="61709" y="64782"/>
                    <a:pt x="57614" y="69243"/>
                  </a:cubicBezTo>
                  <a:cubicBezTo>
                    <a:pt x="53518" y="73719"/>
                    <a:pt x="48096" y="75958"/>
                    <a:pt x="41350" y="75958"/>
                  </a:cubicBezTo>
                  <a:cubicBezTo>
                    <a:pt x="33714" y="75958"/>
                    <a:pt x="27602" y="73799"/>
                    <a:pt x="23014" y="69481"/>
                  </a:cubicBezTo>
                  <a:cubicBezTo>
                    <a:pt x="18426" y="65163"/>
                    <a:pt x="15783" y="59082"/>
                    <a:pt x="15084" y="51240"/>
                  </a:cubicBezTo>
                  <a:close/>
                </a:path>
              </a:pathLst>
            </a:custGeom>
            <a:solidFill>
              <a:srgbClr val="000000"/>
            </a:solidFill>
            <a:ln w="1524" cap="flat">
              <a:noFill/>
              <a:prstDash val="solid"/>
              <a:round/>
            </a:ln>
          </p:spPr>
          <p:txBody>
            <a:bodyPr rtlCol="0" anchor="ctr"/>
            <a:lstStyle/>
            <a:p>
              <a:endParaRPr lang="en-US"/>
            </a:p>
          </p:txBody>
        </p:sp>
        <p:sp>
          <p:nvSpPr>
            <p:cNvPr id="182" name="Freeform: Shape 181">
              <a:extLst>
                <a:ext uri="{FF2B5EF4-FFF2-40B4-BE49-F238E27FC236}">
                  <a16:creationId xmlns:a16="http://schemas.microsoft.com/office/drawing/2014/main" id="{026CE36F-7AF4-4292-B69B-DE08DA347BFB}"/>
                </a:ext>
              </a:extLst>
            </p:cNvPr>
            <p:cNvSpPr/>
            <p:nvPr/>
          </p:nvSpPr>
          <p:spPr>
            <a:xfrm flipV="1">
              <a:off x="11158116" y="2277970"/>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83" name="Freeform: Shape 182">
              <a:extLst>
                <a:ext uri="{FF2B5EF4-FFF2-40B4-BE49-F238E27FC236}">
                  <a16:creationId xmlns:a16="http://schemas.microsoft.com/office/drawing/2014/main" id="{02CB4B0C-AA86-4ECC-BE37-AA96564A224B}"/>
                </a:ext>
              </a:extLst>
            </p:cNvPr>
            <p:cNvSpPr/>
            <p:nvPr/>
          </p:nvSpPr>
          <p:spPr>
            <a:xfrm flipV="1">
              <a:off x="11215108" y="2164861"/>
              <a:ext cx="89606" cy="115276"/>
            </a:xfrm>
            <a:custGeom>
              <a:avLst/>
              <a:gdLst>
                <a:gd name="connsiteX0" fmla="*/ 89954 w 89606"/>
                <a:gd name="connsiteY0" fmla="*/ 104737 h 115276"/>
                <a:gd name="connsiteX1" fmla="*/ 89954 w 89606"/>
                <a:gd name="connsiteY1" fmla="*/ 88902 h 115276"/>
                <a:gd name="connsiteX2" fmla="*/ 73762 w 89606"/>
                <a:gd name="connsiteY2" fmla="*/ 99451 h 115276"/>
                <a:gd name="connsiteX3" fmla="*/ 55498 w 89606"/>
                <a:gd name="connsiteY3" fmla="*/ 102951 h 115276"/>
                <a:gd name="connsiteX4" fmla="*/ 26327 w 89606"/>
                <a:gd name="connsiteY4" fmla="*/ 91307 h 115276"/>
                <a:gd name="connsiteX5" fmla="*/ 16207 w 89606"/>
                <a:gd name="connsiteY5" fmla="*/ 57636 h 115276"/>
                <a:gd name="connsiteX6" fmla="*/ 26327 w 89606"/>
                <a:gd name="connsiteY6" fmla="*/ 24037 h 115276"/>
                <a:gd name="connsiteX7" fmla="*/ 55498 w 89606"/>
                <a:gd name="connsiteY7" fmla="*/ 12392 h 115276"/>
                <a:gd name="connsiteX8" fmla="*/ 73762 w 89606"/>
                <a:gd name="connsiteY8" fmla="*/ 15893 h 115276"/>
                <a:gd name="connsiteX9" fmla="*/ 89954 w 89606"/>
                <a:gd name="connsiteY9" fmla="*/ 26465 h 115276"/>
                <a:gd name="connsiteX10" fmla="*/ 89954 w 89606"/>
                <a:gd name="connsiteY10" fmla="*/ 10749 h 115276"/>
                <a:gd name="connsiteX11" fmla="*/ 73238 w 89606"/>
                <a:gd name="connsiteY11" fmla="*/ 2701 h 115276"/>
                <a:gd name="connsiteX12" fmla="*/ 54617 w 89606"/>
                <a:gd name="connsiteY12" fmla="*/ 34 h 115276"/>
                <a:gd name="connsiteX13" fmla="*/ 14850 w 89606"/>
                <a:gd name="connsiteY13" fmla="*/ 15464 h 115276"/>
                <a:gd name="connsiteX14" fmla="*/ 348 w 89606"/>
                <a:gd name="connsiteY14" fmla="*/ 57636 h 115276"/>
                <a:gd name="connsiteX15" fmla="*/ 14850 w 89606"/>
                <a:gd name="connsiteY15" fmla="*/ 99856 h 115276"/>
                <a:gd name="connsiteX16" fmla="*/ 54617 w 89606"/>
                <a:gd name="connsiteY16" fmla="*/ 115310 h 115276"/>
                <a:gd name="connsiteX17" fmla="*/ 73381 w 89606"/>
                <a:gd name="connsiteY17" fmla="*/ 112667 h 115276"/>
                <a:gd name="connsiteX18" fmla="*/ 89954 w 89606"/>
                <a:gd name="connsiteY18" fmla="*/ 10473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954" y="104737"/>
                  </a:moveTo>
                  <a:lnTo>
                    <a:pt x="89954" y="88902"/>
                  </a:lnTo>
                  <a:cubicBezTo>
                    <a:pt x="84890" y="93617"/>
                    <a:pt x="79493" y="97133"/>
                    <a:pt x="73762" y="99451"/>
                  </a:cubicBezTo>
                  <a:cubicBezTo>
                    <a:pt x="68031" y="101784"/>
                    <a:pt x="61943" y="102951"/>
                    <a:pt x="55498" y="102951"/>
                  </a:cubicBezTo>
                  <a:cubicBezTo>
                    <a:pt x="42798" y="102951"/>
                    <a:pt x="33074" y="99070"/>
                    <a:pt x="26327" y="91307"/>
                  </a:cubicBezTo>
                  <a:cubicBezTo>
                    <a:pt x="19581" y="83544"/>
                    <a:pt x="16207" y="72320"/>
                    <a:pt x="16207" y="57636"/>
                  </a:cubicBezTo>
                  <a:cubicBezTo>
                    <a:pt x="16207" y="42999"/>
                    <a:pt x="19581" y="31799"/>
                    <a:pt x="26327" y="24037"/>
                  </a:cubicBezTo>
                  <a:cubicBezTo>
                    <a:pt x="33074" y="16274"/>
                    <a:pt x="42798" y="12392"/>
                    <a:pt x="55498" y="12392"/>
                  </a:cubicBezTo>
                  <a:cubicBezTo>
                    <a:pt x="61943" y="12392"/>
                    <a:pt x="68031" y="13559"/>
                    <a:pt x="73762" y="15893"/>
                  </a:cubicBezTo>
                  <a:cubicBezTo>
                    <a:pt x="79493" y="18226"/>
                    <a:pt x="84890" y="21751"/>
                    <a:pt x="89954" y="26465"/>
                  </a:cubicBezTo>
                  <a:lnTo>
                    <a:pt x="89954" y="10749"/>
                  </a:lnTo>
                  <a:cubicBezTo>
                    <a:pt x="84700" y="7177"/>
                    <a:pt x="79128" y="4494"/>
                    <a:pt x="73238" y="2701"/>
                  </a:cubicBezTo>
                  <a:cubicBezTo>
                    <a:pt x="67364" y="923"/>
                    <a:pt x="61157" y="34"/>
                    <a:pt x="54617" y="34"/>
                  </a:cubicBezTo>
                  <a:cubicBezTo>
                    <a:pt x="37789" y="34"/>
                    <a:pt x="24534" y="5177"/>
                    <a:pt x="14850" y="15464"/>
                  </a:cubicBezTo>
                  <a:cubicBezTo>
                    <a:pt x="5182" y="25767"/>
                    <a:pt x="348" y="39824"/>
                    <a:pt x="348" y="57636"/>
                  </a:cubicBezTo>
                  <a:cubicBezTo>
                    <a:pt x="348" y="75495"/>
                    <a:pt x="5182" y="89569"/>
                    <a:pt x="14850" y="99856"/>
                  </a:cubicBezTo>
                  <a:cubicBezTo>
                    <a:pt x="24534" y="110158"/>
                    <a:pt x="37789" y="115310"/>
                    <a:pt x="54617" y="115310"/>
                  </a:cubicBezTo>
                  <a:cubicBezTo>
                    <a:pt x="61252" y="115310"/>
                    <a:pt x="67507" y="114429"/>
                    <a:pt x="73381" y="112667"/>
                  </a:cubicBezTo>
                  <a:cubicBezTo>
                    <a:pt x="79271" y="110905"/>
                    <a:pt x="84795" y="108261"/>
                    <a:pt x="89954" y="104737"/>
                  </a:cubicBezTo>
                  <a:close/>
                </a:path>
              </a:pathLst>
            </a:custGeom>
            <a:solidFill>
              <a:srgbClr val="000000"/>
            </a:solidFill>
            <a:ln w="1524" cap="flat">
              <a:noFill/>
              <a:prstDash val="solid"/>
              <a:round/>
            </a:ln>
          </p:spPr>
          <p:txBody>
            <a:bodyPr rtlCol="0" anchor="ctr"/>
            <a:lstStyle/>
            <a:p>
              <a:endParaRPr lang="en-US"/>
            </a:p>
          </p:txBody>
        </p:sp>
        <p:sp>
          <p:nvSpPr>
            <p:cNvPr id="184" name="Freeform: Shape 183">
              <a:extLst>
                <a:ext uri="{FF2B5EF4-FFF2-40B4-BE49-F238E27FC236}">
                  <a16:creationId xmlns:a16="http://schemas.microsoft.com/office/drawing/2014/main" id="{41C41B59-1582-4B75-9A5E-5A3527F32586}"/>
                </a:ext>
              </a:extLst>
            </p:cNvPr>
            <p:cNvSpPr/>
            <p:nvPr/>
          </p:nvSpPr>
          <p:spPr>
            <a:xfrm flipV="1">
              <a:off x="11327330" y="2162170"/>
              <a:ext cx="13692" cy="115800"/>
            </a:xfrm>
            <a:custGeom>
              <a:avLst/>
              <a:gdLst>
                <a:gd name="connsiteX0" fmla="*/ 373 w 13692"/>
                <a:gd name="connsiteY0" fmla="*/ 83376 h 115800"/>
                <a:gd name="connsiteX1" fmla="*/ 14065 w 13692"/>
                <a:gd name="connsiteY1" fmla="*/ 83376 h 115800"/>
                <a:gd name="connsiteX2" fmla="*/ 14065 w 13692"/>
                <a:gd name="connsiteY2" fmla="*/ 32 h 115800"/>
                <a:gd name="connsiteX3" fmla="*/ 373 w 13692"/>
                <a:gd name="connsiteY3" fmla="*/ 32 h 115800"/>
                <a:gd name="connsiteX4" fmla="*/ 373 w 13692"/>
                <a:gd name="connsiteY4" fmla="*/ 115832 h 115800"/>
                <a:gd name="connsiteX5" fmla="*/ 14065 w 13692"/>
                <a:gd name="connsiteY5" fmla="*/ 115832 h 115800"/>
                <a:gd name="connsiteX6" fmla="*/ 14065 w 13692"/>
                <a:gd name="connsiteY6" fmla="*/ 98473 h 115800"/>
                <a:gd name="connsiteX7" fmla="*/ 373 w 13692"/>
                <a:gd name="connsiteY7" fmla="*/ 98473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73" y="83376"/>
                  </a:moveTo>
                  <a:lnTo>
                    <a:pt x="14065" y="83376"/>
                  </a:lnTo>
                  <a:lnTo>
                    <a:pt x="14065" y="32"/>
                  </a:lnTo>
                  <a:lnTo>
                    <a:pt x="373" y="32"/>
                  </a:lnTo>
                  <a:close/>
                  <a:moveTo>
                    <a:pt x="373" y="115832"/>
                  </a:moveTo>
                  <a:lnTo>
                    <a:pt x="14065" y="115832"/>
                  </a:lnTo>
                  <a:lnTo>
                    <a:pt x="14065" y="98473"/>
                  </a:lnTo>
                  <a:lnTo>
                    <a:pt x="373" y="98473"/>
                  </a:lnTo>
                  <a:close/>
                </a:path>
              </a:pathLst>
            </a:custGeom>
            <a:solidFill>
              <a:srgbClr val="000000"/>
            </a:solidFill>
            <a:ln w="1524" cap="flat">
              <a:noFill/>
              <a:prstDash val="solid"/>
              <a:round/>
            </a:ln>
          </p:spPr>
          <p:txBody>
            <a:bodyPr rtlCol="0" anchor="ctr"/>
            <a:lstStyle/>
            <a:p>
              <a:endParaRPr lang="en-US"/>
            </a:p>
          </p:txBody>
        </p:sp>
        <p:sp>
          <p:nvSpPr>
            <p:cNvPr id="185" name="Freeform: Shape 184">
              <a:extLst>
                <a:ext uri="{FF2B5EF4-FFF2-40B4-BE49-F238E27FC236}">
                  <a16:creationId xmlns:a16="http://schemas.microsoft.com/office/drawing/2014/main" id="{7DAC3C5C-4F3F-4E6E-BA5A-7F7D063BE008}"/>
                </a:ext>
              </a:extLst>
            </p:cNvPr>
            <p:cNvSpPr/>
            <p:nvPr/>
          </p:nvSpPr>
          <p:spPr>
            <a:xfrm flipV="1">
              <a:off x="11359408" y="2170957"/>
              <a:ext cx="52006" cy="107013"/>
            </a:xfrm>
            <a:custGeom>
              <a:avLst/>
              <a:gdLst>
                <a:gd name="connsiteX0" fmla="*/ 24182 w 52006"/>
                <a:gd name="connsiteY0" fmla="*/ 107048 h 107013"/>
                <a:gd name="connsiteX1" fmla="*/ 24182 w 52006"/>
                <a:gd name="connsiteY1" fmla="*/ 83379 h 107013"/>
                <a:gd name="connsiteX2" fmla="*/ 52376 w 52006"/>
                <a:gd name="connsiteY2" fmla="*/ 83379 h 107013"/>
                <a:gd name="connsiteX3" fmla="*/ 52376 w 52006"/>
                <a:gd name="connsiteY3" fmla="*/ 72734 h 107013"/>
                <a:gd name="connsiteX4" fmla="*/ 24182 w 52006"/>
                <a:gd name="connsiteY4" fmla="*/ 72734 h 107013"/>
                <a:gd name="connsiteX5" fmla="*/ 24182 w 52006"/>
                <a:gd name="connsiteY5" fmla="*/ 27491 h 107013"/>
                <a:gd name="connsiteX6" fmla="*/ 26968 w 52006"/>
                <a:gd name="connsiteY6" fmla="*/ 14394 h 107013"/>
                <a:gd name="connsiteX7" fmla="*/ 38327 w 52006"/>
                <a:gd name="connsiteY7" fmla="*/ 11489 h 107013"/>
                <a:gd name="connsiteX8" fmla="*/ 52376 w 52006"/>
                <a:gd name="connsiteY8" fmla="*/ 11489 h 107013"/>
                <a:gd name="connsiteX9" fmla="*/ 52376 w 52006"/>
                <a:gd name="connsiteY9" fmla="*/ 35 h 107013"/>
                <a:gd name="connsiteX10" fmla="*/ 38327 w 52006"/>
                <a:gd name="connsiteY10" fmla="*/ 35 h 107013"/>
                <a:gd name="connsiteX11" fmla="*/ 16443 w 52006"/>
                <a:gd name="connsiteY11" fmla="*/ 5940 h 107013"/>
                <a:gd name="connsiteX12" fmla="*/ 10419 w 52006"/>
                <a:gd name="connsiteY12" fmla="*/ 27491 h 107013"/>
                <a:gd name="connsiteX13" fmla="*/ 10419 w 52006"/>
                <a:gd name="connsiteY13" fmla="*/ 72734 h 107013"/>
                <a:gd name="connsiteX14" fmla="*/ 370 w 52006"/>
                <a:gd name="connsiteY14" fmla="*/ 72734 h 107013"/>
                <a:gd name="connsiteX15" fmla="*/ 370 w 52006"/>
                <a:gd name="connsiteY15" fmla="*/ 83379 h 107013"/>
                <a:gd name="connsiteX16" fmla="*/ 10419 w 52006"/>
                <a:gd name="connsiteY16" fmla="*/ 83379 h 107013"/>
                <a:gd name="connsiteX17" fmla="*/ 10419 w 52006"/>
                <a:gd name="connsiteY17" fmla="*/ 107048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82" y="107048"/>
                  </a:moveTo>
                  <a:lnTo>
                    <a:pt x="24182" y="83379"/>
                  </a:lnTo>
                  <a:lnTo>
                    <a:pt x="52376" y="83379"/>
                  </a:lnTo>
                  <a:lnTo>
                    <a:pt x="52376" y="72734"/>
                  </a:lnTo>
                  <a:lnTo>
                    <a:pt x="24182" y="72734"/>
                  </a:lnTo>
                  <a:lnTo>
                    <a:pt x="24182" y="27491"/>
                  </a:lnTo>
                  <a:cubicBezTo>
                    <a:pt x="24182" y="20696"/>
                    <a:pt x="25111" y="16331"/>
                    <a:pt x="26968" y="14394"/>
                  </a:cubicBezTo>
                  <a:cubicBezTo>
                    <a:pt x="28826" y="12457"/>
                    <a:pt x="32612" y="11489"/>
                    <a:pt x="38327" y="11489"/>
                  </a:cubicBezTo>
                  <a:lnTo>
                    <a:pt x="52376" y="11489"/>
                  </a:lnTo>
                  <a:lnTo>
                    <a:pt x="52376" y="35"/>
                  </a:lnTo>
                  <a:lnTo>
                    <a:pt x="38327" y="35"/>
                  </a:lnTo>
                  <a:cubicBezTo>
                    <a:pt x="27754" y="35"/>
                    <a:pt x="20460" y="2003"/>
                    <a:pt x="16443" y="5940"/>
                  </a:cubicBezTo>
                  <a:cubicBezTo>
                    <a:pt x="12427" y="9893"/>
                    <a:pt x="10419" y="17077"/>
                    <a:pt x="10419" y="27491"/>
                  </a:cubicBezTo>
                  <a:lnTo>
                    <a:pt x="10419" y="72734"/>
                  </a:lnTo>
                  <a:lnTo>
                    <a:pt x="370" y="72734"/>
                  </a:lnTo>
                  <a:lnTo>
                    <a:pt x="370" y="83379"/>
                  </a:lnTo>
                  <a:lnTo>
                    <a:pt x="10419" y="83379"/>
                  </a:lnTo>
                  <a:lnTo>
                    <a:pt x="10419" y="107048"/>
                  </a:lnTo>
                  <a:close/>
                </a:path>
              </a:pathLst>
            </a:custGeom>
            <a:solidFill>
              <a:srgbClr val="000000"/>
            </a:solidFill>
            <a:ln w="1524" cap="flat">
              <a:noFill/>
              <a:prstDash val="solid"/>
              <a:round/>
            </a:ln>
          </p:spPr>
          <p:txBody>
            <a:bodyPr rtlCol="0" anchor="ctr"/>
            <a:lstStyle/>
            <a:p>
              <a:endParaRPr lang="en-US"/>
            </a:p>
          </p:txBody>
        </p:sp>
        <p:sp>
          <p:nvSpPr>
            <p:cNvPr id="186" name="Freeform: Shape 185">
              <a:extLst>
                <a:ext uri="{FF2B5EF4-FFF2-40B4-BE49-F238E27FC236}">
                  <a16:creationId xmlns:a16="http://schemas.microsoft.com/office/drawing/2014/main" id="{3148E72E-15D4-426D-A30D-A94EC5A4FD74}"/>
                </a:ext>
              </a:extLst>
            </p:cNvPr>
            <p:cNvSpPr/>
            <p:nvPr/>
          </p:nvSpPr>
          <p:spPr>
            <a:xfrm flipV="1">
              <a:off x="11419615" y="2194626"/>
              <a:ext cx="81105" cy="115038"/>
            </a:xfrm>
            <a:custGeom>
              <a:avLst/>
              <a:gdLst>
                <a:gd name="connsiteX0" fmla="*/ 44846 w 81105"/>
                <a:gd name="connsiteY0" fmla="*/ 24010 h 115038"/>
                <a:gd name="connsiteX1" fmla="*/ 33535 w 81105"/>
                <a:gd name="connsiteY1" fmla="*/ 4603 h 115038"/>
                <a:gd name="connsiteX2" fmla="*/ 18819 w 81105"/>
                <a:gd name="connsiteY2" fmla="*/ 55 h 115038"/>
                <a:gd name="connsiteX3" fmla="*/ 7865 w 81105"/>
                <a:gd name="connsiteY3" fmla="*/ 55 h 115038"/>
                <a:gd name="connsiteX4" fmla="*/ 7865 w 81105"/>
                <a:gd name="connsiteY4" fmla="*/ 11508 h 115038"/>
                <a:gd name="connsiteX5" fmla="*/ 15914 w 81105"/>
                <a:gd name="connsiteY5" fmla="*/ 11508 h 115038"/>
                <a:gd name="connsiteX6" fmla="*/ 24677 w 81105"/>
                <a:gd name="connsiteY6" fmla="*/ 14199 h 115038"/>
                <a:gd name="connsiteX7" fmla="*/ 31606 w 81105"/>
                <a:gd name="connsiteY7" fmla="*/ 26844 h 115038"/>
                <a:gd name="connsiteX8" fmla="*/ 34059 w 81105"/>
                <a:gd name="connsiteY8" fmla="*/ 33083 h 115038"/>
                <a:gd name="connsiteX9" fmla="*/ 364 w 81105"/>
                <a:gd name="connsiteY9" fmla="*/ 115093 h 115038"/>
                <a:gd name="connsiteX10" fmla="*/ 14866 w 81105"/>
                <a:gd name="connsiteY10" fmla="*/ 115093 h 115038"/>
                <a:gd name="connsiteX11" fmla="*/ 40917 w 81105"/>
                <a:gd name="connsiteY11" fmla="*/ 49918 h 115038"/>
                <a:gd name="connsiteX12" fmla="*/ 66968 w 81105"/>
                <a:gd name="connsiteY12" fmla="*/ 115093 h 115038"/>
                <a:gd name="connsiteX13" fmla="*/ 81469 w 81105"/>
                <a:gd name="connsiteY13" fmla="*/ 115093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846" y="24010"/>
                  </a:moveTo>
                  <a:cubicBezTo>
                    <a:pt x="40988" y="14088"/>
                    <a:pt x="37218" y="7619"/>
                    <a:pt x="33535" y="4603"/>
                  </a:cubicBezTo>
                  <a:cubicBezTo>
                    <a:pt x="29868" y="1571"/>
                    <a:pt x="24962" y="55"/>
                    <a:pt x="18819" y="55"/>
                  </a:cubicBezTo>
                  <a:lnTo>
                    <a:pt x="7865" y="55"/>
                  </a:lnTo>
                  <a:lnTo>
                    <a:pt x="7865" y="11508"/>
                  </a:lnTo>
                  <a:lnTo>
                    <a:pt x="15914" y="11508"/>
                  </a:lnTo>
                  <a:cubicBezTo>
                    <a:pt x="19676" y="11508"/>
                    <a:pt x="22597" y="12405"/>
                    <a:pt x="24677" y="14199"/>
                  </a:cubicBezTo>
                  <a:cubicBezTo>
                    <a:pt x="26772" y="15977"/>
                    <a:pt x="29082" y="20192"/>
                    <a:pt x="31606" y="26844"/>
                  </a:cubicBezTo>
                  <a:lnTo>
                    <a:pt x="34059" y="33083"/>
                  </a:lnTo>
                  <a:lnTo>
                    <a:pt x="364" y="115093"/>
                  </a:lnTo>
                  <a:lnTo>
                    <a:pt x="14866" y="115093"/>
                  </a:lnTo>
                  <a:lnTo>
                    <a:pt x="40917" y="49918"/>
                  </a:lnTo>
                  <a:lnTo>
                    <a:pt x="66968" y="115093"/>
                  </a:lnTo>
                  <a:lnTo>
                    <a:pt x="81469" y="115093"/>
                  </a:lnTo>
                  <a:close/>
                </a:path>
              </a:pathLst>
            </a:custGeom>
            <a:solidFill>
              <a:srgbClr val="000000"/>
            </a:solidFill>
            <a:ln w="1524" cap="flat">
              <a:noFill/>
              <a:prstDash val="solid"/>
              <a:round/>
            </a:ln>
          </p:spPr>
          <p:txBody>
            <a:bodyPr rtlCol="0" anchor="ctr"/>
            <a:lstStyle/>
            <a:p>
              <a:endParaRPr lang="en-US"/>
            </a:p>
          </p:txBody>
        </p:sp>
      </p:grpSp>
      <p:sp>
        <p:nvSpPr>
          <p:cNvPr id="187" name="Freeform: Shape 186">
            <a:extLst>
              <a:ext uri="{FF2B5EF4-FFF2-40B4-BE49-F238E27FC236}">
                <a16:creationId xmlns:a16="http://schemas.microsoft.com/office/drawing/2014/main" id="{A9D24344-5CCF-4F38-A28A-3CDE824BE72D}"/>
              </a:ext>
            </a:extLst>
          </p:cNvPr>
          <p:cNvSpPr/>
          <p:nvPr/>
        </p:nvSpPr>
        <p:spPr>
          <a:xfrm>
            <a:off x="10035940" y="2448325"/>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FF0000"/>
            </a:solidFill>
            <a:prstDash val="solid"/>
            <a:round/>
          </a:ln>
        </p:spPr>
        <p:txBody>
          <a:bodyPr rtlCol="0" anchor="ctr"/>
          <a:lstStyle/>
          <a:p>
            <a:endParaRPr lang="en-US"/>
          </a:p>
        </p:txBody>
      </p:sp>
      <p:grpSp>
        <p:nvGrpSpPr>
          <p:cNvPr id="188" name="Graphic 4">
            <a:extLst>
              <a:ext uri="{FF2B5EF4-FFF2-40B4-BE49-F238E27FC236}">
                <a16:creationId xmlns:a16="http://schemas.microsoft.com/office/drawing/2014/main" id="{2BF7F60B-8A6D-41F0-BD80-29F50A6C7D27}"/>
              </a:ext>
            </a:extLst>
          </p:cNvPr>
          <p:cNvGrpSpPr/>
          <p:nvPr/>
        </p:nvGrpSpPr>
        <p:grpSpPr>
          <a:xfrm>
            <a:off x="10472708" y="2385865"/>
            <a:ext cx="1028596" cy="117967"/>
            <a:chOff x="10472708" y="2385865"/>
            <a:chExt cx="1028596" cy="117967"/>
          </a:xfrm>
          <a:solidFill>
            <a:srgbClr val="000000"/>
          </a:solidFill>
        </p:grpSpPr>
        <p:sp>
          <p:nvSpPr>
            <p:cNvPr id="189" name="Freeform: Shape 188">
              <a:extLst>
                <a:ext uri="{FF2B5EF4-FFF2-40B4-BE49-F238E27FC236}">
                  <a16:creationId xmlns:a16="http://schemas.microsoft.com/office/drawing/2014/main" id="{2E96D559-F0E3-4554-AFE0-DF961FCADB4E}"/>
                </a:ext>
              </a:extLst>
            </p:cNvPr>
            <p:cNvSpPr/>
            <p:nvPr/>
          </p:nvSpPr>
          <p:spPr>
            <a:xfrm flipV="1">
              <a:off x="10472708" y="2388555"/>
              <a:ext cx="78200" cy="115276"/>
            </a:xfrm>
            <a:custGeom>
              <a:avLst/>
              <a:gdLst>
                <a:gd name="connsiteX0" fmla="*/ 71820 w 78200"/>
                <a:gd name="connsiteY0" fmla="*/ 109678 h 115276"/>
                <a:gd name="connsiteX1" fmla="*/ 71820 w 78200"/>
                <a:gd name="connsiteY1" fmla="*/ 95009 h 115276"/>
                <a:gd name="connsiteX2" fmla="*/ 55676 w 78200"/>
                <a:gd name="connsiteY2" fmla="*/ 101105 h 115276"/>
                <a:gd name="connsiteX3" fmla="*/ 41007 w 78200"/>
                <a:gd name="connsiteY3" fmla="*/ 103130 h 115276"/>
                <a:gd name="connsiteX4" fmla="*/ 22076 w 78200"/>
                <a:gd name="connsiteY4" fmla="*/ 98367 h 115276"/>
                <a:gd name="connsiteX5" fmla="*/ 15409 w 78200"/>
                <a:gd name="connsiteY5" fmla="*/ 84818 h 115276"/>
                <a:gd name="connsiteX6" fmla="*/ 19838 w 78200"/>
                <a:gd name="connsiteY6" fmla="*/ 73673 h 115276"/>
                <a:gd name="connsiteX7" fmla="*/ 36626 w 78200"/>
                <a:gd name="connsiteY7" fmla="*/ 67625 h 115276"/>
                <a:gd name="connsiteX8" fmla="*/ 45698 w 78200"/>
                <a:gd name="connsiteY8" fmla="*/ 65768 h 115276"/>
                <a:gd name="connsiteX9" fmla="*/ 70511 w 78200"/>
                <a:gd name="connsiteY9" fmla="*/ 54481 h 115276"/>
                <a:gd name="connsiteX10" fmla="*/ 78512 w 78200"/>
                <a:gd name="connsiteY10" fmla="*/ 32883 h 115276"/>
                <a:gd name="connsiteX11" fmla="*/ 67677 w 78200"/>
                <a:gd name="connsiteY11" fmla="*/ 8380 h 115276"/>
                <a:gd name="connsiteX12" fmla="*/ 35959 w 78200"/>
                <a:gd name="connsiteY12" fmla="*/ 45 h 115276"/>
                <a:gd name="connsiteX13" fmla="*/ 19171 w 78200"/>
                <a:gd name="connsiteY13" fmla="*/ 1831 h 115276"/>
                <a:gd name="connsiteX14" fmla="*/ 764 w 78200"/>
                <a:gd name="connsiteY14" fmla="*/ 7118 h 115276"/>
                <a:gd name="connsiteX15" fmla="*/ 764 w 78200"/>
                <a:gd name="connsiteY15" fmla="*/ 22596 h 115276"/>
                <a:gd name="connsiteX16" fmla="*/ 18695 w 78200"/>
                <a:gd name="connsiteY16" fmla="*/ 14857 h 115276"/>
                <a:gd name="connsiteX17" fmla="*/ 35959 w 78200"/>
                <a:gd name="connsiteY17" fmla="*/ 12261 h 115276"/>
                <a:gd name="connsiteX18" fmla="*/ 55818 w 78200"/>
                <a:gd name="connsiteY18" fmla="*/ 17309 h 115276"/>
                <a:gd name="connsiteX19" fmla="*/ 62819 w 78200"/>
                <a:gd name="connsiteY19" fmla="*/ 31763 h 115276"/>
                <a:gd name="connsiteX20" fmla="*/ 57795 w 78200"/>
                <a:gd name="connsiteY20" fmla="*/ 44551 h 115276"/>
                <a:gd name="connsiteX21" fmla="*/ 41317 w 78200"/>
                <a:gd name="connsiteY21" fmla="*/ 51480 h 115276"/>
                <a:gd name="connsiteX22" fmla="*/ 32149 w 78200"/>
                <a:gd name="connsiteY22" fmla="*/ 53266 h 115276"/>
                <a:gd name="connsiteX23" fmla="*/ 7812 w 78200"/>
                <a:gd name="connsiteY23" fmla="*/ 63744 h 115276"/>
                <a:gd name="connsiteX24" fmla="*/ 312 w 78200"/>
                <a:gd name="connsiteY24" fmla="*/ 83627 h 115276"/>
                <a:gd name="connsiteX25" fmla="*/ 10694 w 78200"/>
                <a:gd name="connsiteY25" fmla="*/ 106844 h 115276"/>
                <a:gd name="connsiteX26" fmla="*/ 39293 w 78200"/>
                <a:gd name="connsiteY26" fmla="*/ 115322 h 115276"/>
                <a:gd name="connsiteX27" fmla="*/ 55223 w 78200"/>
                <a:gd name="connsiteY27" fmla="*/ 113893 h 115276"/>
                <a:gd name="connsiteX28" fmla="*/ 71820 w 78200"/>
                <a:gd name="connsiteY28" fmla="*/ 109678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820" y="109678"/>
                  </a:moveTo>
                  <a:lnTo>
                    <a:pt x="71820" y="95009"/>
                  </a:lnTo>
                  <a:cubicBezTo>
                    <a:pt x="66121" y="97740"/>
                    <a:pt x="60740" y="99772"/>
                    <a:pt x="55676" y="101105"/>
                  </a:cubicBezTo>
                  <a:cubicBezTo>
                    <a:pt x="50612" y="102455"/>
                    <a:pt x="45722" y="103130"/>
                    <a:pt x="41007" y="103130"/>
                  </a:cubicBezTo>
                  <a:cubicBezTo>
                    <a:pt x="32832" y="103130"/>
                    <a:pt x="26521" y="101542"/>
                    <a:pt x="22076" y="98367"/>
                  </a:cubicBezTo>
                  <a:cubicBezTo>
                    <a:pt x="17631" y="95192"/>
                    <a:pt x="15409" y="90676"/>
                    <a:pt x="15409" y="84818"/>
                  </a:cubicBezTo>
                  <a:cubicBezTo>
                    <a:pt x="15409" y="79897"/>
                    <a:pt x="16885" y="76182"/>
                    <a:pt x="19838" y="73673"/>
                  </a:cubicBezTo>
                  <a:cubicBezTo>
                    <a:pt x="22791" y="71181"/>
                    <a:pt x="28386" y="69165"/>
                    <a:pt x="36626" y="67625"/>
                  </a:cubicBezTo>
                  <a:lnTo>
                    <a:pt x="45698" y="65768"/>
                  </a:lnTo>
                  <a:cubicBezTo>
                    <a:pt x="56906" y="63625"/>
                    <a:pt x="65177" y="59862"/>
                    <a:pt x="70511" y="54481"/>
                  </a:cubicBezTo>
                  <a:cubicBezTo>
                    <a:pt x="75845" y="49099"/>
                    <a:pt x="78512" y="41900"/>
                    <a:pt x="78512" y="32883"/>
                  </a:cubicBezTo>
                  <a:cubicBezTo>
                    <a:pt x="78512" y="22104"/>
                    <a:pt x="74900" y="13936"/>
                    <a:pt x="67677" y="8380"/>
                  </a:cubicBezTo>
                  <a:cubicBezTo>
                    <a:pt x="60470" y="2823"/>
                    <a:pt x="49897" y="45"/>
                    <a:pt x="35959" y="45"/>
                  </a:cubicBezTo>
                  <a:cubicBezTo>
                    <a:pt x="30704" y="45"/>
                    <a:pt x="25108" y="641"/>
                    <a:pt x="19171" y="1831"/>
                  </a:cubicBezTo>
                  <a:cubicBezTo>
                    <a:pt x="13250" y="3022"/>
                    <a:pt x="7114" y="4784"/>
                    <a:pt x="764" y="7118"/>
                  </a:cubicBezTo>
                  <a:lnTo>
                    <a:pt x="764" y="22596"/>
                  </a:lnTo>
                  <a:cubicBezTo>
                    <a:pt x="6860" y="19183"/>
                    <a:pt x="12837" y="16603"/>
                    <a:pt x="18695" y="14857"/>
                  </a:cubicBezTo>
                  <a:cubicBezTo>
                    <a:pt x="24553" y="13126"/>
                    <a:pt x="30307" y="12261"/>
                    <a:pt x="35959" y="12261"/>
                  </a:cubicBezTo>
                  <a:cubicBezTo>
                    <a:pt x="44531" y="12261"/>
                    <a:pt x="51151" y="13944"/>
                    <a:pt x="55818" y="17309"/>
                  </a:cubicBezTo>
                  <a:cubicBezTo>
                    <a:pt x="60486" y="20691"/>
                    <a:pt x="62819" y="25509"/>
                    <a:pt x="62819" y="31763"/>
                  </a:cubicBezTo>
                  <a:cubicBezTo>
                    <a:pt x="62819" y="37209"/>
                    <a:pt x="61145" y="41471"/>
                    <a:pt x="57795" y="44551"/>
                  </a:cubicBezTo>
                  <a:cubicBezTo>
                    <a:pt x="54445" y="47631"/>
                    <a:pt x="48953" y="49940"/>
                    <a:pt x="41317" y="51480"/>
                  </a:cubicBezTo>
                  <a:lnTo>
                    <a:pt x="32149" y="53266"/>
                  </a:lnTo>
                  <a:cubicBezTo>
                    <a:pt x="20941" y="55489"/>
                    <a:pt x="12829" y="58981"/>
                    <a:pt x="7812" y="63744"/>
                  </a:cubicBezTo>
                  <a:cubicBezTo>
                    <a:pt x="2812" y="68506"/>
                    <a:pt x="312" y="75134"/>
                    <a:pt x="312" y="83627"/>
                  </a:cubicBezTo>
                  <a:cubicBezTo>
                    <a:pt x="312" y="93454"/>
                    <a:pt x="3772" y="101193"/>
                    <a:pt x="10694" y="106844"/>
                  </a:cubicBezTo>
                  <a:cubicBezTo>
                    <a:pt x="17615" y="112496"/>
                    <a:pt x="27148" y="115322"/>
                    <a:pt x="39293" y="115322"/>
                  </a:cubicBezTo>
                  <a:cubicBezTo>
                    <a:pt x="44516" y="115322"/>
                    <a:pt x="49826" y="114845"/>
                    <a:pt x="55223" y="113893"/>
                  </a:cubicBezTo>
                  <a:cubicBezTo>
                    <a:pt x="60637" y="112956"/>
                    <a:pt x="66169" y="111551"/>
                    <a:pt x="71820" y="109678"/>
                  </a:cubicBezTo>
                  <a:close/>
                </a:path>
              </a:pathLst>
            </a:custGeom>
            <a:solidFill>
              <a:srgbClr val="000000"/>
            </a:solidFill>
            <a:ln w="1524" cap="flat">
              <a:noFill/>
              <a:prstDash val="solid"/>
              <a:round/>
            </a:ln>
          </p:spPr>
          <p:txBody>
            <a:bodyPr rtlCol="0" anchor="ctr"/>
            <a:lstStyle/>
            <a:p>
              <a:endParaRPr lang="en-US"/>
            </a:p>
          </p:txBody>
        </p:sp>
        <p:sp>
          <p:nvSpPr>
            <p:cNvPr id="190" name="Freeform: Shape 189">
              <a:extLst>
                <a:ext uri="{FF2B5EF4-FFF2-40B4-BE49-F238E27FC236}">
                  <a16:creationId xmlns:a16="http://schemas.microsoft.com/office/drawing/2014/main" id="{C8686D89-BBE2-4039-8C74-63D210ABC80C}"/>
                </a:ext>
              </a:extLst>
            </p:cNvPr>
            <p:cNvSpPr/>
            <p:nvPr/>
          </p:nvSpPr>
          <p:spPr>
            <a:xfrm flipV="1">
              <a:off x="10568542" y="2416321"/>
              <a:ext cx="70413" cy="87510"/>
            </a:xfrm>
            <a:custGeom>
              <a:avLst/>
              <a:gdLst>
                <a:gd name="connsiteX0" fmla="*/ 43420 w 70413"/>
                <a:gd name="connsiteY0" fmla="*/ 44108 h 87510"/>
                <a:gd name="connsiteX1" fmla="*/ 20417 w 70413"/>
                <a:gd name="connsiteY1" fmla="*/ 40322 h 87510"/>
                <a:gd name="connsiteX2" fmla="*/ 14012 w 70413"/>
                <a:gd name="connsiteY2" fmla="*/ 27368 h 87510"/>
                <a:gd name="connsiteX3" fmla="*/ 18822 w 70413"/>
                <a:gd name="connsiteY3" fmla="*/ 15795 h 87510"/>
                <a:gd name="connsiteX4" fmla="*/ 31871 w 70413"/>
                <a:gd name="connsiteY4" fmla="*/ 11533 h 87510"/>
                <a:gd name="connsiteX5" fmla="*/ 50159 w 70413"/>
                <a:gd name="connsiteY5" fmla="*/ 19605 h 87510"/>
                <a:gd name="connsiteX6" fmla="*/ 57041 w 70413"/>
                <a:gd name="connsiteY6" fmla="*/ 41060 h 87510"/>
                <a:gd name="connsiteX7" fmla="*/ 57041 w 70413"/>
                <a:gd name="connsiteY7" fmla="*/ 44108 h 87510"/>
                <a:gd name="connsiteX8" fmla="*/ 70733 w 70413"/>
                <a:gd name="connsiteY8" fmla="*/ 49776 h 87510"/>
                <a:gd name="connsiteX9" fmla="*/ 70733 w 70413"/>
                <a:gd name="connsiteY9" fmla="*/ 2222 h 87510"/>
                <a:gd name="connsiteX10" fmla="*/ 57041 w 70413"/>
                <a:gd name="connsiteY10" fmla="*/ 2222 h 87510"/>
                <a:gd name="connsiteX11" fmla="*/ 57041 w 70413"/>
                <a:gd name="connsiteY11" fmla="*/ 14867 h 87510"/>
                <a:gd name="connsiteX12" fmla="*/ 45349 w 70413"/>
                <a:gd name="connsiteY12" fmla="*/ 3675 h 87510"/>
                <a:gd name="connsiteX13" fmla="*/ 28228 w 70413"/>
                <a:gd name="connsiteY13" fmla="*/ 55 h 87510"/>
                <a:gd name="connsiteX14" fmla="*/ 7868 w 70413"/>
                <a:gd name="connsiteY14" fmla="*/ 7247 h 87510"/>
                <a:gd name="connsiteX15" fmla="*/ 320 w 70413"/>
                <a:gd name="connsiteY15" fmla="*/ 26487 h 87510"/>
                <a:gd name="connsiteX16" fmla="*/ 9726 w 70413"/>
                <a:gd name="connsiteY16" fmla="*/ 47680 h 87510"/>
                <a:gd name="connsiteX17" fmla="*/ 37824 w 70413"/>
                <a:gd name="connsiteY17" fmla="*/ 54824 h 87510"/>
                <a:gd name="connsiteX18" fmla="*/ 57041 w 70413"/>
                <a:gd name="connsiteY18" fmla="*/ 54824 h 87510"/>
                <a:gd name="connsiteX19" fmla="*/ 57041 w 70413"/>
                <a:gd name="connsiteY19" fmla="*/ 56181 h 87510"/>
                <a:gd name="connsiteX20" fmla="*/ 50826 w 70413"/>
                <a:gd name="connsiteY20" fmla="*/ 70802 h 87510"/>
                <a:gd name="connsiteX21" fmla="*/ 33371 w 70413"/>
                <a:gd name="connsiteY21" fmla="*/ 75969 h 87510"/>
                <a:gd name="connsiteX22" fmla="*/ 19441 w 70413"/>
                <a:gd name="connsiteY22" fmla="*/ 74255 h 87510"/>
                <a:gd name="connsiteX23" fmla="*/ 6439 w 70413"/>
                <a:gd name="connsiteY23" fmla="*/ 69111 h 87510"/>
                <a:gd name="connsiteX24" fmla="*/ 6439 w 70413"/>
                <a:gd name="connsiteY24" fmla="*/ 81780 h 87510"/>
                <a:gd name="connsiteX25" fmla="*/ 21013 w 70413"/>
                <a:gd name="connsiteY25" fmla="*/ 86114 h 87510"/>
                <a:gd name="connsiteX26" fmla="*/ 34776 w 70413"/>
                <a:gd name="connsiteY26" fmla="*/ 87566 h 87510"/>
                <a:gd name="connsiteX27" fmla="*/ 61803 w 70413"/>
                <a:gd name="connsiteY27" fmla="*/ 78184 h 87510"/>
                <a:gd name="connsiteX28" fmla="*/ 70733 w 70413"/>
                <a:gd name="connsiteY28" fmla="*/ 4977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20" y="44108"/>
                  </a:moveTo>
                  <a:cubicBezTo>
                    <a:pt x="32355" y="44108"/>
                    <a:pt x="24688" y="42846"/>
                    <a:pt x="20417" y="40322"/>
                  </a:cubicBezTo>
                  <a:cubicBezTo>
                    <a:pt x="16147" y="37798"/>
                    <a:pt x="14012" y="33480"/>
                    <a:pt x="14012" y="27368"/>
                  </a:cubicBezTo>
                  <a:cubicBezTo>
                    <a:pt x="14012" y="22510"/>
                    <a:pt x="15615" y="18653"/>
                    <a:pt x="18822" y="15795"/>
                  </a:cubicBezTo>
                  <a:cubicBezTo>
                    <a:pt x="22029" y="12954"/>
                    <a:pt x="26378" y="11533"/>
                    <a:pt x="31871" y="11533"/>
                  </a:cubicBezTo>
                  <a:cubicBezTo>
                    <a:pt x="39475" y="11533"/>
                    <a:pt x="45571" y="14224"/>
                    <a:pt x="50159" y="19605"/>
                  </a:cubicBezTo>
                  <a:cubicBezTo>
                    <a:pt x="54747" y="24987"/>
                    <a:pt x="57041" y="32138"/>
                    <a:pt x="57041" y="41060"/>
                  </a:cubicBezTo>
                  <a:lnTo>
                    <a:pt x="57041" y="44108"/>
                  </a:lnTo>
                  <a:close/>
                  <a:moveTo>
                    <a:pt x="70733" y="49776"/>
                  </a:moveTo>
                  <a:lnTo>
                    <a:pt x="70733" y="2222"/>
                  </a:lnTo>
                  <a:lnTo>
                    <a:pt x="57041" y="2222"/>
                  </a:lnTo>
                  <a:lnTo>
                    <a:pt x="57041" y="14867"/>
                  </a:lnTo>
                  <a:cubicBezTo>
                    <a:pt x="53914" y="9818"/>
                    <a:pt x="50016" y="6088"/>
                    <a:pt x="45349" y="3675"/>
                  </a:cubicBezTo>
                  <a:cubicBezTo>
                    <a:pt x="40682" y="1262"/>
                    <a:pt x="34975" y="55"/>
                    <a:pt x="28228" y="55"/>
                  </a:cubicBezTo>
                  <a:cubicBezTo>
                    <a:pt x="19703" y="55"/>
                    <a:pt x="12916" y="2452"/>
                    <a:pt x="7868" y="7247"/>
                  </a:cubicBezTo>
                  <a:cubicBezTo>
                    <a:pt x="2836" y="12041"/>
                    <a:pt x="320" y="18454"/>
                    <a:pt x="320" y="26487"/>
                  </a:cubicBezTo>
                  <a:cubicBezTo>
                    <a:pt x="320" y="35853"/>
                    <a:pt x="3455" y="42918"/>
                    <a:pt x="9726" y="47680"/>
                  </a:cubicBezTo>
                  <a:cubicBezTo>
                    <a:pt x="16012" y="52443"/>
                    <a:pt x="25378" y="54824"/>
                    <a:pt x="37824" y="54824"/>
                  </a:cubicBezTo>
                  <a:lnTo>
                    <a:pt x="57041" y="54824"/>
                  </a:lnTo>
                  <a:lnTo>
                    <a:pt x="57041" y="56181"/>
                  </a:lnTo>
                  <a:cubicBezTo>
                    <a:pt x="57041" y="62484"/>
                    <a:pt x="54969" y="67357"/>
                    <a:pt x="50826" y="70802"/>
                  </a:cubicBezTo>
                  <a:cubicBezTo>
                    <a:pt x="46683" y="74247"/>
                    <a:pt x="40864" y="75969"/>
                    <a:pt x="33371" y="75969"/>
                  </a:cubicBezTo>
                  <a:cubicBezTo>
                    <a:pt x="28609" y="75969"/>
                    <a:pt x="23965" y="75398"/>
                    <a:pt x="19441" y="74255"/>
                  </a:cubicBezTo>
                  <a:cubicBezTo>
                    <a:pt x="14932" y="73112"/>
                    <a:pt x="10599" y="71397"/>
                    <a:pt x="6439" y="69111"/>
                  </a:cubicBezTo>
                  <a:lnTo>
                    <a:pt x="6439" y="81780"/>
                  </a:lnTo>
                  <a:cubicBezTo>
                    <a:pt x="11440" y="83716"/>
                    <a:pt x="16298" y="85161"/>
                    <a:pt x="21013" y="86114"/>
                  </a:cubicBezTo>
                  <a:cubicBezTo>
                    <a:pt x="25728" y="87082"/>
                    <a:pt x="30315" y="87566"/>
                    <a:pt x="34776" y="87566"/>
                  </a:cubicBezTo>
                  <a:cubicBezTo>
                    <a:pt x="46841" y="87566"/>
                    <a:pt x="55850" y="84439"/>
                    <a:pt x="61803" y="78184"/>
                  </a:cubicBezTo>
                  <a:cubicBezTo>
                    <a:pt x="67757" y="71945"/>
                    <a:pt x="70733" y="62476"/>
                    <a:pt x="70733" y="49776"/>
                  </a:cubicBezTo>
                  <a:close/>
                </a:path>
              </a:pathLst>
            </a:custGeom>
            <a:solidFill>
              <a:srgbClr val="000000"/>
            </a:solidFill>
            <a:ln w="1524" cap="flat">
              <a:noFill/>
              <a:prstDash val="solid"/>
              <a:round/>
            </a:ln>
          </p:spPr>
          <p:txBody>
            <a:bodyPr rtlCol="0" anchor="ctr"/>
            <a:lstStyle/>
            <a:p>
              <a:endParaRPr lang="en-US"/>
            </a:p>
          </p:txBody>
        </p:sp>
        <p:sp>
          <p:nvSpPr>
            <p:cNvPr id="191" name="Freeform: Shape 190">
              <a:extLst>
                <a:ext uri="{FF2B5EF4-FFF2-40B4-BE49-F238E27FC236}">
                  <a16:creationId xmlns:a16="http://schemas.microsoft.com/office/drawing/2014/main" id="{86B2A362-3273-4159-9BD5-A779F9291F22}"/>
                </a:ext>
              </a:extLst>
            </p:cNvPr>
            <p:cNvSpPr/>
            <p:nvPr/>
          </p:nvSpPr>
          <p:spPr>
            <a:xfrm flipV="1">
              <a:off x="10666623" y="2416321"/>
              <a:ext cx="69818" cy="85343"/>
            </a:xfrm>
            <a:custGeom>
              <a:avLst/>
              <a:gdLst>
                <a:gd name="connsiteX0" fmla="*/ 70140 w 69818"/>
                <a:gd name="connsiteY0" fmla="*/ 50370 h 85343"/>
                <a:gd name="connsiteX1" fmla="*/ 70140 w 69818"/>
                <a:gd name="connsiteY1" fmla="*/ 54 h 85343"/>
                <a:gd name="connsiteX2" fmla="*/ 56448 w 69818"/>
                <a:gd name="connsiteY2" fmla="*/ 54 h 85343"/>
                <a:gd name="connsiteX3" fmla="*/ 56448 w 69818"/>
                <a:gd name="connsiteY3" fmla="*/ 49918 h 85343"/>
                <a:gd name="connsiteX4" fmla="*/ 51828 w 69818"/>
                <a:gd name="connsiteY4" fmla="*/ 67610 h 85343"/>
                <a:gd name="connsiteX5" fmla="*/ 37993 w 69818"/>
                <a:gd name="connsiteY5" fmla="*/ 73492 h 85343"/>
                <a:gd name="connsiteX6" fmla="*/ 20491 w 69818"/>
                <a:gd name="connsiteY6" fmla="*/ 66420 h 85343"/>
                <a:gd name="connsiteX7" fmla="*/ 14085 w 69818"/>
                <a:gd name="connsiteY7" fmla="*/ 47155 h 85343"/>
                <a:gd name="connsiteX8" fmla="*/ 14085 w 69818"/>
                <a:gd name="connsiteY8" fmla="*/ 54 h 85343"/>
                <a:gd name="connsiteX9" fmla="*/ 322 w 69818"/>
                <a:gd name="connsiteY9" fmla="*/ 54 h 85343"/>
                <a:gd name="connsiteX10" fmla="*/ 322 w 69818"/>
                <a:gd name="connsiteY10" fmla="*/ 83398 h 85343"/>
                <a:gd name="connsiteX11" fmla="*/ 14085 w 69818"/>
                <a:gd name="connsiteY11" fmla="*/ 83398 h 85343"/>
                <a:gd name="connsiteX12" fmla="*/ 14085 w 69818"/>
                <a:gd name="connsiteY12" fmla="*/ 70444 h 85343"/>
                <a:gd name="connsiteX13" fmla="*/ 25658 w 69818"/>
                <a:gd name="connsiteY13" fmla="*/ 81684 h 85343"/>
                <a:gd name="connsiteX14" fmla="*/ 41041 w 69818"/>
                <a:gd name="connsiteY14" fmla="*/ 85398 h 85343"/>
                <a:gd name="connsiteX15" fmla="*/ 62758 w 69818"/>
                <a:gd name="connsiteY15" fmla="*/ 76516 h 85343"/>
                <a:gd name="connsiteX16" fmla="*/ 70140 w 69818"/>
                <a:gd name="connsiteY16" fmla="*/ 5037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3">
                  <a:moveTo>
                    <a:pt x="70140" y="50370"/>
                  </a:moveTo>
                  <a:lnTo>
                    <a:pt x="70140" y="54"/>
                  </a:lnTo>
                  <a:lnTo>
                    <a:pt x="56448" y="54"/>
                  </a:lnTo>
                  <a:lnTo>
                    <a:pt x="56448" y="49918"/>
                  </a:lnTo>
                  <a:cubicBezTo>
                    <a:pt x="56448" y="57808"/>
                    <a:pt x="54908" y="63705"/>
                    <a:pt x="51828" y="67610"/>
                  </a:cubicBezTo>
                  <a:cubicBezTo>
                    <a:pt x="48749" y="71531"/>
                    <a:pt x="44137" y="73492"/>
                    <a:pt x="37993" y="73492"/>
                  </a:cubicBezTo>
                  <a:cubicBezTo>
                    <a:pt x="30595" y="73492"/>
                    <a:pt x="24761" y="71135"/>
                    <a:pt x="20491" y="66420"/>
                  </a:cubicBezTo>
                  <a:cubicBezTo>
                    <a:pt x="16221" y="61721"/>
                    <a:pt x="14085" y="55299"/>
                    <a:pt x="14085" y="47155"/>
                  </a:cubicBezTo>
                  <a:lnTo>
                    <a:pt x="14085" y="54"/>
                  </a:lnTo>
                  <a:lnTo>
                    <a:pt x="322" y="54"/>
                  </a:lnTo>
                  <a:lnTo>
                    <a:pt x="322" y="83398"/>
                  </a:lnTo>
                  <a:lnTo>
                    <a:pt x="14085" y="83398"/>
                  </a:lnTo>
                  <a:lnTo>
                    <a:pt x="14085" y="70444"/>
                  </a:lnTo>
                  <a:cubicBezTo>
                    <a:pt x="17371" y="75461"/>
                    <a:pt x="21229" y="79207"/>
                    <a:pt x="25658" y="81684"/>
                  </a:cubicBezTo>
                  <a:cubicBezTo>
                    <a:pt x="30103" y="84160"/>
                    <a:pt x="35231" y="85398"/>
                    <a:pt x="41041" y="85398"/>
                  </a:cubicBezTo>
                  <a:cubicBezTo>
                    <a:pt x="50614" y="85398"/>
                    <a:pt x="57853" y="82438"/>
                    <a:pt x="62758" y="76516"/>
                  </a:cubicBezTo>
                  <a:cubicBezTo>
                    <a:pt x="67679" y="70595"/>
                    <a:pt x="70140" y="61880"/>
                    <a:pt x="70140" y="50370"/>
                  </a:cubicBezTo>
                  <a:close/>
                </a:path>
              </a:pathLst>
            </a:custGeom>
            <a:solidFill>
              <a:srgbClr val="000000"/>
            </a:solidFill>
            <a:ln w="1524" cap="flat">
              <a:noFill/>
              <a:prstDash val="solid"/>
              <a:round/>
            </a:ln>
          </p:spPr>
          <p:txBody>
            <a:bodyPr rtlCol="0" anchor="ctr"/>
            <a:lstStyle/>
            <a:p>
              <a:endParaRPr lang="en-US"/>
            </a:p>
          </p:txBody>
        </p:sp>
        <p:sp>
          <p:nvSpPr>
            <p:cNvPr id="192" name="Freeform: Shape 191">
              <a:extLst>
                <a:ext uri="{FF2B5EF4-FFF2-40B4-BE49-F238E27FC236}">
                  <a16:creationId xmlns:a16="http://schemas.microsoft.com/office/drawing/2014/main" id="{3FA8AE09-3018-49D0-99B0-F8531AD21101}"/>
                </a:ext>
              </a:extLst>
            </p:cNvPr>
            <p:cNvSpPr/>
            <p:nvPr/>
          </p:nvSpPr>
          <p:spPr>
            <a:xfrm flipV="1">
              <a:off x="10749377" y="2501665"/>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93" name="Freeform: Shape 192">
              <a:extLst>
                <a:ext uri="{FF2B5EF4-FFF2-40B4-BE49-F238E27FC236}">
                  <a16:creationId xmlns:a16="http://schemas.microsoft.com/office/drawing/2014/main" id="{CFF4FE8F-A5EB-4E51-936F-853111C4592A}"/>
                </a:ext>
              </a:extLst>
            </p:cNvPr>
            <p:cNvSpPr/>
            <p:nvPr/>
          </p:nvSpPr>
          <p:spPr>
            <a:xfrm flipV="1">
              <a:off x="10812775" y="2390556"/>
              <a:ext cx="63841" cy="111109"/>
            </a:xfrm>
            <a:custGeom>
              <a:avLst/>
              <a:gdLst>
                <a:gd name="connsiteX0" fmla="*/ 331 w 63841"/>
                <a:gd name="connsiteY0" fmla="*/ 111154 h 111109"/>
                <a:gd name="connsiteX1" fmla="*/ 64172 w 63841"/>
                <a:gd name="connsiteY1" fmla="*/ 111154 h 111109"/>
                <a:gd name="connsiteX2" fmla="*/ 64172 w 63841"/>
                <a:gd name="connsiteY2" fmla="*/ 98486 h 111109"/>
                <a:gd name="connsiteX3" fmla="*/ 15356 w 63841"/>
                <a:gd name="connsiteY3" fmla="*/ 98486 h 111109"/>
                <a:gd name="connsiteX4" fmla="*/ 15356 w 63841"/>
                <a:gd name="connsiteY4" fmla="*/ 65744 h 111109"/>
                <a:gd name="connsiteX5" fmla="*/ 59409 w 63841"/>
                <a:gd name="connsiteY5" fmla="*/ 65744 h 111109"/>
                <a:gd name="connsiteX6" fmla="*/ 59409 w 63841"/>
                <a:gd name="connsiteY6" fmla="*/ 53099 h 111109"/>
                <a:gd name="connsiteX7" fmla="*/ 15356 w 63841"/>
                <a:gd name="connsiteY7" fmla="*/ 53099 h 111109"/>
                <a:gd name="connsiteX8" fmla="*/ 15356 w 63841"/>
                <a:gd name="connsiteY8" fmla="*/ 45 h 111109"/>
                <a:gd name="connsiteX9" fmla="*/ 331 w 63841"/>
                <a:gd name="connsiteY9" fmla="*/ 45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41" h="111109">
                  <a:moveTo>
                    <a:pt x="331" y="111154"/>
                  </a:moveTo>
                  <a:lnTo>
                    <a:pt x="64172" y="111154"/>
                  </a:lnTo>
                  <a:lnTo>
                    <a:pt x="64172" y="98486"/>
                  </a:lnTo>
                  <a:lnTo>
                    <a:pt x="15356" y="98486"/>
                  </a:lnTo>
                  <a:lnTo>
                    <a:pt x="15356" y="65744"/>
                  </a:lnTo>
                  <a:lnTo>
                    <a:pt x="59409" y="65744"/>
                  </a:lnTo>
                  <a:lnTo>
                    <a:pt x="59409" y="53099"/>
                  </a:lnTo>
                  <a:lnTo>
                    <a:pt x="15356" y="53099"/>
                  </a:lnTo>
                  <a:lnTo>
                    <a:pt x="15356" y="45"/>
                  </a:lnTo>
                  <a:lnTo>
                    <a:pt x="331" y="45"/>
                  </a:lnTo>
                  <a:close/>
                </a:path>
              </a:pathLst>
            </a:custGeom>
            <a:solidFill>
              <a:srgbClr val="000000"/>
            </a:solidFill>
            <a:ln w="1524" cap="flat">
              <a:noFill/>
              <a:prstDash val="solid"/>
              <a:round/>
            </a:ln>
          </p:spPr>
          <p:txBody>
            <a:bodyPr rtlCol="0" anchor="ctr"/>
            <a:lstStyle/>
            <a:p>
              <a:endParaRPr lang="en-US"/>
            </a:p>
          </p:txBody>
        </p:sp>
        <p:sp>
          <p:nvSpPr>
            <p:cNvPr id="194" name="Freeform: Shape 193">
              <a:extLst>
                <a:ext uri="{FF2B5EF4-FFF2-40B4-BE49-F238E27FC236}">
                  <a16:creationId xmlns:a16="http://schemas.microsoft.com/office/drawing/2014/main" id="{733635B7-25D6-4960-A8BE-63D6566A882E}"/>
                </a:ext>
              </a:extLst>
            </p:cNvPr>
            <p:cNvSpPr/>
            <p:nvPr/>
          </p:nvSpPr>
          <p:spPr>
            <a:xfrm flipV="1">
              <a:off x="10888266" y="2416321"/>
              <a:ext cx="48815" cy="85343"/>
            </a:xfrm>
            <a:custGeom>
              <a:avLst/>
              <a:gdLst>
                <a:gd name="connsiteX0" fmla="*/ 49155 w 48815"/>
                <a:gd name="connsiteY0" fmla="*/ 70611 h 85343"/>
                <a:gd name="connsiteX1" fmla="*/ 44131 w 48815"/>
                <a:gd name="connsiteY1" fmla="*/ 72563 h 85343"/>
                <a:gd name="connsiteX2" fmla="*/ 38154 w 48815"/>
                <a:gd name="connsiteY2" fmla="*/ 73206 h 85343"/>
                <a:gd name="connsiteX3" fmla="*/ 20318 w 48815"/>
                <a:gd name="connsiteY3" fmla="*/ 65658 h 85343"/>
                <a:gd name="connsiteX4" fmla="*/ 14103 w 48815"/>
                <a:gd name="connsiteY4" fmla="*/ 43965 h 85343"/>
                <a:gd name="connsiteX5" fmla="*/ 14103 w 48815"/>
                <a:gd name="connsiteY5" fmla="*/ 54 h 85343"/>
                <a:gd name="connsiteX6" fmla="*/ 340 w 48815"/>
                <a:gd name="connsiteY6" fmla="*/ 54 h 85343"/>
                <a:gd name="connsiteX7" fmla="*/ 340 w 48815"/>
                <a:gd name="connsiteY7" fmla="*/ 83398 h 85343"/>
                <a:gd name="connsiteX8" fmla="*/ 14103 w 48815"/>
                <a:gd name="connsiteY8" fmla="*/ 83398 h 85343"/>
                <a:gd name="connsiteX9" fmla="*/ 14103 w 48815"/>
                <a:gd name="connsiteY9" fmla="*/ 70444 h 85343"/>
                <a:gd name="connsiteX10" fmla="*/ 25343 w 48815"/>
                <a:gd name="connsiteY10" fmla="*/ 81707 h 85343"/>
                <a:gd name="connsiteX11" fmla="*/ 42178 w 48815"/>
                <a:gd name="connsiteY11" fmla="*/ 85398 h 85343"/>
                <a:gd name="connsiteX12" fmla="*/ 45298 w 48815"/>
                <a:gd name="connsiteY12" fmla="*/ 85208 h 85343"/>
                <a:gd name="connsiteX13" fmla="*/ 49084 w 48815"/>
                <a:gd name="connsiteY13" fmla="*/ 8466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3">
                  <a:moveTo>
                    <a:pt x="49155" y="70611"/>
                  </a:moveTo>
                  <a:cubicBezTo>
                    <a:pt x="47616" y="71500"/>
                    <a:pt x="45941" y="72151"/>
                    <a:pt x="44131" y="72563"/>
                  </a:cubicBezTo>
                  <a:cubicBezTo>
                    <a:pt x="42321" y="72992"/>
                    <a:pt x="40329" y="73206"/>
                    <a:pt x="38154" y="73206"/>
                  </a:cubicBezTo>
                  <a:cubicBezTo>
                    <a:pt x="30407" y="73206"/>
                    <a:pt x="24462" y="70690"/>
                    <a:pt x="20318" y="65658"/>
                  </a:cubicBezTo>
                  <a:cubicBezTo>
                    <a:pt x="16175" y="60625"/>
                    <a:pt x="14103" y="53394"/>
                    <a:pt x="14103" y="43965"/>
                  </a:cubicBezTo>
                  <a:lnTo>
                    <a:pt x="14103" y="54"/>
                  </a:lnTo>
                  <a:lnTo>
                    <a:pt x="340" y="54"/>
                  </a:lnTo>
                  <a:lnTo>
                    <a:pt x="340" y="83398"/>
                  </a:lnTo>
                  <a:lnTo>
                    <a:pt x="14103" y="83398"/>
                  </a:lnTo>
                  <a:lnTo>
                    <a:pt x="14103" y="70444"/>
                  </a:lnTo>
                  <a:cubicBezTo>
                    <a:pt x="16993" y="75508"/>
                    <a:pt x="20739" y="79263"/>
                    <a:pt x="25343" y="81707"/>
                  </a:cubicBezTo>
                  <a:cubicBezTo>
                    <a:pt x="29962" y="84168"/>
                    <a:pt x="35574" y="85398"/>
                    <a:pt x="42178" y="85398"/>
                  </a:cubicBezTo>
                  <a:cubicBezTo>
                    <a:pt x="43115" y="85398"/>
                    <a:pt x="44155" y="85335"/>
                    <a:pt x="45298" y="85208"/>
                  </a:cubicBezTo>
                  <a:cubicBezTo>
                    <a:pt x="46441" y="85097"/>
                    <a:pt x="47703" y="84914"/>
                    <a:pt x="49084" y="84660"/>
                  </a:cubicBezTo>
                  <a:close/>
                </a:path>
              </a:pathLst>
            </a:custGeom>
            <a:solidFill>
              <a:srgbClr val="000000"/>
            </a:solidFill>
            <a:ln w="1524" cap="flat">
              <a:noFill/>
              <a:prstDash val="solid"/>
              <a:round/>
            </a:ln>
          </p:spPr>
          <p:txBody>
            <a:bodyPr rtlCol="0" anchor="ctr"/>
            <a:lstStyle/>
            <a:p>
              <a:endParaRPr lang="en-US"/>
            </a:p>
          </p:txBody>
        </p:sp>
        <p:sp>
          <p:nvSpPr>
            <p:cNvPr id="195" name="Freeform: Shape 194">
              <a:extLst>
                <a:ext uri="{FF2B5EF4-FFF2-40B4-BE49-F238E27FC236}">
                  <a16:creationId xmlns:a16="http://schemas.microsoft.com/office/drawing/2014/main" id="{3F59DABA-2DEC-4C91-B9C7-33427F2749F9}"/>
                </a:ext>
              </a:extLst>
            </p:cNvPr>
            <p:cNvSpPr/>
            <p:nvPr/>
          </p:nvSpPr>
          <p:spPr>
            <a:xfrm flipV="1">
              <a:off x="10946232" y="2416321"/>
              <a:ext cx="70413" cy="87510"/>
            </a:xfrm>
            <a:custGeom>
              <a:avLst/>
              <a:gdLst>
                <a:gd name="connsiteX0" fmla="*/ 43440 w 70413"/>
                <a:gd name="connsiteY0" fmla="*/ 44108 h 87510"/>
                <a:gd name="connsiteX1" fmla="*/ 20437 w 70413"/>
                <a:gd name="connsiteY1" fmla="*/ 40322 h 87510"/>
                <a:gd name="connsiteX2" fmla="*/ 14032 w 70413"/>
                <a:gd name="connsiteY2" fmla="*/ 27368 h 87510"/>
                <a:gd name="connsiteX3" fmla="*/ 18842 w 70413"/>
                <a:gd name="connsiteY3" fmla="*/ 15795 h 87510"/>
                <a:gd name="connsiteX4" fmla="*/ 31891 w 70413"/>
                <a:gd name="connsiteY4" fmla="*/ 11533 h 87510"/>
                <a:gd name="connsiteX5" fmla="*/ 50179 w 70413"/>
                <a:gd name="connsiteY5" fmla="*/ 19605 h 87510"/>
                <a:gd name="connsiteX6" fmla="*/ 57061 w 70413"/>
                <a:gd name="connsiteY6" fmla="*/ 41060 h 87510"/>
                <a:gd name="connsiteX7" fmla="*/ 57061 w 70413"/>
                <a:gd name="connsiteY7" fmla="*/ 44108 h 87510"/>
                <a:gd name="connsiteX8" fmla="*/ 70753 w 70413"/>
                <a:gd name="connsiteY8" fmla="*/ 49776 h 87510"/>
                <a:gd name="connsiteX9" fmla="*/ 70753 w 70413"/>
                <a:gd name="connsiteY9" fmla="*/ 2222 h 87510"/>
                <a:gd name="connsiteX10" fmla="*/ 57061 w 70413"/>
                <a:gd name="connsiteY10" fmla="*/ 2222 h 87510"/>
                <a:gd name="connsiteX11" fmla="*/ 57061 w 70413"/>
                <a:gd name="connsiteY11" fmla="*/ 14867 h 87510"/>
                <a:gd name="connsiteX12" fmla="*/ 45369 w 70413"/>
                <a:gd name="connsiteY12" fmla="*/ 3675 h 87510"/>
                <a:gd name="connsiteX13" fmla="*/ 28248 w 70413"/>
                <a:gd name="connsiteY13" fmla="*/ 55 h 87510"/>
                <a:gd name="connsiteX14" fmla="*/ 7888 w 70413"/>
                <a:gd name="connsiteY14" fmla="*/ 7247 h 87510"/>
                <a:gd name="connsiteX15" fmla="*/ 339 w 70413"/>
                <a:gd name="connsiteY15" fmla="*/ 26487 h 87510"/>
                <a:gd name="connsiteX16" fmla="*/ 9745 w 70413"/>
                <a:gd name="connsiteY16" fmla="*/ 47680 h 87510"/>
                <a:gd name="connsiteX17" fmla="*/ 37844 w 70413"/>
                <a:gd name="connsiteY17" fmla="*/ 54824 h 87510"/>
                <a:gd name="connsiteX18" fmla="*/ 57061 w 70413"/>
                <a:gd name="connsiteY18" fmla="*/ 54824 h 87510"/>
                <a:gd name="connsiteX19" fmla="*/ 57061 w 70413"/>
                <a:gd name="connsiteY19" fmla="*/ 56181 h 87510"/>
                <a:gd name="connsiteX20" fmla="*/ 50846 w 70413"/>
                <a:gd name="connsiteY20" fmla="*/ 70802 h 87510"/>
                <a:gd name="connsiteX21" fmla="*/ 33391 w 70413"/>
                <a:gd name="connsiteY21" fmla="*/ 75969 h 87510"/>
                <a:gd name="connsiteX22" fmla="*/ 19461 w 70413"/>
                <a:gd name="connsiteY22" fmla="*/ 74255 h 87510"/>
                <a:gd name="connsiteX23" fmla="*/ 6459 w 70413"/>
                <a:gd name="connsiteY23" fmla="*/ 69111 h 87510"/>
                <a:gd name="connsiteX24" fmla="*/ 6459 w 70413"/>
                <a:gd name="connsiteY24" fmla="*/ 81780 h 87510"/>
                <a:gd name="connsiteX25" fmla="*/ 21032 w 70413"/>
                <a:gd name="connsiteY25" fmla="*/ 86114 h 87510"/>
                <a:gd name="connsiteX26" fmla="*/ 34796 w 70413"/>
                <a:gd name="connsiteY26" fmla="*/ 87566 h 87510"/>
                <a:gd name="connsiteX27" fmla="*/ 61823 w 70413"/>
                <a:gd name="connsiteY27" fmla="*/ 78184 h 87510"/>
                <a:gd name="connsiteX28" fmla="*/ 70753 w 70413"/>
                <a:gd name="connsiteY28" fmla="*/ 4977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40" y="44108"/>
                  </a:moveTo>
                  <a:cubicBezTo>
                    <a:pt x="32375" y="44108"/>
                    <a:pt x="24708" y="42846"/>
                    <a:pt x="20437" y="40322"/>
                  </a:cubicBezTo>
                  <a:cubicBezTo>
                    <a:pt x="16167" y="37798"/>
                    <a:pt x="14032" y="33480"/>
                    <a:pt x="14032" y="27368"/>
                  </a:cubicBezTo>
                  <a:cubicBezTo>
                    <a:pt x="14032" y="22510"/>
                    <a:pt x="15635" y="18653"/>
                    <a:pt x="18842" y="15795"/>
                  </a:cubicBezTo>
                  <a:cubicBezTo>
                    <a:pt x="22048" y="12954"/>
                    <a:pt x="26398" y="11533"/>
                    <a:pt x="31891" y="11533"/>
                  </a:cubicBezTo>
                  <a:cubicBezTo>
                    <a:pt x="39495" y="11533"/>
                    <a:pt x="45591" y="14224"/>
                    <a:pt x="50179" y="19605"/>
                  </a:cubicBezTo>
                  <a:cubicBezTo>
                    <a:pt x="54767" y="24987"/>
                    <a:pt x="57061" y="32138"/>
                    <a:pt x="57061" y="41060"/>
                  </a:cubicBezTo>
                  <a:lnTo>
                    <a:pt x="57061" y="44108"/>
                  </a:lnTo>
                  <a:close/>
                  <a:moveTo>
                    <a:pt x="70753" y="49776"/>
                  </a:moveTo>
                  <a:lnTo>
                    <a:pt x="70753" y="2222"/>
                  </a:lnTo>
                  <a:lnTo>
                    <a:pt x="57061" y="2222"/>
                  </a:lnTo>
                  <a:lnTo>
                    <a:pt x="57061" y="14867"/>
                  </a:lnTo>
                  <a:cubicBezTo>
                    <a:pt x="53933" y="9818"/>
                    <a:pt x="50036" y="6088"/>
                    <a:pt x="45369" y="3675"/>
                  </a:cubicBezTo>
                  <a:cubicBezTo>
                    <a:pt x="40702" y="1262"/>
                    <a:pt x="34995" y="55"/>
                    <a:pt x="28248" y="55"/>
                  </a:cubicBezTo>
                  <a:cubicBezTo>
                    <a:pt x="19723" y="55"/>
                    <a:pt x="12936" y="2452"/>
                    <a:pt x="7888" y="7247"/>
                  </a:cubicBezTo>
                  <a:cubicBezTo>
                    <a:pt x="2856" y="12041"/>
                    <a:pt x="339" y="18454"/>
                    <a:pt x="339" y="26487"/>
                  </a:cubicBezTo>
                  <a:cubicBezTo>
                    <a:pt x="339" y="35853"/>
                    <a:pt x="3475" y="42918"/>
                    <a:pt x="9745" y="47680"/>
                  </a:cubicBezTo>
                  <a:cubicBezTo>
                    <a:pt x="16032" y="52443"/>
                    <a:pt x="25398" y="54824"/>
                    <a:pt x="37844" y="54824"/>
                  </a:cubicBezTo>
                  <a:lnTo>
                    <a:pt x="57061" y="54824"/>
                  </a:lnTo>
                  <a:lnTo>
                    <a:pt x="57061" y="56181"/>
                  </a:lnTo>
                  <a:cubicBezTo>
                    <a:pt x="57061" y="62484"/>
                    <a:pt x="54989" y="67357"/>
                    <a:pt x="50846" y="70802"/>
                  </a:cubicBezTo>
                  <a:cubicBezTo>
                    <a:pt x="46702" y="74247"/>
                    <a:pt x="40884" y="75969"/>
                    <a:pt x="33391" y="75969"/>
                  </a:cubicBezTo>
                  <a:cubicBezTo>
                    <a:pt x="28629" y="75969"/>
                    <a:pt x="23985" y="75398"/>
                    <a:pt x="19461" y="74255"/>
                  </a:cubicBezTo>
                  <a:cubicBezTo>
                    <a:pt x="14952" y="73112"/>
                    <a:pt x="10618" y="71397"/>
                    <a:pt x="6459" y="69111"/>
                  </a:cubicBezTo>
                  <a:lnTo>
                    <a:pt x="6459" y="81780"/>
                  </a:lnTo>
                  <a:cubicBezTo>
                    <a:pt x="11460" y="83716"/>
                    <a:pt x="16318" y="85161"/>
                    <a:pt x="21032" y="86114"/>
                  </a:cubicBezTo>
                  <a:cubicBezTo>
                    <a:pt x="25747" y="87082"/>
                    <a:pt x="30335" y="87566"/>
                    <a:pt x="34796" y="87566"/>
                  </a:cubicBezTo>
                  <a:cubicBezTo>
                    <a:pt x="46861" y="87566"/>
                    <a:pt x="55870" y="84439"/>
                    <a:pt x="61823" y="78184"/>
                  </a:cubicBezTo>
                  <a:cubicBezTo>
                    <a:pt x="67776" y="71945"/>
                    <a:pt x="70753" y="62476"/>
                    <a:pt x="70753" y="49776"/>
                  </a:cubicBezTo>
                  <a:close/>
                </a:path>
              </a:pathLst>
            </a:custGeom>
            <a:solidFill>
              <a:srgbClr val="000000"/>
            </a:solidFill>
            <a:ln w="1524" cap="flat">
              <a:noFill/>
              <a:prstDash val="solid"/>
              <a:round/>
            </a:ln>
          </p:spPr>
          <p:txBody>
            <a:bodyPr rtlCol="0" anchor="ctr"/>
            <a:lstStyle/>
            <a:p>
              <a:endParaRPr lang="en-US"/>
            </a:p>
          </p:txBody>
        </p:sp>
        <p:sp>
          <p:nvSpPr>
            <p:cNvPr id="196" name="Freeform: Shape 195">
              <a:extLst>
                <a:ext uri="{FF2B5EF4-FFF2-40B4-BE49-F238E27FC236}">
                  <a16:creationId xmlns:a16="http://schemas.microsoft.com/office/drawing/2014/main" id="{25088FFA-9BC1-4863-9354-47939725E1B9}"/>
                </a:ext>
              </a:extLst>
            </p:cNvPr>
            <p:cNvSpPr/>
            <p:nvPr/>
          </p:nvSpPr>
          <p:spPr>
            <a:xfrm flipV="1">
              <a:off x="11044313" y="2416321"/>
              <a:ext cx="69818" cy="85343"/>
            </a:xfrm>
            <a:custGeom>
              <a:avLst/>
              <a:gdLst>
                <a:gd name="connsiteX0" fmla="*/ 70160 w 69818"/>
                <a:gd name="connsiteY0" fmla="*/ 50370 h 85343"/>
                <a:gd name="connsiteX1" fmla="*/ 70160 w 69818"/>
                <a:gd name="connsiteY1" fmla="*/ 54 h 85343"/>
                <a:gd name="connsiteX2" fmla="*/ 56468 w 69818"/>
                <a:gd name="connsiteY2" fmla="*/ 54 h 85343"/>
                <a:gd name="connsiteX3" fmla="*/ 56468 w 69818"/>
                <a:gd name="connsiteY3" fmla="*/ 49918 h 85343"/>
                <a:gd name="connsiteX4" fmla="*/ 51848 w 69818"/>
                <a:gd name="connsiteY4" fmla="*/ 67610 h 85343"/>
                <a:gd name="connsiteX5" fmla="*/ 38013 w 69818"/>
                <a:gd name="connsiteY5" fmla="*/ 73492 h 85343"/>
                <a:gd name="connsiteX6" fmla="*/ 20511 w 69818"/>
                <a:gd name="connsiteY6" fmla="*/ 66420 h 85343"/>
                <a:gd name="connsiteX7" fmla="*/ 14105 w 69818"/>
                <a:gd name="connsiteY7" fmla="*/ 47155 h 85343"/>
                <a:gd name="connsiteX8" fmla="*/ 14105 w 69818"/>
                <a:gd name="connsiteY8" fmla="*/ 54 h 85343"/>
                <a:gd name="connsiteX9" fmla="*/ 342 w 69818"/>
                <a:gd name="connsiteY9" fmla="*/ 54 h 85343"/>
                <a:gd name="connsiteX10" fmla="*/ 342 w 69818"/>
                <a:gd name="connsiteY10" fmla="*/ 83398 h 85343"/>
                <a:gd name="connsiteX11" fmla="*/ 14105 w 69818"/>
                <a:gd name="connsiteY11" fmla="*/ 83398 h 85343"/>
                <a:gd name="connsiteX12" fmla="*/ 14105 w 69818"/>
                <a:gd name="connsiteY12" fmla="*/ 70444 h 85343"/>
                <a:gd name="connsiteX13" fmla="*/ 25678 w 69818"/>
                <a:gd name="connsiteY13" fmla="*/ 81684 h 85343"/>
                <a:gd name="connsiteX14" fmla="*/ 41061 w 69818"/>
                <a:gd name="connsiteY14" fmla="*/ 85398 h 85343"/>
                <a:gd name="connsiteX15" fmla="*/ 62778 w 69818"/>
                <a:gd name="connsiteY15" fmla="*/ 76516 h 85343"/>
                <a:gd name="connsiteX16" fmla="*/ 70160 w 69818"/>
                <a:gd name="connsiteY16" fmla="*/ 5037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3">
                  <a:moveTo>
                    <a:pt x="70160" y="50370"/>
                  </a:moveTo>
                  <a:lnTo>
                    <a:pt x="70160" y="54"/>
                  </a:lnTo>
                  <a:lnTo>
                    <a:pt x="56468" y="54"/>
                  </a:lnTo>
                  <a:lnTo>
                    <a:pt x="56468" y="49918"/>
                  </a:lnTo>
                  <a:cubicBezTo>
                    <a:pt x="56468" y="57808"/>
                    <a:pt x="54928" y="63705"/>
                    <a:pt x="51848" y="67610"/>
                  </a:cubicBezTo>
                  <a:cubicBezTo>
                    <a:pt x="48768" y="71531"/>
                    <a:pt x="44157" y="73492"/>
                    <a:pt x="38013" y="73492"/>
                  </a:cubicBezTo>
                  <a:cubicBezTo>
                    <a:pt x="30615" y="73492"/>
                    <a:pt x="24781" y="71135"/>
                    <a:pt x="20511" y="66420"/>
                  </a:cubicBezTo>
                  <a:cubicBezTo>
                    <a:pt x="16240" y="61721"/>
                    <a:pt x="14105" y="55299"/>
                    <a:pt x="14105" y="47155"/>
                  </a:cubicBezTo>
                  <a:lnTo>
                    <a:pt x="14105" y="54"/>
                  </a:lnTo>
                  <a:lnTo>
                    <a:pt x="342" y="54"/>
                  </a:lnTo>
                  <a:lnTo>
                    <a:pt x="342" y="83398"/>
                  </a:lnTo>
                  <a:lnTo>
                    <a:pt x="14105" y="83398"/>
                  </a:lnTo>
                  <a:lnTo>
                    <a:pt x="14105" y="70444"/>
                  </a:lnTo>
                  <a:cubicBezTo>
                    <a:pt x="17391" y="75461"/>
                    <a:pt x="21249" y="79207"/>
                    <a:pt x="25678" y="81684"/>
                  </a:cubicBezTo>
                  <a:cubicBezTo>
                    <a:pt x="30123" y="84160"/>
                    <a:pt x="35251" y="85398"/>
                    <a:pt x="41061" y="85398"/>
                  </a:cubicBezTo>
                  <a:cubicBezTo>
                    <a:pt x="50634" y="85398"/>
                    <a:pt x="57873" y="82438"/>
                    <a:pt x="62778" y="76516"/>
                  </a:cubicBezTo>
                  <a:cubicBezTo>
                    <a:pt x="67699" y="70595"/>
                    <a:pt x="70160" y="61880"/>
                    <a:pt x="70160" y="50370"/>
                  </a:cubicBezTo>
                  <a:close/>
                </a:path>
              </a:pathLst>
            </a:custGeom>
            <a:solidFill>
              <a:srgbClr val="000000"/>
            </a:solidFill>
            <a:ln w="1524" cap="flat">
              <a:noFill/>
              <a:prstDash val="solid"/>
              <a:round/>
            </a:ln>
          </p:spPr>
          <p:txBody>
            <a:bodyPr rtlCol="0" anchor="ctr"/>
            <a:lstStyle/>
            <a:p>
              <a:endParaRPr lang="en-US"/>
            </a:p>
          </p:txBody>
        </p:sp>
        <p:sp>
          <p:nvSpPr>
            <p:cNvPr id="197" name="Freeform: Shape 196">
              <a:extLst>
                <a:ext uri="{FF2B5EF4-FFF2-40B4-BE49-F238E27FC236}">
                  <a16:creationId xmlns:a16="http://schemas.microsoft.com/office/drawing/2014/main" id="{9BEBF9FC-8A42-426B-9DE3-AA182247D5EF}"/>
                </a:ext>
              </a:extLst>
            </p:cNvPr>
            <p:cNvSpPr/>
            <p:nvPr/>
          </p:nvSpPr>
          <p:spPr>
            <a:xfrm flipV="1">
              <a:off x="11135473" y="2416321"/>
              <a:ext cx="65936" cy="87510"/>
            </a:xfrm>
            <a:custGeom>
              <a:avLst/>
              <a:gdLst>
                <a:gd name="connsiteX0" fmla="*/ 66288 w 65936"/>
                <a:gd name="connsiteY0" fmla="*/ 82375 h 87510"/>
                <a:gd name="connsiteX1" fmla="*/ 66288 w 65936"/>
                <a:gd name="connsiteY1" fmla="*/ 69564 h 87510"/>
                <a:gd name="connsiteX2" fmla="*/ 54644 w 65936"/>
                <a:gd name="connsiteY2" fmla="*/ 74374 h 87510"/>
                <a:gd name="connsiteX3" fmla="*/ 42856 w 65936"/>
                <a:gd name="connsiteY3" fmla="*/ 75969 h 87510"/>
                <a:gd name="connsiteX4" fmla="*/ 22140 w 65936"/>
                <a:gd name="connsiteY4" fmla="*/ 67516 h 87510"/>
                <a:gd name="connsiteX5" fmla="*/ 14782 w 65936"/>
                <a:gd name="connsiteY5" fmla="*/ 43823 h 87510"/>
                <a:gd name="connsiteX6" fmla="*/ 22140 w 65936"/>
                <a:gd name="connsiteY6" fmla="*/ 20105 h 87510"/>
                <a:gd name="connsiteX7" fmla="*/ 42856 w 65936"/>
                <a:gd name="connsiteY7" fmla="*/ 11676 h 87510"/>
                <a:gd name="connsiteX8" fmla="*/ 54644 w 65936"/>
                <a:gd name="connsiteY8" fmla="*/ 13271 h 87510"/>
                <a:gd name="connsiteX9" fmla="*/ 66288 w 65936"/>
                <a:gd name="connsiteY9" fmla="*/ 18081 h 87510"/>
                <a:gd name="connsiteX10" fmla="*/ 66288 w 65936"/>
                <a:gd name="connsiteY10" fmla="*/ 5413 h 87510"/>
                <a:gd name="connsiteX11" fmla="*/ 54406 w 65936"/>
                <a:gd name="connsiteY11" fmla="*/ 1412 h 87510"/>
                <a:gd name="connsiteX12" fmla="*/ 41356 w 65936"/>
                <a:gd name="connsiteY12" fmla="*/ 55 h 87510"/>
                <a:gd name="connsiteX13" fmla="*/ 11424 w 65936"/>
                <a:gd name="connsiteY13" fmla="*/ 11890 h 87510"/>
                <a:gd name="connsiteX14" fmla="*/ 351 w 65936"/>
                <a:gd name="connsiteY14" fmla="*/ 43823 h 87510"/>
                <a:gd name="connsiteX15" fmla="*/ 11543 w 65936"/>
                <a:gd name="connsiteY15" fmla="*/ 75874 h 87510"/>
                <a:gd name="connsiteX16" fmla="*/ 42261 w 65936"/>
                <a:gd name="connsiteY16" fmla="*/ 87566 h 87510"/>
                <a:gd name="connsiteX17" fmla="*/ 54596 w 65936"/>
                <a:gd name="connsiteY17" fmla="*/ 86256 h 87510"/>
                <a:gd name="connsiteX18" fmla="*/ 66288 w 65936"/>
                <a:gd name="connsiteY18" fmla="*/ 823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88" y="82375"/>
                  </a:moveTo>
                  <a:lnTo>
                    <a:pt x="66288" y="69564"/>
                  </a:lnTo>
                  <a:cubicBezTo>
                    <a:pt x="62414" y="71707"/>
                    <a:pt x="58533" y="73310"/>
                    <a:pt x="54644" y="74374"/>
                  </a:cubicBezTo>
                  <a:cubicBezTo>
                    <a:pt x="50754" y="75438"/>
                    <a:pt x="46825" y="75969"/>
                    <a:pt x="42856" y="75969"/>
                  </a:cubicBezTo>
                  <a:cubicBezTo>
                    <a:pt x="33966" y="75969"/>
                    <a:pt x="27061" y="73152"/>
                    <a:pt x="22140" y="67516"/>
                  </a:cubicBezTo>
                  <a:cubicBezTo>
                    <a:pt x="17234" y="61896"/>
                    <a:pt x="14782" y="53998"/>
                    <a:pt x="14782" y="43823"/>
                  </a:cubicBezTo>
                  <a:cubicBezTo>
                    <a:pt x="14782" y="33647"/>
                    <a:pt x="17234" y="25741"/>
                    <a:pt x="22140" y="20105"/>
                  </a:cubicBezTo>
                  <a:cubicBezTo>
                    <a:pt x="27061" y="14486"/>
                    <a:pt x="33966" y="11676"/>
                    <a:pt x="42856" y="11676"/>
                  </a:cubicBezTo>
                  <a:cubicBezTo>
                    <a:pt x="46825" y="11676"/>
                    <a:pt x="50754" y="12207"/>
                    <a:pt x="54644" y="13271"/>
                  </a:cubicBezTo>
                  <a:cubicBezTo>
                    <a:pt x="58533" y="14335"/>
                    <a:pt x="62414" y="15938"/>
                    <a:pt x="66288" y="18081"/>
                  </a:cubicBezTo>
                  <a:lnTo>
                    <a:pt x="66288" y="5413"/>
                  </a:lnTo>
                  <a:cubicBezTo>
                    <a:pt x="62462" y="3635"/>
                    <a:pt x="58501" y="2301"/>
                    <a:pt x="54406" y="1412"/>
                  </a:cubicBezTo>
                  <a:cubicBezTo>
                    <a:pt x="50326" y="508"/>
                    <a:pt x="45976" y="55"/>
                    <a:pt x="41356" y="55"/>
                  </a:cubicBezTo>
                  <a:cubicBezTo>
                    <a:pt x="28799" y="55"/>
                    <a:pt x="18822" y="4000"/>
                    <a:pt x="11424" y="11890"/>
                  </a:cubicBezTo>
                  <a:cubicBezTo>
                    <a:pt x="4042" y="19780"/>
                    <a:pt x="351" y="30424"/>
                    <a:pt x="351" y="43823"/>
                  </a:cubicBezTo>
                  <a:cubicBezTo>
                    <a:pt x="351" y="57411"/>
                    <a:pt x="4082" y="68095"/>
                    <a:pt x="11543" y="75874"/>
                  </a:cubicBezTo>
                  <a:cubicBezTo>
                    <a:pt x="19020" y="83669"/>
                    <a:pt x="29260" y="87566"/>
                    <a:pt x="42261" y="87566"/>
                  </a:cubicBezTo>
                  <a:cubicBezTo>
                    <a:pt x="46468" y="87566"/>
                    <a:pt x="50580" y="87129"/>
                    <a:pt x="54596" y="86256"/>
                  </a:cubicBezTo>
                  <a:cubicBezTo>
                    <a:pt x="58612" y="85399"/>
                    <a:pt x="62510" y="84105"/>
                    <a:pt x="66288" y="82375"/>
                  </a:cubicBezTo>
                  <a:close/>
                </a:path>
              </a:pathLst>
            </a:custGeom>
            <a:solidFill>
              <a:srgbClr val="000000"/>
            </a:solidFill>
            <a:ln w="1524" cap="flat">
              <a:noFill/>
              <a:prstDash val="solid"/>
              <a:round/>
            </a:ln>
          </p:spPr>
          <p:txBody>
            <a:bodyPr rtlCol="0" anchor="ctr"/>
            <a:lstStyle/>
            <a:p>
              <a:endParaRPr lang="en-US"/>
            </a:p>
          </p:txBody>
        </p:sp>
        <p:sp>
          <p:nvSpPr>
            <p:cNvPr id="198" name="Freeform: Shape 197">
              <a:extLst>
                <a:ext uri="{FF2B5EF4-FFF2-40B4-BE49-F238E27FC236}">
                  <a16:creationId xmlns:a16="http://schemas.microsoft.com/office/drawing/2014/main" id="{DB724B9C-CA38-42AD-891B-9D11DC9FF330}"/>
                </a:ext>
              </a:extLst>
            </p:cNvPr>
            <p:cNvSpPr/>
            <p:nvPr/>
          </p:nvSpPr>
          <p:spPr>
            <a:xfrm flipV="1">
              <a:off x="11225216" y="2385865"/>
              <a:ext cx="13692" cy="115800"/>
            </a:xfrm>
            <a:custGeom>
              <a:avLst/>
              <a:gdLst>
                <a:gd name="connsiteX0" fmla="*/ 368 w 13692"/>
                <a:gd name="connsiteY0" fmla="*/ 83387 h 115800"/>
                <a:gd name="connsiteX1" fmla="*/ 14060 w 13692"/>
                <a:gd name="connsiteY1" fmla="*/ 83387 h 115800"/>
                <a:gd name="connsiteX2" fmla="*/ 14060 w 13692"/>
                <a:gd name="connsiteY2" fmla="*/ 44 h 115800"/>
                <a:gd name="connsiteX3" fmla="*/ 368 w 13692"/>
                <a:gd name="connsiteY3" fmla="*/ 44 h 115800"/>
                <a:gd name="connsiteX4" fmla="*/ 368 w 13692"/>
                <a:gd name="connsiteY4" fmla="*/ 115844 h 115800"/>
                <a:gd name="connsiteX5" fmla="*/ 14060 w 13692"/>
                <a:gd name="connsiteY5" fmla="*/ 115844 h 115800"/>
                <a:gd name="connsiteX6" fmla="*/ 14060 w 13692"/>
                <a:gd name="connsiteY6" fmla="*/ 98485 h 115800"/>
                <a:gd name="connsiteX7" fmla="*/ 368 w 13692"/>
                <a:gd name="connsiteY7" fmla="*/ 98485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68" y="83387"/>
                  </a:moveTo>
                  <a:lnTo>
                    <a:pt x="14060" y="83387"/>
                  </a:lnTo>
                  <a:lnTo>
                    <a:pt x="14060" y="44"/>
                  </a:lnTo>
                  <a:lnTo>
                    <a:pt x="368" y="44"/>
                  </a:lnTo>
                  <a:close/>
                  <a:moveTo>
                    <a:pt x="368" y="115844"/>
                  </a:moveTo>
                  <a:lnTo>
                    <a:pt x="14060" y="115844"/>
                  </a:lnTo>
                  <a:lnTo>
                    <a:pt x="14060" y="98485"/>
                  </a:lnTo>
                  <a:lnTo>
                    <a:pt x="368" y="98485"/>
                  </a:lnTo>
                  <a:close/>
                </a:path>
              </a:pathLst>
            </a:custGeom>
            <a:solidFill>
              <a:srgbClr val="000000"/>
            </a:solidFill>
            <a:ln w="1524" cap="flat">
              <a:noFill/>
              <a:prstDash val="solid"/>
              <a:round/>
            </a:ln>
          </p:spPr>
          <p:txBody>
            <a:bodyPr rtlCol="0" anchor="ctr"/>
            <a:lstStyle/>
            <a:p>
              <a:endParaRPr lang="en-US"/>
            </a:p>
          </p:txBody>
        </p:sp>
        <p:sp>
          <p:nvSpPr>
            <p:cNvPr id="199" name="Freeform: Shape 198">
              <a:extLst>
                <a:ext uri="{FF2B5EF4-FFF2-40B4-BE49-F238E27FC236}">
                  <a16:creationId xmlns:a16="http://schemas.microsoft.com/office/drawing/2014/main" id="{D42D956B-F3DE-4957-9B82-B61A246F1811}"/>
                </a:ext>
              </a:extLst>
            </p:cNvPr>
            <p:cNvSpPr/>
            <p:nvPr/>
          </p:nvSpPr>
          <p:spPr>
            <a:xfrm flipV="1">
              <a:off x="11261462" y="2416321"/>
              <a:ext cx="63698" cy="87510"/>
            </a:xfrm>
            <a:custGeom>
              <a:avLst/>
              <a:gdLst>
                <a:gd name="connsiteX0" fmla="*/ 59580 w 63698"/>
                <a:gd name="connsiteY0" fmla="*/ 83113 h 87510"/>
                <a:gd name="connsiteX1" fmla="*/ 59580 w 63698"/>
                <a:gd name="connsiteY1" fmla="*/ 70159 h 87510"/>
                <a:gd name="connsiteX2" fmla="*/ 47531 w 63698"/>
                <a:gd name="connsiteY2" fmla="*/ 74612 h 87510"/>
                <a:gd name="connsiteX3" fmla="*/ 34577 w 63698"/>
                <a:gd name="connsiteY3" fmla="*/ 76112 h 87510"/>
                <a:gd name="connsiteX4" fmla="*/ 19290 w 63698"/>
                <a:gd name="connsiteY4" fmla="*/ 72993 h 87510"/>
                <a:gd name="connsiteX5" fmla="*/ 14194 w 63698"/>
                <a:gd name="connsiteY5" fmla="*/ 63611 h 87510"/>
                <a:gd name="connsiteX6" fmla="*/ 17837 w 63698"/>
                <a:gd name="connsiteY6" fmla="*/ 56134 h 87510"/>
                <a:gd name="connsiteX7" fmla="*/ 32505 w 63698"/>
                <a:gd name="connsiteY7" fmla="*/ 50966 h 87510"/>
                <a:gd name="connsiteX8" fmla="*/ 37197 w 63698"/>
                <a:gd name="connsiteY8" fmla="*/ 49919 h 87510"/>
                <a:gd name="connsiteX9" fmla="*/ 57913 w 63698"/>
                <a:gd name="connsiteY9" fmla="*/ 41108 h 87510"/>
                <a:gd name="connsiteX10" fmla="*/ 64057 w 63698"/>
                <a:gd name="connsiteY10" fmla="*/ 25225 h 87510"/>
                <a:gd name="connsiteX11" fmla="*/ 54865 w 63698"/>
                <a:gd name="connsiteY11" fmla="*/ 6818 h 87510"/>
                <a:gd name="connsiteX12" fmla="*/ 29600 w 63698"/>
                <a:gd name="connsiteY12" fmla="*/ 55 h 87510"/>
                <a:gd name="connsiteX13" fmla="*/ 15646 w 63698"/>
                <a:gd name="connsiteY13" fmla="*/ 1365 h 87510"/>
                <a:gd name="connsiteX14" fmla="*/ 359 w 63698"/>
                <a:gd name="connsiteY14" fmla="*/ 5270 h 87510"/>
                <a:gd name="connsiteX15" fmla="*/ 359 w 63698"/>
                <a:gd name="connsiteY15" fmla="*/ 19415 h 87510"/>
                <a:gd name="connsiteX16" fmla="*/ 15313 w 63698"/>
                <a:gd name="connsiteY16" fmla="*/ 13485 h 87510"/>
                <a:gd name="connsiteX17" fmla="*/ 29910 w 63698"/>
                <a:gd name="connsiteY17" fmla="*/ 11533 h 87510"/>
                <a:gd name="connsiteX18" fmla="*/ 44769 w 63698"/>
                <a:gd name="connsiteY18" fmla="*/ 14843 h 87510"/>
                <a:gd name="connsiteX19" fmla="*/ 49984 w 63698"/>
                <a:gd name="connsiteY19" fmla="*/ 24177 h 87510"/>
                <a:gd name="connsiteX20" fmla="*/ 46221 w 63698"/>
                <a:gd name="connsiteY20" fmla="*/ 32726 h 87510"/>
                <a:gd name="connsiteX21" fmla="*/ 29743 w 63698"/>
                <a:gd name="connsiteY21" fmla="*/ 38465 h 87510"/>
                <a:gd name="connsiteX22" fmla="*/ 24981 w 63698"/>
                <a:gd name="connsiteY22" fmla="*/ 39584 h 87510"/>
                <a:gd name="connsiteX23" fmla="*/ 6597 w 63698"/>
                <a:gd name="connsiteY23" fmla="*/ 47799 h 87510"/>
                <a:gd name="connsiteX24" fmla="*/ 954 w 63698"/>
                <a:gd name="connsiteY24" fmla="*/ 63015 h 87510"/>
                <a:gd name="connsiteX25" fmla="*/ 9288 w 63698"/>
                <a:gd name="connsiteY25" fmla="*/ 81161 h 87510"/>
                <a:gd name="connsiteX26" fmla="*/ 32958 w 63698"/>
                <a:gd name="connsiteY26" fmla="*/ 87566 h 87510"/>
                <a:gd name="connsiteX27" fmla="*/ 47222 w 63698"/>
                <a:gd name="connsiteY27" fmla="*/ 86447 h 87510"/>
                <a:gd name="connsiteX28" fmla="*/ 59580 w 63698"/>
                <a:gd name="connsiteY28" fmla="*/ 83113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80" y="83113"/>
                  </a:moveTo>
                  <a:lnTo>
                    <a:pt x="59580" y="70159"/>
                  </a:lnTo>
                  <a:cubicBezTo>
                    <a:pt x="55723" y="72143"/>
                    <a:pt x="51706" y="73628"/>
                    <a:pt x="47531" y="74612"/>
                  </a:cubicBezTo>
                  <a:cubicBezTo>
                    <a:pt x="43372" y="75612"/>
                    <a:pt x="39054" y="76112"/>
                    <a:pt x="34577" y="76112"/>
                  </a:cubicBezTo>
                  <a:cubicBezTo>
                    <a:pt x="27783" y="76112"/>
                    <a:pt x="22687" y="75072"/>
                    <a:pt x="19290" y="72993"/>
                  </a:cubicBezTo>
                  <a:cubicBezTo>
                    <a:pt x="15892" y="70913"/>
                    <a:pt x="14194" y="67786"/>
                    <a:pt x="14194" y="63611"/>
                  </a:cubicBezTo>
                  <a:cubicBezTo>
                    <a:pt x="14194" y="60436"/>
                    <a:pt x="15408" y="57943"/>
                    <a:pt x="17837" y="56134"/>
                  </a:cubicBezTo>
                  <a:cubicBezTo>
                    <a:pt x="20266" y="54324"/>
                    <a:pt x="25155" y="52601"/>
                    <a:pt x="32505" y="50966"/>
                  </a:cubicBezTo>
                  <a:lnTo>
                    <a:pt x="37197" y="49919"/>
                  </a:lnTo>
                  <a:cubicBezTo>
                    <a:pt x="46912" y="47839"/>
                    <a:pt x="53818" y="44902"/>
                    <a:pt x="57913" y="41108"/>
                  </a:cubicBezTo>
                  <a:cubicBezTo>
                    <a:pt x="62009" y="37314"/>
                    <a:pt x="64057" y="32019"/>
                    <a:pt x="64057" y="25225"/>
                  </a:cubicBezTo>
                  <a:cubicBezTo>
                    <a:pt x="64057" y="17478"/>
                    <a:pt x="60993" y="11342"/>
                    <a:pt x="54865" y="6818"/>
                  </a:cubicBezTo>
                  <a:cubicBezTo>
                    <a:pt x="48738" y="2309"/>
                    <a:pt x="40316" y="55"/>
                    <a:pt x="29600" y="55"/>
                  </a:cubicBezTo>
                  <a:cubicBezTo>
                    <a:pt x="25139" y="55"/>
                    <a:pt x="20488" y="492"/>
                    <a:pt x="15646" y="1365"/>
                  </a:cubicBezTo>
                  <a:cubicBezTo>
                    <a:pt x="10804" y="2238"/>
                    <a:pt x="5708" y="3540"/>
                    <a:pt x="359" y="5270"/>
                  </a:cubicBezTo>
                  <a:lnTo>
                    <a:pt x="359" y="19415"/>
                  </a:lnTo>
                  <a:cubicBezTo>
                    <a:pt x="5423" y="16779"/>
                    <a:pt x="10407" y="14803"/>
                    <a:pt x="15313" y="13485"/>
                  </a:cubicBezTo>
                  <a:cubicBezTo>
                    <a:pt x="20218" y="12184"/>
                    <a:pt x="25084" y="11533"/>
                    <a:pt x="29910" y="11533"/>
                  </a:cubicBezTo>
                  <a:cubicBezTo>
                    <a:pt x="36355" y="11533"/>
                    <a:pt x="41308" y="12636"/>
                    <a:pt x="44769" y="14843"/>
                  </a:cubicBezTo>
                  <a:cubicBezTo>
                    <a:pt x="48246" y="17049"/>
                    <a:pt x="49984" y="20161"/>
                    <a:pt x="49984" y="24177"/>
                  </a:cubicBezTo>
                  <a:cubicBezTo>
                    <a:pt x="49984" y="27892"/>
                    <a:pt x="48730" y="30741"/>
                    <a:pt x="46221" y="32726"/>
                  </a:cubicBezTo>
                  <a:cubicBezTo>
                    <a:pt x="43729" y="34710"/>
                    <a:pt x="38236" y="36623"/>
                    <a:pt x="29743" y="38465"/>
                  </a:cubicBezTo>
                  <a:lnTo>
                    <a:pt x="24981" y="39584"/>
                  </a:lnTo>
                  <a:cubicBezTo>
                    <a:pt x="16503" y="41362"/>
                    <a:pt x="10376" y="44100"/>
                    <a:pt x="6597" y="47799"/>
                  </a:cubicBezTo>
                  <a:cubicBezTo>
                    <a:pt x="2835" y="51498"/>
                    <a:pt x="954" y="56570"/>
                    <a:pt x="954" y="63015"/>
                  </a:cubicBezTo>
                  <a:cubicBezTo>
                    <a:pt x="954" y="70858"/>
                    <a:pt x="3732" y="76906"/>
                    <a:pt x="9288" y="81161"/>
                  </a:cubicBezTo>
                  <a:cubicBezTo>
                    <a:pt x="14844" y="85431"/>
                    <a:pt x="22734" y="87566"/>
                    <a:pt x="32958" y="87566"/>
                  </a:cubicBezTo>
                  <a:cubicBezTo>
                    <a:pt x="38006" y="87566"/>
                    <a:pt x="42761" y="87193"/>
                    <a:pt x="47222" y="86447"/>
                  </a:cubicBezTo>
                  <a:cubicBezTo>
                    <a:pt x="51698" y="85717"/>
                    <a:pt x="55818" y="84605"/>
                    <a:pt x="59580" y="83113"/>
                  </a:cubicBezTo>
                  <a:close/>
                </a:path>
              </a:pathLst>
            </a:custGeom>
            <a:solidFill>
              <a:srgbClr val="000000"/>
            </a:solidFill>
            <a:ln w="1524" cap="flat">
              <a:noFill/>
              <a:prstDash val="solid"/>
              <a:round/>
            </a:ln>
          </p:spPr>
          <p:txBody>
            <a:bodyPr rtlCol="0" anchor="ctr"/>
            <a:lstStyle/>
            <a:p>
              <a:endParaRPr lang="en-US"/>
            </a:p>
          </p:txBody>
        </p:sp>
        <p:sp>
          <p:nvSpPr>
            <p:cNvPr id="200" name="Freeform: Shape 199">
              <a:extLst>
                <a:ext uri="{FF2B5EF4-FFF2-40B4-BE49-F238E27FC236}">
                  <a16:creationId xmlns:a16="http://schemas.microsoft.com/office/drawing/2014/main" id="{57CA85A1-98D1-4C9D-8A6A-981857AAD8B2}"/>
                </a:ext>
              </a:extLst>
            </p:cNvPr>
            <p:cNvSpPr/>
            <p:nvPr/>
          </p:nvSpPr>
          <p:spPr>
            <a:xfrm flipV="1">
              <a:off x="11341004" y="2416321"/>
              <a:ext cx="65936" cy="87510"/>
            </a:xfrm>
            <a:custGeom>
              <a:avLst/>
              <a:gdLst>
                <a:gd name="connsiteX0" fmla="*/ 66299 w 65936"/>
                <a:gd name="connsiteY0" fmla="*/ 82375 h 87510"/>
                <a:gd name="connsiteX1" fmla="*/ 66299 w 65936"/>
                <a:gd name="connsiteY1" fmla="*/ 69564 h 87510"/>
                <a:gd name="connsiteX2" fmla="*/ 54654 w 65936"/>
                <a:gd name="connsiteY2" fmla="*/ 74374 h 87510"/>
                <a:gd name="connsiteX3" fmla="*/ 42867 w 65936"/>
                <a:gd name="connsiteY3" fmla="*/ 75969 h 87510"/>
                <a:gd name="connsiteX4" fmla="*/ 22150 w 65936"/>
                <a:gd name="connsiteY4" fmla="*/ 67516 h 87510"/>
                <a:gd name="connsiteX5" fmla="*/ 14792 w 65936"/>
                <a:gd name="connsiteY5" fmla="*/ 43823 h 87510"/>
                <a:gd name="connsiteX6" fmla="*/ 22150 w 65936"/>
                <a:gd name="connsiteY6" fmla="*/ 20105 h 87510"/>
                <a:gd name="connsiteX7" fmla="*/ 42867 w 65936"/>
                <a:gd name="connsiteY7" fmla="*/ 11676 h 87510"/>
                <a:gd name="connsiteX8" fmla="*/ 54654 w 65936"/>
                <a:gd name="connsiteY8" fmla="*/ 13271 h 87510"/>
                <a:gd name="connsiteX9" fmla="*/ 66299 w 65936"/>
                <a:gd name="connsiteY9" fmla="*/ 18081 h 87510"/>
                <a:gd name="connsiteX10" fmla="*/ 66299 w 65936"/>
                <a:gd name="connsiteY10" fmla="*/ 5413 h 87510"/>
                <a:gd name="connsiteX11" fmla="*/ 54416 w 65936"/>
                <a:gd name="connsiteY11" fmla="*/ 1412 h 87510"/>
                <a:gd name="connsiteX12" fmla="*/ 41367 w 65936"/>
                <a:gd name="connsiteY12" fmla="*/ 55 h 87510"/>
                <a:gd name="connsiteX13" fmla="*/ 11435 w 65936"/>
                <a:gd name="connsiteY13" fmla="*/ 11890 h 87510"/>
                <a:gd name="connsiteX14" fmla="*/ 362 w 65936"/>
                <a:gd name="connsiteY14" fmla="*/ 43823 h 87510"/>
                <a:gd name="connsiteX15" fmla="*/ 11554 w 65936"/>
                <a:gd name="connsiteY15" fmla="*/ 75874 h 87510"/>
                <a:gd name="connsiteX16" fmla="*/ 42272 w 65936"/>
                <a:gd name="connsiteY16" fmla="*/ 87566 h 87510"/>
                <a:gd name="connsiteX17" fmla="*/ 54607 w 65936"/>
                <a:gd name="connsiteY17" fmla="*/ 86256 h 87510"/>
                <a:gd name="connsiteX18" fmla="*/ 66299 w 65936"/>
                <a:gd name="connsiteY18" fmla="*/ 823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99" y="82375"/>
                  </a:moveTo>
                  <a:lnTo>
                    <a:pt x="66299" y="69564"/>
                  </a:lnTo>
                  <a:cubicBezTo>
                    <a:pt x="62425" y="71707"/>
                    <a:pt x="58544" y="73310"/>
                    <a:pt x="54654" y="74374"/>
                  </a:cubicBezTo>
                  <a:cubicBezTo>
                    <a:pt x="50765" y="75438"/>
                    <a:pt x="46836" y="75969"/>
                    <a:pt x="42867" y="75969"/>
                  </a:cubicBezTo>
                  <a:cubicBezTo>
                    <a:pt x="33977" y="75969"/>
                    <a:pt x="27072" y="73152"/>
                    <a:pt x="22150" y="67516"/>
                  </a:cubicBezTo>
                  <a:cubicBezTo>
                    <a:pt x="17245" y="61896"/>
                    <a:pt x="14792" y="53998"/>
                    <a:pt x="14792" y="43823"/>
                  </a:cubicBezTo>
                  <a:cubicBezTo>
                    <a:pt x="14792" y="33647"/>
                    <a:pt x="17245" y="25741"/>
                    <a:pt x="22150" y="20105"/>
                  </a:cubicBezTo>
                  <a:cubicBezTo>
                    <a:pt x="27072" y="14486"/>
                    <a:pt x="33977" y="11676"/>
                    <a:pt x="42867" y="11676"/>
                  </a:cubicBezTo>
                  <a:cubicBezTo>
                    <a:pt x="46836" y="11676"/>
                    <a:pt x="50765" y="12207"/>
                    <a:pt x="54654" y="13271"/>
                  </a:cubicBezTo>
                  <a:cubicBezTo>
                    <a:pt x="58544" y="14335"/>
                    <a:pt x="62425" y="15938"/>
                    <a:pt x="66299" y="18081"/>
                  </a:cubicBezTo>
                  <a:lnTo>
                    <a:pt x="66299" y="5413"/>
                  </a:lnTo>
                  <a:cubicBezTo>
                    <a:pt x="62473" y="3635"/>
                    <a:pt x="58512" y="2301"/>
                    <a:pt x="54416" y="1412"/>
                  </a:cubicBezTo>
                  <a:cubicBezTo>
                    <a:pt x="50336" y="508"/>
                    <a:pt x="45987" y="55"/>
                    <a:pt x="41367" y="55"/>
                  </a:cubicBezTo>
                  <a:cubicBezTo>
                    <a:pt x="28810" y="55"/>
                    <a:pt x="18832" y="4000"/>
                    <a:pt x="11435" y="11890"/>
                  </a:cubicBezTo>
                  <a:cubicBezTo>
                    <a:pt x="4053" y="19780"/>
                    <a:pt x="362" y="30424"/>
                    <a:pt x="362" y="43823"/>
                  </a:cubicBezTo>
                  <a:cubicBezTo>
                    <a:pt x="362" y="57411"/>
                    <a:pt x="4093" y="68095"/>
                    <a:pt x="11554" y="75874"/>
                  </a:cubicBezTo>
                  <a:cubicBezTo>
                    <a:pt x="19031" y="83669"/>
                    <a:pt x="29270" y="87566"/>
                    <a:pt x="42272" y="87566"/>
                  </a:cubicBezTo>
                  <a:cubicBezTo>
                    <a:pt x="46479" y="87566"/>
                    <a:pt x="50590" y="87129"/>
                    <a:pt x="54607" y="86256"/>
                  </a:cubicBezTo>
                  <a:cubicBezTo>
                    <a:pt x="58623" y="85399"/>
                    <a:pt x="62521" y="84105"/>
                    <a:pt x="66299" y="82375"/>
                  </a:cubicBezTo>
                  <a:close/>
                </a:path>
              </a:pathLst>
            </a:custGeom>
            <a:solidFill>
              <a:srgbClr val="000000"/>
            </a:solidFill>
            <a:ln w="1524" cap="flat">
              <a:noFill/>
              <a:prstDash val="solid"/>
              <a:round/>
            </a:ln>
          </p:spPr>
          <p:txBody>
            <a:bodyPr rtlCol="0" anchor="ctr"/>
            <a:lstStyle/>
            <a:p>
              <a:endParaRPr lang="en-US"/>
            </a:p>
          </p:txBody>
        </p:sp>
        <p:sp>
          <p:nvSpPr>
            <p:cNvPr id="201" name="Freeform: Shape 200">
              <a:extLst>
                <a:ext uri="{FF2B5EF4-FFF2-40B4-BE49-F238E27FC236}">
                  <a16:creationId xmlns:a16="http://schemas.microsoft.com/office/drawing/2014/main" id="{B67494C3-685B-444F-A00B-A734024B9D70}"/>
                </a:ext>
              </a:extLst>
            </p:cNvPr>
            <p:cNvSpPr/>
            <p:nvPr/>
          </p:nvSpPr>
          <p:spPr>
            <a:xfrm flipV="1">
              <a:off x="11424795" y="2416321"/>
              <a:ext cx="76509" cy="87510"/>
            </a:xfrm>
            <a:custGeom>
              <a:avLst/>
              <a:gdLst>
                <a:gd name="connsiteX0" fmla="*/ 38606 w 76509"/>
                <a:gd name="connsiteY0" fmla="*/ 75969 h 87510"/>
                <a:gd name="connsiteX1" fmla="*/ 21199 w 76509"/>
                <a:gd name="connsiteY1" fmla="*/ 67373 h 87510"/>
                <a:gd name="connsiteX2" fmla="*/ 14794 w 76509"/>
                <a:gd name="connsiteY2" fmla="*/ 43823 h 87510"/>
                <a:gd name="connsiteX3" fmla="*/ 21151 w 76509"/>
                <a:gd name="connsiteY3" fmla="*/ 20272 h 87510"/>
                <a:gd name="connsiteX4" fmla="*/ 38606 w 76509"/>
                <a:gd name="connsiteY4" fmla="*/ 11676 h 87510"/>
                <a:gd name="connsiteX5" fmla="*/ 55942 w 76509"/>
                <a:gd name="connsiteY5" fmla="*/ 20296 h 87510"/>
                <a:gd name="connsiteX6" fmla="*/ 62347 w 76509"/>
                <a:gd name="connsiteY6" fmla="*/ 43823 h 87510"/>
                <a:gd name="connsiteX7" fmla="*/ 55942 w 76509"/>
                <a:gd name="connsiteY7" fmla="*/ 67302 h 87510"/>
                <a:gd name="connsiteX8" fmla="*/ 38606 w 76509"/>
                <a:gd name="connsiteY8" fmla="*/ 75969 h 87510"/>
                <a:gd name="connsiteX9" fmla="*/ 38606 w 76509"/>
                <a:gd name="connsiteY9" fmla="*/ 87566 h 87510"/>
                <a:gd name="connsiteX10" fmla="*/ 66657 w 76509"/>
                <a:gd name="connsiteY10" fmla="*/ 75946 h 87510"/>
                <a:gd name="connsiteX11" fmla="*/ 76873 w 76509"/>
                <a:gd name="connsiteY11" fmla="*/ 43823 h 87510"/>
                <a:gd name="connsiteX12" fmla="*/ 66657 w 76509"/>
                <a:gd name="connsiteY12" fmla="*/ 11699 h 87510"/>
                <a:gd name="connsiteX13" fmla="*/ 38606 w 76509"/>
                <a:gd name="connsiteY13" fmla="*/ 55 h 87510"/>
                <a:gd name="connsiteX14" fmla="*/ 10507 w 76509"/>
                <a:gd name="connsiteY14" fmla="*/ 11699 h 87510"/>
                <a:gd name="connsiteX15" fmla="*/ 363 w 76509"/>
                <a:gd name="connsiteY15" fmla="*/ 43823 h 87510"/>
                <a:gd name="connsiteX16" fmla="*/ 10507 w 76509"/>
                <a:gd name="connsiteY16" fmla="*/ 75946 h 87510"/>
                <a:gd name="connsiteX17" fmla="*/ 38606 w 76509"/>
                <a:gd name="connsiteY17" fmla="*/ 8756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606" y="75969"/>
                  </a:moveTo>
                  <a:cubicBezTo>
                    <a:pt x="31272" y="75969"/>
                    <a:pt x="25469" y="73104"/>
                    <a:pt x="21199" y="67373"/>
                  </a:cubicBezTo>
                  <a:cubicBezTo>
                    <a:pt x="16929" y="61642"/>
                    <a:pt x="14794" y="53792"/>
                    <a:pt x="14794" y="43823"/>
                  </a:cubicBezTo>
                  <a:cubicBezTo>
                    <a:pt x="14794" y="33853"/>
                    <a:pt x="16913" y="26003"/>
                    <a:pt x="21151" y="20272"/>
                  </a:cubicBezTo>
                  <a:cubicBezTo>
                    <a:pt x="25406" y="14541"/>
                    <a:pt x="31224" y="11676"/>
                    <a:pt x="38606" y="11676"/>
                  </a:cubicBezTo>
                  <a:cubicBezTo>
                    <a:pt x="45908" y="11676"/>
                    <a:pt x="51687" y="14549"/>
                    <a:pt x="55942" y="20296"/>
                  </a:cubicBezTo>
                  <a:cubicBezTo>
                    <a:pt x="60212" y="26058"/>
                    <a:pt x="62347" y="33901"/>
                    <a:pt x="62347" y="43823"/>
                  </a:cubicBezTo>
                  <a:cubicBezTo>
                    <a:pt x="62347" y="53697"/>
                    <a:pt x="60212" y="61523"/>
                    <a:pt x="55942" y="67302"/>
                  </a:cubicBezTo>
                  <a:cubicBezTo>
                    <a:pt x="51687" y="73080"/>
                    <a:pt x="45908" y="75969"/>
                    <a:pt x="38606" y="75969"/>
                  </a:cubicBezTo>
                  <a:close/>
                  <a:moveTo>
                    <a:pt x="38606" y="87566"/>
                  </a:moveTo>
                  <a:cubicBezTo>
                    <a:pt x="50512" y="87566"/>
                    <a:pt x="59863" y="83693"/>
                    <a:pt x="66657" y="75946"/>
                  </a:cubicBezTo>
                  <a:cubicBezTo>
                    <a:pt x="73468" y="68214"/>
                    <a:pt x="76873" y="57507"/>
                    <a:pt x="76873" y="43823"/>
                  </a:cubicBezTo>
                  <a:cubicBezTo>
                    <a:pt x="76873" y="30186"/>
                    <a:pt x="73468" y="19478"/>
                    <a:pt x="66657" y="11699"/>
                  </a:cubicBezTo>
                  <a:cubicBezTo>
                    <a:pt x="59863" y="3937"/>
                    <a:pt x="50512" y="55"/>
                    <a:pt x="38606" y="55"/>
                  </a:cubicBezTo>
                  <a:cubicBezTo>
                    <a:pt x="26652" y="55"/>
                    <a:pt x="17286" y="3937"/>
                    <a:pt x="10507" y="11699"/>
                  </a:cubicBezTo>
                  <a:cubicBezTo>
                    <a:pt x="3745" y="19478"/>
                    <a:pt x="363" y="30186"/>
                    <a:pt x="363" y="43823"/>
                  </a:cubicBezTo>
                  <a:cubicBezTo>
                    <a:pt x="363" y="57507"/>
                    <a:pt x="3745" y="68214"/>
                    <a:pt x="10507" y="75946"/>
                  </a:cubicBezTo>
                  <a:cubicBezTo>
                    <a:pt x="17286" y="83693"/>
                    <a:pt x="26652" y="87566"/>
                    <a:pt x="38606" y="87566"/>
                  </a:cubicBezTo>
                  <a:close/>
                </a:path>
              </a:pathLst>
            </a:custGeom>
            <a:solidFill>
              <a:srgbClr val="000000"/>
            </a:solidFill>
            <a:ln w="1524" cap="flat">
              <a:noFill/>
              <a:prstDash val="solid"/>
              <a:round/>
            </a:ln>
          </p:spPr>
          <p:txBody>
            <a:bodyPr rtlCol="0" anchor="ctr"/>
            <a:lstStyle/>
            <a:p>
              <a:endParaRPr lang="en-US"/>
            </a:p>
          </p:txBody>
        </p:sp>
      </p:grpSp>
      <p:grpSp>
        <p:nvGrpSpPr>
          <p:cNvPr id="205" name="Graphic 4">
            <a:extLst>
              <a:ext uri="{FF2B5EF4-FFF2-40B4-BE49-F238E27FC236}">
                <a16:creationId xmlns:a16="http://schemas.microsoft.com/office/drawing/2014/main" id="{2BF7F60B-8A6D-41F0-BD80-29F50A6C7D27}"/>
              </a:ext>
            </a:extLst>
          </p:cNvPr>
          <p:cNvGrpSpPr/>
          <p:nvPr/>
        </p:nvGrpSpPr>
        <p:grpSpPr>
          <a:xfrm>
            <a:off x="7997618" y="5784229"/>
            <a:ext cx="76795" cy="251321"/>
            <a:chOff x="7997618" y="5784229"/>
            <a:chExt cx="76795" cy="251321"/>
          </a:xfrm>
          <a:solidFill>
            <a:srgbClr val="000000"/>
          </a:solidFill>
        </p:grpSpPr>
        <p:sp>
          <p:nvSpPr>
            <p:cNvPr id="206" name="Freeform: Shape 205">
              <a:extLst>
                <a:ext uri="{FF2B5EF4-FFF2-40B4-BE49-F238E27FC236}">
                  <a16:creationId xmlns:a16="http://schemas.microsoft.com/office/drawing/2014/main" id="{7341C143-2BC8-41FD-A865-7D6108E01190}"/>
                </a:ext>
              </a:extLst>
            </p:cNvPr>
            <p:cNvSpPr/>
            <p:nvPr/>
          </p:nvSpPr>
          <p:spPr>
            <a:xfrm>
              <a:off x="8036052" y="5784229"/>
              <a:ext cx="19050" cy="66675"/>
            </a:xfrm>
            <a:custGeom>
              <a:avLst/>
              <a:gdLst>
                <a:gd name="connsiteX0" fmla="*/ 214 w 19050"/>
                <a:gd name="connsiteY0" fmla="*/ 257 h 66675"/>
                <a:gd name="connsiteX1" fmla="*/ 214 w 19050"/>
                <a:gd name="connsiteY1" fmla="*/ 66932 h 66675"/>
              </a:gdLst>
              <a:ahLst/>
              <a:cxnLst>
                <a:cxn ang="0">
                  <a:pos x="connsiteX0" y="connsiteY0"/>
                </a:cxn>
                <a:cxn ang="0">
                  <a:pos x="connsiteX1" y="connsiteY1"/>
                </a:cxn>
              </a:cxnLst>
              <a:rect l="l" t="t" r="r" b="b"/>
              <a:pathLst>
                <a:path w="19050" h="66675">
                  <a:moveTo>
                    <a:pt x="214" y="257"/>
                  </a:moveTo>
                  <a:lnTo>
                    <a:pt x="214"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207" name="Freeform: Shape 206">
              <a:extLst>
                <a:ext uri="{FF2B5EF4-FFF2-40B4-BE49-F238E27FC236}">
                  <a16:creationId xmlns:a16="http://schemas.microsoft.com/office/drawing/2014/main" id="{32F2E00F-00C5-4665-81E2-DBADDC5D8D34}"/>
                </a:ext>
              </a:extLst>
            </p:cNvPr>
            <p:cNvSpPr/>
            <p:nvPr/>
          </p:nvSpPr>
          <p:spPr>
            <a:xfrm flipV="1">
              <a:off x="7997618" y="5920275"/>
              <a:ext cx="76795" cy="115276"/>
            </a:xfrm>
            <a:custGeom>
              <a:avLst/>
              <a:gdLst>
                <a:gd name="connsiteX0" fmla="*/ 38568 w 76795"/>
                <a:gd name="connsiteY0" fmla="*/ 103601 h 115276"/>
                <a:gd name="connsiteX1" fmla="*/ 21113 w 76795"/>
                <a:gd name="connsiteY1" fmla="*/ 92171 h 115276"/>
                <a:gd name="connsiteX2" fmla="*/ 15279 w 76795"/>
                <a:gd name="connsiteY2" fmla="*/ 57833 h 115276"/>
                <a:gd name="connsiteX3" fmla="*/ 21113 w 76795"/>
                <a:gd name="connsiteY3" fmla="*/ 23567 h 115276"/>
                <a:gd name="connsiteX4" fmla="*/ 38568 w 76795"/>
                <a:gd name="connsiteY4" fmla="*/ 12137 h 115276"/>
                <a:gd name="connsiteX5" fmla="*/ 56094 w 76795"/>
                <a:gd name="connsiteY5" fmla="*/ 23567 h 115276"/>
                <a:gd name="connsiteX6" fmla="*/ 61952 w 76795"/>
                <a:gd name="connsiteY6" fmla="*/ 57833 h 115276"/>
                <a:gd name="connsiteX7" fmla="*/ 56094 w 76795"/>
                <a:gd name="connsiteY7" fmla="*/ 92171 h 115276"/>
                <a:gd name="connsiteX8" fmla="*/ 38568 w 76795"/>
                <a:gd name="connsiteY8" fmla="*/ 103601 h 115276"/>
                <a:gd name="connsiteX9" fmla="*/ 38568 w 76795"/>
                <a:gd name="connsiteY9" fmla="*/ 115507 h 115276"/>
                <a:gd name="connsiteX10" fmla="*/ 67119 w 76795"/>
                <a:gd name="connsiteY10" fmla="*/ 100719 h 115276"/>
                <a:gd name="connsiteX11" fmla="*/ 76977 w 76795"/>
                <a:gd name="connsiteY11" fmla="*/ 57833 h 115276"/>
                <a:gd name="connsiteX12" fmla="*/ 67119 w 76795"/>
                <a:gd name="connsiteY12" fmla="*/ 14994 h 115276"/>
                <a:gd name="connsiteX13" fmla="*/ 38568 w 76795"/>
                <a:gd name="connsiteY13" fmla="*/ 231 h 115276"/>
                <a:gd name="connsiteX14" fmla="*/ 10040 w 76795"/>
                <a:gd name="connsiteY14" fmla="*/ 14994 h 115276"/>
                <a:gd name="connsiteX15" fmla="*/ 182 w 76795"/>
                <a:gd name="connsiteY15" fmla="*/ 57833 h 115276"/>
                <a:gd name="connsiteX16" fmla="*/ 10040 w 76795"/>
                <a:gd name="connsiteY16" fmla="*/ 100719 h 115276"/>
                <a:gd name="connsiteX17" fmla="*/ 38568 w 76795"/>
                <a:gd name="connsiteY17" fmla="*/ 11550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68" y="103601"/>
                  </a:moveTo>
                  <a:cubicBezTo>
                    <a:pt x="30837" y="103601"/>
                    <a:pt x="25018" y="99791"/>
                    <a:pt x="21113" y="92171"/>
                  </a:cubicBezTo>
                  <a:cubicBezTo>
                    <a:pt x="17224" y="84567"/>
                    <a:pt x="15279" y="73121"/>
                    <a:pt x="15279" y="57833"/>
                  </a:cubicBezTo>
                  <a:cubicBezTo>
                    <a:pt x="15279" y="42609"/>
                    <a:pt x="17224" y="31187"/>
                    <a:pt x="21113" y="23567"/>
                  </a:cubicBezTo>
                  <a:cubicBezTo>
                    <a:pt x="25018" y="15947"/>
                    <a:pt x="30837" y="12137"/>
                    <a:pt x="38568" y="12137"/>
                  </a:cubicBezTo>
                  <a:cubicBezTo>
                    <a:pt x="46362" y="12137"/>
                    <a:pt x="52204" y="15947"/>
                    <a:pt x="56094" y="23567"/>
                  </a:cubicBezTo>
                  <a:cubicBezTo>
                    <a:pt x="59999" y="31187"/>
                    <a:pt x="61952" y="42609"/>
                    <a:pt x="61952" y="57833"/>
                  </a:cubicBezTo>
                  <a:cubicBezTo>
                    <a:pt x="61952" y="73121"/>
                    <a:pt x="59999" y="84567"/>
                    <a:pt x="56094" y="92171"/>
                  </a:cubicBezTo>
                  <a:cubicBezTo>
                    <a:pt x="52204" y="99791"/>
                    <a:pt x="46362" y="103601"/>
                    <a:pt x="38568" y="103601"/>
                  </a:cubicBezTo>
                  <a:close/>
                  <a:moveTo>
                    <a:pt x="38568" y="115507"/>
                  </a:moveTo>
                  <a:cubicBezTo>
                    <a:pt x="51030" y="115507"/>
                    <a:pt x="60547" y="110578"/>
                    <a:pt x="67119" y="100719"/>
                  </a:cubicBezTo>
                  <a:cubicBezTo>
                    <a:pt x="73691" y="90877"/>
                    <a:pt x="76977" y="76582"/>
                    <a:pt x="76977" y="57833"/>
                  </a:cubicBezTo>
                  <a:cubicBezTo>
                    <a:pt x="76977" y="39132"/>
                    <a:pt x="73691" y="24853"/>
                    <a:pt x="67119" y="14994"/>
                  </a:cubicBezTo>
                  <a:cubicBezTo>
                    <a:pt x="60547" y="5152"/>
                    <a:pt x="51030" y="231"/>
                    <a:pt x="38568" y="231"/>
                  </a:cubicBezTo>
                  <a:cubicBezTo>
                    <a:pt x="26122" y="231"/>
                    <a:pt x="16613" y="5152"/>
                    <a:pt x="10040" y="14994"/>
                  </a:cubicBezTo>
                  <a:cubicBezTo>
                    <a:pt x="3468" y="24853"/>
                    <a:pt x="182" y="39132"/>
                    <a:pt x="182" y="57833"/>
                  </a:cubicBezTo>
                  <a:cubicBezTo>
                    <a:pt x="182" y="76582"/>
                    <a:pt x="3468" y="90877"/>
                    <a:pt x="10040" y="100719"/>
                  </a:cubicBezTo>
                  <a:cubicBezTo>
                    <a:pt x="16613" y="110578"/>
                    <a:pt x="26122" y="115507"/>
                    <a:pt x="38568" y="115507"/>
                  </a:cubicBezTo>
                  <a:close/>
                </a:path>
              </a:pathLst>
            </a:custGeom>
            <a:solidFill>
              <a:srgbClr val="000000"/>
            </a:solidFill>
            <a:ln w="1524" cap="flat">
              <a:noFill/>
              <a:prstDash val="solid"/>
              <a:round/>
            </a:ln>
          </p:spPr>
          <p:txBody>
            <a:bodyPr rtlCol="0" anchor="ctr"/>
            <a:lstStyle/>
            <a:p>
              <a:endParaRPr lang="en-US"/>
            </a:p>
          </p:txBody>
        </p:sp>
      </p:grpSp>
      <p:grpSp>
        <p:nvGrpSpPr>
          <p:cNvPr id="208" name="Graphic 4">
            <a:extLst>
              <a:ext uri="{FF2B5EF4-FFF2-40B4-BE49-F238E27FC236}">
                <a16:creationId xmlns:a16="http://schemas.microsoft.com/office/drawing/2014/main" id="{2BF7F60B-8A6D-41F0-BD80-29F50A6C7D27}"/>
              </a:ext>
            </a:extLst>
          </p:cNvPr>
          <p:cNvGrpSpPr/>
          <p:nvPr/>
        </p:nvGrpSpPr>
        <p:grpSpPr>
          <a:xfrm>
            <a:off x="8461128" y="5784229"/>
            <a:ext cx="76723" cy="251321"/>
            <a:chOff x="8461128" y="5784229"/>
            <a:chExt cx="76723" cy="251321"/>
          </a:xfrm>
          <a:solidFill>
            <a:srgbClr val="000000"/>
          </a:solidFill>
        </p:grpSpPr>
        <p:sp>
          <p:nvSpPr>
            <p:cNvPr id="209" name="Freeform: Shape 208">
              <a:extLst>
                <a:ext uri="{FF2B5EF4-FFF2-40B4-BE49-F238E27FC236}">
                  <a16:creationId xmlns:a16="http://schemas.microsoft.com/office/drawing/2014/main" id="{B838632A-AAAC-4D63-A35F-2449CD7DAFD8}"/>
                </a:ext>
              </a:extLst>
            </p:cNvPr>
            <p:cNvSpPr/>
            <p:nvPr/>
          </p:nvSpPr>
          <p:spPr>
            <a:xfrm>
              <a:off x="8498967" y="5784229"/>
              <a:ext cx="19050" cy="66675"/>
            </a:xfrm>
            <a:custGeom>
              <a:avLst/>
              <a:gdLst>
                <a:gd name="connsiteX0" fmla="*/ 238 w 19050"/>
                <a:gd name="connsiteY0" fmla="*/ 257 h 66675"/>
                <a:gd name="connsiteX1" fmla="*/ 238 w 19050"/>
                <a:gd name="connsiteY1" fmla="*/ 66932 h 66675"/>
              </a:gdLst>
              <a:ahLst/>
              <a:cxnLst>
                <a:cxn ang="0">
                  <a:pos x="connsiteX0" y="connsiteY0"/>
                </a:cxn>
                <a:cxn ang="0">
                  <a:pos x="connsiteX1" y="connsiteY1"/>
                </a:cxn>
              </a:cxnLst>
              <a:rect l="l" t="t" r="r" b="b"/>
              <a:pathLst>
                <a:path w="19050" h="66675">
                  <a:moveTo>
                    <a:pt x="238" y="257"/>
                  </a:moveTo>
                  <a:lnTo>
                    <a:pt x="238"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210" name="Freeform: Shape 209">
              <a:extLst>
                <a:ext uri="{FF2B5EF4-FFF2-40B4-BE49-F238E27FC236}">
                  <a16:creationId xmlns:a16="http://schemas.microsoft.com/office/drawing/2014/main" id="{352F98D7-4F6C-4E81-B824-68C6AF0D1D0E}"/>
                </a:ext>
              </a:extLst>
            </p:cNvPr>
            <p:cNvSpPr/>
            <p:nvPr/>
          </p:nvSpPr>
          <p:spPr>
            <a:xfrm flipV="1">
              <a:off x="8461128" y="5920275"/>
              <a:ext cx="76723" cy="115276"/>
            </a:xfrm>
            <a:custGeom>
              <a:avLst/>
              <a:gdLst>
                <a:gd name="connsiteX0" fmla="*/ 39878 w 76723"/>
                <a:gd name="connsiteY0" fmla="*/ 63929 h 115276"/>
                <a:gd name="connsiteX1" fmla="*/ 23828 w 76723"/>
                <a:gd name="connsiteY1" fmla="*/ 57000 h 115276"/>
                <a:gd name="connsiteX2" fmla="*/ 17923 w 76723"/>
                <a:gd name="connsiteY2" fmla="*/ 38045 h 115276"/>
                <a:gd name="connsiteX3" fmla="*/ 23828 w 76723"/>
                <a:gd name="connsiteY3" fmla="*/ 19090 h 115276"/>
                <a:gd name="connsiteX4" fmla="*/ 39878 w 76723"/>
                <a:gd name="connsiteY4" fmla="*/ 12137 h 115276"/>
                <a:gd name="connsiteX5" fmla="*/ 55903 w 76723"/>
                <a:gd name="connsiteY5" fmla="*/ 19090 h 115276"/>
                <a:gd name="connsiteX6" fmla="*/ 61809 w 76723"/>
                <a:gd name="connsiteY6" fmla="*/ 38045 h 115276"/>
                <a:gd name="connsiteX7" fmla="*/ 55903 w 76723"/>
                <a:gd name="connsiteY7" fmla="*/ 57000 h 115276"/>
                <a:gd name="connsiteX8" fmla="*/ 39878 w 76723"/>
                <a:gd name="connsiteY8" fmla="*/ 63929 h 115276"/>
                <a:gd name="connsiteX9" fmla="*/ 69715 w 76723"/>
                <a:gd name="connsiteY9" fmla="*/ 111054 h 115276"/>
                <a:gd name="connsiteX10" fmla="*/ 69715 w 76723"/>
                <a:gd name="connsiteY10" fmla="*/ 97362 h 115276"/>
                <a:gd name="connsiteX11" fmla="*/ 58285 w 76723"/>
                <a:gd name="connsiteY11" fmla="*/ 101434 h 115276"/>
                <a:gd name="connsiteX12" fmla="*/ 46855 w 76723"/>
                <a:gd name="connsiteY12" fmla="*/ 102863 h 115276"/>
                <a:gd name="connsiteX13" fmla="*/ 24114 w 76723"/>
                <a:gd name="connsiteY13" fmla="*/ 92814 h 115276"/>
                <a:gd name="connsiteX14" fmla="*/ 15160 w 76723"/>
                <a:gd name="connsiteY14" fmla="*/ 62453 h 115276"/>
                <a:gd name="connsiteX15" fmla="*/ 26162 w 76723"/>
                <a:gd name="connsiteY15" fmla="*/ 72383 h 115276"/>
                <a:gd name="connsiteX16" fmla="*/ 40759 w 76723"/>
                <a:gd name="connsiteY16" fmla="*/ 75835 h 115276"/>
                <a:gd name="connsiteX17" fmla="*/ 67214 w 76723"/>
                <a:gd name="connsiteY17" fmla="*/ 65667 h 115276"/>
                <a:gd name="connsiteX18" fmla="*/ 76930 w 76723"/>
                <a:gd name="connsiteY18" fmla="*/ 38045 h 115276"/>
                <a:gd name="connsiteX19" fmla="*/ 66810 w 76723"/>
                <a:gd name="connsiteY19" fmla="*/ 10565 h 115276"/>
                <a:gd name="connsiteX20" fmla="*/ 39878 w 76723"/>
                <a:gd name="connsiteY20" fmla="*/ 231 h 115276"/>
                <a:gd name="connsiteX21" fmla="*/ 10398 w 76723"/>
                <a:gd name="connsiteY21" fmla="*/ 14994 h 115276"/>
                <a:gd name="connsiteX22" fmla="*/ 206 w 76723"/>
                <a:gd name="connsiteY22" fmla="*/ 57833 h 115276"/>
                <a:gd name="connsiteX23" fmla="*/ 12708 w 76723"/>
                <a:gd name="connsiteY23" fmla="*/ 99838 h 115276"/>
                <a:gd name="connsiteX24" fmla="*/ 46259 w 76723"/>
                <a:gd name="connsiteY24" fmla="*/ 115507 h 115276"/>
                <a:gd name="connsiteX25" fmla="*/ 57689 w 76723"/>
                <a:gd name="connsiteY25" fmla="*/ 114388 h 115276"/>
                <a:gd name="connsiteX26" fmla="*/ 69715 w 76723"/>
                <a:gd name="connsiteY26" fmla="*/ 11105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723" h="115276">
                  <a:moveTo>
                    <a:pt x="39878" y="63929"/>
                  </a:moveTo>
                  <a:cubicBezTo>
                    <a:pt x="33131" y="63929"/>
                    <a:pt x="27781" y="61619"/>
                    <a:pt x="23828" y="57000"/>
                  </a:cubicBezTo>
                  <a:cubicBezTo>
                    <a:pt x="19891" y="52396"/>
                    <a:pt x="17923" y="46078"/>
                    <a:pt x="17923" y="38045"/>
                  </a:cubicBezTo>
                  <a:cubicBezTo>
                    <a:pt x="17923" y="30060"/>
                    <a:pt x="19891" y="23742"/>
                    <a:pt x="23828" y="19090"/>
                  </a:cubicBezTo>
                  <a:cubicBezTo>
                    <a:pt x="27781" y="14455"/>
                    <a:pt x="33131" y="12137"/>
                    <a:pt x="39878" y="12137"/>
                  </a:cubicBezTo>
                  <a:cubicBezTo>
                    <a:pt x="46624" y="12137"/>
                    <a:pt x="51966" y="14455"/>
                    <a:pt x="55903" y="19090"/>
                  </a:cubicBezTo>
                  <a:cubicBezTo>
                    <a:pt x="59840" y="23742"/>
                    <a:pt x="61809" y="30060"/>
                    <a:pt x="61809" y="38045"/>
                  </a:cubicBezTo>
                  <a:cubicBezTo>
                    <a:pt x="61809" y="46078"/>
                    <a:pt x="59840" y="52396"/>
                    <a:pt x="55903" y="57000"/>
                  </a:cubicBezTo>
                  <a:cubicBezTo>
                    <a:pt x="51966" y="61619"/>
                    <a:pt x="46624" y="63929"/>
                    <a:pt x="39878" y="63929"/>
                  </a:cubicBezTo>
                  <a:close/>
                  <a:moveTo>
                    <a:pt x="69715" y="111054"/>
                  </a:moveTo>
                  <a:lnTo>
                    <a:pt x="69715" y="97362"/>
                  </a:lnTo>
                  <a:cubicBezTo>
                    <a:pt x="65936" y="99140"/>
                    <a:pt x="62126" y="100497"/>
                    <a:pt x="58285" y="101434"/>
                  </a:cubicBezTo>
                  <a:cubicBezTo>
                    <a:pt x="54443" y="102386"/>
                    <a:pt x="50633" y="102863"/>
                    <a:pt x="46855" y="102863"/>
                  </a:cubicBezTo>
                  <a:cubicBezTo>
                    <a:pt x="36933" y="102863"/>
                    <a:pt x="29353" y="99513"/>
                    <a:pt x="24114" y="92814"/>
                  </a:cubicBezTo>
                  <a:cubicBezTo>
                    <a:pt x="18891" y="86114"/>
                    <a:pt x="15906" y="75994"/>
                    <a:pt x="15160" y="62453"/>
                  </a:cubicBezTo>
                  <a:cubicBezTo>
                    <a:pt x="18081" y="66771"/>
                    <a:pt x="21748" y="70081"/>
                    <a:pt x="26162" y="72383"/>
                  </a:cubicBezTo>
                  <a:cubicBezTo>
                    <a:pt x="30591" y="74684"/>
                    <a:pt x="35456" y="75835"/>
                    <a:pt x="40759" y="75835"/>
                  </a:cubicBezTo>
                  <a:cubicBezTo>
                    <a:pt x="51919" y="75835"/>
                    <a:pt x="60737" y="72446"/>
                    <a:pt x="67214" y="65667"/>
                  </a:cubicBezTo>
                  <a:cubicBezTo>
                    <a:pt x="73691" y="58905"/>
                    <a:pt x="76930" y="49697"/>
                    <a:pt x="76930" y="38045"/>
                  </a:cubicBezTo>
                  <a:cubicBezTo>
                    <a:pt x="76930" y="26631"/>
                    <a:pt x="73556" y="17471"/>
                    <a:pt x="66810" y="10565"/>
                  </a:cubicBezTo>
                  <a:cubicBezTo>
                    <a:pt x="60063" y="3676"/>
                    <a:pt x="51085" y="231"/>
                    <a:pt x="39878" y="231"/>
                  </a:cubicBezTo>
                  <a:cubicBezTo>
                    <a:pt x="27019" y="231"/>
                    <a:pt x="17192" y="5152"/>
                    <a:pt x="10398" y="14994"/>
                  </a:cubicBezTo>
                  <a:cubicBezTo>
                    <a:pt x="3603" y="24853"/>
                    <a:pt x="206" y="39132"/>
                    <a:pt x="206" y="57833"/>
                  </a:cubicBezTo>
                  <a:cubicBezTo>
                    <a:pt x="206" y="75391"/>
                    <a:pt x="4373" y="89393"/>
                    <a:pt x="12708" y="99838"/>
                  </a:cubicBezTo>
                  <a:cubicBezTo>
                    <a:pt x="21042" y="110284"/>
                    <a:pt x="32226" y="115507"/>
                    <a:pt x="46259" y="115507"/>
                  </a:cubicBezTo>
                  <a:cubicBezTo>
                    <a:pt x="50038" y="115507"/>
                    <a:pt x="53848" y="115134"/>
                    <a:pt x="57689" y="114388"/>
                  </a:cubicBezTo>
                  <a:cubicBezTo>
                    <a:pt x="61531" y="113642"/>
                    <a:pt x="65540" y="112530"/>
                    <a:pt x="69715" y="111054"/>
                  </a:cubicBezTo>
                  <a:close/>
                </a:path>
              </a:pathLst>
            </a:custGeom>
            <a:solidFill>
              <a:srgbClr val="000000"/>
            </a:solidFill>
            <a:ln w="1524" cap="flat">
              <a:noFill/>
              <a:prstDash val="solid"/>
              <a:round/>
            </a:ln>
          </p:spPr>
          <p:txBody>
            <a:bodyPr rtlCol="0" anchor="ctr"/>
            <a:lstStyle/>
            <a:p>
              <a:endParaRPr lang="en-US"/>
            </a:p>
          </p:txBody>
        </p:sp>
      </p:grpSp>
      <p:grpSp>
        <p:nvGrpSpPr>
          <p:cNvPr id="211" name="Graphic 4">
            <a:extLst>
              <a:ext uri="{FF2B5EF4-FFF2-40B4-BE49-F238E27FC236}">
                <a16:creationId xmlns:a16="http://schemas.microsoft.com/office/drawing/2014/main" id="{2BF7F60B-8A6D-41F0-BD80-29F50A6C7D27}"/>
              </a:ext>
            </a:extLst>
          </p:cNvPr>
          <p:cNvGrpSpPr/>
          <p:nvPr/>
        </p:nvGrpSpPr>
        <p:grpSpPr>
          <a:xfrm>
            <a:off x="8881657" y="5784229"/>
            <a:ext cx="161921" cy="249154"/>
            <a:chOff x="8881657" y="5784229"/>
            <a:chExt cx="161921" cy="249154"/>
          </a:xfrm>
          <a:solidFill>
            <a:srgbClr val="000000"/>
          </a:solidFill>
        </p:grpSpPr>
        <p:sp>
          <p:nvSpPr>
            <p:cNvPr id="212" name="Freeform: Shape 211">
              <a:extLst>
                <a:ext uri="{FF2B5EF4-FFF2-40B4-BE49-F238E27FC236}">
                  <a16:creationId xmlns:a16="http://schemas.microsoft.com/office/drawing/2014/main" id="{C7540B64-178A-4B49-843A-85F8C5CA9F63}"/>
                </a:ext>
              </a:extLst>
            </p:cNvPr>
            <p:cNvSpPr/>
            <p:nvPr/>
          </p:nvSpPr>
          <p:spPr>
            <a:xfrm>
              <a:off x="8961882" y="5784229"/>
              <a:ext cx="19050" cy="66675"/>
            </a:xfrm>
            <a:custGeom>
              <a:avLst/>
              <a:gdLst>
                <a:gd name="connsiteX0" fmla="*/ 262 w 19050"/>
                <a:gd name="connsiteY0" fmla="*/ 257 h 66675"/>
                <a:gd name="connsiteX1" fmla="*/ 262 w 19050"/>
                <a:gd name="connsiteY1" fmla="*/ 66932 h 66675"/>
              </a:gdLst>
              <a:ahLst/>
              <a:cxnLst>
                <a:cxn ang="0">
                  <a:pos x="connsiteX0" y="connsiteY0"/>
                </a:cxn>
                <a:cxn ang="0">
                  <a:pos x="connsiteX1" y="connsiteY1"/>
                </a:cxn>
              </a:cxnLst>
              <a:rect l="l" t="t" r="r" b="b"/>
              <a:pathLst>
                <a:path w="19050" h="66675">
                  <a:moveTo>
                    <a:pt x="262" y="257"/>
                  </a:moveTo>
                  <a:lnTo>
                    <a:pt x="262"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13" name="Graphic 4">
              <a:extLst>
                <a:ext uri="{FF2B5EF4-FFF2-40B4-BE49-F238E27FC236}">
                  <a16:creationId xmlns:a16="http://schemas.microsoft.com/office/drawing/2014/main" id="{2BF7F60B-8A6D-41F0-BD80-29F50A6C7D27}"/>
                </a:ext>
              </a:extLst>
            </p:cNvPr>
            <p:cNvGrpSpPr/>
            <p:nvPr/>
          </p:nvGrpSpPr>
          <p:grpSpPr>
            <a:xfrm>
              <a:off x="8881657" y="5920275"/>
              <a:ext cx="161921" cy="113109"/>
              <a:chOff x="8881657" y="5920275"/>
              <a:chExt cx="161921" cy="113109"/>
            </a:xfrm>
            <a:solidFill>
              <a:srgbClr val="000000"/>
            </a:solidFill>
          </p:grpSpPr>
          <p:sp>
            <p:nvSpPr>
              <p:cNvPr id="214" name="Freeform: Shape 213">
                <a:extLst>
                  <a:ext uri="{FF2B5EF4-FFF2-40B4-BE49-F238E27FC236}">
                    <a16:creationId xmlns:a16="http://schemas.microsoft.com/office/drawing/2014/main" id="{79EF042D-74A9-4619-9F2C-1C581ED3ACF3}"/>
                  </a:ext>
                </a:extLst>
              </p:cNvPr>
              <p:cNvSpPr/>
              <p:nvPr/>
            </p:nvSpPr>
            <p:spPr>
              <a:xfrm flipV="1">
                <a:off x="8881657" y="5922275"/>
                <a:ext cx="66151" cy="111109"/>
              </a:xfrm>
              <a:custGeom>
                <a:avLst/>
                <a:gdLst>
                  <a:gd name="connsiteX0" fmla="*/ 2394 w 66151"/>
                  <a:gd name="connsiteY0" fmla="*/ 12875 h 111109"/>
                  <a:gd name="connsiteX1" fmla="*/ 26945 w 66151"/>
                  <a:gd name="connsiteY1" fmla="*/ 12875 h 111109"/>
                  <a:gd name="connsiteX2" fmla="*/ 26945 w 66151"/>
                  <a:gd name="connsiteY2" fmla="*/ 97648 h 111109"/>
                  <a:gd name="connsiteX3" fmla="*/ 227 w 66151"/>
                  <a:gd name="connsiteY3" fmla="*/ 92290 h 111109"/>
                  <a:gd name="connsiteX4" fmla="*/ 227 w 66151"/>
                  <a:gd name="connsiteY4" fmla="*/ 105982 h 111109"/>
                  <a:gd name="connsiteX5" fmla="*/ 26802 w 66151"/>
                  <a:gd name="connsiteY5" fmla="*/ 111340 h 111109"/>
                  <a:gd name="connsiteX6" fmla="*/ 41828 w 66151"/>
                  <a:gd name="connsiteY6" fmla="*/ 111340 h 111109"/>
                  <a:gd name="connsiteX7" fmla="*/ 41828 w 66151"/>
                  <a:gd name="connsiteY7" fmla="*/ 12875 h 111109"/>
                  <a:gd name="connsiteX8" fmla="*/ 66378 w 66151"/>
                  <a:gd name="connsiteY8" fmla="*/ 12875 h 111109"/>
                  <a:gd name="connsiteX9" fmla="*/ 66378 w 66151"/>
                  <a:gd name="connsiteY9" fmla="*/ 231 h 111109"/>
                  <a:gd name="connsiteX10" fmla="*/ 2394 w 66151"/>
                  <a:gd name="connsiteY10" fmla="*/ 23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94" y="12875"/>
                    </a:moveTo>
                    <a:lnTo>
                      <a:pt x="26945" y="12875"/>
                    </a:lnTo>
                    <a:lnTo>
                      <a:pt x="26945" y="97648"/>
                    </a:lnTo>
                    <a:lnTo>
                      <a:pt x="227" y="92290"/>
                    </a:lnTo>
                    <a:lnTo>
                      <a:pt x="227" y="105982"/>
                    </a:lnTo>
                    <a:lnTo>
                      <a:pt x="26802" y="111340"/>
                    </a:lnTo>
                    <a:lnTo>
                      <a:pt x="41828" y="111340"/>
                    </a:lnTo>
                    <a:lnTo>
                      <a:pt x="41828" y="12875"/>
                    </a:lnTo>
                    <a:lnTo>
                      <a:pt x="66378" y="12875"/>
                    </a:lnTo>
                    <a:lnTo>
                      <a:pt x="66378" y="231"/>
                    </a:lnTo>
                    <a:lnTo>
                      <a:pt x="2394" y="231"/>
                    </a:lnTo>
                    <a:close/>
                  </a:path>
                </a:pathLst>
              </a:custGeom>
              <a:solidFill>
                <a:srgbClr val="000000"/>
              </a:solidFill>
              <a:ln w="1524" cap="flat">
                <a:noFill/>
                <a:prstDash val="solid"/>
                <a:round/>
              </a:ln>
            </p:spPr>
            <p:txBody>
              <a:bodyPr rtlCol="0" anchor="ctr"/>
              <a:lstStyle/>
              <a:p>
                <a:endParaRPr lang="en-US"/>
              </a:p>
            </p:txBody>
          </p:sp>
          <p:sp>
            <p:nvSpPr>
              <p:cNvPr id="215" name="Freeform: Shape 214">
                <a:extLst>
                  <a:ext uri="{FF2B5EF4-FFF2-40B4-BE49-F238E27FC236}">
                    <a16:creationId xmlns:a16="http://schemas.microsoft.com/office/drawing/2014/main" id="{F4205A40-D414-4FAB-859C-065E8E4E87F7}"/>
                  </a:ext>
                </a:extLst>
              </p:cNvPr>
              <p:cNvSpPr/>
              <p:nvPr/>
            </p:nvSpPr>
            <p:spPr>
              <a:xfrm flipV="1">
                <a:off x="8973047" y="5920275"/>
                <a:ext cx="70532" cy="113109"/>
              </a:xfrm>
              <a:custGeom>
                <a:avLst/>
                <a:gdLst>
                  <a:gd name="connsiteX0" fmla="*/ 18308 w 70532"/>
                  <a:gd name="connsiteY0" fmla="*/ 12874 h 113109"/>
                  <a:gd name="connsiteX1" fmla="*/ 70767 w 70532"/>
                  <a:gd name="connsiteY1" fmla="*/ 12874 h 113109"/>
                  <a:gd name="connsiteX2" fmla="*/ 70767 w 70532"/>
                  <a:gd name="connsiteY2" fmla="*/ 230 h 113109"/>
                  <a:gd name="connsiteX3" fmla="*/ 234 w 70532"/>
                  <a:gd name="connsiteY3" fmla="*/ 230 h 113109"/>
                  <a:gd name="connsiteX4" fmla="*/ 234 w 70532"/>
                  <a:gd name="connsiteY4" fmla="*/ 12874 h 113109"/>
                  <a:gd name="connsiteX5" fmla="*/ 23547 w 70532"/>
                  <a:gd name="connsiteY5" fmla="*/ 36639 h 113109"/>
                  <a:gd name="connsiteX6" fmla="*/ 42121 w 70532"/>
                  <a:gd name="connsiteY6" fmla="*/ 55903 h 113109"/>
                  <a:gd name="connsiteX7" fmla="*/ 52193 w 70532"/>
                  <a:gd name="connsiteY7" fmla="*/ 69619 h 113109"/>
                  <a:gd name="connsiteX8" fmla="*/ 55075 w 70532"/>
                  <a:gd name="connsiteY8" fmla="*/ 80668 h 113109"/>
                  <a:gd name="connsiteX9" fmla="*/ 48860 w 70532"/>
                  <a:gd name="connsiteY9" fmla="*/ 95099 h 113109"/>
                  <a:gd name="connsiteX10" fmla="*/ 32667 w 70532"/>
                  <a:gd name="connsiteY10" fmla="*/ 100695 h 113109"/>
                  <a:gd name="connsiteX11" fmla="*/ 17737 w 70532"/>
                  <a:gd name="connsiteY11" fmla="*/ 98242 h 113109"/>
                  <a:gd name="connsiteX12" fmla="*/ 973 w 70532"/>
                  <a:gd name="connsiteY12" fmla="*/ 90789 h 113109"/>
                  <a:gd name="connsiteX13" fmla="*/ 973 w 70532"/>
                  <a:gd name="connsiteY13" fmla="*/ 105981 h 113109"/>
                  <a:gd name="connsiteX14" fmla="*/ 17927 w 70532"/>
                  <a:gd name="connsiteY14" fmla="*/ 111482 h 113109"/>
                  <a:gd name="connsiteX15" fmla="*/ 32381 w 70532"/>
                  <a:gd name="connsiteY15" fmla="*/ 113339 h 113109"/>
                  <a:gd name="connsiteX16" fmla="*/ 59909 w 70532"/>
                  <a:gd name="connsiteY16" fmla="*/ 104695 h 113109"/>
                  <a:gd name="connsiteX17" fmla="*/ 70172 w 70532"/>
                  <a:gd name="connsiteY17" fmla="*/ 81645 h 113109"/>
                  <a:gd name="connsiteX18" fmla="*/ 67600 w 70532"/>
                  <a:gd name="connsiteY18" fmla="*/ 68643 h 113109"/>
                  <a:gd name="connsiteX19" fmla="*/ 58265 w 70532"/>
                  <a:gd name="connsiteY19" fmla="*/ 54189 h 113109"/>
                  <a:gd name="connsiteX20" fmla="*/ 46431 w 70532"/>
                  <a:gd name="connsiteY20" fmla="*/ 41711 h 113109"/>
                  <a:gd name="connsiteX21" fmla="*/ 18308 w 70532"/>
                  <a:gd name="connsiteY21" fmla="*/ 1287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308" y="12874"/>
                    </a:moveTo>
                    <a:lnTo>
                      <a:pt x="70767" y="12874"/>
                    </a:lnTo>
                    <a:lnTo>
                      <a:pt x="70767" y="230"/>
                    </a:lnTo>
                    <a:lnTo>
                      <a:pt x="234" y="230"/>
                    </a:lnTo>
                    <a:lnTo>
                      <a:pt x="234" y="12874"/>
                    </a:lnTo>
                    <a:cubicBezTo>
                      <a:pt x="5934" y="18780"/>
                      <a:pt x="13704" y="26701"/>
                      <a:pt x="23547" y="36639"/>
                    </a:cubicBezTo>
                    <a:cubicBezTo>
                      <a:pt x="33405" y="46593"/>
                      <a:pt x="39596" y="53014"/>
                      <a:pt x="42121" y="55903"/>
                    </a:cubicBezTo>
                    <a:cubicBezTo>
                      <a:pt x="46931" y="61301"/>
                      <a:pt x="50288" y="65873"/>
                      <a:pt x="52193" y="69619"/>
                    </a:cubicBezTo>
                    <a:cubicBezTo>
                      <a:pt x="54114" y="73366"/>
                      <a:pt x="55075" y="77049"/>
                      <a:pt x="55075" y="80668"/>
                    </a:cubicBezTo>
                    <a:cubicBezTo>
                      <a:pt x="55075" y="86574"/>
                      <a:pt x="53003" y="91384"/>
                      <a:pt x="48860" y="95099"/>
                    </a:cubicBezTo>
                    <a:cubicBezTo>
                      <a:pt x="44716" y="98829"/>
                      <a:pt x="39319" y="100695"/>
                      <a:pt x="32667" y="100695"/>
                    </a:cubicBezTo>
                    <a:cubicBezTo>
                      <a:pt x="27952" y="100695"/>
                      <a:pt x="22975" y="99877"/>
                      <a:pt x="17737" y="98242"/>
                    </a:cubicBezTo>
                    <a:cubicBezTo>
                      <a:pt x="12514" y="96607"/>
                      <a:pt x="6926" y="94123"/>
                      <a:pt x="973" y="90789"/>
                    </a:cubicBezTo>
                    <a:lnTo>
                      <a:pt x="973" y="105981"/>
                    </a:lnTo>
                    <a:cubicBezTo>
                      <a:pt x="7021" y="108410"/>
                      <a:pt x="12673" y="110244"/>
                      <a:pt x="17927" y="111482"/>
                    </a:cubicBezTo>
                    <a:cubicBezTo>
                      <a:pt x="23198" y="112720"/>
                      <a:pt x="28016" y="113339"/>
                      <a:pt x="32381" y="113339"/>
                    </a:cubicBezTo>
                    <a:cubicBezTo>
                      <a:pt x="43891" y="113339"/>
                      <a:pt x="53066" y="110458"/>
                      <a:pt x="59909" y="104695"/>
                    </a:cubicBezTo>
                    <a:cubicBezTo>
                      <a:pt x="66751" y="98949"/>
                      <a:pt x="70172" y="91265"/>
                      <a:pt x="70172" y="81645"/>
                    </a:cubicBezTo>
                    <a:cubicBezTo>
                      <a:pt x="70172" y="77073"/>
                      <a:pt x="69314" y="72739"/>
                      <a:pt x="67600" y="68643"/>
                    </a:cubicBezTo>
                    <a:cubicBezTo>
                      <a:pt x="65901" y="64563"/>
                      <a:pt x="62790" y="59745"/>
                      <a:pt x="58265" y="54189"/>
                    </a:cubicBezTo>
                    <a:cubicBezTo>
                      <a:pt x="57027" y="52744"/>
                      <a:pt x="53082" y="48585"/>
                      <a:pt x="46431" y="41711"/>
                    </a:cubicBezTo>
                    <a:cubicBezTo>
                      <a:pt x="39795" y="34837"/>
                      <a:pt x="30421" y="25225"/>
                      <a:pt x="18308" y="12874"/>
                    </a:cubicBezTo>
                    <a:close/>
                  </a:path>
                </a:pathLst>
              </a:custGeom>
              <a:solidFill>
                <a:srgbClr val="000000"/>
              </a:solidFill>
              <a:ln w="1524" cap="flat">
                <a:noFill/>
                <a:prstDash val="solid"/>
                <a:round/>
              </a:ln>
            </p:spPr>
            <p:txBody>
              <a:bodyPr rtlCol="0" anchor="ctr"/>
              <a:lstStyle/>
              <a:p>
                <a:endParaRPr lang="en-US"/>
              </a:p>
            </p:txBody>
          </p:sp>
        </p:grpSp>
      </p:grpSp>
      <p:grpSp>
        <p:nvGrpSpPr>
          <p:cNvPr id="216" name="Graphic 4">
            <a:extLst>
              <a:ext uri="{FF2B5EF4-FFF2-40B4-BE49-F238E27FC236}">
                <a16:creationId xmlns:a16="http://schemas.microsoft.com/office/drawing/2014/main" id="{2BF7F60B-8A6D-41F0-BD80-29F50A6C7D27}"/>
              </a:ext>
            </a:extLst>
          </p:cNvPr>
          <p:cNvGrpSpPr/>
          <p:nvPr/>
        </p:nvGrpSpPr>
        <p:grpSpPr>
          <a:xfrm>
            <a:off x="9344572" y="5784229"/>
            <a:ext cx="166755" cy="251321"/>
            <a:chOff x="9344572" y="5784229"/>
            <a:chExt cx="166755" cy="251321"/>
          </a:xfrm>
          <a:solidFill>
            <a:srgbClr val="000000"/>
          </a:solidFill>
        </p:grpSpPr>
        <p:sp>
          <p:nvSpPr>
            <p:cNvPr id="217" name="Freeform: Shape 216">
              <a:extLst>
                <a:ext uri="{FF2B5EF4-FFF2-40B4-BE49-F238E27FC236}">
                  <a16:creationId xmlns:a16="http://schemas.microsoft.com/office/drawing/2014/main" id="{31CBE313-840A-4635-B59A-B139D86D53A4}"/>
                </a:ext>
              </a:extLst>
            </p:cNvPr>
            <p:cNvSpPr/>
            <p:nvPr/>
          </p:nvSpPr>
          <p:spPr>
            <a:xfrm>
              <a:off x="9424797" y="5784229"/>
              <a:ext cx="19050" cy="66675"/>
            </a:xfrm>
            <a:custGeom>
              <a:avLst/>
              <a:gdLst>
                <a:gd name="connsiteX0" fmla="*/ 287 w 19050"/>
                <a:gd name="connsiteY0" fmla="*/ 257 h 66675"/>
                <a:gd name="connsiteX1" fmla="*/ 287 w 19050"/>
                <a:gd name="connsiteY1" fmla="*/ 66932 h 66675"/>
              </a:gdLst>
              <a:ahLst/>
              <a:cxnLst>
                <a:cxn ang="0">
                  <a:pos x="connsiteX0" y="connsiteY0"/>
                </a:cxn>
                <a:cxn ang="0">
                  <a:pos x="connsiteX1" y="connsiteY1"/>
                </a:cxn>
              </a:cxnLst>
              <a:rect l="l" t="t" r="r" b="b"/>
              <a:pathLst>
                <a:path w="19050" h="66675">
                  <a:moveTo>
                    <a:pt x="287" y="257"/>
                  </a:moveTo>
                  <a:lnTo>
                    <a:pt x="287"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18" name="Graphic 4">
              <a:extLst>
                <a:ext uri="{FF2B5EF4-FFF2-40B4-BE49-F238E27FC236}">
                  <a16:creationId xmlns:a16="http://schemas.microsoft.com/office/drawing/2014/main" id="{2BF7F60B-8A6D-41F0-BD80-29F50A6C7D27}"/>
                </a:ext>
              </a:extLst>
            </p:cNvPr>
            <p:cNvGrpSpPr/>
            <p:nvPr/>
          </p:nvGrpSpPr>
          <p:grpSpPr>
            <a:xfrm>
              <a:off x="9344572" y="5920275"/>
              <a:ext cx="166755" cy="115276"/>
              <a:chOff x="9344572" y="5920275"/>
              <a:chExt cx="166755" cy="115276"/>
            </a:xfrm>
            <a:solidFill>
              <a:srgbClr val="000000"/>
            </a:solidFill>
          </p:grpSpPr>
          <p:sp>
            <p:nvSpPr>
              <p:cNvPr id="219" name="Freeform: Shape 218">
                <a:extLst>
                  <a:ext uri="{FF2B5EF4-FFF2-40B4-BE49-F238E27FC236}">
                    <a16:creationId xmlns:a16="http://schemas.microsoft.com/office/drawing/2014/main" id="{C90AB699-F367-48C4-BA62-03B7F68D4C4B}"/>
                  </a:ext>
                </a:extLst>
              </p:cNvPr>
              <p:cNvSpPr/>
              <p:nvPr/>
            </p:nvSpPr>
            <p:spPr>
              <a:xfrm flipV="1">
                <a:off x="9344572" y="5922275"/>
                <a:ext cx="66151" cy="111109"/>
              </a:xfrm>
              <a:custGeom>
                <a:avLst/>
                <a:gdLst>
                  <a:gd name="connsiteX0" fmla="*/ 2418 w 66151"/>
                  <a:gd name="connsiteY0" fmla="*/ 12875 h 111109"/>
                  <a:gd name="connsiteX1" fmla="*/ 26969 w 66151"/>
                  <a:gd name="connsiteY1" fmla="*/ 12875 h 111109"/>
                  <a:gd name="connsiteX2" fmla="*/ 26969 w 66151"/>
                  <a:gd name="connsiteY2" fmla="*/ 97648 h 111109"/>
                  <a:gd name="connsiteX3" fmla="*/ 252 w 66151"/>
                  <a:gd name="connsiteY3" fmla="*/ 92290 h 111109"/>
                  <a:gd name="connsiteX4" fmla="*/ 252 w 66151"/>
                  <a:gd name="connsiteY4" fmla="*/ 105982 h 111109"/>
                  <a:gd name="connsiteX5" fmla="*/ 26826 w 66151"/>
                  <a:gd name="connsiteY5" fmla="*/ 111340 h 111109"/>
                  <a:gd name="connsiteX6" fmla="*/ 41852 w 66151"/>
                  <a:gd name="connsiteY6" fmla="*/ 111340 h 111109"/>
                  <a:gd name="connsiteX7" fmla="*/ 41852 w 66151"/>
                  <a:gd name="connsiteY7" fmla="*/ 12875 h 111109"/>
                  <a:gd name="connsiteX8" fmla="*/ 66403 w 66151"/>
                  <a:gd name="connsiteY8" fmla="*/ 12875 h 111109"/>
                  <a:gd name="connsiteX9" fmla="*/ 66403 w 66151"/>
                  <a:gd name="connsiteY9" fmla="*/ 231 h 111109"/>
                  <a:gd name="connsiteX10" fmla="*/ 2418 w 66151"/>
                  <a:gd name="connsiteY10" fmla="*/ 23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418" y="12875"/>
                    </a:moveTo>
                    <a:lnTo>
                      <a:pt x="26969" y="12875"/>
                    </a:lnTo>
                    <a:lnTo>
                      <a:pt x="26969" y="97648"/>
                    </a:lnTo>
                    <a:lnTo>
                      <a:pt x="252" y="92290"/>
                    </a:lnTo>
                    <a:lnTo>
                      <a:pt x="252" y="105982"/>
                    </a:lnTo>
                    <a:lnTo>
                      <a:pt x="26826" y="111340"/>
                    </a:lnTo>
                    <a:lnTo>
                      <a:pt x="41852" y="111340"/>
                    </a:lnTo>
                    <a:lnTo>
                      <a:pt x="41852" y="12875"/>
                    </a:lnTo>
                    <a:lnTo>
                      <a:pt x="66403" y="12875"/>
                    </a:lnTo>
                    <a:lnTo>
                      <a:pt x="66403" y="231"/>
                    </a:lnTo>
                    <a:lnTo>
                      <a:pt x="2418" y="231"/>
                    </a:lnTo>
                    <a:close/>
                  </a:path>
                </a:pathLst>
              </a:custGeom>
              <a:solidFill>
                <a:srgbClr val="000000"/>
              </a:solidFill>
              <a:ln w="1524" cap="flat">
                <a:noFill/>
                <a:prstDash val="solid"/>
                <a:round/>
              </a:ln>
            </p:spPr>
            <p:txBody>
              <a:bodyPr rtlCol="0" anchor="ctr"/>
              <a:lstStyle/>
              <a:p>
                <a:endParaRPr lang="en-US"/>
              </a:p>
            </p:txBody>
          </p:sp>
          <p:sp>
            <p:nvSpPr>
              <p:cNvPr id="220" name="Freeform: Shape 219">
                <a:extLst>
                  <a:ext uri="{FF2B5EF4-FFF2-40B4-BE49-F238E27FC236}">
                    <a16:creationId xmlns:a16="http://schemas.microsoft.com/office/drawing/2014/main" id="{7AEBD05A-876B-4FAB-9BC8-7314D00BDB8F}"/>
                  </a:ext>
                </a:extLst>
              </p:cNvPr>
              <p:cNvSpPr/>
              <p:nvPr/>
            </p:nvSpPr>
            <p:spPr>
              <a:xfrm flipV="1">
                <a:off x="9435128" y="5920275"/>
                <a:ext cx="76199" cy="115276"/>
              </a:xfrm>
              <a:custGeom>
                <a:avLst/>
                <a:gdLst>
                  <a:gd name="connsiteX0" fmla="*/ 38357 w 76199"/>
                  <a:gd name="connsiteY0" fmla="*/ 55166 h 115276"/>
                  <a:gd name="connsiteX1" fmla="*/ 21498 w 76199"/>
                  <a:gd name="connsiteY1" fmla="*/ 49427 h 115276"/>
                  <a:gd name="connsiteX2" fmla="*/ 15378 w 76199"/>
                  <a:gd name="connsiteY2" fmla="*/ 33663 h 115276"/>
                  <a:gd name="connsiteX3" fmla="*/ 21498 w 76199"/>
                  <a:gd name="connsiteY3" fmla="*/ 17876 h 115276"/>
                  <a:gd name="connsiteX4" fmla="*/ 38357 w 76199"/>
                  <a:gd name="connsiteY4" fmla="*/ 12137 h 115276"/>
                  <a:gd name="connsiteX5" fmla="*/ 55241 w 76199"/>
                  <a:gd name="connsiteY5" fmla="*/ 17900 h 115276"/>
                  <a:gd name="connsiteX6" fmla="*/ 61432 w 76199"/>
                  <a:gd name="connsiteY6" fmla="*/ 33663 h 115276"/>
                  <a:gd name="connsiteX7" fmla="*/ 55288 w 76199"/>
                  <a:gd name="connsiteY7" fmla="*/ 49427 h 115276"/>
                  <a:gd name="connsiteX8" fmla="*/ 38357 w 76199"/>
                  <a:gd name="connsiteY8" fmla="*/ 55166 h 115276"/>
                  <a:gd name="connsiteX9" fmla="*/ 23332 w 76199"/>
                  <a:gd name="connsiteY9" fmla="*/ 61548 h 115276"/>
                  <a:gd name="connsiteX10" fmla="*/ 8258 w 76199"/>
                  <a:gd name="connsiteY10" fmla="*/ 70549 h 115276"/>
                  <a:gd name="connsiteX11" fmla="*/ 2877 w 76199"/>
                  <a:gd name="connsiteY11" fmla="*/ 86718 h 115276"/>
                  <a:gd name="connsiteX12" fmla="*/ 12354 w 76199"/>
                  <a:gd name="connsiteY12" fmla="*/ 107768 h 115276"/>
                  <a:gd name="connsiteX13" fmla="*/ 38357 w 76199"/>
                  <a:gd name="connsiteY13" fmla="*/ 115507 h 115276"/>
                  <a:gd name="connsiteX14" fmla="*/ 64408 w 76199"/>
                  <a:gd name="connsiteY14" fmla="*/ 107768 h 115276"/>
                  <a:gd name="connsiteX15" fmla="*/ 73862 w 76199"/>
                  <a:gd name="connsiteY15" fmla="*/ 86718 h 115276"/>
                  <a:gd name="connsiteX16" fmla="*/ 68456 w 76199"/>
                  <a:gd name="connsiteY16" fmla="*/ 70549 h 115276"/>
                  <a:gd name="connsiteX17" fmla="*/ 53478 w 76199"/>
                  <a:gd name="connsiteY17" fmla="*/ 61548 h 115276"/>
                  <a:gd name="connsiteX18" fmla="*/ 70385 w 76199"/>
                  <a:gd name="connsiteY18" fmla="*/ 51642 h 115276"/>
                  <a:gd name="connsiteX19" fmla="*/ 76457 w 76199"/>
                  <a:gd name="connsiteY19" fmla="*/ 33663 h 115276"/>
                  <a:gd name="connsiteX20" fmla="*/ 66599 w 76199"/>
                  <a:gd name="connsiteY20" fmla="*/ 8851 h 115276"/>
                  <a:gd name="connsiteX21" fmla="*/ 38357 w 76199"/>
                  <a:gd name="connsiteY21" fmla="*/ 231 h 115276"/>
                  <a:gd name="connsiteX22" fmla="*/ 10116 w 76199"/>
                  <a:gd name="connsiteY22" fmla="*/ 8851 h 115276"/>
                  <a:gd name="connsiteX23" fmla="*/ 258 w 76199"/>
                  <a:gd name="connsiteY23" fmla="*/ 33663 h 115276"/>
                  <a:gd name="connsiteX24" fmla="*/ 6353 w 76199"/>
                  <a:gd name="connsiteY24" fmla="*/ 51642 h 115276"/>
                  <a:gd name="connsiteX25" fmla="*/ 23332 w 76199"/>
                  <a:gd name="connsiteY25" fmla="*/ 61548 h 115276"/>
                  <a:gd name="connsiteX26" fmla="*/ 17831 w 76199"/>
                  <a:gd name="connsiteY26" fmla="*/ 85289 h 115276"/>
                  <a:gd name="connsiteX27" fmla="*/ 23213 w 76199"/>
                  <a:gd name="connsiteY27" fmla="*/ 71835 h 115276"/>
                  <a:gd name="connsiteX28" fmla="*/ 38357 w 76199"/>
                  <a:gd name="connsiteY28" fmla="*/ 67001 h 115276"/>
                  <a:gd name="connsiteX29" fmla="*/ 53502 w 76199"/>
                  <a:gd name="connsiteY29" fmla="*/ 71835 h 115276"/>
                  <a:gd name="connsiteX30" fmla="*/ 58979 w 76199"/>
                  <a:gd name="connsiteY30" fmla="*/ 85289 h 115276"/>
                  <a:gd name="connsiteX31" fmla="*/ 53502 w 76199"/>
                  <a:gd name="connsiteY31" fmla="*/ 98767 h 115276"/>
                  <a:gd name="connsiteX32" fmla="*/ 38357 w 76199"/>
                  <a:gd name="connsiteY32" fmla="*/ 103601 h 115276"/>
                  <a:gd name="connsiteX33" fmla="*/ 23213 w 76199"/>
                  <a:gd name="connsiteY33" fmla="*/ 98767 h 115276"/>
                  <a:gd name="connsiteX34" fmla="*/ 17831 w 76199"/>
                  <a:gd name="connsiteY34" fmla="*/ 85289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6199" h="115276">
                    <a:moveTo>
                      <a:pt x="38357" y="55166"/>
                    </a:moveTo>
                    <a:cubicBezTo>
                      <a:pt x="31214" y="55166"/>
                      <a:pt x="25594" y="53253"/>
                      <a:pt x="21498" y="49427"/>
                    </a:cubicBezTo>
                    <a:cubicBezTo>
                      <a:pt x="17418" y="45601"/>
                      <a:pt x="15378" y="40347"/>
                      <a:pt x="15378" y="33663"/>
                    </a:cubicBezTo>
                    <a:cubicBezTo>
                      <a:pt x="15378" y="26964"/>
                      <a:pt x="17418" y="21702"/>
                      <a:pt x="21498" y="17876"/>
                    </a:cubicBezTo>
                    <a:cubicBezTo>
                      <a:pt x="25594" y="14050"/>
                      <a:pt x="31214" y="12137"/>
                      <a:pt x="38357" y="12137"/>
                    </a:cubicBezTo>
                    <a:cubicBezTo>
                      <a:pt x="45501" y="12137"/>
                      <a:pt x="51129" y="14058"/>
                      <a:pt x="55241" y="17900"/>
                    </a:cubicBezTo>
                    <a:cubicBezTo>
                      <a:pt x="59368" y="21757"/>
                      <a:pt x="61432" y="27012"/>
                      <a:pt x="61432" y="33663"/>
                    </a:cubicBezTo>
                    <a:cubicBezTo>
                      <a:pt x="61432" y="40347"/>
                      <a:pt x="59384" y="45601"/>
                      <a:pt x="55288" y="49427"/>
                    </a:cubicBezTo>
                    <a:cubicBezTo>
                      <a:pt x="51208" y="53253"/>
                      <a:pt x="45565" y="55166"/>
                      <a:pt x="38357" y="55166"/>
                    </a:cubicBezTo>
                    <a:close/>
                    <a:moveTo>
                      <a:pt x="23332" y="61548"/>
                    </a:moveTo>
                    <a:cubicBezTo>
                      <a:pt x="16887" y="63135"/>
                      <a:pt x="11862" y="66136"/>
                      <a:pt x="8258" y="70549"/>
                    </a:cubicBezTo>
                    <a:cubicBezTo>
                      <a:pt x="4671" y="74978"/>
                      <a:pt x="2877" y="80368"/>
                      <a:pt x="2877" y="86718"/>
                    </a:cubicBezTo>
                    <a:cubicBezTo>
                      <a:pt x="2877" y="95592"/>
                      <a:pt x="6036" y="102609"/>
                      <a:pt x="12354" y="107768"/>
                    </a:cubicBezTo>
                    <a:cubicBezTo>
                      <a:pt x="18688" y="112927"/>
                      <a:pt x="27356" y="115507"/>
                      <a:pt x="38357" y="115507"/>
                    </a:cubicBezTo>
                    <a:cubicBezTo>
                      <a:pt x="49422" y="115507"/>
                      <a:pt x="58106" y="112927"/>
                      <a:pt x="64408" y="107768"/>
                    </a:cubicBezTo>
                    <a:cubicBezTo>
                      <a:pt x="70711" y="102609"/>
                      <a:pt x="73862" y="95592"/>
                      <a:pt x="73862" y="86718"/>
                    </a:cubicBezTo>
                    <a:cubicBezTo>
                      <a:pt x="73862" y="80368"/>
                      <a:pt x="72060" y="74978"/>
                      <a:pt x="68456" y="70549"/>
                    </a:cubicBezTo>
                    <a:cubicBezTo>
                      <a:pt x="64869" y="66136"/>
                      <a:pt x="59876" y="63135"/>
                      <a:pt x="53478" y="61548"/>
                    </a:cubicBezTo>
                    <a:cubicBezTo>
                      <a:pt x="60717" y="59865"/>
                      <a:pt x="66353" y="56563"/>
                      <a:pt x="70385" y="51642"/>
                    </a:cubicBezTo>
                    <a:cubicBezTo>
                      <a:pt x="74433" y="46737"/>
                      <a:pt x="76457" y="40744"/>
                      <a:pt x="76457" y="33663"/>
                    </a:cubicBezTo>
                    <a:cubicBezTo>
                      <a:pt x="76457" y="22884"/>
                      <a:pt x="73171" y="14613"/>
                      <a:pt x="66599" y="8851"/>
                    </a:cubicBezTo>
                    <a:cubicBezTo>
                      <a:pt x="60027" y="3104"/>
                      <a:pt x="50613" y="231"/>
                      <a:pt x="38357" y="231"/>
                    </a:cubicBezTo>
                    <a:cubicBezTo>
                      <a:pt x="26118" y="231"/>
                      <a:pt x="16704" y="3104"/>
                      <a:pt x="10116" y="8851"/>
                    </a:cubicBezTo>
                    <a:cubicBezTo>
                      <a:pt x="3544" y="14613"/>
                      <a:pt x="258" y="22884"/>
                      <a:pt x="258" y="33663"/>
                    </a:cubicBezTo>
                    <a:cubicBezTo>
                      <a:pt x="258" y="40744"/>
                      <a:pt x="2289" y="46737"/>
                      <a:pt x="6353" y="51642"/>
                    </a:cubicBezTo>
                    <a:cubicBezTo>
                      <a:pt x="10433" y="56563"/>
                      <a:pt x="16093" y="59865"/>
                      <a:pt x="23332" y="61548"/>
                    </a:cubicBezTo>
                    <a:close/>
                    <a:moveTo>
                      <a:pt x="17831" y="85289"/>
                    </a:moveTo>
                    <a:cubicBezTo>
                      <a:pt x="17831" y="79542"/>
                      <a:pt x="19625" y="75058"/>
                      <a:pt x="23213" y="71835"/>
                    </a:cubicBezTo>
                    <a:cubicBezTo>
                      <a:pt x="26816" y="68612"/>
                      <a:pt x="31865" y="67001"/>
                      <a:pt x="38357" y="67001"/>
                    </a:cubicBezTo>
                    <a:cubicBezTo>
                      <a:pt x="44819" y="67001"/>
                      <a:pt x="49867" y="68612"/>
                      <a:pt x="53502" y="71835"/>
                    </a:cubicBezTo>
                    <a:cubicBezTo>
                      <a:pt x="57154" y="75058"/>
                      <a:pt x="58979" y="79542"/>
                      <a:pt x="58979" y="85289"/>
                    </a:cubicBezTo>
                    <a:cubicBezTo>
                      <a:pt x="58979" y="91052"/>
                      <a:pt x="57154" y="95544"/>
                      <a:pt x="53502" y="98767"/>
                    </a:cubicBezTo>
                    <a:cubicBezTo>
                      <a:pt x="49867" y="101989"/>
                      <a:pt x="44819" y="103601"/>
                      <a:pt x="38357" y="103601"/>
                    </a:cubicBezTo>
                    <a:cubicBezTo>
                      <a:pt x="31865" y="103601"/>
                      <a:pt x="26816" y="101989"/>
                      <a:pt x="23213" y="98767"/>
                    </a:cubicBezTo>
                    <a:cubicBezTo>
                      <a:pt x="19625" y="95544"/>
                      <a:pt x="17831" y="91052"/>
                      <a:pt x="17831" y="85289"/>
                    </a:cubicBezTo>
                    <a:close/>
                  </a:path>
                </a:pathLst>
              </a:custGeom>
              <a:solidFill>
                <a:srgbClr val="000000"/>
              </a:solidFill>
              <a:ln w="1524" cap="flat">
                <a:noFill/>
                <a:prstDash val="solid"/>
                <a:round/>
              </a:ln>
            </p:spPr>
            <p:txBody>
              <a:bodyPr rtlCol="0" anchor="ctr"/>
              <a:lstStyle/>
              <a:p>
                <a:endParaRPr lang="en-US"/>
              </a:p>
            </p:txBody>
          </p:sp>
        </p:grpSp>
      </p:grpSp>
      <p:grpSp>
        <p:nvGrpSpPr>
          <p:cNvPr id="221" name="Graphic 4">
            <a:extLst>
              <a:ext uri="{FF2B5EF4-FFF2-40B4-BE49-F238E27FC236}">
                <a16:creationId xmlns:a16="http://schemas.microsoft.com/office/drawing/2014/main" id="{2BF7F60B-8A6D-41F0-BD80-29F50A6C7D27}"/>
              </a:ext>
            </a:extLst>
          </p:cNvPr>
          <p:cNvGrpSpPr/>
          <p:nvPr/>
        </p:nvGrpSpPr>
        <p:grpSpPr>
          <a:xfrm>
            <a:off x="9801915" y="5784229"/>
            <a:ext cx="174209" cy="249154"/>
            <a:chOff x="9801915" y="5784229"/>
            <a:chExt cx="174209" cy="249154"/>
          </a:xfrm>
          <a:solidFill>
            <a:srgbClr val="000000"/>
          </a:solidFill>
        </p:grpSpPr>
        <p:sp>
          <p:nvSpPr>
            <p:cNvPr id="222" name="Freeform: Shape 221">
              <a:extLst>
                <a:ext uri="{FF2B5EF4-FFF2-40B4-BE49-F238E27FC236}">
                  <a16:creationId xmlns:a16="http://schemas.microsoft.com/office/drawing/2014/main" id="{A13B35F1-BC82-4C49-A27B-F598B78A8358}"/>
                </a:ext>
              </a:extLst>
            </p:cNvPr>
            <p:cNvSpPr/>
            <p:nvPr/>
          </p:nvSpPr>
          <p:spPr>
            <a:xfrm>
              <a:off x="9887712" y="5784229"/>
              <a:ext cx="19050" cy="66675"/>
            </a:xfrm>
            <a:custGeom>
              <a:avLst/>
              <a:gdLst>
                <a:gd name="connsiteX0" fmla="*/ 311 w 19050"/>
                <a:gd name="connsiteY0" fmla="*/ 257 h 66675"/>
                <a:gd name="connsiteX1" fmla="*/ 311 w 19050"/>
                <a:gd name="connsiteY1" fmla="*/ 66932 h 66675"/>
              </a:gdLst>
              <a:ahLst/>
              <a:cxnLst>
                <a:cxn ang="0">
                  <a:pos x="connsiteX0" y="connsiteY0"/>
                </a:cxn>
                <a:cxn ang="0">
                  <a:pos x="connsiteX1" y="connsiteY1"/>
                </a:cxn>
              </a:cxnLst>
              <a:rect l="l" t="t" r="r" b="b"/>
              <a:pathLst>
                <a:path w="19050" h="66675">
                  <a:moveTo>
                    <a:pt x="311" y="257"/>
                  </a:moveTo>
                  <a:lnTo>
                    <a:pt x="311"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23" name="Graphic 4">
              <a:extLst>
                <a:ext uri="{FF2B5EF4-FFF2-40B4-BE49-F238E27FC236}">
                  <a16:creationId xmlns:a16="http://schemas.microsoft.com/office/drawing/2014/main" id="{2BF7F60B-8A6D-41F0-BD80-29F50A6C7D27}"/>
                </a:ext>
              </a:extLst>
            </p:cNvPr>
            <p:cNvGrpSpPr/>
            <p:nvPr/>
          </p:nvGrpSpPr>
          <p:grpSpPr>
            <a:xfrm>
              <a:off x="9801915" y="5920275"/>
              <a:ext cx="174209" cy="113109"/>
              <a:chOff x="9801915" y="5920275"/>
              <a:chExt cx="174209" cy="113109"/>
            </a:xfrm>
            <a:solidFill>
              <a:srgbClr val="000000"/>
            </a:solidFill>
          </p:grpSpPr>
          <p:sp>
            <p:nvSpPr>
              <p:cNvPr id="224" name="Freeform: Shape 223">
                <a:extLst>
                  <a:ext uri="{FF2B5EF4-FFF2-40B4-BE49-F238E27FC236}">
                    <a16:creationId xmlns:a16="http://schemas.microsoft.com/office/drawing/2014/main" id="{1F39D954-3CE7-44AB-A9E5-829042623091}"/>
                  </a:ext>
                </a:extLst>
              </p:cNvPr>
              <p:cNvSpPr/>
              <p:nvPr/>
            </p:nvSpPr>
            <p:spPr>
              <a:xfrm flipV="1">
                <a:off x="9801915" y="5920275"/>
                <a:ext cx="70532" cy="113109"/>
              </a:xfrm>
              <a:custGeom>
                <a:avLst/>
                <a:gdLst>
                  <a:gd name="connsiteX0" fmla="*/ 18352 w 70532"/>
                  <a:gd name="connsiteY0" fmla="*/ 12874 h 113109"/>
                  <a:gd name="connsiteX1" fmla="*/ 70811 w 70532"/>
                  <a:gd name="connsiteY1" fmla="*/ 12874 h 113109"/>
                  <a:gd name="connsiteX2" fmla="*/ 70811 w 70532"/>
                  <a:gd name="connsiteY2" fmla="*/ 230 h 113109"/>
                  <a:gd name="connsiteX3" fmla="*/ 278 w 70532"/>
                  <a:gd name="connsiteY3" fmla="*/ 230 h 113109"/>
                  <a:gd name="connsiteX4" fmla="*/ 278 w 70532"/>
                  <a:gd name="connsiteY4" fmla="*/ 12874 h 113109"/>
                  <a:gd name="connsiteX5" fmla="*/ 23590 w 70532"/>
                  <a:gd name="connsiteY5" fmla="*/ 36639 h 113109"/>
                  <a:gd name="connsiteX6" fmla="*/ 42164 w 70532"/>
                  <a:gd name="connsiteY6" fmla="*/ 55903 h 113109"/>
                  <a:gd name="connsiteX7" fmla="*/ 52237 w 70532"/>
                  <a:gd name="connsiteY7" fmla="*/ 69619 h 113109"/>
                  <a:gd name="connsiteX8" fmla="*/ 55118 w 70532"/>
                  <a:gd name="connsiteY8" fmla="*/ 80668 h 113109"/>
                  <a:gd name="connsiteX9" fmla="*/ 48903 w 70532"/>
                  <a:gd name="connsiteY9" fmla="*/ 95099 h 113109"/>
                  <a:gd name="connsiteX10" fmla="*/ 32711 w 70532"/>
                  <a:gd name="connsiteY10" fmla="*/ 100695 h 113109"/>
                  <a:gd name="connsiteX11" fmla="*/ 17780 w 70532"/>
                  <a:gd name="connsiteY11" fmla="*/ 98242 h 113109"/>
                  <a:gd name="connsiteX12" fmla="*/ 1016 w 70532"/>
                  <a:gd name="connsiteY12" fmla="*/ 90789 h 113109"/>
                  <a:gd name="connsiteX13" fmla="*/ 1016 w 70532"/>
                  <a:gd name="connsiteY13" fmla="*/ 105981 h 113109"/>
                  <a:gd name="connsiteX14" fmla="*/ 17971 w 70532"/>
                  <a:gd name="connsiteY14" fmla="*/ 111482 h 113109"/>
                  <a:gd name="connsiteX15" fmla="*/ 32425 w 70532"/>
                  <a:gd name="connsiteY15" fmla="*/ 113339 h 113109"/>
                  <a:gd name="connsiteX16" fmla="*/ 59952 w 70532"/>
                  <a:gd name="connsiteY16" fmla="*/ 104695 h 113109"/>
                  <a:gd name="connsiteX17" fmla="*/ 70215 w 70532"/>
                  <a:gd name="connsiteY17" fmla="*/ 81645 h 113109"/>
                  <a:gd name="connsiteX18" fmla="*/ 67643 w 70532"/>
                  <a:gd name="connsiteY18" fmla="*/ 68643 h 113109"/>
                  <a:gd name="connsiteX19" fmla="*/ 58309 w 70532"/>
                  <a:gd name="connsiteY19" fmla="*/ 54189 h 113109"/>
                  <a:gd name="connsiteX20" fmla="*/ 46474 w 70532"/>
                  <a:gd name="connsiteY20" fmla="*/ 41711 h 113109"/>
                  <a:gd name="connsiteX21" fmla="*/ 18352 w 70532"/>
                  <a:gd name="connsiteY21" fmla="*/ 1287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352" y="12874"/>
                    </a:moveTo>
                    <a:lnTo>
                      <a:pt x="70811" y="12874"/>
                    </a:lnTo>
                    <a:lnTo>
                      <a:pt x="70811" y="230"/>
                    </a:lnTo>
                    <a:lnTo>
                      <a:pt x="278" y="230"/>
                    </a:lnTo>
                    <a:lnTo>
                      <a:pt x="278" y="12874"/>
                    </a:lnTo>
                    <a:cubicBezTo>
                      <a:pt x="5977" y="18780"/>
                      <a:pt x="13748" y="26701"/>
                      <a:pt x="23590" y="36639"/>
                    </a:cubicBezTo>
                    <a:cubicBezTo>
                      <a:pt x="33449" y="46593"/>
                      <a:pt x="39640" y="53014"/>
                      <a:pt x="42164" y="55903"/>
                    </a:cubicBezTo>
                    <a:cubicBezTo>
                      <a:pt x="46974" y="61301"/>
                      <a:pt x="50332" y="65873"/>
                      <a:pt x="52237" y="69619"/>
                    </a:cubicBezTo>
                    <a:cubicBezTo>
                      <a:pt x="54158" y="73366"/>
                      <a:pt x="55118" y="77049"/>
                      <a:pt x="55118" y="80668"/>
                    </a:cubicBezTo>
                    <a:cubicBezTo>
                      <a:pt x="55118" y="86574"/>
                      <a:pt x="53046" y="91384"/>
                      <a:pt x="48903" y="95099"/>
                    </a:cubicBezTo>
                    <a:cubicBezTo>
                      <a:pt x="44760" y="98829"/>
                      <a:pt x="39362" y="100695"/>
                      <a:pt x="32711" y="100695"/>
                    </a:cubicBezTo>
                    <a:cubicBezTo>
                      <a:pt x="27996" y="100695"/>
                      <a:pt x="23019" y="99877"/>
                      <a:pt x="17780" y="98242"/>
                    </a:cubicBezTo>
                    <a:cubicBezTo>
                      <a:pt x="12557" y="96607"/>
                      <a:pt x="6969" y="94123"/>
                      <a:pt x="1016" y="90789"/>
                    </a:cubicBezTo>
                    <a:lnTo>
                      <a:pt x="1016" y="105981"/>
                    </a:lnTo>
                    <a:cubicBezTo>
                      <a:pt x="7064" y="108410"/>
                      <a:pt x="12716" y="110244"/>
                      <a:pt x="17971" y="111482"/>
                    </a:cubicBezTo>
                    <a:cubicBezTo>
                      <a:pt x="23241" y="112720"/>
                      <a:pt x="28059" y="113339"/>
                      <a:pt x="32425" y="113339"/>
                    </a:cubicBezTo>
                    <a:cubicBezTo>
                      <a:pt x="43934" y="113339"/>
                      <a:pt x="53110" y="110458"/>
                      <a:pt x="59952" y="104695"/>
                    </a:cubicBezTo>
                    <a:cubicBezTo>
                      <a:pt x="66794" y="98949"/>
                      <a:pt x="70215" y="91265"/>
                      <a:pt x="70215" y="81645"/>
                    </a:cubicBezTo>
                    <a:cubicBezTo>
                      <a:pt x="70215" y="77073"/>
                      <a:pt x="69358" y="72739"/>
                      <a:pt x="67643" y="68643"/>
                    </a:cubicBezTo>
                    <a:cubicBezTo>
                      <a:pt x="65945" y="64563"/>
                      <a:pt x="62833" y="59745"/>
                      <a:pt x="58309" y="54189"/>
                    </a:cubicBezTo>
                    <a:cubicBezTo>
                      <a:pt x="57071" y="52744"/>
                      <a:pt x="53126" y="48585"/>
                      <a:pt x="46474" y="41711"/>
                    </a:cubicBezTo>
                    <a:cubicBezTo>
                      <a:pt x="39838" y="34837"/>
                      <a:pt x="30464" y="25225"/>
                      <a:pt x="18352" y="12874"/>
                    </a:cubicBezTo>
                    <a:close/>
                  </a:path>
                </a:pathLst>
              </a:custGeom>
              <a:solidFill>
                <a:srgbClr val="000000"/>
              </a:solidFill>
              <a:ln w="1524" cap="flat">
                <a:noFill/>
                <a:prstDash val="solid"/>
                <a:round/>
              </a:ln>
            </p:spPr>
            <p:txBody>
              <a:bodyPr rtlCol="0" anchor="ctr"/>
              <a:lstStyle/>
              <a:p>
                <a:endParaRPr lang="en-US"/>
              </a:p>
            </p:txBody>
          </p:sp>
          <p:sp>
            <p:nvSpPr>
              <p:cNvPr id="225" name="Freeform: Shape 224">
                <a:extLst>
                  <a:ext uri="{FF2B5EF4-FFF2-40B4-BE49-F238E27FC236}">
                    <a16:creationId xmlns:a16="http://schemas.microsoft.com/office/drawing/2014/main" id="{796485D4-B9C5-45F2-ACF5-58D53D375D5E}"/>
                  </a:ext>
                </a:extLst>
              </p:cNvPr>
              <p:cNvSpPr/>
              <p:nvPr/>
            </p:nvSpPr>
            <p:spPr>
              <a:xfrm flipV="1">
                <a:off x="9895162" y="5922275"/>
                <a:ext cx="80962" cy="111109"/>
              </a:xfrm>
              <a:custGeom>
                <a:avLst/>
                <a:gdLst>
                  <a:gd name="connsiteX0" fmla="*/ 50431 w 80962"/>
                  <a:gd name="connsiteY0" fmla="*/ 98243 h 111109"/>
                  <a:gd name="connsiteX1" fmla="*/ 12474 w 80962"/>
                  <a:gd name="connsiteY1" fmla="*/ 38926 h 111109"/>
                  <a:gd name="connsiteX2" fmla="*/ 50431 w 80962"/>
                  <a:gd name="connsiteY2" fmla="*/ 38926 h 111109"/>
                  <a:gd name="connsiteX3" fmla="*/ 46478 w 80962"/>
                  <a:gd name="connsiteY3" fmla="*/ 111340 h 111109"/>
                  <a:gd name="connsiteX4" fmla="*/ 65386 w 80962"/>
                  <a:gd name="connsiteY4" fmla="*/ 111340 h 111109"/>
                  <a:gd name="connsiteX5" fmla="*/ 65386 w 80962"/>
                  <a:gd name="connsiteY5" fmla="*/ 38926 h 111109"/>
                  <a:gd name="connsiteX6" fmla="*/ 81245 w 80962"/>
                  <a:gd name="connsiteY6" fmla="*/ 38926 h 111109"/>
                  <a:gd name="connsiteX7" fmla="*/ 81245 w 80962"/>
                  <a:gd name="connsiteY7" fmla="*/ 26424 h 111109"/>
                  <a:gd name="connsiteX8" fmla="*/ 65386 w 80962"/>
                  <a:gd name="connsiteY8" fmla="*/ 26424 h 111109"/>
                  <a:gd name="connsiteX9" fmla="*/ 65386 w 80962"/>
                  <a:gd name="connsiteY9" fmla="*/ 231 h 111109"/>
                  <a:gd name="connsiteX10" fmla="*/ 50431 w 80962"/>
                  <a:gd name="connsiteY10" fmla="*/ 231 h 111109"/>
                  <a:gd name="connsiteX11" fmla="*/ 50431 w 80962"/>
                  <a:gd name="connsiteY11" fmla="*/ 26424 h 111109"/>
                  <a:gd name="connsiteX12" fmla="*/ 282 w 80962"/>
                  <a:gd name="connsiteY12" fmla="*/ 26424 h 111109"/>
                  <a:gd name="connsiteX13" fmla="*/ 282 w 80962"/>
                  <a:gd name="connsiteY13" fmla="*/ 40926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431" y="98243"/>
                    </a:moveTo>
                    <a:lnTo>
                      <a:pt x="12474" y="38926"/>
                    </a:lnTo>
                    <a:lnTo>
                      <a:pt x="50431" y="38926"/>
                    </a:lnTo>
                    <a:close/>
                    <a:moveTo>
                      <a:pt x="46478" y="111340"/>
                    </a:moveTo>
                    <a:lnTo>
                      <a:pt x="65386" y="111340"/>
                    </a:lnTo>
                    <a:lnTo>
                      <a:pt x="65386" y="38926"/>
                    </a:lnTo>
                    <a:lnTo>
                      <a:pt x="81245" y="38926"/>
                    </a:lnTo>
                    <a:lnTo>
                      <a:pt x="81245" y="26424"/>
                    </a:lnTo>
                    <a:lnTo>
                      <a:pt x="65386" y="26424"/>
                    </a:lnTo>
                    <a:lnTo>
                      <a:pt x="65386" y="231"/>
                    </a:lnTo>
                    <a:lnTo>
                      <a:pt x="50431" y="231"/>
                    </a:lnTo>
                    <a:lnTo>
                      <a:pt x="50431" y="26424"/>
                    </a:lnTo>
                    <a:lnTo>
                      <a:pt x="282" y="26424"/>
                    </a:lnTo>
                    <a:lnTo>
                      <a:pt x="282" y="40926"/>
                    </a:lnTo>
                    <a:close/>
                  </a:path>
                </a:pathLst>
              </a:custGeom>
              <a:solidFill>
                <a:srgbClr val="000000"/>
              </a:solidFill>
              <a:ln w="1524" cap="flat">
                <a:noFill/>
                <a:prstDash val="solid"/>
                <a:round/>
              </a:ln>
            </p:spPr>
            <p:txBody>
              <a:bodyPr rtlCol="0" anchor="ctr"/>
              <a:lstStyle/>
              <a:p>
                <a:endParaRPr lang="en-US"/>
              </a:p>
            </p:txBody>
          </p:sp>
        </p:grpSp>
      </p:grpSp>
      <p:grpSp>
        <p:nvGrpSpPr>
          <p:cNvPr id="243" name="Graphic 4">
            <a:extLst>
              <a:ext uri="{FF2B5EF4-FFF2-40B4-BE49-F238E27FC236}">
                <a16:creationId xmlns:a16="http://schemas.microsoft.com/office/drawing/2014/main" id="{2BF7F60B-8A6D-41F0-BD80-29F50A6C7D27}"/>
              </a:ext>
            </a:extLst>
          </p:cNvPr>
          <p:cNvGrpSpPr/>
          <p:nvPr/>
        </p:nvGrpSpPr>
        <p:grpSpPr>
          <a:xfrm>
            <a:off x="7670396" y="5729013"/>
            <a:ext cx="365655" cy="115276"/>
            <a:chOff x="7670396" y="5729013"/>
            <a:chExt cx="365655" cy="115276"/>
          </a:xfrm>
          <a:solidFill>
            <a:srgbClr val="000000"/>
          </a:solidFill>
        </p:grpSpPr>
        <p:sp>
          <p:nvSpPr>
            <p:cNvPr id="244" name="Freeform: Shape 243">
              <a:extLst>
                <a:ext uri="{FF2B5EF4-FFF2-40B4-BE49-F238E27FC236}">
                  <a16:creationId xmlns:a16="http://schemas.microsoft.com/office/drawing/2014/main" id="{2739806D-F3BD-4E12-BD6C-0CF884A07D10}"/>
                </a:ext>
              </a:extLst>
            </p:cNvPr>
            <p:cNvSpPr/>
            <p:nvPr/>
          </p:nvSpPr>
          <p:spPr>
            <a:xfrm>
              <a:off x="7969377" y="5784229"/>
              <a:ext cx="66675" cy="19050"/>
            </a:xfrm>
            <a:custGeom>
              <a:avLst/>
              <a:gdLst>
                <a:gd name="connsiteX0" fmla="*/ 66889 w 66675"/>
                <a:gd name="connsiteY0" fmla="*/ 257 h 19050"/>
                <a:gd name="connsiteX1" fmla="*/ 214 w 66675"/>
                <a:gd name="connsiteY1" fmla="*/ 257 h 19050"/>
              </a:gdLst>
              <a:ahLst/>
              <a:cxnLst>
                <a:cxn ang="0">
                  <a:pos x="connsiteX0" y="connsiteY0"/>
                </a:cxn>
                <a:cxn ang="0">
                  <a:pos x="connsiteX1" y="connsiteY1"/>
                </a:cxn>
              </a:cxnLst>
              <a:rect l="l" t="t" r="r" b="b"/>
              <a:pathLst>
                <a:path w="66675" h="19050">
                  <a:moveTo>
                    <a:pt x="66889" y="257"/>
                  </a:moveTo>
                  <a:lnTo>
                    <a:pt x="214" y="257"/>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45" name="Graphic 4">
              <a:extLst>
                <a:ext uri="{FF2B5EF4-FFF2-40B4-BE49-F238E27FC236}">
                  <a16:creationId xmlns:a16="http://schemas.microsoft.com/office/drawing/2014/main" id="{2BF7F60B-8A6D-41F0-BD80-29F50A6C7D27}"/>
                </a:ext>
              </a:extLst>
            </p:cNvPr>
            <p:cNvGrpSpPr/>
            <p:nvPr/>
          </p:nvGrpSpPr>
          <p:grpSpPr>
            <a:xfrm>
              <a:off x="7670396" y="5729013"/>
              <a:ext cx="222200" cy="115276"/>
              <a:chOff x="7670396" y="5729013"/>
              <a:chExt cx="222200" cy="115276"/>
            </a:xfrm>
            <a:solidFill>
              <a:srgbClr val="000000"/>
            </a:solidFill>
          </p:grpSpPr>
          <p:sp>
            <p:nvSpPr>
              <p:cNvPr id="246" name="Freeform: Shape 245">
                <a:extLst>
                  <a:ext uri="{FF2B5EF4-FFF2-40B4-BE49-F238E27FC236}">
                    <a16:creationId xmlns:a16="http://schemas.microsoft.com/office/drawing/2014/main" id="{953EA505-3B7C-4A19-8244-CD315105420F}"/>
                  </a:ext>
                </a:extLst>
              </p:cNvPr>
              <p:cNvSpPr/>
              <p:nvPr/>
            </p:nvSpPr>
            <p:spPr>
              <a:xfrm flipV="1">
                <a:off x="7670396" y="5729013"/>
                <a:ext cx="76795" cy="115276"/>
              </a:xfrm>
              <a:custGeom>
                <a:avLst/>
                <a:gdLst>
                  <a:gd name="connsiteX0" fmla="*/ 38551 w 76795"/>
                  <a:gd name="connsiteY0" fmla="*/ 103591 h 115276"/>
                  <a:gd name="connsiteX1" fmla="*/ 21096 w 76795"/>
                  <a:gd name="connsiteY1" fmla="*/ 92161 h 115276"/>
                  <a:gd name="connsiteX2" fmla="*/ 15262 w 76795"/>
                  <a:gd name="connsiteY2" fmla="*/ 57823 h 115276"/>
                  <a:gd name="connsiteX3" fmla="*/ 21096 w 76795"/>
                  <a:gd name="connsiteY3" fmla="*/ 23557 h 115276"/>
                  <a:gd name="connsiteX4" fmla="*/ 38551 w 76795"/>
                  <a:gd name="connsiteY4" fmla="*/ 12127 h 115276"/>
                  <a:gd name="connsiteX5" fmla="*/ 56077 w 76795"/>
                  <a:gd name="connsiteY5" fmla="*/ 23557 h 115276"/>
                  <a:gd name="connsiteX6" fmla="*/ 61934 w 76795"/>
                  <a:gd name="connsiteY6" fmla="*/ 57823 h 115276"/>
                  <a:gd name="connsiteX7" fmla="*/ 56077 w 76795"/>
                  <a:gd name="connsiteY7" fmla="*/ 92161 h 115276"/>
                  <a:gd name="connsiteX8" fmla="*/ 38551 w 76795"/>
                  <a:gd name="connsiteY8" fmla="*/ 103591 h 115276"/>
                  <a:gd name="connsiteX9" fmla="*/ 38551 w 76795"/>
                  <a:gd name="connsiteY9" fmla="*/ 115497 h 115276"/>
                  <a:gd name="connsiteX10" fmla="*/ 67102 w 76795"/>
                  <a:gd name="connsiteY10" fmla="*/ 100709 h 115276"/>
                  <a:gd name="connsiteX11" fmla="*/ 76960 w 76795"/>
                  <a:gd name="connsiteY11" fmla="*/ 57823 h 115276"/>
                  <a:gd name="connsiteX12" fmla="*/ 67102 w 76795"/>
                  <a:gd name="connsiteY12" fmla="*/ 14984 h 115276"/>
                  <a:gd name="connsiteX13" fmla="*/ 38551 w 76795"/>
                  <a:gd name="connsiteY13" fmla="*/ 221 h 115276"/>
                  <a:gd name="connsiteX14" fmla="*/ 10023 w 76795"/>
                  <a:gd name="connsiteY14" fmla="*/ 14984 h 115276"/>
                  <a:gd name="connsiteX15" fmla="*/ 165 w 76795"/>
                  <a:gd name="connsiteY15" fmla="*/ 57823 h 115276"/>
                  <a:gd name="connsiteX16" fmla="*/ 10023 w 76795"/>
                  <a:gd name="connsiteY16" fmla="*/ 100709 h 115276"/>
                  <a:gd name="connsiteX17" fmla="*/ 38551 w 76795"/>
                  <a:gd name="connsiteY17" fmla="*/ 11549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1" y="103591"/>
                    </a:moveTo>
                    <a:cubicBezTo>
                      <a:pt x="30819" y="103591"/>
                      <a:pt x="25001" y="99781"/>
                      <a:pt x="21096" y="92161"/>
                    </a:cubicBezTo>
                    <a:cubicBezTo>
                      <a:pt x="17207" y="84557"/>
                      <a:pt x="15262" y="73111"/>
                      <a:pt x="15262" y="57823"/>
                    </a:cubicBezTo>
                    <a:cubicBezTo>
                      <a:pt x="15262" y="42599"/>
                      <a:pt x="17207" y="31177"/>
                      <a:pt x="21096" y="23557"/>
                    </a:cubicBezTo>
                    <a:cubicBezTo>
                      <a:pt x="25001" y="15937"/>
                      <a:pt x="30819" y="12127"/>
                      <a:pt x="38551" y="12127"/>
                    </a:cubicBezTo>
                    <a:cubicBezTo>
                      <a:pt x="46345" y="12127"/>
                      <a:pt x="52187" y="15937"/>
                      <a:pt x="56077" y="23557"/>
                    </a:cubicBezTo>
                    <a:cubicBezTo>
                      <a:pt x="59982" y="31177"/>
                      <a:pt x="61934" y="42599"/>
                      <a:pt x="61934" y="57823"/>
                    </a:cubicBezTo>
                    <a:cubicBezTo>
                      <a:pt x="61934" y="73111"/>
                      <a:pt x="59982" y="84557"/>
                      <a:pt x="56077" y="92161"/>
                    </a:cubicBezTo>
                    <a:cubicBezTo>
                      <a:pt x="52187" y="99781"/>
                      <a:pt x="46345" y="103591"/>
                      <a:pt x="38551" y="103591"/>
                    </a:cubicBezTo>
                    <a:close/>
                    <a:moveTo>
                      <a:pt x="38551" y="115497"/>
                    </a:moveTo>
                    <a:cubicBezTo>
                      <a:pt x="51012" y="115497"/>
                      <a:pt x="60530" y="110568"/>
                      <a:pt x="67102" y="100709"/>
                    </a:cubicBezTo>
                    <a:cubicBezTo>
                      <a:pt x="73674" y="90867"/>
                      <a:pt x="76960" y="76571"/>
                      <a:pt x="76960" y="57823"/>
                    </a:cubicBezTo>
                    <a:cubicBezTo>
                      <a:pt x="76960" y="39122"/>
                      <a:pt x="73674" y="24843"/>
                      <a:pt x="67102" y="14984"/>
                    </a:cubicBezTo>
                    <a:cubicBezTo>
                      <a:pt x="60530" y="5142"/>
                      <a:pt x="51012" y="221"/>
                      <a:pt x="38551" y="221"/>
                    </a:cubicBezTo>
                    <a:cubicBezTo>
                      <a:pt x="26105" y="221"/>
                      <a:pt x="16595" y="5142"/>
                      <a:pt x="10023" y="14984"/>
                    </a:cubicBezTo>
                    <a:cubicBezTo>
                      <a:pt x="3451" y="24843"/>
                      <a:pt x="165" y="39122"/>
                      <a:pt x="165" y="57823"/>
                    </a:cubicBezTo>
                    <a:cubicBezTo>
                      <a:pt x="165" y="76571"/>
                      <a:pt x="3451" y="90867"/>
                      <a:pt x="10023" y="100709"/>
                    </a:cubicBezTo>
                    <a:cubicBezTo>
                      <a:pt x="16595" y="110568"/>
                      <a:pt x="26105" y="115497"/>
                      <a:pt x="38551" y="115497"/>
                    </a:cubicBezTo>
                    <a:close/>
                  </a:path>
                </a:pathLst>
              </a:custGeom>
              <a:solidFill>
                <a:srgbClr val="000000"/>
              </a:solidFill>
              <a:ln w="1524" cap="flat">
                <a:noFill/>
                <a:prstDash val="solid"/>
                <a:round/>
              </a:ln>
            </p:spPr>
            <p:txBody>
              <a:bodyPr rtlCol="0" anchor="ctr"/>
              <a:lstStyle/>
              <a:p>
                <a:endParaRPr lang="en-US"/>
              </a:p>
            </p:txBody>
          </p:sp>
          <p:sp>
            <p:nvSpPr>
              <p:cNvPr id="247" name="Freeform: Shape 246">
                <a:extLst>
                  <a:ext uri="{FF2B5EF4-FFF2-40B4-BE49-F238E27FC236}">
                    <a16:creationId xmlns:a16="http://schemas.microsoft.com/office/drawing/2014/main" id="{F41AE0A5-D2A5-40F1-93F5-662E9B31FCA5}"/>
                  </a:ext>
                </a:extLst>
              </p:cNvPr>
              <p:cNvSpPr/>
              <p:nvPr/>
            </p:nvSpPr>
            <p:spPr>
              <a:xfrm flipV="1">
                <a:off x="7773597" y="5823215"/>
                <a:ext cx="15716" cy="18907"/>
              </a:xfrm>
              <a:custGeom>
                <a:avLst/>
                <a:gdLst>
                  <a:gd name="connsiteX0" fmla="*/ 185 w 15716"/>
                  <a:gd name="connsiteY0" fmla="*/ 19160 h 18907"/>
                  <a:gd name="connsiteX1" fmla="*/ 15901 w 15716"/>
                  <a:gd name="connsiteY1" fmla="*/ 19160 h 18907"/>
                  <a:gd name="connsiteX2" fmla="*/ 15901 w 15716"/>
                  <a:gd name="connsiteY2" fmla="*/ 253 h 18907"/>
                  <a:gd name="connsiteX3" fmla="*/ 185 w 15716"/>
                  <a:gd name="connsiteY3" fmla="*/ 253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160"/>
                    </a:moveTo>
                    <a:lnTo>
                      <a:pt x="15901" y="19160"/>
                    </a:lnTo>
                    <a:lnTo>
                      <a:pt x="15901" y="253"/>
                    </a:lnTo>
                    <a:lnTo>
                      <a:pt x="185" y="253"/>
                    </a:lnTo>
                    <a:close/>
                  </a:path>
                </a:pathLst>
              </a:custGeom>
              <a:solidFill>
                <a:srgbClr val="000000"/>
              </a:solidFill>
              <a:ln w="1524" cap="flat">
                <a:noFill/>
                <a:prstDash val="solid"/>
                <a:round/>
              </a:ln>
            </p:spPr>
            <p:txBody>
              <a:bodyPr rtlCol="0" anchor="ctr"/>
              <a:lstStyle/>
              <a:p>
                <a:endParaRPr lang="en-US"/>
              </a:p>
            </p:txBody>
          </p:sp>
          <p:sp>
            <p:nvSpPr>
              <p:cNvPr id="248" name="Freeform: Shape 247">
                <a:extLst>
                  <a:ext uri="{FF2B5EF4-FFF2-40B4-BE49-F238E27FC236}">
                    <a16:creationId xmlns:a16="http://schemas.microsoft.com/office/drawing/2014/main" id="{CD1B31DC-7F73-43DB-AABA-3F5B7639DB03}"/>
                  </a:ext>
                </a:extLst>
              </p:cNvPr>
              <p:cNvSpPr/>
              <p:nvPr/>
            </p:nvSpPr>
            <p:spPr>
              <a:xfrm flipV="1">
                <a:off x="7815801" y="5729013"/>
                <a:ext cx="76795" cy="115276"/>
              </a:xfrm>
              <a:custGeom>
                <a:avLst/>
                <a:gdLst>
                  <a:gd name="connsiteX0" fmla="*/ 38558 w 76795"/>
                  <a:gd name="connsiteY0" fmla="*/ 103591 h 115276"/>
                  <a:gd name="connsiteX1" fmla="*/ 21104 w 76795"/>
                  <a:gd name="connsiteY1" fmla="*/ 92161 h 115276"/>
                  <a:gd name="connsiteX2" fmla="*/ 15270 w 76795"/>
                  <a:gd name="connsiteY2" fmla="*/ 57823 h 115276"/>
                  <a:gd name="connsiteX3" fmla="*/ 21104 w 76795"/>
                  <a:gd name="connsiteY3" fmla="*/ 23557 h 115276"/>
                  <a:gd name="connsiteX4" fmla="*/ 38558 w 76795"/>
                  <a:gd name="connsiteY4" fmla="*/ 12127 h 115276"/>
                  <a:gd name="connsiteX5" fmla="*/ 56084 w 76795"/>
                  <a:gd name="connsiteY5" fmla="*/ 23557 h 115276"/>
                  <a:gd name="connsiteX6" fmla="*/ 61942 w 76795"/>
                  <a:gd name="connsiteY6" fmla="*/ 57823 h 115276"/>
                  <a:gd name="connsiteX7" fmla="*/ 56084 w 76795"/>
                  <a:gd name="connsiteY7" fmla="*/ 92161 h 115276"/>
                  <a:gd name="connsiteX8" fmla="*/ 38558 w 76795"/>
                  <a:gd name="connsiteY8" fmla="*/ 103591 h 115276"/>
                  <a:gd name="connsiteX9" fmla="*/ 38558 w 76795"/>
                  <a:gd name="connsiteY9" fmla="*/ 115497 h 115276"/>
                  <a:gd name="connsiteX10" fmla="*/ 67109 w 76795"/>
                  <a:gd name="connsiteY10" fmla="*/ 100709 h 115276"/>
                  <a:gd name="connsiteX11" fmla="*/ 76968 w 76795"/>
                  <a:gd name="connsiteY11" fmla="*/ 57823 h 115276"/>
                  <a:gd name="connsiteX12" fmla="*/ 67109 w 76795"/>
                  <a:gd name="connsiteY12" fmla="*/ 14984 h 115276"/>
                  <a:gd name="connsiteX13" fmla="*/ 38558 w 76795"/>
                  <a:gd name="connsiteY13" fmla="*/ 221 h 115276"/>
                  <a:gd name="connsiteX14" fmla="*/ 10031 w 76795"/>
                  <a:gd name="connsiteY14" fmla="*/ 14984 h 115276"/>
                  <a:gd name="connsiteX15" fmla="*/ 173 w 76795"/>
                  <a:gd name="connsiteY15" fmla="*/ 57823 h 115276"/>
                  <a:gd name="connsiteX16" fmla="*/ 10031 w 76795"/>
                  <a:gd name="connsiteY16" fmla="*/ 100709 h 115276"/>
                  <a:gd name="connsiteX17" fmla="*/ 38558 w 76795"/>
                  <a:gd name="connsiteY17" fmla="*/ 11549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8" y="103591"/>
                    </a:moveTo>
                    <a:cubicBezTo>
                      <a:pt x="30827" y="103591"/>
                      <a:pt x="25009" y="99781"/>
                      <a:pt x="21104" y="92161"/>
                    </a:cubicBezTo>
                    <a:cubicBezTo>
                      <a:pt x="17214" y="84557"/>
                      <a:pt x="15270" y="73111"/>
                      <a:pt x="15270" y="57823"/>
                    </a:cubicBezTo>
                    <a:cubicBezTo>
                      <a:pt x="15270" y="42599"/>
                      <a:pt x="17214" y="31177"/>
                      <a:pt x="21104" y="23557"/>
                    </a:cubicBezTo>
                    <a:cubicBezTo>
                      <a:pt x="25009" y="15937"/>
                      <a:pt x="30827" y="12127"/>
                      <a:pt x="38558" y="12127"/>
                    </a:cubicBezTo>
                    <a:cubicBezTo>
                      <a:pt x="46353" y="12127"/>
                      <a:pt x="52195" y="15937"/>
                      <a:pt x="56084" y="23557"/>
                    </a:cubicBezTo>
                    <a:cubicBezTo>
                      <a:pt x="59990" y="31177"/>
                      <a:pt x="61942" y="42599"/>
                      <a:pt x="61942" y="57823"/>
                    </a:cubicBezTo>
                    <a:cubicBezTo>
                      <a:pt x="61942" y="73111"/>
                      <a:pt x="59990" y="84557"/>
                      <a:pt x="56084" y="92161"/>
                    </a:cubicBezTo>
                    <a:cubicBezTo>
                      <a:pt x="52195" y="99781"/>
                      <a:pt x="46353" y="103591"/>
                      <a:pt x="38558" y="103591"/>
                    </a:cubicBezTo>
                    <a:close/>
                    <a:moveTo>
                      <a:pt x="38558" y="115497"/>
                    </a:moveTo>
                    <a:cubicBezTo>
                      <a:pt x="51020" y="115497"/>
                      <a:pt x="60537" y="110568"/>
                      <a:pt x="67109" y="100709"/>
                    </a:cubicBezTo>
                    <a:cubicBezTo>
                      <a:pt x="73682" y="90867"/>
                      <a:pt x="76968" y="76571"/>
                      <a:pt x="76968" y="57823"/>
                    </a:cubicBezTo>
                    <a:cubicBezTo>
                      <a:pt x="76968" y="39122"/>
                      <a:pt x="73682" y="24843"/>
                      <a:pt x="67109" y="14984"/>
                    </a:cubicBezTo>
                    <a:cubicBezTo>
                      <a:pt x="60537" y="5142"/>
                      <a:pt x="51020" y="221"/>
                      <a:pt x="38558" y="221"/>
                    </a:cubicBezTo>
                    <a:cubicBezTo>
                      <a:pt x="26112" y="221"/>
                      <a:pt x="16603" y="5142"/>
                      <a:pt x="10031" y="14984"/>
                    </a:cubicBezTo>
                    <a:cubicBezTo>
                      <a:pt x="3459" y="24843"/>
                      <a:pt x="173" y="39122"/>
                      <a:pt x="173" y="57823"/>
                    </a:cubicBezTo>
                    <a:cubicBezTo>
                      <a:pt x="173" y="76571"/>
                      <a:pt x="3459" y="90867"/>
                      <a:pt x="10031" y="100709"/>
                    </a:cubicBezTo>
                    <a:cubicBezTo>
                      <a:pt x="16603" y="110568"/>
                      <a:pt x="26112" y="115497"/>
                      <a:pt x="38558" y="115497"/>
                    </a:cubicBezTo>
                    <a:close/>
                  </a:path>
                </a:pathLst>
              </a:custGeom>
              <a:solidFill>
                <a:srgbClr val="000000"/>
              </a:solidFill>
              <a:ln w="1524" cap="flat">
                <a:noFill/>
                <a:prstDash val="solid"/>
                <a:round/>
              </a:ln>
            </p:spPr>
            <p:txBody>
              <a:bodyPr rtlCol="0" anchor="ctr"/>
              <a:lstStyle/>
              <a:p>
                <a:endParaRPr lang="en-US"/>
              </a:p>
            </p:txBody>
          </p:sp>
        </p:grpSp>
      </p:grpSp>
      <p:grpSp>
        <p:nvGrpSpPr>
          <p:cNvPr id="249" name="Graphic 4">
            <a:extLst>
              <a:ext uri="{FF2B5EF4-FFF2-40B4-BE49-F238E27FC236}">
                <a16:creationId xmlns:a16="http://schemas.microsoft.com/office/drawing/2014/main" id="{2BF7F60B-8A6D-41F0-BD80-29F50A6C7D27}"/>
              </a:ext>
            </a:extLst>
          </p:cNvPr>
          <p:cNvGrpSpPr/>
          <p:nvPr/>
        </p:nvGrpSpPr>
        <p:grpSpPr>
          <a:xfrm>
            <a:off x="7671515" y="5142654"/>
            <a:ext cx="364536" cy="115276"/>
            <a:chOff x="7671515" y="5142654"/>
            <a:chExt cx="364536" cy="115276"/>
          </a:xfrm>
          <a:solidFill>
            <a:srgbClr val="000000"/>
          </a:solidFill>
        </p:grpSpPr>
        <p:sp>
          <p:nvSpPr>
            <p:cNvPr id="250" name="Freeform: Shape 249">
              <a:extLst>
                <a:ext uri="{FF2B5EF4-FFF2-40B4-BE49-F238E27FC236}">
                  <a16:creationId xmlns:a16="http://schemas.microsoft.com/office/drawing/2014/main" id="{2A147339-596D-4FA1-96E0-49769FE3D3FC}"/>
                </a:ext>
              </a:extLst>
            </p:cNvPr>
            <p:cNvSpPr/>
            <p:nvPr/>
          </p:nvSpPr>
          <p:spPr>
            <a:xfrm>
              <a:off x="7969377" y="5197870"/>
              <a:ext cx="66675" cy="19050"/>
            </a:xfrm>
            <a:custGeom>
              <a:avLst/>
              <a:gdLst>
                <a:gd name="connsiteX0" fmla="*/ 66889 w 66675"/>
                <a:gd name="connsiteY0" fmla="*/ 226 h 19050"/>
                <a:gd name="connsiteX1" fmla="*/ 214 w 66675"/>
                <a:gd name="connsiteY1" fmla="*/ 226 h 19050"/>
              </a:gdLst>
              <a:ahLst/>
              <a:cxnLst>
                <a:cxn ang="0">
                  <a:pos x="connsiteX0" y="connsiteY0"/>
                </a:cxn>
                <a:cxn ang="0">
                  <a:pos x="connsiteX1" y="connsiteY1"/>
                </a:cxn>
              </a:cxnLst>
              <a:rect l="l" t="t" r="r" b="b"/>
              <a:pathLst>
                <a:path w="66675" h="19050">
                  <a:moveTo>
                    <a:pt x="66889" y="226"/>
                  </a:moveTo>
                  <a:lnTo>
                    <a:pt x="214" y="226"/>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51" name="Graphic 4">
              <a:extLst>
                <a:ext uri="{FF2B5EF4-FFF2-40B4-BE49-F238E27FC236}">
                  <a16:creationId xmlns:a16="http://schemas.microsoft.com/office/drawing/2014/main" id="{2BF7F60B-8A6D-41F0-BD80-29F50A6C7D27}"/>
                </a:ext>
              </a:extLst>
            </p:cNvPr>
            <p:cNvGrpSpPr/>
            <p:nvPr/>
          </p:nvGrpSpPr>
          <p:grpSpPr>
            <a:xfrm>
              <a:off x="7671515" y="5142654"/>
              <a:ext cx="217890" cy="115276"/>
              <a:chOff x="7671515" y="5142654"/>
              <a:chExt cx="217890" cy="115276"/>
            </a:xfrm>
            <a:solidFill>
              <a:srgbClr val="000000"/>
            </a:solidFill>
          </p:grpSpPr>
          <p:sp>
            <p:nvSpPr>
              <p:cNvPr id="252" name="Freeform: Shape 251">
                <a:extLst>
                  <a:ext uri="{FF2B5EF4-FFF2-40B4-BE49-F238E27FC236}">
                    <a16:creationId xmlns:a16="http://schemas.microsoft.com/office/drawing/2014/main" id="{ADE0CA88-EB38-455A-BC3C-F374DF71F954}"/>
                  </a:ext>
                </a:extLst>
              </p:cNvPr>
              <p:cNvSpPr/>
              <p:nvPr/>
            </p:nvSpPr>
            <p:spPr>
              <a:xfrm flipV="1">
                <a:off x="7671515" y="5142654"/>
                <a:ext cx="70532" cy="113109"/>
              </a:xfrm>
              <a:custGeom>
                <a:avLst/>
                <a:gdLst>
                  <a:gd name="connsiteX0" fmla="*/ 18240 w 70532"/>
                  <a:gd name="connsiteY0" fmla="*/ 12834 h 113109"/>
                  <a:gd name="connsiteX1" fmla="*/ 70699 w 70532"/>
                  <a:gd name="connsiteY1" fmla="*/ 12834 h 113109"/>
                  <a:gd name="connsiteX2" fmla="*/ 70699 w 70532"/>
                  <a:gd name="connsiteY2" fmla="*/ 189 h 113109"/>
                  <a:gd name="connsiteX3" fmla="*/ 166 w 70532"/>
                  <a:gd name="connsiteY3" fmla="*/ 189 h 113109"/>
                  <a:gd name="connsiteX4" fmla="*/ 166 w 70532"/>
                  <a:gd name="connsiteY4" fmla="*/ 12834 h 113109"/>
                  <a:gd name="connsiteX5" fmla="*/ 23479 w 70532"/>
                  <a:gd name="connsiteY5" fmla="*/ 36598 h 113109"/>
                  <a:gd name="connsiteX6" fmla="*/ 42052 w 70532"/>
                  <a:gd name="connsiteY6" fmla="*/ 55863 h 113109"/>
                  <a:gd name="connsiteX7" fmla="*/ 52125 w 70532"/>
                  <a:gd name="connsiteY7" fmla="*/ 69579 h 113109"/>
                  <a:gd name="connsiteX8" fmla="*/ 55006 w 70532"/>
                  <a:gd name="connsiteY8" fmla="*/ 80628 h 113109"/>
                  <a:gd name="connsiteX9" fmla="*/ 48791 w 70532"/>
                  <a:gd name="connsiteY9" fmla="*/ 95058 h 113109"/>
                  <a:gd name="connsiteX10" fmla="*/ 32599 w 70532"/>
                  <a:gd name="connsiteY10" fmla="*/ 100654 h 113109"/>
                  <a:gd name="connsiteX11" fmla="*/ 17668 w 70532"/>
                  <a:gd name="connsiteY11" fmla="*/ 98201 h 113109"/>
                  <a:gd name="connsiteX12" fmla="*/ 904 w 70532"/>
                  <a:gd name="connsiteY12" fmla="*/ 90748 h 113109"/>
                  <a:gd name="connsiteX13" fmla="*/ 904 w 70532"/>
                  <a:gd name="connsiteY13" fmla="*/ 105940 h 113109"/>
                  <a:gd name="connsiteX14" fmla="*/ 17859 w 70532"/>
                  <a:gd name="connsiteY14" fmla="*/ 111441 h 113109"/>
                  <a:gd name="connsiteX15" fmla="*/ 32313 w 70532"/>
                  <a:gd name="connsiteY15" fmla="*/ 113299 h 113109"/>
                  <a:gd name="connsiteX16" fmla="*/ 59840 w 70532"/>
                  <a:gd name="connsiteY16" fmla="*/ 104655 h 113109"/>
                  <a:gd name="connsiteX17" fmla="*/ 70103 w 70532"/>
                  <a:gd name="connsiteY17" fmla="*/ 81604 h 113109"/>
                  <a:gd name="connsiteX18" fmla="*/ 67532 w 70532"/>
                  <a:gd name="connsiteY18" fmla="*/ 68602 h 113109"/>
                  <a:gd name="connsiteX19" fmla="*/ 58197 w 70532"/>
                  <a:gd name="connsiteY19" fmla="*/ 54148 h 113109"/>
                  <a:gd name="connsiteX20" fmla="*/ 46362 w 70532"/>
                  <a:gd name="connsiteY20" fmla="*/ 41671 h 113109"/>
                  <a:gd name="connsiteX21" fmla="*/ 18240 w 70532"/>
                  <a:gd name="connsiteY21" fmla="*/ 1283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40" y="12834"/>
                    </a:moveTo>
                    <a:lnTo>
                      <a:pt x="70699" y="12834"/>
                    </a:lnTo>
                    <a:lnTo>
                      <a:pt x="70699" y="189"/>
                    </a:lnTo>
                    <a:lnTo>
                      <a:pt x="166" y="189"/>
                    </a:lnTo>
                    <a:lnTo>
                      <a:pt x="166" y="12834"/>
                    </a:lnTo>
                    <a:cubicBezTo>
                      <a:pt x="5865" y="18739"/>
                      <a:pt x="13636" y="26661"/>
                      <a:pt x="23479" y="36598"/>
                    </a:cubicBezTo>
                    <a:cubicBezTo>
                      <a:pt x="33337" y="46552"/>
                      <a:pt x="39528" y="52973"/>
                      <a:pt x="42052" y="55863"/>
                    </a:cubicBezTo>
                    <a:cubicBezTo>
                      <a:pt x="46862" y="61260"/>
                      <a:pt x="50220" y="65832"/>
                      <a:pt x="52125" y="69579"/>
                    </a:cubicBezTo>
                    <a:cubicBezTo>
                      <a:pt x="54046" y="73325"/>
                      <a:pt x="55006" y="77008"/>
                      <a:pt x="55006" y="80628"/>
                    </a:cubicBezTo>
                    <a:cubicBezTo>
                      <a:pt x="55006" y="86533"/>
                      <a:pt x="52935" y="91343"/>
                      <a:pt x="48791" y="95058"/>
                    </a:cubicBezTo>
                    <a:cubicBezTo>
                      <a:pt x="44648" y="98789"/>
                      <a:pt x="39250" y="100654"/>
                      <a:pt x="32599" y="100654"/>
                    </a:cubicBezTo>
                    <a:cubicBezTo>
                      <a:pt x="27884" y="100654"/>
                      <a:pt x="22907" y="99836"/>
                      <a:pt x="17668" y="98201"/>
                    </a:cubicBezTo>
                    <a:cubicBezTo>
                      <a:pt x="12445" y="96566"/>
                      <a:pt x="6857" y="94082"/>
                      <a:pt x="904" y="90748"/>
                    </a:cubicBezTo>
                    <a:lnTo>
                      <a:pt x="904" y="105940"/>
                    </a:lnTo>
                    <a:cubicBezTo>
                      <a:pt x="6953" y="108369"/>
                      <a:pt x="12604" y="110203"/>
                      <a:pt x="17859" y="111441"/>
                    </a:cubicBezTo>
                    <a:cubicBezTo>
                      <a:pt x="23129" y="112679"/>
                      <a:pt x="27947" y="113299"/>
                      <a:pt x="32313" y="113299"/>
                    </a:cubicBezTo>
                    <a:cubicBezTo>
                      <a:pt x="43822" y="113299"/>
                      <a:pt x="52998" y="110417"/>
                      <a:pt x="59840" y="104655"/>
                    </a:cubicBezTo>
                    <a:cubicBezTo>
                      <a:pt x="66682" y="98908"/>
                      <a:pt x="70103" y="91224"/>
                      <a:pt x="70103" y="81604"/>
                    </a:cubicBezTo>
                    <a:cubicBezTo>
                      <a:pt x="70103" y="77032"/>
                      <a:pt x="69246" y="72698"/>
                      <a:pt x="67532" y="68602"/>
                    </a:cubicBezTo>
                    <a:cubicBezTo>
                      <a:pt x="65833" y="64522"/>
                      <a:pt x="62722" y="59704"/>
                      <a:pt x="58197" y="54148"/>
                    </a:cubicBezTo>
                    <a:cubicBezTo>
                      <a:pt x="56959" y="52704"/>
                      <a:pt x="53014" y="48544"/>
                      <a:pt x="46362" y="41671"/>
                    </a:cubicBezTo>
                    <a:cubicBezTo>
                      <a:pt x="39727" y="34797"/>
                      <a:pt x="30352" y="25184"/>
                      <a:pt x="18240" y="12834"/>
                    </a:cubicBezTo>
                    <a:close/>
                  </a:path>
                </a:pathLst>
              </a:custGeom>
              <a:solidFill>
                <a:srgbClr val="000000"/>
              </a:solidFill>
              <a:ln w="1524" cap="flat">
                <a:noFill/>
                <a:prstDash val="solid"/>
                <a:round/>
              </a:ln>
            </p:spPr>
            <p:txBody>
              <a:bodyPr rtlCol="0" anchor="ctr"/>
              <a:lstStyle/>
              <a:p>
                <a:endParaRPr lang="en-US"/>
              </a:p>
            </p:txBody>
          </p:sp>
          <p:sp>
            <p:nvSpPr>
              <p:cNvPr id="253" name="Freeform: Shape 252">
                <a:extLst>
                  <a:ext uri="{FF2B5EF4-FFF2-40B4-BE49-F238E27FC236}">
                    <a16:creationId xmlns:a16="http://schemas.microsoft.com/office/drawing/2014/main" id="{8CC4F751-514C-401E-A7CB-B549331BF08D}"/>
                  </a:ext>
                </a:extLst>
              </p:cNvPr>
              <p:cNvSpPr/>
              <p:nvPr/>
            </p:nvSpPr>
            <p:spPr>
              <a:xfrm flipV="1">
                <a:off x="7773597" y="5236856"/>
                <a:ext cx="15716" cy="18907"/>
              </a:xfrm>
              <a:custGeom>
                <a:avLst/>
                <a:gdLst>
                  <a:gd name="connsiteX0" fmla="*/ 185 w 15716"/>
                  <a:gd name="connsiteY0" fmla="*/ 19130 h 18907"/>
                  <a:gd name="connsiteX1" fmla="*/ 15901 w 15716"/>
                  <a:gd name="connsiteY1" fmla="*/ 19130 h 18907"/>
                  <a:gd name="connsiteX2" fmla="*/ 15901 w 15716"/>
                  <a:gd name="connsiteY2" fmla="*/ 222 h 18907"/>
                  <a:gd name="connsiteX3" fmla="*/ 185 w 15716"/>
                  <a:gd name="connsiteY3" fmla="*/ 222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130"/>
                    </a:moveTo>
                    <a:lnTo>
                      <a:pt x="15901" y="19130"/>
                    </a:lnTo>
                    <a:lnTo>
                      <a:pt x="15901" y="222"/>
                    </a:lnTo>
                    <a:lnTo>
                      <a:pt x="185" y="222"/>
                    </a:lnTo>
                    <a:close/>
                  </a:path>
                </a:pathLst>
              </a:custGeom>
              <a:solidFill>
                <a:srgbClr val="000000"/>
              </a:solidFill>
              <a:ln w="1524" cap="flat">
                <a:noFill/>
                <a:prstDash val="solid"/>
                <a:round/>
              </a:ln>
            </p:spPr>
            <p:txBody>
              <a:bodyPr rtlCol="0" anchor="ctr"/>
              <a:lstStyle/>
              <a:p>
                <a:endParaRPr lang="en-US"/>
              </a:p>
            </p:txBody>
          </p:sp>
          <p:sp>
            <p:nvSpPr>
              <p:cNvPr id="254" name="Freeform: Shape 253">
                <a:extLst>
                  <a:ext uri="{FF2B5EF4-FFF2-40B4-BE49-F238E27FC236}">
                    <a16:creationId xmlns:a16="http://schemas.microsoft.com/office/drawing/2014/main" id="{7338720D-CEC8-4F69-A1A7-DE5CE51F8ECC}"/>
                  </a:ext>
                </a:extLst>
              </p:cNvPr>
              <p:cNvSpPr/>
              <p:nvPr/>
            </p:nvSpPr>
            <p:spPr>
              <a:xfrm flipV="1">
                <a:off x="7817516" y="5144654"/>
                <a:ext cx="71889" cy="113275"/>
              </a:xfrm>
              <a:custGeom>
                <a:avLst/>
                <a:gdLst>
                  <a:gd name="connsiteX0" fmla="*/ 4864 w 71889"/>
                  <a:gd name="connsiteY0" fmla="*/ 113467 h 113275"/>
                  <a:gd name="connsiteX1" fmla="*/ 63871 w 71889"/>
                  <a:gd name="connsiteY1" fmla="*/ 113467 h 113275"/>
                  <a:gd name="connsiteX2" fmla="*/ 63871 w 71889"/>
                  <a:gd name="connsiteY2" fmla="*/ 100798 h 113275"/>
                  <a:gd name="connsiteX3" fmla="*/ 18628 w 71889"/>
                  <a:gd name="connsiteY3" fmla="*/ 100798 h 113275"/>
                  <a:gd name="connsiteX4" fmla="*/ 18628 w 71889"/>
                  <a:gd name="connsiteY4" fmla="*/ 73581 h 113275"/>
                  <a:gd name="connsiteX5" fmla="*/ 25152 w 71889"/>
                  <a:gd name="connsiteY5" fmla="*/ 75248 h 113275"/>
                  <a:gd name="connsiteX6" fmla="*/ 31725 w 71889"/>
                  <a:gd name="connsiteY6" fmla="*/ 75795 h 113275"/>
                  <a:gd name="connsiteX7" fmla="*/ 61181 w 71889"/>
                  <a:gd name="connsiteY7" fmla="*/ 65604 h 113275"/>
                  <a:gd name="connsiteX8" fmla="*/ 72063 w 71889"/>
                  <a:gd name="connsiteY8" fmla="*/ 38005 h 113275"/>
                  <a:gd name="connsiteX9" fmla="*/ 60895 w 71889"/>
                  <a:gd name="connsiteY9" fmla="*/ 10120 h 113275"/>
                  <a:gd name="connsiteX10" fmla="*/ 29415 w 71889"/>
                  <a:gd name="connsiteY10" fmla="*/ 191 h 113275"/>
                  <a:gd name="connsiteX11" fmla="*/ 15151 w 71889"/>
                  <a:gd name="connsiteY11" fmla="*/ 1381 h 113275"/>
                  <a:gd name="connsiteX12" fmla="*/ 173 w 71889"/>
                  <a:gd name="connsiteY12" fmla="*/ 4953 h 113275"/>
                  <a:gd name="connsiteX13" fmla="*/ 173 w 71889"/>
                  <a:gd name="connsiteY13" fmla="*/ 20074 h 113275"/>
                  <a:gd name="connsiteX14" fmla="*/ 14008 w 71889"/>
                  <a:gd name="connsiteY14" fmla="*/ 14645 h 113275"/>
                  <a:gd name="connsiteX15" fmla="*/ 29105 w 71889"/>
                  <a:gd name="connsiteY15" fmla="*/ 12859 h 113275"/>
                  <a:gd name="connsiteX16" fmla="*/ 49489 w 71889"/>
                  <a:gd name="connsiteY16" fmla="*/ 19622 h 113275"/>
                  <a:gd name="connsiteX17" fmla="*/ 57013 w 71889"/>
                  <a:gd name="connsiteY17" fmla="*/ 38005 h 113275"/>
                  <a:gd name="connsiteX18" fmla="*/ 49489 w 71889"/>
                  <a:gd name="connsiteY18" fmla="*/ 56364 h 113275"/>
                  <a:gd name="connsiteX19" fmla="*/ 29105 w 71889"/>
                  <a:gd name="connsiteY19" fmla="*/ 63151 h 113275"/>
                  <a:gd name="connsiteX20" fmla="*/ 17080 w 71889"/>
                  <a:gd name="connsiteY20" fmla="*/ 61817 h 113275"/>
                  <a:gd name="connsiteX21" fmla="*/ 4864 w 71889"/>
                  <a:gd name="connsiteY21" fmla="*/ 57650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64" y="113467"/>
                    </a:moveTo>
                    <a:lnTo>
                      <a:pt x="63871" y="113467"/>
                    </a:lnTo>
                    <a:lnTo>
                      <a:pt x="63871" y="100798"/>
                    </a:lnTo>
                    <a:lnTo>
                      <a:pt x="18628" y="100798"/>
                    </a:lnTo>
                    <a:lnTo>
                      <a:pt x="18628" y="73581"/>
                    </a:lnTo>
                    <a:cubicBezTo>
                      <a:pt x="20803" y="74327"/>
                      <a:pt x="22977" y="74882"/>
                      <a:pt x="25152" y="75248"/>
                    </a:cubicBezTo>
                    <a:cubicBezTo>
                      <a:pt x="27343" y="75613"/>
                      <a:pt x="29534" y="75795"/>
                      <a:pt x="31725" y="75795"/>
                    </a:cubicBezTo>
                    <a:cubicBezTo>
                      <a:pt x="44123" y="75795"/>
                      <a:pt x="53942" y="72398"/>
                      <a:pt x="61181" y="65604"/>
                    </a:cubicBezTo>
                    <a:cubicBezTo>
                      <a:pt x="68435" y="58809"/>
                      <a:pt x="72063" y="49609"/>
                      <a:pt x="72063" y="38005"/>
                    </a:cubicBezTo>
                    <a:cubicBezTo>
                      <a:pt x="72063" y="26051"/>
                      <a:pt x="68340" y="16756"/>
                      <a:pt x="60895" y="10120"/>
                    </a:cubicBezTo>
                    <a:cubicBezTo>
                      <a:pt x="53449" y="3500"/>
                      <a:pt x="42956" y="191"/>
                      <a:pt x="29415" y="191"/>
                    </a:cubicBezTo>
                    <a:cubicBezTo>
                      <a:pt x="24748" y="191"/>
                      <a:pt x="19993" y="587"/>
                      <a:pt x="15151" y="1381"/>
                    </a:cubicBezTo>
                    <a:cubicBezTo>
                      <a:pt x="10325" y="2175"/>
                      <a:pt x="5332" y="3366"/>
                      <a:pt x="173" y="4953"/>
                    </a:cubicBezTo>
                    <a:lnTo>
                      <a:pt x="173" y="20074"/>
                    </a:lnTo>
                    <a:cubicBezTo>
                      <a:pt x="4634" y="17645"/>
                      <a:pt x="9246" y="15835"/>
                      <a:pt x="14008" y="14645"/>
                    </a:cubicBezTo>
                    <a:cubicBezTo>
                      <a:pt x="18771" y="13454"/>
                      <a:pt x="23803" y="12859"/>
                      <a:pt x="29105" y="12859"/>
                    </a:cubicBezTo>
                    <a:cubicBezTo>
                      <a:pt x="37693" y="12859"/>
                      <a:pt x="44488" y="15113"/>
                      <a:pt x="49489" y="19622"/>
                    </a:cubicBezTo>
                    <a:cubicBezTo>
                      <a:pt x="54505" y="24130"/>
                      <a:pt x="57013" y="30258"/>
                      <a:pt x="57013" y="38005"/>
                    </a:cubicBezTo>
                    <a:cubicBezTo>
                      <a:pt x="57013" y="45736"/>
                      <a:pt x="54505" y="51856"/>
                      <a:pt x="49489" y="56364"/>
                    </a:cubicBezTo>
                    <a:cubicBezTo>
                      <a:pt x="44488" y="60889"/>
                      <a:pt x="37693" y="63151"/>
                      <a:pt x="29105" y="63151"/>
                    </a:cubicBezTo>
                    <a:cubicBezTo>
                      <a:pt x="25089" y="63151"/>
                      <a:pt x="21080" y="62706"/>
                      <a:pt x="17080" y="61817"/>
                    </a:cubicBezTo>
                    <a:cubicBezTo>
                      <a:pt x="13095" y="60928"/>
                      <a:pt x="9023" y="59539"/>
                      <a:pt x="4864" y="57650"/>
                    </a:cubicBezTo>
                    <a:close/>
                  </a:path>
                </a:pathLst>
              </a:custGeom>
              <a:solidFill>
                <a:srgbClr val="000000"/>
              </a:solidFill>
              <a:ln w="1524" cap="flat">
                <a:noFill/>
                <a:prstDash val="solid"/>
                <a:round/>
              </a:ln>
            </p:spPr>
            <p:txBody>
              <a:bodyPr rtlCol="0" anchor="ctr"/>
              <a:lstStyle/>
              <a:p>
                <a:endParaRPr lang="en-US"/>
              </a:p>
            </p:txBody>
          </p:sp>
        </p:grpSp>
      </p:grpSp>
      <p:grpSp>
        <p:nvGrpSpPr>
          <p:cNvPr id="255" name="Graphic 4">
            <a:extLst>
              <a:ext uri="{FF2B5EF4-FFF2-40B4-BE49-F238E27FC236}">
                <a16:creationId xmlns:a16="http://schemas.microsoft.com/office/drawing/2014/main" id="{2BF7F60B-8A6D-41F0-BD80-29F50A6C7D27}"/>
              </a:ext>
            </a:extLst>
          </p:cNvPr>
          <p:cNvGrpSpPr/>
          <p:nvPr/>
        </p:nvGrpSpPr>
        <p:grpSpPr>
          <a:xfrm>
            <a:off x="7672111" y="4556295"/>
            <a:ext cx="363940" cy="115276"/>
            <a:chOff x="7672111" y="4556295"/>
            <a:chExt cx="363940" cy="115276"/>
          </a:xfrm>
          <a:solidFill>
            <a:srgbClr val="000000"/>
          </a:solidFill>
        </p:grpSpPr>
        <p:sp>
          <p:nvSpPr>
            <p:cNvPr id="256" name="Freeform: Shape 255">
              <a:extLst>
                <a:ext uri="{FF2B5EF4-FFF2-40B4-BE49-F238E27FC236}">
                  <a16:creationId xmlns:a16="http://schemas.microsoft.com/office/drawing/2014/main" id="{D997BA14-5068-4252-960B-6E31B7463ABF}"/>
                </a:ext>
              </a:extLst>
            </p:cNvPr>
            <p:cNvSpPr/>
            <p:nvPr/>
          </p:nvSpPr>
          <p:spPr>
            <a:xfrm>
              <a:off x="7969377" y="4611511"/>
              <a:ext cx="66675" cy="19050"/>
            </a:xfrm>
            <a:custGeom>
              <a:avLst/>
              <a:gdLst>
                <a:gd name="connsiteX0" fmla="*/ 66889 w 66675"/>
                <a:gd name="connsiteY0" fmla="*/ 195 h 19050"/>
                <a:gd name="connsiteX1" fmla="*/ 214 w 66675"/>
                <a:gd name="connsiteY1" fmla="*/ 195 h 19050"/>
              </a:gdLst>
              <a:ahLst/>
              <a:cxnLst>
                <a:cxn ang="0">
                  <a:pos x="connsiteX0" y="connsiteY0"/>
                </a:cxn>
                <a:cxn ang="0">
                  <a:pos x="connsiteX1" y="connsiteY1"/>
                </a:cxn>
              </a:cxnLst>
              <a:rect l="l" t="t" r="r" b="b"/>
              <a:pathLst>
                <a:path w="66675" h="19050">
                  <a:moveTo>
                    <a:pt x="66889" y="195"/>
                  </a:moveTo>
                  <a:lnTo>
                    <a:pt x="214" y="19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57" name="Graphic 4">
              <a:extLst>
                <a:ext uri="{FF2B5EF4-FFF2-40B4-BE49-F238E27FC236}">
                  <a16:creationId xmlns:a16="http://schemas.microsoft.com/office/drawing/2014/main" id="{2BF7F60B-8A6D-41F0-BD80-29F50A6C7D27}"/>
                </a:ext>
              </a:extLst>
            </p:cNvPr>
            <p:cNvGrpSpPr/>
            <p:nvPr/>
          </p:nvGrpSpPr>
          <p:grpSpPr>
            <a:xfrm>
              <a:off x="7672111" y="4556295"/>
              <a:ext cx="220485" cy="115276"/>
              <a:chOff x="7672111" y="4556295"/>
              <a:chExt cx="220485" cy="115276"/>
            </a:xfrm>
            <a:solidFill>
              <a:srgbClr val="000000"/>
            </a:solidFill>
          </p:grpSpPr>
          <p:sp>
            <p:nvSpPr>
              <p:cNvPr id="258" name="Freeform: Shape 257">
                <a:extLst>
                  <a:ext uri="{FF2B5EF4-FFF2-40B4-BE49-F238E27FC236}">
                    <a16:creationId xmlns:a16="http://schemas.microsoft.com/office/drawing/2014/main" id="{8A496BD2-815D-4F7D-A8A6-130A3E2E8556}"/>
                  </a:ext>
                </a:extLst>
              </p:cNvPr>
              <p:cNvSpPr/>
              <p:nvPr/>
            </p:nvSpPr>
            <p:spPr>
              <a:xfrm flipV="1">
                <a:off x="7672111" y="4558295"/>
                <a:ext cx="71889" cy="113275"/>
              </a:xfrm>
              <a:custGeom>
                <a:avLst/>
                <a:gdLst>
                  <a:gd name="connsiteX0" fmla="*/ 4856 w 71889"/>
                  <a:gd name="connsiteY0" fmla="*/ 113436 h 113275"/>
                  <a:gd name="connsiteX1" fmla="*/ 63864 w 71889"/>
                  <a:gd name="connsiteY1" fmla="*/ 113436 h 113275"/>
                  <a:gd name="connsiteX2" fmla="*/ 63864 w 71889"/>
                  <a:gd name="connsiteY2" fmla="*/ 100768 h 113275"/>
                  <a:gd name="connsiteX3" fmla="*/ 18620 w 71889"/>
                  <a:gd name="connsiteY3" fmla="*/ 100768 h 113275"/>
                  <a:gd name="connsiteX4" fmla="*/ 18620 w 71889"/>
                  <a:gd name="connsiteY4" fmla="*/ 73550 h 113275"/>
                  <a:gd name="connsiteX5" fmla="*/ 25145 w 71889"/>
                  <a:gd name="connsiteY5" fmla="*/ 75217 h 113275"/>
                  <a:gd name="connsiteX6" fmla="*/ 31717 w 71889"/>
                  <a:gd name="connsiteY6" fmla="*/ 75764 h 113275"/>
                  <a:gd name="connsiteX7" fmla="*/ 61173 w 71889"/>
                  <a:gd name="connsiteY7" fmla="*/ 65573 h 113275"/>
                  <a:gd name="connsiteX8" fmla="*/ 72055 w 71889"/>
                  <a:gd name="connsiteY8" fmla="*/ 37974 h 113275"/>
                  <a:gd name="connsiteX9" fmla="*/ 60887 w 71889"/>
                  <a:gd name="connsiteY9" fmla="*/ 10090 h 113275"/>
                  <a:gd name="connsiteX10" fmla="*/ 29407 w 71889"/>
                  <a:gd name="connsiteY10" fmla="*/ 160 h 113275"/>
                  <a:gd name="connsiteX11" fmla="*/ 15143 w 71889"/>
                  <a:gd name="connsiteY11" fmla="*/ 1350 h 113275"/>
                  <a:gd name="connsiteX12" fmla="*/ 165 w 71889"/>
                  <a:gd name="connsiteY12" fmla="*/ 4922 h 113275"/>
                  <a:gd name="connsiteX13" fmla="*/ 165 w 71889"/>
                  <a:gd name="connsiteY13" fmla="*/ 20043 h 113275"/>
                  <a:gd name="connsiteX14" fmla="*/ 14000 w 71889"/>
                  <a:gd name="connsiteY14" fmla="*/ 14614 h 113275"/>
                  <a:gd name="connsiteX15" fmla="*/ 29097 w 71889"/>
                  <a:gd name="connsiteY15" fmla="*/ 12828 h 113275"/>
                  <a:gd name="connsiteX16" fmla="*/ 49481 w 71889"/>
                  <a:gd name="connsiteY16" fmla="*/ 19591 h 113275"/>
                  <a:gd name="connsiteX17" fmla="*/ 57006 w 71889"/>
                  <a:gd name="connsiteY17" fmla="*/ 37974 h 113275"/>
                  <a:gd name="connsiteX18" fmla="*/ 49481 w 71889"/>
                  <a:gd name="connsiteY18" fmla="*/ 56333 h 113275"/>
                  <a:gd name="connsiteX19" fmla="*/ 29097 w 71889"/>
                  <a:gd name="connsiteY19" fmla="*/ 63120 h 113275"/>
                  <a:gd name="connsiteX20" fmla="*/ 17072 w 71889"/>
                  <a:gd name="connsiteY20" fmla="*/ 61786 h 113275"/>
                  <a:gd name="connsiteX21" fmla="*/ 4856 w 71889"/>
                  <a:gd name="connsiteY21" fmla="*/ 57619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56" y="113436"/>
                    </a:moveTo>
                    <a:lnTo>
                      <a:pt x="63864" y="113436"/>
                    </a:lnTo>
                    <a:lnTo>
                      <a:pt x="63864" y="100768"/>
                    </a:lnTo>
                    <a:lnTo>
                      <a:pt x="18620" y="100768"/>
                    </a:lnTo>
                    <a:lnTo>
                      <a:pt x="18620" y="73550"/>
                    </a:lnTo>
                    <a:cubicBezTo>
                      <a:pt x="20795" y="74296"/>
                      <a:pt x="22970" y="74852"/>
                      <a:pt x="25145" y="75217"/>
                    </a:cubicBezTo>
                    <a:cubicBezTo>
                      <a:pt x="27335" y="75582"/>
                      <a:pt x="29526" y="75764"/>
                      <a:pt x="31717" y="75764"/>
                    </a:cubicBezTo>
                    <a:cubicBezTo>
                      <a:pt x="44115" y="75764"/>
                      <a:pt x="53934" y="72367"/>
                      <a:pt x="61173" y="65573"/>
                    </a:cubicBezTo>
                    <a:cubicBezTo>
                      <a:pt x="68428" y="58778"/>
                      <a:pt x="72055" y="49579"/>
                      <a:pt x="72055" y="37974"/>
                    </a:cubicBezTo>
                    <a:cubicBezTo>
                      <a:pt x="72055" y="26020"/>
                      <a:pt x="68333" y="16725"/>
                      <a:pt x="60887" y="10090"/>
                    </a:cubicBezTo>
                    <a:cubicBezTo>
                      <a:pt x="53442" y="3470"/>
                      <a:pt x="42948" y="160"/>
                      <a:pt x="29407" y="160"/>
                    </a:cubicBezTo>
                    <a:cubicBezTo>
                      <a:pt x="24740" y="160"/>
                      <a:pt x="19985" y="557"/>
                      <a:pt x="15143" y="1350"/>
                    </a:cubicBezTo>
                    <a:cubicBezTo>
                      <a:pt x="10317" y="2144"/>
                      <a:pt x="5325" y="3335"/>
                      <a:pt x="165" y="4922"/>
                    </a:cubicBezTo>
                    <a:lnTo>
                      <a:pt x="165" y="20043"/>
                    </a:lnTo>
                    <a:cubicBezTo>
                      <a:pt x="4626" y="17614"/>
                      <a:pt x="9238" y="15805"/>
                      <a:pt x="14000" y="14614"/>
                    </a:cubicBezTo>
                    <a:cubicBezTo>
                      <a:pt x="18763" y="13423"/>
                      <a:pt x="23795" y="12828"/>
                      <a:pt x="29097" y="12828"/>
                    </a:cubicBezTo>
                    <a:cubicBezTo>
                      <a:pt x="37686" y="12828"/>
                      <a:pt x="44480" y="15082"/>
                      <a:pt x="49481" y="19591"/>
                    </a:cubicBezTo>
                    <a:cubicBezTo>
                      <a:pt x="54498" y="24099"/>
                      <a:pt x="57006" y="30227"/>
                      <a:pt x="57006" y="37974"/>
                    </a:cubicBezTo>
                    <a:cubicBezTo>
                      <a:pt x="57006" y="45705"/>
                      <a:pt x="54498" y="51825"/>
                      <a:pt x="49481" y="56333"/>
                    </a:cubicBezTo>
                    <a:cubicBezTo>
                      <a:pt x="44480" y="60858"/>
                      <a:pt x="37686" y="63120"/>
                      <a:pt x="29097" y="63120"/>
                    </a:cubicBezTo>
                    <a:cubicBezTo>
                      <a:pt x="25081" y="63120"/>
                      <a:pt x="21073" y="62676"/>
                      <a:pt x="17072" y="61786"/>
                    </a:cubicBezTo>
                    <a:cubicBezTo>
                      <a:pt x="13088" y="60898"/>
                      <a:pt x="9016" y="59508"/>
                      <a:pt x="4856" y="57619"/>
                    </a:cubicBezTo>
                    <a:close/>
                  </a:path>
                </a:pathLst>
              </a:custGeom>
              <a:solidFill>
                <a:srgbClr val="000000"/>
              </a:solidFill>
              <a:ln w="1524" cap="flat">
                <a:noFill/>
                <a:prstDash val="solid"/>
                <a:round/>
              </a:ln>
            </p:spPr>
            <p:txBody>
              <a:bodyPr rtlCol="0" anchor="ctr"/>
              <a:lstStyle/>
              <a:p>
                <a:endParaRPr lang="en-US"/>
              </a:p>
            </p:txBody>
          </p:sp>
          <p:sp>
            <p:nvSpPr>
              <p:cNvPr id="259" name="Freeform: Shape 258">
                <a:extLst>
                  <a:ext uri="{FF2B5EF4-FFF2-40B4-BE49-F238E27FC236}">
                    <a16:creationId xmlns:a16="http://schemas.microsoft.com/office/drawing/2014/main" id="{E594D4D9-D1EF-47A1-8DE6-755BBAA61373}"/>
                  </a:ext>
                </a:extLst>
              </p:cNvPr>
              <p:cNvSpPr/>
              <p:nvPr/>
            </p:nvSpPr>
            <p:spPr>
              <a:xfrm flipV="1">
                <a:off x="7773597" y="4650497"/>
                <a:ext cx="15716" cy="18907"/>
              </a:xfrm>
              <a:custGeom>
                <a:avLst/>
                <a:gdLst>
                  <a:gd name="connsiteX0" fmla="*/ 185 w 15716"/>
                  <a:gd name="connsiteY0" fmla="*/ 19099 h 18907"/>
                  <a:gd name="connsiteX1" fmla="*/ 15901 w 15716"/>
                  <a:gd name="connsiteY1" fmla="*/ 19099 h 18907"/>
                  <a:gd name="connsiteX2" fmla="*/ 15901 w 15716"/>
                  <a:gd name="connsiteY2" fmla="*/ 192 h 18907"/>
                  <a:gd name="connsiteX3" fmla="*/ 185 w 15716"/>
                  <a:gd name="connsiteY3" fmla="*/ 192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099"/>
                    </a:moveTo>
                    <a:lnTo>
                      <a:pt x="15901" y="19099"/>
                    </a:lnTo>
                    <a:lnTo>
                      <a:pt x="15901" y="192"/>
                    </a:lnTo>
                    <a:lnTo>
                      <a:pt x="185" y="192"/>
                    </a:lnTo>
                    <a:close/>
                  </a:path>
                </a:pathLst>
              </a:custGeom>
              <a:solidFill>
                <a:srgbClr val="000000"/>
              </a:solidFill>
              <a:ln w="1524" cap="flat">
                <a:noFill/>
                <a:prstDash val="solid"/>
                <a:round/>
              </a:ln>
            </p:spPr>
            <p:txBody>
              <a:bodyPr rtlCol="0" anchor="ctr"/>
              <a:lstStyle/>
              <a:p>
                <a:endParaRPr lang="en-US"/>
              </a:p>
            </p:txBody>
          </p:sp>
          <p:sp>
            <p:nvSpPr>
              <p:cNvPr id="260" name="Freeform: Shape 259">
                <a:extLst>
                  <a:ext uri="{FF2B5EF4-FFF2-40B4-BE49-F238E27FC236}">
                    <a16:creationId xmlns:a16="http://schemas.microsoft.com/office/drawing/2014/main" id="{634AD685-9A50-41FA-9C61-C97AAD08A2FC}"/>
                  </a:ext>
                </a:extLst>
              </p:cNvPr>
              <p:cNvSpPr/>
              <p:nvPr/>
            </p:nvSpPr>
            <p:spPr>
              <a:xfrm flipV="1">
                <a:off x="7815801" y="4556295"/>
                <a:ext cx="76795" cy="115276"/>
              </a:xfrm>
              <a:custGeom>
                <a:avLst/>
                <a:gdLst>
                  <a:gd name="connsiteX0" fmla="*/ 38558 w 76795"/>
                  <a:gd name="connsiteY0" fmla="*/ 103529 h 115276"/>
                  <a:gd name="connsiteX1" fmla="*/ 21104 w 76795"/>
                  <a:gd name="connsiteY1" fmla="*/ 92099 h 115276"/>
                  <a:gd name="connsiteX2" fmla="*/ 15270 w 76795"/>
                  <a:gd name="connsiteY2" fmla="*/ 57762 h 115276"/>
                  <a:gd name="connsiteX3" fmla="*/ 21104 w 76795"/>
                  <a:gd name="connsiteY3" fmla="*/ 23495 h 115276"/>
                  <a:gd name="connsiteX4" fmla="*/ 38558 w 76795"/>
                  <a:gd name="connsiteY4" fmla="*/ 12065 h 115276"/>
                  <a:gd name="connsiteX5" fmla="*/ 56084 w 76795"/>
                  <a:gd name="connsiteY5" fmla="*/ 23495 h 115276"/>
                  <a:gd name="connsiteX6" fmla="*/ 61942 w 76795"/>
                  <a:gd name="connsiteY6" fmla="*/ 57762 h 115276"/>
                  <a:gd name="connsiteX7" fmla="*/ 56084 w 76795"/>
                  <a:gd name="connsiteY7" fmla="*/ 92099 h 115276"/>
                  <a:gd name="connsiteX8" fmla="*/ 38558 w 76795"/>
                  <a:gd name="connsiteY8" fmla="*/ 103529 h 115276"/>
                  <a:gd name="connsiteX9" fmla="*/ 38558 w 76795"/>
                  <a:gd name="connsiteY9" fmla="*/ 115435 h 115276"/>
                  <a:gd name="connsiteX10" fmla="*/ 67109 w 76795"/>
                  <a:gd name="connsiteY10" fmla="*/ 100648 h 115276"/>
                  <a:gd name="connsiteX11" fmla="*/ 76968 w 76795"/>
                  <a:gd name="connsiteY11" fmla="*/ 57762 h 115276"/>
                  <a:gd name="connsiteX12" fmla="*/ 67109 w 76795"/>
                  <a:gd name="connsiteY12" fmla="*/ 14923 h 115276"/>
                  <a:gd name="connsiteX13" fmla="*/ 38558 w 76795"/>
                  <a:gd name="connsiteY13" fmla="*/ 159 h 115276"/>
                  <a:gd name="connsiteX14" fmla="*/ 10031 w 76795"/>
                  <a:gd name="connsiteY14" fmla="*/ 14923 h 115276"/>
                  <a:gd name="connsiteX15" fmla="*/ 173 w 76795"/>
                  <a:gd name="connsiteY15" fmla="*/ 57762 h 115276"/>
                  <a:gd name="connsiteX16" fmla="*/ 10031 w 76795"/>
                  <a:gd name="connsiteY16" fmla="*/ 100648 h 115276"/>
                  <a:gd name="connsiteX17" fmla="*/ 38558 w 76795"/>
                  <a:gd name="connsiteY17" fmla="*/ 115435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8" y="103529"/>
                    </a:moveTo>
                    <a:cubicBezTo>
                      <a:pt x="30827" y="103529"/>
                      <a:pt x="25009" y="99719"/>
                      <a:pt x="21104" y="92099"/>
                    </a:cubicBezTo>
                    <a:cubicBezTo>
                      <a:pt x="17214" y="84495"/>
                      <a:pt x="15270" y="73049"/>
                      <a:pt x="15270" y="57762"/>
                    </a:cubicBezTo>
                    <a:cubicBezTo>
                      <a:pt x="15270" y="42537"/>
                      <a:pt x="17214" y="31115"/>
                      <a:pt x="21104" y="23495"/>
                    </a:cubicBezTo>
                    <a:cubicBezTo>
                      <a:pt x="25009" y="15875"/>
                      <a:pt x="30827" y="12065"/>
                      <a:pt x="38558" y="12065"/>
                    </a:cubicBezTo>
                    <a:cubicBezTo>
                      <a:pt x="46353" y="12065"/>
                      <a:pt x="52195" y="15875"/>
                      <a:pt x="56084" y="23495"/>
                    </a:cubicBezTo>
                    <a:cubicBezTo>
                      <a:pt x="59990" y="31115"/>
                      <a:pt x="61942" y="42537"/>
                      <a:pt x="61942" y="57762"/>
                    </a:cubicBezTo>
                    <a:cubicBezTo>
                      <a:pt x="61942" y="73049"/>
                      <a:pt x="59990" y="84495"/>
                      <a:pt x="56084" y="92099"/>
                    </a:cubicBezTo>
                    <a:cubicBezTo>
                      <a:pt x="52195" y="99719"/>
                      <a:pt x="46353" y="103529"/>
                      <a:pt x="38558" y="103529"/>
                    </a:cubicBezTo>
                    <a:close/>
                    <a:moveTo>
                      <a:pt x="38558" y="115435"/>
                    </a:moveTo>
                    <a:cubicBezTo>
                      <a:pt x="51020" y="115435"/>
                      <a:pt x="60537" y="110506"/>
                      <a:pt x="67109" y="100648"/>
                    </a:cubicBezTo>
                    <a:cubicBezTo>
                      <a:pt x="73682" y="90805"/>
                      <a:pt x="76968" y="76510"/>
                      <a:pt x="76968" y="57762"/>
                    </a:cubicBezTo>
                    <a:cubicBezTo>
                      <a:pt x="76968" y="39061"/>
                      <a:pt x="73682" y="24781"/>
                      <a:pt x="67109" y="14923"/>
                    </a:cubicBezTo>
                    <a:cubicBezTo>
                      <a:pt x="60537" y="5080"/>
                      <a:pt x="51020" y="159"/>
                      <a:pt x="38558" y="159"/>
                    </a:cubicBezTo>
                    <a:cubicBezTo>
                      <a:pt x="26112" y="159"/>
                      <a:pt x="16603" y="5080"/>
                      <a:pt x="10031" y="14923"/>
                    </a:cubicBezTo>
                    <a:cubicBezTo>
                      <a:pt x="3459" y="24781"/>
                      <a:pt x="173" y="39061"/>
                      <a:pt x="173" y="57762"/>
                    </a:cubicBezTo>
                    <a:cubicBezTo>
                      <a:pt x="173" y="76510"/>
                      <a:pt x="3459" y="90805"/>
                      <a:pt x="10031" y="100648"/>
                    </a:cubicBezTo>
                    <a:cubicBezTo>
                      <a:pt x="16603" y="110506"/>
                      <a:pt x="26112" y="115435"/>
                      <a:pt x="38558" y="115435"/>
                    </a:cubicBezTo>
                    <a:close/>
                  </a:path>
                </a:pathLst>
              </a:custGeom>
              <a:solidFill>
                <a:srgbClr val="000000"/>
              </a:solidFill>
              <a:ln w="1524" cap="flat">
                <a:noFill/>
                <a:prstDash val="solid"/>
                <a:round/>
              </a:ln>
            </p:spPr>
            <p:txBody>
              <a:bodyPr rtlCol="0" anchor="ctr"/>
              <a:lstStyle/>
              <a:p>
                <a:endParaRPr lang="en-US"/>
              </a:p>
            </p:txBody>
          </p:sp>
        </p:grpSp>
      </p:grpSp>
      <p:grpSp>
        <p:nvGrpSpPr>
          <p:cNvPr id="261" name="Graphic 4">
            <a:extLst>
              <a:ext uri="{FF2B5EF4-FFF2-40B4-BE49-F238E27FC236}">
                <a16:creationId xmlns:a16="http://schemas.microsoft.com/office/drawing/2014/main" id="{2BF7F60B-8A6D-41F0-BD80-29F50A6C7D27}"/>
              </a:ext>
            </a:extLst>
          </p:cNvPr>
          <p:cNvGrpSpPr/>
          <p:nvPr/>
        </p:nvGrpSpPr>
        <p:grpSpPr>
          <a:xfrm>
            <a:off x="7672849" y="3971936"/>
            <a:ext cx="363202" cy="113275"/>
            <a:chOff x="7672849" y="3971936"/>
            <a:chExt cx="363202" cy="113275"/>
          </a:xfrm>
          <a:solidFill>
            <a:srgbClr val="000000"/>
          </a:solidFill>
        </p:grpSpPr>
        <p:sp>
          <p:nvSpPr>
            <p:cNvPr id="262" name="Freeform: Shape 261">
              <a:extLst>
                <a:ext uri="{FF2B5EF4-FFF2-40B4-BE49-F238E27FC236}">
                  <a16:creationId xmlns:a16="http://schemas.microsoft.com/office/drawing/2014/main" id="{1F670B09-BED2-4FD0-9191-18DC24F08895}"/>
                </a:ext>
              </a:extLst>
            </p:cNvPr>
            <p:cNvSpPr/>
            <p:nvPr/>
          </p:nvSpPr>
          <p:spPr>
            <a:xfrm>
              <a:off x="7969377" y="4025152"/>
              <a:ext cx="66675" cy="19050"/>
            </a:xfrm>
            <a:custGeom>
              <a:avLst/>
              <a:gdLst>
                <a:gd name="connsiteX0" fmla="*/ 66889 w 66675"/>
                <a:gd name="connsiteY0" fmla="*/ 165 h 19050"/>
                <a:gd name="connsiteX1" fmla="*/ 214 w 66675"/>
                <a:gd name="connsiteY1" fmla="*/ 165 h 19050"/>
              </a:gdLst>
              <a:ahLst/>
              <a:cxnLst>
                <a:cxn ang="0">
                  <a:pos x="connsiteX0" y="connsiteY0"/>
                </a:cxn>
                <a:cxn ang="0">
                  <a:pos x="connsiteX1" y="connsiteY1"/>
                </a:cxn>
              </a:cxnLst>
              <a:rect l="l" t="t" r="r" b="b"/>
              <a:pathLst>
                <a:path w="66675" h="19050">
                  <a:moveTo>
                    <a:pt x="66889" y="165"/>
                  </a:moveTo>
                  <a:lnTo>
                    <a:pt x="214" y="16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63" name="Graphic 4">
              <a:extLst>
                <a:ext uri="{FF2B5EF4-FFF2-40B4-BE49-F238E27FC236}">
                  <a16:creationId xmlns:a16="http://schemas.microsoft.com/office/drawing/2014/main" id="{2BF7F60B-8A6D-41F0-BD80-29F50A6C7D27}"/>
                </a:ext>
              </a:extLst>
            </p:cNvPr>
            <p:cNvGrpSpPr/>
            <p:nvPr/>
          </p:nvGrpSpPr>
          <p:grpSpPr>
            <a:xfrm>
              <a:off x="7672849" y="3971936"/>
              <a:ext cx="216556" cy="113275"/>
              <a:chOff x="7672849" y="3971936"/>
              <a:chExt cx="216556" cy="113275"/>
            </a:xfrm>
            <a:solidFill>
              <a:srgbClr val="000000"/>
            </a:solidFill>
          </p:grpSpPr>
          <p:sp>
            <p:nvSpPr>
              <p:cNvPr id="264" name="Freeform: Shape 263">
                <a:extLst>
                  <a:ext uri="{FF2B5EF4-FFF2-40B4-BE49-F238E27FC236}">
                    <a16:creationId xmlns:a16="http://schemas.microsoft.com/office/drawing/2014/main" id="{A906D67C-86BE-4257-B929-4725BDE9CC0B}"/>
                  </a:ext>
                </a:extLst>
              </p:cNvPr>
              <p:cNvSpPr/>
              <p:nvPr/>
            </p:nvSpPr>
            <p:spPr>
              <a:xfrm flipV="1">
                <a:off x="7672849" y="3971936"/>
                <a:ext cx="71437" cy="111109"/>
              </a:xfrm>
              <a:custGeom>
                <a:avLst/>
                <a:gdLst>
                  <a:gd name="connsiteX0" fmla="*/ 165 w 71437"/>
                  <a:gd name="connsiteY0" fmla="*/ 111237 h 111109"/>
                  <a:gd name="connsiteX1" fmla="*/ 71602 w 71437"/>
                  <a:gd name="connsiteY1" fmla="*/ 111237 h 111109"/>
                  <a:gd name="connsiteX2" fmla="*/ 71602 w 71437"/>
                  <a:gd name="connsiteY2" fmla="*/ 104832 h 111109"/>
                  <a:gd name="connsiteX3" fmla="*/ 31264 w 71437"/>
                  <a:gd name="connsiteY3" fmla="*/ 128 h 111109"/>
                  <a:gd name="connsiteX4" fmla="*/ 15572 w 71437"/>
                  <a:gd name="connsiteY4" fmla="*/ 128 h 111109"/>
                  <a:gd name="connsiteX5" fmla="*/ 53529 w 71437"/>
                  <a:gd name="connsiteY5" fmla="*/ 98569 h 111109"/>
                  <a:gd name="connsiteX6" fmla="*/ 165 w 71437"/>
                  <a:gd name="connsiteY6" fmla="*/ 9856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37" h="111109">
                    <a:moveTo>
                      <a:pt x="165" y="111237"/>
                    </a:moveTo>
                    <a:lnTo>
                      <a:pt x="71602" y="111237"/>
                    </a:lnTo>
                    <a:lnTo>
                      <a:pt x="71602" y="104832"/>
                    </a:lnTo>
                    <a:lnTo>
                      <a:pt x="31264" y="128"/>
                    </a:lnTo>
                    <a:lnTo>
                      <a:pt x="15572" y="128"/>
                    </a:lnTo>
                    <a:lnTo>
                      <a:pt x="53529" y="98569"/>
                    </a:lnTo>
                    <a:lnTo>
                      <a:pt x="165" y="98569"/>
                    </a:lnTo>
                    <a:close/>
                  </a:path>
                </a:pathLst>
              </a:custGeom>
              <a:solidFill>
                <a:srgbClr val="000000"/>
              </a:solidFill>
              <a:ln w="1524" cap="flat">
                <a:noFill/>
                <a:prstDash val="solid"/>
                <a:round/>
              </a:ln>
            </p:spPr>
            <p:txBody>
              <a:bodyPr rtlCol="0" anchor="ctr"/>
              <a:lstStyle/>
              <a:p>
                <a:endParaRPr lang="en-US"/>
              </a:p>
            </p:txBody>
          </p:sp>
          <p:sp>
            <p:nvSpPr>
              <p:cNvPr id="265" name="Freeform: Shape 264">
                <a:extLst>
                  <a:ext uri="{FF2B5EF4-FFF2-40B4-BE49-F238E27FC236}">
                    <a16:creationId xmlns:a16="http://schemas.microsoft.com/office/drawing/2014/main" id="{3F9B5317-C6F4-420D-A4E1-E520B29D6E52}"/>
                  </a:ext>
                </a:extLst>
              </p:cNvPr>
              <p:cNvSpPr/>
              <p:nvPr/>
            </p:nvSpPr>
            <p:spPr>
              <a:xfrm flipV="1">
                <a:off x="7773597" y="4064138"/>
                <a:ext cx="15716" cy="18907"/>
              </a:xfrm>
              <a:custGeom>
                <a:avLst/>
                <a:gdLst>
                  <a:gd name="connsiteX0" fmla="*/ 185 w 15716"/>
                  <a:gd name="connsiteY0" fmla="*/ 19068 h 18907"/>
                  <a:gd name="connsiteX1" fmla="*/ 15901 w 15716"/>
                  <a:gd name="connsiteY1" fmla="*/ 19068 h 18907"/>
                  <a:gd name="connsiteX2" fmla="*/ 15901 w 15716"/>
                  <a:gd name="connsiteY2" fmla="*/ 161 h 18907"/>
                  <a:gd name="connsiteX3" fmla="*/ 185 w 15716"/>
                  <a:gd name="connsiteY3" fmla="*/ 161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068"/>
                    </a:moveTo>
                    <a:lnTo>
                      <a:pt x="15901" y="19068"/>
                    </a:lnTo>
                    <a:lnTo>
                      <a:pt x="15901" y="161"/>
                    </a:lnTo>
                    <a:lnTo>
                      <a:pt x="185" y="161"/>
                    </a:lnTo>
                    <a:close/>
                  </a:path>
                </a:pathLst>
              </a:custGeom>
              <a:solidFill>
                <a:srgbClr val="000000"/>
              </a:solidFill>
              <a:ln w="1524" cap="flat">
                <a:noFill/>
                <a:prstDash val="solid"/>
                <a:round/>
              </a:ln>
            </p:spPr>
            <p:txBody>
              <a:bodyPr rtlCol="0" anchor="ctr"/>
              <a:lstStyle/>
              <a:p>
                <a:endParaRPr lang="en-US"/>
              </a:p>
            </p:txBody>
          </p:sp>
          <p:sp>
            <p:nvSpPr>
              <p:cNvPr id="266" name="Freeform: Shape 265">
                <a:extLst>
                  <a:ext uri="{FF2B5EF4-FFF2-40B4-BE49-F238E27FC236}">
                    <a16:creationId xmlns:a16="http://schemas.microsoft.com/office/drawing/2014/main" id="{F5D4F1D1-0E89-46B3-95D2-3BAF8B31A53D}"/>
                  </a:ext>
                </a:extLst>
              </p:cNvPr>
              <p:cNvSpPr/>
              <p:nvPr/>
            </p:nvSpPr>
            <p:spPr>
              <a:xfrm flipV="1">
                <a:off x="7817516" y="3971936"/>
                <a:ext cx="71889" cy="113275"/>
              </a:xfrm>
              <a:custGeom>
                <a:avLst/>
                <a:gdLst>
                  <a:gd name="connsiteX0" fmla="*/ 4864 w 71889"/>
                  <a:gd name="connsiteY0" fmla="*/ 113405 h 113275"/>
                  <a:gd name="connsiteX1" fmla="*/ 63871 w 71889"/>
                  <a:gd name="connsiteY1" fmla="*/ 113405 h 113275"/>
                  <a:gd name="connsiteX2" fmla="*/ 63871 w 71889"/>
                  <a:gd name="connsiteY2" fmla="*/ 100737 h 113275"/>
                  <a:gd name="connsiteX3" fmla="*/ 18628 w 71889"/>
                  <a:gd name="connsiteY3" fmla="*/ 100737 h 113275"/>
                  <a:gd name="connsiteX4" fmla="*/ 18628 w 71889"/>
                  <a:gd name="connsiteY4" fmla="*/ 73519 h 113275"/>
                  <a:gd name="connsiteX5" fmla="*/ 25152 w 71889"/>
                  <a:gd name="connsiteY5" fmla="*/ 75186 h 113275"/>
                  <a:gd name="connsiteX6" fmla="*/ 31725 w 71889"/>
                  <a:gd name="connsiteY6" fmla="*/ 75734 h 113275"/>
                  <a:gd name="connsiteX7" fmla="*/ 61181 w 71889"/>
                  <a:gd name="connsiteY7" fmla="*/ 65542 h 113275"/>
                  <a:gd name="connsiteX8" fmla="*/ 72063 w 71889"/>
                  <a:gd name="connsiteY8" fmla="*/ 37943 h 113275"/>
                  <a:gd name="connsiteX9" fmla="*/ 60895 w 71889"/>
                  <a:gd name="connsiteY9" fmla="*/ 10059 h 113275"/>
                  <a:gd name="connsiteX10" fmla="*/ 29415 w 71889"/>
                  <a:gd name="connsiteY10" fmla="*/ 129 h 113275"/>
                  <a:gd name="connsiteX11" fmla="*/ 15151 w 71889"/>
                  <a:gd name="connsiteY11" fmla="*/ 1320 h 113275"/>
                  <a:gd name="connsiteX12" fmla="*/ 173 w 71889"/>
                  <a:gd name="connsiteY12" fmla="*/ 4891 h 113275"/>
                  <a:gd name="connsiteX13" fmla="*/ 173 w 71889"/>
                  <a:gd name="connsiteY13" fmla="*/ 20012 h 113275"/>
                  <a:gd name="connsiteX14" fmla="*/ 14008 w 71889"/>
                  <a:gd name="connsiteY14" fmla="*/ 14583 h 113275"/>
                  <a:gd name="connsiteX15" fmla="*/ 29105 w 71889"/>
                  <a:gd name="connsiteY15" fmla="*/ 12797 h 113275"/>
                  <a:gd name="connsiteX16" fmla="*/ 49489 w 71889"/>
                  <a:gd name="connsiteY16" fmla="*/ 19560 h 113275"/>
                  <a:gd name="connsiteX17" fmla="*/ 57013 w 71889"/>
                  <a:gd name="connsiteY17" fmla="*/ 37943 h 113275"/>
                  <a:gd name="connsiteX18" fmla="*/ 49489 w 71889"/>
                  <a:gd name="connsiteY18" fmla="*/ 56303 h 113275"/>
                  <a:gd name="connsiteX19" fmla="*/ 29105 w 71889"/>
                  <a:gd name="connsiteY19" fmla="*/ 63089 h 113275"/>
                  <a:gd name="connsiteX20" fmla="*/ 17080 w 71889"/>
                  <a:gd name="connsiteY20" fmla="*/ 61756 h 113275"/>
                  <a:gd name="connsiteX21" fmla="*/ 4864 w 71889"/>
                  <a:gd name="connsiteY21" fmla="*/ 57588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64" y="113405"/>
                    </a:moveTo>
                    <a:lnTo>
                      <a:pt x="63871" y="113405"/>
                    </a:lnTo>
                    <a:lnTo>
                      <a:pt x="63871" y="100737"/>
                    </a:lnTo>
                    <a:lnTo>
                      <a:pt x="18628" y="100737"/>
                    </a:lnTo>
                    <a:lnTo>
                      <a:pt x="18628" y="73519"/>
                    </a:lnTo>
                    <a:cubicBezTo>
                      <a:pt x="20803" y="74265"/>
                      <a:pt x="22977" y="74821"/>
                      <a:pt x="25152" y="75186"/>
                    </a:cubicBezTo>
                    <a:cubicBezTo>
                      <a:pt x="27343" y="75551"/>
                      <a:pt x="29534" y="75734"/>
                      <a:pt x="31725" y="75734"/>
                    </a:cubicBezTo>
                    <a:cubicBezTo>
                      <a:pt x="44123" y="75734"/>
                      <a:pt x="53942" y="72336"/>
                      <a:pt x="61181" y="65542"/>
                    </a:cubicBezTo>
                    <a:cubicBezTo>
                      <a:pt x="68435" y="58747"/>
                      <a:pt x="72063" y="49548"/>
                      <a:pt x="72063" y="37943"/>
                    </a:cubicBezTo>
                    <a:cubicBezTo>
                      <a:pt x="72063" y="25989"/>
                      <a:pt x="68340" y="16695"/>
                      <a:pt x="60895" y="10059"/>
                    </a:cubicBezTo>
                    <a:cubicBezTo>
                      <a:pt x="53449" y="3439"/>
                      <a:pt x="42956" y="129"/>
                      <a:pt x="29415" y="129"/>
                    </a:cubicBezTo>
                    <a:cubicBezTo>
                      <a:pt x="24748" y="129"/>
                      <a:pt x="19993" y="526"/>
                      <a:pt x="15151" y="1320"/>
                    </a:cubicBezTo>
                    <a:cubicBezTo>
                      <a:pt x="10325" y="2113"/>
                      <a:pt x="5332" y="3304"/>
                      <a:pt x="173" y="4891"/>
                    </a:cubicBezTo>
                    <a:lnTo>
                      <a:pt x="173" y="20012"/>
                    </a:lnTo>
                    <a:cubicBezTo>
                      <a:pt x="4634" y="17583"/>
                      <a:pt x="9246" y="15774"/>
                      <a:pt x="14008" y="14583"/>
                    </a:cubicBezTo>
                    <a:cubicBezTo>
                      <a:pt x="18771" y="13393"/>
                      <a:pt x="23803" y="12797"/>
                      <a:pt x="29105" y="12797"/>
                    </a:cubicBezTo>
                    <a:cubicBezTo>
                      <a:pt x="37693" y="12797"/>
                      <a:pt x="44488" y="15051"/>
                      <a:pt x="49489" y="19560"/>
                    </a:cubicBezTo>
                    <a:cubicBezTo>
                      <a:pt x="54505" y="24069"/>
                      <a:pt x="57013" y="30196"/>
                      <a:pt x="57013" y="37943"/>
                    </a:cubicBezTo>
                    <a:cubicBezTo>
                      <a:pt x="57013" y="45674"/>
                      <a:pt x="54505" y="51794"/>
                      <a:pt x="49489" y="56303"/>
                    </a:cubicBezTo>
                    <a:cubicBezTo>
                      <a:pt x="44488" y="60827"/>
                      <a:pt x="37693" y="63089"/>
                      <a:pt x="29105" y="63089"/>
                    </a:cubicBezTo>
                    <a:cubicBezTo>
                      <a:pt x="25089" y="63089"/>
                      <a:pt x="21080" y="62645"/>
                      <a:pt x="17080" y="61756"/>
                    </a:cubicBezTo>
                    <a:cubicBezTo>
                      <a:pt x="13095" y="60867"/>
                      <a:pt x="9023" y="59478"/>
                      <a:pt x="4864" y="57588"/>
                    </a:cubicBezTo>
                    <a:close/>
                  </a:path>
                </a:pathLst>
              </a:custGeom>
              <a:solidFill>
                <a:srgbClr val="000000"/>
              </a:solidFill>
              <a:ln w="1524" cap="flat">
                <a:noFill/>
                <a:prstDash val="solid"/>
                <a:round/>
              </a:ln>
            </p:spPr>
            <p:txBody>
              <a:bodyPr rtlCol="0" anchor="ctr"/>
              <a:lstStyle/>
              <a:p>
                <a:endParaRPr lang="en-US"/>
              </a:p>
            </p:txBody>
          </p:sp>
        </p:grpSp>
      </p:grpSp>
      <p:grpSp>
        <p:nvGrpSpPr>
          <p:cNvPr id="267" name="Graphic 4">
            <a:extLst>
              <a:ext uri="{FF2B5EF4-FFF2-40B4-BE49-F238E27FC236}">
                <a16:creationId xmlns:a16="http://schemas.microsoft.com/office/drawing/2014/main" id="{2BF7F60B-8A6D-41F0-BD80-29F50A6C7D27}"/>
              </a:ext>
            </a:extLst>
          </p:cNvPr>
          <p:cNvGrpSpPr/>
          <p:nvPr/>
        </p:nvGrpSpPr>
        <p:grpSpPr>
          <a:xfrm>
            <a:off x="7580123" y="3383577"/>
            <a:ext cx="455928" cy="115276"/>
            <a:chOff x="7580123" y="3383577"/>
            <a:chExt cx="455928" cy="115276"/>
          </a:xfrm>
          <a:solidFill>
            <a:srgbClr val="000000"/>
          </a:solidFill>
        </p:grpSpPr>
        <p:sp>
          <p:nvSpPr>
            <p:cNvPr id="268" name="Freeform: Shape 267">
              <a:extLst>
                <a:ext uri="{FF2B5EF4-FFF2-40B4-BE49-F238E27FC236}">
                  <a16:creationId xmlns:a16="http://schemas.microsoft.com/office/drawing/2014/main" id="{455EFC8E-3E9D-462C-ACE1-C9EB78AD9DD8}"/>
                </a:ext>
              </a:extLst>
            </p:cNvPr>
            <p:cNvSpPr/>
            <p:nvPr/>
          </p:nvSpPr>
          <p:spPr>
            <a:xfrm>
              <a:off x="7969377" y="3438793"/>
              <a:ext cx="66675" cy="19050"/>
            </a:xfrm>
            <a:custGeom>
              <a:avLst/>
              <a:gdLst>
                <a:gd name="connsiteX0" fmla="*/ 66889 w 66675"/>
                <a:gd name="connsiteY0" fmla="*/ 134 h 19050"/>
                <a:gd name="connsiteX1" fmla="*/ 214 w 66675"/>
                <a:gd name="connsiteY1" fmla="*/ 134 h 19050"/>
              </a:gdLst>
              <a:ahLst/>
              <a:cxnLst>
                <a:cxn ang="0">
                  <a:pos x="connsiteX0" y="connsiteY0"/>
                </a:cxn>
                <a:cxn ang="0">
                  <a:pos x="connsiteX1" y="connsiteY1"/>
                </a:cxn>
              </a:cxnLst>
              <a:rect l="l" t="t" r="r" b="b"/>
              <a:pathLst>
                <a:path w="66675" h="19050">
                  <a:moveTo>
                    <a:pt x="66889" y="134"/>
                  </a:moveTo>
                  <a:lnTo>
                    <a:pt x="214" y="134"/>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69" name="Graphic 4">
              <a:extLst>
                <a:ext uri="{FF2B5EF4-FFF2-40B4-BE49-F238E27FC236}">
                  <a16:creationId xmlns:a16="http://schemas.microsoft.com/office/drawing/2014/main" id="{2BF7F60B-8A6D-41F0-BD80-29F50A6C7D27}"/>
                </a:ext>
              </a:extLst>
            </p:cNvPr>
            <p:cNvGrpSpPr/>
            <p:nvPr/>
          </p:nvGrpSpPr>
          <p:grpSpPr>
            <a:xfrm>
              <a:off x="7580123" y="3383577"/>
              <a:ext cx="312470" cy="115276"/>
              <a:chOff x="7580123" y="3383577"/>
              <a:chExt cx="312470" cy="115276"/>
            </a:xfrm>
            <a:solidFill>
              <a:srgbClr val="000000"/>
            </a:solidFill>
          </p:grpSpPr>
          <p:sp>
            <p:nvSpPr>
              <p:cNvPr id="270" name="Freeform: Shape 269">
                <a:extLst>
                  <a:ext uri="{FF2B5EF4-FFF2-40B4-BE49-F238E27FC236}">
                    <a16:creationId xmlns:a16="http://schemas.microsoft.com/office/drawing/2014/main" id="{6282A226-1836-40D7-86F3-B2CFA70602AB}"/>
                  </a:ext>
                </a:extLst>
              </p:cNvPr>
              <p:cNvSpPr/>
              <p:nvPr/>
            </p:nvSpPr>
            <p:spPr>
              <a:xfrm flipV="1">
                <a:off x="7580123" y="3385577"/>
                <a:ext cx="66151" cy="111109"/>
              </a:xfrm>
              <a:custGeom>
                <a:avLst/>
                <a:gdLst>
                  <a:gd name="connsiteX0" fmla="*/ 2326 w 66151"/>
                  <a:gd name="connsiteY0" fmla="*/ 12742 h 111109"/>
                  <a:gd name="connsiteX1" fmla="*/ 26877 w 66151"/>
                  <a:gd name="connsiteY1" fmla="*/ 12742 h 111109"/>
                  <a:gd name="connsiteX2" fmla="*/ 26877 w 66151"/>
                  <a:gd name="connsiteY2" fmla="*/ 97514 h 111109"/>
                  <a:gd name="connsiteX3" fmla="*/ 159 w 66151"/>
                  <a:gd name="connsiteY3" fmla="*/ 92156 h 111109"/>
                  <a:gd name="connsiteX4" fmla="*/ 159 w 66151"/>
                  <a:gd name="connsiteY4" fmla="*/ 105849 h 111109"/>
                  <a:gd name="connsiteX5" fmla="*/ 26734 w 66151"/>
                  <a:gd name="connsiteY5" fmla="*/ 111206 h 111109"/>
                  <a:gd name="connsiteX6" fmla="*/ 41759 w 66151"/>
                  <a:gd name="connsiteY6" fmla="*/ 111206 h 111109"/>
                  <a:gd name="connsiteX7" fmla="*/ 41759 w 66151"/>
                  <a:gd name="connsiteY7" fmla="*/ 12742 h 111109"/>
                  <a:gd name="connsiteX8" fmla="*/ 66310 w 66151"/>
                  <a:gd name="connsiteY8" fmla="*/ 12742 h 111109"/>
                  <a:gd name="connsiteX9" fmla="*/ 66310 w 66151"/>
                  <a:gd name="connsiteY9" fmla="*/ 97 h 111109"/>
                  <a:gd name="connsiteX10" fmla="*/ 2326 w 66151"/>
                  <a:gd name="connsiteY10" fmla="*/ 97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26" y="12742"/>
                    </a:moveTo>
                    <a:lnTo>
                      <a:pt x="26877" y="12742"/>
                    </a:lnTo>
                    <a:lnTo>
                      <a:pt x="26877" y="97514"/>
                    </a:lnTo>
                    <a:lnTo>
                      <a:pt x="159" y="92156"/>
                    </a:lnTo>
                    <a:lnTo>
                      <a:pt x="159" y="105849"/>
                    </a:lnTo>
                    <a:lnTo>
                      <a:pt x="26734" y="111206"/>
                    </a:lnTo>
                    <a:lnTo>
                      <a:pt x="41759" y="111206"/>
                    </a:lnTo>
                    <a:lnTo>
                      <a:pt x="41759" y="12742"/>
                    </a:lnTo>
                    <a:lnTo>
                      <a:pt x="66310" y="12742"/>
                    </a:lnTo>
                    <a:lnTo>
                      <a:pt x="66310" y="97"/>
                    </a:lnTo>
                    <a:lnTo>
                      <a:pt x="2326" y="97"/>
                    </a:lnTo>
                    <a:close/>
                  </a:path>
                </a:pathLst>
              </a:custGeom>
              <a:solidFill>
                <a:srgbClr val="000000"/>
              </a:solidFill>
              <a:ln w="1524" cap="flat">
                <a:noFill/>
                <a:prstDash val="solid"/>
                <a:round/>
              </a:ln>
            </p:spPr>
            <p:txBody>
              <a:bodyPr rtlCol="0" anchor="ctr"/>
              <a:lstStyle/>
              <a:p>
                <a:endParaRPr lang="en-US"/>
              </a:p>
            </p:txBody>
          </p:sp>
          <p:sp>
            <p:nvSpPr>
              <p:cNvPr id="271" name="Freeform: Shape 270">
                <a:extLst>
                  <a:ext uri="{FF2B5EF4-FFF2-40B4-BE49-F238E27FC236}">
                    <a16:creationId xmlns:a16="http://schemas.microsoft.com/office/drawing/2014/main" id="{BFE06A2B-744D-4D84-8FB0-267F35CA5F9F}"/>
                  </a:ext>
                </a:extLst>
              </p:cNvPr>
              <p:cNvSpPr/>
              <p:nvPr/>
            </p:nvSpPr>
            <p:spPr>
              <a:xfrm flipV="1">
                <a:off x="7670393" y="3383577"/>
                <a:ext cx="76795" cy="115276"/>
              </a:xfrm>
              <a:custGeom>
                <a:avLst/>
                <a:gdLst>
                  <a:gd name="connsiteX0" fmla="*/ 38551 w 76795"/>
                  <a:gd name="connsiteY0" fmla="*/ 103467 h 115276"/>
                  <a:gd name="connsiteX1" fmla="*/ 21096 w 76795"/>
                  <a:gd name="connsiteY1" fmla="*/ 92038 h 115276"/>
                  <a:gd name="connsiteX2" fmla="*/ 15262 w 76795"/>
                  <a:gd name="connsiteY2" fmla="*/ 57700 h 115276"/>
                  <a:gd name="connsiteX3" fmla="*/ 21096 w 76795"/>
                  <a:gd name="connsiteY3" fmla="*/ 23434 h 115276"/>
                  <a:gd name="connsiteX4" fmla="*/ 38551 w 76795"/>
                  <a:gd name="connsiteY4" fmla="*/ 12004 h 115276"/>
                  <a:gd name="connsiteX5" fmla="*/ 56077 w 76795"/>
                  <a:gd name="connsiteY5" fmla="*/ 23434 h 115276"/>
                  <a:gd name="connsiteX6" fmla="*/ 61934 w 76795"/>
                  <a:gd name="connsiteY6" fmla="*/ 57700 h 115276"/>
                  <a:gd name="connsiteX7" fmla="*/ 56077 w 76795"/>
                  <a:gd name="connsiteY7" fmla="*/ 92038 h 115276"/>
                  <a:gd name="connsiteX8" fmla="*/ 38551 w 76795"/>
                  <a:gd name="connsiteY8" fmla="*/ 103467 h 115276"/>
                  <a:gd name="connsiteX9" fmla="*/ 38551 w 76795"/>
                  <a:gd name="connsiteY9" fmla="*/ 115374 h 115276"/>
                  <a:gd name="connsiteX10" fmla="*/ 67102 w 76795"/>
                  <a:gd name="connsiteY10" fmla="*/ 100586 h 115276"/>
                  <a:gd name="connsiteX11" fmla="*/ 76960 w 76795"/>
                  <a:gd name="connsiteY11" fmla="*/ 57700 h 115276"/>
                  <a:gd name="connsiteX12" fmla="*/ 67102 w 76795"/>
                  <a:gd name="connsiteY12" fmla="*/ 14861 h 115276"/>
                  <a:gd name="connsiteX13" fmla="*/ 38551 w 76795"/>
                  <a:gd name="connsiteY13" fmla="*/ 98 h 115276"/>
                  <a:gd name="connsiteX14" fmla="*/ 10023 w 76795"/>
                  <a:gd name="connsiteY14" fmla="*/ 14861 h 115276"/>
                  <a:gd name="connsiteX15" fmla="*/ 165 w 76795"/>
                  <a:gd name="connsiteY15" fmla="*/ 57700 h 115276"/>
                  <a:gd name="connsiteX16" fmla="*/ 10023 w 76795"/>
                  <a:gd name="connsiteY16" fmla="*/ 100586 h 115276"/>
                  <a:gd name="connsiteX17" fmla="*/ 38551 w 76795"/>
                  <a:gd name="connsiteY17" fmla="*/ 11537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1" y="103467"/>
                    </a:moveTo>
                    <a:cubicBezTo>
                      <a:pt x="30819" y="103467"/>
                      <a:pt x="25001" y="99658"/>
                      <a:pt x="21096" y="92038"/>
                    </a:cubicBezTo>
                    <a:cubicBezTo>
                      <a:pt x="17207" y="84434"/>
                      <a:pt x="15262" y="72988"/>
                      <a:pt x="15262" y="57700"/>
                    </a:cubicBezTo>
                    <a:cubicBezTo>
                      <a:pt x="15262" y="42476"/>
                      <a:pt x="17207" y="31054"/>
                      <a:pt x="21096" y="23434"/>
                    </a:cubicBezTo>
                    <a:cubicBezTo>
                      <a:pt x="25001" y="15814"/>
                      <a:pt x="30819" y="12004"/>
                      <a:pt x="38551" y="12004"/>
                    </a:cubicBezTo>
                    <a:cubicBezTo>
                      <a:pt x="46345" y="12004"/>
                      <a:pt x="52187" y="15814"/>
                      <a:pt x="56077" y="23434"/>
                    </a:cubicBezTo>
                    <a:cubicBezTo>
                      <a:pt x="59982" y="31054"/>
                      <a:pt x="61934" y="42476"/>
                      <a:pt x="61934" y="57700"/>
                    </a:cubicBezTo>
                    <a:cubicBezTo>
                      <a:pt x="61934" y="72988"/>
                      <a:pt x="59982" y="84434"/>
                      <a:pt x="56077" y="92038"/>
                    </a:cubicBezTo>
                    <a:cubicBezTo>
                      <a:pt x="52187" y="99658"/>
                      <a:pt x="46345" y="103467"/>
                      <a:pt x="38551" y="103467"/>
                    </a:cubicBezTo>
                    <a:close/>
                    <a:moveTo>
                      <a:pt x="38551" y="115374"/>
                    </a:moveTo>
                    <a:cubicBezTo>
                      <a:pt x="51012" y="115374"/>
                      <a:pt x="60530" y="110445"/>
                      <a:pt x="67102" y="100586"/>
                    </a:cubicBezTo>
                    <a:cubicBezTo>
                      <a:pt x="73674" y="90744"/>
                      <a:pt x="76960" y="76448"/>
                      <a:pt x="76960" y="57700"/>
                    </a:cubicBezTo>
                    <a:cubicBezTo>
                      <a:pt x="76960" y="38999"/>
                      <a:pt x="73674" y="24720"/>
                      <a:pt x="67102" y="14861"/>
                    </a:cubicBezTo>
                    <a:cubicBezTo>
                      <a:pt x="60530" y="5019"/>
                      <a:pt x="51012" y="98"/>
                      <a:pt x="38551" y="98"/>
                    </a:cubicBezTo>
                    <a:cubicBezTo>
                      <a:pt x="26105" y="98"/>
                      <a:pt x="16595" y="5019"/>
                      <a:pt x="10023" y="14861"/>
                    </a:cubicBezTo>
                    <a:cubicBezTo>
                      <a:pt x="3451" y="24720"/>
                      <a:pt x="165" y="38999"/>
                      <a:pt x="165" y="57700"/>
                    </a:cubicBezTo>
                    <a:cubicBezTo>
                      <a:pt x="165" y="76448"/>
                      <a:pt x="3451" y="90744"/>
                      <a:pt x="10023" y="100586"/>
                    </a:cubicBezTo>
                    <a:cubicBezTo>
                      <a:pt x="16595" y="110445"/>
                      <a:pt x="26105" y="115374"/>
                      <a:pt x="38551" y="115374"/>
                    </a:cubicBezTo>
                    <a:close/>
                  </a:path>
                </a:pathLst>
              </a:custGeom>
              <a:solidFill>
                <a:srgbClr val="000000"/>
              </a:solidFill>
              <a:ln w="1524" cap="flat">
                <a:noFill/>
                <a:prstDash val="solid"/>
                <a:round/>
              </a:ln>
            </p:spPr>
            <p:txBody>
              <a:bodyPr rtlCol="0" anchor="ctr"/>
              <a:lstStyle/>
              <a:p>
                <a:endParaRPr lang="en-US"/>
              </a:p>
            </p:txBody>
          </p:sp>
          <p:sp>
            <p:nvSpPr>
              <p:cNvPr id="272" name="Freeform: Shape 271">
                <a:extLst>
                  <a:ext uri="{FF2B5EF4-FFF2-40B4-BE49-F238E27FC236}">
                    <a16:creationId xmlns:a16="http://schemas.microsoft.com/office/drawing/2014/main" id="{86A7DD7A-7668-40D6-97EF-DA1648B49CB1}"/>
                  </a:ext>
                </a:extLst>
              </p:cNvPr>
              <p:cNvSpPr/>
              <p:nvPr/>
            </p:nvSpPr>
            <p:spPr>
              <a:xfrm flipV="1">
                <a:off x="7773594" y="3477779"/>
                <a:ext cx="15716" cy="18907"/>
              </a:xfrm>
              <a:custGeom>
                <a:avLst/>
                <a:gdLst>
                  <a:gd name="connsiteX0" fmla="*/ 185 w 15716"/>
                  <a:gd name="connsiteY0" fmla="*/ 19037 h 18907"/>
                  <a:gd name="connsiteX1" fmla="*/ 15901 w 15716"/>
                  <a:gd name="connsiteY1" fmla="*/ 19037 h 18907"/>
                  <a:gd name="connsiteX2" fmla="*/ 15901 w 15716"/>
                  <a:gd name="connsiteY2" fmla="*/ 130 h 18907"/>
                  <a:gd name="connsiteX3" fmla="*/ 185 w 15716"/>
                  <a:gd name="connsiteY3" fmla="*/ 130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037"/>
                    </a:moveTo>
                    <a:lnTo>
                      <a:pt x="15901" y="19037"/>
                    </a:lnTo>
                    <a:lnTo>
                      <a:pt x="15901" y="130"/>
                    </a:lnTo>
                    <a:lnTo>
                      <a:pt x="185" y="130"/>
                    </a:lnTo>
                    <a:close/>
                  </a:path>
                </a:pathLst>
              </a:custGeom>
              <a:solidFill>
                <a:srgbClr val="000000"/>
              </a:solidFill>
              <a:ln w="1524" cap="flat">
                <a:noFill/>
                <a:prstDash val="solid"/>
                <a:round/>
              </a:ln>
            </p:spPr>
            <p:txBody>
              <a:bodyPr rtlCol="0" anchor="ctr"/>
              <a:lstStyle/>
              <a:p>
                <a:endParaRPr lang="en-US"/>
              </a:p>
            </p:txBody>
          </p:sp>
          <p:sp>
            <p:nvSpPr>
              <p:cNvPr id="273" name="Freeform: Shape 272">
                <a:extLst>
                  <a:ext uri="{FF2B5EF4-FFF2-40B4-BE49-F238E27FC236}">
                    <a16:creationId xmlns:a16="http://schemas.microsoft.com/office/drawing/2014/main" id="{0D9899C9-C4FC-457A-B732-6C28A4FE7071}"/>
                  </a:ext>
                </a:extLst>
              </p:cNvPr>
              <p:cNvSpPr/>
              <p:nvPr/>
            </p:nvSpPr>
            <p:spPr>
              <a:xfrm flipV="1">
                <a:off x="7815798" y="3383577"/>
                <a:ext cx="76795" cy="115276"/>
              </a:xfrm>
              <a:custGeom>
                <a:avLst/>
                <a:gdLst>
                  <a:gd name="connsiteX0" fmla="*/ 38558 w 76795"/>
                  <a:gd name="connsiteY0" fmla="*/ 103467 h 115276"/>
                  <a:gd name="connsiteX1" fmla="*/ 21104 w 76795"/>
                  <a:gd name="connsiteY1" fmla="*/ 92038 h 115276"/>
                  <a:gd name="connsiteX2" fmla="*/ 15270 w 76795"/>
                  <a:gd name="connsiteY2" fmla="*/ 57700 h 115276"/>
                  <a:gd name="connsiteX3" fmla="*/ 21104 w 76795"/>
                  <a:gd name="connsiteY3" fmla="*/ 23434 h 115276"/>
                  <a:gd name="connsiteX4" fmla="*/ 38558 w 76795"/>
                  <a:gd name="connsiteY4" fmla="*/ 12004 h 115276"/>
                  <a:gd name="connsiteX5" fmla="*/ 56084 w 76795"/>
                  <a:gd name="connsiteY5" fmla="*/ 23434 h 115276"/>
                  <a:gd name="connsiteX6" fmla="*/ 61942 w 76795"/>
                  <a:gd name="connsiteY6" fmla="*/ 57700 h 115276"/>
                  <a:gd name="connsiteX7" fmla="*/ 56084 w 76795"/>
                  <a:gd name="connsiteY7" fmla="*/ 92038 h 115276"/>
                  <a:gd name="connsiteX8" fmla="*/ 38558 w 76795"/>
                  <a:gd name="connsiteY8" fmla="*/ 103467 h 115276"/>
                  <a:gd name="connsiteX9" fmla="*/ 38558 w 76795"/>
                  <a:gd name="connsiteY9" fmla="*/ 115374 h 115276"/>
                  <a:gd name="connsiteX10" fmla="*/ 67109 w 76795"/>
                  <a:gd name="connsiteY10" fmla="*/ 100586 h 115276"/>
                  <a:gd name="connsiteX11" fmla="*/ 76968 w 76795"/>
                  <a:gd name="connsiteY11" fmla="*/ 57700 h 115276"/>
                  <a:gd name="connsiteX12" fmla="*/ 67109 w 76795"/>
                  <a:gd name="connsiteY12" fmla="*/ 14861 h 115276"/>
                  <a:gd name="connsiteX13" fmla="*/ 38558 w 76795"/>
                  <a:gd name="connsiteY13" fmla="*/ 98 h 115276"/>
                  <a:gd name="connsiteX14" fmla="*/ 10031 w 76795"/>
                  <a:gd name="connsiteY14" fmla="*/ 14861 h 115276"/>
                  <a:gd name="connsiteX15" fmla="*/ 173 w 76795"/>
                  <a:gd name="connsiteY15" fmla="*/ 57700 h 115276"/>
                  <a:gd name="connsiteX16" fmla="*/ 10031 w 76795"/>
                  <a:gd name="connsiteY16" fmla="*/ 100586 h 115276"/>
                  <a:gd name="connsiteX17" fmla="*/ 38558 w 76795"/>
                  <a:gd name="connsiteY17" fmla="*/ 11537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8" y="103467"/>
                    </a:moveTo>
                    <a:cubicBezTo>
                      <a:pt x="30827" y="103467"/>
                      <a:pt x="25009" y="99658"/>
                      <a:pt x="21104" y="92038"/>
                    </a:cubicBezTo>
                    <a:cubicBezTo>
                      <a:pt x="17214" y="84434"/>
                      <a:pt x="15270" y="72988"/>
                      <a:pt x="15270" y="57700"/>
                    </a:cubicBezTo>
                    <a:cubicBezTo>
                      <a:pt x="15270" y="42476"/>
                      <a:pt x="17214" y="31054"/>
                      <a:pt x="21104" y="23434"/>
                    </a:cubicBezTo>
                    <a:cubicBezTo>
                      <a:pt x="25009" y="15814"/>
                      <a:pt x="30827" y="12004"/>
                      <a:pt x="38558" y="12004"/>
                    </a:cubicBezTo>
                    <a:cubicBezTo>
                      <a:pt x="46353" y="12004"/>
                      <a:pt x="52195" y="15814"/>
                      <a:pt x="56084" y="23434"/>
                    </a:cubicBezTo>
                    <a:cubicBezTo>
                      <a:pt x="59990" y="31054"/>
                      <a:pt x="61942" y="42476"/>
                      <a:pt x="61942" y="57700"/>
                    </a:cubicBezTo>
                    <a:cubicBezTo>
                      <a:pt x="61942" y="72988"/>
                      <a:pt x="59990" y="84434"/>
                      <a:pt x="56084" y="92038"/>
                    </a:cubicBezTo>
                    <a:cubicBezTo>
                      <a:pt x="52195" y="99658"/>
                      <a:pt x="46353" y="103467"/>
                      <a:pt x="38558" y="103467"/>
                    </a:cubicBezTo>
                    <a:close/>
                    <a:moveTo>
                      <a:pt x="38558" y="115374"/>
                    </a:moveTo>
                    <a:cubicBezTo>
                      <a:pt x="51020" y="115374"/>
                      <a:pt x="60537" y="110445"/>
                      <a:pt x="67109" y="100586"/>
                    </a:cubicBezTo>
                    <a:cubicBezTo>
                      <a:pt x="73682" y="90744"/>
                      <a:pt x="76968" y="76448"/>
                      <a:pt x="76968" y="57700"/>
                    </a:cubicBezTo>
                    <a:cubicBezTo>
                      <a:pt x="76968" y="38999"/>
                      <a:pt x="73682" y="24720"/>
                      <a:pt x="67109" y="14861"/>
                    </a:cubicBezTo>
                    <a:cubicBezTo>
                      <a:pt x="60537" y="5019"/>
                      <a:pt x="51020" y="98"/>
                      <a:pt x="38558" y="98"/>
                    </a:cubicBezTo>
                    <a:cubicBezTo>
                      <a:pt x="26112" y="98"/>
                      <a:pt x="16603" y="5019"/>
                      <a:pt x="10031" y="14861"/>
                    </a:cubicBezTo>
                    <a:cubicBezTo>
                      <a:pt x="3459" y="24720"/>
                      <a:pt x="173" y="38999"/>
                      <a:pt x="173" y="57700"/>
                    </a:cubicBezTo>
                    <a:cubicBezTo>
                      <a:pt x="173" y="76448"/>
                      <a:pt x="3459" y="90744"/>
                      <a:pt x="10031" y="100586"/>
                    </a:cubicBezTo>
                    <a:cubicBezTo>
                      <a:pt x="16603" y="110445"/>
                      <a:pt x="26112" y="115374"/>
                      <a:pt x="38558" y="115374"/>
                    </a:cubicBezTo>
                    <a:close/>
                  </a:path>
                </a:pathLst>
              </a:custGeom>
              <a:solidFill>
                <a:srgbClr val="000000"/>
              </a:solidFill>
              <a:ln w="1524" cap="flat">
                <a:noFill/>
                <a:prstDash val="solid"/>
                <a:round/>
              </a:ln>
            </p:spPr>
            <p:txBody>
              <a:bodyPr rtlCol="0" anchor="ctr"/>
              <a:lstStyle/>
              <a:p>
                <a:endParaRPr lang="en-US"/>
              </a:p>
            </p:txBody>
          </p:sp>
        </p:grpSp>
      </p:grpSp>
      <p:grpSp>
        <p:nvGrpSpPr>
          <p:cNvPr id="274" name="Graphic 4">
            <a:extLst>
              <a:ext uri="{FF2B5EF4-FFF2-40B4-BE49-F238E27FC236}">
                <a16:creationId xmlns:a16="http://schemas.microsoft.com/office/drawing/2014/main" id="{2BF7F60B-8A6D-41F0-BD80-29F50A6C7D27}"/>
              </a:ext>
            </a:extLst>
          </p:cNvPr>
          <p:cNvGrpSpPr/>
          <p:nvPr/>
        </p:nvGrpSpPr>
        <p:grpSpPr>
          <a:xfrm>
            <a:off x="7580123" y="2797218"/>
            <a:ext cx="455928" cy="115276"/>
            <a:chOff x="7580123" y="2797218"/>
            <a:chExt cx="455928" cy="115276"/>
          </a:xfrm>
          <a:solidFill>
            <a:srgbClr val="000000"/>
          </a:solidFill>
        </p:grpSpPr>
        <p:sp>
          <p:nvSpPr>
            <p:cNvPr id="275" name="Freeform: Shape 274">
              <a:extLst>
                <a:ext uri="{FF2B5EF4-FFF2-40B4-BE49-F238E27FC236}">
                  <a16:creationId xmlns:a16="http://schemas.microsoft.com/office/drawing/2014/main" id="{168E5B13-F65C-409B-AF76-F18D1DC42EFA}"/>
                </a:ext>
              </a:extLst>
            </p:cNvPr>
            <p:cNvSpPr/>
            <p:nvPr/>
          </p:nvSpPr>
          <p:spPr>
            <a:xfrm>
              <a:off x="7969377" y="2852434"/>
              <a:ext cx="66675" cy="19050"/>
            </a:xfrm>
            <a:custGeom>
              <a:avLst/>
              <a:gdLst>
                <a:gd name="connsiteX0" fmla="*/ 66889 w 66675"/>
                <a:gd name="connsiteY0" fmla="*/ 103 h 19050"/>
                <a:gd name="connsiteX1" fmla="*/ 214 w 66675"/>
                <a:gd name="connsiteY1" fmla="*/ 103 h 19050"/>
              </a:gdLst>
              <a:ahLst/>
              <a:cxnLst>
                <a:cxn ang="0">
                  <a:pos x="connsiteX0" y="connsiteY0"/>
                </a:cxn>
                <a:cxn ang="0">
                  <a:pos x="connsiteX1" y="connsiteY1"/>
                </a:cxn>
              </a:cxnLst>
              <a:rect l="l" t="t" r="r" b="b"/>
              <a:pathLst>
                <a:path w="66675" h="19050">
                  <a:moveTo>
                    <a:pt x="66889" y="103"/>
                  </a:moveTo>
                  <a:lnTo>
                    <a:pt x="214" y="103"/>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76" name="Graphic 4">
              <a:extLst>
                <a:ext uri="{FF2B5EF4-FFF2-40B4-BE49-F238E27FC236}">
                  <a16:creationId xmlns:a16="http://schemas.microsoft.com/office/drawing/2014/main" id="{2BF7F60B-8A6D-41F0-BD80-29F50A6C7D27}"/>
                </a:ext>
              </a:extLst>
            </p:cNvPr>
            <p:cNvGrpSpPr/>
            <p:nvPr/>
          </p:nvGrpSpPr>
          <p:grpSpPr>
            <a:xfrm>
              <a:off x="7580123" y="2797218"/>
              <a:ext cx="309279" cy="115276"/>
              <a:chOff x="7580123" y="2797218"/>
              <a:chExt cx="309279" cy="115276"/>
            </a:xfrm>
            <a:solidFill>
              <a:srgbClr val="000000"/>
            </a:solidFill>
          </p:grpSpPr>
          <p:sp>
            <p:nvSpPr>
              <p:cNvPr id="277" name="Freeform: Shape 276">
                <a:extLst>
                  <a:ext uri="{FF2B5EF4-FFF2-40B4-BE49-F238E27FC236}">
                    <a16:creationId xmlns:a16="http://schemas.microsoft.com/office/drawing/2014/main" id="{4C5CDE56-E967-46B4-9797-2F8B9DCF8A40}"/>
                  </a:ext>
                </a:extLst>
              </p:cNvPr>
              <p:cNvSpPr/>
              <p:nvPr/>
            </p:nvSpPr>
            <p:spPr>
              <a:xfrm flipV="1">
                <a:off x="7580123" y="2799218"/>
                <a:ext cx="66151" cy="111109"/>
              </a:xfrm>
              <a:custGeom>
                <a:avLst/>
                <a:gdLst>
                  <a:gd name="connsiteX0" fmla="*/ 2326 w 66151"/>
                  <a:gd name="connsiteY0" fmla="*/ 12711 h 111109"/>
                  <a:gd name="connsiteX1" fmla="*/ 26877 w 66151"/>
                  <a:gd name="connsiteY1" fmla="*/ 12711 h 111109"/>
                  <a:gd name="connsiteX2" fmla="*/ 26877 w 66151"/>
                  <a:gd name="connsiteY2" fmla="*/ 97484 h 111109"/>
                  <a:gd name="connsiteX3" fmla="*/ 159 w 66151"/>
                  <a:gd name="connsiteY3" fmla="*/ 92126 h 111109"/>
                  <a:gd name="connsiteX4" fmla="*/ 159 w 66151"/>
                  <a:gd name="connsiteY4" fmla="*/ 105818 h 111109"/>
                  <a:gd name="connsiteX5" fmla="*/ 26734 w 66151"/>
                  <a:gd name="connsiteY5" fmla="*/ 111176 h 111109"/>
                  <a:gd name="connsiteX6" fmla="*/ 41759 w 66151"/>
                  <a:gd name="connsiteY6" fmla="*/ 111176 h 111109"/>
                  <a:gd name="connsiteX7" fmla="*/ 41759 w 66151"/>
                  <a:gd name="connsiteY7" fmla="*/ 12711 h 111109"/>
                  <a:gd name="connsiteX8" fmla="*/ 66310 w 66151"/>
                  <a:gd name="connsiteY8" fmla="*/ 12711 h 111109"/>
                  <a:gd name="connsiteX9" fmla="*/ 66310 w 66151"/>
                  <a:gd name="connsiteY9" fmla="*/ 67 h 111109"/>
                  <a:gd name="connsiteX10" fmla="*/ 2326 w 66151"/>
                  <a:gd name="connsiteY10" fmla="*/ 67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26" y="12711"/>
                    </a:moveTo>
                    <a:lnTo>
                      <a:pt x="26877" y="12711"/>
                    </a:lnTo>
                    <a:lnTo>
                      <a:pt x="26877" y="97484"/>
                    </a:lnTo>
                    <a:lnTo>
                      <a:pt x="159" y="92126"/>
                    </a:lnTo>
                    <a:lnTo>
                      <a:pt x="159" y="105818"/>
                    </a:lnTo>
                    <a:lnTo>
                      <a:pt x="26734" y="111176"/>
                    </a:lnTo>
                    <a:lnTo>
                      <a:pt x="41759" y="111176"/>
                    </a:lnTo>
                    <a:lnTo>
                      <a:pt x="41759" y="12711"/>
                    </a:lnTo>
                    <a:lnTo>
                      <a:pt x="66310" y="12711"/>
                    </a:lnTo>
                    <a:lnTo>
                      <a:pt x="66310" y="67"/>
                    </a:lnTo>
                    <a:lnTo>
                      <a:pt x="2326" y="67"/>
                    </a:lnTo>
                    <a:close/>
                  </a:path>
                </a:pathLst>
              </a:custGeom>
              <a:solidFill>
                <a:srgbClr val="000000"/>
              </a:solidFill>
              <a:ln w="1524" cap="flat">
                <a:noFill/>
                <a:prstDash val="solid"/>
                <a:round/>
              </a:ln>
            </p:spPr>
            <p:txBody>
              <a:bodyPr rtlCol="0" anchor="ctr"/>
              <a:lstStyle/>
              <a:p>
                <a:endParaRPr lang="en-US"/>
              </a:p>
            </p:txBody>
          </p:sp>
          <p:sp>
            <p:nvSpPr>
              <p:cNvPr id="278" name="Freeform: Shape 277">
                <a:extLst>
                  <a:ext uri="{FF2B5EF4-FFF2-40B4-BE49-F238E27FC236}">
                    <a16:creationId xmlns:a16="http://schemas.microsoft.com/office/drawing/2014/main" id="{86C223EF-C1BE-4742-BC16-3B470B22D81C}"/>
                  </a:ext>
                </a:extLst>
              </p:cNvPr>
              <p:cNvSpPr/>
              <p:nvPr/>
            </p:nvSpPr>
            <p:spPr>
              <a:xfrm flipV="1">
                <a:off x="7671512" y="2797218"/>
                <a:ext cx="70532" cy="113109"/>
              </a:xfrm>
              <a:custGeom>
                <a:avLst/>
                <a:gdLst>
                  <a:gd name="connsiteX0" fmla="*/ 18240 w 70532"/>
                  <a:gd name="connsiteY0" fmla="*/ 12710 h 113109"/>
                  <a:gd name="connsiteX1" fmla="*/ 70699 w 70532"/>
                  <a:gd name="connsiteY1" fmla="*/ 12710 h 113109"/>
                  <a:gd name="connsiteX2" fmla="*/ 70699 w 70532"/>
                  <a:gd name="connsiteY2" fmla="*/ 66 h 113109"/>
                  <a:gd name="connsiteX3" fmla="*/ 166 w 70532"/>
                  <a:gd name="connsiteY3" fmla="*/ 66 h 113109"/>
                  <a:gd name="connsiteX4" fmla="*/ 166 w 70532"/>
                  <a:gd name="connsiteY4" fmla="*/ 12710 h 113109"/>
                  <a:gd name="connsiteX5" fmla="*/ 23479 w 70532"/>
                  <a:gd name="connsiteY5" fmla="*/ 36475 h 113109"/>
                  <a:gd name="connsiteX6" fmla="*/ 42052 w 70532"/>
                  <a:gd name="connsiteY6" fmla="*/ 55740 h 113109"/>
                  <a:gd name="connsiteX7" fmla="*/ 52125 w 70532"/>
                  <a:gd name="connsiteY7" fmla="*/ 69456 h 113109"/>
                  <a:gd name="connsiteX8" fmla="*/ 55006 w 70532"/>
                  <a:gd name="connsiteY8" fmla="*/ 80505 h 113109"/>
                  <a:gd name="connsiteX9" fmla="*/ 48791 w 70532"/>
                  <a:gd name="connsiteY9" fmla="*/ 94935 h 113109"/>
                  <a:gd name="connsiteX10" fmla="*/ 32599 w 70532"/>
                  <a:gd name="connsiteY10" fmla="*/ 100531 h 113109"/>
                  <a:gd name="connsiteX11" fmla="*/ 17668 w 70532"/>
                  <a:gd name="connsiteY11" fmla="*/ 98078 h 113109"/>
                  <a:gd name="connsiteX12" fmla="*/ 904 w 70532"/>
                  <a:gd name="connsiteY12" fmla="*/ 90625 h 113109"/>
                  <a:gd name="connsiteX13" fmla="*/ 904 w 70532"/>
                  <a:gd name="connsiteY13" fmla="*/ 105817 h 113109"/>
                  <a:gd name="connsiteX14" fmla="*/ 17859 w 70532"/>
                  <a:gd name="connsiteY14" fmla="*/ 111318 h 113109"/>
                  <a:gd name="connsiteX15" fmla="*/ 32313 w 70532"/>
                  <a:gd name="connsiteY15" fmla="*/ 113175 h 113109"/>
                  <a:gd name="connsiteX16" fmla="*/ 59840 w 70532"/>
                  <a:gd name="connsiteY16" fmla="*/ 104531 h 113109"/>
                  <a:gd name="connsiteX17" fmla="*/ 70103 w 70532"/>
                  <a:gd name="connsiteY17" fmla="*/ 81481 h 113109"/>
                  <a:gd name="connsiteX18" fmla="*/ 67532 w 70532"/>
                  <a:gd name="connsiteY18" fmla="*/ 68479 h 113109"/>
                  <a:gd name="connsiteX19" fmla="*/ 58197 w 70532"/>
                  <a:gd name="connsiteY19" fmla="*/ 54025 h 113109"/>
                  <a:gd name="connsiteX20" fmla="*/ 46362 w 70532"/>
                  <a:gd name="connsiteY20" fmla="*/ 41547 h 113109"/>
                  <a:gd name="connsiteX21" fmla="*/ 18240 w 70532"/>
                  <a:gd name="connsiteY21" fmla="*/ 12710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40" y="12710"/>
                    </a:moveTo>
                    <a:lnTo>
                      <a:pt x="70699" y="12710"/>
                    </a:lnTo>
                    <a:lnTo>
                      <a:pt x="70699" y="66"/>
                    </a:lnTo>
                    <a:lnTo>
                      <a:pt x="166" y="66"/>
                    </a:lnTo>
                    <a:lnTo>
                      <a:pt x="166" y="12710"/>
                    </a:lnTo>
                    <a:cubicBezTo>
                      <a:pt x="5865" y="18616"/>
                      <a:pt x="13636" y="26538"/>
                      <a:pt x="23479" y="36475"/>
                    </a:cubicBezTo>
                    <a:cubicBezTo>
                      <a:pt x="33337" y="46429"/>
                      <a:pt x="39528" y="52850"/>
                      <a:pt x="42052" y="55740"/>
                    </a:cubicBezTo>
                    <a:cubicBezTo>
                      <a:pt x="46862" y="61137"/>
                      <a:pt x="50220" y="65709"/>
                      <a:pt x="52125" y="69456"/>
                    </a:cubicBezTo>
                    <a:cubicBezTo>
                      <a:pt x="54046" y="73202"/>
                      <a:pt x="55006" y="76885"/>
                      <a:pt x="55006" y="80505"/>
                    </a:cubicBezTo>
                    <a:cubicBezTo>
                      <a:pt x="55006" y="86410"/>
                      <a:pt x="52935" y="91220"/>
                      <a:pt x="48791" y="94935"/>
                    </a:cubicBezTo>
                    <a:cubicBezTo>
                      <a:pt x="44648" y="98666"/>
                      <a:pt x="39250" y="100531"/>
                      <a:pt x="32599" y="100531"/>
                    </a:cubicBezTo>
                    <a:cubicBezTo>
                      <a:pt x="27884" y="100531"/>
                      <a:pt x="22907" y="99713"/>
                      <a:pt x="17668" y="98078"/>
                    </a:cubicBezTo>
                    <a:cubicBezTo>
                      <a:pt x="12445" y="96443"/>
                      <a:pt x="6857" y="93959"/>
                      <a:pt x="904" y="90625"/>
                    </a:cubicBezTo>
                    <a:lnTo>
                      <a:pt x="904" y="105817"/>
                    </a:lnTo>
                    <a:cubicBezTo>
                      <a:pt x="6953" y="108246"/>
                      <a:pt x="12604" y="110080"/>
                      <a:pt x="17859" y="111318"/>
                    </a:cubicBezTo>
                    <a:cubicBezTo>
                      <a:pt x="23129" y="112556"/>
                      <a:pt x="27947" y="113175"/>
                      <a:pt x="32313" y="113175"/>
                    </a:cubicBezTo>
                    <a:cubicBezTo>
                      <a:pt x="43822" y="113175"/>
                      <a:pt x="52998" y="110294"/>
                      <a:pt x="59840" y="104531"/>
                    </a:cubicBezTo>
                    <a:cubicBezTo>
                      <a:pt x="66682" y="98785"/>
                      <a:pt x="70103" y="91101"/>
                      <a:pt x="70103" y="81481"/>
                    </a:cubicBezTo>
                    <a:cubicBezTo>
                      <a:pt x="70103" y="76909"/>
                      <a:pt x="69246" y="72575"/>
                      <a:pt x="67532" y="68479"/>
                    </a:cubicBezTo>
                    <a:cubicBezTo>
                      <a:pt x="65833" y="64399"/>
                      <a:pt x="62722" y="59581"/>
                      <a:pt x="58197" y="54025"/>
                    </a:cubicBezTo>
                    <a:cubicBezTo>
                      <a:pt x="56959" y="52580"/>
                      <a:pt x="53014" y="48421"/>
                      <a:pt x="46362" y="41547"/>
                    </a:cubicBezTo>
                    <a:cubicBezTo>
                      <a:pt x="39727" y="34673"/>
                      <a:pt x="30352" y="25061"/>
                      <a:pt x="18240" y="12710"/>
                    </a:cubicBezTo>
                    <a:close/>
                  </a:path>
                </a:pathLst>
              </a:custGeom>
              <a:solidFill>
                <a:srgbClr val="000000"/>
              </a:solidFill>
              <a:ln w="1524" cap="flat">
                <a:noFill/>
                <a:prstDash val="solid"/>
                <a:round/>
              </a:ln>
            </p:spPr>
            <p:txBody>
              <a:bodyPr rtlCol="0" anchor="ctr"/>
              <a:lstStyle/>
              <a:p>
                <a:endParaRPr lang="en-US"/>
              </a:p>
            </p:txBody>
          </p:sp>
          <p:sp>
            <p:nvSpPr>
              <p:cNvPr id="279" name="Freeform: Shape 278">
                <a:extLst>
                  <a:ext uri="{FF2B5EF4-FFF2-40B4-BE49-F238E27FC236}">
                    <a16:creationId xmlns:a16="http://schemas.microsoft.com/office/drawing/2014/main" id="{C3B96015-337C-47F1-96AD-F04708810907}"/>
                  </a:ext>
                </a:extLst>
              </p:cNvPr>
              <p:cNvSpPr/>
              <p:nvPr/>
            </p:nvSpPr>
            <p:spPr>
              <a:xfrm flipV="1">
                <a:off x="7773594" y="2891420"/>
                <a:ext cx="15716" cy="18907"/>
              </a:xfrm>
              <a:custGeom>
                <a:avLst/>
                <a:gdLst>
                  <a:gd name="connsiteX0" fmla="*/ 185 w 15716"/>
                  <a:gd name="connsiteY0" fmla="*/ 19006 h 18907"/>
                  <a:gd name="connsiteX1" fmla="*/ 15901 w 15716"/>
                  <a:gd name="connsiteY1" fmla="*/ 19006 h 18907"/>
                  <a:gd name="connsiteX2" fmla="*/ 15901 w 15716"/>
                  <a:gd name="connsiteY2" fmla="*/ 99 h 18907"/>
                  <a:gd name="connsiteX3" fmla="*/ 185 w 15716"/>
                  <a:gd name="connsiteY3" fmla="*/ 99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006"/>
                    </a:moveTo>
                    <a:lnTo>
                      <a:pt x="15901" y="19006"/>
                    </a:lnTo>
                    <a:lnTo>
                      <a:pt x="15901" y="99"/>
                    </a:lnTo>
                    <a:lnTo>
                      <a:pt x="185" y="99"/>
                    </a:lnTo>
                    <a:close/>
                  </a:path>
                </a:pathLst>
              </a:custGeom>
              <a:solidFill>
                <a:srgbClr val="000000"/>
              </a:solidFill>
              <a:ln w="1524" cap="flat">
                <a:noFill/>
                <a:prstDash val="solid"/>
                <a:round/>
              </a:ln>
            </p:spPr>
            <p:txBody>
              <a:bodyPr rtlCol="0" anchor="ctr"/>
              <a:lstStyle/>
              <a:p>
                <a:endParaRPr lang="en-US"/>
              </a:p>
            </p:txBody>
          </p:sp>
          <p:sp>
            <p:nvSpPr>
              <p:cNvPr id="280" name="Freeform: Shape 279">
                <a:extLst>
                  <a:ext uri="{FF2B5EF4-FFF2-40B4-BE49-F238E27FC236}">
                    <a16:creationId xmlns:a16="http://schemas.microsoft.com/office/drawing/2014/main" id="{F50F0136-1A92-4EEB-A44C-C5E9ED418F6B}"/>
                  </a:ext>
                </a:extLst>
              </p:cNvPr>
              <p:cNvSpPr/>
              <p:nvPr/>
            </p:nvSpPr>
            <p:spPr>
              <a:xfrm flipV="1">
                <a:off x="7817513" y="2799218"/>
                <a:ext cx="71889" cy="113275"/>
              </a:xfrm>
              <a:custGeom>
                <a:avLst/>
                <a:gdLst>
                  <a:gd name="connsiteX0" fmla="*/ 4864 w 71889"/>
                  <a:gd name="connsiteY0" fmla="*/ 113343 h 113275"/>
                  <a:gd name="connsiteX1" fmla="*/ 63871 w 71889"/>
                  <a:gd name="connsiteY1" fmla="*/ 113343 h 113275"/>
                  <a:gd name="connsiteX2" fmla="*/ 63871 w 71889"/>
                  <a:gd name="connsiteY2" fmla="*/ 100675 h 113275"/>
                  <a:gd name="connsiteX3" fmla="*/ 18628 w 71889"/>
                  <a:gd name="connsiteY3" fmla="*/ 100675 h 113275"/>
                  <a:gd name="connsiteX4" fmla="*/ 18628 w 71889"/>
                  <a:gd name="connsiteY4" fmla="*/ 73458 h 113275"/>
                  <a:gd name="connsiteX5" fmla="*/ 25152 w 71889"/>
                  <a:gd name="connsiteY5" fmla="*/ 75124 h 113275"/>
                  <a:gd name="connsiteX6" fmla="*/ 31725 w 71889"/>
                  <a:gd name="connsiteY6" fmla="*/ 75672 h 113275"/>
                  <a:gd name="connsiteX7" fmla="*/ 61181 w 71889"/>
                  <a:gd name="connsiteY7" fmla="*/ 65480 h 113275"/>
                  <a:gd name="connsiteX8" fmla="*/ 72063 w 71889"/>
                  <a:gd name="connsiteY8" fmla="*/ 37882 h 113275"/>
                  <a:gd name="connsiteX9" fmla="*/ 60895 w 71889"/>
                  <a:gd name="connsiteY9" fmla="*/ 9997 h 113275"/>
                  <a:gd name="connsiteX10" fmla="*/ 29415 w 71889"/>
                  <a:gd name="connsiteY10" fmla="*/ 67 h 113275"/>
                  <a:gd name="connsiteX11" fmla="*/ 15151 w 71889"/>
                  <a:gd name="connsiteY11" fmla="*/ 1258 h 113275"/>
                  <a:gd name="connsiteX12" fmla="*/ 173 w 71889"/>
                  <a:gd name="connsiteY12" fmla="*/ 4830 h 113275"/>
                  <a:gd name="connsiteX13" fmla="*/ 173 w 71889"/>
                  <a:gd name="connsiteY13" fmla="*/ 19951 h 113275"/>
                  <a:gd name="connsiteX14" fmla="*/ 14008 w 71889"/>
                  <a:gd name="connsiteY14" fmla="*/ 14522 h 113275"/>
                  <a:gd name="connsiteX15" fmla="*/ 29105 w 71889"/>
                  <a:gd name="connsiteY15" fmla="*/ 12736 h 113275"/>
                  <a:gd name="connsiteX16" fmla="*/ 49489 w 71889"/>
                  <a:gd name="connsiteY16" fmla="*/ 19498 h 113275"/>
                  <a:gd name="connsiteX17" fmla="*/ 57013 w 71889"/>
                  <a:gd name="connsiteY17" fmla="*/ 37882 h 113275"/>
                  <a:gd name="connsiteX18" fmla="*/ 49489 w 71889"/>
                  <a:gd name="connsiteY18" fmla="*/ 56241 h 113275"/>
                  <a:gd name="connsiteX19" fmla="*/ 29105 w 71889"/>
                  <a:gd name="connsiteY19" fmla="*/ 63028 h 113275"/>
                  <a:gd name="connsiteX20" fmla="*/ 17080 w 71889"/>
                  <a:gd name="connsiteY20" fmla="*/ 61694 h 113275"/>
                  <a:gd name="connsiteX21" fmla="*/ 4864 w 71889"/>
                  <a:gd name="connsiteY21" fmla="*/ 57527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64" y="113343"/>
                    </a:moveTo>
                    <a:lnTo>
                      <a:pt x="63871" y="113343"/>
                    </a:lnTo>
                    <a:lnTo>
                      <a:pt x="63871" y="100675"/>
                    </a:lnTo>
                    <a:lnTo>
                      <a:pt x="18628" y="100675"/>
                    </a:lnTo>
                    <a:lnTo>
                      <a:pt x="18628" y="73458"/>
                    </a:lnTo>
                    <a:cubicBezTo>
                      <a:pt x="20803" y="74204"/>
                      <a:pt x="22977" y="74759"/>
                      <a:pt x="25152" y="75124"/>
                    </a:cubicBezTo>
                    <a:cubicBezTo>
                      <a:pt x="27343" y="75490"/>
                      <a:pt x="29534" y="75672"/>
                      <a:pt x="31725" y="75672"/>
                    </a:cubicBezTo>
                    <a:cubicBezTo>
                      <a:pt x="44123" y="75672"/>
                      <a:pt x="53942" y="72275"/>
                      <a:pt x="61181" y="65480"/>
                    </a:cubicBezTo>
                    <a:cubicBezTo>
                      <a:pt x="68435" y="58686"/>
                      <a:pt x="72063" y="49486"/>
                      <a:pt x="72063" y="37882"/>
                    </a:cubicBezTo>
                    <a:cubicBezTo>
                      <a:pt x="72063" y="25928"/>
                      <a:pt x="68340" y="16633"/>
                      <a:pt x="60895" y="9997"/>
                    </a:cubicBezTo>
                    <a:cubicBezTo>
                      <a:pt x="53449" y="3377"/>
                      <a:pt x="42956" y="67"/>
                      <a:pt x="29415" y="67"/>
                    </a:cubicBezTo>
                    <a:cubicBezTo>
                      <a:pt x="24748" y="67"/>
                      <a:pt x="19993" y="464"/>
                      <a:pt x="15151" y="1258"/>
                    </a:cubicBezTo>
                    <a:cubicBezTo>
                      <a:pt x="10325" y="2052"/>
                      <a:pt x="5332" y="3242"/>
                      <a:pt x="173" y="4830"/>
                    </a:cubicBezTo>
                    <a:lnTo>
                      <a:pt x="173" y="19951"/>
                    </a:lnTo>
                    <a:cubicBezTo>
                      <a:pt x="4634" y="17522"/>
                      <a:pt x="9246" y="15712"/>
                      <a:pt x="14008" y="14522"/>
                    </a:cubicBezTo>
                    <a:cubicBezTo>
                      <a:pt x="18771" y="13331"/>
                      <a:pt x="23803" y="12736"/>
                      <a:pt x="29105" y="12736"/>
                    </a:cubicBezTo>
                    <a:cubicBezTo>
                      <a:pt x="37693" y="12736"/>
                      <a:pt x="44488" y="14990"/>
                      <a:pt x="49489" y="19498"/>
                    </a:cubicBezTo>
                    <a:cubicBezTo>
                      <a:pt x="54505" y="24007"/>
                      <a:pt x="57013" y="30135"/>
                      <a:pt x="57013" y="37882"/>
                    </a:cubicBezTo>
                    <a:cubicBezTo>
                      <a:pt x="57013" y="45613"/>
                      <a:pt x="54505" y="51733"/>
                      <a:pt x="49489" y="56241"/>
                    </a:cubicBezTo>
                    <a:cubicBezTo>
                      <a:pt x="44488" y="60765"/>
                      <a:pt x="37693" y="63028"/>
                      <a:pt x="29105" y="63028"/>
                    </a:cubicBezTo>
                    <a:cubicBezTo>
                      <a:pt x="25089" y="63028"/>
                      <a:pt x="21080" y="62583"/>
                      <a:pt x="17080" y="61694"/>
                    </a:cubicBezTo>
                    <a:cubicBezTo>
                      <a:pt x="13095" y="60805"/>
                      <a:pt x="9023" y="59416"/>
                      <a:pt x="4864" y="57527"/>
                    </a:cubicBezTo>
                    <a:close/>
                  </a:path>
                </a:pathLst>
              </a:custGeom>
              <a:solidFill>
                <a:srgbClr val="000000"/>
              </a:solidFill>
              <a:ln w="1524" cap="flat">
                <a:noFill/>
                <a:prstDash val="solid"/>
                <a:round/>
              </a:ln>
            </p:spPr>
            <p:txBody>
              <a:bodyPr rtlCol="0" anchor="ctr"/>
              <a:lstStyle/>
              <a:p>
                <a:endParaRPr lang="en-US"/>
              </a:p>
            </p:txBody>
          </p:sp>
        </p:grpSp>
      </p:grpSp>
      <p:grpSp>
        <p:nvGrpSpPr>
          <p:cNvPr id="281" name="Graphic 4">
            <a:extLst>
              <a:ext uri="{FF2B5EF4-FFF2-40B4-BE49-F238E27FC236}">
                <a16:creationId xmlns:a16="http://schemas.microsoft.com/office/drawing/2014/main" id="{2BF7F60B-8A6D-41F0-BD80-29F50A6C7D27}"/>
              </a:ext>
            </a:extLst>
          </p:cNvPr>
          <p:cNvGrpSpPr/>
          <p:nvPr/>
        </p:nvGrpSpPr>
        <p:grpSpPr>
          <a:xfrm>
            <a:off x="7580123" y="2210866"/>
            <a:ext cx="455928" cy="115276"/>
            <a:chOff x="7580123" y="2210866"/>
            <a:chExt cx="455928" cy="115276"/>
          </a:xfrm>
          <a:solidFill>
            <a:srgbClr val="000000"/>
          </a:solidFill>
        </p:grpSpPr>
        <p:sp>
          <p:nvSpPr>
            <p:cNvPr id="282" name="Freeform: Shape 281">
              <a:extLst>
                <a:ext uri="{FF2B5EF4-FFF2-40B4-BE49-F238E27FC236}">
                  <a16:creationId xmlns:a16="http://schemas.microsoft.com/office/drawing/2014/main" id="{B1200D97-A669-4B78-B75D-4CA47682E404}"/>
                </a:ext>
              </a:extLst>
            </p:cNvPr>
            <p:cNvSpPr/>
            <p:nvPr/>
          </p:nvSpPr>
          <p:spPr>
            <a:xfrm>
              <a:off x="7969377" y="2266075"/>
              <a:ext cx="66675" cy="19050"/>
            </a:xfrm>
            <a:custGeom>
              <a:avLst/>
              <a:gdLst>
                <a:gd name="connsiteX0" fmla="*/ 66889 w 66675"/>
                <a:gd name="connsiteY0" fmla="*/ 72 h 19050"/>
                <a:gd name="connsiteX1" fmla="*/ 214 w 66675"/>
                <a:gd name="connsiteY1" fmla="*/ 72 h 19050"/>
              </a:gdLst>
              <a:ahLst/>
              <a:cxnLst>
                <a:cxn ang="0">
                  <a:pos x="connsiteX0" y="connsiteY0"/>
                </a:cxn>
                <a:cxn ang="0">
                  <a:pos x="connsiteX1" y="connsiteY1"/>
                </a:cxn>
              </a:cxnLst>
              <a:rect l="l" t="t" r="r" b="b"/>
              <a:pathLst>
                <a:path w="66675" h="19050">
                  <a:moveTo>
                    <a:pt x="66889" y="72"/>
                  </a:moveTo>
                  <a:lnTo>
                    <a:pt x="214" y="7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83" name="Graphic 4">
              <a:extLst>
                <a:ext uri="{FF2B5EF4-FFF2-40B4-BE49-F238E27FC236}">
                  <a16:creationId xmlns:a16="http://schemas.microsoft.com/office/drawing/2014/main" id="{2BF7F60B-8A6D-41F0-BD80-29F50A6C7D27}"/>
                </a:ext>
              </a:extLst>
            </p:cNvPr>
            <p:cNvGrpSpPr/>
            <p:nvPr/>
          </p:nvGrpSpPr>
          <p:grpSpPr>
            <a:xfrm>
              <a:off x="7580123" y="2210866"/>
              <a:ext cx="312470" cy="115276"/>
              <a:chOff x="7580123" y="2210866"/>
              <a:chExt cx="312470" cy="115276"/>
            </a:xfrm>
            <a:solidFill>
              <a:srgbClr val="000000"/>
            </a:solidFill>
          </p:grpSpPr>
          <p:sp>
            <p:nvSpPr>
              <p:cNvPr id="284" name="Freeform: Shape 283">
                <a:extLst>
                  <a:ext uri="{FF2B5EF4-FFF2-40B4-BE49-F238E27FC236}">
                    <a16:creationId xmlns:a16="http://schemas.microsoft.com/office/drawing/2014/main" id="{E8C981D0-F812-4DFE-98A3-306DB8F36154}"/>
                  </a:ext>
                </a:extLst>
              </p:cNvPr>
              <p:cNvSpPr/>
              <p:nvPr/>
            </p:nvSpPr>
            <p:spPr>
              <a:xfrm flipV="1">
                <a:off x="7580123" y="2212867"/>
                <a:ext cx="66151" cy="111109"/>
              </a:xfrm>
              <a:custGeom>
                <a:avLst/>
                <a:gdLst>
                  <a:gd name="connsiteX0" fmla="*/ 2326 w 66151"/>
                  <a:gd name="connsiteY0" fmla="*/ 12680 h 111109"/>
                  <a:gd name="connsiteX1" fmla="*/ 26877 w 66151"/>
                  <a:gd name="connsiteY1" fmla="*/ 12680 h 111109"/>
                  <a:gd name="connsiteX2" fmla="*/ 26877 w 66151"/>
                  <a:gd name="connsiteY2" fmla="*/ 97453 h 111109"/>
                  <a:gd name="connsiteX3" fmla="*/ 159 w 66151"/>
                  <a:gd name="connsiteY3" fmla="*/ 92095 h 111109"/>
                  <a:gd name="connsiteX4" fmla="*/ 159 w 66151"/>
                  <a:gd name="connsiteY4" fmla="*/ 105787 h 111109"/>
                  <a:gd name="connsiteX5" fmla="*/ 26734 w 66151"/>
                  <a:gd name="connsiteY5" fmla="*/ 111145 h 111109"/>
                  <a:gd name="connsiteX6" fmla="*/ 41759 w 66151"/>
                  <a:gd name="connsiteY6" fmla="*/ 111145 h 111109"/>
                  <a:gd name="connsiteX7" fmla="*/ 41759 w 66151"/>
                  <a:gd name="connsiteY7" fmla="*/ 12680 h 111109"/>
                  <a:gd name="connsiteX8" fmla="*/ 66310 w 66151"/>
                  <a:gd name="connsiteY8" fmla="*/ 12680 h 111109"/>
                  <a:gd name="connsiteX9" fmla="*/ 66310 w 66151"/>
                  <a:gd name="connsiteY9" fmla="*/ 36 h 111109"/>
                  <a:gd name="connsiteX10" fmla="*/ 2326 w 66151"/>
                  <a:gd name="connsiteY10" fmla="*/ 36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26" y="12680"/>
                    </a:moveTo>
                    <a:lnTo>
                      <a:pt x="26877" y="12680"/>
                    </a:lnTo>
                    <a:lnTo>
                      <a:pt x="26877" y="97453"/>
                    </a:lnTo>
                    <a:lnTo>
                      <a:pt x="159" y="92095"/>
                    </a:lnTo>
                    <a:lnTo>
                      <a:pt x="159" y="105787"/>
                    </a:lnTo>
                    <a:lnTo>
                      <a:pt x="26734" y="111145"/>
                    </a:lnTo>
                    <a:lnTo>
                      <a:pt x="41759" y="111145"/>
                    </a:lnTo>
                    <a:lnTo>
                      <a:pt x="41759" y="12680"/>
                    </a:lnTo>
                    <a:lnTo>
                      <a:pt x="66310" y="12680"/>
                    </a:lnTo>
                    <a:lnTo>
                      <a:pt x="66310" y="36"/>
                    </a:lnTo>
                    <a:lnTo>
                      <a:pt x="2326" y="36"/>
                    </a:lnTo>
                    <a:close/>
                  </a:path>
                </a:pathLst>
              </a:custGeom>
              <a:solidFill>
                <a:srgbClr val="000000"/>
              </a:solidFill>
              <a:ln w="1524" cap="flat">
                <a:noFill/>
                <a:prstDash val="solid"/>
                <a:round/>
              </a:ln>
            </p:spPr>
            <p:txBody>
              <a:bodyPr rtlCol="0" anchor="ctr"/>
              <a:lstStyle/>
              <a:p>
                <a:endParaRPr lang="en-US"/>
              </a:p>
            </p:txBody>
          </p:sp>
          <p:sp>
            <p:nvSpPr>
              <p:cNvPr id="285" name="Freeform: Shape 284">
                <a:extLst>
                  <a:ext uri="{FF2B5EF4-FFF2-40B4-BE49-F238E27FC236}">
                    <a16:creationId xmlns:a16="http://schemas.microsoft.com/office/drawing/2014/main" id="{8FDAE549-47A6-4CFC-99CE-A9807B489F13}"/>
                  </a:ext>
                </a:extLst>
              </p:cNvPr>
              <p:cNvSpPr/>
              <p:nvPr/>
            </p:nvSpPr>
            <p:spPr>
              <a:xfrm flipV="1">
                <a:off x="7672108" y="2212867"/>
                <a:ext cx="71889" cy="113275"/>
              </a:xfrm>
              <a:custGeom>
                <a:avLst/>
                <a:gdLst>
                  <a:gd name="connsiteX0" fmla="*/ 4856 w 71889"/>
                  <a:gd name="connsiteY0" fmla="*/ 113313 h 113275"/>
                  <a:gd name="connsiteX1" fmla="*/ 63864 w 71889"/>
                  <a:gd name="connsiteY1" fmla="*/ 113313 h 113275"/>
                  <a:gd name="connsiteX2" fmla="*/ 63864 w 71889"/>
                  <a:gd name="connsiteY2" fmla="*/ 100645 h 113275"/>
                  <a:gd name="connsiteX3" fmla="*/ 18620 w 71889"/>
                  <a:gd name="connsiteY3" fmla="*/ 100645 h 113275"/>
                  <a:gd name="connsiteX4" fmla="*/ 18620 w 71889"/>
                  <a:gd name="connsiteY4" fmla="*/ 73427 h 113275"/>
                  <a:gd name="connsiteX5" fmla="*/ 25145 w 71889"/>
                  <a:gd name="connsiteY5" fmla="*/ 75094 h 113275"/>
                  <a:gd name="connsiteX6" fmla="*/ 31717 w 71889"/>
                  <a:gd name="connsiteY6" fmla="*/ 75641 h 113275"/>
                  <a:gd name="connsiteX7" fmla="*/ 61173 w 71889"/>
                  <a:gd name="connsiteY7" fmla="*/ 65450 h 113275"/>
                  <a:gd name="connsiteX8" fmla="*/ 72055 w 71889"/>
                  <a:gd name="connsiteY8" fmla="*/ 37851 h 113275"/>
                  <a:gd name="connsiteX9" fmla="*/ 60887 w 71889"/>
                  <a:gd name="connsiteY9" fmla="*/ 9966 h 113275"/>
                  <a:gd name="connsiteX10" fmla="*/ 29407 w 71889"/>
                  <a:gd name="connsiteY10" fmla="*/ 37 h 113275"/>
                  <a:gd name="connsiteX11" fmla="*/ 15143 w 71889"/>
                  <a:gd name="connsiteY11" fmla="*/ 1227 h 113275"/>
                  <a:gd name="connsiteX12" fmla="*/ 165 w 71889"/>
                  <a:gd name="connsiteY12" fmla="*/ 4799 h 113275"/>
                  <a:gd name="connsiteX13" fmla="*/ 165 w 71889"/>
                  <a:gd name="connsiteY13" fmla="*/ 19920 h 113275"/>
                  <a:gd name="connsiteX14" fmla="*/ 14000 w 71889"/>
                  <a:gd name="connsiteY14" fmla="*/ 14491 h 113275"/>
                  <a:gd name="connsiteX15" fmla="*/ 29097 w 71889"/>
                  <a:gd name="connsiteY15" fmla="*/ 12705 h 113275"/>
                  <a:gd name="connsiteX16" fmla="*/ 49481 w 71889"/>
                  <a:gd name="connsiteY16" fmla="*/ 19468 h 113275"/>
                  <a:gd name="connsiteX17" fmla="*/ 57006 w 71889"/>
                  <a:gd name="connsiteY17" fmla="*/ 37851 h 113275"/>
                  <a:gd name="connsiteX18" fmla="*/ 49481 w 71889"/>
                  <a:gd name="connsiteY18" fmla="*/ 56210 h 113275"/>
                  <a:gd name="connsiteX19" fmla="*/ 29097 w 71889"/>
                  <a:gd name="connsiteY19" fmla="*/ 62997 h 113275"/>
                  <a:gd name="connsiteX20" fmla="*/ 17072 w 71889"/>
                  <a:gd name="connsiteY20" fmla="*/ 61663 h 113275"/>
                  <a:gd name="connsiteX21" fmla="*/ 4856 w 71889"/>
                  <a:gd name="connsiteY21" fmla="*/ 57496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56" y="113313"/>
                    </a:moveTo>
                    <a:lnTo>
                      <a:pt x="63864" y="113313"/>
                    </a:lnTo>
                    <a:lnTo>
                      <a:pt x="63864" y="100645"/>
                    </a:lnTo>
                    <a:lnTo>
                      <a:pt x="18620" y="100645"/>
                    </a:lnTo>
                    <a:lnTo>
                      <a:pt x="18620" y="73427"/>
                    </a:lnTo>
                    <a:cubicBezTo>
                      <a:pt x="20795" y="74173"/>
                      <a:pt x="22970" y="74728"/>
                      <a:pt x="25145" y="75094"/>
                    </a:cubicBezTo>
                    <a:cubicBezTo>
                      <a:pt x="27335" y="75459"/>
                      <a:pt x="29526" y="75641"/>
                      <a:pt x="31717" y="75641"/>
                    </a:cubicBezTo>
                    <a:cubicBezTo>
                      <a:pt x="44115" y="75641"/>
                      <a:pt x="53934" y="72244"/>
                      <a:pt x="61173" y="65450"/>
                    </a:cubicBezTo>
                    <a:cubicBezTo>
                      <a:pt x="68428" y="58655"/>
                      <a:pt x="72055" y="49456"/>
                      <a:pt x="72055" y="37851"/>
                    </a:cubicBezTo>
                    <a:cubicBezTo>
                      <a:pt x="72055" y="25897"/>
                      <a:pt x="68333" y="16602"/>
                      <a:pt x="60887" y="9966"/>
                    </a:cubicBezTo>
                    <a:cubicBezTo>
                      <a:pt x="53442" y="3347"/>
                      <a:pt x="42948" y="37"/>
                      <a:pt x="29407" y="37"/>
                    </a:cubicBezTo>
                    <a:cubicBezTo>
                      <a:pt x="24740" y="37"/>
                      <a:pt x="19985" y="434"/>
                      <a:pt x="15143" y="1227"/>
                    </a:cubicBezTo>
                    <a:cubicBezTo>
                      <a:pt x="10317" y="2021"/>
                      <a:pt x="5325" y="3212"/>
                      <a:pt x="165" y="4799"/>
                    </a:cubicBezTo>
                    <a:lnTo>
                      <a:pt x="165" y="19920"/>
                    </a:lnTo>
                    <a:cubicBezTo>
                      <a:pt x="4626" y="17491"/>
                      <a:pt x="9238" y="15681"/>
                      <a:pt x="14000" y="14491"/>
                    </a:cubicBezTo>
                    <a:cubicBezTo>
                      <a:pt x="18763" y="13300"/>
                      <a:pt x="23795" y="12705"/>
                      <a:pt x="29097" y="12705"/>
                    </a:cubicBezTo>
                    <a:cubicBezTo>
                      <a:pt x="37686" y="12705"/>
                      <a:pt x="44480" y="14959"/>
                      <a:pt x="49481" y="19468"/>
                    </a:cubicBezTo>
                    <a:cubicBezTo>
                      <a:pt x="54498" y="23976"/>
                      <a:pt x="57006" y="30104"/>
                      <a:pt x="57006" y="37851"/>
                    </a:cubicBezTo>
                    <a:cubicBezTo>
                      <a:pt x="57006" y="45582"/>
                      <a:pt x="54498" y="51702"/>
                      <a:pt x="49481" y="56210"/>
                    </a:cubicBezTo>
                    <a:cubicBezTo>
                      <a:pt x="44480" y="60735"/>
                      <a:pt x="37686" y="62997"/>
                      <a:pt x="29097" y="62997"/>
                    </a:cubicBezTo>
                    <a:cubicBezTo>
                      <a:pt x="25081" y="62997"/>
                      <a:pt x="21073" y="62552"/>
                      <a:pt x="17072" y="61663"/>
                    </a:cubicBezTo>
                    <a:cubicBezTo>
                      <a:pt x="13088" y="60774"/>
                      <a:pt x="9016" y="59385"/>
                      <a:pt x="4856" y="57496"/>
                    </a:cubicBezTo>
                    <a:close/>
                  </a:path>
                </a:pathLst>
              </a:custGeom>
              <a:solidFill>
                <a:srgbClr val="000000"/>
              </a:solidFill>
              <a:ln w="1524" cap="flat">
                <a:noFill/>
                <a:prstDash val="solid"/>
                <a:round/>
              </a:ln>
            </p:spPr>
            <p:txBody>
              <a:bodyPr rtlCol="0" anchor="ctr"/>
              <a:lstStyle/>
              <a:p>
                <a:endParaRPr lang="en-US"/>
              </a:p>
            </p:txBody>
          </p:sp>
          <p:sp>
            <p:nvSpPr>
              <p:cNvPr id="286" name="Freeform: Shape 285">
                <a:extLst>
                  <a:ext uri="{FF2B5EF4-FFF2-40B4-BE49-F238E27FC236}">
                    <a16:creationId xmlns:a16="http://schemas.microsoft.com/office/drawing/2014/main" id="{A7359DC6-FD40-43A3-965F-C5D7EE5497A0}"/>
                  </a:ext>
                </a:extLst>
              </p:cNvPr>
              <p:cNvSpPr/>
              <p:nvPr/>
            </p:nvSpPr>
            <p:spPr>
              <a:xfrm flipV="1">
                <a:off x="7773594" y="2305069"/>
                <a:ext cx="15716" cy="18907"/>
              </a:xfrm>
              <a:custGeom>
                <a:avLst/>
                <a:gdLst>
                  <a:gd name="connsiteX0" fmla="*/ 185 w 15716"/>
                  <a:gd name="connsiteY0" fmla="*/ 18976 h 18907"/>
                  <a:gd name="connsiteX1" fmla="*/ 15901 w 15716"/>
                  <a:gd name="connsiteY1" fmla="*/ 18976 h 18907"/>
                  <a:gd name="connsiteX2" fmla="*/ 15901 w 15716"/>
                  <a:gd name="connsiteY2" fmla="*/ 69 h 18907"/>
                  <a:gd name="connsiteX3" fmla="*/ 185 w 15716"/>
                  <a:gd name="connsiteY3" fmla="*/ 69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8976"/>
                    </a:moveTo>
                    <a:lnTo>
                      <a:pt x="15901" y="18976"/>
                    </a:lnTo>
                    <a:lnTo>
                      <a:pt x="15901" y="69"/>
                    </a:lnTo>
                    <a:lnTo>
                      <a:pt x="185" y="69"/>
                    </a:lnTo>
                    <a:close/>
                  </a:path>
                </a:pathLst>
              </a:custGeom>
              <a:solidFill>
                <a:srgbClr val="000000"/>
              </a:solidFill>
              <a:ln w="1524" cap="flat">
                <a:noFill/>
                <a:prstDash val="solid"/>
                <a:round/>
              </a:ln>
            </p:spPr>
            <p:txBody>
              <a:bodyPr rtlCol="0" anchor="ctr"/>
              <a:lstStyle/>
              <a:p>
                <a:endParaRPr lang="en-US"/>
              </a:p>
            </p:txBody>
          </p:sp>
          <p:sp>
            <p:nvSpPr>
              <p:cNvPr id="287" name="Freeform: Shape 286">
                <a:extLst>
                  <a:ext uri="{FF2B5EF4-FFF2-40B4-BE49-F238E27FC236}">
                    <a16:creationId xmlns:a16="http://schemas.microsoft.com/office/drawing/2014/main" id="{7918F6A8-A8F6-4FCB-BB88-B885B097293C}"/>
                  </a:ext>
                </a:extLst>
              </p:cNvPr>
              <p:cNvSpPr/>
              <p:nvPr/>
            </p:nvSpPr>
            <p:spPr>
              <a:xfrm flipV="1">
                <a:off x="7815798" y="2210866"/>
                <a:ext cx="76795" cy="115276"/>
              </a:xfrm>
              <a:custGeom>
                <a:avLst/>
                <a:gdLst>
                  <a:gd name="connsiteX0" fmla="*/ 38558 w 76795"/>
                  <a:gd name="connsiteY0" fmla="*/ 103406 h 115276"/>
                  <a:gd name="connsiteX1" fmla="*/ 21104 w 76795"/>
                  <a:gd name="connsiteY1" fmla="*/ 91976 h 115276"/>
                  <a:gd name="connsiteX2" fmla="*/ 15270 w 76795"/>
                  <a:gd name="connsiteY2" fmla="*/ 57638 h 115276"/>
                  <a:gd name="connsiteX3" fmla="*/ 21104 w 76795"/>
                  <a:gd name="connsiteY3" fmla="*/ 23372 h 115276"/>
                  <a:gd name="connsiteX4" fmla="*/ 38558 w 76795"/>
                  <a:gd name="connsiteY4" fmla="*/ 11942 h 115276"/>
                  <a:gd name="connsiteX5" fmla="*/ 56084 w 76795"/>
                  <a:gd name="connsiteY5" fmla="*/ 23372 h 115276"/>
                  <a:gd name="connsiteX6" fmla="*/ 61942 w 76795"/>
                  <a:gd name="connsiteY6" fmla="*/ 57638 h 115276"/>
                  <a:gd name="connsiteX7" fmla="*/ 56084 w 76795"/>
                  <a:gd name="connsiteY7" fmla="*/ 91976 h 115276"/>
                  <a:gd name="connsiteX8" fmla="*/ 38558 w 76795"/>
                  <a:gd name="connsiteY8" fmla="*/ 103406 h 115276"/>
                  <a:gd name="connsiteX9" fmla="*/ 38558 w 76795"/>
                  <a:gd name="connsiteY9" fmla="*/ 115312 h 115276"/>
                  <a:gd name="connsiteX10" fmla="*/ 67109 w 76795"/>
                  <a:gd name="connsiteY10" fmla="*/ 100525 h 115276"/>
                  <a:gd name="connsiteX11" fmla="*/ 76968 w 76795"/>
                  <a:gd name="connsiteY11" fmla="*/ 57638 h 115276"/>
                  <a:gd name="connsiteX12" fmla="*/ 67109 w 76795"/>
                  <a:gd name="connsiteY12" fmla="*/ 14800 h 115276"/>
                  <a:gd name="connsiteX13" fmla="*/ 38558 w 76795"/>
                  <a:gd name="connsiteY13" fmla="*/ 36 h 115276"/>
                  <a:gd name="connsiteX14" fmla="*/ 10031 w 76795"/>
                  <a:gd name="connsiteY14" fmla="*/ 14800 h 115276"/>
                  <a:gd name="connsiteX15" fmla="*/ 173 w 76795"/>
                  <a:gd name="connsiteY15" fmla="*/ 57638 h 115276"/>
                  <a:gd name="connsiteX16" fmla="*/ 10031 w 76795"/>
                  <a:gd name="connsiteY16" fmla="*/ 100525 h 115276"/>
                  <a:gd name="connsiteX17" fmla="*/ 38558 w 76795"/>
                  <a:gd name="connsiteY17" fmla="*/ 11531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8" y="103406"/>
                    </a:moveTo>
                    <a:cubicBezTo>
                      <a:pt x="30827" y="103406"/>
                      <a:pt x="25009" y="99596"/>
                      <a:pt x="21104" y="91976"/>
                    </a:cubicBezTo>
                    <a:cubicBezTo>
                      <a:pt x="17214" y="84372"/>
                      <a:pt x="15270" y="72926"/>
                      <a:pt x="15270" y="57638"/>
                    </a:cubicBezTo>
                    <a:cubicBezTo>
                      <a:pt x="15270" y="42414"/>
                      <a:pt x="17214" y="30992"/>
                      <a:pt x="21104" y="23372"/>
                    </a:cubicBezTo>
                    <a:cubicBezTo>
                      <a:pt x="25009" y="15752"/>
                      <a:pt x="30827" y="11942"/>
                      <a:pt x="38558" y="11942"/>
                    </a:cubicBezTo>
                    <a:cubicBezTo>
                      <a:pt x="46353" y="11942"/>
                      <a:pt x="52195" y="15752"/>
                      <a:pt x="56084" y="23372"/>
                    </a:cubicBezTo>
                    <a:cubicBezTo>
                      <a:pt x="59990" y="30992"/>
                      <a:pt x="61942" y="42414"/>
                      <a:pt x="61942" y="57638"/>
                    </a:cubicBezTo>
                    <a:cubicBezTo>
                      <a:pt x="61942" y="72926"/>
                      <a:pt x="59990" y="84372"/>
                      <a:pt x="56084" y="91976"/>
                    </a:cubicBezTo>
                    <a:cubicBezTo>
                      <a:pt x="52195" y="99596"/>
                      <a:pt x="46353" y="103406"/>
                      <a:pt x="38558" y="103406"/>
                    </a:cubicBezTo>
                    <a:close/>
                    <a:moveTo>
                      <a:pt x="38558" y="115312"/>
                    </a:moveTo>
                    <a:cubicBezTo>
                      <a:pt x="51020" y="115312"/>
                      <a:pt x="60537" y="110383"/>
                      <a:pt x="67109" y="100525"/>
                    </a:cubicBezTo>
                    <a:cubicBezTo>
                      <a:pt x="73682" y="90682"/>
                      <a:pt x="76968" y="76387"/>
                      <a:pt x="76968" y="57638"/>
                    </a:cubicBezTo>
                    <a:cubicBezTo>
                      <a:pt x="76968" y="38938"/>
                      <a:pt x="73682" y="24658"/>
                      <a:pt x="67109" y="14800"/>
                    </a:cubicBezTo>
                    <a:cubicBezTo>
                      <a:pt x="60537" y="4957"/>
                      <a:pt x="51020" y="36"/>
                      <a:pt x="38558" y="36"/>
                    </a:cubicBezTo>
                    <a:cubicBezTo>
                      <a:pt x="26112" y="36"/>
                      <a:pt x="16603" y="4957"/>
                      <a:pt x="10031" y="14800"/>
                    </a:cubicBezTo>
                    <a:cubicBezTo>
                      <a:pt x="3459" y="24658"/>
                      <a:pt x="173" y="38938"/>
                      <a:pt x="173" y="57638"/>
                    </a:cubicBezTo>
                    <a:cubicBezTo>
                      <a:pt x="173" y="76387"/>
                      <a:pt x="3459" y="90682"/>
                      <a:pt x="10031" y="100525"/>
                    </a:cubicBezTo>
                    <a:cubicBezTo>
                      <a:pt x="16603" y="110383"/>
                      <a:pt x="26112" y="115312"/>
                      <a:pt x="38558" y="115312"/>
                    </a:cubicBezTo>
                    <a:close/>
                  </a:path>
                </a:pathLst>
              </a:custGeom>
              <a:solidFill>
                <a:srgbClr val="000000"/>
              </a:solidFill>
              <a:ln w="1524" cap="flat">
                <a:noFill/>
                <a:prstDash val="solid"/>
                <a:round/>
              </a:ln>
            </p:spPr>
            <p:txBody>
              <a:bodyPr rtlCol="0" anchor="ctr"/>
              <a:lstStyle/>
              <a:p>
                <a:endParaRPr lang="en-US"/>
              </a:p>
            </p:txBody>
          </p:sp>
        </p:grpSp>
      </p:grpSp>
      <p:grpSp>
        <p:nvGrpSpPr>
          <p:cNvPr id="288" name="Graphic 4">
            <a:extLst>
              <a:ext uri="{FF2B5EF4-FFF2-40B4-BE49-F238E27FC236}">
                <a16:creationId xmlns:a16="http://schemas.microsoft.com/office/drawing/2014/main" id="{2BF7F60B-8A6D-41F0-BD80-29F50A6C7D27}"/>
              </a:ext>
            </a:extLst>
          </p:cNvPr>
          <p:cNvGrpSpPr/>
          <p:nvPr/>
        </p:nvGrpSpPr>
        <p:grpSpPr>
          <a:xfrm>
            <a:off x="7580123" y="1626508"/>
            <a:ext cx="455928" cy="113275"/>
            <a:chOff x="7580123" y="1626508"/>
            <a:chExt cx="455928" cy="113275"/>
          </a:xfrm>
          <a:solidFill>
            <a:srgbClr val="000000"/>
          </a:solidFill>
        </p:grpSpPr>
        <p:sp>
          <p:nvSpPr>
            <p:cNvPr id="289" name="Freeform: Shape 288">
              <a:extLst>
                <a:ext uri="{FF2B5EF4-FFF2-40B4-BE49-F238E27FC236}">
                  <a16:creationId xmlns:a16="http://schemas.microsoft.com/office/drawing/2014/main" id="{668EC9B5-789B-4F92-B5EE-E66EA27B3042}"/>
                </a:ext>
              </a:extLst>
            </p:cNvPr>
            <p:cNvSpPr/>
            <p:nvPr/>
          </p:nvSpPr>
          <p:spPr>
            <a:xfrm>
              <a:off x="7969377" y="1679716"/>
              <a:ext cx="66675" cy="19050"/>
            </a:xfrm>
            <a:custGeom>
              <a:avLst/>
              <a:gdLst>
                <a:gd name="connsiteX0" fmla="*/ 66889 w 66675"/>
                <a:gd name="connsiteY0" fmla="*/ 41 h 19050"/>
                <a:gd name="connsiteX1" fmla="*/ 214 w 66675"/>
                <a:gd name="connsiteY1" fmla="*/ 41 h 19050"/>
              </a:gdLst>
              <a:ahLst/>
              <a:cxnLst>
                <a:cxn ang="0">
                  <a:pos x="connsiteX0" y="connsiteY0"/>
                </a:cxn>
                <a:cxn ang="0">
                  <a:pos x="connsiteX1" y="connsiteY1"/>
                </a:cxn>
              </a:cxnLst>
              <a:rect l="l" t="t" r="r" b="b"/>
              <a:pathLst>
                <a:path w="66675" h="19050">
                  <a:moveTo>
                    <a:pt x="66889" y="41"/>
                  </a:moveTo>
                  <a:lnTo>
                    <a:pt x="214" y="41"/>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90" name="Graphic 4">
              <a:extLst>
                <a:ext uri="{FF2B5EF4-FFF2-40B4-BE49-F238E27FC236}">
                  <a16:creationId xmlns:a16="http://schemas.microsoft.com/office/drawing/2014/main" id="{2BF7F60B-8A6D-41F0-BD80-29F50A6C7D27}"/>
                </a:ext>
              </a:extLst>
            </p:cNvPr>
            <p:cNvGrpSpPr/>
            <p:nvPr/>
          </p:nvGrpSpPr>
          <p:grpSpPr>
            <a:xfrm>
              <a:off x="7580123" y="1626508"/>
              <a:ext cx="309279" cy="113275"/>
              <a:chOff x="7580123" y="1626508"/>
              <a:chExt cx="309279" cy="113275"/>
            </a:xfrm>
            <a:solidFill>
              <a:srgbClr val="000000"/>
            </a:solidFill>
          </p:grpSpPr>
          <p:sp>
            <p:nvSpPr>
              <p:cNvPr id="291" name="Freeform: Shape 290">
                <a:extLst>
                  <a:ext uri="{FF2B5EF4-FFF2-40B4-BE49-F238E27FC236}">
                    <a16:creationId xmlns:a16="http://schemas.microsoft.com/office/drawing/2014/main" id="{ABED7674-197B-4FE4-A5FD-87930B2E999E}"/>
                  </a:ext>
                </a:extLst>
              </p:cNvPr>
              <p:cNvSpPr/>
              <p:nvPr/>
            </p:nvSpPr>
            <p:spPr>
              <a:xfrm flipV="1">
                <a:off x="7580123" y="1626508"/>
                <a:ext cx="66151" cy="111109"/>
              </a:xfrm>
              <a:custGeom>
                <a:avLst/>
                <a:gdLst>
                  <a:gd name="connsiteX0" fmla="*/ 2326 w 66151"/>
                  <a:gd name="connsiteY0" fmla="*/ 12650 h 111109"/>
                  <a:gd name="connsiteX1" fmla="*/ 26877 w 66151"/>
                  <a:gd name="connsiteY1" fmla="*/ 12650 h 111109"/>
                  <a:gd name="connsiteX2" fmla="*/ 26877 w 66151"/>
                  <a:gd name="connsiteY2" fmla="*/ 97422 h 111109"/>
                  <a:gd name="connsiteX3" fmla="*/ 159 w 66151"/>
                  <a:gd name="connsiteY3" fmla="*/ 92064 h 111109"/>
                  <a:gd name="connsiteX4" fmla="*/ 159 w 66151"/>
                  <a:gd name="connsiteY4" fmla="*/ 105756 h 111109"/>
                  <a:gd name="connsiteX5" fmla="*/ 26734 w 66151"/>
                  <a:gd name="connsiteY5" fmla="*/ 111114 h 111109"/>
                  <a:gd name="connsiteX6" fmla="*/ 41759 w 66151"/>
                  <a:gd name="connsiteY6" fmla="*/ 111114 h 111109"/>
                  <a:gd name="connsiteX7" fmla="*/ 41759 w 66151"/>
                  <a:gd name="connsiteY7" fmla="*/ 12650 h 111109"/>
                  <a:gd name="connsiteX8" fmla="*/ 66310 w 66151"/>
                  <a:gd name="connsiteY8" fmla="*/ 12650 h 111109"/>
                  <a:gd name="connsiteX9" fmla="*/ 66310 w 66151"/>
                  <a:gd name="connsiteY9" fmla="*/ 5 h 111109"/>
                  <a:gd name="connsiteX10" fmla="*/ 2326 w 66151"/>
                  <a:gd name="connsiteY10" fmla="*/ 5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26" y="12650"/>
                    </a:moveTo>
                    <a:lnTo>
                      <a:pt x="26877" y="12650"/>
                    </a:lnTo>
                    <a:lnTo>
                      <a:pt x="26877" y="97422"/>
                    </a:lnTo>
                    <a:lnTo>
                      <a:pt x="159" y="92064"/>
                    </a:lnTo>
                    <a:lnTo>
                      <a:pt x="159" y="105756"/>
                    </a:lnTo>
                    <a:lnTo>
                      <a:pt x="26734" y="111114"/>
                    </a:lnTo>
                    <a:lnTo>
                      <a:pt x="41759" y="111114"/>
                    </a:lnTo>
                    <a:lnTo>
                      <a:pt x="41759" y="12650"/>
                    </a:lnTo>
                    <a:lnTo>
                      <a:pt x="66310" y="12650"/>
                    </a:lnTo>
                    <a:lnTo>
                      <a:pt x="66310" y="5"/>
                    </a:lnTo>
                    <a:lnTo>
                      <a:pt x="2326" y="5"/>
                    </a:lnTo>
                    <a:close/>
                  </a:path>
                </a:pathLst>
              </a:custGeom>
              <a:solidFill>
                <a:srgbClr val="000000"/>
              </a:solidFill>
              <a:ln w="1524" cap="flat">
                <a:noFill/>
                <a:prstDash val="solid"/>
                <a:round/>
              </a:ln>
            </p:spPr>
            <p:txBody>
              <a:bodyPr rtlCol="0" anchor="ctr"/>
              <a:lstStyle/>
              <a:p>
                <a:endParaRPr lang="en-US"/>
              </a:p>
            </p:txBody>
          </p:sp>
          <p:sp>
            <p:nvSpPr>
              <p:cNvPr id="292" name="Freeform: Shape 291">
                <a:extLst>
                  <a:ext uri="{FF2B5EF4-FFF2-40B4-BE49-F238E27FC236}">
                    <a16:creationId xmlns:a16="http://schemas.microsoft.com/office/drawing/2014/main" id="{48C89A0E-8D4E-4B70-8657-9F17FD7A44A4}"/>
                  </a:ext>
                </a:extLst>
              </p:cNvPr>
              <p:cNvSpPr/>
              <p:nvPr/>
            </p:nvSpPr>
            <p:spPr>
              <a:xfrm flipV="1">
                <a:off x="7672846" y="1626508"/>
                <a:ext cx="71437" cy="111109"/>
              </a:xfrm>
              <a:custGeom>
                <a:avLst/>
                <a:gdLst>
                  <a:gd name="connsiteX0" fmla="*/ 165 w 71437"/>
                  <a:gd name="connsiteY0" fmla="*/ 111114 h 111109"/>
                  <a:gd name="connsiteX1" fmla="*/ 71602 w 71437"/>
                  <a:gd name="connsiteY1" fmla="*/ 111114 h 111109"/>
                  <a:gd name="connsiteX2" fmla="*/ 71602 w 71437"/>
                  <a:gd name="connsiteY2" fmla="*/ 104709 h 111109"/>
                  <a:gd name="connsiteX3" fmla="*/ 31264 w 71437"/>
                  <a:gd name="connsiteY3" fmla="*/ 5 h 111109"/>
                  <a:gd name="connsiteX4" fmla="*/ 15572 w 71437"/>
                  <a:gd name="connsiteY4" fmla="*/ 5 h 111109"/>
                  <a:gd name="connsiteX5" fmla="*/ 53529 w 71437"/>
                  <a:gd name="connsiteY5" fmla="*/ 98446 h 111109"/>
                  <a:gd name="connsiteX6" fmla="*/ 165 w 71437"/>
                  <a:gd name="connsiteY6" fmla="*/ 98446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37" h="111109">
                    <a:moveTo>
                      <a:pt x="165" y="111114"/>
                    </a:moveTo>
                    <a:lnTo>
                      <a:pt x="71602" y="111114"/>
                    </a:lnTo>
                    <a:lnTo>
                      <a:pt x="71602" y="104709"/>
                    </a:lnTo>
                    <a:lnTo>
                      <a:pt x="31264" y="5"/>
                    </a:lnTo>
                    <a:lnTo>
                      <a:pt x="15572" y="5"/>
                    </a:lnTo>
                    <a:lnTo>
                      <a:pt x="53529" y="98446"/>
                    </a:lnTo>
                    <a:lnTo>
                      <a:pt x="165" y="98446"/>
                    </a:lnTo>
                    <a:close/>
                  </a:path>
                </a:pathLst>
              </a:custGeom>
              <a:solidFill>
                <a:srgbClr val="000000"/>
              </a:solidFill>
              <a:ln w="1524" cap="flat">
                <a:noFill/>
                <a:prstDash val="solid"/>
                <a:round/>
              </a:ln>
            </p:spPr>
            <p:txBody>
              <a:bodyPr rtlCol="0" anchor="ctr"/>
              <a:lstStyle/>
              <a:p>
                <a:endParaRPr lang="en-US"/>
              </a:p>
            </p:txBody>
          </p:sp>
          <p:sp>
            <p:nvSpPr>
              <p:cNvPr id="293" name="Freeform: Shape 292">
                <a:extLst>
                  <a:ext uri="{FF2B5EF4-FFF2-40B4-BE49-F238E27FC236}">
                    <a16:creationId xmlns:a16="http://schemas.microsoft.com/office/drawing/2014/main" id="{E0E76B38-57C2-431F-B744-F44B9A7B02D1}"/>
                  </a:ext>
                </a:extLst>
              </p:cNvPr>
              <p:cNvSpPr/>
              <p:nvPr/>
            </p:nvSpPr>
            <p:spPr>
              <a:xfrm flipV="1">
                <a:off x="7773594" y="1718710"/>
                <a:ext cx="15716" cy="18907"/>
              </a:xfrm>
              <a:custGeom>
                <a:avLst/>
                <a:gdLst>
                  <a:gd name="connsiteX0" fmla="*/ 185 w 15716"/>
                  <a:gd name="connsiteY0" fmla="*/ 18945 h 18907"/>
                  <a:gd name="connsiteX1" fmla="*/ 15901 w 15716"/>
                  <a:gd name="connsiteY1" fmla="*/ 18945 h 18907"/>
                  <a:gd name="connsiteX2" fmla="*/ 15901 w 15716"/>
                  <a:gd name="connsiteY2" fmla="*/ 38 h 18907"/>
                  <a:gd name="connsiteX3" fmla="*/ 185 w 15716"/>
                  <a:gd name="connsiteY3" fmla="*/ 38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8945"/>
                    </a:moveTo>
                    <a:lnTo>
                      <a:pt x="15901" y="18945"/>
                    </a:lnTo>
                    <a:lnTo>
                      <a:pt x="15901" y="38"/>
                    </a:lnTo>
                    <a:lnTo>
                      <a:pt x="185" y="38"/>
                    </a:lnTo>
                    <a:close/>
                  </a:path>
                </a:pathLst>
              </a:custGeom>
              <a:solidFill>
                <a:srgbClr val="000000"/>
              </a:solidFill>
              <a:ln w="1524" cap="flat">
                <a:noFill/>
                <a:prstDash val="solid"/>
                <a:round/>
              </a:ln>
            </p:spPr>
            <p:txBody>
              <a:bodyPr rtlCol="0" anchor="ctr"/>
              <a:lstStyle/>
              <a:p>
                <a:endParaRPr lang="en-US"/>
              </a:p>
            </p:txBody>
          </p:sp>
          <p:sp>
            <p:nvSpPr>
              <p:cNvPr id="294" name="Freeform: Shape 293">
                <a:extLst>
                  <a:ext uri="{FF2B5EF4-FFF2-40B4-BE49-F238E27FC236}">
                    <a16:creationId xmlns:a16="http://schemas.microsoft.com/office/drawing/2014/main" id="{2CF9330B-9479-4827-854F-34CCF381EBEC}"/>
                  </a:ext>
                </a:extLst>
              </p:cNvPr>
              <p:cNvSpPr/>
              <p:nvPr/>
            </p:nvSpPr>
            <p:spPr>
              <a:xfrm flipV="1">
                <a:off x="7817513" y="1626508"/>
                <a:ext cx="71889" cy="113275"/>
              </a:xfrm>
              <a:custGeom>
                <a:avLst/>
                <a:gdLst>
                  <a:gd name="connsiteX0" fmla="*/ 4864 w 71889"/>
                  <a:gd name="connsiteY0" fmla="*/ 113282 h 113275"/>
                  <a:gd name="connsiteX1" fmla="*/ 63871 w 71889"/>
                  <a:gd name="connsiteY1" fmla="*/ 113282 h 113275"/>
                  <a:gd name="connsiteX2" fmla="*/ 63871 w 71889"/>
                  <a:gd name="connsiteY2" fmla="*/ 100614 h 113275"/>
                  <a:gd name="connsiteX3" fmla="*/ 18628 w 71889"/>
                  <a:gd name="connsiteY3" fmla="*/ 100614 h 113275"/>
                  <a:gd name="connsiteX4" fmla="*/ 18628 w 71889"/>
                  <a:gd name="connsiteY4" fmla="*/ 73396 h 113275"/>
                  <a:gd name="connsiteX5" fmla="*/ 25152 w 71889"/>
                  <a:gd name="connsiteY5" fmla="*/ 75063 h 113275"/>
                  <a:gd name="connsiteX6" fmla="*/ 31725 w 71889"/>
                  <a:gd name="connsiteY6" fmla="*/ 75611 h 113275"/>
                  <a:gd name="connsiteX7" fmla="*/ 61181 w 71889"/>
                  <a:gd name="connsiteY7" fmla="*/ 65419 h 113275"/>
                  <a:gd name="connsiteX8" fmla="*/ 72063 w 71889"/>
                  <a:gd name="connsiteY8" fmla="*/ 37820 h 113275"/>
                  <a:gd name="connsiteX9" fmla="*/ 60895 w 71889"/>
                  <a:gd name="connsiteY9" fmla="*/ 9936 h 113275"/>
                  <a:gd name="connsiteX10" fmla="*/ 29415 w 71889"/>
                  <a:gd name="connsiteY10" fmla="*/ 6 h 113275"/>
                  <a:gd name="connsiteX11" fmla="*/ 15151 w 71889"/>
                  <a:gd name="connsiteY11" fmla="*/ 1197 h 113275"/>
                  <a:gd name="connsiteX12" fmla="*/ 173 w 71889"/>
                  <a:gd name="connsiteY12" fmla="*/ 4768 h 113275"/>
                  <a:gd name="connsiteX13" fmla="*/ 173 w 71889"/>
                  <a:gd name="connsiteY13" fmla="*/ 19889 h 113275"/>
                  <a:gd name="connsiteX14" fmla="*/ 14008 w 71889"/>
                  <a:gd name="connsiteY14" fmla="*/ 14460 h 113275"/>
                  <a:gd name="connsiteX15" fmla="*/ 29105 w 71889"/>
                  <a:gd name="connsiteY15" fmla="*/ 12674 h 113275"/>
                  <a:gd name="connsiteX16" fmla="*/ 49489 w 71889"/>
                  <a:gd name="connsiteY16" fmla="*/ 19437 h 113275"/>
                  <a:gd name="connsiteX17" fmla="*/ 57013 w 71889"/>
                  <a:gd name="connsiteY17" fmla="*/ 37820 h 113275"/>
                  <a:gd name="connsiteX18" fmla="*/ 49489 w 71889"/>
                  <a:gd name="connsiteY18" fmla="*/ 56180 h 113275"/>
                  <a:gd name="connsiteX19" fmla="*/ 29105 w 71889"/>
                  <a:gd name="connsiteY19" fmla="*/ 62966 h 113275"/>
                  <a:gd name="connsiteX20" fmla="*/ 17080 w 71889"/>
                  <a:gd name="connsiteY20" fmla="*/ 61633 h 113275"/>
                  <a:gd name="connsiteX21" fmla="*/ 4864 w 71889"/>
                  <a:gd name="connsiteY21" fmla="*/ 57465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64" y="113282"/>
                    </a:moveTo>
                    <a:lnTo>
                      <a:pt x="63871" y="113282"/>
                    </a:lnTo>
                    <a:lnTo>
                      <a:pt x="63871" y="100614"/>
                    </a:lnTo>
                    <a:lnTo>
                      <a:pt x="18628" y="100614"/>
                    </a:lnTo>
                    <a:lnTo>
                      <a:pt x="18628" y="73396"/>
                    </a:lnTo>
                    <a:cubicBezTo>
                      <a:pt x="20803" y="74142"/>
                      <a:pt x="22977" y="74698"/>
                      <a:pt x="25152" y="75063"/>
                    </a:cubicBezTo>
                    <a:cubicBezTo>
                      <a:pt x="27343" y="75428"/>
                      <a:pt x="29534" y="75611"/>
                      <a:pt x="31725" y="75611"/>
                    </a:cubicBezTo>
                    <a:cubicBezTo>
                      <a:pt x="44123" y="75611"/>
                      <a:pt x="53942" y="72213"/>
                      <a:pt x="61181" y="65419"/>
                    </a:cubicBezTo>
                    <a:cubicBezTo>
                      <a:pt x="68435" y="58624"/>
                      <a:pt x="72063" y="49425"/>
                      <a:pt x="72063" y="37820"/>
                    </a:cubicBezTo>
                    <a:cubicBezTo>
                      <a:pt x="72063" y="25866"/>
                      <a:pt x="68340" y="16571"/>
                      <a:pt x="60895" y="9936"/>
                    </a:cubicBezTo>
                    <a:cubicBezTo>
                      <a:pt x="53449" y="3316"/>
                      <a:pt x="42956" y="6"/>
                      <a:pt x="29415" y="6"/>
                    </a:cubicBezTo>
                    <a:cubicBezTo>
                      <a:pt x="24748" y="6"/>
                      <a:pt x="19993" y="403"/>
                      <a:pt x="15151" y="1197"/>
                    </a:cubicBezTo>
                    <a:cubicBezTo>
                      <a:pt x="10325" y="1990"/>
                      <a:pt x="5332" y="3181"/>
                      <a:pt x="173" y="4768"/>
                    </a:cubicBezTo>
                    <a:lnTo>
                      <a:pt x="173" y="19889"/>
                    </a:lnTo>
                    <a:cubicBezTo>
                      <a:pt x="4634" y="17460"/>
                      <a:pt x="9246" y="15651"/>
                      <a:pt x="14008" y="14460"/>
                    </a:cubicBezTo>
                    <a:cubicBezTo>
                      <a:pt x="18771" y="13269"/>
                      <a:pt x="23803" y="12674"/>
                      <a:pt x="29105" y="12674"/>
                    </a:cubicBezTo>
                    <a:cubicBezTo>
                      <a:pt x="37693" y="12674"/>
                      <a:pt x="44488" y="14928"/>
                      <a:pt x="49489" y="19437"/>
                    </a:cubicBezTo>
                    <a:cubicBezTo>
                      <a:pt x="54505" y="23945"/>
                      <a:pt x="57013" y="30073"/>
                      <a:pt x="57013" y="37820"/>
                    </a:cubicBezTo>
                    <a:cubicBezTo>
                      <a:pt x="57013" y="45551"/>
                      <a:pt x="54505" y="51671"/>
                      <a:pt x="49489" y="56180"/>
                    </a:cubicBezTo>
                    <a:cubicBezTo>
                      <a:pt x="44488" y="60704"/>
                      <a:pt x="37693" y="62966"/>
                      <a:pt x="29105" y="62966"/>
                    </a:cubicBezTo>
                    <a:cubicBezTo>
                      <a:pt x="25089" y="62966"/>
                      <a:pt x="21080" y="62522"/>
                      <a:pt x="17080" y="61633"/>
                    </a:cubicBezTo>
                    <a:cubicBezTo>
                      <a:pt x="13095" y="60744"/>
                      <a:pt x="9023" y="59355"/>
                      <a:pt x="4864" y="57465"/>
                    </a:cubicBezTo>
                    <a:close/>
                  </a:path>
                </a:pathLst>
              </a:custGeom>
              <a:solidFill>
                <a:srgbClr val="000000"/>
              </a:solidFill>
              <a:ln w="1524" cap="flat">
                <a:noFill/>
                <a:prstDash val="solid"/>
                <a:round/>
              </a:ln>
            </p:spPr>
            <p:txBody>
              <a:bodyPr rtlCol="0" anchor="ctr"/>
              <a:lstStyle/>
              <a:p>
                <a:endParaRPr lang="en-US"/>
              </a:p>
            </p:txBody>
          </p:sp>
        </p:grpSp>
      </p:grpSp>
      <p:grpSp>
        <p:nvGrpSpPr>
          <p:cNvPr id="295" name="Graphic 4">
            <a:extLst>
              <a:ext uri="{FF2B5EF4-FFF2-40B4-BE49-F238E27FC236}">
                <a16:creationId xmlns:a16="http://schemas.microsoft.com/office/drawing/2014/main" id="{2BF7F60B-8A6D-41F0-BD80-29F50A6C7D27}"/>
              </a:ext>
            </a:extLst>
          </p:cNvPr>
          <p:cNvGrpSpPr/>
          <p:nvPr/>
        </p:nvGrpSpPr>
        <p:grpSpPr>
          <a:xfrm>
            <a:off x="7574551" y="1038148"/>
            <a:ext cx="461500" cy="115276"/>
            <a:chOff x="7574551" y="1038148"/>
            <a:chExt cx="461500" cy="115276"/>
          </a:xfrm>
          <a:solidFill>
            <a:srgbClr val="000000"/>
          </a:solidFill>
        </p:grpSpPr>
        <p:sp>
          <p:nvSpPr>
            <p:cNvPr id="296" name="Freeform: Shape 295">
              <a:extLst>
                <a:ext uri="{FF2B5EF4-FFF2-40B4-BE49-F238E27FC236}">
                  <a16:creationId xmlns:a16="http://schemas.microsoft.com/office/drawing/2014/main" id="{B6471234-94D0-477C-B90F-FD409A24C83F}"/>
                </a:ext>
              </a:extLst>
            </p:cNvPr>
            <p:cNvSpPr/>
            <p:nvPr/>
          </p:nvSpPr>
          <p:spPr>
            <a:xfrm>
              <a:off x="7969377" y="1093357"/>
              <a:ext cx="66675" cy="19050"/>
            </a:xfrm>
            <a:custGeom>
              <a:avLst/>
              <a:gdLst>
                <a:gd name="connsiteX0" fmla="*/ 66889 w 66675"/>
                <a:gd name="connsiteY0" fmla="*/ 11 h 19050"/>
                <a:gd name="connsiteX1" fmla="*/ 214 w 66675"/>
                <a:gd name="connsiteY1" fmla="*/ 11 h 19050"/>
              </a:gdLst>
              <a:ahLst/>
              <a:cxnLst>
                <a:cxn ang="0">
                  <a:pos x="connsiteX0" y="connsiteY0"/>
                </a:cxn>
                <a:cxn ang="0">
                  <a:pos x="connsiteX1" y="connsiteY1"/>
                </a:cxn>
              </a:cxnLst>
              <a:rect l="l" t="t" r="r" b="b"/>
              <a:pathLst>
                <a:path w="66675" h="19050">
                  <a:moveTo>
                    <a:pt x="66889" y="11"/>
                  </a:moveTo>
                  <a:lnTo>
                    <a:pt x="214" y="11"/>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97" name="Graphic 4">
              <a:extLst>
                <a:ext uri="{FF2B5EF4-FFF2-40B4-BE49-F238E27FC236}">
                  <a16:creationId xmlns:a16="http://schemas.microsoft.com/office/drawing/2014/main" id="{2BF7F60B-8A6D-41F0-BD80-29F50A6C7D27}"/>
                </a:ext>
              </a:extLst>
            </p:cNvPr>
            <p:cNvGrpSpPr/>
            <p:nvPr/>
          </p:nvGrpSpPr>
          <p:grpSpPr>
            <a:xfrm>
              <a:off x="7574551" y="1038148"/>
              <a:ext cx="318042" cy="115276"/>
              <a:chOff x="7574551" y="1038148"/>
              <a:chExt cx="318042" cy="115276"/>
            </a:xfrm>
            <a:solidFill>
              <a:srgbClr val="000000"/>
            </a:solidFill>
          </p:grpSpPr>
          <p:sp>
            <p:nvSpPr>
              <p:cNvPr id="298" name="Freeform: Shape 297">
                <a:extLst>
                  <a:ext uri="{FF2B5EF4-FFF2-40B4-BE49-F238E27FC236}">
                    <a16:creationId xmlns:a16="http://schemas.microsoft.com/office/drawing/2014/main" id="{E02C76C7-1630-4273-BCFA-47676DA685A2}"/>
                  </a:ext>
                </a:extLst>
              </p:cNvPr>
              <p:cNvSpPr/>
              <p:nvPr/>
            </p:nvSpPr>
            <p:spPr>
              <a:xfrm flipV="1">
                <a:off x="7574551" y="1038148"/>
                <a:ext cx="70532" cy="113109"/>
              </a:xfrm>
              <a:custGeom>
                <a:avLst/>
                <a:gdLst>
                  <a:gd name="connsiteX0" fmla="*/ 18235 w 70532"/>
                  <a:gd name="connsiteY0" fmla="*/ 12618 h 113109"/>
                  <a:gd name="connsiteX1" fmla="*/ 70694 w 70532"/>
                  <a:gd name="connsiteY1" fmla="*/ 12618 h 113109"/>
                  <a:gd name="connsiteX2" fmla="*/ 70694 w 70532"/>
                  <a:gd name="connsiteY2" fmla="*/ -26 h 113109"/>
                  <a:gd name="connsiteX3" fmla="*/ 161 w 70532"/>
                  <a:gd name="connsiteY3" fmla="*/ -26 h 113109"/>
                  <a:gd name="connsiteX4" fmla="*/ 161 w 70532"/>
                  <a:gd name="connsiteY4" fmla="*/ 12618 h 113109"/>
                  <a:gd name="connsiteX5" fmla="*/ 23473 w 70532"/>
                  <a:gd name="connsiteY5" fmla="*/ 36383 h 113109"/>
                  <a:gd name="connsiteX6" fmla="*/ 42047 w 70532"/>
                  <a:gd name="connsiteY6" fmla="*/ 55647 h 113109"/>
                  <a:gd name="connsiteX7" fmla="*/ 52120 w 70532"/>
                  <a:gd name="connsiteY7" fmla="*/ 69363 h 113109"/>
                  <a:gd name="connsiteX8" fmla="*/ 55001 w 70532"/>
                  <a:gd name="connsiteY8" fmla="*/ 80412 h 113109"/>
                  <a:gd name="connsiteX9" fmla="*/ 48786 w 70532"/>
                  <a:gd name="connsiteY9" fmla="*/ 94843 h 113109"/>
                  <a:gd name="connsiteX10" fmla="*/ 32594 w 70532"/>
                  <a:gd name="connsiteY10" fmla="*/ 100439 h 113109"/>
                  <a:gd name="connsiteX11" fmla="*/ 17663 w 70532"/>
                  <a:gd name="connsiteY11" fmla="*/ 97986 h 113109"/>
                  <a:gd name="connsiteX12" fmla="*/ 899 w 70532"/>
                  <a:gd name="connsiteY12" fmla="*/ 90533 h 113109"/>
                  <a:gd name="connsiteX13" fmla="*/ 899 w 70532"/>
                  <a:gd name="connsiteY13" fmla="*/ 105725 h 113109"/>
                  <a:gd name="connsiteX14" fmla="*/ 17854 w 70532"/>
                  <a:gd name="connsiteY14" fmla="*/ 111226 h 113109"/>
                  <a:gd name="connsiteX15" fmla="*/ 32308 w 70532"/>
                  <a:gd name="connsiteY15" fmla="*/ 113083 h 113109"/>
                  <a:gd name="connsiteX16" fmla="*/ 59835 w 70532"/>
                  <a:gd name="connsiteY16" fmla="*/ 104439 h 113109"/>
                  <a:gd name="connsiteX17" fmla="*/ 70098 w 70532"/>
                  <a:gd name="connsiteY17" fmla="*/ 81389 h 113109"/>
                  <a:gd name="connsiteX18" fmla="*/ 67526 w 70532"/>
                  <a:gd name="connsiteY18" fmla="*/ 68387 h 113109"/>
                  <a:gd name="connsiteX19" fmla="*/ 58192 w 70532"/>
                  <a:gd name="connsiteY19" fmla="*/ 53933 h 113109"/>
                  <a:gd name="connsiteX20" fmla="*/ 46357 w 70532"/>
                  <a:gd name="connsiteY20" fmla="*/ 41455 h 113109"/>
                  <a:gd name="connsiteX21" fmla="*/ 18235 w 70532"/>
                  <a:gd name="connsiteY21" fmla="*/ 12618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35" y="12618"/>
                    </a:moveTo>
                    <a:lnTo>
                      <a:pt x="70694" y="12618"/>
                    </a:lnTo>
                    <a:lnTo>
                      <a:pt x="70694" y="-26"/>
                    </a:lnTo>
                    <a:lnTo>
                      <a:pt x="161" y="-26"/>
                    </a:lnTo>
                    <a:lnTo>
                      <a:pt x="161" y="12618"/>
                    </a:lnTo>
                    <a:cubicBezTo>
                      <a:pt x="5860" y="18524"/>
                      <a:pt x="13631" y="26445"/>
                      <a:pt x="23473" y="36383"/>
                    </a:cubicBezTo>
                    <a:cubicBezTo>
                      <a:pt x="33332" y="46337"/>
                      <a:pt x="39523" y="52758"/>
                      <a:pt x="42047" y="55647"/>
                    </a:cubicBezTo>
                    <a:cubicBezTo>
                      <a:pt x="46857" y="61045"/>
                      <a:pt x="50215" y="65617"/>
                      <a:pt x="52120" y="69363"/>
                    </a:cubicBezTo>
                    <a:cubicBezTo>
                      <a:pt x="54041" y="73110"/>
                      <a:pt x="55001" y="76793"/>
                      <a:pt x="55001" y="80412"/>
                    </a:cubicBezTo>
                    <a:cubicBezTo>
                      <a:pt x="55001" y="86318"/>
                      <a:pt x="52929" y="91128"/>
                      <a:pt x="48786" y="94843"/>
                    </a:cubicBezTo>
                    <a:cubicBezTo>
                      <a:pt x="44643" y="98573"/>
                      <a:pt x="39245" y="100439"/>
                      <a:pt x="32594" y="100439"/>
                    </a:cubicBezTo>
                    <a:cubicBezTo>
                      <a:pt x="27879" y="100439"/>
                      <a:pt x="22902" y="99621"/>
                      <a:pt x="17663" y="97986"/>
                    </a:cubicBezTo>
                    <a:cubicBezTo>
                      <a:pt x="12440" y="96351"/>
                      <a:pt x="6852" y="93866"/>
                      <a:pt x="899" y="90533"/>
                    </a:cubicBezTo>
                    <a:lnTo>
                      <a:pt x="899" y="105725"/>
                    </a:lnTo>
                    <a:cubicBezTo>
                      <a:pt x="6947" y="108154"/>
                      <a:pt x="12599" y="109987"/>
                      <a:pt x="17854" y="111226"/>
                    </a:cubicBezTo>
                    <a:cubicBezTo>
                      <a:pt x="23124" y="112464"/>
                      <a:pt x="27942" y="113083"/>
                      <a:pt x="32308" y="113083"/>
                    </a:cubicBezTo>
                    <a:cubicBezTo>
                      <a:pt x="43817" y="113083"/>
                      <a:pt x="52993" y="110202"/>
                      <a:pt x="59835" y="104439"/>
                    </a:cubicBezTo>
                    <a:cubicBezTo>
                      <a:pt x="66677" y="98692"/>
                      <a:pt x="70098" y="91009"/>
                      <a:pt x="70098" y="81389"/>
                    </a:cubicBezTo>
                    <a:cubicBezTo>
                      <a:pt x="70098" y="76817"/>
                      <a:pt x="69241" y="72483"/>
                      <a:pt x="67526" y="68387"/>
                    </a:cubicBezTo>
                    <a:cubicBezTo>
                      <a:pt x="65828" y="64307"/>
                      <a:pt x="62716" y="59489"/>
                      <a:pt x="58192" y="53933"/>
                    </a:cubicBezTo>
                    <a:cubicBezTo>
                      <a:pt x="56954" y="52488"/>
                      <a:pt x="53009" y="48329"/>
                      <a:pt x="46357" y="41455"/>
                    </a:cubicBezTo>
                    <a:cubicBezTo>
                      <a:pt x="39722" y="34581"/>
                      <a:pt x="30347" y="24969"/>
                      <a:pt x="18235" y="12618"/>
                    </a:cubicBezTo>
                    <a:close/>
                  </a:path>
                </a:pathLst>
              </a:custGeom>
              <a:solidFill>
                <a:srgbClr val="000000"/>
              </a:solidFill>
              <a:ln w="1524" cap="flat">
                <a:noFill/>
                <a:prstDash val="solid"/>
                <a:round/>
              </a:ln>
            </p:spPr>
            <p:txBody>
              <a:bodyPr rtlCol="0" anchor="ctr"/>
              <a:lstStyle/>
              <a:p>
                <a:endParaRPr lang="en-US"/>
              </a:p>
            </p:txBody>
          </p:sp>
          <p:sp>
            <p:nvSpPr>
              <p:cNvPr id="299" name="Freeform: Shape 298">
                <a:extLst>
                  <a:ext uri="{FF2B5EF4-FFF2-40B4-BE49-F238E27FC236}">
                    <a16:creationId xmlns:a16="http://schemas.microsoft.com/office/drawing/2014/main" id="{7DDE7960-9446-44D1-871D-5507017A5162}"/>
                  </a:ext>
                </a:extLst>
              </p:cNvPr>
              <p:cNvSpPr/>
              <p:nvPr/>
            </p:nvSpPr>
            <p:spPr>
              <a:xfrm flipV="1">
                <a:off x="7670393" y="1038148"/>
                <a:ext cx="76795" cy="115276"/>
              </a:xfrm>
              <a:custGeom>
                <a:avLst/>
                <a:gdLst>
                  <a:gd name="connsiteX0" fmla="*/ 38551 w 76795"/>
                  <a:gd name="connsiteY0" fmla="*/ 103344 h 115276"/>
                  <a:gd name="connsiteX1" fmla="*/ 21096 w 76795"/>
                  <a:gd name="connsiteY1" fmla="*/ 91914 h 115276"/>
                  <a:gd name="connsiteX2" fmla="*/ 15262 w 76795"/>
                  <a:gd name="connsiteY2" fmla="*/ 57577 h 115276"/>
                  <a:gd name="connsiteX3" fmla="*/ 21096 w 76795"/>
                  <a:gd name="connsiteY3" fmla="*/ 23311 h 115276"/>
                  <a:gd name="connsiteX4" fmla="*/ 38551 w 76795"/>
                  <a:gd name="connsiteY4" fmla="*/ 11881 h 115276"/>
                  <a:gd name="connsiteX5" fmla="*/ 56077 w 76795"/>
                  <a:gd name="connsiteY5" fmla="*/ 23311 h 115276"/>
                  <a:gd name="connsiteX6" fmla="*/ 61934 w 76795"/>
                  <a:gd name="connsiteY6" fmla="*/ 57577 h 115276"/>
                  <a:gd name="connsiteX7" fmla="*/ 56077 w 76795"/>
                  <a:gd name="connsiteY7" fmla="*/ 91914 h 115276"/>
                  <a:gd name="connsiteX8" fmla="*/ 38551 w 76795"/>
                  <a:gd name="connsiteY8" fmla="*/ 103344 h 115276"/>
                  <a:gd name="connsiteX9" fmla="*/ 38551 w 76795"/>
                  <a:gd name="connsiteY9" fmla="*/ 115251 h 115276"/>
                  <a:gd name="connsiteX10" fmla="*/ 67102 w 76795"/>
                  <a:gd name="connsiteY10" fmla="*/ 100463 h 115276"/>
                  <a:gd name="connsiteX11" fmla="*/ 76960 w 76795"/>
                  <a:gd name="connsiteY11" fmla="*/ 57577 h 115276"/>
                  <a:gd name="connsiteX12" fmla="*/ 67102 w 76795"/>
                  <a:gd name="connsiteY12" fmla="*/ 14738 h 115276"/>
                  <a:gd name="connsiteX13" fmla="*/ 38551 w 76795"/>
                  <a:gd name="connsiteY13" fmla="*/ -26 h 115276"/>
                  <a:gd name="connsiteX14" fmla="*/ 10023 w 76795"/>
                  <a:gd name="connsiteY14" fmla="*/ 14738 h 115276"/>
                  <a:gd name="connsiteX15" fmla="*/ 165 w 76795"/>
                  <a:gd name="connsiteY15" fmla="*/ 57577 h 115276"/>
                  <a:gd name="connsiteX16" fmla="*/ 10023 w 76795"/>
                  <a:gd name="connsiteY16" fmla="*/ 100463 h 115276"/>
                  <a:gd name="connsiteX17" fmla="*/ 38551 w 76795"/>
                  <a:gd name="connsiteY17" fmla="*/ 11525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1" y="103344"/>
                    </a:moveTo>
                    <a:cubicBezTo>
                      <a:pt x="30819" y="103344"/>
                      <a:pt x="25001" y="99534"/>
                      <a:pt x="21096" y="91914"/>
                    </a:cubicBezTo>
                    <a:cubicBezTo>
                      <a:pt x="17207" y="84310"/>
                      <a:pt x="15262" y="72864"/>
                      <a:pt x="15262" y="57577"/>
                    </a:cubicBezTo>
                    <a:cubicBezTo>
                      <a:pt x="15262" y="42353"/>
                      <a:pt x="17207" y="30931"/>
                      <a:pt x="21096" y="23311"/>
                    </a:cubicBezTo>
                    <a:cubicBezTo>
                      <a:pt x="25001" y="15691"/>
                      <a:pt x="30819" y="11881"/>
                      <a:pt x="38551" y="11881"/>
                    </a:cubicBezTo>
                    <a:cubicBezTo>
                      <a:pt x="46345" y="11881"/>
                      <a:pt x="52187" y="15691"/>
                      <a:pt x="56077" y="23311"/>
                    </a:cubicBezTo>
                    <a:cubicBezTo>
                      <a:pt x="59982" y="30931"/>
                      <a:pt x="61934" y="42353"/>
                      <a:pt x="61934" y="57577"/>
                    </a:cubicBezTo>
                    <a:cubicBezTo>
                      <a:pt x="61934" y="72864"/>
                      <a:pt x="59982" y="84310"/>
                      <a:pt x="56077" y="91914"/>
                    </a:cubicBezTo>
                    <a:cubicBezTo>
                      <a:pt x="52187" y="99534"/>
                      <a:pt x="46345" y="103344"/>
                      <a:pt x="38551" y="103344"/>
                    </a:cubicBezTo>
                    <a:close/>
                    <a:moveTo>
                      <a:pt x="38551" y="115251"/>
                    </a:moveTo>
                    <a:cubicBezTo>
                      <a:pt x="51012" y="115251"/>
                      <a:pt x="60530" y="110322"/>
                      <a:pt x="67102" y="100463"/>
                    </a:cubicBezTo>
                    <a:cubicBezTo>
                      <a:pt x="73674" y="90621"/>
                      <a:pt x="76960" y="76325"/>
                      <a:pt x="76960" y="57577"/>
                    </a:cubicBezTo>
                    <a:cubicBezTo>
                      <a:pt x="76960" y="38876"/>
                      <a:pt x="73674" y="24597"/>
                      <a:pt x="67102" y="14738"/>
                    </a:cubicBezTo>
                    <a:cubicBezTo>
                      <a:pt x="60530" y="4896"/>
                      <a:pt x="51012" y="-26"/>
                      <a:pt x="38551" y="-26"/>
                    </a:cubicBezTo>
                    <a:cubicBezTo>
                      <a:pt x="26105" y="-26"/>
                      <a:pt x="16595" y="4896"/>
                      <a:pt x="10023" y="14738"/>
                    </a:cubicBezTo>
                    <a:cubicBezTo>
                      <a:pt x="3451" y="24597"/>
                      <a:pt x="165" y="38876"/>
                      <a:pt x="165" y="57577"/>
                    </a:cubicBezTo>
                    <a:cubicBezTo>
                      <a:pt x="165" y="76325"/>
                      <a:pt x="3451" y="90621"/>
                      <a:pt x="10023" y="100463"/>
                    </a:cubicBezTo>
                    <a:cubicBezTo>
                      <a:pt x="16595" y="110322"/>
                      <a:pt x="26105" y="115251"/>
                      <a:pt x="38551" y="115251"/>
                    </a:cubicBezTo>
                    <a:close/>
                  </a:path>
                </a:pathLst>
              </a:custGeom>
              <a:solidFill>
                <a:srgbClr val="000000"/>
              </a:solidFill>
              <a:ln w="1524" cap="flat">
                <a:noFill/>
                <a:prstDash val="solid"/>
                <a:round/>
              </a:ln>
            </p:spPr>
            <p:txBody>
              <a:bodyPr rtlCol="0" anchor="ctr"/>
              <a:lstStyle/>
              <a:p>
                <a:endParaRPr lang="en-US"/>
              </a:p>
            </p:txBody>
          </p:sp>
          <p:sp>
            <p:nvSpPr>
              <p:cNvPr id="300" name="Freeform: Shape 299">
                <a:extLst>
                  <a:ext uri="{FF2B5EF4-FFF2-40B4-BE49-F238E27FC236}">
                    <a16:creationId xmlns:a16="http://schemas.microsoft.com/office/drawing/2014/main" id="{14624E65-100C-439E-989E-253A096F1F04}"/>
                  </a:ext>
                </a:extLst>
              </p:cNvPr>
              <p:cNvSpPr/>
              <p:nvPr/>
            </p:nvSpPr>
            <p:spPr>
              <a:xfrm flipV="1">
                <a:off x="7773594" y="1132351"/>
                <a:ext cx="15716" cy="18907"/>
              </a:xfrm>
              <a:custGeom>
                <a:avLst/>
                <a:gdLst>
                  <a:gd name="connsiteX0" fmla="*/ 185 w 15716"/>
                  <a:gd name="connsiteY0" fmla="*/ 18914 h 18907"/>
                  <a:gd name="connsiteX1" fmla="*/ 15901 w 15716"/>
                  <a:gd name="connsiteY1" fmla="*/ 18914 h 18907"/>
                  <a:gd name="connsiteX2" fmla="*/ 15901 w 15716"/>
                  <a:gd name="connsiteY2" fmla="*/ 7 h 18907"/>
                  <a:gd name="connsiteX3" fmla="*/ 185 w 15716"/>
                  <a:gd name="connsiteY3" fmla="*/ 7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8914"/>
                    </a:moveTo>
                    <a:lnTo>
                      <a:pt x="15901" y="18914"/>
                    </a:lnTo>
                    <a:lnTo>
                      <a:pt x="15901" y="7"/>
                    </a:lnTo>
                    <a:lnTo>
                      <a:pt x="185" y="7"/>
                    </a:lnTo>
                    <a:close/>
                  </a:path>
                </a:pathLst>
              </a:custGeom>
              <a:solidFill>
                <a:srgbClr val="000000"/>
              </a:solidFill>
              <a:ln w="1524" cap="flat">
                <a:noFill/>
                <a:prstDash val="solid"/>
                <a:round/>
              </a:ln>
            </p:spPr>
            <p:txBody>
              <a:bodyPr rtlCol="0" anchor="ctr"/>
              <a:lstStyle/>
              <a:p>
                <a:endParaRPr lang="en-US"/>
              </a:p>
            </p:txBody>
          </p:sp>
          <p:sp>
            <p:nvSpPr>
              <p:cNvPr id="301" name="Freeform: Shape 300">
                <a:extLst>
                  <a:ext uri="{FF2B5EF4-FFF2-40B4-BE49-F238E27FC236}">
                    <a16:creationId xmlns:a16="http://schemas.microsoft.com/office/drawing/2014/main" id="{A2242AD8-25D7-4F51-A0A7-39CCBB21CEB4}"/>
                  </a:ext>
                </a:extLst>
              </p:cNvPr>
              <p:cNvSpPr/>
              <p:nvPr/>
            </p:nvSpPr>
            <p:spPr>
              <a:xfrm flipV="1">
                <a:off x="7815798" y="1038148"/>
                <a:ext cx="76795" cy="115276"/>
              </a:xfrm>
              <a:custGeom>
                <a:avLst/>
                <a:gdLst>
                  <a:gd name="connsiteX0" fmla="*/ 38558 w 76795"/>
                  <a:gd name="connsiteY0" fmla="*/ 103344 h 115276"/>
                  <a:gd name="connsiteX1" fmla="*/ 21104 w 76795"/>
                  <a:gd name="connsiteY1" fmla="*/ 91914 h 115276"/>
                  <a:gd name="connsiteX2" fmla="*/ 15270 w 76795"/>
                  <a:gd name="connsiteY2" fmla="*/ 57577 h 115276"/>
                  <a:gd name="connsiteX3" fmla="*/ 21104 w 76795"/>
                  <a:gd name="connsiteY3" fmla="*/ 23311 h 115276"/>
                  <a:gd name="connsiteX4" fmla="*/ 38558 w 76795"/>
                  <a:gd name="connsiteY4" fmla="*/ 11881 h 115276"/>
                  <a:gd name="connsiteX5" fmla="*/ 56084 w 76795"/>
                  <a:gd name="connsiteY5" fmla="*/ 23311 h 115276"/>
                  <a:gd name="connsiteX6" fmla="*/ 61942 w 76795"/>
                  <a:gd name="connsiteY6" fmla="*/ 57577 h 115276"/>
                  <a:gd name="connsiteX7" fmla="*/ 56084 w 76795"/>
                  <a:gd name="connsiteY7" fmla="*/ 91914 h 115276"/>
                  <a:gd name="connsiteX8" fmla="*/ 38558 w 76795"/>
                  <a:gd name="connsiteY8" fmla="*/ 103344 h 115276"/>
                  <a:gd name="connsiteX9" fmla="*/ 38558 w 76795"/>
                  <a:gd name="connsiteY9" fmla="*/ 115251 h 115276"/>
                  <a:gd name="connsiteX10" fmla="*/ 67109 w 76795"/>
                  <a:gd name="connsiteY10" fmla="*/ 100463 h 115276"/>
                  <a:gd name="connsiteX11" fmla="*/ 76968 w 76795"/>
                  <a:gd name="connsiteY11" fmla="*/ 57577 h 115276"/>
                  <a:gd name="connsiteX12" fmla="*/ 67109 w 76795"/>
                  <a:gd name="connsiteY12" fmla="*/ 14738 h 115276"/>
                  <a:gd name="connsiteX13" fmla="*/ 38558 w 76795"/>
                  <a:gd name="connsiteY13" fmla="*/ -26 h 115276"/>
                  <a:gd name="connsiteX14" fmla="*/ 10031 w 76795"/>
                  <a:gd name="connsiteY14" fmla="*/ 14738 h 115276"/>
                  <a:gd name="connsiteX15" fmla="*/ 173 w 76795"/>
                  <a:gd name="connsiteY15" fmla="*/ 57577 h 115276"/>
                  <a:gd name="connsiteX16" fmla="*/ 10031 w 76795"/>
                  <a:gd name="connsiteY16" fmla="*/ 100463 h 115276"/>
                  <a:gd name="connsiteX17" fmla="*/ 38558 w 76795"/>
                  <a:gd name="connsiteY17" fmla="*/ 11525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8" y="103344"/>
                    </a:moveTo>
                    <a:cubicBezTo>
                      <a:pt x="30827" y="103344"/>
                      <a:pt x="25009" y="99534"/>
                      <a:pt x="21104" y="91914"/>
                    </a:cubicBezTo>
                    <a:cubicBezTo>
                      <a:pt x="17214" y="84310"/>
                      <a:pt x="15270" y="72864"/>
                      <a:pt x="15270" y="57577"/>
                    </a:cubicBezTo>
                    <a:cubicBezTo>
                      <a:pt x="15270" y="42353"/>
                      <a:pt x="17214" y="30931"/>
                      <a:pt x="21104" y="23311"/>
                    </a:cubicBezTo>
                    <a:cubicBezTo>
                      <a:pt x="25009" y="15691"/>
                      <a:pt x="30827" y="11881"/>
                      <a:pt x="38558" y="11881"/>
                    </a:cubicBezTo>
                    <a:cubicBezTo>
                      <a:pt x="46353" y="11881"/>
                      <a:pt x="52195" y="15691"/>
                      <a:pt x="56084" y="23311"/>
                    </a:cubicBezTo>
                    <a:cubicBezTo>
                      <a:pt x="59990" y="30931"/>
                      <a:pt x="61942" y="42353"/>
                      <a:pt x="61942" y="57577"/>
                    </a:cubicBezTo>
                    <a:cubicBezTo>
                      <a:pt x="61942" y="72864"/>
                      <a:pt x="59990" y="84310"/>
                      <a:pt x="56084" y="91914"/>
                    </a:cubicBezTo>
                    <a:cubicBezTo>
                      <a:pt x="52195" y="99534"/>
                      <a:pt x="46353" y="103344"/>
                      <a:pt x="38558" y="103344"/>
                    </a:cubicBezTo>
                    <a:close/>
                    <a:moveTo>
                      <a:pt x="38558" y="115251"/>
                    </a:moveTo>
                    <a:cubicBezTo>
                      <a:pt x="51020" y="115251"/>
                      <a:pt x="60537" y="110322"/>
                      <a:pt x="67109" y="100463"/>
                    </a:cubicBezTo>
                    <a:cubicBezTo>
                      <a:pt x="73682" y="90621"/>
                      <a:pt x="76968" y="76325"/>
                      <a:pt x="76968" y="57577"/>
                    </a:cubicBezTo>
                    <a:cubicBezTo>
                      <a:pt x="76968" y="38876"/>
                      <a:pt x="73682" y="24597"/>
                      <a:pt x="67109" y="14738"/>
                    </a:cubicBezTo>
                    <a:cubicBezTo>
                      <a:pt x="60537" y="4896"/>
                      <a:pt x="51020" y="-26"/>
                      <a:pt x="38558" y="-26"/>
                    </a:cubicBezTo>
                    <a:cubicBezTo>
                      <a:pt x="26112" y="-26"/>
                      <a:pt x="16603" y="4896"/>
                      <a:pt x="10031" y="14738"/>
                    </a:cubicBezTo>
                    <a:cubicBezTo>
                      <a:pt x="3459" y="24597"/>
                      <a:pt x="173" y="38876"/>
                      <a:pt x="173" y="57577"/>
                    </a:cubicBezTo>
                    <a:cubicBezTo>
                      <a:pt x="173" y="76325"/>
                      <a:pt x="3459" y="90621"/>
                      <a:pt x="10031" y="100463"/>
                    </a:cubicBezTo>
                    <a:cubicBezTo>
                      <a:pt x="16603" y="110322"/>
                      <a:pt x="26112" y="115251"/>
                      <a:pt x="38558" y="115251"/>
                    </a:cubicBezTo>
                    <a:close/>
                  </a:path>
                </a:pathLst>
              </a:custGeom>
              <a:solidFill>
                <a:srgbClr val="000000"/>
              </a:solidFill>
              <a:ln w="1524" cap="flat">
                <a:noFill/>
                <a:prstDash val="solid"/>
                <a:round/>
              </a:ln>
            </p:spPr>
            <p:txBody>
              <a:bodyPr rtlCol="0" anchor="ctr"/>
              <a:lstStyle/>
              <a:p>
                <a:endParaRPr lang="en-US"/>
              </a:p>
            </p:txBody>
          </p:sp>
        </p:grpSp>
      </p:grpSp>
      <p:sp>
        <p:nvSpPr>
          <p:cNvPr id="313" name="Freeform: Shape 312">
            <a:extLst>
              <a:ext uri="{FF2B5EF4-FFF2-40B4-BE49-F238E27FC236}">
                <a16:creationId xmlns:a16="http://schemas.microsoft.com/office/drawing/2014/main" id="{8EC0CB38-B685-4A61-8FB7-D8A9BBC3971C}"/>
              </a:ext>
            </a:extLst>
          </p:cNvPr>
          <p:cNvSpPr/>
          <p:nvPr/>
        </p:nvSpPr>
        <p:spPr>
          <a:xfrm>
            <a:off x="8036051" y="1621711"/>
            <a:ext cx="1851660" cy="1566993"/>
          </a:xfrm>
          <a:custGeom>
            <a:avLst/>
            <a:gdLst>
              <a:gd name="connsiteX0" fmla="*/ 0 w 1851660"/>
              <a:gd name="connsiteY0" fmla="*/ 1566994 h 1566993"/>
              <a:gd name="connsiteX1" fmla="*/ 77153 w 1851660"/>
              <a:gd name="connsiteY1" fmla="*/ 1533504 h 1566993"/>
              <a:gd name="connsiteX2" fmla="*/ 231458 w 1851660"/>
              <a:gd name="connsiteY2" fmla="*/ 1031007 h 1566993"/>
              <a:gd name="connsiteX3" fmla="*/ 462915 w 1851660"/>
              <a:gd name="connsiteY3" fmla="*/ 505652 h 1566993"/>
              <a:gd name="connsiteX4" fmla="*/ 694372 w 1851660"/>
              <a:gd name="connsiteY4" fmla="*/ 114281 h 1566993"/>
              <a:gd name="connsiteX5" fmla="*/ 925830 w 1851660"/>
              <a:gd name="connsiteY5" fmla="*/ 0 h 1566993"/>
              <a:gd name="connsiteX6" fmla="*/ 1157288 w 1851660"/>
              <a:gd name="connsiteY6" fmla="*/ 102565 h 1566993"/>
              <a:gd name="connsiteX7" fmla="*/ 1388745 w 1851660"/>
              <a:gd name="connsiteY7" fmla="*/ 237245 h 1566993"/>
              <a:gd name="connsiteX8" fmla="*/ 1620203 w 1851660"/>
              <a:gd name="connsiteY8" fmla="*/ 561724 h 1566993"/>
              <a:gd name="connsiteX9" fmla="*/ 1851660 w 1851660"/>
              <a:gd name="connsiteY9" fmla="*/ 711085 h 1566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1566993">
                <a:moveTo>
                  <a:pt x="0" y="1566994"/>
                </a:moveTo>
                <a:lnTo>
                  <a:pt x="77153" y="1533504"/>
                </a:lnTo>
                <a:lnTo>
                  <a:pt x="231458" y="1031007"/>
                </a:lnTo>
                <a:lnTo>
                  <a:pt x="462915" y="505652"/>
                </a:lnTo>
                <a:lnTo>
                  <a:pt x="694372" y="114281"/>
                </a:lnTo>
                <a:lnTo>
                  <a:pt x="925830" y="0"/>
                </a:lnTo>
                <a:lnTo>
                  <a:pt x="1157288" y="102565"/>
                </a:lnTo>
                <a:lnTo>
                  <a:pt x="1388745" y="237245"/>
                </a:lnTo>
                <a:lnTo>
                  <a:pt x="1620203" y="561724"/>
                </a:lnTo>
                <a:lnTo>
                  <a:pt x="1851660" y="711085"/>
                </a:lnTo>
              </a:path>
            </a:pathLst>
          </a:custGeom>
          <a:noFill/>
          <a:ln w="38100" cap="flat">
            <a:solidFill>
              <a:srgbClr val="000000"/>
            </a:solidFill>
            <a:custDash>
              <a:ds d="75000" sp="123750"/>
            </a:custDash>
            <a:round/>
          </a:ln>
        </p:spPr>
        <p:txBody>
          <a:bodyPr rtlCol="0" anchor="ctr"/>
          <a:lstStyle/>
          <a:p>
            <a:endParaRPr lang="en-US"/>
          </a:p>
        </p:txBody>
      </p:sp>
      <p:sp>
        <p:nvSpPr>
          <p:cNvPr id="315" name="Freeform: Shape 314">
            <a:extLst>
              <a:ext uri="{FF2B5EF4-FFF2-40B4-BE49-F238E27FC236}">
                <a16:creationId xmlns:a16="http://schemas.microsoft.com/office/drawing/2014/main" id="{A9468E40-C563-4728-97D7-6E2EED2DC601}"/>
              </a:ext>
            </a:extLst>
          </p:cNvPr>
          <p:cNvSpPr/>
          <p:nvPr/>
        </p:nvSpPr>
        <p:spPr>
          <a:xfrm>
            <a:off x="8036051" y="3885630"/>
            <a:ext cx="1851660" cy="431273"/>
          </a:xfrm>
          <a:custGeom>
            <a:avLst/>
            <a:gdLst>
              <a:gd name="connsiteX0" fmla="*/ 0 w 1851660"/>
              <a:gd name="connsiteY0" fmla="*/ 431273 h 431273"/>
              <a:gd name="connsiteX1" fmla="*/ 77153 w 1851660"/>
              <a:gd name="connsiteY1" fmla="*/ 406508 h 431273"/>
              <a:gd name="connsiteX2" fmla="*/ 231458 w 1851660"/>
              <a:gd name="connsiteY2" fmla="*/ 286893 h 431273"/>
              <a:gd name="connsiteX3" fmla="*/ 462915 w 1851660"/>
              <a:gd name="connsiteY3" fmla="*/ 165830 h 431273"/>
              <a:gd name="connsiteX4" fmla="*/ 694372 w 1851660"/>
              <a:gd name="connsiteY4" fmla="*/ 25260 h 431273"/>
              <a:gd name="connsiteX5" fmla="*/ 925830 w 1851660"/>
              <a:gd name="connsiteY5" fmla="*/ 0 h 431273"/>
              <a:gd name="connsiteX6" fmla="*/ 1157288 w 1851660"/>
              <a:gd name="connsiteY6" fmla="*/ 7868 h 431273"/>
              <a:gd name="connsiteX7" fmla="*/ 1388745 w 1851660"/>
              <a:gd name="connsiteY7" fmla="*/ 82563 h 431273"/>
              <a:gd name="connsiteX8" fmla="*/ 1620203 w 1851660"/>
              <a:gd name="connsiteY8" fmla="*/ 188500 h 431273"/>
              <a:gd name="connsiteX9" fmla="*/ 1851660 w 1851660"/>
              <a:gd name="connsiteY9" fmla="*/ 297485 h 431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431273">
                <a:moveTo>
                  <a:pt x="0" y="431273"/>
                </a:moveTo>
                <a:lnTo>
                  <a:pt x="77153" y="406508"/>
                </a:lnTo>
                <a:lnTo>
                  <a:pt x="231458" y="286893"/>
                </a:lnTo>
                <a:lnTo>
                  <a:pt x="462915" y="165830"/>
                </a:lnTo>
                <a:lnTo>
                  <a:pt x="694372" y="25260"/>
                </a:lnTo>
                <a:lnTo>
                  <a:pt x="925830" y="0"/>
                </a:lnTo>
                <a:lnTo>
                  <a:pt x="1157288" y="7868"/>
                </a:lnTo>
                <a:lnTo>
                  <a:pt x="1388745" y="82563"/>
                </a:lnTo>
                <a:lnTo>
                  <a:pt x="1620203" y="188500"/>
                </a:lnTo>
                <a:lnTo>
                  <a:pt x="1851660" y="297485"/>
                </a:lnTo>
              </a:path>
            </a:pathLst>
          </a:custGeom>
          <a:noFill/>
          <a:ln w="38100" cap="flat">
            <a:solidFill>
              <a:srgbClr val="00FFFF"/>
            </a:solidFill>
            <a:custDash>
              <a:ds d="75000" sp="123750"/>
            </a:custDash>
            <a:round/>
          </a:ln>
        </p:spPr>
        <p:txBody>
          <a:bodyPr rtlCol="0" anchor="ctr"/>
          <a:lstStyle/>
          <a:p>
            <a:endParaRPr lang="en-US"/>
          </a:p>
        </p:txBody>
      </p:sp>
      <p:sp>
        <p:nvSpPr>
          <p:cNvPr id="317" name="Freeform: Shape 316">
            <a:extLst>
              <a:ext uri="{FF2B5EF4-FFF2-40B4-BE49-F238E27FC236}">
                <a16:creationId xmlns:a16="http://schemas.microsoft.com/office/drawing/2014/main" id="{B02D1CC0-3F3B-4B54-AABD-10A86121BE25}"/>
              </a:ext>
            </a:extLst>
          </p:cNvPr>
          <p:cNvSpPr/>
          <p:nvPr/>
        </p:nvSpPr>
        <p:spPr>
          <a:xfrm>
            <a:off x="8036051" y="2786015"/>
            <a:ext cx="1851660" cy="1219763"/>
          </a:xfrm>
          <a:custGeom>
            <a:avLst/>
            <a:gdLst>
              <a:gd name="connsiteX0" fmla="*/ 0 w 1851660"/>
              <a:gd name="connsiteY0" fmla="*/ 1219764 h 1219763"/>
              <a:gd name="connsiteX1" fmla="*/ 77153 w 1851660"/>
              <a:gd name="connsiteY1" fmla="*/ 1168653 h 1219763"/>
              <a:gd name="connsiteX2" fmla="*/ 231458 w 1851660"/>
              <a:gd name="connsiteY2" fmla="*/ 707395 h 1219763"/>
              <a:gd name="connsiteX3" fmla="*/ 462915 w 1851660"/>
              <a:gd name="connsiteY3" fmla="*/ 324128 h 1219763"/>
              <a:gd name="connsiteX4" fmla="*/ 694372 w 1851660"/>
              <a:gd name="connsiteY4" fmla="*/ 228268 h 1219763"/>
              <a:gd name="connsiteX5" fmla="*/ 925830 w 1851660"/>
              <a:gd name="connsiteY5" fmla="*/ 86308 h 1219763"/>
              <a:gd name="connsiteX6" fmla="*/ 1157288 w 1851660"/>
              <a:gd name="connsiteY6" fmla="*/ 0 h 1219763"/>
              <a:gd name="connsiteX7" fmla="*/ 1388745 w 1851660"/>
              <a:gd name="connsiteY7" fmla="*/ 12089 h 1219763"/>
              <a:gd name="connsiteX8" fmla="*/ 1620203 w 1851660"/>
              <a:gd name="connsiteY8" fmla="*/ 118883 h 1219763"/>
              <a:gd name="connsiteX9" fmla="*/ 1851660 w 1851660"/>
              <a:gd name="connsiteY9" fmla="*/ 350360 h 121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1219763">
                <a:moveTo>
                  <a:pt x="0" y="1219764"/>
                </a:moveTo>
                <a:lnTo>
                  <a:pt x="77153" y="1168653"/>
                </a:lnTo>
                <a:lnTo>
                  <a:pt x="231458" y="707395"/>
                </a:lnTo>
                <a:lnTo>
                  <a:pt x="462915" y="324128"/>
                </a:lnTo>
                <a:lnTo>
                  <a:pt x="694372" y="228268"/>
                </a:lnTo>
                <a:lnTo>
                  <a:pt x="925830" y="86308"/>
                </a:lnTo>
                <a:lnTo>
                  <a:pt x="1157288" y="0"/>
                </a:lnTo>
                <a:lnTo>
                  <a:pt x="1388745" y="12089"/>
                </a:lnTo>
                <a:lnTo>
                  <a:pt x="1620203" y="118883"/>
                </a:lnTo>
                <a:lnTo>
                  <a:pt x="1851660" y="350360"/>
                </a:lnTo>
              </a:path>
            </a:pathLst>
          </a:custGeom>
          <a:noFill/>
          <a:ln w="38100" cap="flat">
            <a:solidFill>
              <a:srgbClr val="0000FF"/>
            </a:solidFill>
            <a:custDash>
              <a:ds d="75000" sp="123750"/>
            </a:custDash>
            <a:round/>
          </a:ln>
        </p:spPr>
        <p:txBody>
          <a:bodyPr rtlCol="0" anchor="ctr"/>
          <a:lstStyle/>
          <a:p>
            <a:endParaRPr lang="en-US"/>
          </a:p>
        </p:txBody>
      </p:sp>
      <p:sp>
        <p:nvSpPr>
          <p:cNvPr id="319" name="Freeform: Shape 318">
            <a:extLst>
              <a:ext uri="{FF2B5EF4-FFF2-40B4-BE49-F238E27FC236}">
                <a16:creationId xmlns:a16="http://schemas.microsoft.com/office/drawing/2014/main" id="{1B581FA2-3968-4C99-A2F1-C8CA100731B8}"/>
              </a:ext>
            </a:extLst>
          </p:cNvPr>
          <p:cNvSpPr/>
          <p:nvPr/>
        </p:nvSpPr>
        <p:spPr>
          <a:xfrm>
            <a:off x="8036051" y="3539396"/>
            <a:ext cx="1851660" cy="523589"/>
          </a:xfrm>
          <a:custGeom>
            <a:avLst/>
            <a:gdLst>
              <a:gd name="connsiteX0" fmla="*/ 0 w 1851660"/>
              <a:gd name="connsiteY0" fmla="*/ 523589 h 523589"/>
              <a:gd name="connsiteX1" fmla="*/ 77153 w 1851660"/>
              <a:gd name="connsiteY1" fmla="*/ 425653 h 523589"/>
              <a:gd name="connsiteX2" fmla="*/ 231458 w 1851660"/>
              <a:gd name="connsiteY2" fmla="*/ 208236 h 523589"/>
              <a:gd name="connsiteX3" fmla="*/ 462915 w 1851660"/>
              <a:gd name="connsiteY3" fmla="*/ 161620 h 523589"/>
              <a:gd name="connsiteX4" fmla="*/ 694372 w 1851660"/>
              <a:gd name="connsiteY4" fmla="*/ 44044 h 523589"/>
              <a:gd name="connsiteX5" fmla="*/ 925830 w 1851660"/>
              <a:gd name="connsiteY5" fmla="*/ 0 h 523589"/>
              <a:gd name="connsiteX6" fmla="*/ 1157288 w 1851660"/>
              <a:gd name="connsiteY6" fmla="*/ 71190 h 523589"/>
              <a:gd name="connsiteX7" fmla="*/ 1388745 w 1851660"/>
              <a:gd name="connsiteY7" fmla="*/ 16497 h 523589"/>
              <a:gd name="connsiteX8" fmla="*/ 1620203 w 1851660"/>
              <a:gd name="connsiteY8" fmla="*/ 80867 h 523589"/>
              <a:gd name="connsiteX9" fmla="*/ 1851660 w 1851660"/>
              <a:gd name="connsiteY9" fmla="*/ 263233 h 5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523589">
                <a:moveTo>
                  <a:pt x="0" y="523589"/>
                </a:moveTo>
                <a:lnTo>
                  <a:pt x="77153" y="425653"/>
                </a:lnTo>
                <a:lnTo>
                  <a:pt x="231458" y="208236"/>
                </a:lnTo>
                <a:lnTo>
                  <a:pt x="462915" y="161620"/>
                </a:lnTo>
                <a:lnTo>
                  <a:pt x="694372" y="44044"/>
                </a:lnTo>
                <a:lnTo>
                  <a:pt x="925830" y="0"/>
                </a:lnTo>
                <a:lnTo>
                  <a:pt x="1157288" y="71190"/>
                </a:lnTo>
                <a:lnTo>
                  <a:pt x="1388745" y="16497"/>
                </a:lnTo>
                <a:lnTo>
                  <a:pt x="1620203" y="80867"/>
                </a:lnTo>
                <a:lnTo>
                  <a:pt x="1851660" y="263233"/>
                </a:lnTo>
              </a:path>
            </a:pathLst>
          </a:custGeom>
          <a:noFill/>
          <a:ln w="38100" cap="flat">
            <a:solidFill>
              <a:srgbClr val="FFA500"/>
            </a:solidFill>
            <a:custDash>
              <a:ds d="75000" sp="123750"/>
            </a:custDash>
            <a:round/>
          </a:ln>
        </p:spPr>
        <p:txBody>
          <a:bodyPr rtlCol="0" anchor="ctr"/>
          <a:lstStyle/>
          <a:p>
            <a:endParaRPr lang="en-US"/>
          </a:p>
        </p:txBody>
      </p:sp>
      <p:sp>
        <p:nvSpPr>
          <p:cNvPr id="321" name="Freeform: Shape 320">
            <a:extLst>
              <a:ext uri="{FF2B5EF4-FFF2-40B4-BE49-F238E27FC236}">
                <a16:creationId xmlns:a16="http://schemas.microsoft.com/office/drawing/2014/main" id="{7A4FCFCA-3670-4FEA-94B2-7A642ED0B987}"/>
              </a:ext>
            </a:extLst>
          </p:cNvPr>
          <p:cNvSpPr/>
          <p:nvPr/>
        </p:nvSpPr>
        <p:spPr>
          <a:xfrm>
            <a:off x="8036051" y="3630912"/>
            <a:ext cx="1851660" cy="663054"/>
          </a:xfrm>
          <a:custGeom>
            <a:avLst/>
            <a:gdLst>
              <a:gd name="connsiteX0" fmla="*/ 0 w 1851660"/>
              <a:gd name="connsiteY0" fmla="*/ 663055 h 663054"/>
              <a:gd name="connsiteX1" fmla="*/ 77153 w 1851660"/>
              <a:gd name="connsiteY1" fmla="*/ 596227 h 663054"/>
              <a:gd name="connsiteX2" fmla="*/ 231458 w 1851660"/>
              <a:gd name="connsiteY2" fmla="*/ 342424 h 663054"/>
              <a:gd name="connsiteX3" fmla="*/ 462915 w 1851660"/>
              <a:gd name="connsiteY3" fmla="*/ 70733 h 663054"/>
              <a:gd name="connsiteX4" fmla="*/ 694372 w 1851660"/>
              <a:gd name="connsiteY4" fmla="*/ 121749 h 663054"/>
              <a:gd name="connsiteX5" fmla="*/ 925830 w 1851660"/>
              <a:gd name="connsiteY5" fmla="*/ 124568 h 663054"/>
              <a:gd name="connsiteX6" fmla="*/ 1157288 w 1851660"/>
              <a:gd name="connsiteY6" fmla="*/ 28042 h 663054"/>
              <a:gd name="connsiteX7" fmla="*/ 1388745 w 1851660"/>
              <a:gd name="connsiteY7" fmla="*/ 2324 h 663054"/>
              <a:gd name="connsiteX8" fmla="*/ 1620203 w 1851660"/>
              <a:gd name="connsiteY8" fmla="*/ 0 h 663054"/>
              <a:gd name="connsiteX9" fmla="*/ 1851660 w 1851660"/>
              <a:gd name="connsiteY9" fmla="*/ 18307 h 663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663054">
                <a:moveTo>
                  <a:pt x="0" y="663055"/>
                </a:moveTo>
                <a:lnTo>
                  <a:pt x="77153" y="596227"/>
                </a:lnTo>
                <a:lnTo>
                  <a:pt x="231458" y="342424"/>
                </a:lnTo>
                <a:lnTo>
                  <a:pt x="462915" y="70733"/>
                </a:lnTo>
                <a:lnTo>
                  <a:pt x="694372" y="121749"/>
                </a:lnTo>
                <a:lnTo>
                  <a:pt x="925830" y="124568"/>
                </a:lnTo>
                <a:lnTo>
                  <a:pt x="1157288" y="28042"/>
                </a:lnTo>
                <a:lnTo>
                  <a:pt x="1388745" y="2324"/>
                </a:lnTo>
                <a:lnTo>
                  <a:pt x="1620203" y="0"/>
                </a:lnTo>
                <a:lnTo>
                  <a:pt x="1851660" y="18307"/>
                </a:lnTo>
              </a:path>
            </a:pathLst>
          </a:custGeom>
          <a:noFill/>
          <a:ln w="38100" cap="flat">
            <a:solidFill>
              <a:srgbClr val="FF0000"/>
            </a:solidFill>
            <a:custDash>
              <a:ds d="75000" sp="123750"/>
            </a:custDash>
            <a:round/>
          </a:ln>
        </p:spPr>
        <p:txBody>
          <a:bodyPr rtlCol="0" anchor="ctr"/>
          <a:lstStyle/>
          <a:p>
            <a:endParaRPr lang="en-US"/>
          </a:p>
        </p:txBody>
      </p:sp>
      <p:sp>
        <p:nvSpPr>
          <p:cNvPr id="323" name="Freeform: Shape 322">
            <a:extLst>
              <a:ext uri="{FF2B5EF4-FFF2-40B4-BE49-F238E27FC236}">
                <a16:creationId xmlns:a16="http://schemas.microsoft.com/office/drawing/2014/main" id="{EDE79C85-9FCB-4B2A-AA78-A68B451A385C}"/>
              </a:ext>
            </a:extLst>
          </p:cNvPr>
          <p:cNvSpPr/>
          <p:nvPr/>
        </p:nvSpPr>
        <p:spPr>
          <a:xfrm>
            <a:off x="8036051" y="1093357"/>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506C0061-0A80-4B99-9AF7-57040011A6AE}"/>
              </a:ext>
            </a:extLst>
          </p:cNvPr>
          <p:cNvSpPr/>
          <p:nvPr/>
        </p:nvSpPr>
        <p:spPr>
          <a:xfrm>
            <a:off x="9887712" y="1093357"/>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43A2DD38-1606-4636-8AC8-3D5DFB03FCA1}"/>
              </a:ext>
            </a:extLst>
          </p:cNvPr>
          <p:cNvSpPr/>
          <p:nvPr/>
        </p:nvSpPr>
        <p:spPr>
          <a:xfrm>
            <a:off x="8036051" y="5784229"/>
            <a:ext cx="1851660" cy="19050"/>
          </a:xfrm>
          <a:custGeom>
            <a:avLst/>
            <a:gdLst>
              <a:gd name="connsiteX0" fmla="*/ 0 w 1851660"/>
              <a:gd name="connsiteY0" fmla="*/ 0 h 19050"/>
              <a:gd name="connsiteX1" fmla="*/ 1851660 w 1851660"/>
              <a:gd name="connsiteY1" fmla="*/ 0 h 19050"/>
            </a:gdLst>
            <a:ahLst/>
            <a:cxnLst>
              <a:cxn ang="0">
                <a:pos x="connsiteX0" y="connsiteY0"/>
              </a:cxn>
              <a:cxn ang="0">
                <a:pos x="connsiteX1" y="connsiteY1"/>
              </a:cxn>
            </a:cxnLst>
            <a:rect l="l" t="t" r="r" b="b"/>
            <a:pathLst>
              <a:path w="1851660" h="19050">
                <a:moveTo>
                  <a:pt x="0" y="0"/>
                </a:moveTo>
                <a:lnTo>
                  <a:pt x="1851660" y="0"/>
                </a:lnTo>
              </a:path>
            </a:pathLst>
          </a:custGeom>
          <a:noFill/>
          <a:ln w="15240" cap="sq">
            <a:solidFill>
              <a:srgbClr val="000000"/>
            </a:solid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1AD07ECC-F37E-461C-A00A-D33E11501618}"/>
              </a:ext>
            </a:extLst>
          </p:cNvPr>
          <p:cNvSpPr/>
          <p:nvPr/>
        </p:nvSpPr>
        <p:spPr>
          <a:xfrm>
            <a:off x="8036051" y="1093357"/>
            <a:ext cx="1851660" cy="19050"/>
          </a:xfrm>
          <a:custGeom>
            <a:avLst/>
            <a:gdLst>
              <a:gd name="connsiteX0" fmla="*/ 0 w 1851660"/>
              <a:gd name="connsiteY0" fmla="*/ 0 h 19050"/>
              <a:gd name="connsiteX1" fmla="*/ 1851660 w 1851660"/>
              <a:gd name="connsiteY1" fmla="*/ 0 h 19050"/>
            </a:gdLst>
            <a:ahLst/>
            <a:cxnLst>
              <a:cxn ang="0">
                <a:pos x="connsiteX0" y="connsiteY0"/>
              </a:cxn>
              <a:cxn ang="0">
                <a:pos x="connsiteX1" y="connsiteY1"/>
              </a:cxn>
            </a:cxnLst>
            <a:rect l="l" t="t" r="r" b="b"/>
            <a:pathLst>
              <a:path w="1851660" h="19050">
                <a:moveTo>
                  <a:pt x="0" y="0"/>
                </a:moveTo>
                <a:lnTo>
                  <a:pt x="1851660" y="0"/>
                </a:lnTo>
              </a:path>
            </a:pathLst>
          </a:custGeom>
          <a:noFill/>
          <a:ln w="15240" cap="sq">
            <a:solidFill>
              <a:srgbClr val="000000"/>
            </a:solid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C3FE6FA4-7190-4BCD-BEC9-22ED5C1E3D52}"/>
              </a:ext>
            </a:extLst>
          </p:cNvPr>
          <p:cNvSpPr/>
          <p:nvPr/>
        </p:nvSpPr>
        <p:spPr>
          <a:xfrm flipV="1">
            <a:off x="8234246" y="5666958"/>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grpSp>
        <p:nvGrpSpPr>
          <p:cNvPr id="336" name="Graphic 4">
            <a:extLst>
              <a:ext uri="{FF2B5EF4-FFF2-40B4-BE49-F238E27FC236}">
                <a16:creationId xmlns:a16="http://schemas.microsoft.com/office/drawing/2014/main" id="{2BF7F60B-8A6D-41F0-BD80-29F50A6C7D27}"/>
              </a:ext>
            </a:extLst>
          </p:cNvPr>
          <p:cNvGrpSpPr/>
          <p:nvPr/>
        </p:nvGrpSpPr>
        <p:grpSpPr>
          <a:xfrm>
            <a:off x="10705666" y="3575945"/>
            <a:ext cx="678465" cy="147458"/>
            <a:chOff x="10705666" y="3575945"/>
            <a:chExt cx="678465" cy="147458"/>
          </a:xfrm>
          <a:solidFill>
            <a:srgbClr val="000000"/>
          </a:solidFill>
        </p:grpSpPr>
        <p:sp>
          <p:nvSpPr>
            <p:cNvPr id="337" name="Freeform: Shape 336">
              <a:extLst>
                <a:ext uri="{FF2B5EF4-FFF2-40B4-BE49-F238E27FC236}">
                  <a16:creationId xmlns:a16="http://schemas.microsoft.com/office/drawing/2014/main" id="{A17848DE-E95A-4625-9C5C-D2D38ED846F1}"/>
                </a:ext>
              </a:extLst>
            </p:cNvPr>
            <p:cNvSpPr/>
            <p:nvPr/>
          </p:nvSpPr>
          <p:spPr>
            <a:xfrm flipV="1">
              <a:off x="10705666" y="3581809"/>
              <a:ext cx="127069" cy="138886"/>
            </a:xfrm>
            <a:custGeom>
              <a:avLst/>
              <a:gdLst>
                <a:gd name="connsiteX0" fmla="*/ 314 w 127069"/>
                <a:gd name="connsiteY0" fmla="*/ 138995 h 138886"/>
                <a:gd name="connsiteX1" fmla="*/ 28324 w 127069"/>
                <a:gd name="connsiteY1" fmla="*/ 138995 h 138886"/>
                <a:gd name="connsiteX2" fmla="*/ 63745 w 127069"/>
                <a:gd name="connsiteY2" fmla="*/ 44489 h 138886"/>
                <a:gd name="connsiteX3" fmla="*/ 99374 w 127069"/>
                <a:gd name="connsiteY3" fmla="*/ 138995 h 138886"/>
                <a:gd name="connsiteX4" fmla="*/ 127384 w 127069"/>
                <a:gd name="connsiteY4" fmla="*/ 138995 h 138886"/>
                <a:gd name="connsiteX5" fmla="*/ 127384 w 127069"/>
                <a:gd name="connsiteY5" fmla="*/ 108 h 138886"/>
                <a:gd name="connsiteX6" fmla="*/ 109048 w 127069"/>
                <a:gd name="connsiteY6" fmla="*/ 108 h 138886"/>
                <a:gd name="connsiteX7" fmla="*/ 109048 w 127069"/>
                <a:gd name="connsiteY7" fmla="*/ 122058 h 138886"/>
                <a:gd name="connsiteX8" fmla="*/ 73240 w 127069"/>
                <a:gd name="connsiteY8" fmla="*/ 26808 h 138886"/>
                <a:gd name="connsiteX9" fmla="*/ 54369 w 127069"/>
                <a:gd name="connsiteY9" fmla="*/ 26808 h 138886"/>
                <a:gd name="connsiteX10" fmla="*/ 18560 w 127069"/>
                <a:gd name="connsiteY10" fmla="*/ 122058 h 138886"/>
                <a:gd name="connsiteX11" fmla="*/ 18560 w 127069"/>
                <a:gd name="connsiteY11" fmla="*/ 108 h 138886"/>
                <a:gd name="connsiteX12" fmla="*/ 314 w 127069"/>
                <a:gd name="connsiteY12" fmla="*/ 108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069" h="138886">
                  <a:moveTo>
                    <a:pt x="314" y="138995"/>
                  </a:moveTo>
                  <a:lnTo>
                    <a:pt x="28324" y="138995"/>
                  </a:lnTo>
                  <a:lnTo>
                    <a:pt x="63745" y="44489"/>
                  </a:lnTo>
                  <a:lnTo>
                    <a:pt x="99374" y="138995"/>
                  </a:lnTo>
                  <a:lnTo>
                    <a:pt x="127384" y="138995"/>
                  </a:lnTo>
                  <a:lnTo>
                    <a:pt x="127384" y="108"/>
                  </a:lnTo>
                  <a:lnTo>
                    <a:pt x="109048" y="108"/>
                  </a:lnTo>
                  <a:lnTo>
                    <a:pt x="109048" y="122058"/>
                  </a:lnTo>
                  <a:lnTo>
                    <a:pt x="73240" y="26808"/>
                  </a:lnTo>
                  <a:lnTo>
                    <a:pt x="54369" y="26808"/>
                  </a:lnTo>
                  <a:lnTo>
                    <a:pt x="18560" y="122058"/>
                  </a:lnTo>
                  <a:lnTo>
                    <a:pt x="18560" y="108"/>
                  </a:lnTo>
                  <a:lnTo>
                    <a:pt x="314" y="108"/>
                  </a:lnTo>
                  <a:close/>
                </a:path>
              </a:pathLst>
            </a:custGeom>
            <a:solidFill>
              <a:srgbClr val="000000"/>
            </a:solidFill>
            <a:ln w="1905" cap="flat">
              <a:noFill/>
              <a:prstDash val="solid"/>
              <a:round/>
            </a:ln>
          </p:spPr>
          <p:txBody>
            <a:bodyPr rtlCol="0" anchor="ctr"/>
            <a:lstStyle/>
            <a:p>
              <a:endParaRPr lang="en-US" u="sng"/>
            </a:p>
          </p:txBody>
        </p:sp>
        <p:sp>
          <p:nvSpPr>
            <p:cNvPr id="338" name="Freeform: Shape 337">
              <a:extLst>
                <a:ext uri="{FF2B5EF4-FFF2-40B4-BE49-F238E27FC236}">
                  <a16:creationId xmlns:a16="http://schemas.microsoft.com/office/drawing/2014/main" id="{A514F9B9-114C-45A7-A67F-1D3B14148D72}"/>
                </a:ext>
              </a:extLst>
            </p:cNvPr>
            <p:cNvSpPr/>
            <p:nvPr/>
          </p:nvSpPr>
          <p:spPr>
            <a:xfrm flipV="1">
              <a:off x="10861843" y="3614015"/>
              <a:ext cx="96559" cy="109388"/>
            </a:xfrm>
            <a:custGeom>
              <a:avLst/>
              <a:gdLst>
                <a:gd name="connsiteX0" fmla="*/ 96894 w 96559"/>
                <a:gd name="connsiteY0" fmla="*/ 59203 h 109388"/>
                <a:gd name="connsiteX1" fmla="*/ 96894 w 96559"/>
                <a:gd name="connsiteY1" fmla="*/ 50839 h 109388"/>
                <a:gd name="connsiteX2" fmla="*/ 18193 w 96559"/>
                <a:gd name="connsiteY2" fmla="*/ 50839 h 109388"/>
                <a:gd name="connsiteX3" fmla="*/ 28849 w 96559"/>
                <a:gd name="connsiteY3" fmla="*/ 23901 h 109388"/>
                <a:gd name="connsiteX4" fmla="*/ 55400 w 96559"/>
                <a:gd name="connsiteY4" fmla="*/ 14644 h 109388"/>
                <a:gd name="connsiteX5" fmla="*/ 74510 w 96559"/>
                <a:gd name="connsiteY5" fmla="*/ 17055 h 109388"/>
                <a:gd name="connsiteX6" fmla="*/ 92905 w 96559"/>
                <a:gd name="connsiteY6" fmla="*/ 24318 h 109388"/>
                <a:gd name="connsiteX7" fmla="*/ 92905 w 96559"/>
                <a:gd name="connsiteY7" fmla="*/ 8126 h 109388"/>
                <a:gd name="connsiteX8" fmla="*/ 74004 w 96559"/>
                <a:gd name="connsiteY8" fmla="*/ 2172 h 109388"/>
                <a:gd name="connsiteX9" fmla="*/ 54388 w 96559"/>
                <a:gd name="connsiteY9" fmla="*/ 119 h 109388"/>
                <a:gd name="connsiteX10" fmla="*/ 14889 w 96559"/>
                <a:gd name="connsiteY10" fmla="*/ 14614 h 109388"/>
                <a:gd name="connsiteX11" fmla="*/ 334 w 96559"/>
                <a:gd name="connsiteY11" fmla="*/ 53905 h 109388"/>
                <a:gd name="connsiteX12" fmla="*/ 14145 w 96559"/>
                <a:gd name="connsiteY12" fmla="*/ 94476 h 109388"/>
                <a:gd name="connsiteX13" fmla="*/ 51412 w 96559"/>
                <a:gd name="connsiteY13" fmla="*/ 109507 h 109388"/>
                <a:gd name="connsiteX14" fmla="*/ 84660 w 96559"/>
                <a:gd name="connsiteY14" fmla="*/ 95964 h 109388"/>
                <a:gd name="connsiteX15" fmla="*/ 96894 w 96559"/>
                <a:gd name="connsiteY15" fmla="*/ 59203 h 109388"/>
                <a:gd name="connsiteX16" fmla="*/ 79778 w 96559"/>
                <a:gd name="connsiteY16" fmla="*/ 64234 h 109388"/>
                <a:gd name="connsiteX17" fmla="*/ 71920 w 96559"/>
                <a:gd name="connsiteY17" fmla="*/ 86618 h 109388"/>
                <a:gd name="connsiteX18" fmla="*/ 51590 w 96559"/>
                <a:gd name="connsiteY18" fmla="*/ 95011 h 109388"/>
                <a:gd name="connsiteX19" fmla="*/ 28671 w 96559"/>
                <a:gd name="connsiteY19" fmla="*/ 86915 h 109388"/>
                <a:gd name="connsiteX20" fmla="*/ 18759 w 96559"/>
                <a:gd name="connsiteY20" fmla="*/ 6411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94" y="59203"/>
                  </a:moveTo>
                  <a:lnTo>
                    <a:pt x="96894" y="50839"/>
                  </a:lnTo>
                  <a:lnTo>
                    <a:pt x="18193" y="50839"/>
                  </a:lnTo>
                  <a:cubicBezTo>
                    <a:pt x="18947" y="39052"/>
                    <a:pt x="22499" y="30073"/>
                    <a:pt x="28849" y="23901"/>
                  </a:cubicBezTo>
                  <a:cubicBezTo>
                    <a:pt x="35199" y="17730"/>
                    <a:pt x="44050" y="14644"/>
                    <a:pt x="55400" y="14644"/>
                  </a:cubicBezTo>
                  <a:cubicBezTo>
                    <a:pt x="61969" y="14644"/>
                    <a:pt x="68338" y="15448"/>
                    <a:pt x="74510" y="17055"/>
                  </a:cubicBezTo>
                  <a:cubicBezTo>
                    <a:pt x="80681" y="18663"/>
                    <a:pt x="86813" y="21083"/>
                    <a:pt x="92905" y="24318"/>
                  </a:cubicBezTo>
                  <a:lnTo>
                    <a:pt x="92905" y="8126"/>
                  </a:lnTo>
                  <a:cubicBezTo>
                    <a:pt x="86753" y="5526"/>
                    <a:pt x="80453" y="3542"/>
                    <a:pt x="74004" y="2172"/>
                  </a:cubicBezTo>
                  <a:cubicBezTo>
                    <a:pt x="67555" y="803"/>
                    <a:pt x="61016" y="119"/>
                    <a:pt x="54388" y="119"/>
                  </a:cubicBezTo>
                  <a:cubicBezTo>
                    <a:pt x="37759" y="119"/>
                    <a:pt x="24593" y="4951"/>
                    <a:pt x="14889" y="14614"/>
                  </a:cubicBezTo>
                  <a:cubicBezTo>
                    <a:pt x="5186" y="24298"/>
                    <a:pt x="334" y="37395"/>
                    <a:pt x="334" y="53905"/>
                  </a:cubicBezTo>
                  <a:cubicBezTo>
                    <a:pt x="334" y="70951"/>
                    <a:pt x="4938" y="84474"/>
                    <a:pt x="14145" y="94476"/>
                  </a:cubicBezTo>
                  <a:cubicBezTo>
                    <a:pt x="23353" y="104497"/>
                    <a:pt x="35775" y="109507"/>
                    <a:pt x="51412" y="109507"/>
                  </a:cubicBezTo>
                  <a:cubicBezTo>
                    <a:pt x="65421" y="109507"/>
                    <a:pt x="76504" y="104993"/>
                    <a:pt x="84660" y="95964"/>
                  </a:cubicBezTo>
                  <a:cubicBezTo>
                    <a:pt x="92816" y="86955"/>
                    <a:pt x="96894" y="74701"/>
                    <a:pt x="96894" y="59203"/>
                  </a:cubicBezTo>
                  <a:close/>
                  <a:moveTo>
                    <a:pt x="79778" y="64234"/>
                  </a:moveTo>
                  <a:cubicBezTo>
                    <a:pt x="79659" y="73580"/>
                    <a:pt x="77040" y="81041"/>
                    <a:pt x="71920" y="86618"/>
                  </a:cubicBezTo>
                  <a:cubicBezTo>
                    <a:pt x="66800" y="92213"/>
                    <a:pt x="60024" y="95011"/>
                    <a:pt x="51590" y="95011"/>
                  </a:cubicBezTo>
                  <a:cubicBezTo>
                    <a:pt x="42046" y="95011"/>
                    <a:pt x="34405" y="92313"/>
                    <a:pt x="28671" y="86915"/>
                  </a:cubicBezTo>
                  <a:cubicBezTo>
                    <a:pt x="22936" y="81518"/>
                    <a:pt x="19632" y="73917"/>
                    <a:pt x="18759" y="64115"/>
                  </a:cubicBezTo>
                  <a:close/>
                </a:path>
              </a:pathLst>
            </a:custGeom>
            <a:solidFill>
              <a:srgbClr val="000000"/>
            </a:solidFill>
            <a:ln w="1905" cap="flat">
              <a:noFill/>
              <a:prstDash val="solid"/>
              <a:round/>
            </a:ln>
          </p:spPr>
          <p:txBody>
            <a:bodyPr rtlCol="0" anchor="ctr"/>
            <a:lstStyle/>
            <a:p>
              <a:endParaRPr lang="en-US" u="sng"/>
            </a:p>
          </p:txBody>
        </p:sp>
        <p:sp>
          <p:nvSpPr>
            <p:cNvPr id="339" name="Freeform: Shape 338">
              <a:extLst>
                <a:ext uri="{FF2B5EF4-FFF2-40B4-BE49-F238E27FC236}">
                  <a16:creationId xmlns:a16="http://schemas.microsoft.com/office/drawing/2014/main" id="{CB0D7DA6-B6B7-4701-A9F6-E50090C26200}"/>
                </a:ext>
              </a:extLst>
            </p:cNvPr>
            <p:cNvSpPr/>
            <p:nvPr/>
          </p:nvSpPr>
          <p:spPr>
            <a:xfrm flipV="1">
              <a:off x="10973658" y="3586928"/>
              <a:ext cx="65008" cy="133766"/>
            </a:xfrm>
            <a:custGeom>
              <a:avLst/>
              <a:gdLst>
                <a:gd name="connsiteX0" fmla="*/ 30116 w 65008"/>
                <a:gd name="connsiteY0" fmla="*/ 133877 h 133766"/>
                <a:gd name="connsiteX1" fmla="*/ 30116 w 65008"/>
                <a:gd name="connsiteY1" fmla="*/ 104290 h 133766"/>
                <a:gd name="connsiteX2" fmla="*/ 65358 w 65008"/>
                <a:gd name="connsiteY2" fmla="*/ 104290 h 133766"/>
                <a:gd name="connsiteX3" fmla="*/ 65358 w 65008"/>
                <a:gd name="connsiteY3" fmla="*/ 90984 h 133766"/>
                <a:gd name="connsiteX4" fmla="*/ 30116 w 65008"/>
                <a:gd name="connsiteY4" fmla="*/ 90984 h 133766"/>
                <a:gd name="connsiteX5" fmla="*/ 30116 w 65008"/>
                <a:gd name="connsiteY5" fmla="*/ 34430 h 133766"/>
                <a:gd name="connsiteX6" fmla="*/ 33598 w 65008"/>
                <a:gd name="connsiteY6" fmla="*/ 18059 h 133766"/>
                <a:gd name="connsiteX7" fmla="*/ 47797 w 65008"/>
                <a:gd name="connsiteY7" fmla="*/ 14427 h 133766"/>
                <a:gd name="connsiteX8" fmla="*/ 65358 w 65008"/>
                <a:gd name="connsiteY8" fmla="*/ 14427 h 133766"/>
                <a:gd name="connsiteX9" fmla="*/ 65358 w 65008"/>
                <a:gd name="connsiteY9" fmla="*/ 110 h 133766"/>
                <a:gd name="connsiteX10" fmla="*/ 47797 w 65008"/>
                <a:gd name="connsiteY10" fmla="*/ 110 h 133766"/>
                <a:gd name="connsiteX11" fmla="*/ 20442 w 65008"/>
                <a:gd name="connsiteY11" fmla="*/ 7492 h 133766"/>
                <a:gd name="connsiteX12" fmla="*/ 12911 w 65008"/>
                <a:gd name="connsiteY12" fmla="*/ 34430 h 133766"/>
                <a:gd name="connsiteX13" fmla="*/ 12911 w 65008"/>
                <a:gd name="connsiteY13" fmla="*/ 90984 h 133766"/>
                <a:gd name="connsiteX14" fmla="*/ 350 w 65008"/>
                <a:gd name="connsiteY14" fmla="*/ 90984 h 133766"/>
                <a:gd name="connsiteX15" fmla="*/ 350 w 65008"/>
                <a:gd name="connsiteY15" fmla="*/ 104290 h 133766"/>
                <a:gd name="connsiteX16" fmla="*/ 12911 w 65008"/>
                <a:gd name="connsiteY16" fmla="*/ 104290 h 133766"/>
                <a:gd name="connsiteX17" fmla="*/ 12911 w 65008"/>
                <a:gd name="connsiteY17" fmla="*/ 133877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30116" y="133877"/>
                  </a:moveTo>
                  <a:lnTo>
                    <a:pt x="30116" y="104290"/>
                  </a:lnTo>
                  <a:lnTo>
                    <a:pt x="65358" y="104290"/>
                  </a:lnTo>
                  <a:lnTo>
                    <a:pt x="65358" y="90984"/>
                  </a:lnTo>
                  <a:lnTo>
                    <a:pt x="30116" y="90984"/>
                  </a:lnTo>
                  <a:lnTo>
                    <a:pt x="30116" y="34430"/>
                  </a:lnTo>
                  <a:cubicBezTo>
                    <a:pt x="30116" y="25937"/>
                    <a:pt x="31277" y="20480"/>
                    <a:pt x="33598" y="18059"/>
                  </a:cubicBezTo>
                  <a:cubicBezTo>
                    <a:pt x="35920" y="15638"/>
                    <a:pt x="40653" y="14427"/>
                    <a:pt x="47797" y="14427"/>
                  </a:cubicBezTo>
                  <a:lnTo>
                    <a:pt x="65358" y="14427"/>
                  </a:lnTo>
                  <a:lnTo>
                    <a:pt x="65358" y="110"/>
                  </a:lnTo>
                  <a:lnTo>
                    <a:pt x="47797" y="110"/>
                  </a:lnTo>
                  <a:cubicBezTo>
                    <a:pt x="34580" y="110"/>
                    <a:pt x="25462" y="2571"/>
                    <a:pt x="20442" y="7492"/>
                  </a:cubicBezTo>
                  <a:cubicBezTo>
                    <a:pt x="15421" y="12433"/>
                    <a:pt x="12911" y="21412"/>
                    <a:pt x="12911" y="34430"/>
                  </a:cubicBezTo>
                  <a:lnTo>
                    <a:pt x="12911" y="90984"/>
                  </a:lnTo>
                  <a:lnTo>
                    <a:pt x="350" y="90984"/>
                  </a:lnTo>
                  <a:lnTo>
                    <a:pt x="350" y="104290"/>
                  </a:lnTo>
                  <a:lnTo>
                    <a:pt x="12911" y="104290"/>
                  </a:lnTo>
                  <a:lnTo>
                    <a:pt x="12911" y="133877"/>
                  </a:lnTo>
                  <a:close/>
                </a:path>
              </a:pathLst>
            </a:custGeom>
            <a:solidFill>
              <a:srgbClr val="000000"/>
            </a:solidFill>
            <a:ln w="1905" cap="flat">
              <a:noFill/>
              <a:prstDash val="solid"/>
              <a:round/>
            </a:ln>
          </p:spPr>
          <p:txBody>
            <a:bodyPr rtlCol="0" anchor="ctr"/>
            <a:lstStyle/>
            <a:p>
              <a:endParaRPr lang="en-US" u="sng"/>
            </a:p>
          </p:txBody>
        </p:sp>
        <p:sp>
          <p:nvSpPr>
            <p:cNvPr id="340" name="Freeform: Shape 339">
              <a:extLst>
                <a:ext uri="{FF2B5EF4-FFF2-40B4-BE49-F238E27FC236}">
                  <a16:creationId xmlns:a16="http://schemas.microsoft.com/office/drawing/2014/main" id="{F65C822E-47ED-46A3-AAD7-6C9F2D660963}"/>
                </a:ext>
              </a:extLst>
            </p:cNvPr>
            <p:cNvSpPr/>
            <p:nvPr/>
          </p:nvSpPr>
          <p:spPr>
            <a:xfrm flipV="1">
              <a:off x="11060525" y="3575945"/>
              <a:ext cx="87272" cy="144750"/>
            </a:xfrm>
            <a:custGeom>
              <a:avLst/>
              <a:gdLst>
                <a:gd name="connsiteX0" fmla="*/ 87616 w 87272"/>
                <a:gd name="connsiteY0" fmla="*/ 63001 h 144750"/>
                <a:gd name="connsiteX1" fmla="*/ 87616 w 87272"/>
                <a:gd name="connsiteY1" fmla="*/ 107 h 144750"/>
                <a:gd name="connsiteX2" fmla="*/ 70500 w 87272"/>
                <a:gd name="connsiteY2" fmla="*/ 107 h 144750"/>
                <a:gd name="connsiteX3" fmla="*/ 70500 w 87272"/>
                <a:gd name="connsiteY3" fmla="*/ 62436 h 144750"/>
                <a:gd name="connsiteX4" fmla="*/ 64726 w 87272"/>
                <a:gd name="connsiteY4" fmla="*/ 84552 h 144750"/>
                <a:gd name="connsiteX5" fmla="*/ 47432 w 87272"/>
                <a:gd name="connsiteY5" fmla="*/ 91904 h 144750"/>
                <a:gd name="connsiteX6" fmla="*/ 25554 w 87272"/>
                <a:gd name="connsiteY6" fmla="*/ 83064 h 144750"/>
                <a:gd name="connsiteX7" fmla="*/ 17547 w 87272"/>
                <a:gd name="connsiteY7" fmla="*/ 58983 h 144750"/>
                <a:gd name="connsiteX8" fmla="*/ 17547 w 87272"/>
                <a:gd name="connsiteY8" fmla="*/ 107 h 144750"/>
                <a:gd name="connsiteX9" fmla="*/ 343 w 87272"/>
                <a:gd name="connsiteY9" fmla="*/ 107 h 144750"/>
                <a:gd name="connsiteX10" fmla="*/ 343 w 87272"/>
                <a:gd name="connsiteY10" fmla="*/ 144857 h 144750"/>
                <a:gd name="connsiteX11" fmla="*/ 17547 w 87272"/>
                <a:gd name="connsiteY11" fmla="*/ 144857 h 144750"/>
                <a:gd name="connsiteX12" fmla="*/ 17547 w 87272"/>
                <a:gd name="connsiteY12" fmla="*/ 88094 h 144750"/>
                <a:gd name="connsiteX13" fmla="*/ 32013 w 87272"/>
                <a:gd name="connsiteY13" fmla="*/ 102143 h 144750"/>
                <a:gd name="connsiteX14" fmla="*/ 51242 w 87272"/>
                <a:gd name="connsiteY14" fmla="*/ 106787 h 144750"/>
                <a:gd name="connsiteX15" fmla="*/ 78388 w 87272"/>
                <a:gd name="connsiteY15" fmla="*/ 95684 h 144750"/>
                <a:gd name="connsiteX16" fmla="*/ 87616 w 87272"/>
                <a:gd name="connsiteY16" fmla="*/ 63001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44750">
                  <a:moveTo>
                    <a:pt x="87616" y="63001"/>
                  </a:moveTo>
                  <a:lnTo>
                    <a:pt x="87616" y="107"/>
                  </a:lnTo>
                  <a:lnTo>
                    <a:pt x="70500" y="107"/>
                  </a:lnTo>
                  <a:lnTo>
                    <a:pt x="70500" y="62436"/>
                  </a:lnTo>
                  <a:cubicBezTo>
                    <a:pt x="70500" y="72298"/>
                    <a:pt x="68576" y="79670"/>
                    <a:pt x="64726" y="84552"/>
                  </a:cubicBezTo>
                  <a:cubicBezTo>
                    <a:pt x="60876" y="89453"/>
                    <a:pt x="55112" y="91904"/>
                    <a:pt x="47432" y="91904"/>
                  </a:cubicBezTo>
                  <a:cubicBezTo>
                    <a:pt x="38185" y="91904"/>
                    <a:pt x="30892" y="88957"/>
                    <a:pt x="25554" y="83064"/>
                  </a:cubicBezTo>
                  <a:cubicBezTo>
                    <a:pt x="20216" y="77190"/>
                    <a:pt x="17547" y="69163"/>
                    <a:pt x="17547" y="58983"/>
                  </a:cubicBezTo>
                  <a:lnTo>
                    <a:pt x="17547" y="107"/>
                  </a:lnTo>
                  <a:lnTo>
                    <a:pt x="343" y="107"/>
                  </a:lnTo>
                  <a:lnTo>
                    <a:pt x="343" y="144857"/>
                  </a:lnTo>
                  <a:lnTo>
                    <a:pt x="17547" y="144857"/>
                  </a:lnTo>
                  <a:lnTo>
                    <a:pt x="17547" y="88094"/>
                  </a:lnTo>
                  <a:cubicBezTo>
                    <a:pt x="21655" y="94365"/>
                    <a:pt x="26477" y="99048"/>
                    <a:pt x="32013" y="102143"/>
                  </a:cubicBezTo>
                  <a:cubicBezTo>
                    <a:pt x="37570" y="105239"/>
                    <a:pt x="43979" y="106787"/>
                    <a:pt x="51242" y="106787"/>
                  </a:cubicBezTo>
                  <a:cubicBezTo>
                    <a:pt x="63208" y="106787"/>
                    <a:pt x="72257" y="103086"/>
                    <a:pt x="78388" y="95684"/>
                  </a:cubicBezTo>
                  <a:cubicBezTo>
                    <a:pt x="84540" y="88283"/>
                    <a:pt x="87616" y="77388"/>
                    <a:pt x="87616" y="63001"/>
                  </a:cubicBezTo>
                  <a:close/>
                </a:path>
              </a:pathLst>
            </a:custGeom>
            <a:solidFill>
              <a:srgbClr val="000000"/>
            </a:solidFill>
            <a:ln w="1905" cap="flat">
              <a:noFill/>
              <a:prstDash val="solid"/>
              <a:round/>
            </a:ln>
          </p:spPr>
          <p:txBody>
            <a:bodyPr rtlCol="0" anchor="ctr"/>
            <a:lstStyle/>
            <a:p>
              <a:endParaRPr lang="en-US" u="sng" dirty="0"/>
            </a:p>
          </p:txBody>
        </p:sp>
        <p:sp>
          <p:nvSpPr>
            <p:cNvPr id="341" name="Freeform: Shape 340">
              <a:extLst>
                <a:ext uri="{FF2B5EF4-FFF2-40B4-BE49-F238E27FC236}">
                  <a16:creationId xmlns:a16="http://schemas.microsoft.com/office/drawing/2014/main" id="{BF307DAE-37F2-49C1-97A3-ADA98B901100}"/>
                </a:ext>
              </a:extLst>
            </p:cNvPr>
            <p:cNvSpPr/>
            <p:nvPr/>
          </p:nvSpPr>
          <p:spPr>
            <a:xfrm flipV="1">
              <a:off x="11174475" y="3614015"/>
              <a:ext cx="95637" cy="109388"/>
            </a:xfrm>
            <a:custGeom>
              <a:avLst/>
              <a:gdLst>
                <a:gd name="connsiteX0" fmla="*/ 48154 w 95637"/>
                <a:gd name="connsiteY0" fmla="*/ 95011 h 109388"/>
                <a:gd name="connsiteX1" fmla="*/ 26395 w 95637"/>
                <a:gd name="connsiteY1" fmla="*/ 84266 h 109388"/>
                <a:gd name="connsiteX2" fmla="*/ 18389 w 95637"/>
                <a:gd name="connsiteY2" fmla="*/ 54828 h 109388"/>
                <a:gd name="connsiteX3" fmla="*/ 26336 w 95637"/>
                <a:gd name="connsiteY3" fmla="*/ 25390 h 109388"/>
                <a:gd name="connsiteX4" fmla="*/ 48154 w 95637"/>
                <a:gd name="connsiteY4" fmla="*/ 14644 h 109388"/>
                <a:gd name="connsiteX5" fmla="*/ 69824 w 95637"/>
                <a:gd name="connsiteY5" fmla="*/ 25419 h 109388"/>
                <a:gd name="connsiteX6" fmla="*/ 77830 w 95637"/>
                <a:gd name="connsiteY6" fmla="*/ 54828 h 109388"/>
                <a:gd name="connsiteX7" fmla="*/ 69824 w 95637"/>
                <a:gd name="connsiteY7" fmla="*/ 84177 h 109388"/>
                <a:gd name="connsiteX8" fmla="*/ 48154 w 95637"/>
                <a:gd name="connsiteY8" fmla="*/ 95011 h 109388"/>
                <a:gd name="connsiteX9" fmla="*/ 48154 w 95637"/>
                <a:gd name="connsiteY9" fmla="*/ 109507 h 109388"/>
                <a:gd name="connsiteX10" fmla="*/ 83218 w 95637"/>
                <a:gd name="connsiteY10" fmla="*/ 94982 h 109388"/>
                <a:gd name="connsiteX11" fmla="*/ 95988 w 95637"/>
                <a:gd name="connsiteY11" fmla="*/ 54828 h 109388"/>
                <a:gd name="connsiteX12" fmla="*/ 83218 w 95637"/>
                <a:gd name="connsiteY12" fmla="*/ 14674 h 109388"/>
                <a:gd name="connsiteX13" fmla="*/ 48154 w 95637"/>
                <a:gd name="connsiteY13" fmla="*/ 119 h 109388"/>
                <a:gd name="connsiteX14" fmla="*/ 13031 w 95637"/>
                <a:gd name="connsiteY14" fmla="*/ 14674 h 109388"/>
                <a:gd name="connsiteX15" fmla="*/ 350 w 95637"/>
                <a:gd name="connsiteY15" fmla="*/ 54828 h 109388"/>
                <a:gd name="connsiteX16" fmla="*/ 13031 w 95637"/>
                <a:gd name="connsiteY16" fmla="*/ 94982 h 109388"/>
                <a:gd name="connsiteX17" fmla="*/ 48154 w 95637"/>
                <a:gd name="connsiteY17" fmla="*/ 109507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637" h="109388">
                  <a:moveTo>
                    <a:pt x="48154" y="95011"/>
                  </a:moveTo>
                  <a:cubicBezTo>
                    <a:pt x="38986" y="95011"/>
                    <a:pt x="31733" y="91430"/>
                    <a:pt x="26395" y="84266"/>
                  </a:cubicBezTo>
                  <a:cubicBezTo>
                    <a:pt x="21057" y="77102"/>
                    <a:pt x="18389" y="67290"/>
                    <a:pt x="18389" y="54828"/>
                  </a:cubicBezTo>
                  <a:cubicBezTo>
                    <a:pt x="18389" y="42366"/>
                    <a:pt x="21038" y="32553"/>
                    <a:pt x="26336" y="25390"/>
                  </a:cubicBezTo>
                  <a:cubicBezTo>
                    <a:pt x="31654" y="18226"/>
                    <a:pt x="38927" y="14644"/>
                    <a:pt x="48154" y="14644"/>
                  </a:cubicBezTo>
                  <a:cubicBezTo>
                    <a:pt x="57282" y="14644"/>
                    <a:pt x="64505" y="18236"/>
                    <a:pt x="69824" y="25419"/>
                  </a:cubicBezTo>
                  <a:cubicBezTo>
                    <a:pt x="75162" y="32623"/>
                    <a:pt x="77830" y="42426"/>
                    <a:pt x="77830" y="54828"/>
                  </a:cubicBezTo>
                  <a:cubicBezTo>
                    <a:pt x="77830" y="67171"/>
                    <a:pt x="75162" y="76954"/>
                    <a:pt x="69824" y="84177"/>
                  </a:cubicBezTo>
                  <a:cubicBezTo>
                    <a:pt x="64505" y="91400"/>
                    <a:pt x="57282" y="95011"/>
                    <a:pt x="48154" y="95011"/>
                  </a:cubicBezTo>
                  <a:close/>
                  <a:moveTo>
                    <a:pt x="48154" y="109507"/>
                  </a:moveTo>
                  <a:cubicBezTo>
                    <a:pt x="63037" y="109507"/>
                    <a:pt x="74725" y="104665"/>
                    <a:pt x="83218" y="94982"/>
                  </a:cubicBezTo>
                  <a:cubicBezTo>
                    <a:pt x="91731" y="85318"/>
                    <a:pt x="95988" y="71933"/>
                    <a:pt x="95988" y="54828"/>
                  </a:cubicBezTo>
                  <a:cubicBezTo>
                    <a:pt x="95988" y="37782"/>
                    <a:pt x="91731" y="24397"/>
                    <a:pt x="83218" y="14674"/>
                  </a:cubicBezTo>
                  <a:cubicBezTo>
                    <a:pt x="74725" y="4970"/>
                    <a:pt x="63037" y="119"/>
                    <a:pt x="48154" y="119"/>
                  </a:cubicBezTo>
                  <a:cubicBezTo>
                    <a:pt x="33212" y="119"/>
                    <a:pt x="21504" y="4970"/>
                    <a:pt x="13031" y="14674"/>
                  </a:cubicBezTo>
                  <a:cubicBezTo>
                    <a:pt x="4577" y="24397"/>
                    <a:pt x="350" y="37782"/>
                    <a:pt x="350" y="54828"/>
                  </a:cubicBezTo>
                  <a:cubicBezTo>
                    <a:pt x="350" y="71933"/>
                    <a:pt x="4577" y="85318"/>
                    <a:pt x="13031" y="94982"/>
                  </a:cubicBezTo>
                  <a:cubicBezTo>
                    <a:pt x="21504" y="104665"/>
                    <a:pt x="33212" y="109507"/>
                    <a:pt x="48154" y="109507"/>
                  </a:cubicBezTo>
                  <a:close/>
                </a:path>
              </a:pathLst>
            </a:custGeom>
            <a:solidFill>
              <a:srgbClr val="000000"/>
            </a:solidFill>
            <a:ln w="1905" cap="flat">
              <a:noFill/>
              <a:prstDash val="solid"/>
              <a:round/>
            </a:ln>
          </p:spPr>
          <p:txBody>
            <a:bodyPr rtlCol="0" anchor="ctr"/>
            <a:lstStyle/>
            <a:p>
              <a:endParaRPr lang="en-US" u="sng"/>
            </a:p>
          </p:txBody>
        </p:sp>
        <p:sp>
          <p:nvSpPr>
            <p:cNvPr id="342" name="Freeform: Shape 341">
              <a:extLst>
                <a:ext uri="{FF2B5EF4-FFF2-40B4-BE49-F238E27FC236}">
                  <a16:creationId xmlns:a16="http://schemas.microsoft.com/office/drawing/2014/main" id="{6CD1199B-3047-4118-A97A-5DE5611074D8}"/>
                </a:ext>
              </a:extLst>
            </p:cNvPr>
            <p:cNvSpPr/>
            <p:nvPr/>
          </p:nvSpPr>
          <p:spPr>
            <a:xfrm flipV="1">
              <a:off x="11291025" y="3575945"/>
              <a:ext cx="93106" cy="147458"/>
            </a:xfrm>
            <a:custGeom>
              <a:avLst/>
              <a:gdLst>
                <a:gd name="connsiteX0" fmla="*/ 76349 w 93106"/>
                <a:gd name="connsiteY0" fmla="*/ 91190 h 147458"/>
                <a:gd name="connsiteX1" fmla="*/ 76349 w 93106"/>
                <a:gd name="connsiteY1" fmla="*/ 147567 h 147458"/>
                <a:gd name="connsiteX2" fmla="*/ 93464 w 93106"/>
                <a:gd name="connsiteY2" fmla="*/ 147567 h 147458"/>
                <a:gd name="connsiteX3" fmla="*/ 93464 w 93106"/>
                <a:gd name="connsiteY3" fmla="*/ 2816 h 147458"/>
                <a:gd name="connsiteX4" fmla="*/ 76349 w 93106"/>
                <a:gd name="connsiteY4" fmla="*/ 2816 h 147458"/>
                <a:gd name="connsiteX5" fmla="*/ 76349 w 93106"/>
                <a:gd name="connsiteY5" fmla="*/ 18443 h 147458"/>
                <a:gd name="connsiteX6" fmla="*/ 62716 w 93106"/>
                <a:gd name="connsiteY6" fmla="*/ 4632 h 147458"/>
                <a:gd name="connsiteX7" fmla="*/ 42952 w 93106"/>
                <a:gd name="connsiteY7" fmla="*/ 108 h 147458"/>
                <a:gd name="connsiteX8" fmla="*/ 12204 w 93106"/>
                <a:gd name="connsiteY8" fmla="*/ 15169 h 147458"/>
                <a:gd name="connsiteX9" fmla="*/ 357 w 93106"/>
                <a:gd name="connsiteY9" fmla="*/ 54817 h 147458"/>
                <a:gd name="connsiteX10" fmla="*/ 12204 w 93106"/>
                <a:gd name="connsiteY10" fmla="*/ 94435 h 147458"/>
                <a:gd name="connsiteX11" fmla="*/ 42952 w 93106"/>
                <a:gd name="connsiteY11" fmla="*/ 109496 h 147458"/>
                <a:gd name="connsiteX12" fmla="*/ 62716 w 93106"/>
                <a:gd name="connsiteY12" fmla="*/ 104972 h 147458"/>
                <a:gd name="connsiteX13" fmla="*/ 76349 w 93106"/>
                <a:gd name="connsiteY13" fmla="*/ 91190 h 147458"/>
                <a:gd name="connsiteX14" fmla="*/ 18038 w 93106"/>
                <a:gd name="connsiteY14" fmla="*/ 54817 h 147458"/>
                <a:gd name="connsiteX15" fmla="*/ 25807 w 93106"/>
                <a:gd name="connsiteY15" fmla="*/ 25200 h 147458"/>
                <a:gd name="connsiteX16" fmla="*/ 47149 w 93106"/>
                <a:gd name="connsiteY16" fmla="*/ 14455 h 147458"/>
                <a:gd name="connsiteX17" fmla="*/ 68521 w 93106"/>
                <a:gd name="connsiteY17" fmla="*/ 25200 h 147458"/>
                <a:gd name="connsiteX18" fmla="*/ 76349 w 93106"/>
                <a:gd name="connsiteY18" fmla="*/ 54817 h 147458"/>
                <a:gd name="connsiteX19" fmla="*/ 68521 w 93106"/>
                <a:gd name="connsiteY19" fmla="*/ 84434 h 147458"/>
                <a:gd name="connsiteX20" fmla="*/ 47149 w 93106"/>
                <a:gd name="connsiteY20" fmla="*/ 95179 h 147458"/>
                <a:gd name="connsiteX21" fmla="*/ 25807 w 93106"/>
                <a:gd name="connsiteY21" fmla="*/ 84434 h 147458"/>
                <a:gd name="connsiteX22" fmla="*/ 18038 w 93106"/>
                <a:gd name="connsiteY22" fmla="*/ 54817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349" y="91190"/>
                  </a:moveTo>
                  <a:lnTo>
                    <a:pt x="76349" y="147567"/>
                  </a:lnTo>
                  <a:lnTo>
                    <a:pt x="93464" y="147567"/>
                  </a:lnTo>
                  <a:lnTo>
                    <a:pt x="93464" y="2816"/>
                  </a:lnTo>
                  <a:lnTo>
                    <a:pt x="76349" y="2816"/>
                  </a:lnTo>
                  <a:lnTo>
                    <a:pt x="76349" y="18443"/>
                  </a:lnTo>
                  <a:cubicBezTo>
                    <a:pt x="72757" y="12252"/>
                    <a:pt x="68213" y="7648"/>
                    <a:pt x="62716" y="4632"/>
                  </a:cubicBezTo>
                  <a:cubicBezTo>
                    <a:pt x="57239" y="1616"/>
                    <a:pt x="50651" y="108"/>
                    <a:pt x="42952" y="108"/>
                  </a:cubicBezTo>
                  <a:cubicBezTo>
                    <a:pt x="30371" y="108"/>
                    <a:pt x="20122" y="5128"/>
                    <a:pt x="12204" y="15169"/>
                  </a:cubicBezTo>
                  <a:cubicBezTo>
                    <a:pt x="4306" y="25230"/>
                    <a:pt x="357" y="38446"/>
                    <a:pt x="357" y="54817"/>
                  </a:cubicBezTo>
                  <a:cubicBezTo>
                    <a:pt x="357" y="71188"/>
                    <a:pt x="4306" y="84394"/>
                    <a:pt x="12204" y="94435"/>
                  </a:cubicBezTo>
                  <a:cubicBezTo>
                    <a:pt x="20122" y="104476"/>
                    <a:pt x="30371" y="109496"/>
                    <a:pt x="42952" y="109496"/>
                  </a:cubicBezTo>
                  <a:cubicBezTo>
                    <a:pt x="50651" y="109496"/>
                    <a:pt x="57239" y="107988"/>
                    <a:pt x="62716" y="104972"/>
                  </a:cubicBezTo>
                  <a:cubicBezTo>
                    <a:pt x="68213" y="101976"/>
                    <a:pt x="72757" y="97382"/>
                    <a:pt x="76349" y="91190"/>
                  </a:cubicBezTo>
                  <a:close/>
                  <a:moveTo>
                    <a:pt x="18038" y="54817"/>
                  </a:moveTo>
                  <a:cubicBezTo>
                    <a:pt x="18038" y="42236"/>
                    <a:pt x="20628" y="32364"/>
                    <a:pt x="25807" y="25200"/>
                  </a:cubicBezTo>
                  <a:cubicBezTo>
                    <a:pt x="30986" y="18036"/>
                    <a:pt x="38100" y="14455"/>
                    <a:pt x="47149" y="14455"/>
                  </a:cubicBezTo>
                  <a:cubicBezTo>
                    <a:pt x="56197" y="14455"/>
                    <a:pt x="63321" y="18036"/>
                    <a:pt x="68521" y="25200"/>
                  </a:cubicBezTo>
                  <a:cubicBezTo>
                    <a:pt x="73739" y="32364"/>
                    <a:pt x="76349" y="42236"/>
                    <a:pt x="76349" y="54817"/>
                  </a:cubicBezTo>
                  <a:cubicBezTo>
                    <a:pt x="76349" y="67398"/>
                    <a:pt x="73739" y="77270"/>
                    <a:pt x="68521" y="84434"/>
                  </a:cubicBezTo>
                  <a:cubicBezTo>
                    <a:pt x="63321" y="91597"/>
                    <a:pt x="56197" y="95179"/>
                    <a:pt x="47149" y="95179"/>
                  </a:cubicBezTo>
                  <a:cubicBezTo>
                    <a:pt x="38100" y="95179"/>
                    <a:pt x="30986" y="91597"/>
                    <a:pt x="25807" y="84434"/>
                  </a:cubicBezTo>
                  <a:cubicBezTo>
                    <a:pt x="20628" y="77270"/>
                    <a:pt x="18038" y="67398"/>
                    <a:pt x="18038" y="54817"/>
                  </a:cubicBezTo>
                  <a:close/>
                </a:path>
              </a:pathLst>
            </a:custGeom>
            <a:solidFill>
              <a:srgbClr val="000000"/>
            </a:solidFill>
            <a:ln w="1905" cap="flat">
              <a:noFill/>
              <a:prstDash val="solid"/>
              <a:round/>
            </a:ln>
          </p:spPr>
          <p:txBody>
            <a:bodyPr rtlCol="0" anchor="ctr"/>
            <a:lstStyle/>
            <a:p>
              <a:endParaRPr lang="en-US" u="sng"/>
            </a:p>
          </p:txBody>
        </p:sp>
      </p:grpSp>
      <p:sp>
        <p:nvSpPr>
          <p:cNvPr id="343" name="Freeform: Shape 342">
            <a:extLst>
              <a:ext uri="{FF2B5EF4-FFF2-40B4-BE49-F238E27FC236}">
                <a16:creationId xmlns:a16="http://schemas.microsoft.com/office/drawing/2014/main" id="{F2EAB0EB-8179-486F-A896-58BB6E44E8E8}"/>
              </a:ext>
            </a:extLst>
          </p:cNvPr>
          <p:cNvSpPr/>
          <p:nvPr/>
        </p:nvSpPr>
        <p:spPr>
          <a:xfrm>
            <a:off x="10024871" y="3898984"/>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flat">
            <a:solidFill>
              <a:srgbClr val="000000"/>
            </a:solidFill>
            <a:custDash>
              <a:ds d="75000" sp="123750"/>
            </a:custDash>
            <a:round/>
          </a:ln>
        </p:spPr>
        <p:txBody>
          <a:bodyPr rtlCol="0" anchor="ctr"/>
          <a:lstStyle/>
          <a:p>
            <a:endParaRPr lang="en-US"/>
          </a:p>
        </p:txBody>
      </p:sp>
      <p:grpSp>
        <p:nvGrpSpPr>
          <p:cNvPr id="344" name="Graphic 4">
            <a:extLst>
              <a:ext uri="{FF2B5EF4-FFF2-40B4-BE49-F238E27FC236}">
                <a16:creationId xmlns:a16="http://schemas.microsoft.com/office/drawing/2014/main" id="{2BF7F60B-8A6D-41F0-BD80-29F50A6C7D27}"/>
              </a:ext>
            </a:extLst>
          </p:cNvPr>
          <p:cNvGrpSpPr/>
          <p:nvPr/>
        </p:nvGrpSpPr>
        <p:grpSpPr>
          <a:xfrm>
            <a:off x="10466546" y="3836524"/>
            <a:ext cx="1543111" cy="117967"/>
            <a:chOff x="10466546" y="3836524"/>
            <a:chExt cx="1543111" cy="117967"/>
          </a:xfrm>
          <a:solidFill>
            <a:srgbClr val="000000"/>
          </a:solidFill>
        </p:grpSpPr>
        <p:sp>
          <p:nvSpPr>
            <p:cNvPr id="345" name="Freeform: Shape 344">
              <a:extLst>
                <a:ext uri="{FF2B5EF4-FFF2-40B4-BE49-F238E27FC236}">
                  <a16:creationId xmlns:a16="http://schemas.microsoft.com/office/drawing/2014/main" id="{10268AC6-7E93-4912-9C8A-A5DD2D66557F}"/>
                </a:ext>
              </a:extLst>
            </p:cNvPr>
            <p:cNvSpPr/>
            <p:nvPr/>
          </p:nvSpPr>
          <p:spPr>
            <a:xfrm flipV="1">
              <a:off x="10466546" y="3841215"/>
              <a:ext cx="71747" cy="111109"/>
            </a:xfrm>
            <a:custGeom>
              <a:avLst/>
              <a:gdLst>
                <a:gd name="connsiteX0" fmla="*/ 15336 w 71747"/>
                <a:gd name="connsiteY0" fmla="*/ 98872 h 111109"/>
                <a:gd name="connsiteX1" fmla="*/ 15336 w 71747"/>
                <a:gd name="connsiteY1" fmla="*/ 57128 h 111109"/>
                <a:gd name="connsiteX2" fmla="*/ 34243 w 71747"/>
                <a:gd name="connsiteY2" fmla="*/ 57128 h 111109"/>
                <a:gd name="connsiteX3" fmla="*/ 50459 w 71747"/>
                <a:gd name="connsiteY3" fmla="*/ 62558 h 111109"/>
                <a:gd name="connsiteX4" fmla="*/ 56198 w 71747"/>
                <a:gd name="connsiteY4" fmla="*/ 78036 h 111109"/>
                <a:gd name="connsiteX5" fmla="*/ 50459 w 71747"/>
                <a:gd name="connsiteY5" fmla="*/ 93443 h 111109"/>
                <a:gd name="connsiteX6" fmla="*/ 34243 w 71747"/>
                <a:gd name="connsiteY6" fmla="*/ 98872 h 111109"/>
                <a:gd name="connsiteX7" fmla="*/ 310 w 71747"/>
                <a:gd name="connsiteY7" fmla="*/ 111230 h 111109"/>
                <a:gd name="connsiteX8" fmla="*/ 34243 w 71747"/>
                <a:gd name="connsiteY8" fmla="*/ 111230 h 111109"/>
                <a:gd name="connsiteX9" fmla="*/ 62484 w 71747"/>
                <a:gd name="connsiteY9" fmla="*/ 102777 h 111109"/>
                <a:gd name="connsiteX10" fmla="*/ 72057 w 71747"/>
                <a:gd name="connsiteY10" fmla="*/ 78036 h 111109"/>
                <a:gd name="connsiteX11" fmla="*/ 62484 w 71747"/>
                <a:gd name="connsiteY11" fmla="*/ 53176 h 111109"/>
                <a:gd name="connsiteX12" fmla="*/ 34243 w 71747"/>
                <a:gd name="connsiteY12" fmla="*/ 44770 h 111109"/>
                <a:gd name="connsiteX13" fmla="*/ 15336 w 71747"/>
                <a:gd name="connsiteY13" fmla="*/ 44770 h 111109"/>
                <a:gd name="connsiteX14" fmla="*/ 15336 w 71747"/>
                <a:gd name="connsiteY14" fmla="*/ 121 h 111109"/>
                <a:gd name="connsiteX15" fmla="*/ 310 w 71747"/>
                <a:gd name="connsiteY15" fmla="*/ 12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747" h="111109">
                  <a:moveTo>
                    <a:pt x="15336" y="98872"/>
                  </a:moveTo>
                  <a:lnTo>
                    <a:pt x="15336" y="57128"/>
                  </a:lnTo>
                  <a:lnTo>
                    <a:pt x="34243" y="57128"/>
                  </a:lnTo>
                  <a:cubicBezTo>
                    <a:pt x="41244" y="57128"/>
                    <a:pt x="46649" y="58938"/>
                    <a:pt x="50459" y="62558"/>
                  </a:cubicBezTo>
                  <a:cubicBezTo>
                    <a:pt x="54285" y="66177"/>
                    <a:pt x="56198" y="71337"/>
                    <a:pt x="56198" y="78036"/>
                  </a:cubicBezTo>
                  <a:cubicBezTo>
                    <a:pt x="56198" y="84688"/>
                    <a:pt x="54285" y="89823"/>
                    <a:pt x="50459" y="93443"/>
                  </a:cubicBezTo>
                  <a:cubicBezTo>
                    <a:pt x="46649" y="97062"/>
                    <a:pt x="41244" y="98872"/>
                    <a:pt x="34243" y="98872"/>
                  </a:cubicBezTo>
                  <a:close/>
                  <a:moveTo>
                    <a:pt x="310" y="111230"/>
                  </a:moveTo>
                  <a:lnTo>
                    <a:pt x="34243" y="111230"/>
                  </a:lnTo>
                  <a:cubicBezTo>
                    <a:pt x="46705" y="111230"/>
                    <a:pt x="56119" y="108413"/>
                    <a:pt x="62484" y="102777"/>
                  </a:cubicBezTo>
                  <a:cubicBezTo>
                    <a:pt x="68866" y="97141"/>
                    <a:pt x="72057" y="88894"/>
                    <a:pt x="72057" y="78036"/>
                  </a:cubicBezTo>
                  <a:cubicBezTo>
                    <a:pt x="72057" y="67066"/>
                    <a:pt x="68866" y="58780"/>
                    <a:pt x="62484" y="53176"/>
                  </a:cubicBezTo>
                  <a:cubicBezTo>
                    <a:pt x="56119" y="47572"/>
                    <a:pt x="46705" y="44770"/>
                    <a:pt x="34243" y="44770"/>
                  </a:cubicBezTo>
                  <a:lnTo>
                    <a:pt x="15336" y="44770"/>
                  </a:lnTo>
                  <a:lnTo>
                    <a:pt x="15336" y="121"/>
                  </a:lnTo>
                  <a:lnTo>
                    <a:pt x="310" y="121"/>
                  </a:lnTo>
                  <a:close/>
                </a:path>
              </a:pathLst>
            </a:custGeom>
            <a:solidFill>
              <a:srgbClr val="000000"/>
            </a:solidFill>
            <a:ln w="1524" cap="flat">
              <a:noFill/>
              <a:prstDash val="solid"/>
              <a:round/>
            </a:ln>
          </p:spPr>
          <p:txBody>
            <a:bodyPr rtlCol="0" anchor="ctr"/>
            <a:lstStyle/>
            <a:p>
              <a:endParaRPr lang="en-US"/>
            </a:p>
          </p:txBody>
        </p:sp>
        <p:sp>
          <p:nvSpPr>
            <p:cNvPr id="346" name="Freeform: Shape 345">
              <a:extLst>
                <a:ext uri="{FF2B5EF4-FFF2-40B4-BE49-F238E27FC236}">
                  <a16:creationId xmlns:a16="http://schemas.microsoft.com/office/drawing/2014/main" id="{425C5A05-79E5-468B-A2D9-853387366116}"/>
                </a:ext>
              </a:extLst>
            </p:cNvPr>
            <p:cNvSpPr/>
            <p:nvPr/>
          </p:nvSpPr>
          <p:spPr>
            <a:xfrm flipV="1">
              <a:off x="10546374" y="3866980"/>
              <a:ext cx="77247" cy="87510"/>
            </a:xfrm>
            <a:custGeom>
              <a:avLst/>
              <a:gdLst>
                <a:gd name="connsiteX0" fmla="*/ 77565 w 77247"/>
                <a:gd name="connsiteY0" fmla="*/ 47399 h 87510"/>
                <a:gd name="connsiteX1" fmla="*/ 77565 w 77247"/>
                <a:gd name="connsiteY1" fmla="*/ 40708 h 87510"/>
                <a:gd name="connsiteX2" fmla="*/ 14604 w 77247"/>
                <a:gd name="connsiteY2" fmla="*/ 40708 h 87510"/>
                <a:gd name="connsiteX3" fmla="*/ 23129 w 77247"/>
                <a:gd name="connsiteY3" fmla="*/ 19157 h 87510"/>
                <a:gd name="connsiteX4" fmla="*/ 44370 w 77247"/>
                <a:gd name="connsiteY4" fmla="*/ 11752 h 87510"/>
                <a:gd name="connsiteX5" fmla="*/ 59658 w 77247"/>
                <a:gd name="connsiteY5" fmla="*/ 13681 h 87510"/>
                <a:gd name="connsiteX6" fmla="*/ 74374 w 77247"/>
                <a:gd name="connsiteY6" fmla="*/ 19491 h 87510"/>
                <a:gd name="connsiteX7" fmla="*/ 74374 w 77247"/>
                <a:gd name="connsiteY7" fmla="*/ 6537 h 87510"/>
                <a:gd name="connsiteX8" fmla="*/ 59253 w 77247"/>
                <a:gd name="connsiteY8" fmla="*/ 1774 h 87510"/>
                <a:gd name="connsiteX9" fmla="*/ 43560 w 77247"/>
                <a:gd name="connsiteY9" fmla="*/ 131 h 87510"/>
                <a:gd name="connsiteX10" fmla="*/ 11961 w 77247"/>
                <a:gd name="connsiteY10" fmla="*/ 11728 h 87510"/>
                <a:gd name="connsiteX11" fmla="*/ 317 w 77247"/>
                <a:gd name="connsiteY11" fmla="*/ 43160 h 87510"/>
                <a:gd name="connsiteX12" fmla="*/ 11366 w 77247"/>
                <a:gd name="connsiteY12" fmla="*/ 75617 h 87510"/>
                <a:gd name="connsiteX13" fmla="*/ 41179 w 77247"/>
                <a:gd name="connsiteY13" fmla="*/ 87642 h 87510"/>
                <a:gd name="connsiteX14" fmla="*/ 67778 w 77247"/>
                <a:gd name="connsiteY14" fmla="*/ 76807 h 87510"/>
                <a:gd name="connsiteX15" fmla="*/ 77565 w 77247"/>
                <a:gd name="connsiteY15" fmla="*/ 47399 h 87510"/>
                <a:gd name="connsiteX16" fmla="*/ 63872 w 77247"/>
                <a:gd name="connsiteY16" fmla="*/ 51423 h 87510"/>
                <a:gd name="connsiteX17" fmla="*/ 57586 w 77247"/>
                <a:gd name="connsiteY17" fmla="*/ 69330 h 87510"/>
                <a:gd name="connsiteX18" fmla="*/ 41322 w 77247"/>
                <a:gd name="connsiteY18" fmla="*/ 76045 h 87510"/>
                <a:gd name="connsiteX19" fmla="*/ 22986 w 77247"/>
                <a:gd name="connsiteY19" fmla="*/ 69568 h 87510"/>
                <a:gd name="connsiteX20" fmla="*/ 15057 w 77247"/>
                <a:gd name="connsiteY20" fmla="*/ 5132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65" y="47399"/>
                  </a:moveTo>
                  <a:lnTo>
                    <a:pt x="77565" y="40708"/>
                  </a:lnTo>
                  <a:lnTo>
                    <a:pt x="14604" y="40708"/>
                  </a:lnTo>
                  <a:cubicBezTo>
                    <a:pt x="15208" y="31278"/>
                    <a:pt x="18049" y="24095"/>
                    <a:pt x="23129" y="19157"/>
                  </a:cubicBezTo>
                  <a:cubicBezTo>
                    <a:pt x="28209" y="14220"/>
                    <a:pt x="35289" y="11752"/>
                    <a:pt x="44370" y="11752"/>
                  </a:cubicBezTo>
                  <a:cubicBezTo>
                    <a:pt x="49625" y="11752"/>
                    <a:pt x="54720" y="12395"/>
                    <a:pt x="59658" y="13681"/>
                  </a:cubicBezTo>
                  <a:cubicBezTo>
                    <a:pt x="64595" y="14966"/>
                    <a:pt x="69500" y="16903"/>
                    <a:pt x="74374" y="19491"/>
                  </a:cubicBezTo>
                  <a:lnTo>
                    <a:pt x="74374" y="6537"/>
                  </a:lnTo>
                  <a:cubicBezTo>
                    <a:pt x="69452" y="4457"/>
                    <a:pt x="64412" y="2870"/>
                    <a:pt x="59253" y="1774"/>
                  </a:cubicBezTo>
                  <a:cubicBezTo>
                    <a:pt x="54093" y="679"/>
                    <a:pt x="48863" y="131"/>
                    <a:pt x="43560" y="131"/>
                  </a:cubicBezTo>
                  <a:cubicBezTo>
                    <a:pt x="30257" y="131"/>
                    <a:pt x="19724" y="3997"/>
                    <a:pt x="11961" y="11728"/>
                  </a:cubicBezTo>
                  <a:cubicBezTo>
                    <a:pt x="4198" y="19475"/>
                    <a:pt x="317" y="29952"/>
                    <a:pt x="317" y="43160"/>
                  </a:cubicBezTo>
                  <a:cubicBezTo>
                    <a:pt x="317" y="56797"/>
                    <a:pt x="4000" y="67616"/>
                    <a:pt x="11366" y="75617"/>
                  </a:cubicBezTo>
                  <a:cubicBezTo>
                    <a:pt x="18732" y="83634"/>
                    <a:pt x="28670" y="87642"/>
                    <a:pt x="41179" y="87642"/>
                  </a:cubicBezTo>
                  <a:cubicBezTo>
                    <a:pt x="52387" y="87642"/>
                    <a:pt x="61253" y="84031"/>
                    <a:pt x="67778" y="76807"/>
                  </a:cubicBezTo>
                  <a:cubicBezTo>
                    <a:pt x="74302" y="69600"/>
                    <a:pt x="77565" y="59798"/>
                    <a:pt x="77565" y="47399"/>
                  </a:cubicBezTo>
                  <a:close/>
                  <a:moveTo>
                    <a:pt x="63872" y="51423"/>
                  </a:moveTo>
                  <a:cubicBezTo>
                    <a:pt x="63777" y="58900"/>
                    <a:pt x="61682" y="64870"/>
                    <a:pt x="57586" y="69330"/>
                  </a:cubicBezTo>
                  <a:cubicBezTo>
                    <a:pt x="53490" y="73807"/>
                    <a:pt x="48069" y="76045"/>
                    <a:pt x="41322" y="76045"/>
                  </a:cubicBezTo>
                  <a:cubicBezTo>
                    <a:pt x="33686" y="76045"/>
                    <a:pt x="27574" y="73887"/>
                    <a:pt x="22986" y="69568"/>
                  </a:cubicBezTo>
                  <a:cubicBezTo>
                    <a:pt x="18398" y="65251"/>
                    <a:pt x="15755" y="59170"/>
                    <a:pt x="15057" y="51328"/>
                  </a:cubicBezTo>
                  <a:close/>
                </a:path>
              </a:pathLst>
            </a:custGeom>
            <a:solidFill>
              <a:srgbClr val="000000"/>
            </a:solidFill>
            <a:ln w="1524" cap="flat">
              <a:noFill/>
              <a:prstDash val="solid"/>
              <a:round/>
            </a:ln>
          </p:spPr>
          <p:txBody>
            <a:bodyPr rtlCol="0" anchor="ctr"/>
            <a:lstStyle/>
            <a:p>
              <a:endParaRPr lang="en-US"/>
            </a:p>
          </p:txBody>
        </p:sp>
        <p:sp>
          <p:nvSpPr>
            <p:cNvPr id="347" name="Freeform: Shape 346">
              <a:extLst>
                <a:ext uri="{FF2B5EF4-FFF2-40B4-BE49-F238E27FC236}">
                  <a16:creationId xmlns:a16="http://schemas.microsoft.com/office/drawing/2014/main" id="{D9545E08-7686-4E25-9EFC-38246F70A7FC}"/>
                </a:ext>
              </a:extLst>
            </p:cNvPr>
            <p:cNvSpPr/>
            <p:nvPr/>
          </p:nvSpPr>
          <p:spPr>
            <a:xfrm flipV="1">
              <a:off x="10645565" y="3866980"/>
              <a:ext cx="48815" cy="85344"/>
            </a:xfrm>
            <a:custGeom>
              <a:avLst/>
              <a:gdLst>
                <a:gd name="connsiteX0" fmla="*/ 49143 w 48815"/>
                <a:gd name="connsiteY0" fmla="*/ 70687 h 85344"/>
                <a:gd name="connsiteX1" fmla="*/ 44118 w 48815"/>
                <a:gd name="connsiteY1" fmla="*/ 72640 h 85344"/>
                <a:gd name="connsiteX2" fmla="*/ 38141 w 48815"/>
                <a:gd name="connsiteY2" fmla="*/ 73282 h 85344"/>
                <a:gd name="connsiteX3" fmla="*/ 20306 w 48815"/>
                <a:gd name="connsiteY3" fmla="*/ 65734 h 85344"/>
                <a:gd name="connsiteX4" fmla="*/ 14091 w 48815"/>
                <a:gd name="connsiteY4" fmla="*/ 44041 h 85344"/>
                <a:gd name="connsiteX5" fmla="*/ 14091 w 48815"/>
                <a:gd name="connsiteY5" fmla="*/ 130 h 85344"/>
                <a:gd name="connsiteX6" fmla="*/ 327 w 48815"/>
                <a:gd name="connsiteY6" fmla="*/ 130 h 85344"/>
                <a:gd name="connsiteX7" fmla="*/ 327 w 48815"/>
                <a:gd name="connsiteY7" fmla="*/ 83474 h 85344"/>
                <a:gd name="connsiteX8" fmla="*/ 14091 w 48815"/>
                <a:gd name="connsiteY8" fmla="*/ 83474 h 85344"/>
                <a:gd name="connsiteX9" fmla="*/ 14091 w 48815"/>
                <a:gd name="connsiteY9" fmla="*/ 70520 h 85344"/>
                <a:gd name="connsiteX10" fmla="*/ 25330 w 48815"/>
                <a:gd name="connsiteY10" fmla="*/ 81784 h 85344"/>
                <a:gd name="connsiteX11" fmla="*/ 42166 w 48815"/>
                <a:gd name="connsiteY11" fmla="*/ 85474 h 85344"/>
                <a:gd name="connsiteX12" fmla="*/ 45285 w 48815"/>
                <a:gd name="connsiteY12" fmla="*/ 85284 h 85344"/>
                <a:gd name="connsiteX13" fmla="*/ 49071 w 48815"/>
                <a:gd name="connsiteY13" fmla="*/ 84736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143" y="70687"/>
                  </a:moveTo>
                  <a:cubicBezTo>
                    <a:pt x="47603" y="71576"/>
                    <a:pt x="45928" y="72227"/>
                    <a:pt x="44118" y="72640"/>
                  </a:cubicBezTo>
                  <a:cubicBezTo>
                    <a:pt x="42308" y="73068"/>
                    <a:pt x="40316" y="73282"/>
                    <a:pt x="38141" y="73282"/>
                  </a:cubicBezTo>
                  <a:cubicBezTo>
                    <a:pt x="30394" y="73282"/>
                    <a:pt x="24449" y="70766"/>
                    <a:pt x="20306" y="65734"/>
                  </a:cubicBezTo>
                  <a:cubicBezTo>
                    <a:pt x="16162" y="60702"/>
                    <a:pt x="14091" y="53470"/>
                    <a:pt x="14091" y="44041"/>
                  </a:cubicBezTo>
                  <a:lnTo>
                    <a:pt x="14091" y="130"/>
                  </a:lnTo>
                  <a:lnTo>
                    <a:pt x="327" y="130"/>
                  </a:lnTo>
                  <a:lnTo>
                    <a:pt x="327" y="83474"/>
                  </a:lnTo>
                  <a:lnTo>
                    <a:pt x="14091" y="83474"/>
                  </a:lnTo>
                  <a:lnTo>
                    <a:pt x="14091" y="70520"/>
                  </a:lnTo>
                  <a:cubicBezTo>
                    <a:pt x="16980" y="75584"/>
                    <a:pt x="20726" y="79339"/>
                    <a:pt x="25330" y="81784"/>
                  </a:cubicBezTo>
                  <a:cubicBezTo>
                    <a:pt x="29950" y="84244"/>
                    <a:pt x="35562" y="85474"/>
                    <a:pt x="42166" y="85474"/>
                  </a:cubicBezTo>
                  <a:cubicBezTo>
                    <a:pt x="43102" y="85474"/>
                    <a:pt x="44142" y="85411"/>
                    <a:pt x="45285" y="85284"/>
                  </a:cubicBezTo>
                  <a:cubicBezTo>
                    <a:pt x="46428" y="85173"/>
                    <a:pt x="47690" y="84990"/>
                    <a:pt x="49071" y="84736"/>
                  </a:cubicBezTo>
                  <a:close/>
                </a:path>
              </a:pathLst>
            </a:custGeom>
            <a:solidFill>
              <a:srgbClr val="000000"/>
            </a:solidFill>
            <a:ln w="1524" cap="flat">
              <a:noFill/>
              <a:prstDash val="solid"/>
              <a:round/>
            </a:ln>
          </p:spPr>
          <p:txBody>
            <a:bodyPr rtlCol="0" anchor="ctr"/>
            <a:lstStyle/>
            <a:p>
              <a:endParaRPr lang="en-US"/>
            </a:p>
          </p:txBody>
        </p:sp>
        <p:sp>
          <p:nvSpPr>
            <p:cNvPr id="348" name="Freeform: Shape 347">
              <a:extLst>
                <a:ext uri="{FF2B5EF4-FFF2-40B4-BE49-F238E27FC236}">
                  <a16:creationId xmlns:a16="http://schemas.microsoft.com/office/drawing/2014/main" id="{1B215C79-8EF0-4E10-97C7-B06C71AC673D}"/>
                </a:ext>
              </a:extLst>
            </p:cNvPr>
            <p:cNvSpPr/>
            <p:nvPr/>
          </p:nvSpPr>
          <p:spPr>
            <a:xfrm flipV="1">
              <a:off x="10702649" y="3866980"/>
              <a:ext cx="63698" cy="87510"/>
            </a:xfrm>
            <a:custGeom>
              <a:avLst/>
              <a:gdLst>
                <a:gd name="connsiteX0" fmla="*/ 59551 w 63698"/>
                <a:gd name="connsiteY0" fmla="*/ 83189 h 87510"/>
                <a:gd name="connsiteX1" fmla="*/ 59551 w 63698"/>
                <a:gd name="connsiteY1" fmla="*/ 70235 h 87510"/>
                <a:gd name="connsiteX2" fmla="*/ 47502 w 63698"/>
                <a:gd name="connsiteY2" fmla="*/ 74688 h 87510"/>
                <a:gd name="connsiteX3" fmla="*/ 34548 w 63698"/>
                <a:gd name="connsiteY3" fmla="*/ 76188 h 87510"/>
                <a:gd name="connsiteX4" fmla="*/ 19260 w 63698"/>
                <a:gd name="connsiteY4" fmla="*/ 73069 h 87510"/>
                <a:gd name="connsiteX5" fmla="*/ 14164 w 63698"/>
                <a:gd name="connsiteY5" fmla="*/ 63687 h 87510"/>
                <a:gd name="connsiteX6" fmla="*/ 17808 w 63698"/>
                <a:gd name="connsiteY6" fmla="*/ 56210 h 87510"/>
                <a:gd name="connsiteX7" fmla="*/ 32476 w 63698"/>
                <a:gd name="connsiteY7" fmla="*/ 51042 h 87510"/>
                <a:gd name="connsiteX8" fmla="*/ 37167 w 63698"/>
                <a:gd name="connsiteY8" fmla="*/ 49995 h 87510"/>
                <a:gd name="connsiteX9" fmla="*/ 57884 w 63698"/>
                <a:gd name="connsiteY9" fmla="*/ 41184 h 87510"/>
                <a:gd name="connsiteX10" fmla="*/ 64028 w 63698"/>
                <a:gd name="connsiteY10" fmla="*/ 25301 h 87510"/>
                <a:gd name="connsiteX11" fmla="*/ 54836 w 63698"/>
                <a:gd name="connsiteY11" fmla="*/ 6894 h 87510"/>
                <a:gd name="connsiteX12" fmla="*/ 29571 w 63698"/>
                <a:gd name="connsiteY12" fmla="*/ 131 h 87510"/>
                <a:gd name="connsiteX13" fmla="*/ 15617 w 63698"/>
                <a:gd name="connsiteY13" fmla="*/ 1441 h 87510"/>
                <a:gd name="connsiteX14" fmla="*/ 329 w 63698"/>
                <a:gd name="connsiteY14" fmla="*/ 5346 h 87510"/>
                <a:gd name="connsiteX15" fmla="*/ 329 w 63698"/>
                <a:gd name="connsiteY15" fmla="*/ 19491 h 87510"/>
                <a:gd name="connsiteX16" fmla="*/ 15283 w 63698"/>
                <a:gd name="connsiteY16" fmla="*/ 13562 h 87510"/>
                <a:gd name="connsiteX17" fmla="*/ 29880 w 63698"/>
                <a:gd name="connsiteY17" fmla="*/ 11609 h 87510"/>
                <a:gd name="connsiteX18" fmla="*/ 44739 w 63698"/>
                <a:gd name="connsiteY18" fmla="*/ 14919 h 87510"/>
                <a:gd name="connsiteX19" fmla="*/ 49954 w 63698"/>
                <a:gd name="connsiteY19" fmla="*/ 24253 h 87510"/>
                <a:gd name="connsiteX20" fmla="*/ 46192 w 63698"/>
                <a:gd name="connsiteY20" fmla="*/ 32802 h 87510"/>
                <a:gd name="connsiteX21" fmla="*/ 29714 w 63698"/>
                <a:gd name="connsiteY21" fmla="*/ 38541 h 87510"/>
                <a:gd name="connsiteX22" fmla="*/ 24951 w 63698"/>
                <a:gd name="connsiteY22" fmla="*/ 39660 h 87510"/>
                <a:gd name="connsiteX23" fmla="*/ 6568 w 63698"/>
                <a:gd name="connsiteY23" fmla="*/ 47875 h 87510"/>
                <a:gd name="connsiteX24" fmla="*/ 924 w 63698"/>
                <a:gd name="connsiteY24" fmla="*/ 63091 h 87510"/>
                <a:gd name="connsiteX25" fmla="*/ 9259 w 63698"/>
                <a:gd name="connsiteY25" fmla="*/ 81237 h 87510"/>
                <a:gd name="connsiteX26" fmla="*/ 32928 w 63698"/>
                <a:gd name="connsiteY26" fmla="*/ 87642 h 87510"/>
                <a:gd name="connsiteX27" fmla="*/ 47192 w 63698"/>
                <a:gd name="connsiteY27" fmla="*/ 86523 h 87510"/>
                <a:gd name="connsiteX28" fmla="*/ 59551 w 63698"/>
                <a:gd name="connsiteY28" fmla="*/ 8318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51" y="83189"/>
                  </a:moveTo>
                  <a:lnTo>
                    <a:pt x="59551" y="70235"/>
                  </a:lnTo>
                  <a:cubicBezTo>
                    <a:pt x="55693" y="72220"/>
                    <a:pt x="51677" y="73704"/>
                    <a:pt x="47502" y="74688"/>
                  </a:cubicBezTo>
                  <a:cubicBezTo>
                    <a:pt x="43342" y="75688"/>
                    <a:pt x="39024" y="76188"/>
                    <a:pt x="34548" y="76188"/>
                  </a:cubicBezTo>
                  <a:cubicBezTo>
                    <a:pt x="27753" y="76188"/>
                    <a:pt x="22657" y="75149"/>
                    <a:pt x="19260" y="73069"/>
                  </a:cubicBezTo>
                  <a:cubicBezTo>
                    <a:pt x="15863" y="70989"/>
                    <a:pt x="14164" y="67862"/>
                    <a:pt x="14164" y="63687"/>
                  </a:cubicBezTo>
                  <a:cubicBezTo>
                    <a:pt x="14164" y="60512"/>
                    <a:pt x="15379" y="58019"/>
                    <a:pt x="17808" y="56210"/>
                  </a:cubicBezTo>
                  <a:cubicBezTo>
                    <a:pt x="20236" y="54400"/>
                    <a:pt x="25126" y="52678"/>
                    <a:pt x="32476" y="51042"/>
                  </a:cubicBezTo>
                  <a:lnTo>
                    <a:pt x="37167" y="49995"/>
                  </a:lnTo>
                  <a:cubicBezTo>
                    <a:pt x="46883" y="47915"/>
                    <a:pt x="53788" y="44978"/>
                    <a:pt x="57884" y="41184"/>
                  </a:cubicBezTo>
                  <a:cubicBezTo>
                    <a:pt x="61980" y="37390"/>
                    <a:pt x="64028" y="32096"/>
                    <a:pt x="64028" y="25301"/>
                  </a:cubicBezTo>
                  <a:cubicBezTo>
                    <a:pt x="64028" y="17554"/>
                    <a:pt x="60964" y="11418"/>
                    <a:pt x="54836" y="6894"/>
                  </a:cubicBezTo>
                  <a:cubicBezTo>
                    <a:pt x="48708" y="2386"/>
                    <a:pt x="40287" y="131"/>
                    <a:pt x="29571" y="131"/>
                  </a:cubicBezTo>
                  <a:cubicBezTo>
                    <a:pt x="25110" y="131"/>
                    <a:pt x="20459" y="568"/>
                    <a:pt x="15617" y="1441"/>
                  </a:cubicBezTo>
                  <a:cubicBezTo>
                    <a:pt x="10775" y="2314"/>
                    <a:pt x="5679" y="3616"/>
                    <a:pt x="329" y="5346"/>
                  </a:cubicBezTo>
                  <a:lnTo>
                    <a:pt x="329" y="19491"/>
                  </a:lnTo>
                  <a:cubicBezTo>
                    <a:pt x="5393" y="16856"/>
                    <a:pt x="10378" y="14879"/>
                    <a:pt x="15283" y="13562"/>
                  </a:cubicBezTo>
                  <a:cubicBezTo>
                    <a:pt x="20189" y="12260"/>
                    <a:pt x="25054" y="11609"/>
                    <a:pt x="29880" y="11609"/>
                  </a:cubicBezTo>
                  <a:cubicBezTo>
                    <a:pt x="36326" y="11609"/>
                    <a:pt x="41279" y="12712"/>
                    <a:pt x="44739" y="14919"/>
                  </a:cubicBezTo>
                  <a:cubicBezTo>
                    <a:pt x="48216" y="17125"/>
                    <a:pt x="49954" y="20237"/>
                    <a:pt x="49954" y="24253"/>
                  </a:cubicBezTo>
                  <a:cubicBezTo>
                    <a:pt x="49954" y="27968"/>
                    <a:pt x="48700" y="30818"/>
                    <a:pt x="46192" y="32802"/>
                  </a:cubicBezTo>
                  <a:cubicBezTo>
                    <a:pt x="43700" y="34786"/>
                    <a:pt x="38207" y="36699"/>
                    <a:pt x="29714" y="38541"/>
                  </a:cubicBezTo>
                  <a:lnTo>
                    <a:pt x="24951" y="39660"/>
                  </a:lnTo>
                  <a:cubicBezTo>
                    <a:pt x="16474" y="41438"/>
                    <a:pt x="10346" y="44177"/>
                    <a:pt x="6568" y="47875"/>
                  </a:cubicBezTo>
                  <a:cubicBezTo>
                    <a:pt x="2806" y="51574"/>
                    <a:pt x="924" y="56646"/>
                    <a:pt x="924" y="63091"/>
                  </a:cubicBezTo>
                  <a:cubicBezTo>
                    <a:pt x="924" y="70934"/>
                    <a:pt x="3703" y="76982"/>
                    <a:pt x="9259" y="81237"/>
                  </a:cubicBezTo>
                  <a:cubicBezTo>
                    <a:pt x="14815" y="85507"/>
                    <a:pt x="22705" y="87642"/>
                    <a:pt x="32928" y="87642"/>
                  </a:cubicBezTo>
                  <a:cubicBezTo>
                    <a:pt x="37977" y="87642"/>
                    <a:pt x="42731" y="87269"/>
                    <a:pt x="47192" y="86523"/>
                  </a:cubicBezTo>
                  <a:cubicBezTo>
                    <a:pt x="51669" y="85793"/>
                    <a:pt x="55788" y="84682"/>
                    <a:pt x="59551" y="83189"/>
                  </a:cubicBezTo>
                  <a:close/>
                </a:path>
              </a:pathLst>
            </a:custGeom>
            <a:solidFill>
              <a:srgbClr val="000000"/>
            </a:solidFill>
            <a:ln w="1524" cap="flat">
              <a:noFill/>
              <a:prstDash val="solid"/>
              <a:round/>
            </a:ln>
          </p:spPr>
          <p:txBody>
            <a:bodyPr rtlCol="0" anchor="ctr"/>
            <a:lstStyle/>
            <a:p>
              <a:endParaRPr lang="en-US"/>
            </a:p>
          </p:txBody>
        </p:sp>
        <p:sp>
          <p:nvSpPr>
            <p:cNvPr id="349" name="Freeform: Shape 348">
              <a:extLst>
                <a:ext uri="{FF2B5EF4-FFF2-40B4-BE49-F238E27FC236}">
                  <a16:creationId xmlns:a16="http://schemas.microsoft.com/office/drawing/2014/main" id="{932E3D1D-FA10-483D-8FFE-605B43D07CEB}"/>
                </a:ext>
              </a:extLst>
            </p:cNvPr>
            <p:cNvSpPr/>
            <p:nvPr/>
          </p:nvSpPr>
          <p:spPr>
            <a:xfrm flipV="1">
              <a:off x="10788145" y="3836524"/>
              <a:ext cx="13692" cy="115800"/>
            </a:xfrm>
            <a:custGeom>
              <a:avLst/>
              <a:gdLst>
                <a:gd name="connsiteX0" fmla="*/ 345 w 13692"/>
                <a:gd name="connsiteY0" fmla="*/ 83463 h 115800"/>
                <a:gd name="connsiteX1" fmla="*/ 14037 w 13692"/>
                <a:gd name="connsiteY1" fmla="*/ 83463 h 115800"/>
                <a:gd name="connsiteX2" fmla="*/ 14037 w 13692"/>
                <a:gd name="connsiteY2" fmla="*/ 120 h 115800"/>
                <a:gd name="connsiteX3" fmla="*/ 345 w 13692"/>
                <a:gd name="connsiteY3" fmla="*/ 120 h 115800"/>
                <a:gd name="connsiteX4" fmla="*/ 345 w 13692"/>
                <a:gd name="connsiteY4" fmla="*/ 115920 h 115800"/>
                <a:gd name="connsiteX5" fmla="*/ 14037 w 13692"/>
                <a:gd name="connsiteY5" fmla="*/ 115920 h 115800"/>
                <a:gd name="connsiteX6" fmla="*/ 14037 w 13692"/>
                <a:gd name="connsiteY6" fmla="*/ 98561 h 115800"/>
                <a:gd name="connsiteX7" fmla="*/ 345 w 13692"/>
                <a:gd name="connsiteY7" fmla="*/ 985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45" y="83463"/>
                  </a:moveTo>
                  <a:lnTo>
                    <a:pt x="14037" y="83463"/>
                  </a:lnTo>
                  <a:lnTo>
                    <a:pt x="14037" y="120"/>
                  </a:lnTo>
                  <a:lnTo>
                    <a:pt x="345" y="120"/>
                  </a:lnTo>
                  <a:close/>
                  <a:moveTo>
                    <a:pt x="345" y="115920"/>
                  </a:moveTo>
                  <a:lnTo>
                    <a:pt x="14037" y="115920"/>
                  </a:lnTo>
                  <a:lnTo>
                    <a:pt x="14037" y="98561"/>
                  </a:lnTo>
                  <a:lnTo>
                    <a:pt x="345" y="98561"/>
                  </a:lnTo>
                  <a:close/>
                </a:path>
              </a:pathLst>
            </a:custGeom>
            <a:solidFill>
              <a:srgbClr val="000000"/>
            </a:solidFill>
            <a:ln w="1524" cap="flat">
              <a:noFill/>
              <a:prstDash val="solid"/>
              <a:round/>
            </a:ln>
          </p:spPr>
          <p:txBody>
            <a:bodyPr rtlCol="0" anchor="ctr"/>
            <a:lstStyle/>
            <a:p>
              <a:endParaRPr lang="en-US"/>
            </a:p>
          </p:txBody>
        </p:sp>
        <p:sp>
          <p:nvSpPr>
            <p:cNvPr id="350" name="Freeform: Shape 349">
              <a:extLst>
                <a:ext uri="{FF2B5EF4-FFF2-40B4-BE49-F238E27FC236}">
                  <a16:creationId xmlns:a16="http://schemas.microsoft.com/office/drawing/2014/main" id="{E25DA716-88B2-4C0D-A18A-F20FA4042FC2}"/>
                </a:ext>
              </a:extLst>
            </p:cNvPr>
            <p:cNvSpPr/>
            <p:nvPr/>
          </p:nvSpPr>
          <p:spPr>
            <a:xfrm flipV="1">
              <a:off x="10824391" y="3866980"/>
              <a:ext cx="63698" cy="87510"/>
            </a:xfrm>
            <a:custGeom>
              <a:avLst/>
              <a:gdLst>
                <a:gd name="connsiteX0" fmla="*/ 59557 w 63698"/>
                <a:gd name="connsiteY0" fmla="*/ 83189 h 87510"/>
                <a:gd name="connsiteX1" fmla="*/ 59557 w 63698"/>
                <a:gd name="connsiteY1" fmla="*/ 70235 h 87510"/>
                <a:gd name="connsiteX2" fmla="*/ 47508 w 63698"/>
                <a:gd name="connsiteY2" fmla="*/ 74688 h 87510"/>
                <a:gd name="connsiteX3" fmla="*/ 34554 w 63698"/>
                <a:gd name="connsiteY3" fmla="*/ 76188 h 87510"/>
                <a:gd name="connsiteX4" fmla="*/ 19267 w 63698"/>
                <a:gd name="connsiteY4" fmla="*/ 73069 h 87510"/>
                <a:gd name="connsiteX5" fmla="*/ 14171 w 63698"/>
                <a:gd name="connsiteY5" fmla="*/ 63687 h 87510"/>
                <a:gd name="connsiteX6" fmla="*/ 17814 w 63698"/>
                <a:gd name="connsiteY6" fmla="*/ 56210 h 87510"/>
                <a:gd name="connsiteX7" fmla="*/ 32482 w 63698"/>
                <a:gd name="connsiteY7" fmla="*/ 51042 h 87510"/>
                <a:gd name="connsiteX8" fmla="*/ 37174 w 63698"/>
                <a:gd name="connsiteY8" fmla="*/ 49995 h 87510"/>
                <a:gd name="connsiteX9" fmla="*/ 57890 w 63698"/>
                <a:gd name="connsiteY9" fmla="*/ 41184 h 87510"/>
                <a:gd name="connsiteX10" fmla="*/ 64034 w 63698"/>
                <a:gd name="connsiteY10" fmla="*/ 25301 h 87510"/>
                <a:gd name="connsiteX11" fmla="*/ 54842 w 63698"/>
                <a:gd name="connsiteY11" fmla="*/ 6894 h 87510"/>
                <a:gd name="connsiteX12" fmla="*/ 29577 w 63698"/>
                <a:gd name="connsiteY12" fmla="*/ 131 h 87510"/>
                <a:gd name="connsiteX13" fmla="*/ 15623 w 63698"/>
                <a:gd name="connsiteY13" fmla="*/ 1441 h 87510"/>
                <a:gd name="connsiteX14" fmla="*/ 336 w 63698"/>
                <a:gd name="connsiteY14" fmla="*/ 5346 h 87510"/>
                <a:gd name="connsiteX15" fmla="*/ 336 w 63698"/>
                <a:gd name="connsiteY15" fmla="*/ 19491 h 87510"/>
                <a:gd name="connsiteX16" fmla="*/ 15290 w 63698"/>
                <a:gd name="connsiteY16" fmla="*/ 13562 h 87510"/>
                <a:gd name="connsiteX17" fmla="*/ 29887 w 63698"/>
                <a:gd name="connsiteY17" fmla="*/ 11609 h 87510"/>
                <a:gd name="connsiteX18" fmla="*/ 44746 w 63698"/>
                <a:gd name="connsiteY18" fmla="*/ 14919 h 87510"/>
                <a:gd name="connsiteX19" fmla="*/ 49961 w 63698"/>
                <a:gd name="connsiteY19" fmla="*/ 24253 h 87510"/>
                <a:gd name="connsiteX20" fmla="*/ 46198 w 63698"/>
                <a:gd name="connsiteY20" fmla="*/ 32802 h 87510"/>
                <a:gd name="connsiteX21" fmla="*/ 29720 w 63698"/>
                <a:gd name="connsiteY21" fmla="*/ 38541 h 87510"/>
                <a:gd name="connsiteX22" fmla="*/ 24958 w 63698"/>
                <a:gd name="connsiteY22" fmla="*/ 39660 h 87510"/>
                <a:gd name="connsiteX23" fmla="*/ 6574 w 63698"/>
                <a:gd name="connsiteY23" fmla="*/ 47875 h 87510"/>
                <a:gd name="connsiteX24" fmla="*/ 931 w 63698"/>
                <a:gd name="connsiteY24" fmla="*/ 63091 h 87510"/>
                <a:gd name="connsiteX25" fmla="*/ 9265 w 63698"/>
                <a:gd name="connsiteY25" fmla="*/ 81237 h 87510"/>
                <a:gd name="connsiteX26" fmla="*/ 32935 w 63698"/>
                <a:gd name="connsiteY26" fmla="*/ 87642 h 87510"/>
                <a:gd name="connsiteX27" fmla="*/ 47199 w 63698"/>
                <a:gd name="connsiteY27" fmla="*/ 86523 h 87510"/>
                <a:gd name="connsiteX28" fmla="*/ 59557 w 63698"/>
                <a:gd name="connsiteY28" fmla="*/ 8318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57" y="83189"/>
                  </a:moveTo>
                  <a:lnTo>
                    <a:pt x="59557" y="70235"/>
                  </a:lnTo>
                  <a:cubicBezTo>
                    <a:pt x="55700" y="72220"/>
                    <a:pt x="51683" y="73704"/>
                    <a:pt x="47508" y="74688"/>
                  </a:cubicBezTo>
                  <a:cubicBezTo>
                    <a:pt x="43349" y="75688"/>
                    <a:pt x="39031" y="76188"/>
                    <a:pt x="34554" y="76188"/>
                  </a:cubicBezTo>
                  <a:cubicBezTo>
                    <a:pt x="27760" y="76188"/>
                    <a:pt x="22664" y="75149"/>
                    <a:pt x="19267" y="73069"/>
                  </a:cubicBezTo>
                  <a:cubicBezTo>
                    <a:pt x="15869" y="70989"/>
                    <a:pt x="14171" y="67862"/>
                    <a:pt x="14171" y="63687"/>
                  </a:cubicBezTo>
                  <a:cubicBezTo>
                    <a:pt x="14171" y="60512"/>
                    <a:pt x="15385" y="58019"/>
                    <a:pt x="17814" y="56210"/>
                  </a:cubicBezTo>
                  <a:cubicBezTo>
                    <a:pt x="20243" y="54400"/>
                    <a:pt x="25132" y="52678"/>
                    <a:pt x="32482" y="51042"/>
                  </a:cubicBezTo>
                  <a:lnTo>
                    <a:pt x="37174" y="49995"/>
                  </a:lnTo>
                  <a:cubicBezTo>
                    <a:pt x="46889" y="47915"/>
                    <a:pt x="53795" y="44978"/>
                    <a:pt x="57890" y="41184"/>
                  </a:cubicBezTo>
                  <a:cubicBezTo>
                    <a:pt x="61986" y="37390"/>
                    <a:pt x="64034" y="32096"/>
                    <a:pt x="64034" y="25301"/>
                  </a:cubicBezTo>
                  <a:cubicBezTo>
                    <a:pt x="64034" y="17554"/>
                    <a:pt x="60970" y="11418"/>
                    <a:pt x="54842" y="6894"/>
                  </a:cubicBezTo>
                  <a:cubicBezTo>
                    <a:pt x="48715" y="2386"/>
                    <a:pt x="40293" y="131"/>
                    <a:pt x="29577" y="131"/>
                  </a:cubicBezTo>
                  <a:cubicBezTo>
                    <a:pt x="25116" y="131"/>
                    <a:pt x="20465" y="568"/>
                    <a:pt x="15623" y="1441"/>
                  </a:cubicBezTo>
                  <a:cubicBezTo>
                    <a:pt x="10781" y="2314"/>
                    <a:pt x="5685" y="3616"/>
                    <a:pt x="336" y="5346"/>
                  </a:cubicBezTo>
                  <a:lnTo>
                    <a:pt x="336" y="19491"/>
                  </a:lnTo>
                  <a:cubicBezTo>
                    <a:pt x="5400" y="16856"/>
                    <a:pt x="10384" y="14879"/>
                    <a:pt x="15290" y="13562"/>
                  </a:cubicBezTo>
                  <a:cubicBezTo>
                    <a:pt x="20195" y="12260"/>
                    <a:pt x="25061" y="11609"/>
                    <a:pt x="29887" y="11609"/>
                  </a:cubicBezTo>
                  <a:cubicBezTo>
                    <a:pt x="36332" y="11609"/>
                    <a:pt x="41285" y="12712"/>
                    <a:pt x="44746" y="14919"/>
                  </a:cubicBezTo>
                  <a:cubicBezTo>
                    <a:pt x="48223" y="17125"/>
                    <a:pt x="49961" y="20237"/>
                    <a:pt x="49961" y="24253"/>
                  </a:cubicBezTo>
                  <a:cubicBezTo>
                    <a:pt x="49961" y="27968"/>
                    <a:pt x="48707" y="30818"/>
                    <a:pt x="46198" y="32802"/>
                  </a:cubicBezTo>
                  <a:cubicBezTo>
                    <a:pt x="43706" y="34786"/>
                    <a:pt x="38213" y="36699"/>
                    <a:pt x="29720" y="38541"/>
                  </a:cubicBezTo>
                  <a:lnTo>
                    <a:pt x="24958" y="39660"/>
                  </a:lnTo>
                  <a:cubicBezTo>
                    <a:pt x="16480" y="41438"/>
                    <a:pt x="10353" y="44177"/>
                    <a:pt x="6574" y="47875"/>
                  </a:cubicBezTo>
                  <a:cubicBezTo>
                    <a:pt x="2812" y="51574"/>
                    <a:pt x="931" y="56646"/>
                    <a:pt x="931" y="63091"/>
                  </a:cubicBezTo>
                  <a:cubicBezTo>
                    <a:pt x="931" y="70934"/>
                    <a:pt x="3709" y="76982"/>
                    <a:pt x="9265" y="81237"/>
                  </a:cubicBezTo>
                  <a:cubicBezTo>
                    <a:pt x="14822" y="85507"/>
                    <a:pt x="22711" y="87642"/>
                    <a:pt x="32935" y="87642"/>
                  </a:cubicBezTo>
                  <a:cubicBezTo>
                    <a:pt x="37983" y="87642"/>
                    <a:pt x="42738" y="87269"/>
                    <a:pt x="47199" y="86523"/>
                  </a:cubicBezTo>
                  <a:cubicBezTo>
                    <a:pt x="51675" y="85793"/>
                    <a:pt x="55795" y="84682"/>
                    <a:pt x="59557" y="83189"/>
                  </a:cubicBezTo>
                  <a:close/>
                </a:path>
              </a:pathLst>
            </a:custGeom>
            <a:solidFill>
              <a:srgbClr val="000000"/>
            </a:solidFill>
            <a:ln w="1524" cap="flat">
              <a:noFill/>
              <a:prstDash val="solid"/>
              <a:round/>
            </a:ln>
          </p:spPr>
          <p:txBody>
            <a:bodyPr rtlCol="0" anchor="ctr"/>
            <a:lstStyle/>
            <a:p>
              <a:endParaRPr lang="en-US"/>
            </a:p>
          </p:txBody>
        </p:sp>
        <p:sp>
          <p:nvSpPr>
            <p:cNvPr id="351" name="Freeform: Shape 350">
              <a:extLst>
                <a:ext uri="{FF2B5EF4-FFF2-40B4-BE49-F238E27FC236}">
                  <a16:creationId xmlns:a16="http://schemas.microsoft.com/office/drawing/2014/main" id="{258E1319-6F34-4DC1-9185-70A1E6499F8A}"/>
                </a:ext>
              </a:extLst>
            </p:cNvPr>
            <p:cNvSpPr/>
            <p:nvPr/>
          </p:nvSpPr>
          <p:spPr>
            <a:xfrm flipV="1">
              <a:off x="10899624" y="3845311"/>
              <a:ext cx="52006" cy="107013"/>
            </a:xfrm>
            <a:custGeom>
              <a:avLst/>
              <a:gdLst>
                <a:gd name="connsiteX0" fmla="*/ 24158 w 52006"/>
                <a:gd name="connsiteY0" fmla="*/ 107136 h 107013"/>
                <a:gd name="connsiteX1" fmla="*/ 24158 w 52006"/>
                <a:gd name="connsiteY1" fmla="*/ 83467 h 107013"/>
                <a:gd name="connsiteX2" fmla="*/ 52352 w 52006"/>
                <a:gd name="connsiteY2" fmla="*/ 83467 h 107013"/>
                <a:gd name="connsiteX3" fmla="*/ 52352 w 52006"/>
                <a:gd name="connsiteY3" fmla="*/ 72822 h 107013"/>
                <a:gd name="connsiteX4" fmla="*/ 24158 w 52006"/>
                <a:gd name="connsiteY4" fmla="*/ 72822 h 107013"/>
                <a:gd name="connsiteX5" fmla="*/ 24158 w 52006"/>
                <a:gd name="connsiteY5" fmla="*/ 27579 h 107013"/>
                <a:gd name="connsiteX6" fmla="*/ 26944 w 52006"/>
                <a:gd name="connsiteY6" fmla="*/ 14482 h 107013"/>
                <a:gd name="connsiteX7" fmla="*/ 38303 w 52006"/>
                <a:gd name="connsiteY7" fmla="*/ 11577 h 107013"/>
                <a:gd name="connsiteX8" fmla="*/ 52352 w 52006"/>
                <a:gd name="connsiteY8" fmla="*/ 11577 h 107013"/>
                <a:gd name="connsiteX9" fmla="*/ 52352 w 52006"/>
                <a:gd name="connsiteY9" fmla="*/ 123 h 107013"/>
                <a:gd name="connsiteX10" fmla="*/ 38303 w 52006"/>
                <a:gd name="connsiteY10" fmla="*/ 123 h 107013"/>
                <a:gd name="connsiteX11" fmla="*/ 16419 w 52006"/>
                <a:gd name="connsiteY11" fmla="*/ 6028 h 107013"/>
                <a:gd name="connsiteX12" fmla="*/ 10395 w 52006"/>
                <a:gd name="connsiteY12" fmla="*/ 27579 h 107013"/>
                <a:gd name="connsiteX13" fmla="*/ 10395 w 52006"/>
                <a:gd name="connsiteY13" fmla="*/ 72822 h 107013"/>
                <a:gd name="connsiteX14" fmla="*/ 346 w 52006"/>
                <a:gd name="connsiteY14" fmla="*/ 72822 h 107013"/>
                <a:gd name="connsiteX15" fmla="*/ 346 w 52006"/>
                <a:gd name="connsiteY15" fmla="*/ 83467 h 107013"/>
                <a:gd name="connsiteX16" fmla="*/ 10395 w 52006"/>
                <a:gd name="connsiteY16" fmla="*/ 83467 h 107013"/>
                <a:gd name="connsiteX17" fmla="*/ 10395 w 52006"/>
                <a:gd name="connsiteY17" fmla="*/ 107136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58" y="107136"/>
                  </a:moveTo>
                  <a:lnTo>
                    <a:pt x="24158" y="83467"/>
                  </a:lnTo>
                  <a:lnTo>
                    <a:pt x="52352" y="83467"/>
                  </a:lnTo>
                  <a:lnTo>
                    <a:pt x="52352" y="72822"/>
                  </a:lnTo>
                  <a:lnTo>
                    <a:pt x="24158" y="72822"/>
                  </a:lnTo>
                  <a:lnTo>
                    <a:pt x="24158" y="27579"/>
                  </a:lnTo>
                  <a:cubicBezTo>
                    <a:pt x="24158" y="20784"/>
                    <a:pt x="25087" y="16418"/>
                    <a:pt x="26944" y="14482"/>
                  </a:cubicBezTo>
                  <a:cubicBezTo>
                    <a:pt x="28802" y="12545"/>
                    <a:pt x="32588" y="11577"/>
                    <a:pt x="38303" y="11577"/>
                  </a:cubicBezTo>
                  <a:lnTo>
                    <a:pt x="52352" y="11577"/>
                  </a:lnTo>
                  <a:lnTo>
                    <a:pt x="52352" y="123"/>
                  </a:lnTo>
                  <a:lnTo>
                    <a:pt x="38303" y="123"/>
                  </a:lnTo>
                  <a:cubicBezTo>
                    <a:pt x="27730" y="123"/>
                    <a:pt x="20436" y="2091"/>
                    <a:pt x="16419" y="6028"/>
                  </a:cubicBezTo>
                  <a:cubicBezTo>
                    <a:pt x="12403" y="9981"/>
                    <a:pt x="10395" y="17165"/>
                    <a:pt x="10395" y="27579"/>
                  </a:cubicBezTo>
                  <a:lnTo>
                    <a:pt x="10395" y="72822"/>
                  </a:lnTo>
                  <a:lnTo>
                    <a:pt x="346" y="72822"/>
                  </a:lnTo>
                  <a:lnTo>
                    <a:pt x="346" y="83467"/>
                  </a:lnTo>
                  <a:lnTo>
                    <a:pt x="10395" y="83467"/>
                  </a:lnTo>
                  <a:lnTo>
                    <a:pt x="10395" y="107136"/>
                  </a:lnTo>
                  <a:close/>
                </a:path>
              </a:pathLst>
            </a:custGeom>
            <a:solidFill>
              <a:srgbClr val="000000"/>
            </a:solidFill>
            <a:ln w="1524" cap="flat">
              <a:noFill/>
              <a:prstDash val="solid"/>
              <a:round/>
            </a:ln>
          </p:spPr>
          <p:txBody>
            <a:bodyPr rtlCol="0" anchor="ctr"/>
            <a:lstStyle/>
            <a:p>
              <a:endParaRPr lang="en-US"/>
            </a:p>
          </p:txBody>
        </p:sp>
        <p:sp>
          <p:nvSpPr>
            <p:cNvPr id="352" name="Freeform: Shape 351">
              <a:extLst>
                <a:ext uri="{FF2B5EF4-FFF2-40B4-BE49-F238E27FC236}">
                  <a16:creationId xmlns:a16="http://schemas.microsoft.com/office/drawing/2014/main" id="{5A825852-2F5F-4DC3-8A91-FF76833B471E}"/>
                </a:ext>
              </a:extLst>
            </p:cNvPr>
            <p:cNvSpPr/>
            <p:nvPr/>
          </p:nvSpPr>
          <p:spPr>
            <a:xfrm flipV="1">
              <a:off x="10963688" y="3866980"/>
              <a:ext cx="77247" cy="87510"/>
            </a:xfrm>
            <a:custGeom>
              <a:avLst/>
              <a:gdLst>
                <a:gd name="connsiteX0" fmla="*/ 77586 w 77247"/>
                <a:gd name="connsiteY0" fmla="*/ 47399 h 87510"/>
                <a:gd name="connsiteX1" fmla="*/ 77586 w 77247"/>
                <a:gd name="connsiteY1" fmla="*/ 40708 h 87510"/>
                <a:gd name="connsiteX2" fmla="*/ 14626 w 77247"/>
                <a:gd name="connsiteY2" fmla="*/ 40708 h 87510"/>
                <a:gd name="connsiteX3" fmla="*/ 23151 w 77247"/>
                <a:gd name="connsiteY3" fmla="*/ 19157 h 87510"/>
                <a:gd name="connsiteX4" fmla="*/ 44392 w 77247"/>
                <a:gd name="connsiteY4" fmla="*/ 11752 h 87510"/>
                <a:gd name="connsiteX5" fmla="*/ 59679 w 77247"/>
                <a:gd name="connsiteY5" fmla="*/ 13681 h 87510"/>
                <a:gd name="connsiteX6" fmla="*/ 74396 w 77247"/>
                <a:gd name="connsiteY6" fmla="*/ 19491 h 87510"/>
                <a:gd name="connsiteX7" fmla="*/ 74396 w 77247"/>
                <a:gd name="connsiteY7" fmla="*/ 6537 h 87510"/>
                <a:gd name="connsiteX8" fmla="*/ 59275 w 77247"/>
                <a:gd name="connsiteY8" fmla="*/ 1774 h 87510"/>
                <a:gd name="connsiteX9" fmla="*/ 43582 w 77247"/>
                <a:gd name="connsiteY9" fmla="*/ 131 h 87510"/>
                <a:gd name="connsiteX10" fmla="*/ 11983 w 77247"/>
                <a:gd name="connsiteY10" fmla="*/ 11728 h 87510"/>
                <a:gd name="connsiteX11" fmla="*/ 339 w 77247"/>
                <a:gd name="connsiteY11" fmla="*/ 43160 h 87510"/>
                <a:gd name="connsiteX12" fmla="*/ 11388 w 77247"/>
                <a:gd name="connsiteY12" fmla="*/ 75617 h 87510"/>
                <a:gd name="connsiteX13" fmla="*/ 41201 w 77247"/>
                <a:gd name="connsiteY13" fmla="*/ 87642 h 87510"/>
                <a:gd name="connsiteX14" fmla="*/ 67799 w 77247"/>
                <a:gd name="connsiteY14" fmla="*/ 76807 h 87510"/>
                <a:gd name="connsiteX15" fmla="*/ 77586 w 77247"/>
                <a:gd name="connsiteY15" fmla="*/ 47399 h 87510"/>
                <a:gd name="connsiteX16" fmla="*/ 63894 w 77247"/>
                <a:gd name="connsiteY16" fmla="*/ 51423 h 87510"/>
                <a:gd name="connsiteX17" fmla="*/ 57608 w 77247"/>
                <a:gd name="connsiteY17" fmla="*/ 69330 h 87510"/>
                <a:gd name="connsiteX18" fmla="*/ 41344 w 77247"/>
                <a:gd name="connsiteY18" fmla="*/ 76045 h 87510"/>
                <a:gd name="connsiteX19" fmla="*/ 23008 w 77247"/>
                <a:gd name="connsiteY19" fmla="*/ 69568 h 87510"/>
                <a:gd name="connsiteX20" fmla="*/ 15079 w 77247"/>
                <a:gd name="connsiteY20" fmla="*/ 5132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86" y="47399"/>
                  </a:moveTo>
                  <a:lnTo>
                    <a:pt x="77586" y="40708"/>
                  </a:lnTo>
                  <a:lnTo>
                    <a:pt x="14626" y="40708"/>
                  </a:lnTo>
                  <a:cubicBezTo>
                    <a:pt x="15230" y="31278"/>
                    <a:pt x="18071" y="24095"/>
                    <a:pt x="23151" y="19157"/>
                  </a:cubicBezTo>
                  <a:cubicBezTo>
                    <a:pt x="28231" y="14220"/>
                    <a:pt x="35311" y="11752"/>
                    <a:pt x="44392" y="11752"/>
                  </a:cubicBezTo>
                  <a:cubicBezTo>
                    <a:pt x="49646" y="11752"/>
                    <a:pt x="54742" y="12395"/>
                    <a:pt x="59679" y="13681"/>
                  </a:cubicBezTo>
                  <a:cubicBezTo>
                    <a:pt x="64617" y="14966"/>
                    <a:pt x="69522" y="16903"/>
                    <a:pt x="74396" y="19491"/>
                  </a:cubicBezTo>
                  <a:lnTo>
                    <a:pt x="74396" y="6537"/>
                  </a:lnTo>
                  <a:cubicBezTo>
                    <a:pt x="69474" y="4457"/>
                    <a:pt x="64434" y="2870"/>
                    <a:pt x="59275" y="1774"/>
                  </a:cubicBezTo>
                  <a:cubicBezTo>
                    <a:pt x="54115" y="679"/>
                    <a:pt x="48884" y="131"/>
                    <a:pt x="43582" y="131"/>
                  </a:cubicBezTo>
                  <a:cubicBezTo>
                    <a:pt x="30279" y="131"/>
                    <a:pt x="19746" y="3997"/>
                    <a:pt x="11983" y="11728"/>
                  </a:cubicBezTo>
                  <a:cubicBezTo>
                    <a:pt x="4220" y="19475"/>
                    <a:pt x="339" y="29952"/>
                    <a:pt x="339" y="43160"/>
                  </a:cubicBezTo>
                  <a:cubicBezTo>
                    <a:pt x="339" y="56797"/>
                    <a:pt x="4022" y="67616"/>
                    <a:pt x="11388" y="75617"/>
                  </a:cubicBezTo>
                  <a:cubicBezTo>
                    <a:pt x="18754" y="83634"/>
                    <a:pt x="28691" y="87642"/>
                    <a:pt x="41201" y="87642"/>
                  </a:cubicBezTo>
                  <a:cubicBezTo>
                    <a:pt x="52409" y="87642"/>
                    <a:pt x="61275" y="84031"/>
                    <a:pt x="67799" y="76807"/>
                  </a:cubicBezTo>
                  <a:cubicBezTo>
                    <a:pt x="74324" y="69600"/>
                    <a:pt x="77586" y="59798"/>
                    <a:pt x="77586" y="47399"/>
                  </a:cubicBezTo>
                  <a:close/>
                  <a:moveTo>
                    <a:pt x="63894" y="51423"/>
                  </a:moveTo>
                  <a:cubicBezTo>
                    <a:pt x="63799" y="58900"/>
                    <a:pt x="61703" y="64870"/>
                    <a:pt x="57608" y="69330"/>
                  </a:cubicBezTo>
                  <a:cubicBezTo>
                    <a:pt x="53512" y="73807"/>
                    <a:pt x="48091" y="76045"/>
                    <a:pt x="41344" y="76045"/>
                  </a:cubicBezTo>
                  <a:cubicBezTo>
                    <a:pt x="33708" y="76045"/>
                    <a:pt x="27596" y="73887"/>
                    <a:pt x="23008" y="69568"/>
                  </a:cubicBezTo>
                  <a:cubicBezTo>
                    <a:pt x="18420" y="65251"/>
                    <a:pt x="15777" y="59170"/>
                    <a:pt x="15079" y="51328"/>
                  </a:cubicBezTo>
                  <a:close/>
                </a:path>
              </a:pathLst>
            </a:custGeom>
            <a:solidFill>
              <a:srgbClr val="000000"/>
            </a:solidFill>
            <a:ln w="1524" cap="flat">
              <a:noFill/>
              <a:prstDash val="solid"/>
              <a:round/>
            </a:ln>
          </p:spPr>
          <p:txBody>
            <a:bodyPr rtlCol="0" anchor="ctr"/>
            <a:lstStyle/>
            <a:p>
              <a:endParaRPr lang="en-US"/>
            </a:p>
          </p:txBody>
        </p:sp>
        <p:sp>
          <p:nvSpPr>
            <p:cNvPr id="353" name="Freeform: Shape 352">
              <a:extLst>
                <a:ext uri="{FF2B5EF4-FFF2-40B4-BE49-F238E27FC236}">
                  <a16:creationId xmlns:a16="http://schemas.microsoft.com/office/drawing/2014/main" id="{B3F64C2A-32D8-47EA-9975-36386DDD9E43}"/>
                </a:ext>
              </a:extLst>
            </p:cNvPr>
            <p:cNvSpPr/>
            <p:nvPr/>
          </p:nvSpPr>
          <p:spPr>
            <a:xfrm flipV="1">
              <a:off x="11062879" y="3866980"/>
              <a:ext cx="69818" cy="85344"/>
            </a:xfrm>
            <a:custGeom>
              <a:avLst/>
              <a:gdLst>
                <a:gd name="connsiteX0" fmla="*/ 70161 w 69818"/>
                <a:gd name="connsiteY0" fmla="*/ 50446 h 85344"/>
                <a:gd name="connsiteX1" fmla="*/ 70161 w 69818"/>
                <a:gd name="connsiteY1" fmla="*/ 130 h 85344"/>
                <a:gd name="connsiteX2" fmla="*/ 56469 w 69818"/>
                <a:gd name="connsiteY2" fmla="*/ 130 h 85344"/>
                <a:gd name="connsiteX3" fmla="*/ 56469 w 69818"/>
                <a:gd name="connsiteY3" fmla="*/ 49994 h 85344"/>
                <a:gd name="connsiteX4" fmla="*/ 51849 w 69818"/>
                <a:gd name="connsiteY4" fmla="*/ 67687 h 85344"/>
                <a:gd name="connsiteX5" fmla="*/ 38014 w 69818"/>
                <a:gd name="connsiteY5" fmla="*/ 73568 h 85344"/>
                <a:gd name="connsiteX6" fmla="*/ 20512 w 69818"/>
                <a:gd name="connsiteY6" fmla="*/ 66496 h 85344"/>
                <a:gd name="connsiteX7" fmla="*/ 14106 w 69818"/>
                <a:gd name="connsiteY7" fmla="*/ 47232 h 85344"/>
                <a:gd name="connsiteX8" fmla="*/ 14106 w 69818"/>
                <a:gd name="connsiteY8" fmla="*/ 130 h 85344"/>
                <a:gd name="connsiteX9" fmla="*/ 343 w 69818"/>
                <a:gd name="connsiteY9" fmla="*/ 130 h 85344"/>
                <a:gd name="connsiteX10" fmla="*/ 343 w 69818"/>
                <a:gd name="connsiteY10" fmla="*/ 83474 h 85344"/>
                <a:gd name="connsiteX11" fmla="*/ 14106 w 69818"/>
                <a:gd name="connsiteY11" fmla="*/ 83474 h 85344"/>
                <a:gd name="connsiteX12" fmla="*/ 14106 w 69818"/>
                <a:gd name="connsiteY12" fmla="*/ 70520 h 85344"/>
                <a:gd name="connsiteX13" fmla="*/ 25679 w 69818"/>
                <a:gd name="connsiteY13" fmla="*/ 81760 h 85344"/>
                <a:gd name="connsiteX14" fmla="*/ 41062 w 69818"/>
                <a:gd name="connsiteY14" fmla="*/ 85474 h 85344"/>
                <a:gd name="connsiteX15" fmla="*/ 62779 w 69818"/>
                <a:gd name="connsiteY15" fmla="*/ 76592 h 85344"/>
                <a:gd name="connsiteX16" fmla="*/ 70161 w 69818"/>
                <a:gd name="connsiteY16" fmla="*/ 50446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161" y="50446"/>
                  </a:moveTo>
                  <a:lnTo>
                    <a:pt x="70161" y="130"/>
                  </a:lnTo>
                  <a:lnTo>
                    <a:pt x="56469" y="130"/>
                  </a:lnTo>
                  <a:lnTo>
                    <a:pt x="56469" y="49994"/>
                  </a:lnTo>
                  <a:cubicBezTo>
                    <a:pt x="56469" y="57884"/>
                    <a:pt x="54929" y="63781"/>
                    <a:pt x="51849" y="67687"/>
                  </a:cubicBezTo>
                  <a:cubicBezTo>
                    <a:pt x="48769" y="71608"/>
                    <a:pt x="44158" y="73568"/>
                    <a:pt x="38014" y="73568"/>
                  </a:cubicBezTo>
                  <a:cubicBezTo>
                    <a:pt x="30616" y="73568"/>
                    <a:pt x="24782" y="71211"/>
                    <a:pt x="20512" y="66496"/>
                  </a:cubicBezTo>
                  <a:cubicBezTo>
                    <a:pt x="16241" y="61797"/>
                    <a:pt x="14106" y="55375"/>
                    <a:pt x="14106" y="47232"/>
                  </a:cubicBezTo>
                  <a:lnTo>
                    <a:pt x="14106" y="130"/>
                  </a:lnTo>
                  <a:lnTo>
                    <a:pt x="343" y="130"/>
                  </a:lnTo>
                  <a:lnTo>
                    <a:pt x="343" y="83474"/>
                  </a:lnTo>
                  <a:lnTo>
                    <a:pt x="14106" y="83474"/>
                  </a:lnTo>
                  <a:lnTo>
                    <a:pt x="14106" y="70520"/>
                  </a:lnTo>
                  <a:cubicBezTo>
                    <a:pt x="17392" y="75537"/>
                    <a:pt x="21250" y="79283"/>
                    <a:pt x="25679" y="81760"/>
                  </a:cubicBezTo>
                  <a:cubicBezTo>
                    <a:pt x="30124" y="84236"/>
                    <a:pt x="35252" y="85474"/>
                    <a:pt x="41062" y="85474"/>
                  </a:cubicBezTo>
                  <a:cubicBezTo>
                    <a:pt x="50635" y="85474"/>
                    <a:pt x="57874" y="82514"/>
                    <a:pt x="62779" y="76592"/>
                  </a:cubicBezTo>
                  <a:cubicBezTo>
                    <a:pt x="67700" y="70671"/>
                    <a:pt x="70161" y="61956"/>
                    <a:pt x="70161" y="50446"/>
                  </a:cubicBezTo>
                  <a:close/>
                </a:path>
              </a:pathLst>
            </a:custGeom>
            <a:solidFill>
              <a:srgbClr val="000000"/>
            </a:solidFill>
            <a:ln w="1524" cap="flat">
              <a:noFill/>
              <a:prstDash val="solid"/>
              <a:round/>
            </a:ln>
          </p:spPr>
          <p:txBody>
            <a:bodyPr rtlCol="0" anchor="ctr"/>
            <a:lstStyle/>
            <a:p>
              <a:endParaRPr lang="en-US"/>
            </a:p>
          </p:txBody>
        </p:sp>
        <p:sp>
          <p:nvSpPr>
            <p:cNvPr id="354" name="Freeform: Shape 353">
              <a:extLst>
                <a:ext uri="{FF2B5EF4-FFF2-40B4-BE49-F238E27FC236}">
                  <a16:creationId xmlns:a16="http://schemas.microsoft.com/office/drawing/2014/main" id="{4BE8482A-06A1-4BF1-8BB2-5A670E9DC221}"/>
                </a:ext>
              </a:extLst>
            </p:cNvPr>
            <p:cNvSpPr/>
            <p:nvPr/>
          </p:nvSpPr>
          <p:spPr>
            <a:xfrm flipV="1">
              <a:off x="11154039" y="3866980"/>
              <a:ext cx="65936" cy="87510"/>
            </a:xfrm>
            <a:custGeom>
              <a:avLst/>
              <a:gdLst>
                <a:gd name="connsiteX0" fmla="*/ 66289 w 65936"/>
                <a:gd name="connsiteY0" fmla="*/ 82451 h 87510"/>
                <a:gd name="connsiteX1" fmla="*/ 66289 w 65936"/>
                <a:gd name="connsiteY1" fmla="*/ 69640 h 87510"/>
                <a:gd name="connsiteX2" fmla="*/ 54645 w 65936"/>
                <a:gd name="connsiteY2" fmla="*/ 74450 h 87510"/>
                <a:gd name="connsiteX3" fmla="*/ 42857 w 65936"/>
                <a:gd name="connsiteY3" fmla="*/ 76045 h 87510"/>
                <a:gd name="connsiteX4" fmla="*/ 22141 w 65936"/>
                <a:gd name="connsiteY4" fmla="*/ 67592 h 87510"/>
                <a:gd name="connsiteX5" fmla="*/ 14783 w 65936"/>
                <a:gd name="connsiteY5" fmla="*/ 43899 h 87510"/>
                <a:gd name="connsiteX6" fmla="*/ 22141 w 65936"/>
                <a:gd name="connsiteY6" fmla="*/ 20181 h 87510"/>
                <a:gd name="connsiteX7" fmla="*/ 42857 w 65936"/>
                <a:gd name="connsiteY7" fmla="*/ 11752 h 87510"/>
                <a:gd name="connsiteX8" fmla="*/ 54645 w 65936"/>
                <a:gd name="connsiteY8" fmla="*/ 13347 h 87510"/>
                <a:gd name="connsiteX9" fmla="*/ 66289 w 65936"/>
                <a:gd name="connsiteY9" fmla="*/ 18157 h 87510"/>
                <a:gd name="connsiteX10" fmla="*/ 66289 w 65936"/>
                <a:gd name="connsiteY10" fmla="*/ 5489 h 87510"/>
                <a:gd name="connsiteX11" fmla="*/ 54407 w 65936"/>
                <a:gd name="connsiteY11" fmla="*/ 1489 h 87510"/>
                <a:gd name="connsiteX12" fmla="*/ 41357 w 65936"/>
                <a:gd name="connsiteY12" fmla="*/ 131 h 87510"/>
                <a:gd name="connsiteX13" fmla="*/ 11425 w 65936"/>
                <a:gd name="connsiteY13" fmla="*/ 11966 h 87510"/>
                <a:gd name="connsiteX14" fmla="*/ 352 w 65936"/>
                <a:gd name="connsiteY14" fmla="*/ 43899 h 87510"/>
                <a:gd name="connsiteX15" fmla="*/ 11544 w 65936"/>
                <a:gd name="connsiteY15" fmla="*/ 75950 h 87510"/>
                <a:gd name="connsiteX16" fmla="*/ 42262 w 65936"/>
                <a:gd name="connsiteY16" fmla="*/ 87642 h 87510"/>
                <a:gd name="connsiteX17" fmla="*/ 54597 w 65936"/>
                <a:gd name="connsiteY17" fmla="*/ 86332 h 87510"/>
                <a:gd name="connsiteX18" fmla="*/ 66289 w 65936"/>
                <a:gd name="connsiteY18" fmla="*/ 82451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89" y="82451"/>
                  </a:moveTo>
                  <a:lnTo>
                    <a:pt x="66289" y="69640"/>
                  </a:lnTo>
                  <a:cubicBezTo>
                    <a:pt x="62415" y="71783"/>
                    <a:pt x="58534" y="73386"/>
                    <a:pt x="54645" y="74450"/>
                  </a:cubicBezTo>
                  <a:cubicBezTo>
                    <a:pt x="50755" y="75514"/>
                    <a:pt x="46826" y="76045"/>
                    <a:pt x="42857" y="76045"/>
                  </a:cubicBezTo>
                  <a:cubicBezTo>
                    <a:pt x="33967" y="76045"/>
                    <a:pt x="27062" y="73228"/>
                    <a:pt x="22141" y="67592"/>
                  </a:cubicBezTo>
                  <a:cubicBezTo>
                    <a:pt x="17235" y="61972"/>
                    <a:pt x="14783" y="54075"/>
                    <a:pt x="14783" y="43899"/>
                  </a:cubicBezTo>
                  <a:cubicBezTo>
                    <a:pt x="14783" y="33723"/>
                    <a:pt x="17235" y="25817"/>
                    <a:pt x="22141" y="20181"/>
                  </a:cubicBezTo>
                  <a:cubicBezTo>
                    <a:pt x="27062" y="14562"/>
                    <a:pt x="33967" y="11752"/>
                    <a:pt x="42857" y="11752"/>
                  </a:cubicBezTo>
                  <a:cubicBezTo>
                    <a:pt x="46826" y="11752"/>
                    <a:pt x="50755" y="12284"/>
                    <a:pt x="54645" y="13347"/>
                  </a:cubicBezTo>
                  <a:cubicBezTo>
                    <a:pt x="58534" y="14411"/>
                    <a:pt x="62415" y="16014"/>
                    <a:pt x="66289" y="18157"/>
                  </a:cubicBezTo>
                  <a:lnTo>
                    <a:pt x="66289" y="5489"/>
                  </a:lnTo>
                  <a:cubicBezTo>
                    <a:pt x="62463" y="3711"/>
                    <a:pt x="58502" y="2378"/>
                    <a:pt x="54407" y="1489"/>
                  </a:cubicBezTo>
                  <a:cubicBezTo>
                    <a:pt x="50327" y="584"/>
                    <a:pt x="45977" y="131"/>
                    <a:pt x="41357" y="131"/>
                  </a:cubicBezTo>
                  <a:cubicBezTo>
                    <a:pt x="28800" y="131"/>
                    <a:pt x="18823" y="4076"/>
                    <a:pt x="11425" y="11966"/>
                  </a:cubicBezTo>
                  <a:cubicBezTo>
                    <a:pt x="4043" y="19856"/>
                    <a:pt x="352" y="30500"/>
                    <a:pt x="352" y="43899"/>
                  </a:cubicBezTo>
                  <a:cubicBezTo>
                    <a:pt x="352" y="57488"/>
                    <a:pt x="4083" y="68172"/>
                    <a:pt x="11544" y="75950"/>
                  </a:cubicBezTo>
                  <a:cubicBezTo>
                    <a:pt x="19021" y="83745"/>
                    <a:pt x="29261" y="87642"/>
                    <a:pt x="42262" y="87642"/>
                  </a:cubicBezTo>
                  <a:cubicBezTo>
                    <a:pt x="46469" y="87642"/>
                    <a:pt x="50581" y="87206"/>
                    <a:pt x="54597" y="86332"/>
                  </a:cubicBezTo>
                  <a:cubicBezTo>
                    <a:pt x="58613" y="85475"/>
                    <a:pt x="62511" y="84182"/>
                    <a:pt x="66289" y="82451"/>
                  </a:cubicBezTo>
                  <a:close/>
                </a:path>
              </a:pathLst>
            </a:custGeom>
            <a:solidFill>
              <a:srgbClr val="000000"/>
            </a:solidFill>
            <a:ln w="1524" cap="flat">
              <a:noFill/>
              <a:prstDash val="solid"/>
              <a:round/>
            </a:ln>
          </p:spPr>
          <p:txBody>
            <a:bodyPr rtlCol="0" anchor="ctr"/>
            <a:lstStyle/>
            <a:p>
              <a:endParaRPr lang="en-US"/>
            </a:p>
          </p:txBody>
        </p:sp>
        <p:sp>
          <p:nvSpPr>
            <p:cNvPr id="355" name="Freeform: Shape 354">
              <a:extLst>
                <a:ext uri="{FF2B5EF4-FFF2-40B4-BE49-F238E27FC236}">
                  <a16:creationId xmlns:a16="http://schemas.microsoft.com/office/drawing/2014/main" id="{8401F0B3-3492-4018-B322-F67CC4D9A6C9}"/>
                </a:ext>
              </a:extLst>
            </p:cNvPr>
            <p:cNvSpPr/>
            <p:nvPr/>
          </p:nvSpPr>
          <p:spPr>
            <a:xfrm flipV="1">
              <a:off x="11237830" y="3866980"/>
              <a:ext cx="77247" cy="87510"/>
            </a:xfrm>
            <a:custGeom>
              <a:avLst/>
              <a:gdLst>
                <a:gd name="connsiteX0" fmla="*/ 77601 w 77247"/>
                <a:gd name="connsiteY0" fmla="*/ 47399 h 87510"/>
                <a:gd name="connsiteX1" fmla="*/ 77601 w 77247"/>
                <a:gd name="connsiteY1" fmla="*/ 40708 h 87510"/>
                <a:gd name="connsiteX2" fmla="*/ 14641 w 77247"/>
                <a:gd name="connsiteY2" fmla="*/ 40708 h 87510"/>
                <a:gd name="connsiteX3" fmla="*/ 23166 w 77247"/>
                <a:gd name="connsiteY3" fmla="*/ 19157 h 87510"/>
                <a:gd name="connsiteX4" fmla="*/ 44406 w 77247"/>
                <a:gd name="connsiteY4" fmla="*/ 11752 h 87510"/>
                <a:gd name="connsiteX5" fmla="*/ 59694 w 77247"/>
                <a:gd name="connsiteY5" fmla="*/ 13681 h 87510"/>
                <a:gd name="connsiteX6" fmla="*/ 74410 w 77247"/>
                <a:gd name="connsiteY6" fmla="*/ 19491 h 87510"/>
                <a:gd name="connsiteX7" fmla="*/ 74410 w 77247"/>
                <a:gd name="connsiteY7" fmla="*/ 6537 h 87510"/>
                <a:gd name="connsiteX8" fmla="*/ 59289 w 77247"/>
                <a:gd name="connsiteY8" fmla="*/ 1774 h 87510"/>
                <a:gd name="connsiteX9" fmla="*/ 43597 w 77247"/>
                <a:gd name="connsiteY9" fmla="*/ 131 h 87510"/>
                <a:gd name="connsiteX10" fmla="*/ 11997 w 77247"/>
                <a:gd name="connsiteY10" fmla="*/ 11728 h 87510"/>
                <a:gd name="connsiteX11" fmla="*/ 353 w 77247"/>
                <a:gd name="connsiteY11" fmla="*/ 43160 h 87510"/>
                <a:gd name="connsiteX12" fmla="*/ 11402 w 77247"/>
                <a:gd name="connsiteY12" fmla="*/ 75617 h 87510"/>
                <a:gd name="connsiteX13" fmla="*/ 41215 w 77247"/>
                <a:gd name="connsiteY13" fmla="*/ 87642 h 87510"/>
                <a:gd name="connsiteX14" fmla="*/ 67814 w 77247"/>
                <a:gd name="connsiteY14" fmla="*/ 76807 h 87510"/>
                <a:gd name="connsiteX15" fmla="*/ 77601 w 77247"/>
                <a:gd name="connsiteY15" fmla="*/ 47399 h 87510"/>
                <a:gd name="connsiteX16" fmla="*/ 63909 w 77247"/>
                <a:gd name="connsiteY16" fmla="*/ 51423 h 87510"/>
                <a:gd name="connsiteX17" fmla="*/ 57622 w 77247"/>
                <a:gd name="connsiteY17" fmla="*/ 69330 h 87510"/>
                <a:gd name="connsiteX18" fmla="*/ 41358 w 77247"/>
                <a:gd name="connsiteY18" fmla="*/ 76045 h 87510"/>
                <a:gd name="connsiteX19" fmla="*/ 23023 w 77247"/>
                <a:gd name="connsiteY19" fmla="*/ 69568 h 87510"/>
                <a:gd name="connsiteX20" fmla="*/ 15093 w 77247"/>
                <a:gd name="connsiteY20" fmla="*/ 5132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601" y="47399"/>
                  </a:moveTo>
                  <a:lnTo>
                    <a:pt x="77601" y="40708"/>
                  </a:lnTo>
                  <a:lnTo>
                    <a:pt x="14641" y="40708"/>
                  </a:lnTo>
                  <a:cubicBezTo>
                    <a:pt x="15244" y="31278"/>
                    <a:pt x="18085" y="24095"/>
                    <a:pt x="23166" y="19157"/>
                  </a:cubicBezTo>
                  <a:cubicBezTo>
                    <a:pt x="28245" y="14220"/>
                    <a:pt x="35326" y="11752"/>
                    <a:pt x="44406" y="11752"/>
                  </a:cubicBezTo>
                  <a:cubicBezTo>
                    <a:pt x="49661" y="11752"/>
                    <a:pt x="54757" y="12395"/>
                    <a:pt x="59694" y="13681"/>
                  </a:cubicBezTo>
                  <a:cubicBezTo>
                    <a:pt x="64631" y="14966"/>
                    <a:pt x="69536" y="16903"/>
                    <a:pt x="74410" y="19491"/>
                  </a:cubicBezTo>
                  <a:lnTo>
                    <a:pt x="74410" y="6537"/>
                  </a:lnTo>
                  <a:cubicBezTo>
                    <a:pt x="69489" y="4457"/>
                    <a:pt x="64448" y="2870"/>
                    <a:pt x="59289" y="1774"/>
                  </a:cubicBezTo>
                  <a:cubicBezTo>
                    <a:pt x="54130" y="679"/>
                    <a:pt x="48899" y="131"/>
                    <a:pt x="43597" y="131"/>
                  </a:cubicBezTo>
                  <a:cubicBezTo>
                    <a:pt x="30293" y="131"/>
                    <a:pt x="19760" y="3997"/>
                    <a:pt x="11997" y="11728"/>
                  </a:cubicBezTo>
                  <a:cubicBezTo>
                    <a:pt x="4235" y="19475"/>
                    <a:pt x="353" y="29952"/>
                    <a:pt x="353" y="43160"/>
                  </a:cubicBezTo>
                  <a:cubicBezTo>
                    <a:pt x="353" y="56797"/>
                    <a:pt x="4036" y="67616"/>
                    <a:pt x="11402" y="75617"/>
                  </a:cubicBezTo>
                  <a:cubicBezTo>
                    <a:pt x="18768" y="83634"/>
                    <a:pt x="28706" y="87642"/>
                    <a:pt x="41215" y="87642"/>
                  </a:cubicBezTo>
                  <a:cubicBezTo>
                    <a:pt x="52423" y="87642"/>
                    <a:pt x="61289" y="84031"/>
                    <a:pt x="67814" y="76807"/>
                  </a:cubicBezTo>
                  <a:cubicBezTo>
                    <a:pt x="74339" y="69600"/>
                    <a:pt x="77601" y="59798"/>
                    <a:pt x="77601" y="47399"/>
                  </a:cubicBezTo>
                  <a:close/>
                  <a:moveTo>
                    <a:pt x="63909" y="51423"/>
                  </a:moveTo>
                  <a:cubicBezTo>
                    <a:pt x="63813" y="58900"/>
                    <a:pt x="61718" y="64870"/>
                    <a:pt x="57622" y="69330"/>
                  </a:cubicBezTo>
                  <a:cubicBezTo>
                    <a:pt x="53526" y="73807"/>
                    <a:pt x="48105" y="76045"/>
                    <a:pt x="41358" y="76045"/>
                  </a:cubicBezTo>
                  <a:cubicBezTo>
                    <a:pt x="33722" y="76045"/>
                    <a:pt x="27610" y="73887"/>
                    <a:pt x="23023" y="69568"/>
                  </a:cubicBezTo>
                  <a:cubicBezTo>
                    <a:pt x="18435" y="65251"/>
                    <a:pt x="15791" y="59170"/>
                    <a:pt x="15093" y="51328"/>
                  </a:cubicBezTo>
                  <a:close/>
                </a:path>
              </a:pathLst>
            </a:custGeom>
            <a:solidFill>
              <a:srgbClr val="000000"/>
            </a:solidFill>
            <a:ln w="1524" cap="flat">
              <a:noFill/>
              <a:prstDash val="solid"/>
              <a:round/>
            </a:ln>
          </p:spPr>
          <p:txBody>
            <a:bodyPr rtlCol="0" anchor="ctr"/>
            <a:lstStyle/>
            <a:p>
              <a:endParaRPr lang="en-US"/>
            </a:p>
          </p:txBody>
        </p:sp>
        <p:sp>
          <p:nvSpPr>
            <p:cNvPr id="356" name="Freeform: Shape 355">
              <a:extLst>
                <a:ext uri="{FF2B5EF4-FFF2-40B4-BE49-F238E27FC236}">
                  <a16:creationId xmlns:a16="http://schemas.microsoft.com/office/drawing/2014/main" id="{423A1130-B296-4F06-881C-8086A71166CF}"/>
                </a:ext>
              </a:extLst>
            </p:cNvPr>
            <p:cNvSpPr/>
            <p:nvPr/>
          </p:nvSpPr>
          <p:spPr>
            <a:xfrm flipV="1">
              <a:off x="11323185" y="3952324"/>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357" name="Freeform: Shape 356">
              <a:extLst>
                <a:ext uri="{FF2B5EF4-FFF2-40B4-BE49-F238E27FC236}">
                  <a16:creationId xmlns:a16="http://schemas.microsoft.com/office/drawing/2014/main" id="{08B91458-8699-4B2C-BFE1-A9EC579329B4}"/>
                </a:ext>
              </a:extLst>
            </p:cNvPr>
            <p:cNvSpPr/>
            <p:nvPr/>
          </p:nvSpPr>
          <p:spPr>
            <a:xfrm flipV="1">
              <a:off x="11386583" y="3841215"/>
              <a:ext cx="78819" cy="111109"/>
            </a:xfrm>
            <a:custGeom>
              <a:avLst/>
              <a:gdLst>
                <a:gd name="connsiteX0" fmla="*/ 15382 w 78819"/>
                <a:gd name="connsiteY0" fmla="*/ 53176 h 111109"/>
                <a:gd name="connsiteX1" fmla="*/ 15382 w 78819"/>
                <a:gd name="connsiteY1" fmla="*/ 12480 h 111109"/>
                <a:gd name="connsiteX2" fmla="*/ 39504 w 78819"/>
                <a:gd name="connsiteY2" fmla="*/ 12480 h 111109"/>
                <a:gd name="connsiteX3" fmla="*/ 57458 w 78819"/>
                <a:gd name="connsiteY3" fmla="*/ 17504 h 111109"/>
                <a:gd name="connsiteX4" fmla="*/ 63316 w 78819"/>
                <a:gd name="connsiteY4" fmla="*/ 32864 h 111109"/>
                <a:gd name="connsiteX5" fmla="*/ 57458 w 78819"/>
                <a:gd name="connsiteY5" fmla="*/ 48223 h 111109"/>
                <a:gd name="connsiteX6" fmla="*/ 39504 w 78819"/>
                <a:gd name="connsiteY6" fmla="*/ 53176 h 111109"/>
                <a:gd name="connsiteX7" fmla="*/ 15382 w 78819"/>
                <a:gd name="connsiteY7" fmla="*/ 98872 h 111109"/>
                <a:gd name="connsiteX8" fmla="*/ 15382 w 78819"/>
                <a:gd name="connsiteY8" fmla="*/ 65391 h 111109"/>
                <a:gd name="connsiteX9" fmla="*/ 37646 w 78819"/>
                <a:gd name="connsiteY9" fmla="*/ 65391 h 111109"/>
                <a:gd name="connsiteX10" fmla="*/ 54029 w 78819"/>
                <a:gd name="connsiteY10" fmla="*/ 69511 h 111109"/>
                <a:gd name="connsiteX11" fmla="*/ 59435 w 78819"/>
                <a:gd name="connsiteY11" fmla="*/ 82132 h 111109"/>
                <a:gd name="connsiteX12" fmla="*/ 54029 w 78819"/>
                <a:gd name="connsiteY12" fmla="*/ 94705 h 111109"/>
                <a:gd name="connsiteX13" fmla="*/ 37646 w 78819"/>
                <a:gd name="connsiteY13" fmla="*/ 98872 h 111109"/>
                <a:gd name="connsiteX14" fmla="*/ 356 w 78819"/>
                <a:gd name="connsiteY14" fmla="*/ 111230 h 111109"/>
                <a:gd name="connsiteX15" fmla="*/ 38766 w 78819"/>
                <a:gd name="connsiteY15" fmla="*/ 111230 h 111109"/>
                <a:gd name="connsiteX16" fmla="*/ 65245 w 78819"/>
                <a:gd name="connsiteY16" fmla="*/ 104087 h 111109"/>
                <a:gd name="connsiteX17" fmla="*/ 74556 w 78819"/>
                <a:gd name="connsiteY17" fmla="*/ 83775 h 111109"/>
                <a:gd name="connsiteX18" fmla="*/ 69793 w 78819"/>
                <a:gd name="connsiteY18" fmla="*/ 67535 h 111109"/>
                <a:gd name="connsiteX19" fmla="*/ 55792 w 78819"/>
                <a:gd name="connsiteY19" fmla="*/ 60034 h 111109"/>
                <a:gd name="connsiteX20" fmla="*/ 73032 w 78819"/>
                <a:gd name="connsiteY20" fmla="*/ 50080 h 111109"/>
                <a:gd name="connsiteX21" fmla="*/ 79175 w 78819"/>
                <a:gd name="connsiteY21" fmla="*/ 31220 h 111109"/>
                <a:gd name="connsiteX22" fmla="*/ 69055 w 78819"/>
                <a:gd name="connsiteY22" fmla="*/ 8218 h 111109"/>
                <a:gd name="connsiteX23" fmla="*/ 40242 w 78819"/>
                <a:gd name="connsiteY23" fmla="*/ 121 h 111109"/>
                <a:gd name="connsiteX24" fmla="*/ 356 w 78819"/>
                <a:gd name="connsiteY24" fmla="*/ 12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8819" h="111109">
                  <a:moveTo>
                    <a:pt x="15382" y="53176"/>
                  </a:moveTo>
                  <a:lnTo>
                    <a:pt x="15382" y="12480"/>
                  </a:lnTo>
                  <a:lnTo>
                    <a:pt x="39504" y="12480"/>
                  </a:lnTo>
                  <a:cubicBezTo>
                    <a:pt x="47584" y="12480"/>
                    <a:pt x="53569" y="14155"/>
                    <a:pt x="57458" y="17504"/>
                  </a:cubicBezTo>
                  <a:cubicBezTo>
                    <a:pt x="61364" y="20854"/>
                    <a:pt x="63316" y="25974"/>
                    <a:pt x="63316" y="32864"/>
                  </a:cubicBezTo>
                  <a:cubicBezTo>
                    <a:pt x="63316" y="39817"/>
                    <a:pt x="61364" y="44936"/>
                    <a:pt x="57458" y="48223"/>
                  </a:cubicBezTo>
                  <a:cubicBezTo>
                    <a:pt x="53569" y="51525"/>
                    <a:pt x="47584" y="53176"/>
                    <a:pt x="39504" y="53176"/>
                  </a:cubicBezTo>
                  <a:close/>
                  <a:moveTo>
                    <a:pt x="15382" y="98872"/>
                  </a:moveTo>
                  <a:lnTo>
                    <a:pt x="15382" y="65391"/>
                  </a:lnTo>
                  <a:lnTo>
                    <a:pt x="37646" y="65391"/>
                  </a:lnTo>
                  <a:cubicBezTo>
                    <a:pt x="44981" y="65391"/>
                    <a:pt x="50442" y="66765"/>
                    <a:pt x="54029" y="69511"/>
                  </a:cubicBezTo>
                  <a:cubicBezTo>
                    <a:pt x="57633" y="72273"/>
                    <a:pt x="59435" y="76480"/>
                    <a:pt x="59435" y="82132"/>
                  </a:cubicBezTo>
                  <a:cubicBezTo>
                    <a:pt x="59435" y="87736"/>
                    <a:pt x="57633" y="91927"/>
                    <a:pt x="54029" y="94705"/>
                  </a:cubicBezTo>
                  <a:cubicBezTo>
                    <a:pt x="50442" y="97483"/>
                    <a:pt x="44981" y="98872"/>
                    <a:pt x="37646" y="98872"/>
                  </a:cubicBezTo>
                  <a:close/>
                  <a:moveTo>
                    <a:pt x="356" y="111230"/>
                  </a:moveTo>
                  <a:lnTo>
                    <a:pt x="38766" y="111230"/>
                  </a:lnTo>
                  <a:cubicBezTo>
                    <a:pt x="50227" y="111230"/>
                    <a:pt x="59054" y="108849"/>
                    <a:pt x="65245" y="104087"/>
                  </a:cubicBezTo>
                  <a:cubicBezTo>
                    <a:pt x="71452" y="99324"/>
                    <a:pt x="74556" y="92553"/>
                    <a:pt x="74556" y="83775"/>
                  </a:cubicBezTo>
                  <a:cubicBezTo>
                    <a:pt x="74556" y="76964"/>
                    <a:pt x="72968" y="71551"/>
                    <a:pt x="69793" y="67535"/>
                  </a:cubicBezTo>
                  <a:cubicBezTo>
                    <a:pt x="66618" y="63518"/>
                    <a:pt x="61951" y="61018"/>
                    <a:pt x="55792" y="60034"/>
                  </a:cubicBezTo>
                  <a:cubicBezTo>
                    <a:pt x="63189" y="58446"/>
                    <a:pt x="68936" y="55128"/>
                    <a:pt x="73032" y="50080"/>
                  </a:cubicBezTo>
                  <a:cubicBezTo>
                    <a:pt x="77128" y="45048"/>
                    <a:pt x="79175" y="38761"/>
                    <a:pt x="79175" y="31220"/>
                  </a:cubicBezTo>
                  <a:cubicBezTo>
                    <a:pt x="79175" y="21299"/>
                    <a:pt x="75802" y="13631"/>
                    <a:pt x="69055" y="8218"/>
                  </a:cubicBezTo>
                  <a:cubicBezTo>
                    <a:pt x="62308" y="2820"/>
                    <a:pt x="52704" y="121"/>
                    <a:pt x="40242" y="121"/>
                  </a:cubicBezTo>
                  <a:lnTo>
                    <a:pt x="356" y="121"/>
                  </a:lnTo>
                  <a:close/>
                </a:path>
              </a:pathLst>
            </a:custGeom>
            <a:solidFill>
              <a:srgbClr val="000000"/>
            </a:solidFill>
            <a:ln w="1524" cap="flat">
              <a:noFill/>
              <a:prstDash val="solid"/>
              <a:round/>
            </a:ln>
          </p:spPr>
          <p:txBody>
            <a:bodyPr rtlCol="0" anchor="ctr"/>
            <a:lstStyle/>
            <a:p>
              <a:endParaRPr lang="en-US"/>
            </a:p>
          </p:txBody>
        </p:sp>
        <p:sp>
          <p:nvSpPr>
            <p:cNvPr id="358" name="Freeform: Shape 357">
              <a:extLst>
                <a:ext uri="{FF2B5EF4-FFF2-40B4-BE49-F238E27FC236}">
                  <a16:creationId xmlns:a16="http://schemas.microsoft.com/office/drawing/2014/main" id="{A5BD2E8F-658C-4997-8DEA-3A0B4474A1C9}"/>
                </a:ext>
              </a:extLst>
            </p:cNvPr>
            <p:cNvSpPr/>
            <p:nvPr/>
          </p:nvSpPr>
          <p:spPr>
            <a:xfrm flipV="1">
              <a:off x="11485325" y="3866980"/>
              <a:ext cx="70413" cy="87510"/>
            </a:xfrm>
            <a:custGeom>
              <a:avLst/>
              <a:gdLst>
                <a:gd name="connsiteX0" fmla="*/ 43468 w 70413"/>
                <a:gd name="connsiteY0" fmla="*/ 44184 h 87510"/>
                <a:gd name="connsiteX1" fmla="*/ 20465 w 70413"/>
                <a:gd name="connsiteY1" fmla="*/ 40398 h 87510"/>
                <a:gd name="connsiteX2" fmla="*/ 14060 w 70413"/>
                <a:gd name="connsiteY2" fmla="*/ 27444 h 87510"/>
                <a:gd name="connsiteX3" fmla="*/ 18870 w 70413"/>
                <a:gd name="connsiteY3" fmla="*/ 15871 h 87510"/>
                <a:gd name="connsiteX4" fmla="*/ 31919 w 70413"/>
                <a:gd name="connsiteY4" fmla="*/ 11609 h 87510"/>
                <a:gd name="connsiteX5" fmla="*/ 50207 w 70413"/>
                <a:gd name="connsiteY5" fmla="*/ 19681 h 87510"/>
                <a:gd name="connsiteX6" fmla="*/ 57089 w 70413"/>
                <a:gd name="connsiteY6" fmla="*/ 41136 h 87510"/>
                <a:gd name="connsiteX7" fmla="*/ 57089 w 70413"/>
                <a:gd name="connsiteY7" fmla="*/ 44184 h 87510"/>
                <a:gd name="connsiteX8" fmla="*/ 70781 w 70413"/>
                <a:gd name="connsiteY8" fmla="*/ 49852 h 87510"/>
                <a:gd name="connsiteX9" fmla="*/ 70781 w 70413"/>
                <a:gd name="connsiteY9" fmla="*/ 2298 h 87510"/>
                <a:gd name="connsiteX10" fmla="*/ 57089 w 70413"/>
                <a:gd name="connsiteY10" fmla="*/ 2298 h 87510"/>
                <a:gd name="connsiteX11" fmla="*/ 57089 w 70413"/>
                <a:gd name="connsiteY11" fmla="*/ 14943 h 87510"/>
                <a:gd name="connsiteX12" fmla="*/ 45397 w 70413"/>
                <a:gd name="connsiteY12" fmla="*/ 3751 h 87510"/>
                <a:gd name="connsiteX13" fmla="*/ 28276 w 70413"/>
                <a:gd name="connsiteY13" fmla="*/ 131 h 87510"/>
                <a:gd name="connsiteX14" fmla="*/ 7916 w 70413"/>
                <a:gd name="connsiteY14" fmla="*/ 7323 h 87510"/>
                <a:gd name="connsiteX15" fmla="*/ 368 w 70413"/>
                <a:gd name="connsiteY15" fmla="*/ 26563 h 87510"/>
                <a:gd name="connsiteX16" fmla="*/ 9774 w 70413"/>
                <a:gd name="connsiteY16" fmla="*/ 47756 h 87510"/>
                <a:gd name="connsiteX17" fmla="*/ 37872 w 70413"/>
                <a:gd name="connsiteY17" fmla="*/ 54900 h 87510"/>
                <a:gd name="connsiteX18" fmla="*/ 57089 w 70413"/>
                <a:gd name="connsiteY18" fmla="*/ 54900 h 87510"/>
                <a:gd name="connsiteX19" fmla="*/ 57089 w 70413"/>
                <a:gd name="connsiteY19" fmla="*/ 56257 h 87510"/>
                <a:gd name="connsiteX20" fmla="*/ 50874 w 70413"/>
                <a:gd name="connsiteY20" fmla="*/ 70878 h 87510"/>
                <a:gd name="connsiteX21" fmla="*/ 33419 w 70413"/>
                <a:gd name="connsiteY21" fmla="*/ 76045 h 87510"/>
                <a:gd name="connsiteX22" fmla="*/ 19489 w 70413"/>
                <a:gd name="connsiteY22" fmla="*/ 74331 h 87510"/>
                <a:gd name="connsiteX23" fmla="*/ 6487 w 70413"/>
                <a:gd name="connsiteY23" fmla="*/ 69187 h 87510"/>
                <a:gd name="connsiteX24" fmla="*/ 6487 w 70413"/>
                <a:gd name="connsiteY24" fmla="*/ 81856 h 87510"/>
                <a:gd name="connsiteX25" fmla="*/ 21061 w 70413"/>
                <a:gd name="connsiteY25" fmla="*/ 86190 h 87510"/>
                <a:gd name="connsiteX26" fmla="*/ 34824 w 70413"/>
                <a:gd name="connsiteY26" fmla="*/ 87642 h 87510"/>
                <a:gd name="connsiteX27" fmla="*/ 61852 w 70413"/>
                <a:gd name="connsiteY27" fmla="*/ 78260 h 87510"/>
                <a:gd name="connsiteX28" fmla="*/ 70781 w 70413"/>
                <a:gd name="connsiteY28" fmla="*/ 4985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68" y="44184"/>
                  </a:moveTo>
                  <a:cubicBezTo>
                    <a:pt x="32403" y="44184"/>
                    <a:pt x="24736" y="42922"/>
                    <a:pt x="20465" y="40398"/>
                  </a:cubicBezTo>
                  <a:cubicBezTo>
                    <a:pt x="16195" y="37874"/>
                    <a:pt x="14060" y="33556"/>
                    <a:pt x="14060" y="27444"/>
                  </a:cubicBezTo>
                  <a:cubicBezTo>
                    <a:pt x="14060" y="22586"/>
                    <a:pt x="15663" y="18729"/>
                    <a:pt x="18870" y="15871"/>
                  </a:cubicBezTo>
                  <a:cubicBezTo>
                    <a:pt x="22077" y="13030"/>
                    <a:pt x="26427" y="11609"/>
                    <a:pt x="31919" y="11609"/>
                  </a:cubicBezTo>
                  <a:cubicBezTo>
                    <a:pt x="39523" y="11609"/>
                    <a:pt x="45619" y="14300"/>
                    <a:pt x="50207" y="19681"/>
                  </a:cubicBezTo>
                  <a:cubicBezTo>
                    <a:pt x="54795" y="25063"/>
                    <a:pt x="57089" y="32215"/>
                    <a:pt x="57089" y="41136"/>
                  </a:cubicBezTo>
                  <a:lnTo>
                    <a:pt x="57089" y="44184"/>
                  </a:lnTo>
                  <a:close/>
                  <a:moveTo>
                    <a:pt x="70781" y="49852"/>
                  </a:moveTo>
                  <a:lnTo>
                    <a:pt x="70781" y="2298"/>
                  </a:lnTo>
                  <a:lnTo>
                    <a:pt x="57089" y="2298"/>
                  </a:lnTo>
                  <a:lnTo>
                    <a:pt x="57089" y="14943"/>
                  </a:lnTo>
                  <a:cubicBezTo>
                    <a:pt x="53962" y="9894"/>
                    <a:pt x="50064" y="6164"/>
                    <a:pt x="45397" y="3751"/>
                  </a:cubicBezTo>
                  <a:cubicBezTo>
                    <a:pt x="40730" y="1338"/>
                    <a:pt x="35023" y="131"/>
                    <a:pt x="28276" y="131"/>
                  </a:cubicBezTo>
                  <a:cubicBezTo>
                    <a:pt x="19751" y="131"/>
                    <a:pt x="12964" y="2528"/>
                    <a:pt x="7916" y="7323"/>
                  </a:cubicBezTo>
                  <a:cubicBezTo>
                    <a:pt x="2884" y="12117"/>
                    <a:pt x="368" y="18530"/>
                    <a:pt x="368" y="26563"/>
                  </a:cubicBezTo>
                  <a:cubicBezTo>
                    <a:pt x="368" y="35929"/>
                    <a:pt x="3503" y="42994"/>
                    <a:pt x="9774" y="47756"/>
                  </a:cubicBezTo>
                  <a:cubicBezTo>
                    <a:pt x="16060" y="52519"/>
                    <a:pt x="25426" y="54900"/>
                    <a:pt x="37872" y="54900"/>
                  </a:cubicBezTo>
                  <a:lnTo>
                    <a:pt x="57089" y="54900"/>
                  </a:lnTo>
                  <a:lnTo>
                    <a:pt x="57089" y="56257"/>
                  </a:lnTo>
                  <a:cubicBezTo>
                    <a:pt x="57089" y="62560"/>
                    <a:pt x="55017" y="67433"/>
                    <a:pt x="50874" y="70878"/>
                  </a:cubicBezTo>
                  <a:cubicBezTo>
                    <a:pt x="46731" y="74323"/>
                    <a:pt x="40912" y="76045"/>
                    <a:pt x="33419" y="76045"/>
                  </a:cubicBezTo>
                  <a:cubicBezTo>
                    <a:pt x="28657" y="76045"/>
                    <a:pt x="24013" y="75474"/>
                    <a:pt x="19489" y="74331"/>
                  </a:cubicBezTo>
                  <a:cubicBezTo>
                    <a:pt x="14981" y="73188"/>
                    <a:pt x="10647" y="71473"/>
                    <a:pt x="6487" y="69187"/>
                  </a:cubicBezTo>
                  <a:lnTo>
                    <a:pt x="6487" y="81856"/>
                  </a:lnTo>
                  <a:cubicBezTo>
                    <a:pt x="11488" y="83793"/>
                    <a:pt x="16346" y="85237"/>
                    <a:pt x="21061" y="86190"/>
                  </a:cubicBezTo>
                  <a:cubicBezTo>
                    <a:pt x="25776" y="87158"/>
                    <a:pt x="30363" y="87642"/>
                    <a:pt x="34824" y="87642"/>
                  </a:cubicBezTo>
                  <a:cubicBezTo>
                    <a:pt x="46889" y="87642"/>
                    <a:pt x="55898" y="84515"/>
                    <a:pt x="61852" y="78260"/>
                  </a:cubicBezTo>
                  <a:cubicBezTo>
                    <a:pt x="67805" y="72021"/>
                    <a:pt x="70781" y="62552"/>
                    <a:pt x="70781" y="49852"/>
                  </a:cubicBezTo>
                  <a:close/>
                </a:path>
              </a:pathLst>
            </a:custGeom>
            <a:solidFill>
              <a:srgbClr val="000000"/>
            </a:solidFill>
            <a:ln w="1524" cap="flat">
              <a:noFill/>
              <a:prstDash val="solid"/>
              <a:round/>
            </a:ln>
          </p:spPr>
          <p:txBody>
            <a:bodyPr rtlCol="0" anchor="ctr"/>
            <a:lstStyle/>
            <a:p>
              <a:endParaRPr lang="en-US"/>
            </a:p>
          </p:txBody>
        </p:sp>
        <p:sp>
          <p:nvSpPr>
            <p:cNvPr id="359" name="Freeform: Shape 358">
              <a:extLst>
                <a:ext uri="{FF2B5EF4-FFF2-40B4-BE49-F238E27FC236}">
                  <a16:creationId xmlns:a16="http://schemas.microsoft.com/office/drawing/2014/main" id="{60011F42-0C41-4AF8-AA48-A1D777593D12}"/>
                </a:ext>
              </a:extLst>
            </p:cNvPr>
            <p:cNvSpPr/>
            <p:nvPr/>
          </p:nvSpPr>
          <p:spPr>
            <a:xfrm flipV="1">
              <a:off x="11577833" y="3866980"/>
              <a:ext cx="63698" cy="87510"/>
            </a:xfrm>
            <a:custGeom>
              <a:avLst/>
              <a:gdLst>
                <a:gd name="connsiteX0" fmla="*/ 59597 w 63698"/>
                <a:gd name="connsiteY0" fmla="*/ 83189 h 87510"/>
                <a:gd name="connsiteX1" fmla="*/ 59597 w 63698"/>
                <a:gd name="connsiteY1" fmla="*/ 70235 h 87510"/>
                <a:gd name="connsiteX2" fmla="*/ 47548 w 63698"/>
                <a:gd name="connsiteY2" fmla="*/ 74688 h 87510"/>
                <a:gd name="connsiteX3" fmla="*/ 34594 w 63698"/>
                <a:gd name="connsiteY3" fmla="*/ 76188 h 87510"/>
                <a:gd name="connsiteX4" fmla="*/ 19306 w 63698"/>
                <a:gd name="connsiteY4" fmla="*/ 73069 h 87510"/>
                <a:gd name="connsiteX5" fmla="*/ 14210 w 63698"/>
                <a:gd name="connsiteY5" fmla="*/ 63687 h 87510"/>
                <a:gd name="connsiteX6" fmla="*/ 17853 w 63698"/>
                <a:gd name="connsiteY6" fmla="*/ 56210 h 87510"/>
                <a:gd name="connsiteX7" fmla="*/ 32522 w 63698"/>
                <a:gd name="connsiteY7" fmla="*/ 51042 h 87510"/>
                <a:gd name="connsiteX8" fmla="*/ 37213 w 63698"/>
                <a:gd name="connsiteY8" fmla="*/ 49995 h 87510"/>
                <a:gd name="connsiteX9" fmla="*/ 57930 w 63698"/>
                <a:gd name="connsiteY9" fmla="*/ 41184 h 87510"/>
                <a:gd name="connsiteX10" fmla="*/ 64074 w 63698"/>
                <a:gd name="connsiteY10" fmla="*/ 25301 h 87510"/>
                <a:gd name="connsiteX11" fmla="*/ 54882 w 63698"/>
                <a:gd name="connsiteY11" fmla="*/ 6894 h 87510"/>
                <a:gd name="connsiteX12" fmla="*/ 29617 w 63698"/>
                <a:gd name="connsiteY12" fmla="*/ 131 h 87510"/>
                <a:gd name="connsiteX13" fmla="*/ 15663 w 63698"/>
                <a:gd name="connsiteY13" fmla="*/ 1441 h 87510"/>
                <a:gd name="connsiteX14" fmla="*/ 375 w 63698"/>
                <a:gd name="connsiteY14" fmla="*/ 5346 h 87510"/>
                <a:gd name="connsiteX15" fmla="*/ 375 w 63698"/>
                <a:gd name="connsiteY15" fmla="*/ 19491 h 87510"/>
                <a:gd name="connsiteX16" fmla="*/ 15329 w 63698"/>
                <a:gd name="connsiteY16" fmla="*/ 13562 h 87510"/>
                <a:gd name="connsiteX17" fmla="*/ 29926 w 63698"/>
                <a:gd name="connsiteY17" fmla="*/ 11609 h 87510"/>
                <a:gd name="connsiteX18" fmla="*/ 44785 w 63698"/>
                <a:gd name="connsiteY18" fmla="*/ 14919 h 87510"/>
                <a:gd name="connsiteX19" fmla="*/ 50000 w 63698"/>
                <a:gd name="connsiteY19" fmla="*/ 24253 h 87510"/>
                <a:gd name="connsiteX20" fmla="*/ 46238 w 63698"/>
                <a:gd name="connsiteY20" fmla="*/ 32802 h 87510"/>
                <a:gd name="connsiteX21" fmla="*/ 29760 w 63698"/>
                <a:gd name="connsiteY21" fmla="*/ 38541 h 87510"/>
                <a:gd name="connsiteX22" fmla="*/ 24997 w 63698"/>
                <a:gd name="connsiteY22" fmla="*/ 39660 h 87510"/>
                <a:gd name="connsiteX23" fmla="*/ 6614 w 63698"/>
                <a:gd name="connsiteY23" fmla="*/ 47875 h 87510"/>
                <a:gd name="connsiteX24" fmla="*/ 970 w 63698"/>
                <a:gd name="connsiteY24" fmla="*/ 63091 h 87510"/>
                <a:gd name="connsiteX25" fmla="*/ 9305 w 63698"/>
                <a:gd name="connsiteY25" fmla="*/ 81237 h 87510"/>
                <a:gd name="connsiteX26" fmla="*/ 32974 w 63698"/>
                <a:gd name="connsiteY26" fmla="*/ 87642 h 87510"/>
                <a:gd name="connsiteX27" fmla="*/ 47238 w 63698"/>
                <a:gd name="connsiteY27" fmla="*/ 86523 h 87510"/>
                <a:gd name="connsiteX28" fmla="*/ 59597 w 63698"/>
                <a:gd name="connsiteY28" fmla="*/ 8318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97" y="83189"/>
                  </a:moveTo>
                  <a:lnTo>
                    <a:pt x="59597" y="70235"/>
                  </a:lnTo>
                  <a:cubicBezTo>
                    <a:pt x="55739" y="72220"/>
                    <a:pt x="51723" y="73704"/>
                    <a:pt x="47548" y="74688"/>
                  </a:cubicBezTo>
                  <a:cubicBezTo>
                    <a:pt x="43388" y="75688"/>
                    <a:pt x="39070" y="76188"/>
                    <a:pt x="34594" y="76188"/>
                  </a:cubicBezTo>
                  <a:cubicBezTo>
                    <a:pt x="27799" y="76188"/>
                    <a:pt x="22703" y="75149"/>
                    <a:pt x="19306" y="73069"/>
                  </a:cubicBezTo>
                  <a:cubicBezTo>
                    <a:pt x="15909" y="70989"/>
                    <a:pt x="14210" y="67862"/>
                    <a:pt x="14210" y="63687"/>
                  </a:cubicBezTo>
                  <a:cubicBezTo>
                    <a:pt x="14210" y="60512"/>
                    <a:pt x="15425" y="58019"/>
                    <a:pt x="17853" y="56210"/>
                  </a:cubicBezTo>
                  <a:cubicBezTo>
                    <a:pt x="20282" y="54400"/>
                    <a:pt x="25172" y="52678"/>
                    <a:pt x="32522" y="51042"/>
                  </a:cubicBezTo>
                  <a:lnTo>
                    <a:pt x="37213" y="49995"/>
                  </a:lnTo>
                  <a:cubicBezTo>
                    <a:pt x="46929" y="47915"/>
                    <a:pt x="53834" y="44978"/>
                    <a:pt x="57930" y="41184"/>
                  </a:cubicBezTo>
                  <a:cubicBezTo>
                    <a:pt x="62026" y="37390"/>
                    <a:pt x="64074" y="32096"/>
                    <a:pt x="64074" y="25301"/>
                  </a:cubicBezTo>
                  <a:cubicBezTo>
                    <a:pt x="64074" y="17554"/>
                    <a:pt x="61010" y="11418"/>
                    <a:pt x="54882" y="6894"/>
                  </a:cubicBezTo>
                  <a:cubicBezTo>
                    <a:pt x="48754" y="2386"/>
                    <a:pt x="40332" y="131"/>
                    <a:pt x="29617" y="131"/>
                  </a:cubicBezTo>
                  <a:cubicBezTo>
                    <a:pt x="25156" y="131"/>
                    <a:pt x="20505" y="568"/>
                    <a:pt x="15663" y="1441"/>
                  </a:cubicBezTo>
                  <a:cubicBezTo>
                    <a:pt x="10821" y="2314"/>
                    <a:pt x="5725" y="3616"/>
                    <a:pt x="375" y="5346"/>
                  </a:cubicBezTo>
                  <a:lnTo>
                    <a:pt x="375" y="19491"/>
                  </a:lnTo>
                  <a:cubicBezTo>
                    <a:pt x="5439" y="16856"/>
                    <a:pt x="10424" y="14879"/>
                    <a:pt x="15329" y="13562"/>
                  </a:cubicBezTo>
                  <a:cubicBezTo>
                    <a:pt x="20235" y="12260"/>
                    <a:pt x="25100" y="11609"/>
                    <a:pt x="29926" y="11609"/>
                  </a:cubicBezTo>
                  <a:cubicBezTo>
                    <a:pt x="36372" y="11609"/>
                    <a:pt x="41325" y="12712"/>
                    <a:pt x="44785" y="14919"/>
                  </a:cubicBezTo>
                  <a:cubicBezTo>
                    <a:pt x="48262" y="17125"/>
                    <a:pt x="50000" y="20237"/>
                    <a:pt x="50000" y="24253"/>
                  </a:cubicBezTo>
                  <a:cubicBezTo>
                    <a:pt x="50000" y="27968"/>
                    <a:pt x="48746" y="30818"/>
                    <a:pt x="46238" y="32802"/>
                  </a:cubicBezTo>
                  <a:cubicBezTo>
                    <a:pt x="43746" y="34786"/>
                    <a:pt x="38253" y="36699"/>
                    <a:pt x="29760" y="38541"/>
                  </a:cubicBezTo>
                  <a:lnTo>
                    <a:pt x="24997" y="39660"/>
                  </a:lnTo>
                  <a:cubicBezTo>
                    <a:pt x="16520" y="41438"/>
                    <a:pt x="10392" y="44177"/>
                    <a:pt x="6614" y="47875"/>
                  </a:cubicBezTo>
                  <a:cubicBezTo>
                    <a:pt x="2852" y="51574"/>
                    <a:pt x="970" y="56646"/>
                    <a:pt x="970" y="63091"/>
                  </a:cubicBezTo>
                  <a:cubicBezTo>
                    <a:pt x="970" y="70934"/>
                    <a:pt x="3749" y="76982"/>
                    <a:pt x="9305" y="81237"/>
                  </a:cubicBezTo>
                  <a:cubicBezTo>
                    <a:pt x="14861" y="85507"/>
                    <a:pt x="22751" y="87642"/>
                    <a:pt x="32974" y="87642"/>
                  </a:cubicBezTo>
                  <a:cubicBezTo>
                    <a:pt x="38023" y="87642"/>
                    <a:pt x="42777" y="87269"/>
                    <a:pt x="47238" y="86523"/>
                  </a:cubicBezTo>
                  <a:cubicBezTo>
                    <a:pt x="51715" y="85793"/>
                    <a:pt x="55834" y="84682"/>
                    <a:pt x="59597" y="83189"/>
                  </a:cubicBezTo>
                  <a:close/>
                </a:path>
              </a:pathLst>
            </a:custGeom>
            <a:solidFill>
              <a:srgbClr val="000000"/>
            </a:solidFill>
            <a:ln w="1524" cap="flat">
              <a:noFill/>
              <a:prstDash val="solid"/>
              <a:round/>
            </a:ln>
          </p:spPr>
          <p:txBody>
            <a:bodyPr rtlCol="0" anchor="ctr"/>
            <a:lstStyle/>
            <a:p>
              <a:endParaRPr lang="en-US"/>
            </a:p>
          </p:txBody>
        </p:sp>
        <p:sp>
          <p:nvSpPr>
            <p:cNvPr id="360" name="Freeform: Shape 359">
              <a:extLst>
                <a:ext uri="{FF2B5EF4-FFF2-40B4-BE49-F238E27FC236}">
                  <a16:creationId xmlns:a16="http://schemas.microsoft.com/office/drawing/2014/main" id="{5B8C4F57-A341-4AC1-B996-52845E786AD6}"/>
                </a:ext>
              </a:extLst>
            </p:cNvPr>
            <p:cNvSpPr/>
            <p:nvPr/>
          </p:nvSpPr>
          <p:spPr>
            <a:xfrm flipV="1">
              <a:off x="11657377" y="3866980"/>
              <a:ext cx="77247" cy="87510"/>
            </a:xfrm>
            <a:custGeom>
              <a:avLst/>
              <a:gdLst>
                <a:gd name="connsiteX0" fmla="*/ 77623 w 77247"/>
                <a:gd name="connsiteY0" fmla="*/ 47399 h 87510"/>
                <a:gd name="connsiteX1" fmla="*/ 77623 w 77247"/>
                <a:gd name="connsiteY1" fmla="*/ 40708 h 87510"/>
                <a:gd name="connsiteX2" fmla="*/ 14663 w 77247"/>
                <a:gd name="connsiteY2" fmla="*/ 40708 h 87510"/>
                <a:gd name="connsiteX3" fmla="*/ 23188 w 77247"/>
                <a:gd name="connsiteY3" fmla="*/ 19157 h 87510"/>
                <a:gd name="connsiteX4" fmla="*/ 44428 w 77247"/>
                <a:gd name="connsiteY4" fmla="*/ 11752 h 87510"/>
                <a:gd name="connsiteX5" fmla="*/ 59716 w 77247"/>
                <a:gd name="connsiteY5" fmla="*/ 13681 h 87510"/>
                <a:gd name="connsiteX6" fmla="*/ 74432 w 77247"/>
                <a:gd name="connsiteY6" fmla="*/ 19491 h 87510"/>
                <a:gd name="connsiteX7" fmla="*/ 74432 w 77247"/>
                <a:gd name="connsiteY7" fmla="*/ 6537 h 87510"/>
                <a:gd name="connsiteX8" fmla="*/ 59311 w 77247"/>
                <a:gd name="connsiteY8" fmla="*/ 1774 h 87510"/>
                <a:gd name="connsiteX9" fmla="*/ 43619 w 77247"/>
                <a:gd name="connsiteY9" fmla="*/ 131 h 87510"/>
                <a:gd name="connsiteX10" fmla="*/ 12019 w 77247"/>
                <a:gd name="connsiteY10" fmla="*/ 11728 h 87510"/>
                <a:gd name="connsiteX11" fmla="*/ 375 w 77247"/>
                <a:gd name="connsiteY11" fmla="*/ 43160 h 87510"/>
                <a:gd name="connsiteX12" fmla="*/ 11424 w 77247"/>
                <a:gd name="connsiteY12" fmla="*/ 75617 h 87510"/>
                <a:gd name="connsiteX13" fmla="*/ 41237 w 77247"/>
                <a:gd name="connsiteY13" fmla="*/ 87642 h 87510"/>
                <a:gd name="connsiteX14" fmla="*/ 67836 w 77247"/>
                <a:gd name="connsiteY14" fmla="*/ 76807 h 87510"/>
                <a:gd name="connsiteX15" fmla="*/ 77623 w 77247"/>
                <a:gd name="connsiteY15" fmla="*/ 47399 h 87510"/>
                <a:gd name="connsiteX16" fmla="*/ 63931 w 77247"/>
                <a:gd name="connsiteY16" fmla="*/ 51423 h 87510"/>
                <a:gd name="connsiteX17" fmla="*/ 57644 w 77247"/>
                <a:gd name="connsiteY17" fmla="*/ 69330 h 87510"/>
                <a:gd name="connsiteX18" fmla="*/ 41380 w 77247"/>
                <a:gd name="connsiteY18" fmla="*/ 76045 h 87510"/>
                <a:gd name="connsiteX19" fmla="*/ 23045 w 77247"/>
                <a:gd name="connsiteY19" fmla="*/ 69568 h 87510"/>
                <a:gd name="connsiteX20" fmla="*/ 15115 w 77247"/>
                <a:gd name="connsiteY20" fmla="*/ 5132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623" y="47399"/>
                  </a:moveTo>
                  <a:lnTo>
                    <a:pt x="77623" y="40708"/>
                  </a:lnTo>
                  <a:lnTo>
                    <a:pt x="14663" y="40708"/>
                  </a:lnTo>
                  <a:cubicBezTo>
                    <a:pt x="15266" y="31278"/>
                    <a:pt x="18107" y="24095"/>
                    <a:pt x="23188" y="19157"/>
                  </a:cubicBezTo>
                  <a:cubicBezTo>
                    <a:pt x="28267" y="14220"/>
                    <a:pt x="35348" y="11752"/>
                    <a:pt x="44428" y="11752"/>
                  </a:cubicBezTo>
                  <a:cubicBezTo>
                    <a:pt x="49683" y="11752"/>
                    <a:pt x="54779" y="12395"/>
                    <a:pt x="59716" y="13681"/>
                  </a:cubicBezTo>
                  <a:cubicBezTo>
                    <a:pt x="64653" y="14966"/>
                    <a:pt x="69558" y="16903"/>
                    <a:pt x="74432" y="19491"/>
                  </a:cubicBezTo>
                  <a:lnTo>
                    <a:pt x="74432" y="6537"/>
                  </a:lnTo>
                  <a:cubicBezTo>
                    <a:pt x="69511" y="4457"/>
                    <a:pt x="64470" y="2870"/>
                    <a:pt x="59311" y="1774"/>
                  </a:cubicBezTo>
                  <a:cubicBezTo>
                    <a:pt x="54152" y="679"/>
                    <a:pt x="48921" y="131"/>
                    <a:pt x="43619" y="131"/>
                  </a:cubicBezTo>
                  <a:cubicBezTo>
                    <a:pt x="30315" y="131"/>
                    <a:pt x="19782" y="3997"/>
                    <a:pt x="12019" y="11728"/>
                  </a:cubicBezTo>
                  <a:cubicBezTo>
                    <a:pt x="4257" y="19475"/>
                    <a:pt x="375" y="29952"/>
                    <a:pt x="375" y="43160"/>
                  </a:cubicBezTo>
                  <a:cubicBezTo>
                    <a:pt x="375" y="56797"/>
                    <a:pt x="4058" y="67616"/>
                    <a:pt x="11424" y="75617"/>
                  </a:cubicBezTo>
                  <a:cubicBezTo>
                    <a:pt x="18790" y="83634"/>
                    <a:pt x="28728" y="87642"/>
                    <a:pt x="41237" y="87642"/>
                  </a:cubicBezTo>
                  <a:cubicBezTo>
                    <a:pt x="52445" y="87642"/>
                    <a:pt x="61311" y="84031"/>
                    <a:pt x="67836" y="76807"/>
                  </a:cubicBezTo>
                  <a:cubicBezTo>
                    <a:pt x="74361" y="69600"/>
                    <a:pt x="77623" y="59798"/>
                    <a:pt x="77623" y="47399"/>
                  </a:cubicBezTo>
                  <a:close/>
                  <a:moveTo>
                    <a:pt x="63931" y="51423"/>
                  </a:moveTo>
                  <a:cubicBezTo>
                    <a:pt x="63835" y="58900"/>
                    <a:pt x="61740" y="64870"/>
                    <a:pt x="57644" y="69330"/>
                  </a:cubicBezTo>
                  <a:cubicBezTo>
                    <a:pt x="53548" y="73807"/>
                    <a:pt x="48127" y="76045"/>
                    <a:pt x="41380" y="76045"/>
                  </a:cubicBezTo>
                  <a:cubicBezTo>
                    <a:pt x="33744" y="76045"/>
                    <a:pt x="27632" y="73887"/>
                    <a:pt x="23045" y="69568"/>
                  </a:cubicBezTo>
                  <a:cubicBezTo>
                    <a:pt x="18457" y="65251"/>
                    <a:pt x="15813" y="59170"/>
                    <a:pt x="15115" y="51328"/>
                  </a:cubicBezTo>
                  <a:close/>
                </a:path>
              </a:pathLst>
            </a:custGeom>
            <a:solidFill>
              <a:srgbClr val="000000"/>
            </a:solidFill>
            <a:ln w="1524" cap="flat">
              <a:noFill/>
              <a:prstDash val="solid"/>
              <a:round/>
            </a:ln>
          </p:spPr>
          <p:txBody>
            <a:bodyPr rtlCol="0" anchor="ctr"/>
            <a:lstStyle/>
            <a:p>
              <a:endParaRPr lang="en-US"/>
            </a:p>
          </p:txBody>
        </p:sp>
        <p:sp>
          <p:nvSpPr>
            <p:cNvPr id="361" name="Freeform: Shape 360">
              <a:extLst>
                <a:ext uri="{FF2B5EF4-FFF2-40B4-BE49-F238E27FC236}">
                  <a16:creationId xmlns:a16="http://schemas.microsoft.com/office/drawing/2014/main" id="{4CD0CB0B-5BB1-4A13-91C9-D5AE0FCAE536}"/>
                </a:ext>
              </a:extLst>
            </p:cNvPr>
            <p:cNvSpPr/>
            <p:nvPr/>
          </p:nvSpPr>
          <p:spPr>
            <a:xfrm flipV="1">
              <a:off x="11757091" y="3836524"/>
              <a:ext cx="13692" cy="115800"/>
            </a:xfrm>
            <a:custGeom>
              <a:avLst/>
              <a:gdLst>
                <a:gd name="connsiteX0" fmla="*/ 396 w 13692"/>
                <a:gd name="connsiteY0" fmla="*/ 115920 h 115800"/>
                <a:gd name="connsiteX1" fmla="*/ 14088 w 13692"/>
                <a:gd name="connsiteY1" fmla="*/ 115920 h 115800"/>
                <a:gd name="connsiteX2" fmla="*/ 14088 w 13692"/>
                <a:gd name="connsiteY2" fmla="*/ 120 h 115800"/>
                <a:gd name="connsiteX3" fmla="*/ 396 w 13692"/>
                <a:gd name="connsiteY3" fmla="*/ 120 h 115800"/>
              </a:gdLst>
              <a:ahLst/>
              <a:cxnLst>
                <a:cxn ang="0">
                  <a:pos x="connsiteX0" y="connsiteY0"/>
                </a:cxn>
                <a:cxn ang="0">
                  <a:pos x="connsiteX1" y="connsiteY1"/>
                </a:cxn>
                <a:cxn ang="0">
                  <a:pos x="connsiteX2" y="connsiteY2"/>
                </a:cxn>
                <a:cxn ang="0">
                  <a:pos x="connsiteX3" y="connsiteY3"/>
                </a:cxn>
              </a:cxnLst>
              <a:rect l="l" t="t" r="r" b="b"/>
              <a:pathLst>
                <a:path w="13692" h="115800">
                  <a:moveTo>
                    <a:pt x="396" y="115920"/>
                  </a:moveTo>
                  <a:lnTo>
                    <a:pt x="14088" y="115920"/>
                  </a:lnTo>
                  <a:lnTo>
                    <a:pt x="14088" y="120"/>
                  </a:lnTo>
                  <a:lnTo>
                    <a:pt x="396" y="120"/>
                  </a:lnTo>
                  <a:close/>
                </a:path>
              </a:pathLst>
            </a:custGeom>
            <a:solidFill>
              <a:srgbClr val="000000"/>
            </a:solidFill>
            <a:ln w="1524" cap="flat">
              <a:noFill/>
              <a:prstDash val="solid"/>
              <a:round/>
            </a:ln>
          </p:spPr>
          <p:txBody>
            <a:bodyPr rtlCol="0" anchor="ctr"/>
            <a:lstStyle/>
            <a:p>
              <a:endParaRPr lang="en-US"/>
            </a:p>
          </p:txBody>
        </p:sp>
        <p:sp>
          <p:nvSpPr>
            <p:cNvPr id="362" name="Freeform: Shape 361">
              <a:extLst>
                <a:ext uri="{FF2B5EF4-FFF2-40B4-BE49-F238E27FC236}">
                  <a16:creationId xmlns:a16="http://schemas.microsoft.com/office/drawing/2014/main" id="{FD266BFA-FFA6-437C-BF20-233FAE4AE03F}"/>
                </a:ext>
              </a:extLst>
            </p:cNvPr>
            <p:cNvSpPr/>
            <p:nvPr/>
          </p:nvSpPr>
          <p:spPr>
            <a:xfrm flipV="1">
              <a:off x="11799432" y="3836524"/>
              <a:ext cx="13692" cy="115800"/>
            </a:xfrm>
            <a:custGeom>
              <a:avLst/>
              <a:gdLst>
                <a:gd name="connsiteX0" fmla="*/ 398 w 13692"/>
                <a:gd name="connsiteY0" fmla="*/ 83463 h 115800"/>
                <a:gd name="connsiteX1" fmla="*/ 14090 w 13692"/>
                <a:gd name="connsiteY1" fmla="*/ 83463 h 115800"/>
                <a:gd name="connsiteX2" fmla="*/ 14090 w 13692"/>
                <a:gd name="connsiteY2" fmla="*/ 120 h 115800"/>
                <a:gd name="connsiteX3" fmla="*/ 398 w 13692"/>
                <a:gd name="connsiteY3" fmla="*/ 120 h 115800"/>
                <a:gd name="connsiteX4" fmla="*/ 398 w 13692"/>
                <a:gd name="connsiteY4" fmla="*/ 115920 h 115800"/>
                <a:gd name="connsiteX5" fmla="*/ 14090 w 13692"/>
                <a:gd name="connsiteY5" fmla="*/ 115920 h 115800"/>
                <a:gd name="connsiteX6" fmla="*/ 14090 w 13692"/>
                <a:gd name="connsiteY6" fmla="*/ 98561 h 115800"/>
                <a:gd name="connsiteX7" fmla="*/ 398 w 13692"/>
                <a:gd name="connsiteY7" fmla="*/ 985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98" y="83463"/>
                  </a:moveTo>
                  <a:lnTo>
                    <a:pt x="14090" y="83463"/>
                  </a:lnTo>
                  <a:lnTo>
                    <a:pt x="14090" y="120"/>
                  </a:lnTo>
                  <a:lnTo>
                    <a:pt x="398" y="120"/>
                  </a:lnTo>
                  <a:close/>
                  <a:moveTo>
                    <a:pt x="398" y="115920"/>
                  </a:moveTo>
                  <a:lnTo>
                    <a:pt x="14090" y="115920"/>
                  </a:lnTo>
                  <a:lnTo>
                    <a:pt x="14090" y="98561"/>
                  </a:lnTo>
                  <a:lnTo>
                    <a:pt x="398" y="98561"/>
                  </a:lnTo>
                  <a:close/>
                </a:path>
              </a:pathLst>
            </a:custGeom>
            <a:solidFill>
              <a:srgbClr val="000000"/>
            </a:solidFill>
            <a:ln w="1524" cap="flat">
              <a:noFill/>
              <a:prstDash val="solid"/>
              <a:round/>
            </a:ln>
          </p:spPr>
          <p:txBody>
            <a:bodyPr rtlCol="0" anchor="ctr"/>
            <a:lstStyle/>
            <a:p>
              <a:endParaRPr lang="en-US"/>
            </a:p>
          </p:txBody>
        </p:sp>
        <p:sp>
          <p:nvSpPr>
            <p:cNvPr id="363" name="Freeform: Shape 362">
              <a:extLst>
                <a:ext uri="{FF2B5EF4-FFF2-40B4-BE49-F238E27FC236}">
                  <a16:creationId xmlns:a16="http://schemas.microsoft.com/office/drawing/2014/main" id="{C028D25E-9AA3-4FF2-8ECA-F7E20CA2935E}"/>
                </a:ext>
              </a:extLst>
            </p:cNvPr>
            <p:cNvSpPr/>
            <p:nvPr/>
          </p:nvSpPr>
          <p:spPr>
            <a:xfrm flipV="1">
              <a:off x="11841250" y="3866980"/>
              <a:ext cx="69818" cy="85344"/>
            </a:xfrm>
            <a:custGeom>
              <a:avLst/>
              <a:gdLst>
                <a:gd name="connsiteX0" fmla="*/ 70202 w 69818"/>
                <a:gd name="connsiteY0" fmla="*/ 50446 h 85344"/>
                <a:gd name="connsiteX1" fmla="*/ 70202 w 69818"/>
                <a:gd name="connsiteY1" fmla="*/ 130 h 85344"/>
                <a:gd name="connsiteX2" fmla="*/ 56509 w 69818"/>
                <a:gd name="connsiteY2" fmla="*/ 130 h 85344"/>
                <a:gd name="connsiteX3" fmla="*/ 56509 w 69818"/>
                <a:gd name="connsiteY3" fmla="*/ 49994 h 85344"/>
                <a:gd name="connsiteX4" fmla="*/ 51890 w 69818"/>
                <a:gd name="connsiteY4" fmla="*/ 67687 h 85344"/>
                <a:gd name="connsiteX5" fmla="*/ 38055 w 69818"/>
                <a:gd name="connsiteY5" fmla="*/ 73568 h 85344"/>
                <a:gd name="connsiteX6" fmla="*/ 20553 w 69818"/>
                <a:gd name="connsiteY6" fmla="*/ 66496 h 85344"/>
                <a:gd name="connsiteX7" fmla="*/ 14147 w 69818"/>
                <a:gd name="connsiteY7" fmla="*/ 47232 h 85344"/>
                <a:gd name="connsiteX8" fmla="*/ 14147 w 69818"/>
                <a:gd name="connsiteY8" fmla="*/ 130 h 85344"/>
                <a:gd name="connsiteX9" fmla="*/ 383 w 69818"/>
                <a:gd name="connsiteY9" fmla="*/ 130 h 85344"/>
                <a:gd name="connsiteX10" fmla="*/ 383 w 69818"/>
                <a:gd name="connsiteY10" fmla="*/ 83474 h 85344"/>
                <a:gd name="connsiteX11" fmla="*/ 14147 w 69818"/>
                <a:gd name="connsiteY11" fmla="*/ 83474 h 85344"/>
                <a:gd name="connsiteX12" fmla="*/ 14147 w 69818"/>
                <a:gd name="connsiteY12" fmla="*/ 70520 h 85344"/>
                <a:gd name="connsiteX13" fmla="*/ 25720 w 69818"/>
                <a:gd name="connsiteY13" fmla="*/ 81760 h 85344"/>
                <a:gd name="connsiteX14" fmla="*/ 41103 w 69818"/>
                <a:gd name="connsiteY14" fmla="*/ 85474 h 85344"/>
                <a:gd name="connsiteX15" fmla="*/ 62820 w 69818"/>
                <a:gd name="connsiteY15" fmla="*/ 76592 h 85344"/>
                <a:gd name="connsiteX16" fmla="*/ 70202 w 69818"/>
                <a:gd name="connsiteY16" fmla="*/ 50446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202" y="50446"/>
                  </a:moveTo>
                  <a:lnTo>
                    <a:pt x="70202" y="130"/>
                  </a:lnTo>
                  <a:lnTo>
                    <a:pt x="56509" y="130"/>
                  </a:lnTo>
                  <a:lnTo>
                    <a:pt x="56509" y="49994"/>
                  </a:lnTo>
                  <a:cubicBezTo>
                    <a:pt x="56509" y="57884"/>
                    <a:pt x="54970" y="63781"/>
                    <a:pt x="51890" y="67687"/>
                  </a:cubicBezTo>
                  <a:cubicBezTo>
                    <a:pt x="48810" y="71608"/>
                    <a:pt x="44198" y="73568"/>
                    <a:pt x="38055" y="73568"/>
                  </a:cubicBezTo>
                  <a:cubicBezTo>
                    <a:pt x="30657" y="73568"/>
                    <a:pt x="24823" y="71211"/>
                    <a:pt x="20553" y="66496"/>
                  </a:cubicBezTo>
                  <a:cubicBezTo>
                    <a:pt x="16282" y="61797"/>
                    <a:pt x="14147" y="55375"/>
                    <a:pt x="14147" y="47232"/>
                  </a:cubicBezTo>
                  <a:lnTo>
                    <a:pt x="14147" y="130"/>
                  </a:lnTo>
                  <a:lnTo>
                    <a:pt x="383" y="130"/>
                  </a:lnTo>
                  <a:lnTo>
                    <a:pt x="383" y="83474"/>
                  </a:lnTo>
                  <a:lnTo>
                    <a:pt x="14147" y="83474"/>
                  </a:lnTo>
                  <a:lnTo>
                    <a:pt x="14147" y="70520"/>
                  </a:lnTo>
                  <a:cubicBezTo>
                    <a:pt x="17433" y="75537"/>
                    <a:pt x="21291" y="79283"/>
                    <a:pt x="25720" y="81760"/>
                  </a:cubicBezTo>
                  <a:cubicBezTo>
                    <a:pt x="30165" y="84236"/>
                    <a:pt x="35293" y="85474"/>
                    <a:pt x="41103" y="85474"/>
                  </a:cubicBezTo>
                  <a:cubicBezTo>
                    <a:pt x="50675" y="85474"/>
                    <a:pt x="57914" y="82514"/>
                    <a:pt x="62820" y="76592"/>
                  </a:cubicBezTo>
                  <a:cubicBezTo>
                    <a:pt x="67741" y="70671"/>
                    <a:pt x="70202" y="61956"/>
                    <a:pt x="70202" y="50446"/>
                  </a:cubicBezTo>
                  <a:close/>
                </a:path>
              </a:pathLst>
            </a:custGeom>
            <a:solidFill>
              <a:srgbClr val="000000"/>
            </a:solidFill>
            <a:ln w="1524" cap="flat">
              <a:noFill/>
              <a:prstDash val="solid"/>
              <a:round/>
            </a:ln>
          </p:spPr>
          <p:txBody>
            <a:bodyPr rtlCol="0" anchor="ctr"/>
            <a:lstStyle/>
            <a:p>
              <a:endParaRPr lang="en-US"/>
            </a:p>
          </p:txBody>
        </p:sp>
        <p:sp>
          <p:nvSpPr>
            <p:cNvPr id="364" name="Freeform: Shape 363">
              <a:extLst>
                <a:ext uri="{FF2B5EF4-FFF2-40B4-BE49-F238E27FC236}">
                  <a16:creationId xmlns:a16="http://schemas.microsoft.com/office/drawing/2014/main" id="{4A27FF14-B6EB-48F1-A3B0-9B1D9DA4583B}"/>
                </a:ext>
              </a:extLst>
            </p:cNvPr>
            <p:cNvSpPr/>
            <p:nvPr/>
          </p:nvSpPr>
          <p:spPr>
            <a:xfrm flipV="1">
              <a:off x="11932410" y="3866980"/>
              <a:ext cx="77247" cy="87510"/>
            </a:xfrm>
            <a:custGeom>
              <a:avLst/>
              <a:gdLst>
                <a:gd name="connsiteX0" fmla="*/ 77637 w 77247"/>
                <a:gd name="connsiteY0" fmla="*/ 47399 h 87510"/>
                <a:gd name="connsiteX1" fmla="*/ 77637 w 77247"/>
                <a:gd name="connsiteY1" fmla="*/ 40708 h 87510"/>
                <a:gd name="connsiteX2" fmla="*/ 14677 w 77247"/>
                <a:gd name="connsiteY2" fmla="*/ 40708 h 87510"/>
                <a:gd name="connsiteX3" fmla="*/ 23202 w 77247"/>
                <a:gd name="connsiteY3" fmla="*/ 19157 h 87510"/>
                <a:gd name="connsiteX4" fmla="*/ 44443 w 77247"/>
                <a:gd name="connsiteY4" fmla="*/ 11752 h 87510"/>
                <a:gd name="connsiteX5" fmla="*/ 59730 w 77247"/>
                <a:gd name="connsiteY5" fmla="*/ 13681 h 87510"/>
                <a:gd name="connsiteX6" fmla="*/ 74446 w 77247"/>
                <a:gd name="connsiteY6" fmla="*/ 19491 h 87510"/>
                <a:gd name="connsiteX7" fmla="*/ 74446 w 77247"/>
                <a:gd name="connsiteY7" fmla="*/ 6537 h 87510"/>
                <a:gd name="connsiteX8" fmla="*/ 59325 w 77247"/>
                <a:gd name="connsiteY8" fmla="*/ 1774 h 87510"/>
                <a:gd name="connsiteX9" fmla="*/ 43633 w 77247"/>
                <a:gd name="connsiteY9" fmla="*/ 131 h 87510"/>
                <a:gd name="connsiteX10" fmla="*/ 12034 w 77247"/>
                <a:gd name="connsiteY10" fmla="*/ 11728 h 87510"/>
                <a:gd name="connsiteX11" fmla="*/ 390 w 77247"/>
                <a:gd name="connsiteY11" fmla="*/ 43160 h 87510"/>
                <a:gd name="connsiteX12" fmla="*/ 11439 w 77247"/>
                <a:gd name="connsiteY12" fmla="*/ 75617 h 87510"/>
                <a:gd name="connsiteX13" fmla="*/ 41252 w 77247"/>
                <a:gd name="connsiteY13" fmla="*/ 87642 h 87510"/>
                <a:gd name="connsiteX14" fmla="*/ 67850 w 77247"/>
                <a:gd name="connsiteY14" fmla="*/ 76807 h 87510"/>
                <a:gd name="connsiteX15" fmla="*/ 77637 w 77247"/>
                <a:gd name="connsiteY15" fmla="*/ 47399 h 87510"/>
                <a:gd name="connsiteX16" fmla="*/ 63945 w 77247"/>
                <a:gd name="connsiteY16" fmla="*/ 51423 h 87510"/>
                <a:gd name="connsiteX17" fmla="*/ 57659 w 77247"/>
                <a:gd name="connsiteY17" fmla="*/ 69330 h 87510"/>
                <a:gd name="connsiteX18" fmla="*/ 41395 w 77247"/>
                <a:gd name="connsiteY18" fmla="*/ 76045 h 87510"/>
                <a:gd name="connsiteX19" fmla="*/ 23059 w 77247"/>
                <a:gd name="connsiteY19" fmla="*/ 69568 h 87510"/>
                <a:gd name="connsiteX20" fmla="*/ 15129 w 77247"/>
                <a:gd name="connsiteY20" fmla="*/ 5132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637" y="47399"/>
                  </a:moveTo>
                  <a:lnTo>
                    <a:pt x="77637" y="40708"/>
                  </a:lnTo>
                  <a:lnTo>
                    <a:pt x="14677" y="40708"/>
                  </a:lnTo>
                  <a:cubicBezTo>
                    <a:pt x="15280" y="31278"/>
                    <a:pt x="18122" y="24095"/>
                    <a:pt x="23202" y="19157"/>
                  </a:cubicBezTo>
                  <a:cubicBezTo>
                    <a:pt x="28282" y="14220"/>
                    <a:pt x="35362" y="11752"/>
                    <a:pt x="44443" y="11752"/>
                  </a:cubicBezTo>
                  <a:cubicBezTo>
                    <a:pt x="49697" y="11752"/>
                    <a:pt x="54793" y="12395"/>
                    <a:pt x="59730" y="13681"/>
                  </a:cubicBezTo>
                  <a:cubicBezTo>
                    <a:pt x="64667" y="14966"/>
                    <a:pt x="69573" y="16903"/>
                    <a:pt x="74446" y="19491"/>
                  </a:cubicBezTo>
                  <a:lnTo>
                    <a:pt x="74446" y="6537"/>
                  </a:lnTo>
                  <a:cubicBezTo>
                    <a:pt x="69525" y="4457"/>
                    <a:pt x="64485" y="2870"/>
                    <a:pt x="59325" y="1774"/>
                  </a:cubicBezTo>
                  <a:cubicBezTo>
                    <a:pt x="54166" y="679"/>
                    <a:pt x="48935" y="131"/>
                    <a:pt x="43633" y="131"/>
                  </a:cubicBezTo>
                  <a:cubicBezTo>
                    <a:pt x="30330" y="131"/>
                    <a:pt x="19797" y="3997"/>
                    <a:pt x="12034" y="11728"/>
                  </a:cubicBezTo>
                  <a:cubicBezTo>
                    <a:pt x="4271" y="19475"/>
                    <a:pt x="390" y="29952"/>
                    <a:pt x="390" y="43160"/>
                  </a:cubicBezTo>
                  <a:cubicBezTo>
                    <a:pt x="390" y="56797"/>
                    <a:pt x="4073" y="67616"/>
                    <a:pt x="11439" y="75617"/>
                  </a:cubicBezTo>
                  <a:cubicBezTo>
                    <a:pt x="18805" y="83634"/>
                    <a:pt x="28742" y="87642"/>
                    <a:pt x="41252" y="87642"/>
                  </a:cubicBezTo>
                  <a:cubicBezTo>
                    <a:pt x="52460" y="87642"/>
                    <a:pt x="61326" y="84031"/>
                    <a:pt x="67850" y="76807"/>
                  </a:cubicBezTo>
                  <a:cubicBezTo>
                    <a:pt x="74375" y="69600"/>
                    <a:pt x="77637" y="59798"/>
                    <a:pt x="77637" y="47399"/>
                  </a:cubicBezTo>
                  <a:close/>
                  <a:moveTo>
                    <a:pt x="63945" y="51423"/>
                  </a:moveTo>
                  <a:cubicBezTo>
                    <a:pt x="63850" y="58900"/>
                    <a:pt x="61754" y="64870"/>
                    <a:pt x="57659" y="69330"/>
                  </a:cubicBezTo>
                  <a:cubicBezTo>
                    <a:pt x="53563" y="73807"/>
                    <a:pt x="48142" y="76045"/>
                    <a:pt x="41395" y="76045"/>
                  </a:cubicBezTo>
                  <a:cubicBezTo>
                    <a:pt x="33759" y="76045"/>
                    <a:pt x="27647" y="73887"/>
                    <a:pt x="23059" y="69568"/>
                  </a:cubicBezTo>
                  <a:cubicBezTo>
                    <a:pt x="18471" y="65251"/>
                    <a:pt x="15828" y="59170"/>
                    <a:pt x="15129" y="51328"/>
                  </a:cubicBezTo>
                  <a:close/>
                </a:path>
              </a:pathLst>
            </a:custGeom>
            <a:solidFill>
              <a:srgbClr val="000000"/>
            </a:solidFill>
            <a:ln w="1524" cap="flat">
              <a:noFill/>
              <a:prstDash val="solid"/>
              <a:round/>
            </a:ln>
          </p:spPr>
          <p:txBody>
            <a:bodyPr rtlCol="0" anchor="ctr"/>
            <a:lstStyle/>
            <a:p>
              <a:endParaRPr lang="en-US"/>
            </a:p>
          </p:txBody>
        </p:sp>
      </p:grpSp>
      <p:sp>
        <p:nvSpPr>
          <p:cNvPr id="398" name="TextBox 397">
            <a:extLst>
              <a:ext uri="{FF2B5EF4-FFF2-40B4-BE49-F238E27FC236}">
                <a16:creationId xmlns:a16="http://schemas.microsoft.com/office/drawing/2014/main" id="{5D2BEA2C-FC48-4CE5-8220-73190A63355D}"/>
              </a:ext>
            </a:extLst>
          </p:cNvPr>
          <p:cNvSpPr txBox="1"/>
          <p:nvPr/>
        </p:nvSpPr>
        <p:spPr>
          <a:xfrm>
            <a:off x="254000" y="910599"/>
            <a:ext cx="3915066" cy="2585323"/>
          </a:xfrm>
          <a:prstGeom prst="rect">
            <a:avLst/>
          </a:prstGeom>
          <a:noFill/>
        </p:spPr>
        <p:txBody>
          <a:bodyPr wrap="square" rtlCol="0">
            <a:spAutoFit/>
          </a:bodyPr>
          <a:lstStyle/>
          <a:p>
            <a:pPr algn="l"/>
            <a:r>
              <a:rPr lang="en-US" b="1" u="sng" dirty="0">
                <a:solidFill>
                  <a:srgbClr val="000000"/>
                </a:solidFill>
              </a:rPr>
              <a:t>Persistence Baseline:</a:t>
            </a:r>
          </a:p>
          <a:p>
            <a:pPr algn="l"/>
            <a:r>
              <a:rPr lang="en-US" dirty="0">
                <a:solidFill>
                  <a:srgbClr val="000000"/>
                </a:solidFill>
              </a:rPr>
              <a:t>Assume most recent measure of nearest ground station represents current concentration</a:t>
            </a:r>
          </a:p>
          <a:p>
            <a:pPr algn="l"/>
            <a:endParaRPr lang="en-US" dirty="0">
              <a:solidFill>
                <a:srgbClr val="000000"/>
              </a:solidFill>
            </a:endParaRPr>
          </a:p>
          <a:p>
            <a:pPr algn="l"/>
            <a:r>
              <a:rPr lang="en-US" dirty="0">
                <a:solidFill>
                  <a:srgbClr val="000000"/>
                </a:solidFill>
              </a:rPr>
              <a:t>Best performance at short lead time</a:t>
            </a:r>
          </a:p>
          <a:p>
            <a:pPr algn="l"/>
            <a:endParaRPr lang="en-US" dirty="0">
              <a:solidFill>
                <a:srgbClr val="000000"/>
              </a:solidFill>
            </a:endParaRPr>
          </a:p>
          <a:p>
            <a:pPr algn="l"/>
            <a:r>
              <a:rPr lang="en-US" dirty="0">
                <a:solidFill>
                  <a:srgbClr val="000000"/>
                </a:solidFill>
              </a:rPr>
              <a:t>Diurnal cycle leads to improvement at 24-hour lead time</a:t>
            </a:r>
          </a:p>
        </p:txBody>
      </p:sp>
      <p:sp>
        <p:nvSpPr>
          <p:cNvPr id="401" name="TextBox 400">
            <a:extLst>
              <a:ext uri="{FF2B5EF4-FFF2-40B4-BE49-F238E27FC236}">
                <a16:creationId xmlns:a16="http://schemas.microsoft.com/office/drawing/2014/main" id="{8A112150-349E-452B-84EC-065F929954A7}"/>
              </a:ext>
            </a:extLst>
          </p:cNvPr>
          <p:cNvSpPr txBox="1"/>
          <p:nvPr/>
        </p:nvSpPr>
        <p:spPr>
          <a:xfrm rot="16200000">
            <a:off x="3898953" y="1377502"/>
            <a:ext cx="915635" cy="369332"/>
          </a:xfrm>
          <a:prstGeom prst="rect">
            <a:avLst/>
          </a:prstGeom>
          <a:noFill/>
        </p:spPr>
        <p:txBody>
          <a:bodyPr wrap="none" rtlCol="0">
            <a:spAutoFit/>
          </a:bodyPr>
          <a:lstStyle/>
          <a:p>
            <a:pPr algn="l"/>
            <a:r>
              <a:rPr lang="en-US" dirty="0">
                <a:solidFill>
                  <a:srgbClr val="000000"/>
                </a:solidFill>
              </a:rPr>
              <a:t>best →</a:t>
            </a:r>
          </a:p>
        </p:txBody>
      </p:sp>
      <p:sp>
        <p:nvSpPr>
          <p:cNvPr id="402" name="TextBox 401">
            <a:extLst>
              <a:ext uri="{FF2B5EF4-FFF2-40B4-BE49-F238E27FC236}">
                <a16:creationId xmlns:a16="http://schemas.microsoft.com/office/drawing/2014/main" id="{893F68C7-186F-408E-9DCE-52BD3D9C7BB2}"/>
              </a:ext>
            </a:extLst>
          </p:cNvPr>
          <p:cNvSpPr txBox="1"/>
          <p:nvPr/>
        </p:nvSpPr>
        <p:spPr>
          <a:xfrm rot="16200000">
            <a:off x="6913307" y="5146156"/>
            <a:ext cx="915635" cy="369332"/>
          </a:xfrm>
          <a:prstGeom prst="rect">
            <a:avLst/>
          </a:prstGeom>
          <a:noFill/>
        </p:spPr>
        <p:txBody>
          <a:bodyPr wrap="none" rtlCol="0">
            <a:spAutoFit/>
          </a:bodyPr>
          <a:lstStyle/>
          <a:p>
            <a:pPr algn="l"/>
            <a:r>
              <a:rPr lang="en-US" dirty="0">
                <a:solidFill>
                  <a:srgbClr val="000000"/>
                </a:solidFill>
              </a:rPr>
              <a:t>← best</a:t>
            </a:r>
          </a:p>
        </p:txBody>
      </p:sp>
      <p:sp>
        <p:nvSpPr>
          <p:cNvPr id="403" name="TextBox 402">
            <a:extLst>
              <a:ext uri="{FF2B5EF4-FFF2-40B4-BE49-F238E27FC236}">
                <a16:creationId xmlns:a16="http://schemas.microsoft.com/office/drawing/2014/main" id="{A41B8E60-871E-438B-8CB8-2E3C5A656115}"/>
              </a:ext>
            </a:extLst>
          </p:cNvPr>
          <p:cNvSpPr txBox="1"/>
          <p:nvPr/>
        </p:nvSpPr>
        <p:spPr>
          <a:xfrm rot="16200000">
            <a:off x="3783823" y="3251888"/>
            <a:ext cx="1186543" cy="338554"/>
          </a:xfrm>
          <a:prstGeom prst="rect">
            <a:avLst/>
          </a:prstGeom>
          <a:noFill/>
        </p:spPr>
        <p:txBody>
          <a:bodyPr wrap="none" rtlCol="0">
            <a:spAutoFit/>
          </a:bodyPr>
          <a:lstStyle/>
          <a:p>
            <a:pPr algn="l"/>
            <a:r>
              <a:rPr lang="en-US" sz="1600" dirty="0">
                <a:solidFill>
                  <a:srgbClr val="000000"/>
                </a:solidFill>
              </a:rPr>
              <a:t>Correlation</a:t>
            </a:r>
          </a:p>
        </p:txBody>
      </p:sp>
      <p:sp>
        <p:nvSpPr>
          <p:cNvPr id="404" name="TextBox 403">
            <a:extLst>
              <a:ext uri="{FF2B5EF4-FFF2-40B4-BE49-F238E27FC236}">
                <a16:creationId xmlns:a16="http://schemas.microsoft.com/office/drawing/2014/main" id="{5CBD65BE-75E6-47FC-9CA0-E54324DDEBCE}"/>
              </a:ext>
            </a:extLst>
          </p:cNvPr>
          <p:cNvSpPr txBox="1"/>
          <p:nvPr/>
        </p:nvSpPr>
        <p:spPr>
          <a:xfrm rot="16200000">
            <a:off x="5907541" y="3023698"/>
            <a:ext cx="2935419" cy="338554"/>
          </a:xfrm>
          <a:prstGeom prst="rect">
            <a:avLst/>
          </a:prstGeom>
          <a:noFill/>
        </p:spPr>
        <p:txBody>
          <a:bodyPr wrap="none" rtlCol="0">
            <a:spAutoFit/>
          </a:bodyPr>
          <a:lstStyle/>
          <a:p>
            <a:pPr algn="l"/>
            <a:r>
              <a:rPr lang="en-US" sz="1600" dirty="0">
                <a:solidFill>
                  <a:srgbClr val="000000"/>
                </a:solidFill>
              </a:rPr>
              <a:t>Root Mean Square Error [ppb]</a:t>
            </a:r>
          </a:p>
        </p:txBody>
      </p:sp>
      <p:sp>
        <p:nvSpPr>
          <p:cNvPr id="405" name="TextBox 404">
            <a:extLst>
              <a:ext uri="{FF2B5EF4-FFF2-40B4-BE49-F238E27FC236}">
                <a16:creationId xmlns:a16="http://schemas.microsoft.com/office/drawing/2014/main" id="{1BED0493-58D0-4050-A744-BB7E812075B8}"/>
              </a:ext>
            </a:extLst>
          </p:cNvPr>
          <p:cNvSpPr txBox="1"/>
          <p:nvPr/>
        </p:nvSpPr>
        <p:spPr>
          <a:xfrm>
            <a:off x="8180937" y="6057578"/>
            <a:ext cx="1599990" cy="338554"/>
          </a:xfrm>
          <a:prstGeom prst="rect">
            <a:avLst/>
          </a:prstGeom>
          <a:noFill/>
        </p:spPr>
        <p:txBody>
          <a:bodyPr wrap="none" rtlCol="0">
            <a:spAutoFit/>
          </a:bodyPr>
          <a:lstStyle/>
          <a:p>
            <a:pPr algn="l"/>
            <a:r>
              <a:rPr lang="en-US" sz="1600" dirty="0">
                <a:solidFill>
                  <a:srgbClr val="000000"/>
                </a:solidFill>
              </a:rPr>
              <a:t>Lead Time [</a:t>
            </a:r>
            <a:r>
              <a:rPr lang="en-US" sz="1600" dirty="0" err="1">
                <a:solidFill>
                  <a:srgbClr val="000000"/>
                </a:solidFill>
              </a:rPr>
              <a:t>hrs</a:t>
            </a:r>
            <a:r>
              <a:rPr lang="en-US" sz="1600" dirty="0">
                <a:solidFill>
                  <a:srgbClr val="000000"/>
                </a:solidFill>
              </a:rPr>
              <a:t>]</a:t>
            </a:r>
          </a:p>
        </p:txBody>
      </p:sp>
      <p:sp>
        <p:nvSpPr>
          <p:cNvPr id="406" name="TextBox 405">
            <a:extLst>
              <a:ext uri="{FF2B5EF4-FFF2-40B4-BE49-F238E27FC236}">
                <a16:creationId xmlns:a16="http://schemas.microsoft.com/office/drawing/2014/main" id="{7F8AC4B9-95B7-487F-A50E-AB09925E2965}"/>
              </a:ext>
            </a:extLst>
          </p:cNvPr>
          <p:cNvSpPr txBox="1"/>
          <p:nvPr/>
        </p:nvSpPr>
        <p:spPr>
          <a:xfrm>
            <a:off x="5185157" y="6057578"/>
            <a:ext cx="1599990" cy="338554"/>
          </a:xfrm>
          <a:prstGeom prst="rect">
            <a:avLst/>
          </a:prstGeom>
          <a:noFill/>
        </p:spPr>
        <p:txBody>
          <a:bodyPr wrap="none" rtlCol="0">
            <a:spAutoFit/>
          </a:bodyPr>
          <a:lstStyle/>
          <a:p>
            <a:pPr algn="l"/>
            <a:r>
              <a:rPr lang="en-US" sz="1600" dirty="0">
                <a:solidFill>
                  <a:srgbClr val="000000"/>
                </a:solidFill>
              </a:rPr>
              <a:t>Lead Time [</a:t>
            </a:r>
            <a:r>
              <a:rPr lang="en-US" sz="1600" dirty="0" err="1">
                <a:solidFill>
                  <a:srgbClr val="000000"/>
                </a:solidFill>
              </a:rPr>
              <a:t>hrs</a:t>
            </a:r>
            <a:r>
              <a:rPr lang="en-US" sz="1600" dirty="0">
                <a:solidFill>
                  <a:srgbClr val="000000"/>
                </a:solidFill>
              </a:rPr>
              <a:t>]</a:t>
            </a:r>
          </a:p>
        </p:txBody>
      </p:sp>
    </p:spTree>
    <p:extLst>
      <p:ext uri="{BB962C8B-B14F-4D97-AF65-F5344CB8AC3E}">
        <p14:creationId xmlns:p14="http://schemas.microsoft.com/office/powerpoint/2010/main" val="2316545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C719-02E5-43F9-80E3-624F09AEB2A3}"/>
              </a:ext>
            </a:extLst>
          </p:cNvPr>
          <p:cNvSpPr>
            <a:spLocks noGrp="1"/>
          </p:cNvSpPr>
          <p:nvPr>
            <p:ph type="title"/>
          </p:nvPr>
        </p:nvSpPr>
        <p:spPr/>
        <p:txBody>
          <a:bodyPr/>
          <a:lstStyle/>
          <a:p>
            <a:r>
              <a:rPr lang="en-US" dirty="0"/>
              <a:t>Proposed Method Outperforms Baselines</a:t>
            </a:r>
          </a:p>
        </p:txBody>
      </p:sp>
      <p:sp>
        <p:nvSpPr>
          <p:cNvPr id="3" name="Slide Number Placeholder 2">
            <a:extLst>
              <a:ext uri="{FF2B5EF4-FFF2-40B4-BE49-F238E27FC236}">
                <a16:creationId xmlns:a16="http://schemas.microsoft.com/office/drawing/2014/main" id="{89F23A77-66F6-44F9-8E82-C144B7F003A6}"/>
              </a:ext>
            </a:extLst>
          </p:cNvPr>
          <p:cNvSpPr>
            <a:spLocks noGrp="1"/>
          </p:cNvSpPr>
          <p:nvPr>
            <p:ph type="sldNum" sz="quarter" idx="10"/>
          </p:nvPr>
        </p:nvSpPr>
        <p:spPr/>
        <p:txBody>
          <a:bodyPr/>
          <a:lstStyle/>
          <a:p>
            <a:fld id="{BDB8D1E3-1DAE-664E-B350-75CA63E753F0}" type="slidenum">
              <a:rPr lang="en-US" smtClean="0"/>
              <a:t>20</a:t>
            </a:fld>
            <a:endParaRPr lang="en-US"/>
          </a:p>
        </p:txBody>
      </p:sp>
      <p:sp>
        <p:nvSpPr>
          <p:cNvPr id="4" name="Date Placeholder 3">
            <a:extLst>
              <a:ext uri="{FF2B5EF4-FFF2-40B4-BE49-F238E27FC236}">
                <a16:creationId xmlns:a16="http://schemas.microsoft.com/office/drawing/2014/main" id="{3722CAB9-DF99-4C50-905C-FE8300626C80}"/>
              </a:ext>
            </a:extLst>
          </p:cNvPr>
          <p:cNvSpPr>
            <a:spLocks noGrp="1"/>
          </p:cNvSpPr>
          <p:nvPr>
            <p:ph type="dt" sz="half" idx="11"/>
          </p:nvPr>
        </p:nvSpPr>
        <p:spPr/>
        <p:txBody>
          <a:bodyPr/>
          <a:lstStyle/>
          <a:p>
            <a:r>
              <a:rPr lang="en-US" dirty="0"/>
              <a:t>Jan. 12, 2021</a:t>
            </a:r>
          </a:p>
        </p:txBody>
      </p:sp>
      <p:grpSp>
        <p:nvGrpSpPr>
          <p:cNvPr id="11" name="Graphic 4">
            <a:extLst>
              <a:ext uri="{FF2B5EF4-FFF2-40B4-BE49-F238E27FC236}">
                <a16:creationId xmlns:a16="http://schemas.microsoft.com/office/drawing/2014/main" id="{2BF7F60B-8A6D-41F0-BD80-29F50A6C7D27}"/>
              </a:ext>
            </a:extLst>
          </p:cNvPr>
          <p:cNvGrpSpPr/>
          <p:nvPr/>
        </p:nvGrpSpPr>
        <p:grpSpPr>
          <a:xfrm>
            <a:off x="5034962" y="5784229"/>
            <a:ext cx="76795" cy="251321"/>
            <a:chOff x="5034962" y="5784229"/>
            <a:chExt cx="76795" cy="251321"/>
          </a:xfrm>
          <a:solidFill>
            <a:srgbClr val="000000"/>
          </a:solidFill>
        </p:grpSpPr>
        <p:sp>
          <p:nvSpPr>
            <p:cNvPr id="12" name="Freeform: Shape 11">
              <a:extLst>
                <a:ext uri="{FF2B5EF4-FFF2-40B4-BE49-F238E27FC236}">
                  <a16:creationId xmlns:a16="http://schemas.microsoft.com/office/drawing/2014/main" id="{6C5CE70B-AA0A-45A9-871F-E6719FBE8365}"/>
                </a:ext>
              </a:extLst>
            </p:cNvPr>
            <p:cNvSpPr/>
            <p:nvPr/>
          </p:nvSpPr>
          <p:spPr>
            <a:xfrm>
              <a:off x="5073396" y="5784229"/>
              <a:ext cx="19050" cy="66675"/>
            </a:xfrm>
            <a:custGeom>
              <a:avLst/>
              <a:gdLst>
                <a:gd name="connsiteX0" fmla="*/ 58 w 19050"/>
                <a:gd name="connsiteY0" fmla="*/ 257 h 66675"/>
                <a:gd name="connsiteX1" fmla="*/ 58 w 19050"/>
                <a:gd name="connsiteY1" fmla="*/ 66932 h 66675"/>
              </a:gdLst>
              <a:ahLst/>
              <a:cxnLst>
                <a:cxn ang="0">
                  <a:pos x="connsiteX0" y="connsiteY0"/>
                </a:cxn>
                <a:cxn ang="0">
                  <a:pos x="connsiteX1" y="connsiteY1"/>
                </a:cxn>
              </a:cxnLst>
              <a:rect l="l" t="t" r="r" b="b"/>
              <a:pathLst>
                <a:path w="19050" h="66675">
                  <a:moveTo>
                    <a:pt x="58" y="257"/>
                  </a:moveTo>
                  <a:lnTo>
                    <a:pt x="58"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13" name="Freeform: Shape 12">
              <a:extLst>
                <a:ext uri="{FF2B5EF4-FFF2-40B4-BE49-F238E27FC236}">
                  <a16:creationId xmlns:a16="http://schemas.microsoft.com/office/drawing/2014/main" id="{4F7D9307-B554-4FDC-8A26-D59EE0BE5F28}"/>
                </a:ext>
              </a:extLst>
            </p:cNvPr>
            <p:cNvSpPr/>
            <p:nvPr/>
          </p:nvSpPr>
          <p:spPr>
            <a:xfrm flipV="1">
              <a:off x="5034962" y="5920275"/>
              <a:ext cx="76795" cy="115276"/>
            </a:xfrm>
            <a:custGeom>
              <a:avLst/>
              <a:gdLst>
                <a:gd name="connsiteX0" fmla="*/ 38412 w 76795"/>
                <a:gd name="connsiteY0" fmla="*/ 103601 h 115276"/>
                <a:gd name="connsiteX1" fmla="*/ 20958 w 76795"/>
                <a:gd name="connsiteY1" fmla="*/ 92171 h 115276"/>
                <a:gd name="connsiteX2" fmla="*/ 15124 w 76795"/>
                <a:gd name="connsiteY2" fmla="*/ 57833 h 115276"/>
                <a:gd name="connsiteX3" fmla="*/ 20958 w 76795"/>
                <a:gd name="connsiteY3" fmla="*/ 23567 h 115276"/>
                <a:gd name="connsiteX4" fmla="*/ 38412 w 76795"/>
                <a:gd name="connsiteY4" fmla="*/ 12137 h 115276"/>
                <a:gd name="connsiteX5" fmla="*/ 55938 w 76795"/>
                <a:gd name="connsiteY5" fmla="*/ 23567 h 115276"/>
                <a:gd name="connsiteX6" fmla="*/ 61796 w 76795"/>
                <a:gd name="connsiteY6" fmla="*/ 57833 h 115276"/>
                <a:gd name="connsiteX7" fmla="*/ 55938 w 76795"/>
                <a:gd name="connsiteY7" fmla="*/ 92171 h 115276"/>
                <a:gd name="connsiteX8" fmla="*/ 38412 w 76795"/>
                <a:gd name="connsiteY8" fmla="*/ 103601 h 115276"/>
                <a:gd name="connsiteX9" fmla="*/ 38412 w 76795"/>
                <a:gd name="connsiteY9" fmla="*/ 115507 h 115276"/>
                <a:gd name="connsiteX10" fmla="*/ 66963 w 76795"/>
                <a:gd name="connsiteY10" fmla="*/ 100719 h 115276"/>
                <a:gd name="connsiteX11" fmla="*/ 76822 w 76795"/>
                <a:gd name="connsiteY11" fmla="*/ 57833 h 115276"/>
                <a:gd name="connsiteX12" fmla="*/ 66963 w 76795"/>
                <a:gd name="connsiteY12" fmla="*/ 14994 h 115276"/>
                <a:gd name="connsiteX13" fmla="*/ 38412 w 76795"/>
                <a:gd name="connsiteY13" fmla="*/ 231 h 115276"/>
                <a:gd name="connsiteX14" fmla="*/ 9885 w 76795"/>
                <a:gd name="connsiteY14" fmla="*/ 14994 h 115276"/>
                <a:gd name="connsiteX15" fmla="*/ 27 w 76795"/>
                <a:gd name="connsiteY15" fmla="*/ 57833 h 115276"/>
                <a:gd name="connsiteX16" fmla="*/ 9885 w 76795"/>
                <a:gd name="connsiteY16" fmla="*/ 100719 h 115276"/>
                <a:gd name="connsiteX17" fmla="*/ 38412 w 76795"/>
                <a:gd name="connsiteY17" fmla="*/ 11550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412" y="103601"/>
                  </a:moveTo>
                  <a:cubicBezTo>
                    <a:pt x="30681" y="103601"/>
                    <a:pt x="24863" y="99791"/>
                    <a:pt x="20958" y="92171"/>
                  </a:cubicBezTo>
                  <a:cubicBezTo>
                    <a:pt x="17068" y="84567"/>
                    <a:pt x="15124" y="73121"/>
                    <a:pt x="15124" y="57833"/>
                  </a:cubicBezTo>
                  <a:cubicBezTo>
                    <a:pt x="15124" y="42609"/>
                    <a:pt x="17068" y="31187"/>
                    <a:pt x="20958" y="23567"/>
                  </a:cubicBezTo>
                  <a:cubicBezTo>
                    <a:pt x="24863" y="15947"/>
                    <a:pt x="30681" y="12137"/>
                    <a:pt x="38412" y="12137"/>
                  </a:cubicBezTo>
                  <a:cubicBezTo>
                    <a:pt x="46207" y="12137"/>
                    <a:pt x="52049" y="15947"/>
                    <a:pt x="55938" y="23567"/>
                  </a:cubicBezTo>
                  <a:cubicBezTo>
                    <a:pt x="59844" y="31187"/>
                    <a:pt x="61796" y="42609"/>
                    <a:pt x="61796" y="57833"/>
                  </a:cubicBezTo>
                  <a:cubicBezTo>
                    <a:pt x="61796" y="73121"/>
                    <a:pt x="59844" y="84567"/>
                    <a:pt x="55938" y="92171"/>
                  </a:cubicBezTo>
                  <a:cubicBezTo>
                    <a:pt x="52049" y="99791"/>
                    <a:pt x="46207" y="103601"/>
                    <a:pt x="38412" y="103601"/>
                  </a:cubicBezTo>
                  <a:close/>
                  <a:moveTo>
                    <a:pt x="38412" y="115507"/>
                  </a:moveTo>
                  <a:cubicBezTo>
                    <a:pt x="50874" y="115507"/>
                    <a:pt x="60391" y="110578"/>
                    <a:pt x="66963" y="100719"/>
                  </a:cubicBezTo>
                  <a:cubicBezTo>
                    <a:pt x="73536" y="90877"/>
                    <a:pt x="76822" y="76582"/>
                    <a:pt x="76822" y="57833"/>
                  </a:cubicBezTo>
                  <a:cubicBezTo>
                    <a:pt x="76822" y="39132"/>
                    <a:pt x="73536" y="24853"/>
                    <a:pt x="66963" y="14994"/>
                  </a:cubicBezTo>
                  <a:cubicBezTo>
                    <a:pt x="60391" y="5152"/>
                    <a:pt x="50874" y="231"/>
                    <a:pt x="38412" y="231"/>
                  </a:cubicBezTo>
                  <a:cubicBezTo>
                    <a:pt x="25966" y="231"/>
                    <a:pt x="16457" y="5152"/>
                    <a:pt x="9885" y="14994"/>
                  </a:cubicBezTo>
                  <a:cubicBezTo>
                    <a:pt x="3313" y="24853"/>
                    <a:pt x="27" y="39132"/>
                    <a:pt x="27" y="57833"/>
                  </a:cubicBezTo>
                  <a:cubicBezTo>
                    <a:pt x="27" y="76582"/>
                    <a:pt x="3313" y="90877"/>
                    <a:pt x="9885" y="100719"/>
                  </a:cubicBezTo>
                  <a:cubicBezTo>
                    <a:pt x="16457" y="110578"/>
                    <a:pt x="25966" y="115507"/>
                    <a:pt x="38412" y="115507"/>
                  </a:cubicBezTo>
                  <a:close/>
                </a:path>
              </a:pathLst>
            </a:custGeom>
            <a:solidFill>
              <a:srgbClr val="000000"/>
            </a:solidFill>
            <a:ln w="1524" cap="flat">
              <a:noFill/>
              <a:prstDash val="solid"/>
              <a:round/>
            </a:ln>
          </p:spPr>
          <p:txBody>
            <a:bodyPr rtlCol="0" anchor="ctr"/>
            <a:lstStyle/>
            <a:p>
              <a:endParaRPr lang="en-US"/>
            </a:p>
          </p:txBody>
        </p:sp>
      </p:grpSp>
      <p:grpSp>
        <p:nvGrpSpPr>
          <p:cNvPr id="14" name="Graphic 4">
            <a:extLst>
              <a:ext uri="{FF2B5EF4-FFF2-40B4-BE49-F238E27FC236}">
                <a16:creationId xmlns:a16="http://schemas.microsoft.com/office/drawing/2014/main" id="{2BF7F60B-8A6D-41F0-BD80-29F50A6C7D27}"/>
              </a:ext>
            </a:extLst>
          </p:cNvPr>
          <p:cNvGrpSpPr/>
          <p:nvPr/>
        </p:nvGrpSpPr>
        <p:grpSpPr>
          <a:xfrm>
            <a:off x="5498472" y="5784229"/>
            <a:ext cx="76723" cy="251321"/>
            <a:chOff x="5498472" y="5784229"/>
            <a:chExt cx="76723" cy="251321"/>
          </a:xfrm>
          <a:solidFill>
            <a:srgbClr val="000000"/>
          </a:solidFill>
        </p:grpSpPr>
        <p:sp>
          <p:nvSpPr>
            <p:cNvPr id="15" name="Freeform: Shape 14">
              <a:extLst>
                <a:ext uri="{FF2B5EF4-FFF2-40B4-BE49-F238E27FC236}">
                  <a16:creationId xmlns:a16="http://schemas.microsoft.com/office/drawing/2014/main" id="{6FF8EB3B-2692-452D-9981-A566B833CB4C}"/>
                </a:ext>
              </a:extLst>
            </p:cNvPr>
            <p:cNvSpPr/>
            <p:nvPr/>
          </p:nvSpPr>
          <p:spPr>
            <a:xfrm>
              <a:off x="5536311" y="5784229"/>
              <a:ext cx="19050" cy="66675"/>
            </a:xfrm>
            <a:custGeom>
              <a:avLst/>
              <a:gdLst>
                <a:gd name="connsiteX0" fmla="*/ 83 w 19050"/>
                <a:gd name="connsiteY0" fmla="*/ 257 h 66675"/>
                <a:gd name="connsiteX1" fmla="*/ 83 w 19050"/>
                <a:gd name="connsiteY1" fmla="*/ 66932 h 66675"/>
              </a:gdLst>
              <a:ahLst/>
              <a:cxnLst>
                <a:cxn ang="0">
                  <a:pos x="connsiteX0" y="connsiteY0"/>
                </a:cxn>
                <a:cxn ang="0">
                  <a:pos x="connsiteX1" y="connsiteY1"/>
                </a:cxn>
              </a:cxnLst>
              <a:rect l="l" t="t" r="r" b="b"/>
              <a:pathLst>
                <a:path w="19050" h="66675">
                  <a:moveTo>
                    <a:pt x="83" y="257"/>
                  </a:moveTo>
                  <a:lnTo>
                    <a:pt x="83"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16" name="Freeform: Shape 15">
              <a:extLst>
                <a:ext uri="{FF2B5EF4-FFF2-40B4-BE49-F238E27FC236}">
                  <a16:creationId xmlns:a16="http://schemas.microsoft.com/office/drawing/2014/main" id="{9BA3DC17-8686-4EF0-A011-DA27306B67B4}"/>
                </a:ext>
              </a:extLst>
            </p:cNvPr>
            <p:cNvSpPr/>
            <p:nvPr/>
          </p:nvSpPr>
          <p:spPr>
            <a:xfrm flipV="1">
              <a:off x="5498472" y="5920275"/>
              <a:ext cx="76723" cy="115276"/>
            </a:xfrm>
            <a:custGeom>
              <a:avLst/>
              <a:gdLst>
                <a:gd name="connsiteX0" fmla="*/ 39722 w 76723"/>
                <a:gd name="connsiteY0" fmla="*/ 63929 h 115276"/>
                <a:gd name="connsiteX1" fmla="*/ 23673 w 76723"/>
                <a:gd name="connsiteY1" fmla="*/ 57000 h 115276"/>
                <a:gd name="connsiteX2" fmla="*/ 17767 w 76723"/>
                <a:gd name="connsiteY2" fmla="*/ 38045 h 115276"/>
                <a:gd name="connsiteX3" fmla="*/ 23673 w 76723"/>
                <a:gd name="connsiteY3" fmla="*/ 19090 h 115276"/>
                <a:gd name="connsiteX4" fmla="*/ 39722 w 76723"/>
                <a:gd name="connsiteY4" fmla="*/ 12137 h 115276"/>
                <a:gd name="connsiteX5" fmla="*/ 55748 w 76723"/>
                <a:gd name="connsiteY5" fmla="*/ 19090 h 115276"/>
                <a:gd name="connsiteX6" fmla="*/ 61653 w 76723"/>
                <a:gd name="connsiteY6" fmla="*/ 38045 h 115276"/>
                <a:gd name="connsiteX7" fmla="*/ 55748 w 76723"/>
                <a:gd name="connsiteY7" fmla="*/ 57000 h 115276"/>
                <a:gd name="connsiteX8" fmla="*/ 39722 w 76723"/>
                <a:gd name="connsiteY8" fmla="*/ 63929 h 115276"/>
                <a:gd name="connsiteX9" fmla="*/ 69559 w 76723"/>
                <a:gd name="connsiteY9" fmla="*/ 111054 h 115276"/>
                <a:gd name="connsiteX10" fmla="*/ 69559 w 76723"/>
                <a:gd name="connsiteY10" fmla="*/ 97362 h 115276"/>
                <a:gd name="connsiteX11" fmla="*/ 58129 w 76723"/>
                <a:gd name="connsiteY11" fmla="*/ 101434 h 115276"/>
                <a:gd name="connsiteX12" fmla="*/ 46699 w 76723"/>
                <a:gd name="connsiteY12" fmla="*/ 102863 h 115276"/>
                <a:gd name="connsiteX13" fmla="*/ 23958 w 76723"/>
                <a:gd name="connsiteY13" fmla="*/ 92814 h 115276"/>
                <a:gd name="connsiteX14" fmla="*/ 15005 w 76723"/>
                <a:gd name="connsiteY14" fmla="*/ 62453 h 115276"/>
                <a:gd name="connsiteX15" fmla="*/ 26006 w 76723"/>
                <a:gd name="connsiteY15" fmla="*/ 72383 h 115276"/>
                <a:gd name="connsiteX16" fmla="*/ 40603 w 76723"/>
                <a:gd name="connsiteY16" fmla="*/ 75835 h 115276"/>
                <a:gd name="connsiteX17" fmla="*/ 67059 w 76723"/>
                <a:gd name="connsiteY17" fmla="*/ 65667 h 115276"/>
                <a:gd name="connsiteX18" fmla="*/ 76774 w 76723"/>
                <a:gd name="connsiteY18" fmla="*/ 38045 h 115276"/>
                <a:gd name="connsiteX19" fmla="*/ 66654 w 76723"/>
                <a:gd name="connsiteY19" fmla="*/ 10565 h 115276"/>
                <a:gd name="connsiteX20" fmla="*/ 39722 w 76723"/>
                <a:gd name="connsiteY20" fmla="*/ 231 h 115276"/>
                <a:gd name="connsiteX21" fmla="*/ 10242 w 76723"/>
                <a:gd name="connsiteY21" fmla="*/ 14994 h 115276"/>
                <a:gd name="connsiteX22" fmla="*/ 50 w 76723"/>
                <a:gd name="connsiteY22" fmla="*/ 57833 h 115276"/>
                <a:gd name="connsiteX23" fmla="*/ 12552 w 76723"/>
                <a:gd name="connsiteY23" fmla="*/ 99838 h 115276"/>
                <a:gd name="connsiteX24" fmla="*/ 46104 w 76723"/>
                <a:gd name="connsiteY24" fmla="*/ 115507 h 115276"/>
                <a:gd name="connsiteX25" fmla="*/ 57534 w 76723"/>
                <a:gd name="connsiteY25" fmla="*/ 114388 h 115276"/>
                <a:gd name="connsiteX26" fmla="*/ 69559 w 76723"/>
                <a:gd name="connsiteY26" fmla="*/ 11105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723" h="115276">
                  <a:moveTo>
                    <a:pt x="39722" y="63929"/>
                  </a:moveTo>
                  <a:cubicBezTo>
                    <a:pt x="32975" y="63929"/>
                    <a:pt x="27625" y="61619"/>
                    <a:pt x="23673" y="57000"/>
                  </a:cubicBezTo>
                  <a:cubicBezTo>
                    <a:pt x="19735" y="52396"/>
                    <a:pt x="17767" y="46078"/>
                    <a:pt x="17767" y="38045"/>
                  </a:cubicBezTo>
                  <a:cubicBezTo>
                    <a:pt x="17767" y="30060"/>
                    <a:pt x="19735" y="23742"/>
                    <a:pt x="23673" y="19090"/>
                  </a:cubicBezTo>
                  <a:cubicBezTo>
                    <a:pt x="27625" y="14455"/>
                    <a:pt x="32975" y="12137"/>
                    <a:pt x="39722" y="12137"/>
                  </a:cubicBezTo>
                  <a:cubicBezTo>
                    <a:pt x="46469" y="12137"/>
                    <a:pt x="51811" y="14455"/>
                    <a:pt x="55748" y="19090"/>
                  </a:cubicBezTo>
                  <a:cubicBezTo>
                    <a:pt x="59685" y="23742"/>
                    <a:pt x="61653" y="30060"/>
                    <a:pt x="61653" y="38045"/>
                  </a:cubicBezTo>
                  <a:cubicBezTo>
                    <a:pt x="61653" y="46078"/>
                    <a:pt x="59685" y="52396"/>
                    <a:pt x="55748" y="57000"/>
                  </a:cubicBezTo>
                  <a:cubicBezTo>
                    <a:pt x="51811" y="61619"/>
                    <a:pt x="46469" y="63929"/>
                    <a:pt x="39722" y="63929"/>
                  </a:cubicBezTo>
                  <a:close/>
                  <a:moveTo>
                    <a:pt x="69559" y="111054"/>
                  </a:moveTo>
                  <a:lnTo>
                    <a:pt x="69559" y="97362"/>
                  </a:lnTo>
                  <a:cubicBezTo>
                    <a:pt x="65781" y="99140"/>
                    <a:pt x="61971" y="100497"/>
                    <a:pt x="58129" y="101434"/>
                  </a:cubicBezTo>
                  <a:cubicBezTo>
                    <a:pt x="54287" y="102386"/>
                    <a:pt x="50477" y="102863"/>
                    <a:pt x="46699" y="102863"/>
                  </a:cubicBezTo>
                  <a:cubicBezTo>
                    <a:pt x="36777" y="102863"/>
                    <a:pt x="29197" y="99513"/>
                    <a:pt x="23958" y="92814"/>
                  </a:cubicBezTo>
                  <a:cubicBezTo>
                    <a:pt x="18735" y="86114"/>
                    <a:pt x="15751" y="75994"/>
                    <a:pt x="15005" y="62453"/>
                  </a:cubicBezTo>
                  <a:cubicBezTo>
                    <a:pt x="17926" y="66771"/>
                    <a:pt x="21593" y="70081"/>
                    <a:pt x="26006" y="72383"/>
                  </a:cubicBezTo>
                  <a:cubicBezTo>
                    <a:pt x="30435" y="74684"/>
                    <a:pt x="35301" y="75835"/>
                    <a:pt x="40603" y="75835"/>
                  </a:cubicBezTo>
                  <a:cubicBezTo>
                    <a:pt x="51763" y="75835"/>
                    <a:pt x="60582" y="72446"/>
                    <a:pt x="67059" y="65667"/>
                  </a:cubicBezTo>
                  <a:cubicBezTo>
                    <a:pt x="73536" y="58905"/>
                    <a:pt x="76774" y="49697"/>
                    <a:pt x="76774" y="38045"/>
                  </a:cubicBezTo>
                  <a:cubicBezTo>
                    <a:pt x="76774" y="26631"/>
                    <a:pt x="73401" y="17471"/>
                    <a:pt x="66654" y="10565"/>
                  </a:cubicBezTo>
                  <a:cubicBezTo>
                    <a:pt x="59907" y="3676"/>
                    <a:pt x="50930" y="231"/>
                    <a:pt x="39722" y="231"/>
                  </a:cubicBezTo>
                  <a:cubicBezTo>
                    <a:pt x="26863" y="231"/>
                    <a:pt x="17037" y="5152"/>
                    <a:pt x="10242" y="14994"/>
                  </a:cubicBezTo>
                  <a:cubicBezTo>
                    <a:pt x="3448" y="24853"/>
                    <a:pt x="50" y="39132"/>
                    <a:pt x="50" y="57833"/>
                  </a:cubicBezTo>
                  <a:cubicBezTo>
                    <a:pt x="50" y="75391"/>
                    <a:pt x="4218" y="89393"/>
                    <a:pt x="12552" y="99838"/>
                  </a:cubicBezTo>
                  <a:cubicBezTo>
                    <a:pt x="20886" y="110284"/>
                    <a:pt x="32070" y="115507"/>
                    <a:pt x="46104" y="115507"/>
                  </a:cubicBezTo>
                  <a:cubicBezTo>
                    <a:pt x="49882" y="115507"/>
                    <a:pt x="53692" y="115134"/>
                    <a:pt x="57534" y="114388"/>
                  </a:cubicBezTo>
                  <a:cubicBezTo>
                    <a:pt x="61376" y="113642"/>
                    <a:pt x="65384" y="112530"/>
                    <a:pt x="69559" y="111054"/>
                  </a:cubicBezTo>
                  <a:close/>
                </a:path>
              </a:pathLst>
            </a:custGeom>
            <a:solidFill>
              <a:srgbClr val="000000"/>
            </a:solidFill>
            <a:ln w="1524" cap="flat">
              <a:noFill/>
              <a:prstDash val="solid"/>
              <a:round/>
            </a:ln>
          </p:spPr>
          <p:txBody>
            <a:bodyPr rtlCol="0" anchor="ctr"/>
            <a:lstStyle/>
            <a:p>
              <a:endParaRPr lang="en-US"/>
            </a:p>
          </p:txBody>
        </p:sp>
      </p:grpSp>
      <p:grpSp>
        <p:nvGrpSpPr>
          <p:cNvPr id="17" name="Graphic 4">
            <a:extLst>
              <a:ext uri="{FF2B5EF4-FFF2-40B4-BE49-F238E27FC236}">
                <a16:creationId xmlns:a16="http://schemas.microsoft.com/office/drawing/2014/main" id="{2BF7F60B-8A6D-41F0-BD80-29F50A6C7D27}"/>
              </a:ext>
            </a:extLst>
          </p:cNvPr>
          <p:cNvGrpSpPr/>
          <p:nvPr/>
        </p:nvGrpSpPr>
        <p:grpSpPr>
          <a:xfrm>
            <a:off x="5919001" y="5784229"/>
            <a:ext cx="161921" cy="249154"/>
            <a:chOff x="5919001" y="5784229"/>
            <a:chExt cx="161921" cy="249154"/>
          </a:xfrm>
          <a:solidFill>
            <a:srgbClr val="000000"/>
          </a:solidFill>
        </p:grpSpPr>
        <p:sp>
          <p:nvSpPr>
            <p:cNvPr id="18" name="Freeform: Shape 17">
              <a:extLst>
                <a:ext uri="{FF2B5EF4-FFF2-40B4-BE49-F238E27FC236}">
                  <a16:creationId xmlns:a16="http://schemas.microsoft.com/office/drawing/2014/main" id="{96DA3285-DCA5-493B-8899-024A83606E85}"/>
                </a:ext>
              </a:extLst>
            </p:cNvPr>
            <p:cNvSpPr/>
            <p:nvPr/>
          </p:nvSpPr>
          <p:spPr>
            <a:xfrm>
              <a:off x="5999226" y="5784229"/>
              <a:ext cx="19050" cy="66675"/>
            </a:xfrm>
            <a:custGeom>
              <a:avLst/>
              <a:gdLst>
                <a:gd name="connsiteX0" fmla="*/ 107 w 19050"/>
                <a:gd name="connsiteY0" fmla="*/ 257 h 66675"/>
                <a:gd name="connsiteX1" fmla="*/ 107 w 19050"/>
                <a:gd name="connsiteY1" fmla="*/ 66932 h 66675"/>
              </a:gdLst>
              <a:ahLst/>
              <a:cxnLst>
                <a:cxn ang="0">
                  <a:pos x="connsiteX0" y="connsiteY0"/>
                </a:cxn>
                <a:cxn ang="0">
                  <a:pos x="connsiteX1" y="connsiteY1"/>
                </a:cxn>
              </a:cxnLst>
              <a:rect l="l" t="t" r="r" b="b"/>
              <a:pathLst>
                <a:path w="19050" h="66675">
                  <a:moveTo>
                    <a:pt x="107" y="257"/>
                  </a:moveTo>
                  <a:lnTo>
                    <a:pt x="107"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19" name="Graphic 4">
              <a:extLst>
                <a:ext uri="{FF2B5EF4-FFF2-40B4-BE49-F238E27FC236}">
                  <a16:creationId xmlns:a16="http://schemas.microsoft.com/office/drawing/2014/main" id="{2BF7F60B-8A6D-41F0-BD80-29F50A6C7D27}"/>
                </a:ext>
              </a:extLst>
            </p:cNvPr>
            <p:cNvGrpSpPr/>
            <p:nvPr/>
          </p:nvGrpSpPr>
          <p:grpSpPr>
            <a:xfrm>
              <a:off x="5919001" y="5920275"/>
              <a:ext cx="161921" cy="113109"/>
              <a:chOff x="5919001" y="5920275"/>
              <a:chExt cx="161921" cy="113109"/>
            </a:xfrm>
            <a:solidFill>
              <a:srgbClr val="000000"/>
            </a:solidFill>
          </p:grpSpPr>
          <p:sp>
            <p:nvSpPr>
              <p:cNvPr id="20" name="Freeform: Shape 19">
                <a:extLst>
                  <a:ext uri="{FF2B5EF4-FFF2-40B4-BE49-F238E27FC236}">
                    <a16:creationId xmlns:a16="http://schemas.microsoft.com/office/drawing/2014/main" id="{8AA87C0C-4A07-466A-B9A7-92284C64A81E}"/>
                  </a:ext>
                </a:extLst>
              </p:cNvPr>
              <p:cNvSpPr/>
              <p:nvPr/>
            </p:nvSpPr>
            <p:spPr>
              <a:xfrm flipV="1">
                <a:off x="5919001" y="5922275"/>
                <a:ext cx="66151" cy="111109"/>
              </a:xfrm>
              <a:custGeom>
                <a:avLst/>
                <a:gdLst>
                  <a:gd name="connsiteX0" fmla="*/ 2239 w 66151"/>
                  <a:gd name="connsiteY0" fmla="*/ 12875 h 111109"/>
                  <a:gd name="connsiteX1" fmla="*/ 26789 w 66151"/>
                  <a:gd name="connsiteY1" fmla="*/ 12875 h 111109"/>
                  <a:gd name="connsiteX2" fmla="*/ 26789 w 66151"/>
                  <a:gd name="connsiteY2" fmla="*/ 97648 h 111109"/>
                  <a:gd name="connsiteX3" fmla="*/ 72 w 66151"/>
                  <a:gd name="connsiteY3" fmla="*/ 92290 h 111109"/>
                  <a:gd name="connsiteX4" fmla="*/ 72 w 66151"/>
                  <a:gd name="connsiteY4" fmla="*/ 105982 h 111109"/>
                  <a:gd name="connsiteX5" fmla="*/ 26647 w 66151"/>
                  <a:gd name="connsiteY5" fmla="*/ 111340 h 111109"/>
                  <a:gd name="connsiteX6" fmla="*/ 41672 w 66151"/>
                  <a:gd name="connsiteY6" fmla="*/ 111340 h 111109"/>
                  <a:gd name="connsiteX7" fmla="*/ 41672 w 66151"/>
                  <a:gd name="connsiteY7" fmla="*/ 12875 h 111109"/>
                  <a:gd name="connsiteX8" fmla="*/ 66223 w 66151"/>
                  <a:gd name="connsiteY8" fmla="*/ 12875 h 111109"/>
                  <a:gd name="connsiteX9" fmla="*/ 66223 w 66151"/>
                  <a:gd name="connsiteY9" fmla="*/ 231 h 111109"/>
                  <a:gd name="connsiteX10" fmla="*/ 2239 w 66151"/>
                  <a:gd name="connsiteY10" fmla="*/ 23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239" y="12875"/>
                    </a:moveTo>
                    <a:lnTo>
                      <a:pt x="26789" y="12875"/>
                    </a:lnTo>
                    <a:lnTo>
                      <a:pt x="26789" y="97648"/>
                    </a:lnTo>
                    <a:lnTo>
                      <a:pt x="72" y="92290"/>
                    </a:lnTo>
                    <a:lnTo>
                      <a:pt x="72" y="105982"/>
                    </a:lnTo>
                    <a:lnTo>
                      <a:pt x="26647" y="111340"/>
                    </a:lnTo>
                    <a:lnTo>
                      <a:pt x="41672" y="111340"/>
                    </a:lnTo>
                    <a:lnTo>
                      <a:pt x="41672" y="12875"/>
                    </a:lnTo>
                    <a:lnTo>
                      <a:pt x="66223" y="12875"/>
                    </a:lnTo>
                    <a:lnTo>
                      <a:pt x="66223" y="231"/>
                    </a:lnTo>
                    <a:lnTo>
                      <a:pt x="2239" y="231"/>
                    </a:lnTo>
                    <a:close/>
                  </a:path>
                </a:pathLst>
              </a:custGeom>
              <a:solidFill>
                <a:srgbClr val="000000"/>
              </a:solidFill>
              <a:ln w="1524" cap="flat">
                <a:noFill/>
                <a:prstDash val="solid"/>
                <a:round/>
              </a:ln>
            </p:spPr>
            <p:txBody>
              <a:bodyPr rtlCol="0" anchor="ctr"/>
              <a:lstStyle/>
              <a:p>
                <a:endParaRPr lang="en-US"/>
              </a:p>
            </p:txBody>
          </p:sp>
          <p:sp>
            <p:nvSpPr>
              <p:cNvPr id="21" name="Freeform: Shape 20">
                <a:extLst>
                  <a:ext uri="{FF2B5EF4-FFF2-40B4-BE49-F238E27FC236}">
                    <a16:creationId xmlns:a16="http://schemas.microsoft.com/office/drawing/2014/main" id="{CD637A77-CF49-4D67-B707-4E3AE5015862}"/>
                  </a:ext>
                </a:extLst>
              </p:cNvPr>
              <p:cNvSpPr/>
              <p:nvPr/>
            </p:nvSpPr>
            <p:spPr>
              <a:xfrm flipV="1">
                <a:off x="6010391" y="5920275"/>
                <a:ext cx="70532" cy="113109"/>
              </a:xfrm>
              <a:custGeom>
                <a:avLst/>
                <a:gdLst>
                  <a:gd name="connsiteX0" fmla="*/ 18153 w 70532"/>
                  <a:gd name="connsiteY0" fmla="*/ 12874 h 113109"/>
                  <a:gd name="connsiteX1" fmla="*/ 70612 w 70532"/>
                  <a:gd name="connsiteY1" fmla="*/ 12874 h 113109"/>
                  <a:gd name="connsiteX2" fmla="*/ 70612 w 70532"/>
                  <a:gd name="connsiteY2" fmla="*/ 230 h 113109"/>
                  <a:gd name="connsiteX3" fmla="*/ 79 w 70532"/>
                  <a:gd name="connsiteY3" fmla="*/ 230 h 113109"/>
                  <a:gd name="connsiteX4" fmla="*/ 79 w 70532"/>
                  <a:gd name="connsiteY4" fmla="*/ 12874 h 113109"/>
                  <a:gd name="connsiteX5" fmla="*/ 23391 w 70532"/>
                  <a:gd name="connsiteY5" fmla="*/ 36639 h 113109"/>
                  <a:gd name="connsiteX6" fmla="*/ 41965 w 70532"/>
                  <a:gd name="connsiteY6" fmla="*/ 55903 h 113109"/>
                  <a:gd name="connsiteX7" fmla="*/ 52038 w 70532"/>
                  <a:gd name="connsiteY7" fmla="*/ 69619 h 113109"/>
                  <a:gd name="connsiteX8" fmla="*/ 54919 w 70532"/>
                  <a:gd name="connsiteY8" fmla="*/ 80668 h 113109"/>
                  <a:gd name="connsiteX9" fmla="*/ 48704 w 70532"/>
                  <a:gd name="connsiteY9" fmla="*/ 95099 h 113109"/>
                  <a:gd name="connsiteX10" fmla="*/ 32512 w 70532"/>
                  <a:gd name="connsiteY10" fmla="*/ 100695 h 113109"/>
                  <a:gd name="connsiteX11" fmla="*/ 17581 w 70532"/>
                  <a:gd name="connsiteY11" fmla="*/ 98242 h 113109"/>
                  <a:gd name="connsiteX12" fmla="*/ 817 w 70532"/>
                  <a:gd name="connsiteY12" fmla="*/ 90789 h 113109"/>
                  <a:gd name="connsiteX13" fmla="*/ 817 w 70532"/>
                  <a:gd name="connsiteY13" fmla="*/ 105981 h 113109"/>
                  <a:gd name="connsiteX14" fmla="*/ 17772 w 70532"/>
                  <a:gd name="connsiteY14" fmla="*/ 111482 h 113109"/>
                  <a:gd name="connsiteX15" fmla="*/ 32226 w 70532"/>
                  <a:gd name="connsiteY15" fmla="*/ 113339 h 113109"/>
                  <a:gd name="connsiteX16" fmla="*/ 59753 w 70532"/>
                  <a:gd name="connsiteY16" fmla="*/ 104695 h 113109"/>
                  <a:gd name="connsiteX17" fmla="*/ 70016 w 70532"/>
                  <a:gd name="connsiteY17" fmla="*/ 81645 h 113109"/>
                  <a:gd name="connsiteX18" fmla="*/ 67444 w 70532"/>
                  <a:gd name="connsiteY18" fmla="*/ 68643 h 113109"/>
                  <a:gd name="connsiteX19" fmla="*/ 58110 w 70532"/>
                  <a:gd name="connsiteY19" fmla="*/ 54189 h 113109"/>
                  <a:gd name="connsiteX20" fmla="*/ 46275 w 70532"/>
                  <a:gd name="connsiteY20" fmla="*/ 41711 h 113109"/>
                  <a:gd name="connsiteX21" fmla="*/ 18153 w 70532"/>
                  <a:gd name="connsiteY21" fmla="*/ 1287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153" y="12874"/>
                    </a:moveTo>
                    <a:lnTo>
                      <a:pt x="70612" y="12874"/>
                    </a:lnTo>
                    <a:lnTo>
                      <a:pt x="70612" y="230"/>
                    </a:lnTo>
                    <a:lnTo>
                      <a:pt x="79" y="230"/>
                    </a:lnTo>
                    <a:lnTo>
                      <a:pt x="79" y="12874"/>
                    </a:lnTo>
                    <a:cubicBezTo>
                      <a:pt x="5778" y="18780"/>
                      <a:pt x="13549" y="26701"/>
                      <a:pt x="23391" y="36639"/>
                    </a:cubicBezTo>
                    <a:cubicBezTo>
                      <a:pt x="33250" y="46593"/>
                      <a:pt x="39441" y="53014"/>
                      <a:pt x="41965" y="55903"/>
                    </a:cubicBezTo>
                    <a:cubicBezTo>
                      <a:pt x="46775" y="61301"/>
                      <a:pt x="50133" y="65873"/>
                      <a:pt x="52038" y="69619"/>
                    </a:cubicBezTo>
                    <a:cubicBezTo>
                      <a:pt x="53959" y="73366"/>
                      <a:pt x="54919" y="77049"/>
                      <a:pt x="54919" y="80668"/>
                    </a:cubicBezTo>
                    <a:cubicBezTo>
                      <a:pt x="54919" y="86574"/>
                      <a:pt x="52847" y="91384"/>
                      <a:pt x="48704" y="95099"/>
                    </a:cubicBezTo>
                    <a:cubicBezTo>
                      <a:pt x="44561" y="98829"/>
                      <a:pt x="39163" y="100695"/>
                      <a:pt x="32512" y="100695"/>
                    </a:cubicBezTo>
                    <a:cubicBezTo>
                      <a:pt x="27797" y="100695"/>
                      <a:pt x="22820" y="99877"/>
                      <a:pt x="17581" y="98242"/>
                    </a:cubicBezTo>
                    <a:cubicBezTo>
                      <a:pt x="12358" y="96607"/>
                      <a:pt x="6770" y="94123"/>
                      <a:pt x="817" y="90789"/>
                    </a:cubicBezTo>
                    <a:lnTo>
                      <a:pt x="817" y="105981"/>
                    </a:lnTo>
                    <a:cubicBezTo>
                      <a:pt x="6865" y="108410"/>
                      <a:pt x="12517" y="110244"/>
                      <a:pt x="17772" y="111482"/>
                    </a:cubicBezTo>
                    <a:cubicBezTo>
                      <a:pt x="23042" y="112720"/>
                      <a:pt x="27860" y="113339"/>
                      <a:pt x="32226" y="113339"/>
                    </a:cubicBezTo>
                    <a:cubicBezTo>
                      <a:pt x="43735" y="113339"/>
                      <a:pt x="52911" y="110458"/>
                      <a:pt x="59753" y="104695"/>
                    </a:cubicBezTo>
                    <a:cubicBezTo>
                      <a:pt x="66595" y="98949"/>
                      <a:pt x="70016" y="91265"/>
                      <a:pt x="70016" y="81645"/>
                    </a:cubicBezTo>
                    <a:cubicBezTo>
                      <a:pt x="70016" y="77073"/>
                      <a:pt x="69159" y="72739"/>
                      <a:pt x="67444" y="68643"/>
                    </a:cubicBezTo>
                    <a:cubicBezTo>
                      <a:pt x="65746" y="64563"/>
                      <a:pt x="62634" y="59745"/>
                      <a:pt x="58110" y="54189"/>
                    </a:cubicBezTo>
                    <a:cubicBezTo>
                      <a:pt x="56872" y="52744"/>
                      <a:pt x="52927" y="48585"/>
                      <a:pt x="46275" y="41711"/>
                    </a:cubicBezTo>
                    <a:cubicBezTo>
                      <a:pt x="39639" y="34837"/>
                      <a:pt x="30265" y="25225"/>
                      <a:pt x="18153" y="12874"/>
                    </a:cubicBezTo>
                    <a:close/>
                  </a:path>
                </a:pathLst>
              </a:custGeom>
              <a:solidFill>
                <a:srgbClr val="000000"/>
              </a:solidFill>
              <a:ln w="1524" cap="flat">
                <a:noFill/>
                <a:prstDash val="solid"/>
                <a:round/>
              </a:ln>
            </p:spPr>
            <p:txBody>
              <a:bodyPr rtlCol="0" anchor="ctr"/>
              <a:lstStyle/>
              <a:p>
                <a:endParaRPr lang="en-US"/>
              </a:p>
            </p:txBody>
          </p:sp>
        </p:grpSp>
      </p:grpSp>
      <p:grpSp>
        <p:nvGrpSpPr>
          <p:cNvPr id="22" name="Graphic 4">
            <a:extLst>
              <a:ext uri="{FF2B5EF4-FFF2-40B4-BE49-F238E27FC236}">
                <a16:creationId xmlns:a16="http://schemas.microsoft.com/office/drawing/2014/main" id="{2BF7F60B-8A6D-41F0-BD80-29F50A6C7D27}"/>
              </a:ext>
            </a:extLst>
          </p:cNvPr>
          <p:cNvGrpSpPr/>
          <p:nvPr/>
        </p:nvGrpSpPr>
        <p:grpSpPr>
          <a:xfrm>
            <a:off x="6381916" y="5784229"/>
            <a:ext cx="166755" cy="251321"/>
            <a:chOff x="6381916" y="5784229"/>
            <a:chExt cx="166755" cy="251321"/>
          </a:xfrm>
          <a:solidFill>
            <a:srgbClr val="000000"/>
          </a:solidFill>
        </p:grpSpPr>
        <p:sp>
          <p:nvSpPr>
            <p:cNvPr id="23" name="Freeform: Shape 22">
              <a:extLst>
                <a:ext uri="{FF2B5EF4-FFF2-40B4-BE49-F238E27FC236}">
                  <a16:creationId xmlns:a16="http://schemas.microsoft.com/office/drawing/2014/main" id="{BA06082D-A992-40A2-8F19-E91716600074}"/>
                </a:ext>
              </a:extLst>
            </p:cNvPr>
            <p:cNvSpPr/>
            <p:nvPr/>
          </p:nvSpPr>
          <p:spPr>
            <a:xfrm>
              <a:off x="6462141" y="5784229"/>
              <a:ext cx="19050" cy="66675"/>
            </a:xfrm>
            <a:custGeom>
              <a:avLst/>
              <a:gdLst>
                <a:gd name="connsiteX0" fmla="*/ 131 w 19050"/>
                <a:gd name="connsiteY0" fmla="*/ 257 h 66675"/>
                <a:gd name="connsiteX1" fmla="*/ 131 w 19050"/>
                <a:gd name="connsiteY1" fmla="*/ 66932 h 66675"/>
              </a:gdLst>
              <a:ahLst/>
              <a:cxnLst>
                <a:cxn ang="0">
                  <a:pos x="connsiteX0" y="connsiteY0"/>
                </a:cxn>
                <a:cxn ang="0">
                  <a:pos x="connsiteX1" y="connsiteY1"/>
                </a:cxn>
              </a:cxnLst>
              <a:rect l="l" t="t" r="r" b="b"/>
              <a:pathLst>
                <a:path w="19050" h="66675">
                  <a:moveTo>
                    <a:pt x="131" y="257"/>
                  </a:moveTo>
                  <a:lnTo>
                    <a:pt x="131"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4" name="Graphic 4">
              <a:extLst>
                <a:ext uri="{FF2B5EF4-FFF2-40B4-BE49-F238E27FC236}">
                  <a16:creationId xmlns:a16="http://schemas.microsoft.com/office/drawing/2014/main" id="{2BF7F60B-8A6D-41F0-BD80-29F50A6C7D27}"/>
                </a:ext>
              </a:extLst>
            </p:cNvPr>
            <p:cNvGrpSpPr/>
            <p:nvPr/>
          </p:nvGrpSpPr>
          <p:grpSpPr>
            <a:xfrm>
              <a:off x="6381916" y="5920275"/>
              <a:ext cx="166755" cy="115276"/>
              <a:chOff x="6381916" y="5920275"/>
              <a:chExt cx="166755" cy="115276"/>
            </a:xfrm>
            <a:solidFill>
              <a:srgbClr val="000000"/>
            </a:solidFill>
          </p:grpSpPr>
          <p:sp>
            <p:nvSpPr>
              <p:cNvPr id="25" name="Freeform: Shape 24">
                <a:extLst>
                  <a:ext uri="{FF2B5EF4-FFF2-40B4-BE49-F238E27FC236}">
                    <a16:creationId xmlns:a16="http://schemas.microsoft.com/office/drawing/2014/main" id="{5A2AEAA8-0CEA-4B41-818F-630EC0B7C3FA}"/>
                  </a:ext>
                </a:extLst>
              </p:cNvPr>
              <p:cNvSpPr/>
              <p:nvPr/>
            </p:nvSpPr>
            <p:spPr>
              <a:xfrm flipV="1">
                <a:off x="6381916" y="5922275"/>
                <a:ext cx="66151" cy="111109"/>
              </a:xfrm>
              <a:custGeom>
                <a:avLst/>
                <a:gdLst>
                  <a:gd name="connsiteX0" fmla="*/ 2263 w 66151"/>
                  <a:gd name="connsiteY0" fmla="*/ 12875 h 111109"/>
                  <a:gd name="connsiteX1" fmla="*/ 26814 w 66151"/>
                  <a:gd name="connsiteY1" fmla="*/ 12875 h 111109"/>
                  <a:gd name="connsiteX2" fmla="*/ 26814 w 66151"/>
                  <a:gd name="connsiteY2" fmla="*/ 97648 h 111109"/>
                  <a:gd name="connsiteX3" fmla="*/ 96 w 66151"/>
                  <a:gd name="connsiteY3" fmla="*/ 92290 h 111109"/>
                  <a:gd name="connsiteX4" fmla="*/ 96 w 66151"/>
                  <a:gd name="connsiteY4" fmla="*/ 105982 h 111109"/>
                  <a:gd name="connsiteX5" fmla="*/ 26671 w 66151"/>
                  <a:gd name="connsiteY5" fmla="*/ 111340 h 111109"/>
                  <a:gd name="connsiteX6" fmla="*/ 41696 w 66151"/>
                  <a:gd name="connsiteY6" fmla="*/ 111340 h 111109"/>
                  <a:gd name="connsiteX7" fmla="*/ 41696 w 66151"/>
                  <a:gd name="connsiteY7" fmla="*/ 12875 h 111109"/>
                  <a:gd name="connsiteX8" fmla="*/ 66247 w 66151"/>
                  <a:gd name="connsiteY8" fmla="*/ 12875 h 111109"/>
                  <a:gd name="connsiteX9" fmla="*/ 66247 w 66151"/>
                  <a:gd name="connsiteY9" fmla="*/ 231 h 111109"/>
                  <a:gd name="connsiteX10" fmla="*/ 2263 w 66151"/>
                  <a:gd name="connsiteY10" fmla="*/ 23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263" y="12875"/>
                    </a:moveTo>
                    <a:lnTo>
                      <a:pt x="26814" y="12875"/>
                    </a:lnTo>
                    <a:lnTo>
                      <a:pt x="26814" y="97648"/>
                    </a:lnTo>
                    <a:lnTo>
                      <a:pt x="96" y="92290"/>
                    </a:lnTo>
                    <a:lnTo>
                      <a:pt x="96" y="105982"/>
                    </a:lnTo>
                    <a:lnTo>
                      <a:pt x="26671" y="111340"/>
                    </a:lnTo>
                    <a:lnTo>
                      <a:pt x="41696" y="111340"/>
                    </a:lnTo>
                    <a:lnTo>
                      <a:pt x="41696" y="12875"/>
                    </a:lnTo>
                    <a:lnTo>
                      <a:pt x="66247" y="12875"/>
                    </a:lnTo>
                    <a:lnTo>
                      <a:pt x="66247" y="231"/>
                    </a:lnTo>
                    <a:lnTo>
                      <a:pt x="2263" y="231"/>
                    </a:lnTo>
                    <a:close/>
                  </a:path>
                </a:pathLst>
              </a:custGeom>
              <a:solidFill>
                <a:srgbClr val="000000"/>
              </a:solidFill>
              <a:ln w="1524" cap="flat">
                <a:noFill/>
                <a:prstDash val="solid"/>
                <a:round/>
              </a:ln>
            </p:spPr>
            <p:txBody>
              <a:bodyPr rtlCol="0" anchor="ctr"/>
              <a:lstStyle/>
              <a:p>
                <a:endParaRPr lang="en-US"/>
              </a:p>
            </p:txBody>
          </p:sp>
          <p:sp>
            <p:nvSpPr>
              <p:cNvPr id="26" name="Freeform: Shape 25">
                <a:extLst>
                  <a:ext uri="{FF2B5EF4-FFF2-40B4-BE49-F238E27FC236}">
                    <a16:creationId xmlns:a16="http://schemas.microsoft.com/office/drawing/2014/main" id="{512A32E2-411C-49ED-96DD-7430875FF818}"/>
                  </a:ext>
                </a:extLst>
              </p:cNvPr>
              <p:cNvSpPr/>
              <p:nvPr/>
            </p:nvSpPr>
            <p:spPr>
              <a:xfrm flipV="1">
                <a:off x="6472472" y="5920275"/>
                <a:ext cx="76199" cy="115276"/>
              </a:xfrm>
              <a:custGeom>
                <a:avLst/>
                <a:gdLst>
                  <a:gd name="connsiteX0" fmla="*/ 38202 w 76199"/>
                  <a:gd name="connsiteY0" fmla="*/ 55166 h 115276"/>
                  <a:gd name="connsiteX1" fmla="*/ 21343 w 76199"/>
                  <a:gd name="connsiteY1" fmla="*/ 49427 h 115276"/>
                  <a:gd name="connsiteX2" fmla="*/ 15223 w 76199"/>
                  <a:gd name="connsiteY2" fmla="*/ 33663 h 115276"/>
                  <a:gd name="connsiteX3" fmla="*/ 21343 w 76199"/>
                  <a:gd name="connsiteY3" fmla="*/ 17876 h 115276"/>
                  <a:gd name="connsiteX4" fmla="*/ 38202 w 76199"/>
                  <a:gd name="connsiteY4" fmla="*/ 12137 h 115276"/>
                  <a:gd name="connsiteX5" fmla="*/ 55085 w 76199"/>
                  <a:gd name="connsiteY5" fmla="*/ 17900 h 115276"/>
                  <a:gd name="connsiteX6" fmla="*/ 61276 w 76199"/>
                  <a:gd name="connsiteY6" fmla="*/ 33663 h 115276"/>
                  <a:gd name="connsiteX7" fmla="*/ 55133 w 76199"/>
                  <a:gd name="connsiteY7" fmla="*/ 49427 h 115276"/>
                  <a:gd name="connsiteX8" fmla="*/ 38202 w 76199"/>
                  <a:gd name="connsiteY8" fmla="*/ 55166 h 115276"/>
                  <a:gd name="connsiteX9" fmla="*/ 23176 w 76199"/>
                  <a:gd name="connsiteY9" fmla="*/ 61548 h 115276"/>
                  <a:gd name="connsiteX10" fmla="*/ 8103 w 76199"/>
                  <a:gd name="connsiteY10" fmla="*/ 70549 h 115276"/>
                  <a:gd name="connsiteX11" fmla="*/ 2721 w 76199"/>
                  <a:gd name="connsiteY11" fmla="*/ 86718 h 115276"/>
                  <a:gd name="connsiteX12" fmla="*/ 12199 w 76199"/>
                  <a:gd name="connsiteY12" fmla="*/ 107768 h 115276"/>
                  <a:gd name="connsiteX13" fmla="*/ 38202 w 76199"/>
                  <a:gd name="connsiteY13" fmla="*/ 115507 h 115276"/>
                  <a:gd name="connsiteX14" fmla="*/ 64253 w 76199"/>
                  <a:gd name="connsiteY14" fmla="*/ 107768 h 115276"/>
                  <a:gd name="connsiteX15" fmla="*/ 73706 w 76199"/>
                  <a:gd name="connsiteY15" fmla="*/ 86718 h 115276"/>
                  <a:gd name="connsiteX16" fmla="*/ 68301 w 76199"/>
                  <a:gd name="connsiteY16" fmla="*/ 70549 h 115276"/>
                  <a:gd name="connsiteX17" fmla="*/ 53323 w 76199"/>
                  <a:gd name="connsiteY17" fmla="*/ 61548 h 115276"/>
                  <a:gd name="connsiteX18" fmla="*/ 70230 w 76199"/>
                  <a:gd name="connsiteY18" fmla="*/ 51642 h 115276"/>
                  <a:gd name="connsiteX19" fmla="*/ 76302 w 76199"/>
                  <a:gd name="connsiteY19" fmla="*/ 33663 h 115276"/>
                  <a:gd name="connsiteX20" fmla="*/ 66444 w 76199"/>
                  <a:gd name="connsiteY20" fmla="*/ 8851 h 115276"/>
                  <a:gd name="connsiteX21" fmla="*/ 38202 w 76199"/>
                  <a:gd name="connsiteY21" fmla="*/ 231 h 115276"/>
                  <a:gd name="connsiteX22" fmla="*/ 9960 w 76199"/>
                  <a:gd name="connsiteY22" fmla="*/ 8851 h 115276"/>
                  <a:gd name="connsiteX23" fmla="*/ 102 w 76199"/>
                  <a:gd name="connsiteY23" fmla="*/ 33663 h 115276"/>
                  <a:gd name="connsiteX24" fmla="*/ 6198 w 76199"/>
                  <a:gd name="connsiteY24" fmla="*/ 51642 h 115276"/>
                  <a:gd name="connsiteX25" fmla="*/ 23176 w 76199"/>
                  <a:gd name="connsiteY25" fmla="*/ 61548 h 115276"/>
                  <a:gd name="connsiteX26" fmla="*/ 17676 w 76199"/>
                  <a:gd name="connsiteY26" fmla="*/ 85289 h 115276"/>
                  <a:gd name="connsiteX27" fmla="*/ 23057 w 76199"/>
                  <a:gd name="connsiteY27" fmla="*/ 71835 h 115276"/>
                  <a:gd name="connsiteX28" fmla="*/ 38202 w 76199"/>
                  <a:gd name="connsiteY28" fmla="*/ 67001 h 115276"/>
                  <a:gd name="connsiteX29" fmla="*/ 53347 w 76199"/>
                  <a:gd name="connsiteY29" fmla="*/ 71835 h 115276"/>
                  <a:gd name="connsiteX30" fmla="*/ 58824 w 76199"/>
                  <a:gd name="connsiteY30" fmla="*/ 85289 h 115276"/>
                  <a:gd name="connsiteX31" fmla="*/ 53347 w 76199"/>
                  <a:gd name="connsiteY31" fmla="*/ 98767 h 115276"/>
                  <a:gd name="connsiteX32" fmla="*/ 38202 w 76199"/>
                  <a:gd name="connsiteY32" fmla="*/ 103601 h 115276"/>
                  <a:gd name="connsiteX33" fmla="*/ 23057 w 76199"/>
                  <a:gd name="connsiteY33" fmla="*/ 98767 h 115276"/>
                  <a:gd name="connsiteX34" fmla="*/ 17676 w 76199"/>
                  <a:gd name="connsiteY34" fmla="*/ 85289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6199" h="115276">
                    <a:moveTo>
                      <a:pt x="38202" y="55166"/>
                    </a:moveTo>
                    <a:cubicBezTo>
                      <a:pt x="31058" y="55166"/>
                      <a:pt x="25438" y="53253"/>
                      <a:pt x="21343" y="49427"/>
                    </a:cubicBezTo>
                    <a:cubicBezTo>
                      <a:pt x="17263" y="45601"/>
                      <a:pt x="15223" y="40347"/>
                      <a:pt x="15223" y="33663"/>
                    </a:cubicBezTo>
                    <a:cubicBezTo>
                      <a:pt x="15223" y="26964"/>
                      <a:pt x="17263" y="21702"/>
                      <a:pt x="21343" y="17876"/>
                    </a:cubicBezTo>
                    <a:cubicBezTo>
                      <a:pt x="25438" y="14050"/>
                      <a:pt x="31058" y="12137"/>
                      <a:pt x="38202" y="12137"/>
                    </a:cubicBezTo>
                    <a:cubicBezTo>
                      <a:pt x="45346" y="12137"/>
                      <a:pt x="50973" y="14058"/>
                      <a:pt x="55085" y="17900"/>
                    </a:cubicBezTo>
                    <a:cubicBezTo>
                      <a:pt x="59213" y="21757"/>
                      <a:pt x="61276" y="27012"/>
                      <a:pt x="61276" y="33663"/>
                    </a:cubicBezTo>
                    <a:cubicBezTo>
                      <a:pt x="61276" y="40347"/>
                      <a:pt x="59228" y="45601"/>
                      <a:pt x="55133" y="49427"/>
                    </a:cubicBezTo>
                    <a:cubicBezTo>
                      <a:pt x="51053" y="53253"/>
                      <a:pt x="45409" y="55166"/>
                      <a:pt x="38202" y="55166"/>
                    </a:cubicBezTo>
                    <a:close/>
                    <a:moveTo>
                      <a:pt x="23176" y="61548"/>
                    </a:moveTo>
                    <a:cubicBezTo>
                      <a:pt x="16731" y="63135"/>
                      <a:pt x="11707" y="66136"/>
                      <a:pt x="8103" y="70549"/>
                    </a:cubicBezTo>
                    <a:cubicBezTo>
                      <a:pt x="4515" y="74978"/>
                      <a:pt x="2721" y="80368"/>
                      <a:pt x="2721" y="86718"/>
                    </a:cubicBezTo>
                    <a:cubicBezTo>
                      <a:pt x="2721" y="95592"/>
                      <a:pt x="5880" y="102609"/>
                      <a:pt x="12199" y="107768"/>
                    </a:cubicBezTo>
                    <a:cubicBezTo>
                      <a:pt x="18533" y="112927"/>
                      <a:pt x="27201" y="115507"/>
                      <a:pt x="38202" y="115507"/>
                    </a:cubicBezTo>
                    <a:cubicBezTo>
                      <a:pt x="49267" y="115507"/>
                      <a:pt x="57951" y="112927"/>
                      <a:pt x="64253" y="107768"/>
                    </a:cubicBezTo>
                    <a:cubicBezTo>
                      <a:pt x="70555" y="102609"/>
                      <a:pt x="73706" y="95592"/>
                      <a:pt x="73706" y="86718"/>
                    </a:cubicBezTo>
                    <a:cubicBezTo>
                      <a:pt x="73706" y="80368"/>
                      <a:pt x="71905" y="74978"/>
                      <a:pt x="68301" y="70549"/>
                    </a:cubicBezTo>
                    <a:cubicBezTo>
                      <a:pt x="64713" y="66136"/>
                      <a:pt x="59720" y="63135"/>
                      <a:pt x="53323" y="61548"/>
                    </a:cubicBezTo>
                    <a:cubicBezTo>
                      <a:pt x="60562" y="59865"/>
                      <a:pt x="66197" y="56563"/>
                      <a:pt x="70230" y="51642"/>
                    </a:cubicBezTo>
                    <a:cubicBezTo>
                      <a:pt x="74278" y="46737"/>
                      <a:pt x="76302" y="40744"/>
                      <a:pt x="76302" y="33663"/>
                    </a:cubicBezTo>
                    <a:cubicBezTo>
                      <a:pt x="76302" y="22884"/>
                      <a:pt x="73016" y="14613"/>
                      <a:pt x="66444" y="8851"/>
                    </a:cubicBezTo>
                    <a:cubicBezTo>
                      <a:pt x="59871" y="3104"/>
                      <a:pt x="50457" y="231"/>
                      <a:pt x="38202" y="231"/>
                    </a:cubicBezTo>
                    <a:cubicBezTo>
                      <a:pt x="25962" y="231"/>
                      <a:pt x="16548" y="3104"/>
                      <a:pt x="9960" y="8851"/>
                    </a:cubicBezTo>
                    <a:cubicBezTo>
                      <a:pt x="3388" y="14613"/>
                      <a:pt x="102" y="22884"/>
                      <a:pt x="102" y="33663"/>
                    </a:cubicBezTo>
                    <a:cubicBezTo>
                      <a:pt x="102" y="40744"/>
                      <a:pt x="2134" y="46737"/>
                      <a:pt x="6198" y="51642"/>
                    </a:cubicBezTo>
                    <a:cubicBezTo>
                      <a:pt x="10278" y="56563"/>
                      <a:pt x="15937" y="59865"/>
                      <a:pt x="23176" y="61548"/>
                    </a:cubicBezTo>
                    <a:close/>
                    <a:moveTo>
                      <a:pt x="17676" y="85289"/>
                    </a:moveTo>
                    <a:cubicBezTo>
                      <a:pt x="17676" y="79542"/>
                      <a:pt x="19470" y="75058"/>
                      <a:pt x="23057" y="71835"/>
                    </a:cubicBezTo>
                    <a:cubicBezTo>
                      <a:pt x="26661" y="68612"/>
                      <a:pt x="31709" y="67001"/>
                      <a:pt x="38202" y="67001"/>
                    </a:cubicBezTo>
                    <a:cubicBezTo>
                      <a:pt x="44663" y="67001"/>
                      <a:pt x="49711" y="68612"/>
                      <a:pt x="53347" y="71835"/>
                    </a:cubicBezTo>
                    <a:cubicBezTo>
                      <a:pt x="56998" y="75058"/>
                      <a:pt x="58824" y="79542"/>
                      <a:pt x="58824" y="85289"/>
                    </a:cubicBezTo>
                    <a:cubicBezTo>
                      <a:pt x="58824" y="91052"/>
                      <a:pt x="56998" y="95544"/>
                      <a:pt x="53347" y="98767"/>
                    </a:cubicBezTo>
                    <a:cubicBezTo>
                      <a:pt x="49711" y="101989"/>
                      <a:pt x="44663" y="103601"/>
                      <a:pt x="38202" y="103601"/>
                    </a:cubicBezTo>
                    <a:cubicBezTo>
                      <a:pt x="31709" y="103601"/>
                      <a:pt x="26661" y="101989"/>
                      <a:pt x="23057" y="98767"/>
                    </a:cubicBezTo>
                    <a:cubicBezTo>
                      <a:pt x="19470" y="95544"/>
                      <a:pt x="17676" y="91052"/>
                      <a:pt x="17676" y="85289"/>
                    </a:cubicBezTo>
                    <a:close/>
                  </a:path>
                </a:pathLst>
              </a:custGeom>
              <a:solidFill>
                <a:srgbClr val="000000"/>
              </a:solidFill>
              <a:ln w="1524" cap="flat">
                <a:noFill/>
                <a:prstDash val="solid"/>
                <a:round/>
              </a:ln>
            </p:spPr>
            <p:txBody>
              <a:bodyPr rtlCol="0" anchor="ctr"/>
              <a:lstStyle/>
              <a:p>
                <a:endParaRPr lang="en-US"/>
              </a:p>
            </p:txBody>
          </p:sp>
        </p:grpSp>
      </p:grpSp>
      <p:grpSp>
        <p:nvGrpSpPr>
          <p:cNvPr id="27" name="Graphic 4">
            <a:extLst>
              <a:ext uri="{FF2B5EF4-FFF2-40B4-BE49-F238E27FC236}">
                <a16:creationId xmlns:a16="http://schemas.microsoft.com/office/drawing/2014/main" id="{2BF7F60B-8A6D-41F0-BD80-29F50A6C7D27}"/>
              </a:ext>
            </a:extLst>
          </p:cNvPr>
          <p:cNvGrpSpPr/>
          <p:nvPr/>
        </p:nvGrpSpPr>
        <p:grpSpPr>
          <a:xfrm>
            <a:off x="6839259" y="5784229"/>
            <a:ext cx="174209" cy="249154"/>
            <a:chOff x="6839259" y="5784229"/>
            <a:chExt cx="174209" cy="249154"/>
          </a:xfrm>
          <a:solidFill>
            <a:srgbClr val="000000"/>
          </a:solidFill>
        </p:grpSpPr>
        <p:sp>
          <p:nvSpPr>
            <p:cNvPr id="28" name="Freeform: Shape 27">
              <a:extLst>
                <a:ext uri="{FF2B5EF4-FFF2-40B4-BE49-F238E27FC236}">
                  <a16:creationId xmlns:a16="http://schemas.microsoft.com/office/drawing/2014/main" id="{48AECE79-B78E-4E1C-97F1-C4B35C41F0FF}"/>
                </a:ext>
              </a:extLst>
            </p:cNvPr>
            <p:cNvSpPr/>
            <p:nvPr/>
          </p:nvSpPr>
          <p:spPr>
            <a:xfrm>
              <a:off x="6925056" y="5784229"/>
              <a:ext cx="19050" cy="66675"/>
            </a:xfrm>
            <a:custGeom>
              <a:avLst/>
              <a:gdLst>
                <a:gd name="connsiteX0" fmla="*/ 156 w 19050"/>
                <a:gd name="connsiteY0" fmla="*/ 257 h 66675"/>
                <a:gd name="connsiteX1" fmla="*/ 156 w 19050"/>
                <a:gd name="connsiteY1" fmla="*/ 66932 h 66675"/>
              </a:gdLst>
              <a:ahLst/>
              <a:cxnLst>
                <a:cxn ang="0">
                  <a:pos x="connsiteX0" y="connsiteY0"/>
                </a:cxn>
                <a:cxn ang="0">
                  <a:pos x="connsiteX1" y="connsiteY1"/>
                </a:cxn>
              </a:cxnLst>
              <a:rect l="l" t="t" r="r" b="b"/>
              <a:pathLst>
                <a:path w="19050" h="66675">
                  <a:moveTo>
                    <a:pt x="156" y="257"/>
                  </a:moveTo>
                  <a:lnTo>
                    <a:pt x="156"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9" name="Graphic 4">
              <a:extLst>
                <a:ext uri="{FF2B5EF4-FFF2-40B4-BE49-F238E27FC236}">
                  <a16:creationId xmlns:a16="http://schemas.microsoft.com/office/drawing/2014/main" id="{2BF7F60B-8A6D-41F0-BD80-29F50A6C7D27}"/>
                </a:ext>
              </a:extLst>
            </p:cNvPr>
            <p:cNvGrpSpPr/>
            <p:nvPr/>
          </p:nvGrpSpPr>
          <p:grpSpPr>
            <a:xfrm>
              <a:off x="6839259" y="5920275"/>
              <a:ext cx="174209" cy="113109"/>
              <a:chOff x="6839259" y="5920275"/>
              <a:chExt cx="174209" cy="113109"/>
            </a:xfrm>
            <a:solidFill>
              <a:srgbClr val="000000"/>
            </a:solidFill>
          </p:grpSpPr>
          <p:sp>
            <p:nvSpPr>
              <p:cNvPr id="30" name="Freeform: Shape 29">
                <a:extLst>
                  <a:ext uri="{FF2B5EF4-FFF2-40B4-BE49-F238E27FC236}">
                    <a16:creationId xmlns:a16="http://schemas.microsoft.com/office/drawing/2014/main" id="{51C97C78-44E4-4DA3-9E20-7954F6B7EFF5}"/>
                  </a:ext>
                </a:extLst>
              </p:cNvPr>
              <p:cNvSpPr/>
              <p:nvPr/>
            </p:nvSpPr>
            <p:spPr>
              <a:xfrm flipV="1">
                <a:off x="6839259" y="5920275"/>
                <a:ext cx="70532" cy="113109"/>
              </a:xfrm>
              <a:custGeom>
                <a:avLst/>
                <a:gdLst>
                  <a:gd name="connsiteX0" fmla="*/ 18196 w 70532"/>
                  <a:gd name="connsiteY0" fmla="*/ 12874 h 113109"/>
                  <a:gd name="connsiteX1" fmla="*/ 70655 w 70532"/>
                  <a:gd name="connsiteY1" fmla="*/ 12874 h 113109"/>
                  <a:gd name="connsiteX2" fmla="*/ 70655 w 70532"/>
                  <a:gd name="connsiteY2" fmla="*/ 230 h 113109"/>
                  <a:gd name="connsiteX3" fmla="*/ 122 w 70532"/>
                  <a:gd name="connsiteY3" fmla="*/ 230 h 113109"/>
                  <a:gd name="connsiteX4" fmla="*/ 122 w 70532"/>
                  <a:gd name="connsiteY4" fmla="*/ 12874 h 113109"/>
                  <a:gd name="connsiteX5" fmla="*/ 23435 w 70532"/>
                  <a:gd name="connsiteY5" fmla="*/ 36639 h 113109"/>
                  <a:gd name="connsiteX6" fmla="*/ 42009 w 70532"/>
                  <a:gd name="connsiteY6" fmla="*/ 55903 h 113109"/>
                  <a:gd name="connsiteX7" fmla="*/ 52081 w 70532"/>
                  <a:gd name="connsiteY7" fmla="*/ 69619 h 113109"/>
                  <a:gd name="connsiteX8" fmla="*/ 54963 w 70532"/>
                  <a:gd name="connsiteY8" fmla="*/ 80668 h 113109"/>
                  <a:gd name="connsiteX9" fmla="*/ 48748 w 70532"/>
                  <a:gd name="connsiteY9" fmla="*/ 95099 h 113109"/>
                  <a:gd name="connsiteX10" fmla="*/ 32555 w 70532"/>
                  <a:gd name="connsiteY10" fmla="*/ 100695 h 113109"/>
                  <a:gd name="connsiteX11" fmla="*/ 17625 w 70532"/>
                  <a:gd name="connsiteY11" fmla="*/ 98242 h 113109"/>
                  <a:gd name="connsiteX12" fmla="*/ 861 w 70532"/>
                  <a:gd name="connsiteY12" fmla="*/ 90789 h 113109"/>
                  <a:gd name="connsiteX13" fmla="*/ 861 w 70532"/>
                  <a:gd name="connsiteY13" fmla="*/ 105981 h 113109"/>
                  <a:gd name="connsiteX14" fmla="*/ 17815 w 70532"/>
                  <a:gd name="connsiteY14" fmla="*/ 111482 h 113109"/>
                  <a:gd name="connsiteX15" fmla="*/ 32269 w 70532"/>
                  <a:gd name="connsiteY15" fmla="*/ 113339 h 113109"/>
                  <a:gd name="connsiteX16" fmla="*/ 59797 w 70532"/>
                  <a:gd name="connsiteY16" fmla="*/ 104695 h 113109"/>
                  <a:gd name="connsiteX17" fmla="*/ 70060 w 70532"/>
                  <a:gd name="connsiteY17" fmla="*/ 81645 h 113109"/>
                  <a:gd name="connsiteX18" fmla="*/ 67488 w 70532"/>
                  <a:gd name="connsiteY18" fmla="*/ 68643 h 113109"/>
                  <a:gd name="connsiteX19" fmla="*/ 58153 w 70532"/>
                  <a:gd name="connsiteY19" fmla="*/ 54189 h 113109"/>
                  <a:gd name="connsiteX20" fmla="*/ 46319 w 70532"/>
                  <a:gd name="connsiteY20" fmla="*/ 41711 h 113109"/>
                  <a:gd name="connsiteX21" fmla="*/ 18196 w 70532"/>
                  <a:gd name="connsiteY21" fmla="*/ 1287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196" y="12874"/>
                    </a:moveTo>
                    <a:lnTo>
                      <a:pt x="70655" y="12874"/>
                    </a:lnTo>
                    <a:lnTo>
                      <a:pt x="70655" y="230"/>
                    </a:lnTo>
                    <a:lnTo>
                      <a:pt x="122" y="230"/>
                    </a:lnTo>
                    <a:lnTo>
                      <a:pt x="122" y="12874"/>
                    </a:lnTo>
                    <a:cubicBezTo>
                      <a:pt x="5822" y="18780"/>
                      <a:pt x="13592" y="26701"/>
                      <a:pt x="23435" y="36639"/>
                    </a:cubicBezTo>
                    <a:cubicBezTo>
                      <a:pt x="33293" y="46593"/>
                      <a:pt x="39484" y="53014"/>
                      <a:pt x="42009" y="55903"/>
                    </a:cubicBezTo>
                    <a:cubicBezTo>
                      <a:pt x="46819" y="61301"/>
                      <a:pt x="50176" y="65873"/>
                      <a:pt x="52081" y="69619"/>
                    </a:cubicBezTo>
                    <a:cubicBezTo>
                      <a:pt x="54002" y="73366"/>
                      <a:pt x="54963" y="77049"/>
                      <a:pt x="54963" y="80668"/>
                    </a:cubicBezTo>
                    <a:cubicBezTo>
                      <a:pt x="54963" y="86574"/>
                      <a:pt x="52891" y="91384"/>
                      <a:pt x="48748" y="95099"/>
                    </a:cubicBezTo>
                    <a:cubicBezTo>
                      <a:pt x="44604" y="98829"/>
                      <a:pt x="39207" y="100695"/>
                      <a:pt x="32555" y="100695"/>
                    </a:cubicBezTo>
                    <a:cubicBezTo>
                      <a:pt x="27840" y="100695"/>
                      <a:pt x="22863" y="99877"/>
                      <a:pt x="17625" y="98242"/>
                    </a:cubicBezTo>
                    <a:cubicBezTo>
                      <a:pt x="12402" y="96607"/>
                      <a:pt x="6814" y="94123"/>
                      <a:pt x="861" y="90789"/>
                    </a:cubicBezTo>
                    <a:lnTo>
                      <a:pt x="861" y="105981"/>
                    </a:lnTo>
                    <a:cubicBezTo>
                      <a:pt x="6909" y="108410"/>
                      <a:pt x="12560" y="110244"/>
                      <a:pt x="17815" y="111482"/>
                    </a:cubicBezTo>
                    <a:cubicBezTo>
                      <a:pt x="23086" y="112720"/>
                      <a:pt x="27904" y="113339"/>
                      <a:pt x="32269" y="113339"/>
                    </a:cubicBezTo>
                    <a:cubicBezTo>
                      <a:pt x="43779" y="113339"/>
                      <a:pt x="52954" y="110458"/>
                      <a:pt x="59797" y="104695"/>
                    </a:cubicBezTo>
                    <a:cubicBezTo>
                      <a:pt x="66639" y="98949"/>
                      <a:pt x="70060" y="91265"/>
                      <a:pt x="70060" y="81645"/>
                    </a:cubicBezTo>
                    <a:cubicBezTo>
                      <a:pt x="70060" y="77073"/>
                      <a:pt x="69202" y="72739"/>
                      <a:pt x="67488" y="68643"/>
                    </a:cubicBezTo>
                    <a:cubicBezTo>
                      <a:pt x="65789" y="64563"/>
                      <a:pt x="62678" y="59745"/>
                      <a:pt x="58153" y="54189"/>
                    </a:cubicBezTo>
                    <a:cubicBezTo>
                      <a:pt x="56915" y="52744"/>
                      <a:pt x="52970" y="48585"/>
                      <a:pt x="46319" y="41711"/>
                    </a:cubicBezTo>
                    <a:cubicBezTo>
                      <a:pt x="39683" y="34837"/>
                      <a:pt x="30309" y="25225"/>
                      <a:pt x="18196" y="12874"/>
                    </a:cubicBezTo>
                    <a:close/>
                  </a:path>
                </a:pathLst>
              </a:custGeom>
              <a:solidFill>
                <a:srgbClr val="000000"/>
              </a:solidFill>
              <a:ln w="1524" cap="flat">
                <a:noFill/>
                <a:prstDash val="solid"/>
                <a:round/>
              </a:ln>
            </p:spPr>
            <p:txBody>
              <a:bodyPr rtlCol="0" anchor="ctr"/>
              <a:lstStyle/>
              <a:p>
                <a:endParaRPr lang="en-US"/>
              </a:p>
            </p:txBody>
          </p:sp>
          <p:sp>
            <p:nvSpPr>
              <p:cNvPr id="31" name="Freeform: Shape 30">
                <a:extLst>
                  <a:ext uri="{FF2B5EF4-FFF2-40B4-BE49-F238E27FC236}">
                    <a16:creationId xmlns:a16="http://schemas.microsoft.com/office/drawing/2014/main" id="{8F4C996F-4321-40B3-9A7D-E329DF42987F}"/>
                  </a:ext>
                </a:extLst>
              </p:cNvPr>
              <p:cNvSpPr/>
              <p:nvPr/>
            </p:nvSpPr>
            <p:spPr>
              <a:xfrm flipV="1">
                <a:off x="6932506" y="5922275"/>
                <a:ext cx="80962" cy="111109"/>
              </a:xfrm>
              <a:custGeom>
                <a:avLst/>
                <a:gdLst>
                  <a:gd name="connsiteX0" fmla="*/ 50276 w 80962"/>
                  <a:gd name="connsiteY0" fmla="*/ 98243 h 111109"/>
                  <a:gd name="connsiteX1" fmla="*/ 12319 w 80962"/>
                  <a:gd name="connsiteY1" fmla="*/ 38926 h 111109"/>
                  <a:gd name="connsiteX2" fmla="*/ 50276 w 80962"/>
                  <a:gd name="connsiteY2" fmla="*/ 38926 h 111109"/>
                  <a:gd name="connsiteX3" fmla="*/ 46323 w 80962"/>
                  <a:gd name="connsiteY3" fmla="*/ 111340 h 111109"/>
                  <a:gd name="connsiteX4" fmla="*/ 65230 w 80962"/>
                  <a:gd name="connsiteY4" fmla="*/ 111340 h 111109"/>
                  <a:gd name="connsiteX5" fmla="*/ 65230 w 80962"/>
                  <a:gd name="connsiteY5" fmla="*/ 38926 h 111109"/>
                  <a:gd name="connsiteX6" fmla="*/ 81089 w 80962"/>
                  <a:gd name="connsiteY6" fmla="*/ 38926 h 111109"/>
                  <a:gd name="connsiteX7" fmla="*/ 81089 w 80962"/>
                  <a:gd name="connsiteY7" fmla="*/ 26424 h 111109"/>
                  <a:gd name="connsiteX8" fmla="*/ 65230 w 80962"/>
                  <a:gd name="connsiteY8" fmla="*/ 26424 h 111109"/>
                  <a:gd name="connsiteX9" fmla="*/ 65230 w 80962"/>
                  <a:gd name="connsiteY9" fmla="*/ 231 h 111109"/>
                  <a:gd name="connsiteX10" fmla="*/ 50276 w 80962"/>
                  <a:gd name="connsiteY10" fmla="*/ 231 h 111109"/>
                  <a:gd name="connsiteX11" fmla="*/ 50276 w 80962"/>
                  <a:gd name="connsiteY11" fmla="*/ 26424 h 111109"/>
                  <a:gd name="connsiteX12" fmla="*/ 127 w 80962"/>
                  <a:gd name="connsiteY12" fmla="*/ 26424 h 111109"/>
                  <a:gd name="connsiteX13" fmla="*/ 127 w 80962"/>
                  <a:gd name="connsiteY13" fmla="*/ 40926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276" y="98243"/>
                    </a:moveTo>
                    <a:lnTo>
                      <a:pt x="12319" y="38926"/>
                    </a:lnTo>
                    <a:lnTo>
                      <a:pt x="50276" y="38926"/>
                    </a:lnTo>
                    <a:close/>
                    <a:moveTo>
                      <a:pt x="46323" y="111340"/>
                    </a:moveTo>
                    <a:lnTo>
                      <a:pt x="65230" y="111340"/>
                    </a:lnTo>
                    <a:lnTo>
                      <a:pt x="65230" y="38926"/>
                    </a:lnTo>
                    <a:lnTo>
                      <a:pt x="81089" y="38926"/>
                    </a:lnTo>
                    <a:lnTo>
                      <a:pt x="81089" y="26424"/>
                    </a:lnTo>
                    <a:lnTo>
                      <a:pt x="65230" y="26424"/>
                    </a:lnTo>
                    <a:lnTo>
                      <a:pt x="65230" y="231"/>
                    </a:lnTo>
                    <a:lnTo>
                      <a:pt x="50276" y="231"/>
                    </a:lnTo>
                    <a:lnTo>
                      <a:pt x="50276" y="26424"/>
                    </a:lnTo>
                    <a:lnTo>
                      <a:pt x="127" y="26424"/>
                    </a:lnTo>
                    <a:lnTo>
                      <a:pt x="127" y="40926"/>
                    </a:lnTo>
                    <a:close/>
                  </a:path>
                </a:pathLst>
              </a:custGeom>
              <a:solidFill>
                <a:srgbClr val="000000"/>
              </a:solidFill>
              <a:ln w="1524" cap="flat">
                <a:noFill/>
                <a:prstDash val="solid"/>
                <a:round/>
              </a:ln>
            </p:spPr>
            <p:txBody>
              <a:bodyPr rtlCol="0" anchor="ctr"/>
              <a:lstStyle/>
              <a:p>
                <a:endParaRPr lang="en-US"/>
              </a:p>
            </p:txBody>
          </p:sp>
        </p:grpSp>
      </p:grpSp>
      <p:grpSp>
        <p:nvGrpSpPr>
          <p:cNvPr id="49" name="Graphic 4">
            <a:extLst>
              <a:ext uri="{FF2B5EF4-FFF2-40B4-BE49-F238E27FC236}">
                <a16:creationId xmlns:a16="http://schemas.microsoft.com/office/drawing/2014/main" id="{2BF7F60B-8A6D-41F0-BD80-29F50A6C7D27}"/>
              </a:ext>
            </a:extLst>
          </p:cNvPr>
          <p:cNvGrpSpPr/>
          <p:nvPr/>
        </p:nvGrpSpPr>
        <p:grpSpPr>
          <a:xfrm>
            <a:off x="4586121" y="5729013"/>
            <a:ext cx="487274" cy="115276"/>
            <a:chOff x="4586121" y="5729013"/>
            <a:chExt cx="487274" cy="115276"/>
          </a:xfrm>
          <a:solidFill>
            <a:srgbClr val="000000"/>
          </a:solidFill>
        </p:grpSpPr>
        <p:sp>
          <p:nvSpPr>
            <p:cNvPr id="50" name="Freeform: Shape 49">
              <a:extLst>
                <a:ext uri="{FF2B5EF4-FFF2-40B4-BE49-F238E27FC236}">
                  <a16:creationId xmlns:a16="http://schemas.microsoft.com/office/drawing/2014/main" id="{1CAD2BBD-ACD5-4426-B65F-79735E9921E2}"/>
                </a:ext>
              </a:extLst>
            </p:cNvPr>
            <p:cNvSpPr/>
            <p:nvPr/>
          </p:nvSpPr>
          <p:spPr>
            <a:xfrm>
              <a:off x="5006721" y="5784229"/>
              <a:ext cx="66675" cy="19050"/>
            </a:xfrm>
            <a:custGeom>
              <a:avLst/>
              <a:gdLst>
                <a:gd name="connsiteX0" fmla="*/ 66733 w 66675"/>
                <a:gd name="connsiteY0" fmla="*/ 257 h 19050"/>
                <a:gd name="connsiteX1" fmla="*/ 58 w 66675"/>
                <a:gd name="connsiteY1" fmla="*/ 257 h 19050"/>
              </a:gdLst>
              <a:ahLst/>
              <a:cxnLst>
                <a:cxn ang="0">
                  <a:pos x="connsiteX0" y="connsiteY0"/>
                </a:cxn>
                <a:cxn ang="0">
                  <a:pos x="connsiteX1" y="connsiteY1"/>
                </a:cxn>
              </a:cxnLst>
              <a:rect l="l" t="t" r="r" b="b"/>
              <a:pathLst>
                <a:path w="66675" h="19050">
                  <a:moveTo>
                    <a:pt x="66733" y="257"/>
                  </a:moveTo>
                  <a:lnTo>
                    <a:pt x="58" y="257"/>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1" name="Graphic 4">
              <a:extLst>
                <a:ext uri="{FF2B5EF4-FFF2-40B4-BE49-F238E27FC236}">
                  <a16:creationId xmlns:a16="http://schemas.microsoft.com/office/drawing/2014/main" id="{2BF7F60B-8A6D-41F0-BD80-29F50A6C7D27}"/>
                </a:ext>
              </a:extLst>
            </p:cNvPr>
            <p:cNvGrpSpPr/>
            <p:nvPr/>
          </p:nvGrpSpPr>
          <p:grpSpPr>
            <a:xfrm>
              <a:off x="4586121" y="5729013"/>
              <a:ext cx="338655" cy="115276"/>
              <a:chOff x="4586121" y="5729013"/>
              <a:chExt cx="338655" cy="115276"/>
            </a:xfrm>
            <a:solidFill>
              <a:srgbClr val="000000"/>
            </a:solidFill>
          </p:grpSpPr>
          <p:sp>
            <p:nvSpPr>
              <p:cNvPr id="52" name="Freeform: Shape 51">
                <a:extLst>
                  <a:ext uri="{FF2B5EF4-FFF2-40B4-BE49-F238E27FC236}">
                    <a16:creationId xmlns:a16="http://schemas.microsoft.com/office/drawing/2014/main" id="{B49AA04F-C0B6-4269-B062-C87477F367D9}"/>
                  </a:ext>
                </a:extLst>
              </p:cNvPr>
              <p:cNvSpPr/>
              <p:nvPr/>
            </p:nvSpPr>
            <p:spPr>
              <a:xfrm flipV="1">
                <a:off x="4586121" y="5788020"/>
                <a:ext cx="95392" cy="12644"/>
              </a:xfrm>
              <a:custGeom>
                <a:avLst/>
                <a:gdLst>
                  <a:gd name="connsiteX0" fmla="*/ -7 w 95392"/>
                  <a:gd name="connsiteY0" fmla="*/ 12871 h 12644"/>
                  <a:gd name="connsiteX1" fmla="*/ 95386 w 95392"/>
                  <a:gd name="connsiteY1" fmla="*/ 12871 h 12644"/>
                  <a:gd name="connsiteX2" fmla="*/ 95386 w 95392"/>
                  <a:gd name="connsiteY2" fmla="*/ 226 h 12644"/>
                  <a:gd name="connsiteX3" fmla="*/ -7 w 95392"/>
                  <a:gd name="connsiteY3" fmla="*/ 226 h 12644"/>
                </a:gdLst>
                <a:ahLst/>
                <a:cxnLst>
                  <a:cxn ang="0">
                    <a:pos x="connsiteX0" y="connsiteY0"/>
                  </a:cxn>
                  <a:cxn ang="0">
                    <a:pos x="connsiteX1" y="connsiteY1"/>
                  </a:cxn>
                  <a:cxn ang="0">
                    <a:pos x="connsiteX2" y="connsiteY2"/>
                  </a:cxn>
                  <a:cxn ang="0">
                    <a:pos x="connsiteX3" y="connsiteY3"/>
                  </a:cxn>
                </a:cxnLst>
                <a:rect l="l" t="t" r="r" b="b"/>
                <a:pathLst>
                  <a:path w="95392" h="12644">
                    <a:moveTo>
                      <a:pt x="-7" y="12871"/>
                    </a:moveTo>
                    <a:lnTo>
                      <a:pt x="95386" y="12871"/>
                    </a:lnTo>
                    <a:lnTo>
                      <a:pt x="95386" y="226"/>
                    </a:lnTo>
                    <a:lnTo>
                      <a:pt x="-7" y="226"/>
                    </a:lnTo>
                    <a:close/>
                  </a:path>
                </a:pathLst>
              </a:custGeom>
              <a:solidFill>
                <a:srgbClr val="000000"/>
              </a:solidFill>
              <a:ln w="1524" cap="flat">
                <a:noFill/>
                <a:prstDash val="solid"/>
                <a:round/>
              </a:ln>
            </p:spPr>
            <p:txBody>
              <a:bodyPr rtlCol="0" anchor="ctr"/>
              <a:lstStyle/>
              <a:p>
                <a:endParaRPr lang="en-US"/>
              </a:p>
            </p:txBody>
          </p:sp>
          <p:sp>
            <p:nvSpPr>
              <p:cNvPr id="53" name="Freeform: Shape 52">
                <a:extLst>
                  <a:ext uri="{FF2B5EF4-FFF2-40B4-BE49-F238E27FC236}">
                    <a16:creationId xmlns:a16="http://schemas.microsoft.com/office/drawing/2014/main" id="{87912B81-B452-44E2-AFAE-10422A8616C0}"/>
                  </a:ext>
                </a:extLst>
              </p:cNvPr>
              <p:cNvSpPr/>
              <p:nvPr/>
            </p:nvSpPr>
            <p:spPr>
              <a:xfrm flipV="1">
                <a:off x="4707720" y="5729013"/>
                <a:ext cx="76795" cy="115276"/>
              </a:xfrm>
              <a:custGeom>
                <a:avLst/>
                <a:gdLst>
                  <a:gd name="connsiteX0" fmla="*/ 38395 w 76795"/>
                  <a:gd name="connsiteY0" fmla="*/ 103591 h 115276"/>
                  <a:gd name="connsiteX1" fmla="*/ 20941 w 76795"/>
                  <a:gd name="connsiteY1" fmla="*/ 92161 h 115276"/>
                  <a:gd name="connsiteX2" fmla="*/ 15106 w 76795"/>
                  <a:gd name="connsiteY2" fmla="*/ 57823 h 115276"/>
                  <a:gd name="connsiteX3" fmla="*/ 20941 w 76795"/>
                  <a:gd name="connsiteY3" fmla="*/ 23557 h 115276"/>
                  <a:gd name="connsiteX4" fmla="*/ 38395 w 76795"/>
                  <a:gd name="connsiteY4" fmla="*/ 12127 h 115276"/>
                  <a:gd name="connsiteX5" fmla="*/ 55921 w 76795"/>
                  <a:gd name="connsiteY5" fmla="*/ 23557 h 115276"/>
                  <a:gd name="connsiteX6" fmla="*/ 61779 w 76795"/>
                  <a:gd name="connsiteY6" fmla="*/ 57823 h 115276"/>
                  <a:gd name="connsiteX7" fmla="*/ 55921 w 76795"/>
                  <a:gd name="connsiteY7" fmla="*/ 92161 h 115276"/>
                  <a:gd name="connsiteX8" fmla="*/ 38395 w 76795"/>
                  <a:gd name="connsiteY8" fmla="*/ 103591 h 115276"/>
                  <a:gd name="connsiteX9" fmla="*/ 38395 w 76795"/>
                  <a:gd name="connsiteY9" fmla="*/ 115497 h 115276"/>
                  <a:gd name="connsiteX10" fmla="*/ 66946 w 76795"/>
                  <a:gd name="connsiteY10" fmla="*/ 100709 h 115276"/>
                  <a:gd name="connsiteX11" fmla="*/ 76805 w 76795"/>
                  <a:gd name="connsiteY11" fmla="*/ 57823 h 115276"/>
                  <a:gd name="connsiteX12" fmla="*/ 66946 w 76795"/>
                  <a:gd name="connsiteY12" fmla="*/ 14984 h 115276"/>
                  <a:gd name="connsiteX13" fmla="*/ 38395 w 76795"/>
                  <a:gd name="connsiteY13" fmla="*/ 221 h 115276"/>
                  <a:gd name="connsiteX14" fmla="*/ 9868 w 76795"/>
                  <a:gd name="connsiteY14" fmla="*/ 14984 h 115276"/>
                  <a:gd name="connsiteX15" fmla="*/ 9 w 76795"/>
                  <a:gd name="connsiteY15" fmla="*/ 57823 h 115276"/>
                  <a:gd name="connsiteX16" fmla="*/ 9868 w 76795"/>
                  <a:gd name="connsiteY16" fmla="*/ 100709 h 115276"/>
                  <a:gd name="connsiteX17" fmla="*/ 38395 w 76795"/>
                  <a:gd name="connsiteY17" fmla="*/ 11549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591"/>
                    </a:moveTo>
                    <a:cubicBezTo>
                      <a:pt x="30664" y="103591"/>
                      <a:pt x="24846" y="99781"/>
                      <a:pt x="20941" y="92161"/>
                    </a:cubicBezTo>
                    <a:cubicBezTo>
                      <a:pt x="17051" y="84557"/>
                      <a:pt x="15106" y="73111"/>
                      <a:pt x="15106" y="57823"/>
                    </a:cubicBezTo>
                    <a:cubicBezTo>
                      <a:pt x="15106" y="42599"/>
                      <a:pt x="17051" y="31177"/>
                      <a:pt x="20941" y="23557"/>
                    </a:cubicBezTo>
                    <a:cubicBezTo>
                      <a:pt x="24846" y="15937"/>
                      <a:pt x="30664" y="12127"/>
                      <a:pt x="38395" y="12127"/>
                    </a:cubicBezTo>
                    <a:cubicBezTo>
                      <a:pt x="46190" y="12127"/>
                      <a:pt x="52032" y="15937"/>
                      <a:pt x="55921" y="23557"/>
                    </a:cubicBezTo>
                    <a:cubicBezTo>
                      <a:pt x="59826" y="31177"/>
                      <a:pt x="61779" y="42599"/>
                      <a:pt x="61779" y="57823"/>
                    </a:cubicBezTo>
                    <a:cubicBezTo>
                      <a:pt x="61779" y="73111"/>
                      <a:pt x="59826" y="84557"/>
                      <a:pt x="55921" y="92161"/>
                    </a:cubicBezTo>
                    <a:cubicBezTo>
                      <a:pt x="52032" y="99781"/>
                      <a:pt x="46190" y="103591"/>
                      <a:pt x="38395" y="103591"/>
                    </a:cubicBezTo>
                    <a:close/>
                    <a:moveTo>
                      <a:pt x="38395" y="115497"/>
                    </a:moveTo>
                    <a:cubicBezTo>
                      <a:pt x="50857" y="115497"/>
                      <a:pt x="60374" y="110568"/>
                      <a:pt x="66946" y="100709"/>
                    </a:cubicBezTo>
                    <a:cubicBezTo>
                      <a:pt x="73519" y="90867"/>
                      <a:pt x="76805" y="76571"/>
                      <a:pt x="76805" y="57823"/>
                    </a:cubicBezTo>
                    <a:cubicBezTo>
                      <a:pt x="76805" y="39122"/>
                      <a:pt x="73519" y="24843"/>
                      <a:pt x="66946" y="14984"/>
                    </a:cubicBezTo>
                    <a:cubicBezTo>
                      <a:pt x="60374" y="5142"/>
                      <a:pt x="50857" y="221"/>
                      <a:pt x="38395" y="221"/>
                    </a:cubicBezTo>
                    <a:cubicBezTo>
                      <a:pt x="25949" y="221"/>
                      <a:pt x="16440" y="5142"/>
                      <a:pt x="9868" y="14984"/>
                    </a:cubicBezTo>
                    <a:cubicBezTo>
                      <a:pt x="3295" y="24843"/>
                      <a:pt x="9" y="39122"/>
                      <a:pt x="9" y="57823"/>
                    </a:cubicBezTo>
                    <a:cubicBezTo>
                      <a:pt x="9" y="76571"/>
                      <a:pt x="3295" y="90867"/>
                      <a:pt x="9868" y="100709"/>
                    </a:cubicBezTo>
                    <a:cubicBezTo>
                      <a:pt x="16440" y="110568"/>
                      <a:pt x="25949" y="115497"/>
                      <a:pt x="38395" y="115497"/>
                    </a:cubicBezTo>
                    <a:close/>
                  </a:path>
                </a:pathLst>
              </a:custGeom>
              <a:solidFill>
                <a:srgbClr val="000000"/>
              </a:solidFill>
              <a:ln w="1524" cap="flat">
                <a:noFill/>
                <a:prstDash val="solid"/>
                <a:round/>
              </a:ln>
            </p:spPr>
            <p:txBody>
              <a:bodyPr rtlCol="0" anchor="ctr"/>
              <a:lstStyle/>
              <a:p>
                <a:endParaRPr lang="en-US"/>
              </a:p>
            </p:txBody>
          </p:sp>
          <p:sp>
            <p:nvSpPr>
              <p:cNvPr id="54" name="Freeform: Shape 53">
                <a:extLst>
                  <a:ext uri="{FF2B5EF4-FFF2-40B4-BE49-F238E27FC236}">
                    <a16:creationId xmlns:a16="http://schemas.microsoft.com/office/drawing/2014/main" id="{77C6874D-B12A-4EA9-9EF6-7F347E938C1A}"/>
                  </a:ext>
                </a:extLst>
              </p:cNvPr>
              <p:cNvSpPr/>
              <p:nvPr/>
            </p:nvSpPr>
            <p:spPr>
              <a:xfrm flipV="1">
                <a:off x="4810920" y="5823215"/>
                <a:ext cx="15716" cy="18907"/>
              </a:xfrm>
              <a:custGeom>
                <a:avLst/>
                <a:gdLst>
                  <a:gd name="connsiteX0" fmla="*/ 29 w 15716"/>
                  <a:gd name="connsiteY0" fmla="*/ 19160 h 18907"/>
                  <a:gd name="connsiteX1" fmla="*/ 15745 w 15716"/>
                  <a:gd name="connsiteY1" fmla="*/ 19160 h 18907"/>
                  <a:gd name="connsiteX2" fmla="*/ 15745 w 15716"/>
                  <a:gd name="connsiteY2" fmla="*/ 253 h 18907"/>
                  <a:gd name="connsiteX3" fmla="*/ 29 w 15716"/>
                  <a:gd name="connsiteY3" fmla="*/ 253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9160"/>
                    </a:moveTo>
                    <a:lnTo>
                      <a:pt x="15745" y="19160"/>
                    </a:lnTo>
                    <a:lnTo>
                      <a:pt x="15745" y="253"/>
                    </a:lnTo>
                    <a:lnTo>
                      <a:pt x="29" y="253"/>
                    </a:lnTo>
                    <a:close/>
                  </a:path>
                </a:pathLst>
              </a:custGeom>
              <a:solidFill>
                <a:srgbClr val="000000"/>
              </a:solidFill>
              <a:ln w="1524" cap="flat">
                <a:noFill/>
                <a:prstDash val="solid"/>
                <a:round/>
              </a:ln>
            </p:spPr>
            <p:txBody>
              <a:bodyPr rtlCol="0" anchor="ctr"/>
              <a:lstStyle/>
              <a:p>
                <a:endParaRPr lang="en-US"/>
              </a:p>
            </p:txBody>
          </p:sp>
          <p:sp>
            <p:nvSpPr>
              <p:cNvPr id="55" name="Freeform: Shape 54">
                <a:extLst>
                  <a:ext uri="{FF2B5EF4-FFF2-40B4-BE49-F238E27FC236}">
                    <a16:creationId xmlns:a16="http://schemas.microsoft.com/office/drawing/2014/main" id="{B9C470F6-F59F-47F4-BEE8-77C671AC4856}"/>
                  </a:ext>
                </a:extLst>
              </p:cNvPr>
              <p:cNvSpPr/>
              <p:nvPr/>
            </p:nvSpPr>
            <p:spPr>
              <a:xfrm flipV="1">
                <a:off x="4854244" y="5729013"/>
                <a:ext cx="70532" cy="113109"/>
              </a:xfrm>
              <a:custGeom>
                <a:avLst/>
                <a:gdLst>
                  <a:gd name="connsiteX0" fmla="*/ 18092 w 70532"/>
                  <a:gd name="connsiteY0" fmla="*/ 12864 h 113109"/>
                  <a:gd name="connsiteX1" fmla="*/ 70551 w 70532"/>
                  <a:gd name="connsiteY1" fmla="*/ 12864 h 113109"/>
                  <a:gd name="connsiteX2" fmla="*/ 70551 w 70532"/>
                  <a:gd name="connsiteY2" fmla="*/ 220 h 113109"/>
                  <a:gd name="connsiteX3" fmla="*/ 18 w 70532"/>
                  <a:gd name="connsiteY3" fmla="*/ 220 h 113109"/>
                  <a:gd name="connsiteX4" fmla="*/ 18 w 70532"/>
                  <a:gd name="connsiteY4" fmla="*/ 12864 h 113109"/>
                  <a:gd name="connsiteX5" fmla="*/ 23331 w 70532"/>
                  <a:gd name="connsiteY5" fmla="*/ 36629 h 113109"/>
                  <a:gd name="connsiteX6" fmla="*/ 41904 w 70532"/>
                  <a:gd name="connsiteY6" fmla="*/ 55893 h 113109"/>
                  <a:gd name="connsiteX7" fmla="*/ 51977 w 70532"/>
                  <a:gd name="connsiteY7" fmla="*/ 69609 h 113109"/>
                  <a:gd name="connsiteX8" fmla="*/ 54858 w 70532"/>
                  <a:gd name="connsiteY8" fmla="*/ 80658 h 113109"/>
                  <a:gd name="connsiteX9" fmla="*/ 48643 w 70532"/>
                  <a:gd name="connsiteY9" fmla="*/ 95089 h 113109"/>
                  <a:gd name="connsiteX10" fmla="*/ 32451 w 70532"/>
                  <a:gd name="connsiteY10" fmla="*/ 100685 h 113109"/>
                  <a:gd name="connsiteX11" fmla="*/ 17520 w 70532"/>
                  <a:gd name="connsiteY11" fmla="*/ 98232 h 113109"/>
                  <a:gd name="connsiteX12" fmla="*/ 756 w 70532"/>
                  <a:gd name="connsiteY12" fmla="*/ 90779 h 113109"/>
                  <a:gd name="connsiteX13" fmla="*/ 756 w 70532"/>
                  <a:gd name="connsiteY13" fmla="*/ 105971 h 113109"/>
                  <a:gd name="connsiteX14" fmla="*/ 17711 w 70532"/>
                  <a:gd name="connsiteY14" fmla="*/ 111472 h 113109"/>
                  <a:gd name="connsiteX15" fmla="*/ 32165 w 70532"/>
                  <a:gd name="connsiteY15" fmla="*/ 113329 h 113109"/>
                  <a:gd name="connsiteX16" fmla="*/ 59692 w 70532"/>
                  <a:gd name="connsiteY16" fmla="*/ 104685 h 113109"/>
                  <a:gd name="connsiteX17" fmla="*/ 69956 w 70532"/>
                  <a:gd name="connsiteY17" fmla="*/ 81635 h 113109"/>
                  <a:gd name="connsiteX18" fmla="*/ 67384 w 70532"/>
                  <a:gd name="connsiteY18" fmla="*/ 68633 h 113109"/>
                  <a:gd name="connsiteX19" fmla="*/ 58049 w 70532"/>
                  <a:gd name="connsiteY19" fmla="*/ 54179 h 113109"/>
                  <a:gd name="connsiteX20" fmla="*/ 46214 w 70532"/>
                  <a:gd name="connsiteY20" fmla="*/ 41701 h 113109"/>
                  <a:gd name="connsiteX21" fmla="*/ 18092 w 70532"/>
                  <a:gd name="connsiteY21" fmla="*/ 1286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092" y="12864"/>
                    </a:moveTo>
                    <a:lnTo>
                      <a:pt x="70551" y="12864"/>
                    </a:lnTo>
                    <a:lnTo>
                      <a:pt x="70551" y="220"/>
                    </a:lnTo>
                    <a:lnTo>
                      <a:pt x="18" y="220"/>
                    </a:lnTo>
                    <a:lnTo>
                      <a:pt x="18" y="12864"/>
                    </a:lnTo>
                    <a:cubicBezTo>
                      <a:pt x="5717" y="18770"/>
                      <a:pt x="13488" y="26691"/>
                      <a:pt x="23331" y="36629"/>
                    </a:cubicBezTo>
                    <a:cubicBezTo>
                      <a:pt x="33189" y="46583"/>
                      <a:pt x="39380" y="53004"/>
                      <a:pt x="41904" y="55893"/>
                    </a:cubicBezTo>
                    <a:cubicBezTo>
                      <a:pt x="46715" y="61291"/>
                      <a:pt x="50072" y="65863"/>
                      <a:pt x="51977" y="69609"/>
                    </a:cubicBezTo>
                    <a:cubicBezTo>
                      <a:pt x="53898" y="73356"/>
                      <a:pt x="54858" y="77039"/>
                      <a:pt x="54858" y="80658"/>
                    </a:cubicBezTo>
                    <a:cubicBezTo>
                      <a:pt x="54858" y="86564"/>
                      <a:pt x="52787" y="91374"/>
                      <a:pt x="48643" y="95089"/>
                    </a:cubicBezTo>
                    <a:cubicBezTo>
                      <a:pt x="44500" y="98819"/>
                      <a:pt x="39103" y="100685"/>
                      <a:pt x="32451" y="100685"/>
                    </a:cubicBezTo>
                    <a:cubicBezTo>
                      <a:pt x="27736" y="100685"/>
                      <a:pt x="22759" y="99867"/>
                      <a:pt x="17520" y="98232"/>
                    </a:cubicBezTo>
                    <a:cubicBezTo>
                      <a:pt x="12297" y="96597"/>
                      <a:pt x="6710" y="94113"/>
                      <a:pt x="756" y="90779"/>
                    </a:cubicBezTo>
                    <a:lnTo>
                      <a:pt x="756" y="105971"/>
                    </a:lnTo>
                    <a:cubicBezTo>
                      <a:pt x="6805" y="108400"/>
                      <a:pt x="12456" y="110234"/>
                      <a:pt x="17711" y="111472"/>
                    </a:cubicBezTo>
                    <a:cubicBezTo>
                      <a:pt x="22981" y="112710"/>
                      <a:pt x="27799" y="113329"/>
                      <a:pt x="32165" y="113329"/>
                    </a:cubicBezTo>
                    <a:cubicBezTo>
                      <a:pt x="43675" y="113329"/>
                      <a:pt x="52850" y="110448"/>
                      <a:pt x="59692" y="104685"/>
                    </a:cubicBezTo>
                    <a:cubicBezTo>
                      <a:pt x="66535" y="98938"/>
                      <a:pt x="69956" y="91255"/>
                      <a:pt x="69956" y="81635"/>
                    </a:cubicBezTo>
                    <a:cubicBezTo>
                      <a:pt x="69956" y="77063"/>
                      <a:pt x="69098" y="72729"/>
                      <a:pt x="67384" y="68633"/>
                    </a:cubicBezTo>
                    <a:cubicBezTo>
                      <a:pt x="65685" y="64553"/>
                      <a:pt x="62574" y="59735"/>
                      <a:pt x="58049" y="54179"/>
                    </a:cubicBezTo>
                    <a:cubicBezTo>
                      <a:pt x="56811" y="52734"/>
                      <a:pt x="52866" y="48575"/>
                      <a:pt x="46214" y="41701"/>
                    </a:cubicBezTo>
                    <a:cubicBezTo>
                      <a:pt x="39579" y="34827"/>
                      <a:pt x="30204" y="25215"/>
                      <a:pt x="18092" y="12864"/>
                    </a:cubicBezTo>
                    <a:close/>
                  </a:path>
                </a:pathLst>
              </a:custGeom>
              <a:solidFill>
                <a:srgbClr val="000000"/>
              </a:solidFill>
              <a:ln w="1524" cap="flat">
                <a:noFill/>
                <a:prstDash val="solid"/>
                <a:round/>
              </a:ln>
            </p:spPr>
            <p:txBody>
              <a:bodyPr rtlCol="0" anchor="ctr"/>
              <a:lstStyle/>
              <a:p>
                <a:endParaRPr lang="en-US"/>
              </a:p>
            </p:txBody>
          </p:sp>
        </p:grpSp>
      </p:grpSp>
      <p:grpSp>
        <p:nvGrpSpPr>
          <p:cNvPr id="56" name="Graphic 4">
            <a:extLst>
              <a:ext uri="{FF2B5EF4-FFF2-40B4-BE49-F238E27FC236}">
                <a16:creationId xmlns:a16="http://schemas.microsoft.com/office/drawing/2014/main" id="{2BF7F60B-8A6D-41F0-BD80-29F50A6C7D27}"/>
              </a:ext>
            </a:extLst>
          </p:cNvPr>
          <p:cNvGrpSpPr/>
          <p:nvPr/>
        </p:nvGrpSpPr>
        <p:grpSpPr>
          <a:xfrm>
            <a:off x="4707731" y="4947201"/>
            <a:ext cx="365664" cy="115276"/>
            <a:chOff x="4707731" y="4947201"/>
            <a:chExt cx="365664" cy="115276"/>
          </a:xfrm>
          <a:solidFill>
            <a:srgbClr val="000000"/>
          </a:solidFill>
        </p:grpSpPr>
        <p:sp>
          <p:nvSpPr>
            <p:cNvPr id="57" name="Freeform: Shape 56">
              <a:extLst>
                <a:ext uri="{FF2B5EF4-FFF2-40B4-BE49-F238E27FC236}">
                  <a16:creationId xmlns:a16="http://schemas.microsoft.com/office/drawing/2014/main" id="{1C3D4486-A655-4428-A422-A9DA4344F800}"/>
                </a:ext>
              </a:extLst>
            </p:cNvPr>
            <p:cNvSpPr/>
            <p:nvPr/>
          </p:nvSpPr>
          <p:spPr>
            <a:xfrm>
              <a:off x="5006721" y="5002417"/>
              <a:ext cx="66675" cy="19050"/>
            </a:xfrm>
            <a:custGeom>
              <a:avLst/>
              <a:gdLst>
                <a:gd name="connsiteX0" fmla="*/ 66733 w 66675"/>
                <a:gd name="connsiteY0" fmla="*/ 216 h 19050"/>
                <a:gd name="connsiteX1" fmla="*/ 58 w 66675"/>
                <a:gd name="connsiteY1" fmla="*/ 216 h 19050"/>
              </a:gdLst>
              <a:ahLst/>
              <a:cxnLst>
                <a:cxn ang="0">
                  <a:pos x="connsiteX0" y="connsiteY0"/>
                </a:cxn>
                <a:cxn ang="0">
                  <a:pos x="connsiteX1" y="connsiteY1"/>
                </a:cxn>
              </a:cxnLst>
              <a:rect l="l" t="t" r="r" b="b"/>
              <a:pathLst>
                <a:path w="66675" h="19050">
                  <a:moveTo>
                    <a:pt x="66733" y="216"/>
                  </a:moveTo>
                  <a:lnTo>
                    <a:pt x="58" y="216"/>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8" name="Graphic 4">
              <a:extLst>
                <a:ext uri="{FF2B5EF4-FFF2-40B4-BE49-F238E27FC236}">
                  <a16:creationId xmlns:a16="http://schemas.microsoft.com/office/drawing/2014/main" id="{2BF7F60B-8A6D-41F0-BD80-29F50A6C7D27}"/>
                </a:ext>
              </a:extLst>
            </p:cNvPr>
            <p:cNvGrpSpPr/>
            <p:nvPr/>
          </p:nvGrpSpPr>
          <p:grpSpPr>
            <a:xfrm>
              <a:off x="4707731" y="4947201"/>
              <a:ext cx="222200" cy="115276"/>
              <a:chOff x="4707731" y="4947201"/>
              <a:chExt cx="222200" cy="115276"/>
            </a:xfrm>
            <a:solidFill>
              <a:srgbClr val="000000"/>
            </a:solidFill>
          </p:grpSpPr>
          <p:sp>
            <p:nvSpPr>
              <p:cNvPr id="59" name="Freeform: Shape 58">
                <a:extLst>
                  <a:ext uri="{FF2B5EF4-FFF2-40B4-BE49-F238E27FC236}">
                    <a16:creationId xmlns:a16="http://schemas.microsoft.com/office/drawing/2014/main" id="{9B969A11-33E7-440F-9D59-BCC90DA8A310}"/>
                  </a:ext>
                </a:extLst>
              </p:cNvPr>
              <p:cNvSpPr/>
              <p:nvPr/>
            </p:nvSpPr>
            <p:spPr>
              <a:xfrm flipV="1">
                <a:off x="4707731" y="4947201"/>
                <a:ext cx="76795" cy="115276"/>
              </a:xfrm>
              <a:custGeom>
                <a:avLst/>
                <a:gdLst>
                  <a:gd name="connsiteX0" fmla="*/ 38395 w 76795"/>
                  <a:gd name="connsiteY0" fmla="*/ 103550 h 115276"/>
                  <a:gd name="connsiteX1" fmla="*/ 20941 w 76795"/>
                  <a:gd name="connsiteY1" fmla="*/ 92120 h 115276"/>
                  <a:gd name="connsiteX2" fmla="*/ 15106 w 76795"/>
                  <a:gd name="connsiteY2" fmla="*/ 57782 h 115276"/>
                  <a:gd name="connsiteX3" fmla="*/ 20941 w 76795"/>
                  <a:gd name="connsiteY3" fmla="*/ 23516 h 115276"/>
                  <a:gd name="connsiteX4" fmla="*/ 38395 w 76795"/>
                  <a:gd name="connsiteY4" fmla="*/ 12086 h 115276"/>
                  <a:gd name="connsiteX5" fmla="*/ 55921 w 76795"/>
                  <a:gd name="connsiteY5" fmla="*/ 23516 h 115276"/>
                  <a:gd name="connsiteX6" fmla="*/ 61779 w 76795"/>
                  <a:gd name="connsiteY6" fmla="*/ 57782 h 115276"/>
                  <a:gd name="connsiteX7" fmla="*/ 55921 w 76795"/>
                  <a:gd name="connsiteY7" fmla="*/ 92120 h 115276"/>
                  <a:gd name="connsiteX8" fmla="*/ 38395 w 76795"/>
                  <a:gd name="connsiteY8" fmla="*/ 103550 h 115276"/>
                  <a:gd name="connsiteX9" fmla="*/ 38395 w 76795"/>
                  <a:gd name="connsiteY9" fmla="*/ 115456 h 115276"/>
                  <a:gd name="connsiteX10" fmla="*/ 66946 w 76795"/>
                  <a:gd name="connsiteY10" fmla="*/ 100668 h 115276"/>
                  <a:gd name="connsiteX11" fmla="*/ 76805 w 76795"/>
                  <a:gd name="connsiteY11" fmla="*/ 57782 h 115276"/>
                  <a:gd name="connsiteX12" fmla="*/ 66946 w 76795"/>
                  <a:gd name="connsiteY12" fmla="*/ 14943 h 115276"/>
                  <a:gd name="connsiteX13" fmla="*/ 38395 w 76795"/>
                  <a:gd name="connsiteY13" fmla="*/ 180 h 115276"/>
                  <a:gd name="connsiteX14" fmla="*/ 9868 w 76795"/>
                  <a:gd name="connsiteY14" fmla="*/ 14943 h 115276"/>
                  <a:gd name="connsiteX15" fmla="*/ 9 w 76795"/>
                  <a:gd name="connsiteY15" fmla="*/ 57782 h 115276"/>
                  <a:gd name="connsiteX16" fmla="*/ 9868 w 76795"/>
                  <a:gd name="connsiteY16" fmla="*/ 100668 h 115276"/>
                  <a:gd name="connsiteX17" fmla="*/ 38395 w 76795"/>
                  <a:gd name="connsiteY17" fmla="*/ 11545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550"/>
                    </a:moveTo>
                    <a:cubicBezTo>
                      <a:pt x="30664" y="103550"/>
                      <a:pt x="24846" y="99740"/>
                      <a:pt x="20941" y="92120"/>
                    </a:cubicBezTo>
                    <a:cubicBezTo>
                      <a:pt x="17051" y="84516"/>
                      <a:pt x="15106" y="73070"/>
                      <a:pt x="15106" y="57782"/>
                    </a:cubicBezTo>
                    <a:cubicBezTo>
                      <a:pt x="15106" y="42558"/>
                      <a:pt x="17051" y="31136"/>
                      <a:pt x="20941" y="23516"/>
                    </a:cubicBezTo>
                    <a:cubicBezTo>
                      <a:pt x="24846" y="15896"/>
                      <a:pt x="30664" y="12086"/>
                      <a:pt x="38395" y="12086"/>
                    </a:cubicBezTo>
                    <a:cubicBezTo>
                      <a:pt x="46190" y="12086"/>
                      <a:pt x="52032" y="15896"/>
                      <a:pt x="55921" y="23516"/>
                    </a:cubicBezTo>
                    <a:cubicBezTo>
                      <a:pt x="59826" y="31136"/>
                      <a:pt x="61779" y="42558"/>
                      <a:pt x="61779" y="57782"/>
                    </a:cubicBezTo>
                    <a:cubicBezTo>
                      <a:pt x="61779" y="73070"/>
                      <a:pt x="59826" y="84516"/>
                      <a:pt x="55921" y="92120"/>
                    </a:cubicBezTo>
                    <a:cubicBezTo>
                      <a:pt x="52032" y="99740"/>
                      <a:pt x="46190" y="103550"/>
                      <a:pt x="38395" y="103550"/>
                    </a:cubicBezTo>
                    <a:close/>
                    <a:moveTo>
                      <a:pt x="38395" y="115456"/>
                    </a:moveTo>
                    <a:cubicBezTo>
                      <a:pt x="50857" y="115456"/>
                      <a:pt x="60374" y="110527"/>
                      <a:pt x="66946" y="100668"/>
                    </a:cubicBezTo>
                    <a:cubicBezTo>
                      <a:pt x="73519" y="90826"/>
                      <a:pt x="76805" y="76530"/>
                      <a:pt x="76805" y="57782"/>
                    </a:cubicBezTo>
                    <a:cubicBezTo>
                      <a:pt x="76805" y="39081"/>
                      <a:pt x="73519" y="24802"/>
                      <a:pt x="66946" y="14943"/>
                    </a:cubicBezTo>
                    <a:cubicBezTo>
                      <a:pt x="60374" y="5101"/>
                      <a:pt x="50857" y="180"/>
                      <a:pt x="38395" y="180"/>
                    </a:cubicBezTo>
                    <a:cubicBezTo>
                      <a:pt x="25949" y="180"/>
                      <a:pt x="16440" y="5101"/>
                      <a:pt x="9868" y="14943"/>
                    </a:cubicBezTo>
                    <a:cubicBezTo>
                      <a:pt x="3295" y="24802"/>
                      <a:pt x="9" y="39081"/>
                      <a:pt x="9" y="57782"/>
                    </a:cubicBezTo>
                    <a:cubicBezTo>
                      <a:pt x="9" y="76530"/>
                      <a:pt x="3295" y="90826"/>
                      <a:pt x="9868" y="100668"/>
                    </a:cubicBezTo>
                    <a:cubicBezTo>
                      <a:pt x="16440" y="110527"/>
                      <a:pt x="25949" y="115456"/>
                      <a:pt x="38395" y="115456"/>
                    </a:cubicBezTo>
                    <a:close/>
                  </a:path>
                </a:pathLst>
              </a:custGeom>
              <a:solidFill>
                <a:srgbClr val="000000"/>
              </a:solidFill>
              <a:ln w="1524" cap="flat">
                <a:noFill/>
                <a:prstDash val="solid"/>
                <a:round/>
              </a:ln>
            </p:spPr>
            <p:txBody>
              <a:bodyPr rtlCol="0" anchor="ctr"/>
              <a:lstStyle/>
              <a:p>
                <a:endParaRPr lang="en-US"/>
              </a:p>
            </p:txBody>
          </p:sp>
          <p:sp>
            <p:nvSpPr>
              <p:cNvPr id="60" name="Freeform: Shape 59">
                <a:extLst>
                  <a:ext uri="{FF2B5EF4-FFF2-40B4-BE49-F238E27FC236}">
                    <a16:creationId xmlns:a16="http://schemas.microsoft.com/office/drawing/2014/main" id="{FAF2FA52-9037-46B1-B2E1-4742D77A5B2C}"/>
                  </a:ext>
                </a:extLst>
              </p:cNvPr>
              <p:cNvSpPr/>
              <p:nvPr/>
            </p:nvSpPr>
            <p:spPr>
              <a:xfrm flipV="1">
                <a:off x="4810931" y="5041403"/>
                <a:ext cx="15716" cy="18907"/>
              </a:xfrm>
              <a:custGeom>
                <a:avLst/>
                <a:gdLst>
                  <a:gd name="connsiteX0" fmla="*/ 29 w 15716"/>
                  <a:gd name="connsiteY0" fmla="*/ 19119 h 18907"/>
                  <a:gd name="connsiteX1" fmla="*/ 15745 w 15716"/>
                  <a:gd name="connsiteY1" fmla="*/ 19119 h 18907"/>
                  <a:gd name="connsiteX2" fmla="*/ 15745 w 15716"/>
                  <a:gd name="connsiteY2" fmla="*/ 212 h 18907"/>
                  <a:gd name="connsiteX3" fmla="*/ 29 w 15716"/>
                  <a:gd name="connsiteY3" fmla="*/ 212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9119"/>
                    </a:moveTo>
                    <a:lnTo>
                      <a:pt x="15745" y="19119"/>
                    </a:lnTo>
                    <a:lnTo>
                      <a:pt x="15745" y="212"/>
                    </a:lnTo>
                    <a:lnTo>
                      <a:pt x="29" y="212"/>
                    </a:lnTo>
                    <a:close/>
                  </a:path>
                </a:pathLst>
              </a:custGeom>
              <a:solidFill>
                <a:srgbClr val="000000"/>
              </a:solidFill>
              <a:ln w="1524" cap="flat">
                <a:noFill/>
                <a:prstDash val="solid"/>
                <a:round/>
              </a:ln>
            </p:spPr>
            <p:txBody>
              <a:bodyPr rtlCol="0" anchor="ctr"/>
              <a:lstStyle/>
              <a:p>
                <a:endParaRPr lang="en-US"/>
              </a:p>
            </p:txBody>
          </p:sp>
          <p:sp>
            <p:nvSpPr>
              <p:cNvPr id="61" name="Freeform: Shape 60">
                <a:extLst>
                  <a:ext uri="{FF2B5EF4-FFF2-40B4-BE49-F238E27FC236}">
                    <a16:creationId xmlns:a16="http://schemas.microsoft.com/office/drawing/2014/main" id="{8393D079-3211-4B30-A02D-F21E4C1E94D4}"/>
                  </a:ext>
                </a:extLst>
              </p:cNvPr>
              <p:cNvSpPr/>
              <p:nvPr/>
            </p:nvSpPr>
            <p:spPr>
              <a:xfrm flipV="1">
                <a:off x="4853136" y="4947201"/>
                <a:ext cx="76795" cy="115276"/>
              </a:xfrm>
              <a:custGeom>
                <a:avLst/>
                <a:gdLst>
                  <a:gd name="connsiteX0" fmla="*/ 38403 w 76795"/>
                  <a:gd name="connsiteY0" fmla="*/ 103550 h 115276"/>
                  <a:gd name="connsiteX1" fmla="*/ 20948 w 76795"/>
                  <a:gd name="connsiteY1" fmla="*/ 92120 h 115276"/>
                  <a:gd name="connsiteX2" fmla="*/ 15114 w 76795"/>
                  <a:gd name="connsiteY2" fmla="*/ 57782 h 115276"/>
                  <a:gd name="connsiteX3" fmla="*/ 20948 w 76795"/>
                  <a:gd name="connsiteY3" fmla="*/ 23516 h 115276"/>
                  <a:gd name="connsiteX4" fmla="*/ 38403 w 76795"/>
                  <a:gd name="connsiteY4" fmla="*/ 12086 h 115276"/>
                  <a:gd name="connsiteX5" fmla="*/ 55929 w 76795"/>
                  <a:gd name="connsiteY5" fmla="*/ 23516 h 115276"/>
                  <a:gd name="connsiteX6" fmla="*/ 61787 w 76795"/>
                  <a:gd name="connsiteY6" fmla="*/ 57782 h 115276"/>
                  <a:gd name="connsiteX7" fmla="*/ 55929 w 76795"/>
                  <a:gd name="connsiteY7" fmla="*/ 92120 h 115276"/>
                  <a:gd name="connsiteX8" fmla="*/ 38403 w 76795"/>
                  <a:gd name="connsiteY8" fmla="*/ 103550 h 115276"/>
                  <a:gd name="connsiteX9" fmla="*/ 38403 w 76795"/>
                  <a:gd name="connsiteY9" fmla="*/ 115456 h 115276"/>
                  <a:gd name="connsiteX10" fmla="*/ 66954 w 76795"/>
                  <a:gd name="connsiteY10" fmla="*/ 100668 h 115276"/>
                  <a:gd name="connsiteX11" fmla="*/ 76812 w 76795"/>
                  <a:gd name="connsiteY11" fmla="*/ 57782 h 115276"/>
                  <a:gd name="connsiteX12" fmla="*/ 66954 w 76795"/>
                  <a:gd name="connsiteY12" fmla="*/ 14943 h 115276"/>
                  <a:gd name="connsiteX13" fmla="*/ 38403 w 76795"/>
                  <a:gd name="connsiteY13" fmla="*/ 180 h 115276"/>
                  <a:gd name="connsiteX14" fmla="*/ 9875 w 76795"/>
                  <a:gd name="connsiteY14" fmla="*/ 14943 h 115276"/>
                  <a:gd name="connsiteX15" fmla="*/ 17 w 76795"/>
                  <a:gd name="connsiteY15" fmla="*/ 57782 h 115276"/>
                  <a:gd name="connsiteX16" fmla="*/ 9875 w 76795"/>
                  <a:gd name="connsiteY16" fmla="*/ 100668 h 115276"/>
                  <a:gd name="connsiteX17" fmla="*/ 38403 w 76795"/>
                  <a:gd name="connsiteY17" fmla="*/ 11545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403" y="103550"/>
                    </a:moveTo>
                    <a:cubicBezTo>
                      <a:pt x="30672" y="103550"/>
                      <a:pt x="24853" y="99740"/>
                      <a:pt x="20948" y="92120"/>
                    </a:cubicBezTo>
                    <a:cubicBezTo>
                      <a:pt x="17059" y="84516"/>
                      <a:pt x="15114" y="73070"/>
                      <a:pt x="15114" y="57782"/>
                    </a:cubicBezTo>
                    <a:cubicBezTo>
                      <a:pt x="15114" y="42558"/>
                      <a:pt x="17059" y="31136"/>
                      <a:pt x="20948" y="23516"/>
                    </a:cubicBezTo>
                    <a:cubicBezTo>
                      <a:pt x="24853" y="15896"/>
                      <a:pt x="30672" y="12086"/>
                      <a:pt x="38403" y="12086"/>
                    </a:cubicBezTo>
                    <a:cubicBezTo>
                      <a:pt x="46197" y="12086"/>
                      <a:pt x="52039" y="15896"/>
                      <a:pt x="55929" y="23516"/>
                    </a:cubicBezTo>
                    <a:cubicBezTo>
                      <a:pt x="59834" y="31136"/>
                      <a:pt x="61787" y="42558"/>
                      <a:pt x="61787" y="57782"/>
                    </a:cubicBezTo>
                    <a:cubicBezTo>
                      <a:pt x="61787" y="73070"/>
                      <a:pt x="59834" y="84516"/>
                      <a:pt x="55929" y="92120"/>
                    </a:cubicBezTo>
                    <a:cubicBezTo>
                      <a:pt x="52039" y="99740"/>
                      <a:pt x="46197" y="103550"/>
                      <a:pt x="38403" y="103550"/>
                    </a:cubicBezTo>
                    <a:close/>
                    <a:moveTo>
                      <a:pt x="38403" y="115456"/>
                    </a:moveTo>
                    <a:cubicBezTo>
                      <a:pt x="50865" y="115456"/>
                      <a:pt x="60382" y="110527"/>
                      <a:pt x="66954" y="100668"/>
                    </a:cubicBezTo>
                    <a:cubicBezTo>
                      <a:pt x="73526" y="90826"/>
                      <a:pt x="76812" y="76530"/>
                      <a:pt x="76812" y="57782"/>
                    </a:cubicBezTo>
                    <a:cubicBezTo>
                      <a:pt x="76812" y="39081"/>
                      <a:pt x="73526" y="24802"/>
                      <a:pt x="66954" y="14943"/>
                    </a:cubicBezTo>
                    <a:cubicBezTo>
                      <a:pt x="60382" y="5101"/>
                      <a:pt x="50865" y="180"/>
                      <a:pt x="38403" y="180"/>
                    </a:cubicBezTo>
                    <a:cubicBezTo>
                      <a:pt x="25957" y="180"/>
                      <a:pt x="16448" y="5101"/>
                      <a:pt x="9875" y="14943"/>
                    </a:cubicBezTo>
                    <a:cubicBezTo>
                      <a:pt x="3303" y="24802"/>
                      <a:pt x="17" y="39081"/>
                      <a:pt x="17" y="57782"/>
                    </a:cubicBezTo>
                    <a:cubicBezTo>
                      <a:pt x="17" y="76530"/>
                      <a:pt x="3303" y="90826"/>
                      <a:pt x="9875" y="100668"/>
                    </a:cubicBezTo>
                    <a:cubicBezTo>
                      <a:pt x="16448" y="110527"/>
                      <a:pt x="25957" y="115456"/>
                      <a:pt x="38403" y="115456"/>
                    </a:cubicBezTo>
                    <a:close/>
                  </a:path>
                </a:pathLst>
              </a:custGeom>
              <a:solidFill>
                <a:srgbClr val="000000"/>
              </a:solidFill>
              <a:ln w="1524" cap="flat">
                <a:noFill/>
                <a:prstDash val="solid"/>
                <a:round/>
              </a:ln>
            </p:spPr>
            <p:txBody>
              <a:bodyPr rtlCol="0" anchor="ctr"/>
              <a:lstStyle/>
              <a:p>
                <a:endParaRPr lang="en-US"/>
              </a:p>
            </p:txBody>
          </p:sp>
        </p:grpSp>
      </p:grpSp>
      <p:grpSp>
        <p:nvGrpSpPr>
          <p:cNvPr id="62" name="Graphic 4">
            <a:extLst>
              <a:ext uri="{FF2B5EF4-FFF2-40B4-BE49-F238E27FC236}">
                <a16:creationId xmlns:a16="http://schemas.microsoft.com/office/drawing/2014/main" id="{2BF7F60B-8A6D-41F0-BD80-29F50A6C7D27}"/>
              </a:ext>
            </a:extLst>
          </p:cNvPr>
          <p:cNvGrpSpPr/>
          <p:nvPr/>
        </p:nvGrpSpPr>
        <p:grpSpPr>
          <a:xfrm>
            <a:off x="4707731" y="4165389"/>
            <a:ext cx="365664" cy="115276"/>
            <a:chOff x="4707731" y="4165389"/>
            <a:chExt cx="365664" cy="115276"/>
          </a:xfrm>
          <a:solidFill>
            <a:srgbClr val="000000"/>
          </a:solidFill>
        </p:grpSpPr>
        <p:sp>
          <p:nvSpPr>
            <p:cNvPr id="63" name="Freeform: Shape 62">
              <a:extLst>
                <a:ext uri="{FF2B5EF4-FFF2-40B4-BE49-F238E27FC236}">
                  <a16:creationId xmlns:a16="http://schemas.microsoft.com/office/drawing/2014/main" id="{4EFC9B05-C121-4151-BD59-FB83093476B2}"/>
                </a:ext>
              </a:extLst>
            </p:cNvPr>
            <p:cNvSpPr/>
            <p:nvPr/>
          </p:nvSpPr>
          <p:spPr>
            <a:xfrm>
              <a:off x="5006721" y="4220605"/>
              <a:ext cx="66675" cy="19050"/>
            </a:xfrm>
            <a:custGeom>
              <a:avLst/>
              <a:gdLst>
                <a:gd name="connsiteX0" fmla="*/ 66733 w 66675"/>
                <a:gd name="connsiteY0" fmla="*/ 175 h 19050"/>
                <a:gd name="connsiteX1" fmla="*/ 58 w 66675"/>
                <a:gd name="connsiteY1" fmla="*/ 175 h 19050"/>
              </a:gdLst>
              <a:ahLst/>
              <a:cxnLst>
                <a:cxn ang="0">
                  <a:pos x="connsiteX0" y="connsiteY0"/>
                </a:cxn>
                <a:cxn ang="0">
                  <a:pos x="connsiteX1" y="connsiteY1"/>
                </a:cxn>
              </a:cxnLst>
              <a:rect l="l" t="t" r="r" b="b"/>
              <a:pathLst>
                <a:path w="66675" h="19050">
                  <a:moveTo>
                    <a:pt x="66733" y="175"/>
                  </a:moveTo>
                  <a:lnTo>
                    <a:pt x="58" y="17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64" name="Graphic 4">
              <a:extLst>
                <a:ext uri="{FF2B5EF4-FFF2-40B4-BE49-F238E27FC236}">
                  <a16:creationId xmlns:a16="http://schemas.microsoft.com/office/drawing/2014/main" id="{2BF7F60B-8A6D-41F0-BD80-29F50A6C7D27}"/>
                </a:ext>
              </a:extLst>
            </p:cNvPr>
            <p:cNvGrpSpPr/>
            <p:nvPr/>
          </p:nvGrpSpPr>
          <p:grpSpPr>
            <a:xfrm>
              <a:off x="4707731" y="4165389"/>
              <a:ext cx="217056" cy="115276"/>
              <a:chOff x="4707731" y="4165389"/>
              <a:chExt cx="217056" cy="115276"/>
            </a:xfrm>
            <a:solidFill>
              <a:srgbClr val="000000"/>
            </a:solidFill>
          </p:grpSpPr>
          <p:sp>
            <p:nvSpPr>
              <p:cNvPr id="65" name="Freeform: Shape 64">
                <a:extLst>
                  <a:ext uri="{FF2B5EF4-FFF2-40B4-BE49-F238E27FC236}">
                    <a16:creationId xmlns:a16="http://schemas.microsoft.com/office/drawing/2014/main" id="{7D0CEE7A-8BF4-4FA1-BB48-FAC92BC9B92A}"/>
                  </a:ext>
                </a:extLst>
              </p:cNvPr>
              <p:cNvSpPr/>
              <p:nvPr/>
            </p:nvSpPr>
            <p:spPr>
              <a:xfrm flipV="1">
                <a:off x="4707731" y="4165389"/>
                <a:ext cx="76795" cy="115276"/>
              </a:xfrm>
              <a:custGeom>
                <a:avLst/>
                <a:gdLst>
                  <a:gd name="connsiteX0" fmla="*/ 38395 w 76795"/>
                  <a:gd name="connsiteY0" fmla="*/ 103509 h 115276"/>
                  <a:gd name="connsiteX1" fmla="*/ 20941 w 76795"/>
                  <a:gd name="connsiteY1" fmla="*/ 92079 h 115276"/>
                  <a:gd name="connsiteX2" fmla="*/ 15106 w 76795"/>
                  <a:gd name="connsiteY2" fmla="*/ 57741 h 115276"/>
                  <a:gd name="connsiteX3" fmla="*/ 20941 w 76795"/>
                  <a:gd name="connsiteY3" fmla="*/ 23475 h 115276"/>
                  <a:gd name="connsiteX4" fmla="*/ 38395 w 76795"/>
                  <a:gd name="connsiteY4" fmla="*/ 12045 h 115276"/>
                  <a:gd name="connsiteX5" fmla="*/ 55921 w 76795"/>
                  <a:gd name="connsiteY5" fmla="*/ 23475 h 115276"/>
                  <a:gd name="connsiteX6" fmla="*/ 61779 w 76795"/>
                  <a:gd name="connsiteY6" fmla="*/ 57741 h 115276"/>
                  <a:gd name="connsiteX7" fmla="*/ 55921 w 76795"/>
                  <a:gd name="connsiteY7" fmla="*/ 92079 h 115276"/>
                  <a:gd name="connsiteX8" fmla="*/ 38395 w 76795"/>
                  <a:gd name="connsiteY8" fmla="*/ 103509 h 115276"/>
                  <a:gd name="connsiteX9" fmla="*/ 38395 w 76795"/>
                  <a:gd name="connsiteY9" fmla="*/ 115415 h 115276"/>
                  <a:gd name="connsiteX10" fmla="*/ 66946 w 76795"/>
                  <a:gd name="connsiteY10" fmla="*/ 100627 h 115276"/>
                  <a:gd name="connsiteX11" fmla="*/ 76805 w 76795"/>
                  <a:gd name="connsiteY11" fmla="*/ 57741 h 115276"/>
                  <a:gd name="connsiteX12" fmla="*/ 66946 w 76795"/>
                  <a:gd name="connsiteY12" fmla="*/ 14902 h 115276"/>
                  <a:gd name="connsiteX13" fmla="*/ 38395 w 76795"/>
                  <a:gd name="connsiteY13" fmla="*/ 139 h 115276"/>
                  <a:gd name="connsiteX14" fmla="*/ 9868 w 76795"/>
                  <a:gd name="connsiteY14" fmla="*/ 14902 h 115276"/>
                  <a:gd name="connsiteX15" fmla="*/ 9 w 76795"/>
                  <a:gd name="connsiteY15" fmla="*/ 57741 h 115276"/>
                  <a:gd name="connsiteX16" fmla="*/ 9868 w 76795"/>
                  <a:gd name="connsiteY16" fmla="*/ 100627 h 115276"/>
                  <a:gd name="connsiteX17" fmla="*/ 38395 w 76795"/>
                  <a:gd name="connsiteY17" fmla="*/ 115415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509"/>
                    </a:moveTo>
                    <a:cubicBezTo>
                      <a:pt x="30664" y="103509"/>
                      <a:pt x="24846" y="99699"/>
                      <a:pt x="20941" y="92079"/>
                    </a:cubicBezTo>
                    <a:cubicBezTo>
                      <a:pt x="17051" y="84475"/>
                      <a:pt x="15106" y="73029"/>
                      <a:pt x="15106" y="57741"/>
                    </a:cubicBezTo>
                    <a:cubicBezTo>
                      <a:pt x="15106" y="42517"/>
                      <a:pt x="17051" y="31095"/>
                      <a:pt x="20941" y="23475"/>
                    </a:cubicBezTo>
                    <a:cubicBezTo>
                      <a:pt x="24846" y="15855"/>
                      <a:pt x="30664" y="12045"/>
                      <a:pt x="38395" y="12045"/>
                    </a:cubicBezTo>
                    <a:cubicBezTo>
                      <a:pt x="46190" y="12045"/>
                      <a:pt x="52032" y="15855"/>
                      <a:pt x="55921" y="23475"/>
                    </a:cubicBezTo>
                    <a:cubicBezTo>
                      <a:pt x="59826" y="31095"/>
                      <a:pt x="61779" y="42517"/>
                      <a:pt x="61779" y="57741"/>
                    </a:cubicBezTo>
                    <a:cubicBezTo>
                      <a:pt x="61779" y="73029"/>
                      <a:pt x="59826" y="84475"/>
                      <a:pt x="55921" y="92079"/>
                    </a:cubicBezTo>
                    <a:cubicBezTo>
                      <a:pt x="52032" y="99699"/>
                      <a:pt x="46190" y="103509"/>
                      <a:pt x="38395" y="103509"/>
                    </a:cubicBezTo>
                    <a:close/>
                    <a:moveTo>
                      <a:pt x="38395" y="115415"/>
                    </a:moveTo>
                    <a:cubicBezTo>
                      <a:pt x="50857" y="115415"/>
                      <a:pt x="60374" y="110486"/>
                      <a:pt x="66946" y="100627"/>
                    </a:cubicBezTo>
                    <a:cubicBezTo>
                      <a:pt x="73519" y="90785"/>
                      <a:pt x="76805" y="76489"/>
                      <a:pt x="76805" y="57741"/>
                    </a:cubicBezTo>
                    <a:cubicBezTo>
                      <a:pt x="76805" y="39040"/>
                      <a:pt x="73519" y="24761"/>
                      <a:pt x="66946" y="14902"/>
                    </a:cubicBezTo>
                    <a:cubicBezTo>
                      <a:pt x="60374" y="5060"/>
                      <a:pt x="50857" y="139"/>
                      <a:pt x="38395" y="139"/>
                    </a:cubicBezTo>
                    <a:cubicBezTo>
                      <a:pt x="25949" y="139"/>
                      <a:pt x="16440" y="5060"/>
                      <a:pt x="9868" y="14902"/>
                    </a:cubicBezTo>
                    <a:cubicBezTo>
                      <a:pt x="3295" y="24761"/>
                      <a:pt x="9" y="39040"/>
                      <a:pt x="9" y="57741"/>
                    </a:cubicBezTo>
                    <a:cubicBezTo>
                      <a:pt x="9" y="76489"/>
                      <a:pt x="3295" y="90785"/>
                      <a:pt x="9868" y="100627"/>
                    </a:cubicBezTo>
                    <a:cubicBezTo>
                      <a:pt x="16440" y="110486"/>
                      <a:pt x="25949" y="115415"/>
                      <a:pt x="38395" y="115415"/>
                    </a:cubicBezTo>
                    <a:close/>
                  </a:path>
                </a:pathLst>
              </a:custGeom>
              <a:solidFill>
                <a:srgbClr val="000000"/>
              </a:solidFill>
              <a:ln w="1524" cap="flat">
                <a:noFill/>
                <a:prstDash val="solid"/>
                <a:round/>
              </a:ln>
            </p:spPr>
            <p:txBody>
              <a:bodyPr rtlCol="0" anchor="ctr"/>
              <a:lstStyle/>
              <a:p>
                <a:endParaRPr lang="en-US"/>
              </a:p>
            </p:txBody>
          </p:sp>
          <p:sp>
            <p:nvSpPr>
              <p:cNvPr id="66" name="Freeform: Shape 65">
                <a:extLst>
                  <a:ext uri="{FF2B5EF4-FFF2-40B4-BE49-F238E27FC236}">
                    <a16:creationId xmlns:a16="http://schemas.microsoft.com/office/drawing/2014/main" id="{B12DC0D6-B8E0-4C17-95A7-410E4B32670F}"/>
                  </a:ext>
                </a:extLst>
              </p:cNvPr>
              <p:cNvSpPr/>
              <p:nvPr/>
            </p:nvSpPr>
            <p:spPr>
              <a:xfrm flipV="1">
                <a:off x="4810931" y="4259591"/>
                <a:ext cx="15716" cy="18907"/>
              </a:xfrm>
              <a:custGeom>
                <a:avLst/>
                <a:gdLst>
                  <a:gd name="connsiteX0" fmla="*/ 29 w 15716"/>
                  <a:gd name="connsiteY0" fmla="*/ 19078 h 18907"/>
                  <a:gd name="connsiteX1" fmla="*/ 15745 w 15716"/>
                  <a:gd name="connsiteY1" fmla="*/ 19078 h 18907"/>
                  <a:gd name="connsiteX2" fmla="*/ 15745 w 15716"/>
                  <a:gd name="connsiteY2" fmla="*/ 171 h 18907"/>
                  <a:gd name="connsiteX3" fmla="*/ 29 w 15716"/>
                  <a:gd name="connsiteY3" fmla="*/ 171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9078"/>
                    </a:moveTo>
                    <a:lnTo>
                      <a:pt x="15745" y="19078"/>
                    </a:lnTo>
                    <a:lnTo>
                      <a:pt x="15745" y="171"/>
                    </a:lnTo>
                    <a:lnTo>
                      <a:pt x="29" y="171"/>
                    </a:lnTo>
                    <a:close/>
                  </a:path>
                </a:pathLst>
              </a:custGeom>
              <a:solidFill>
                <a:srgbClr val="000000"/>
              </a:solidFill>
              <a:ln w="1524" cap="flat">
                <a:noFill/>
                <a:prstDash val="solid"/>
                <a:round/>
              </a:ln>
            </p:spPr>
            <p:txBody>
              <a:bodyPr rtlCol="0" anchor="ctr"/>
              <a:lstStyle/>
              <a:p>
                <a:endParaRPr lang="en-US"/>
              </a:p>
            </p:txBody>
          </p:sp>
          <p:sp>
            <p:nvSpPr>
              <p:cNvPr id="67" name="Freeform: Shape 66">
                <a:extLst>
                  <a:ext uri="{FF2B5EF4-FFF2-40B4-BE49-F238E27FC236}">
                    <a16:creationId xmlns:a16="http://schemas.microsoft.com/office/drawing/2014/main" id="{A4DED308-C5A5-4CC6-AC74-29948E993A88}"/>
                  </a:ext>
                </a:extLst>
              </p:cNvPr>
              <p:cNvSpPr/>
              <p:nvPr/>
            </p:nvSpPr>
            <p:spPr>
              <a:xfrm flipV="1">
                <a:off x="4854255" y="4165389"/>
                <a:ext cx="70532" cy="113109"/>
              </a:xfrm>
              <a:custGeom>
                <a:avLst/>
                <a:gdLst>
                  <a:gd name="connsiteX0" fmla="*/ 18092 w 70532"/>
                  <a:gd name="connsiteY0" fmla="*/ 12782 h 113109"/>
                  <a:gd name="connsiteX1" fmla="*/ 70551 w 70532"/>
                  <a:gd name="connsiteY1" fmla="*/ 12782 h 113109"/>
                  <a:gd name="connsiteX2" fmla="*/ 70551 w 70532"/>
                  <a:gd name="connsiteY2" fmla="*/ 138 h 113109"/>
                  <a:gd name="connsiteX3" fmla="*/ 18 w 70532"/>
                  <a:gd name="connsiteY3" fmla="*/ 138 h 113109"/>
                  <a:gd name="connsiteX4" fmla="*/ 18 w 70532"/>
                  <a:gd name="connsiteY4" fmla="*/ 12782 h 113109"/>
                  <a:gd name="connsiteX5" fmla="*/ 23331 w 70532"/>
                  <a:gd name="connsiteY5" fmla="*/ 36547 h 113109"/>
                  <a:gd name="connsiteX6" fmla="*/ 41904 w 70532"/>
                  <a:gd name="connsiteY6" fmla="*/ 55811 h 113109"/>
                  <a:gd name="connsiteX7" fmla="*/ 51977 w 70532"/>
                  <a:gd name="connsiteY7" fmla="*/ 69527 h 113109"/>
                  <a:gd name="connsiteX8" fmla="*/ 54858 w 70532"/>
                  <a:gd name="connsiteY8" fmla="*/ 80576 h 113109"/>
                  <a:gd name="connsiteX9" fmla="*/ 48643 w 70532"/>
                  <a:gd name="connsiteY9" fmla="*/ 95007 h 113109"/>
                  <a:gd name="connsiteX10" fmla="*/ 32451 w 70532"/>
                  <a:gd name="connsiteY10" fmla="*/ 100603 h 113109"/>
                  <a:gd name="connsiteX11" fmla="*/ 17520 w 70532"/>
                  <a:gd name="connsiteY11" fmla="*/ 98150 h 113109"/>
                  <a:gd name="connsiteX12" fmla="*/ 756 w 70532"/>
                  <a:gd name="connsiteY12" fmla="*/ 90697 h 113109"/>
                  <a:gd name="connsiteX13" fmla="*/ 756 w 70532"/>
                  <a:gd name="connsiteY13" fmla="*/ 105889 h 113109"/>
                  <a:gd name="connsiteX14" fmla="*/ 17711 w 70532"/>
                  <a:gd name="connsiteY14" fmla="*/ 111390 h 113109"/>
                  <a:gd name="connsiteX15" fmla="*/ 32165 w 70532"/>
                  <a:gd name="connsiteY15" fmla="*/ 113247 h 113109"/>
                  <a:gd name="connsiteX16" fmla="*/ 59692 w 70532"/>
                  <a:gd name="connsiteY16" fmla="*/ 104603 h 113109"/>
                  <a:gd name="connsiteX17" fmla="*/ 69956 w 70532"/>
                  <a:gd name="connsiteY17" fmla="*/ 81553 h 113109"/>
                  <a:gd name="connsiteX18" fmla="*/ 67384 w 70532"/>
                  <a:gd name="connsiteY18" fmla="*/ 68551 h 113109"/>
                  <a:gd name="connsiteX19" fmla="*/ 58049 w 70532"/>
                  <a:gd name="connsiteY19" fmla="*/ 54097 h 113109"/>
                  <a:gd name="connsiteX20" fmla="*/ 46214 w 70532"/>
                  <a:gd name="connsiteY20" fmla="*/ 41619 h 113109"/>
                  <a:gd name="connsiteX21" fmla="*/ 18092 w 70532"/>
                  <a:gd name="connsiteY21" fmla="*/ 12782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092" y="12782"/>
                    </a:moveTo>
                    <a:lnTo>
                      <a:pt x="70551" y="12782"/>
                    </a:lnTo>
                    <a:lnTo>
                      <a:pt x="70551" y="138"/>
                    </a:lnTo>
                    <a:lnTo>
                      <a:pt x="18" y="138"/>
                    </a:lnTo>
                    <a:lnTo>
                      <a:pt x="18" y="12782"/>
                    </a:lnTo>
                    <a:cubicBezTo>
                      <a:pt x="5717" y="18688"/>
                      <a:pt x="13488" y="26609"/>
                      <a:pt x="23331" y="36547"/>
                    </a:cubicBezTo>
                    <a:cubicBezTo>
                      <a:pt x="33189" y="46501"/>
                      <a:pt x="39380" y="52922"/>
                      <a:pt x="41904" y="55811"/>
                    </a:cubicBezTo>
                    <a:cubicBezTo>
                      <a:pt x="46715" y="61209"/>
                      <a:pt x="50072" y="65781"/>
                      <a:pt x="51977" y="69527"/>
                    </a:cubicBezTo>
                    <a:cubicBezTo>
                      <a:pt x="53898" y="73274"/>
                      <a:pt x="54858" y="76957"/>
                      <a:pt x="54858" y="80576"/>
                    </a:cubicBezTo>
                    <a:cubicBezTo>
                      <a:pt x="54858" y="86482"/>
                      <a:pt x="52787" y="91292"/>
                      <a:pt x="48643" y="95007"/>
                    </a:cubicBezTo>
                    <a:cubicBezTo>
                      <a:pt x="44500" y="98737"/>
                      <a:pt x="39103" y="100603"/>
                      <a:pt x="32451" y="100603"/>
                    </a:cubicBezTo>
                    <a:cubicBezTo>
                      <a:pt x="27736" y="100603"/>
                      <a:pt x="22759" y="99785"/>
                      <a:pt x="17520" y="98150"/>
                    </a:cubicBezTo>
                    <a:cubicBezTo>
                      <a:pt x="12297" y="96515"/>
                      <a:pt x="6710" y="94031"/>
                      <a:pt x="756" y="90697"/>
                    </a:cubicBezTo>
                    <a:lnTo>
                      <a:pt x="756" y="105889"/>
                    </a:lnTo>
                    <a:cubicBezTo>
                      <a:pt x="6805" y="108318"/>
                      <a:pt x="12456" y="110152"/>
                      <a:pt x="17711" y="111390"/>
                    </a:cubicBezTo>
                    <a:cubicBezTo>
                      <a:pt x="22981" y="112628"/>
                      <a:pt x="27799" y="113247"/>
                      <a:pt x="32165" y="113247"/>
                    </a:cubicBezTo>
                    <a:cubicBezTo>
                      <a:pt x="43675" y="113247"/>
                      <a:pt x="52850" y="110366"/>
                      <a:pt x="59692" y="104603"/>
                    </a:cubicBezTo>
                    <a:cubicBezTo>
                      <a:pt x="66535" y="98856"/>
                      <a:pt x="69956" y="91173"/>
                      <a:pt x="69956" y="81553"/>
                    </a:cubicBezTo>
                    <a:cubicBezTo>
                      <a:pt x="69956" y="76981"/>
                      <a:pt x="69098" y="72647"/>
                      <a:pt x="67384" y="68551"/>
                    </a:cubicBezTo>
                    <a:cubicBezTo>
                      <a:pt x="65685" y="64471"/>
                      <a:pt x="62574" y="59653"/>
                      <a:pt x="58049" y="54097"/>
                    </a:cubicBezTo>
                    <a:cubicBezTo>
                      <a:pt x="56811" y="52652"/>
                      <a:pt x="52866" y="48493"/>
                      <a:pt x="46214" y="41619"/>
                    </a:cubicBezTo>
                    <a:cubicBezTo>
                      <a:pt x="39579" y="34745"/>
                      <a:pt x="30204" y="25133"/>
                      <a:pt x="18092" y="12782"/>
                    </a:cubicBezTo>
                    <a:close/>
                  </a:path>
                </a:pathLst>
              </a:custGeom>
              <a:solidFill>
                <a:srgbClr val="000000"/>
              </a:solidFill>
              <a:ln w="1524" cap="flat">
                <a:noFill/>
                <a:prstDash val="solid"/>
                <a:round/>
              </a:ln>
            </p:spPr>
            <p:txBody>
              <a:bodyPr rtlCol="0" anchor="ctr"/>
              <a:lstStyle/>
              <a:p>
                <a:endParaRPr lang="en-US"/>
              </a:p>
            </p:txBody>
          </p:sp>
        </p:grpSp>
      </p:grpSp>
      <p:grpSp>
        <p:nvGrpSpPr>
          <p:cNvPr id="68" name="Graphic 4">
            <a:extLst>
              <a:ext uri="{FF2B5EF4-FFF2-40B4-BE49-F238E27FC236}">
                <a16:creationId xmlns:a16="http://schemas.microsoft.com/office/drawing/2014/main" id="{2BF7F60B-8A6D-41F0-BD80-29F50A6C7D27}"/>
              </a:ext>
            </a:extLst>
          </p:cNvPr>
          <p:cNvGrpSpPr/>
          <p:nvPr/>
        </p:nvGrpSpPr>
        <p:grpSpPr>
          <a:xfrm>
            <a:off x="4707731" y="3383577"/>
            <a:ext cx="365664" cy="115276"/>
            <a:chOff x="4707731" y="3383577"/>
            <a:chExt cx="365664" cy="115276"/>
          </a:xfrm>
          <a:solidFill>
            <a:srgbClr val="000000"/>
          </a:solidFill>
        </p:grpSpPr>
        <p:sp>
          <p:nvSpPr>
            <p:cNvPr id="69" name="Freeform: Shape 68">
              <a:extLst>
                <a:ext uri="{FF2B5EF4-FFF2-40B4-BE49-F238E27FC236}">
                  <a16:creationId xmlns:a16="http://schemas.microsoft.com/office/drawing/2014/main" id="{DDBAD306-A565-4B08-902F-5E1F72CFD1EC}"/>
                </a:ext>
              </a:extLst>
            </p:cNvPr>
            <p:cNvSpPr/>
            <p:nvPr/>
          </p:nvSpPr>
          <p:spPr>
            <a:xfrm>
              <a:off x="5006721" y="3438793"/>
              <a:ext cx="66675" cy="19050"/>
            </a:xfrm>
            <a:custGeom>
              <a:avLst/>
              <a:gdLst>
                <a:gd name="connsiteX0" fmla="*/ 66733 w 66675"/>
                <a:gd name="connsiteY0" fmla="*/ 134 h 19050"/>
                <a:gd name="connsiteX1" fmla="*/ 58 w 66675"/>
                <a:gd name="connsiteY1" fmla="*/ 134 h 19050"/>
              </a:gdLst>
              <a:ahLst/>
              <a:cxnLst>
                <a:cxn ang="0">
                  <a:pos x="connsiteX0" y="connsiteY0"/>
                </a:cxn>
                <a:cxn ang="0">
                  <a:pos x="connsiteX1" y="connsiteY1"/>
                </a:cxn>
              </a:cxnLst>
              <a:rect l="l" t="t" r="r" b="b"/>
              <a:pathLst>
                <a:path w="66675" h="19050">
                  <a:moveTo>
                    <a:pt x="66733" y="134"/>
                  </a:moveTo>
                  <a:lnTo>
                    <a:pt x="58" y="134"/>
                  </a:lnTo>
                </a:path>
              </a:pathLst>
            </a:custGeom>
            <a:solidFill>
              <a:srgbClr val="000000"/>
            </a:solidFill>
            <a:ln w="15240" cap="flat">
              <a:solidFill>
                <a:srgbClr val="000000"/>
              </a:solidFill>
              <a:prstDash val="solid"/>
              <a:round/>
            </a:ln>
          </p:spPr>
          <p:txBody>
            <a:bodyPr rtlCol="0" anchor="ctr"/>
            <a:lstStyle/>
            <a:p>
              <a:endParaRPr lang="en-US"/>
            </a:p>
          </p:txBody>
        </p:sp>
        <p:grpSp>
          <p:nvGrpSpPr>
            <p:cNvPr id="70" name="Graphic 4">
              <a:extLst>
                <a:ext uri="{FF2B5EF4-FFF2-40B4-BE49-F238E27FC236}">
                  <a16:creationId xmlns:a16="http://schemas.microsoft.com/office/drawing/2014/main" id="{2BF7F60B-8A6D-41F0-BD80-29F50A6C7D27}"/>
                </a:ext>
              </a:extLst>
            </p:cNvPr>
            <p:cNvGrpSpPr/>
            <p:nvPr/>
          </p:nvGrpSpPr>
          <p:grpSpPr>
            <a:xfrm>
              <a:off x="4707731" y="3383577"/>
              <a:ext cx="223772" cy="115276"/>
              <a:chOff x="4707731" y="3383577"/>
              <a:chExt cx="223772" cy="115276"/>
            </a:xfrm>
            <a:solidFill>
              <a:srgbClr val="000000"/>
            </a:solidFill>
          </p:grpSpPr>
          <p:sp>
            <p:nvSpPr>
              <p:cNvPr id="71" name="Freeform: Shape 70">
                <a:extLst>
                  <a:ext uri="{FF2B5EF4-FFF2-40B4-BE49-F238E27FC236}">
                    <a16:creationId xmlns:a16="http://schemas.microsoft.com/office/drawing/2014/main" id="{4E6B542F-3F4C-482A-A81C-817A4CC1CBCB}"/>
                  </a:ext>
                </a:extLst>
              </p:cNvPr>
              <p:cNvSpPr/>
              <p:nvPr/>
            </p:nvSpPr>
            <p:spPr>
              <a:xfrm flipV="1">
                <a:off x="4707731" y="3383577"/>
                <a:ext cx="76795" cy="115276"/>
              </a:xfrm>
              <a:custGeom>
                <a:avLst/>
                <a:gdLst>
                  <a:gd name="connsiteX0" fmla="*/ 38395 w 76795"/>
                  <a:gd name="connsiteY0" fmla="*/ 103467 h 115276"/>
                  <a:gd name="connsiteX1" fmla="*/ 20941 w 76795"/>
                  <a:gd name="connsiteY1" fmla="*/ 92038 h 115276"/>
                  <a:gd name="connsiteX2" fmla="*/ 15106 w 76795"/>
                  <a:gd name="connsiteY2" fmla="*/ 57700 h 115276"/>
                  <a:gd name="connsiteX3" fmla="*/ 20941 w 76795"/>
                  <a:gd name="connsiteY3" fmla="*/ 23434 h 115276"/>
                  <a:gd name="connsiteX4" fmla="*/ 38395 w 76795"/>
                  <a:gd name="connsiteY4" fmla="*/ 12004 h 115276"/>
                  <a:gd name="connsiteX5" fmla="*/ 55921 w 76795"/>
                  <a:gd name="connsiteY5" fmla="*/ 23434 h 115276"/>
                  <a:gd name="connsiteX6" fmla="*/ 61779 w 76795"/>
                  <a:gd name="connsiteY6" fmla="*/ 57700 h 115276"/>
                  <a:gd name="connsiteX7" fmla="*/ 55921 w 76795"/>
                  <a:gd name="connsiteY7" fmla="*/ 92038 h 115276"/>
                  <a:gd name="connsiteX8" fmla="*/ 38395 w 76795"/>
                  <a:gd name="connsiteY8" fmla="*/ 103467 h 115276"/>
                  <a:gd name="connsiteX9" fmla="*/ 38395 w 76795"/>
                  <a:gd name="connsiteY9" fmla="*/ 115374 h 115276"/>
                  <a:gd name="connsiteX10" fmla="*/ 66946 w 76795"/>
                  <a:gd name="connsiteY10" fmla="*/ 100586 h 115276"/>
                  <a:gd name="connsiteX11" fmla="*/ 76805 w 76795"/>
                  <a:gd name="connsiteY11" fmla="*/ 57700 h 115276"/>
                  <a:gd name="connsiteX12" fmla="*/ 66946 w 76795"/>
                  <a:gd name="connsiteY12" fmla="*/ 14861 h 115276"/>
                  <a:gd name="connsiteX13" fmla="*/ 38395 w 76795"/>
                  <a:gd name="connsiteY13" fmla="*/ 98 h 115276"/>
                  <a:gd name="connsiteX14" fmla="*/ 9868 w 76795"/>
                  <a:gd name="connsiteY14" fmla="*/ 14861 h 115276"/>
                  <a:gd name="connsiteX15" fmla="*/ 9 w 76795"/>
                  <a:gd name="connsiteY15" fmla="*/ 57700 h 115276"/>
                  <a:gd name="connsiteX16" fmla="*/ 9868 w 76795"/>
                  <a:gd name="connsiteY16" fmla="*/ 100586 h 115276"/>
                  <a:gd name="connsiteX17" fmla="*/ 38395 w 76795"/>
                  <a:gd name="connsiteY17" fmla="*/ 11537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467"/>
                    </a:moveTo>
                    <a:cubicBezTo>
                      <a:pt x="30664" y="103467"/>
                      <a:pt x="24846" y="99658"/>
                      <a:pt x="20941" y="92038"/>
                    </a:cubicBezTo>
                    <a:cubicBezTo>
                      <a:pt x="17051" y="84434"/>
                      <a:pt x="15106" y="72988"/>
                      <a:pt x="15106" y="57700"/>
                    </a:cubicBezTo>
                    <a:cubicBezTo>
                      <a:pt x="15106" y="42476"/>
                      <a:pt x="17051" y="31054"/>
                      <a:pt x="20941" y="23434"/>
                    </a:cubicBezTo>
                    <a:cubicBezTo>
                      <a:pt x="24846" y="15814"/>
                      <a:pt x="30664" y="12004"/>
                      <a:pt x="38395" y="12004"/>
                    </a:cubicBezTo>
                    <a:cubicBezTo>
                      <a:pt x="46190" y="12004"/>
                      <a:pt x="52032" y="15814"/>
                      <a:pt x="55921" y="23434"/>
                    </a:cubicBezTo>
                    <a:cubicBezTo>
                      <a:pt x="59826" y="31054"/>
                      <a:pt x="61779" y="42476"/>
                      <a:pt x="61779" y="57700"/>
                    </a:cubicBezTo>
                    <a:cubicBezTo>
                      <a:pt x="61779" y="72988"/>
                      <a:pt x="59826" y="84434"/>
                      <a:pt x="55921" y="92038"/>
                    </a:cubicBezTo>
                    <a:cubicBezTo>
                      <a:pt x="52032" y="99658"/>
                      <a:pt x="46190" y="103467"/>
                      <a:pt x="38395" y="103467"/>
                    </a:cubicBezTo>
                    <a:close/>
                    <a:moveTo>
                      <a:pt x="38395" y="115374"/>
                    </a:moveTo>
                    <a:cubicBezTo>
                      <a:pt x="50857" y="115374"/>
                      <a:pt x="60374" y="110445"/>
                      <a:pt x="66946" y="100586"/>
                    </a:cubicBezTo>
                    <a:cubicBezTo>
                      <a:pt x="73519" y="90744"/>
                      <a:pt x="76805" y="76448"/>
                      <a:pt x="76805" y="57700"/>
                    </a:cubicBezTo>
                    <a:cubicBezTo>
                      <a:pt x="76805" y="38999"/>
                      <a:pt x="73519" y="24720"/>
                      <a:pt x="66946" y="14861"/>
                    </a:cubicBezTo>
                    <a:cubicBezTo>
                      <a:pt x="60374" y="5019"/>
                      <a:pt x="50857" y="98"/>
                      <a:pt x="38395" y="98"/>
                    </a:cubicBezTo>
                    <a:cubicBezTo>
                      <a:pt x="25949" y="98"/>
                      <a:pt x="16440" y="5019"/>
                      <a:pt x="9868" y="14861"/>
                    </a:cubicBezTo>
                    <a:cubicBezTo>
                      <a:pt x="3295" y="24720"/>
                      <a:pt x="9" y="38999"/>
                      <a:pt x="9" y="57700"/>
                    </a:cubicBezTo>
                    <a:cubicBezTo>
                      <a:pt x="9" y="76448"/>
                      <a:pt x="3295" y="90744"/>
                      <a:pt x="9868" y="100586"/>
                    </a:cubicBezTo>
                    <a:cubicBezTo>
                      <a:pt x="16440" y="110445"/>
                      <a:pt x="25949" y="115374"/>
                      <a:pt x="38395" y="115374"/>
                    </a:cubicBezTo>
                    <a:close/>
                  </a:path>
                </a:pathLst>
              </a:custGeom>
              <a:solidFill>
                <a:srgbClr val="000000"/>
              </a:solidFill>
              <a:ln w="1524" cap="flat">
                <a:noFill/>
                <a:prstDash val="solid"/>
                <a:round/>
              </a:ln>
            </p:spPr>
            <p:txBody>
              <a:bodyPr rtlCol="0" anchor="ctr"/>
              <a:lstStyle/>
              <a:p>
                <a:endParaRPr lang="en-US"/>
              </a:p>
            </p:txBody>
          </p:sp>
          <p:sp>
            <p:nvSpPr>
              <p:cNvPr id="72" name="Freeform: Shape 71">
                <a:extLst>
                  <a:ext uri="{FF2B5EF4-FFF2-40B4-BE49-F238E27FC236}">
                    <a16:creationId xmlns:a16="http://schemas.microsoft.com/office/drawing/2014/main" id="{B5A8551D-43C1-4941-BAA2-C8BD599A91D8}"/>
                  </a:ext>
                </a:extLst>
              </p:cNvPr>
              <p:cNvSpPr/>
              <p:nvPr/>
            </p:nvSpPr>
            <p:spPr>
              <a:xfrm flipV="1">
                <a:off x="4810931" y="3477779"/>
                <a:ext cx="15716" cy="18907"/>
              </a:xfrm>
              <a:custGeom>
                <a:avLst/>
                <a:gdLst>
                  <a:gd name="connsiteX0" fmla="*/ 29 w 15716"/>
                  <a:gd name="connsiteY0" fmla="*/ 19037 h 18907"/>
                  <a:gd name="connsiteX1" fmla="*/ 15745 w 15716"/>
                  <a:gd name="connsiteY1" fmla="*/ 19037 h 18907"/>
                  <a:gd name="connsiteX2" fmla="*/ 15745 w 15716"/>
                  <a:gd name="connsiteY2" fmla="*/ 130 h 18907"/>
                  <a:gd name="connsiteX3" fmla="*/ 29 w 15716"/>
                  <a:gd name="connsiteY3" fmla="*/ 130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9037"/>
                    </a:moveTo>
                    <a:lnTo>
                      <a:pt x="15745" y="19037"/>
                    </a:lnTo>
                    <a:lnTo>
                      <a:pt x="15745" y="130"/>
                    </a:lnTo>
                    <a:lnTo>
                      <a:pt x="29" y="130"/>
                    </a:lnTo>
                    <a:close/>
                  </a:path>
                </a:pathLst>
              </a:custGeom>
              <a:solidFill>
                <a:srgbClr val="000000"/>
              </a:solidFill>
              <a:ln w="1524" cap="flat">
                <a:noFill/>
                <a:prstDash val="solid"/>
                <a:round/>
              </a:ln>
            </p:spPr>
            <p:txBody>
              <a:bodyPr rtlCol="0" anchor="ctr"/>
              <a:lstStyle/>
              <a:p>
                <a:endParaRPr lang="en-US"/>
              </a:p>
            </p:txBody>
          </p:sp>
          <p:sp>
            <p:nvSpPr>
              <p:cNvPr id="73" name="Freeform: Shape 72">
                <a:extLst>
                  <a:ext uri="{FF2B5EF4-FFF2-40B4-BE49-F238E27FC236}">
                    <a16:creationId xmlns:a16="http://schemas.microsoft.com/office/drawing/2014/main" id="{DFD11B63-2560-4507-A4BA-BBDCCCAC26EC}"/>
                  </a:ext>
                </a:extLst>
              </p:cNvPr>
              <p:cNvSpPr/>
              <p:nvPr/>
            </p:nvSpPr>
            <p:spPr>
              <a:xfrm flipV="1">
                <a:off x="4850540" y="3385577"/>
                <a:ext cx="80962" cy="111109"/>
              </a:xfrm>
              <a:custGeom>
                <a:avLst/>
                <a:gdLst>
                  <a:gd name="connsiteX0" fmla="*/ 50166 w 80962"/>
                  <a:gd name="connsiteY0" fmla="*/ 98110 h 111109"/>
                  <a:gd name="connsiteX1" fmla="*/ 12209 w 80962"/>
                  <a:gd name="connsiteY1" fmla="*/ 38793 h 111109"/>
                  <a:gd name="connsiteX2" fmla="*/ 50166 w 80962"/>
                  <a:gd name="connsiteY2" fmla="*/ 38793 h 111109"/>
                  <a:gd name="connsiteX3" fmla="*/ 46214 w 80962"/>
                  <a:gd name="connsiteY3" fmla="*/ 111206 h 111109"/>
                  <a:gd name="connsiteX4" fmla="*/ 65121 w 80962"/>
                  <a:gd name="connsiteY4" fmla="*/ 111206 h 111109"/>
                  <a:gd name="connsiteX5" fmla="*/ 65121 w 80962"/>
                  <a:gd name="connsiteY5" fmla="*/ 38793 h 111109"/>
                  <a:gd name="connsiteX6" fmla="*/ 80980 w 80962"/>
                  <a:gd name="connsiteY6" fmla="*/ 38793 h 111109"/>
                  <a:gd name="connsiteX7" fmla="*/ 80980 w 80962"/>
                  <a:gd name="connsiteY7" fmla="*/ 26291 h 111109"/>
                  <a:gd name="connsiteX8" fmla="*/ 65121 w 80962"/>
                  <a:gd name="connsiteY8" fmla="*/ 26291 h 111109"/>
                  <a:gd name="connsiteX9" fmla="*/ 65121 w 80962"/>
                  <a:gd name="connsiteY9" fmla="*/ 97 h 111109"/>
                  <a:gd name="connsiteX10" fmla="*/ 50166 w 80962"/>
                  <a:gd name="connsiteY10" fmla="*/ 97 h 111109"/>
                  <a:gd name="connsiteX11" fmla="*/ 50166 w 80962"/>
                  <a:gd name="connsiteY11" fmla="*/ 26291 h 111109"/>
                  <a:gd name="connsiteX12" fmla="*/ 17 w 80962"/>
                  <a:gd name="connsiteY12" fmla="*/ 26291 h 111109"/>
                  <a:gd name="connsiteX13" fmla="*/ 17 w 80962"/>
                  <a:gd name="connsiteY13" fmla="*/ 4079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166" y="98110"/>
                    </a:moveTo>
                    <a:lnTo>
                      <a:pt x="12209" y="38793"/>
                    </a:lnTo>
                    <a:lnTo>
                      <a:pt x="50166" y="38793"/>
                    </a:lnTo>
                    <a:close/>
                    <a:moveTo>
                      <a:pt x="46214" y="111206"/>
                    </a:moveTo>
                    <a:lnTo>
                      <a:pt x="65121" y="111206"/>
                    </a:lnTo>
                    <a:lnTo>
                      <a:pt x="65121" y="38793"/>
                    </a:lnTo>
                    <a:lnTo>
                      <a:pt x="80980" y="38793"/>
                    </a:lnTo>
                    <a:lnTo>
                      <a:pt x="80980" y="26291"/>
                    </a:lnTo>
                    <a:lnTo>
                      <a:pt x="65121" y="26291"/>
                    </a:lnTo>
                    <a:lnTo>
                      <a:pt x="65121" y="97"/>
                    </a:lnTo>
                    <a:lnTo>
                      <a:pt x="50166" y="97"/>
                    </a:lnTo>
                    <a:lnTo>
                      <a:pt x="50166" y="26291"/>
                    </a:lnTo>
                    <a:lnTo>
                      <a:pt x="17" y="26291"/>
                    </a:lnTo>
                    <a:lnTo>
                      <a:pt x="17" y="40793"/>
                    </a:lnTo>
                    <a:close/>
                  </a:path>
                </a:pathLst>
              </a:custGeom>
              <a:solidFill>
                <a:srgbClr val="000000"/>
              </a:solidFill>
              <a:ln w="1524" cap="flat">
                <a:noFill/>
                <a:prstDash val="solid"/>
                <a:round/>
              </a:ln>
            </p:spPr>
            <p:txBody>
              <a:bodyPr rtlCol="0" anchor="ctr"/>
              <a:lstStyle/>
              <a:p>
                <a:endParaRPr lang="en-US"/>
              </a:p>
            </p:txBody>
          </p:sp>
        </p:grpSp>
      </p:grpSp>
      <p:grpSp>
        <p:nvGrpSpPr>
          <p:cNvPr id="74" name="Graphic 4">
            <a:extLst>
              <a:ext uri="{FF2B5EF4-FFF2-40B4-BE49-F238E27FC236}">
                <a16:creationId xmlns:a16="http://schemas.microsoft.com/office/drawing/2014/main" id="{2BF7F60B-8A6D-41F0-BD80-29F50A6C7D27}"/>
              </a:ext>
            </a:extLst>
          </p:cNvPr>
          <p:cNvGrpSpPr/>
          <p:nvPr/>
        </p:nvGrpSpPr>
        <p:grpSpPr>
          <a:xfrm>
            <a:off x="4707731" y="2601772"/>
            <a:ext cx="365664" cy="115276"/>
            <a:chOff x="4707731" y="2601772"/>
            <a:chExt cx="365664" cy="115276"/>
          </a:xfrm>
          <a:solidFill>
            <a:srgbClr val="000000"/>
          </a:solidFill>
        </p:grpSpPr>
        <p:sp>
          <p:nvSpPr>
            <p:cNvPr id="75" name="Freeform: Shape 74">
              <a:extLst>
                <a:ext uri="{FF2B5EF4-FFF2-40B4-BE49-F238E27FC236}">
                  <a16:creationId xmlns:a16="http://schemas.microsoft.com/office/drawing/2014/main" id="{7D77ED63-9230-4817-B831-03E1357EA2C9}"/>
                </a:ext>
              </a:extLst>
            </p:cNvPr>
            <p:cNvSpPr/>
            <p:nvPr/>
          </p:nvSpPr>
          <p:spPr>
            <a:xfrm>
              <a:off x="5006721" y="2656981"/>
              <a:ext cx="66675" cy="19050"/>
            </a:xfrm>
            <a:custGeom>
              <a:avLst/>
              <a:gdLst>
                <a:gd name="connsiteX0" fmla="*/ 66733 w 66675"/>
                <a:gd name="connsiteY0" fmla="*/ 93 h 19050"/>
                <a:gd name="connsiteX1" fmla="*/ 58 w 66675"/>
                <a:gd name="connsiteY1" fmla="*/ 93 h 19050"/>
              </a:gdLst>
              <a:ahLst/>
              <a:cxnLst>
                <a:cxn ang="0">
                  <a:pos x="connsiteX0" y="connsiteY0"/>
                </a:cxn>
                <a:cxn ang="0">
                  <a:pos x="connsiteX1" y="connsiteY1"/>
                </a:cxn>
              </a:cxnLst>
              <a:rect l="l" t="t" r="r" b="b"/>
              <a:pathLst>
                <a:path w="66675" h="19050">
                  <a:moveTo>
                    <a:pt x="66733" y="93"/>
                  </a:moveTo>
                  <a:lnTo>
                    <a:pt x="58" y="93"/>
                  </a:lnTo>
                </a:path>
              </a:pathLst>
            </a:custGeom>
            <a:solidFill>
              <a:srgbClr val="000000"/>
            </a:solidFill>
            <a:ln w="15240" cap="flat">
              <a:solidFill>
                <a:srgbClr val="000000"/>
              </a:solidFill>
              <a:prstDash val="solid"/>
              <a:round/>
            </a:ln>
          </p:spPr>
          <p:txBody>
            <a:bodyPr rtlCol="0" anchor="ctr"/>
            <a:lstStyle/>
            <a:p>
              <a:endParaRPr lang="en-US"/>
            </a:p>
          </p:txBody>
        </p:sp>
        <p:grpSp>
          <p:nvGrpSpPr>
            <p:cNvPr id="76" name="Graphic 4">
              <a:extLst>
                <a:ext uri="{FF2B5EF4-FFF2-40B4-BE49-F238E27FC236}">
                  <a16:creationId xmlns:a16="http://schemas.microsoft.com/office/drawing/2014/main" id="{2BF7F60B-8A6D-41F0-BD80-29F50A6C7D27}"/>
                </a:ext>
              </a:extLst>
            </p:cNvPr>
            <p:cNvGrpSpPr/>
            <p:nvPr/>
          </p:nvGrpSpPr>
          <p:grpSpPr>
            <a:xfrm>
              <a:off x="4707731" y="2601772"/>
              <a:ext cx="222724" cy="115276"/>
              <a:chOff x="4707731" y="2601772"/>
              <a:chExt cx="222724" cy="115276"/>
            </a:xfrm>
            <a:solidFill>
              <a:srgbClr val="000000"/>
            </a:solidFill>
          </p:grpSpPr>
          <p:sp>
            <p:nvSpPr>
              <p:cNvPr id="77" name="Freeform: Shape 76">
                <a:extLst>
                  <a:ext uri="{FF2B5EF4-FFF2-40B4-BE49-F238E27FC236}">
                    <a16:creationId xmlns:a16="http://schemas.microsoft.com/office/drawing/2014/main" id="{E8969614-0992-464D-969A-82808BE4ED2F}"/>
                  </a:ext>
                </a:extLst>
              </p:cNvPr>
              <p:cNvSpPr/>
              <p:nvPr/>
            </p:nvSpPr>
            <p:spPr>
              <a:xfrm flipV="1">
                <a:off x="4707731" y="2601772"/>
                <a:ext cx="76795" cy="115276"/>
              </a:xfrm>
              <a:custGeom>
                <a:avLst/>
                <a:gdLst>
                  <a:gd name="connsiteX0" fmla="*/ 38395 w 76795"/>
                  <a:gd name="connsiteY0" fmla="*/ 103426 h 115276"/>
                  <a:gd name="connsiteX1" fmla="*/ 20941 w 76795"/>
                  <a:gd name="connsiteY1" fmla="*/ 91996 h 115276"/>
                  <a:gd name="connsiteX2" fmla="*/ 15106 w 76795"/>
                  <a:gd name="connsiteY2" fmla="*/ 57659 h 115276"/>
                  <a:gd name="connsiteX3" fmla="*/ 20941 w 76795"/>
                  <a:gd name="connsiteY3" fmla="*/ 23393 h 115276"/>
                  <a:gd name="connsiteX4" fmla="*/ 38395 w 76795"/>
                  <a:gd name="connsiteY4" fmla="*/ 11963 h 115276"/>
                  <a:gd name="connsiteX5" fmla="*/ 55921 w 76795"/>
                  <a:gd name="connsiteY5" fmla="*/ 23393 h 115276"/>
                  <a:gd name="connsiteX6" fmla="*/ 61779 w 76795"/>
                  <a:gd name="connsiteY6" fmla="*/ 57659 h 115276"/>
                  <a:gd name="connsiteX7" fmla="*/ 55921 w 76795"/>
                  <a:gd name="connsiteY7" fmla="*/ 91996 h 115276"/>
                  <a:gd name="connsiteX8" fmla="*/ 38395 w 76795"/>
                  <a:gd name="connsiteY8" fmla="*/ 103426 h 115276"/>
                  <a:gd name="connsiteX9" fmla="*/ 38395 w 76795"/>
                  <a:gd name="connsiteY9" fmla="*/ 115333 h 115276"/>
                  <a:gd name="connsiteX10" fmla="*/ 66946 w 76795"/>
                  <a:gd name="connsiteY10" fmla="*/ 100545 h 115276"/>
                  <a:gd name="connsiteX11" fmla="*/ 76805 w 76795"/>
                  <a:gd name="connsiteY11" fmla="*/ 57659 h 115276"/>
                  <a:gd name="connsiteX12" fmla="*/ 66946 w 76795"/>
                  <a:gd name="connsiteY12" fmla="*/ 14820 h 115276"/>
                  <a:gd name="connsiteX13" fmla="*/ 38395 w 76795"/>
                  <a:gd name="connsiteY13" fmla="*/ 56 h 115276"/>
                  <a:gd name="connsiteX14" fmla="*/ 9868 w 76795"/>
                  <a:gd name="connsiteY14" fmla="*/ 14820 h 115276"/>
                  <a:gd name="connsiteX15" fmla="*/ 9 w 76795"/>
                  <a:gd name="connsiteY15" fmla="*/ 57659 h 115276"/>
                  <a:gd name="connsiteX16" fmla="*/ 9868 w 76795"/>
                  <a:gd name="connsiteY16" fmla="*/ 100545 h 115276"/>
                  <a:gd name="connsiteX17" fmla="*/ 38395 w 76795"/>
                  <a:gd name="connsiteY17" fmla="*/ 115333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426"/>
                    </a:moveTo>
                    <a:cubicBezTo>
                      <a:pt x="30664" y="103426"/>
                      <a:pt x="24846" y="99616"/>
                      <a:pt x="20941" y="91996"/>
                    </a:cubicBezTo>
                    <a:cubicBezTo>
                      <a:pt x="17051" y="84392"/>
                      <a:pt x="15106" y="72946"/>
                      <a:pt x="15106" y="57659"/>
                    </a:cubicBezTo>
                    <a:cubicBezTo>
                      <a:pt x="15106" y="42435"/>
                      <a:pt x="17051" y="31013"/>
                      <a:pt x="20941" y="23393"/>
                    </a:cubicBezTo>
                    <a:cubicBezTo>
                      <a:pt x="24846" y="15773"/>
                      <a:pt x="30664" y="11963"/>
                      <a:pt x="38395" y="11963"/>
                    </a:cubicBezTo>
                    <a:cubicBezTo>
                      <a:pt x="46190" y="11963"/>
                      <a:pt x="52032" y="15773"/>
                      <a:pt x="55921" y="23393"/>
                    </a:cubicBezTo>
                    <a:cubicBezTo>
                      <a:pt x="59826" y="31013"/>
                      <a:pt x="61779" y="42435"/>
                      <a:pt x="61779" y="57659"/>
                    </a:cubicBezTo>
                    <a:cubicBezTo>
                      <a:pt x="61779" y="72946"/>
                      <a:pt x="59826" y="84392"/>
                      <a:pt x="55921" y="91996"/>
                    </a:cubicBezTo>
                    <a:cubicBezTo>
                      <a:pt x="52032" y="99616"/>
                      <a:pt x="46190" y="103426"/>
                      <a:pt x="38395" y="103426"/>
                    </a:cubicBezTo>
                    <a:close/>
                    <a:moveTo>
                      <a:pt x="38395" y="115333"/>
                    </a:moveTo>
                    <a:cubicBezTo>
                      <a:pt x="50857" y="115333"/>
                      <a:pt x="60374" y="110404"/>
                      <a:pt x="66946" y="100545"/>
                    </a:cubicBezTo>
                    <a:cubicBezTo>
                      <a:pt x="73519" y="90703"/>
                      <a:pt x="76805" y="76407"/>
                      <a:pt x="76805" y="57659"/>
                    </a:cubicBezTo>
                    <a:cubicBezTo>
                      <a:pt x="76805" y="38958"/>
                      <a:pt x="73519" y="24679"/>
                      <a:pt x="66946" y="14820"/>
                    </a:cubicBezTo>
                    <a:cubicBezTo>
                      <a:pt x="60374" y="4978"/>
                      <a:pt x="50857" y="56"/>
                      <a:pt x="38395" y="56"/>
                    </a:cubicBezTo>
                    <a:cubicBezTo>
                      <a:pt x="25949" y="56"/>
                      <a:pt x="16440" y="4978"/>
                      <a:pt x="9868" y="14820"/>
                    </a:cubicBezTo>
                    <a:cubicBezTo>
                      <a:pt x="3295" y="24679"/>
                      <a:pt x="9" y="38958"/>
                      <a:pt x="9" y="57659"/>
                    </a:cubicBezTo>
                    <a:cubicBezTo>
                      <a:pt x="9" y="76407"/>
                      <a:pt x="3295" y="90703"/>
                      <a:pt x="9868" y="100545"/>
                    </a:cubicBezTo>
                    <a:cubicBezTo>
                      <a:pt x="16440" y="110404"/>
                      <a:pt x="25949" y="115333"/>
                      <a:pt x="38395" y="115333"/>
                    </a:cubicBezTo>
                    <a:close/>
                  </a:path>
                </a:pathLst>
              </a:custGeom>
              <a:solidFill>
                <a:srgbClr val="000000"/>
              </a:solidFill>
              <a:ln w="1524" cap="flat">
                <a:noFill/>
                <a:prstDash val="solid"/>
                <a:round/>
              </a:ln>
            </p:spPr>
            <p:txBody>
              <a:bodyPr rtlCol="0" anchor="ctr"/>
              <a:lstStyle/>
              <a:p>
                <a:endParaRPr lang="en-US"/>
              </a:p>
            </p:txBody>
          </p:sp>
          <p:sp>
            <p:nvSpPr>
              <p:cNvPr id="78" name="Freeform: Shape 77">
                <a:extLst>
                  <a:ext uri="{FF2B5EF4-FFF2-40B4-BE49-F238E27FC236}">
                    <a16:creationId xmlns:a16="http://schemas.microsoft.com/office/drawing/2014/main" id="{BC068840-1831-4ED1-BBE5-503EE83E76C7}"/>
                  </a:ext>
                </a:extLst>
              </p:cNvPr>
              <p:cNvSpPr/>
              <p:nvPr/>
            </p:nvSpPr>
            <p:spPr>
              <a:xfrm flipV="1">
                <a:off x="4810931" y="2695975"/>
                <a:ext cx="15716" cy="18907"/>
              </a:xfrm>
              <a:custGeom>
                <a:avLst/>
                <a:gdLst>
                  <a:gd name="connsiteX0" fmla="*/ 29 w 15716"/>
                  <a:gd name="connsiteY0" fmla="*/ 18996 h 18907"/>
                  <a:gd name="connsiteX1" fmla="*/ 15745 w 15716"/>
                  <a:gd name="connsiteY1" fmla="*/ 18996 h 18907"/>
                  <a:gd name="connsiteX2" fmla="*/ 15745 w 15716"/>
                  <a:gd name="connsiteY2" fmla="*/ 89 h 18907"/>
                  <a:gd name="connsiteX3" fmla="*/ 29 w 15716"/>
                  <a:gd name="connsiteY3" fmla="*/ 89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8996"/>
                    </a:moveTo>
                    <a:lnTo>
                      <a:pt x="15745" y="18996"/>
                    </a:lnTo>
                    <a:lnTo>
                      <a:pt x="15745" y="89"/>
                    </a:lnTo>
                    <a:lnTo>
                      <a:pt x="29" y="89"/>
                    </a:lnTo>
                    <a:close/>
                  </a:path>
                </a:pathLst>
              </a:custGeom>
              <a:solidFill>
                <a:srgbClr val="000000"/>
              </a:solidFill>
              <a:ln w="1524" cap="flat">
                <a:noFill/>
                <a:prstDash val="solid"/>
                <a:round/>
              </a:ln>
            </p:spPr>
            <p:txBody>
              <a:bodyPr rtlCol="0" anchor="ctr"/>
              <a:lstStyle/>
              <a:p>
                <a:endParaRPr lang="en-US"/>
              </a:p>
            </p:txBody>
          </p:sp>
          <p:sp>
            <p:nvSpPr>
              <p:cNvPr id="79" name="Freeform: Shape 78">
                <a:extLst>
                  <a:ext uri="{FF2B5EF4-FFF2-40B4-BE49-F238E27FC236}">
                    <a16:creationId xmlns:a16="http://schemas.microsoft.com/office/drawing/2014/main" id="{850DFA83-606B-42A5-BD6E-ACAFD7660369}"/>
                  </a:ext>
                </a:extLst>
              </p:cNvPr>
              <p:cNvSpPr/>
              <p:nvPr/>
            </p:nvSpPr>
            <p:spPr>
              <a:xfrm flipV="1">
                <a:off x="4853731" y="2601772"/>
                <a:ext cx="76723" cy="115276"/>
              </a:xfrm>
              <a:custGeom>
                <a:avLst/>
                <a:gdLst>
                  <a:gd name="connsiteX0" fmla="*/ 39688 w 76723"/>
                  <a:gd name="connsiteY0" fmla="*/ 63755 h 115276"/>
                  <a:gd name="connsiteX1" fmla="*/ 23639 w 76723"/>
                  <a:gd name="connsiteY1" fmla="*/ 56825 h 115276"/>
                  <a:gd name="connsiteX2" fmla="*/ 17733 w 76723"/>
                  <a:gd name="connsiteY2" fmla="*/ 37871 h 115276"/>
                  <a:gd name="connsiteX3" fmla="*/ 23639 w 76723"/>
                  <a:gd name="connsiteY3" fmla="*/ 18916 h 115276"/>
                  <a:gd name="connsiteX4" fmla="*/ 39688 w 76723"/>
                  <a:gd name="connsiteY4" fmla="*/ 11963 h 115276"/>
                  <a:gd name="connsiteX5" fmla="*/ 55714 w 76723"/>
                  <a:gd name="connsiteY5" fmla="*/ 18916 h 115276"/>
                  <a:gd name="connsiteX6" fmla="*/ 61620 w 76723"/>
                  <a:gd name="connsiteY6" fmla="*/ 37871 h 115276"/>
                  <a:gd name="connsiteX7" fmla="*/ 55714 w 76723"/>
                  <a:gd name="connsiteY7" fmla="*/ 56825 h 115276"/>
                  <a:gd name="connsiteX8" fmla="*/ 39688 w 76723"/>
                  <a:gd name="connsiteY8" fmla="*/ 63755 h 115276"/>
                  <a:gd name="connsiteX9" fmla="*/ 69525 w 76723"/>
                  <a:gd name="connsiteY9" fmla="*/ 110880 h 115276"/>
                  <a:gd name="connsiteX10" fmla="*/ 69525 w 76723"/>
                  <a:gd name="connsiteY10" fmla="*/ 97188 h 115276"/>
                  <a:gd name="connsiteX11" fmla="*/ 58095 w 76723"/>
                  <a:gd name="connsiteY11" fmla="*/ 101260 h 115276"/>
                  <a:gd name="connsiteX12" fmla="*/ 46665 w 76723"/>
                  <a:gd name="connsiteY12" fmla="*/ 102688 h 115276"/>
                  <a:gd name="connsiteX13" fmla="*/ 23924 w 76723"/>
                  <a:gd name="connsiteY13" fmla="*/ 92639 h 115276"/>
                  <a:gd name="connsiteX14" fmla="*/ 14971 w 76723"/>
                  <a:gd name="connsiteY14" fmla="*/ 62278 h 115276"/>
                  <a:gd name="connsiteX15" fmla="*/ 25972 w 76723"/>
                  <a:gd name="connsiteY15" fmla="*/ 72208 h 115276"/>
                  <a:gd name="connsiteX16" fmla="*/ 40569 w 76723"/>
                  <a:gd name="connsiteY16" fmla="*/ 75661 h 115276"/>
                  <a:gd name="connsiteX17" fmla="*/ 67025 w 76723"/>
                  <a:gd name="connsiteY17" fmla="*/ 65493 h 115276"/>
                  <a:gd name="connsiteX18" fmla="*/ 76740 w 76723"/>
                  <a:gd name="connsiteY18" fmla="*/ 37871 h 115276"/>
                  <a:gd name="connsiteX19" fmla="*/ 66620 w 76723"/>
                  <a:gd name="connsiteY19" fmla="*/ 10391 h 115276"/>
                  <a:gd name="connsiteX20" fmla="*/ 39688 w 76723"/>
                  <a:gd name="connsiteY20" fmla="*/ 56 h 115276"/>
                  <a:gd name="connsiteX21" fmla="*/ 10208 w 76723"/>
                  <a:gd name="connsiteY21" fmla="*/ 14820 h 115276"/>
                  <a:gd name="connsiteX22" fmla="*/ 17 w 76723"/>
                  <a:gd name="connsiteY22" fmla="*/ 57659 h 115276"/>
                  <a:gd name="connsiteX23" fmla="*/ 12518 w 76723"/>
                  <a:gd name="connsiteY23" fmla="*/ 99664 h 115276"/>
                  <a:gd name="connsiteX24" fmla="*/ 46070 w 76723"/>
                  <a:gd name="connsiteY24" fmla="*/ 115333 h 115276"/>
                  <a:gd name="connsiteX25" fmla="*/ 57500 w 76723"/>
                  <a:gd name="connsiteY25" fmla="*/ 114214 h 115276"/>
                  <a:gd name="connsiteX26" fmla="*/ 69525 w 76723"/>
                  <a:gd name="connsiteY26" fmla="*/ 110880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723" h="115276">
                    <a:moveTo>
                      <a:pt x="39688" y="63755"/>
                    </a:moveTo>
                    <a:cubicBezTo>
                      <a:pt x="32941" y="63755"/>
                      <a:pt x="27591" y="61445"/>
                      <a:pt x="23639" y="56825"/>
                    </a:cubicBezTo>
                    <a:cubicBezTo>
                      <a:pt x="19702" y="52222"/>
                      <a:pt x="17733" y="45904"/>
                      <a:pt x="17733" y="37871"/>
                    </a:cubicBezTo>
                    <a:cubicBezTo>
                      <a:pt x="17733" y="29886"/>
                      <a:pt x="19702" y="23567"/>
                      <a:pt x="23639" y="18916"/>
                    </a:cubicBezTo>
                    <a:cubicBezTo>
                      <a:pt x="27591" y="14280"/>
                      <a:pt x="32941" y="11963"/>
                      <a:pt x="39688" y="11963"/>
                    </a:cubicBezTo>
                    <a:cubicBezTo>
                      <a:pt x="46435" y="11963"/>
                      <a:pt x="51777" y="14280"/>
                      <a:pt x="55714" y="18916"/>
                    </a:cubicBezTo>
                    <a:cubicBezTo>
                      <a:pt x="59651" y="23567"/>
                      <a:pt x="61620" y="29886"/>
                      <a:pt x="61620" y="37871"/>
                    </a:cubicBezTo>
                    <a:cubicBezTo>
                      <a:pt x="61620" y="45904"/>
                      <a:pt x="59651" y="52222"/>
                      <a:pt x="55714" y="56825"/>
                    </a:cubicBezTo>
                    <a:cubicBezTo>
                      <a:pt x="51777" y="61445"/>
                      <a:pt x="46435" y="63755"/>
                      <a:pt x="39688" y="63755"/>
                    </a:cubicBezTo>
                    <a:close/>
                    <a:moveTo>
                      <a:pt x="69525" y="110880"/>
                    </a:moveTo>
                    <a:lnTo>
                      <a:pt x="69525" y="97188"/>
                    </a:lnTo>
                    <a:cubicBezTo>
                      <a:pt x="65747" y="98966"/>
                      <a:pt x="61937" y="100323"/>
                      <a:pt x="58095" y="101260"/>
                    </a:cubicBezTo>
                    <a:cubicBezTo>
                      <a:pt x="54254" y="102212"/>
                      <a:pt x="50444" y="102688"/>
                      <a:pt x="46665" y="102688"/>
                    </a:cubicBezTo>
                    <a:cubicBezTo>
                      <a:pt x="36743" y="102688"/>
                      <a:pt x="29163" y="99339"/>
                      <a:pt x="23924" y="92639"/>
                    </a:cubicBezTo>
                    <a:cubicBezTo>
                      <a:pt x="18702" y="85940"/>
                      <a:pt x="15717" y="75820"/>
                      <a:pt x="14971" y="62278"/>
                    </a:cubicBezTo>
                    <a:cubicBezTo>
                      <a:pt x="17892" y="66597"/>
                      <a:pt x="21559" y="69907"/>
                      <a:pt x="25972" y="72208"/>
                    </a:cubicBezTo>
                    <a:cubicBezTo>
                      <a:pt x="30401" y="74510"/>
                      <a:pt x="35267" y="75661"/>
                      <a:pt x="40569" y="75661"/>
                    </a:cubicBezTo>
                    <a:cubicBezTo>
                      <a:pt x="51730" y="75661"/>
                      <a:pt x="60548" y="72272"/>
                      <a:pt x="67025" y="65493"/>
                    </a:cubicBezTo>
                    <a:cubicBezTo>
                      <a:pt x="73502" y="58730"/>
                      <a:pt x="76740" y="49523"/>
                      <a:pt x="76740" y="37871"/>
                    </a:cubicBezTo>
                    <a:cubicBezTo>
                      <a:pt x="76740" y="26457"/>
                      <a:pt x="73367" y="17297"/>
                      <a:pt x="66620" y="10391"/>
                    </a:cubicBezTo>
                    <a:cubicBezTo>
                      <a:pt x="59873" y="3501"/>
                      <a:pt x="50896" y="56"/>
                      <a:pt x="39688" y="56"/>
                    </a:cubicBezTo>
                    <a:cubicBezTo>
                      <a:pt x="26829" y="56"/>
                      <a:pt x="17003" y="4978"/>
                      <a:pt x="10208" y="14820"/>
                    </a:cubicBezTo>
                    <a:cubicBezTo>
                      <a:pt x="3414" y="24679"/>
                      <a:pt x="17" y="38958"/>
                      <a:pt x="17" y="57659"/>
                    </a:cubicBezTo>
                    <a:cubicBezTo>
                      <a:pt x="17" y="75217"/>
                      <a:pt x="4184" y="89218"/>
                      <a:pt x="12518" y="99664"/>
                    </a:cubicBezTo>
                    <a:cubicBezTo>
                      <a:pt x="20853" y="110110"/>
                      <a:pt x="32037" y="115333"/>
                      <a:pt x="46070" y="115333"/>
                    </a:cubicBezTo>
                    <a:cubicBezTo>
                      <a:pt x="49848" y="115333"/>
                      <a:pt x="53658" y="114960"/>
                      <a:pt x="57500" y="114214"/>
                    </a:cubicBezTo>
                    <a:cubicBezTo>
                      <a:pt x="61342" y="113467"/>
                      <a:pt x="65350" y="112356"/>
                      <a:pt x="69525" y="110880"/>
                    </a:cubicBezTo>
                    <a:close/>
                  </a:path>
                </a:pathLst>
              </a:custGeom>
              <a:solidFill>
                <a:srgbClr val="000000"/>
              </a:solidFill>
              <a:ln w="1524" cap="flat">
                <a:noFill/>
                <a:prstDash val="solid"/>
                <a:round/>
              </a:ln>
            </p:spPr>
            <p:txBody>
              <a:bodyPr rtlCol="0" anchor="ctr"/>
              <a:lstStyle/>
              <a:p>
                <a:endParaRPr lang="en-US"/>
              </a:p>
            </p:txBody>
          </p:sp>
        </p:grpSp>
      </p:grpSp>
      <p:grpSp>
        <p:nvGrpSpPr>
          <p:cNvPr id="80" name="Graphic 4">
            <a:extLst>
              <a:ext uri="{FF2B5EF4-FFF2-40B4-BE49-F238E27FC236}">
                <a16:creationId xmlns:a16="http://schemas.microsoft.com/office/drawing/2014/main" id="{2BF7F60B-8A6D-41F0-BD80-29F50A6C7D27}"/>
              </a:ext>
            </a:extLst>
          </p:cNvPr>
          <p:cNvGrpSpPr/>
          <p:nvPr/>
        </p:nvGrpSpPr>
        <p:grpSpPr>
          <a:xfrm>
            <a:off x="4707731" y="1819960"/>
            <a:ext cx="365664" cy="115276"/>
            <a:chOff x="4707731" y="1819960"/>
            <a:chExt cx="365664" cy="115276"/>
          </a:xfrm>
          <a:solidFill>
            <a:srgbClr val="000000"/>
          </a:solidFill>
        </p:grpSpPr>
        <p:sp>
          <p:nvSpPr>
            <p:cNvPr id="81" name="Freeform: Shape 80">
              <a:extLst>
                <a:ext uri="{FF2B5EF4-FFF2-40B4-BE49-F238E27FC236}">
                  <a16:creationId xmlns:a16="http://schemas.microsoft.com/office/drawing/2014/main" id="{DCA685ED-F63F-42BD-A4FA-82019D165B84}"/>
                </a:ext>
              </a:extLst>
            </p:cNvPr>
            <p:cNvSpPr/>
            <p:nvPr/>
          </p:nvSpPr>
          <p:spPr>
            <a:xfrm>
              <a:off x="5006721" y="1875169"/>
              <a:ext cx="66675" cy="19050"/>
            </a:xfrm>
            <a:custGeom>
              <a:avLst/>
              <a:gdLst>
                <a:gd name="connsiteX0" fmla="*/ 66733 w 66675"/>
                <a:gd name="connsiteY0" fmla="*/ 52 h 19050"/>
                <a:gd name="connsiteX1" fmla="*/ 58 w 66675"/>
                <a:gd name="connsiteY1" fmla="*/ 52 h 19050"/>
              </a:gdLst>
              <a:ahLst/>
              <a:cxnLst>
                <a:cxn ang="0">
                  <a:pos x="connsiteX0" y="connsiteY0"/>
                </a:cxn>
                <a:cxn ang="0">
                  <a:pos x="connsiteX1" y="connsiteY1"/>
                </a:cxn>
              </a:cxnLst>
              <a:rect l="l" t="t" r="r" b="b"/>
              <a:pathLst>
                <a:path w="66675" h="19050">
                  <a:moveTo>
                    <a:pt x="66733" y="52"/>
                  </a:moveTo>
                  <a:lnTo>
                    <a:pt x="58" y="5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82" name="Graphic 4">
              <a:extLst>
                <a:ext uri="{FF2B5EF4-FFF2-40B4-BE49-F238E27FC236}">
                  <a16:creationId xmlns:a16="http://schemas.microsoft.com/office/drawing/2014/main" id="{2BF7F60B-8A6D-41F0-BD80-29F50A6C7D27}"/>
                </a:ext>
              </a:extLst>
            </p:cNvPr>
            <p:cNvGrpSpPr/>
            <p:nvPr/>
          </p:nvGrpSpPr>
          <p:grpSpPr>
            <a:xfrm>
              <a:off x="4707731" y="1819960"/>
              <a:ext cx="221890" cy="115276"/>
              <a:chOff x="4707731" y="1819960"/>
              <a:chExt cx="221890" cy="115276"/>
            </a:xfrm>
            <a:solidFill>
              <a:srgbClr val="000000"/>
            </a:solidFill>
          </p:grpSpPr>
          <p:sp>
            <p:nvSpPr>
              <p:cNvPr id="83" name="Freeform: Shape 82">
                <a:extLst>
                  <a:ext uri="{FF2B5EF4-FFF2-40B4-BE49-F238E27FC236}">
                    <a16:creationId xmlns:a16="http://schemas.microsoft.com/office/drawing/2014/main" id="{12F4C31F-F3DC-4733-AE8D-C6DE1E828790}"/>
                  </a:ext>
                </a:extLst>
              </p:cNvPr>
              <p:cNvSpPr/>
              <p:nvPr/>
            </p:nvSpPr>
            <p:spPr>
              <a:xfrm flipV="1">
                <a:off x="4707731" y="1819960"/>
                <a:ext cx="76795" cy="115276"/>
              </a:xfrm>
              <a:custGeom>
                <a:avLst/>
                <a:gdLst>
                  <a:gd name="connsiteX0" fmla="*/ 38395 w 76795"/>
                  <a:gd name="connsiteY0" fmla="*/ 103385 h 115276"/>
                  <a:gd name="connsiteX1" fmla="*/ 20941 w 76795"/>
                  <a:gd name="connsiteY1" fmla="*/ 91955 h 115276"/>
                  <a:gd name="connsiteX2" fmla="*/ 15106 w 76795"/>
                  <a:gd name="connsiteY2" fmla="*/ 57618 h 115276"/>
                  <a:gd name="connsiteX3" fmla="*/ 20941 w 76795"/>
                  <a:gd name="connsiteY3" fmla="*/ 23352 h 115276"/>
                  <a:gd name="connsiteX4" fmla="*/ 38395 w 76795"/>
                  <a:gd name="connsiteY4" fmla="*/ 11922 h 115276"/>
                  <a:gd name="connsiteX5" fmla="*/ 55921 w 76795"/>
                  <a:gd name="connsiteY5" fmla="*/ 23352 h 115276"/>
                  <a:gd name="connsiteX6" fmla="*/ 61779 w 76795"/>
                  <a:gd name="connsiteY6" fmla="*/ 57618 h 115276"/>
                  <a:gd name="connsiteX7" fmla="*/ 55921 w 76795"/>
                  <a:gd name="connsiteY7" fmla="*/ 91955 h 115276"/>
                  <a:gd name="connsiteX8" fmla="*/ 38395 w 76795"/>
                  <a:gd name="connsiteY8" fmla="*/ 103385 h 115276"/>
                  <a:gd name="connsiteX9" fmla="*/ 38395 w 76795"/>
                  <a:gd name="connsiteY9" fmla="*/ 115292 h 115276"/>
                  <a:gd name="connsiteX10" fmla="*/ 66946 w 76795"/>
                  <a:gd name="connsiteY10" fmla="*/ 100504 h 115276"/>
                  <a:gd name="connsiteX11" fmla="*/ 76805 w 76795"/>
                  <a:gd name="connsiteY11" fmla="*/ 57618 h 115276"/>
                  <a:gd name="connsiteX12" fmla="*/ 66946 w 76795"/>
                  <a:gd name="connsiteY12" fmla="*/ 14779 h 115276"/>
                  <a:gd name="connsiteX13" fmla="*/ 38395 w 76795"/>
                  <a:gd name="connsiteY13" fmla="*/ 15 h 115276"/>
                  <a:gd name="connsiteX14" fmla="*/ 9868 w 76795"/>
                  <a:gd name="connsiteY14" fmla="*/ 14779 h 115276"/>
                  <a:gd name="connsiteX15" fmla="*/ 9 w 76795"/>
                  <a:gd name="connsiteY15" fmla="*/ 57618 h 115276"/>
                  <a:gd name="connsiteX16" fmla="*/ 9868 w 76795"/>
                  <a:gd name="connsiteY16" fmla="*/ 100504 h 115276"/>
                  <a:gd name="connsiteX17" fmla="*/ 38395 w 76795"/>
                  <a:gd name="connsiteY17" fmla="*/ 11529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395" y="103385"/>
                    </a:moveTo>
                    <a:cubicBezTo>
                      <a:pt x="30664" y="103385"/>
                      <a:pt x="24846" y="99575"/>
                      <a:pt x="20941" y="91955"/>
                    </a:cubicBezTo>
                    <a:cubicBezTo>
                      <a:pt x="17051" y="84351"/>
                      <a:pt x="15106" y="72905"/>
                      <a:pt x="15106" y="57618"/>
                    </a:cubicBezTo>
                    <a:cubicBezTo>
                      <a:pt x="15106" y="42394"/>
                      <a:pt x="17051" y="30972"/>
                      <a:pt x="20941" y="23352"/>
                    </a:cubicBezTo>
                    <a:cubicBezTo>
                      <a:pt x="24846" y="15732"/>
                      <a:pt x="30664" y="11922"/>
                      <a:pt x="38395" y="11922"/>
                    </a:cubicBezTo>
                    <a:cubicBezTo>
                      <a:pt x="46190" y="11922"/>
                      <a:pt x="52032" y="15732"/>
                      <a:pt x="55921" y="23352"/>
                    </a:cubicBezTo>
                    <a:cubicBezTo>
                      <a:pt x="59826" y="30972"/>
                      <a:pt x="61779" y="42394"/>
                      <a:pt x="61779" y="57618"/>
                    </a:cubicBezTo>
                    <a:cubicBezTo>
                      <a:pt x="61779" y="72905"/>
                      <a:pt x="59826" y="84351"/>
                      <a:pt x="55921" y="91955"/>
                    </a:cubicBezTo>
                    <a:cubicBezTo>
                      <a:pt x="52032" y="99575"/>
                      <a:pt x="46190" y="103385"/>
                      <a:pt x="38395" y="103385"/>
                    </a:cubicBezTo>
                    <a:close/>
                    <a:moveTo>
                      <a:pt x="38395" y="115292"/>
                    </a:moveTo>
                    <a:cubicBezTo>
                      <a:pt x="50857" y="115292"/>
                      <a:pt x="60374" y="110363"/>
                      <a:pt x="66946" y="100504"/>
                    </a:cubicBezTo>
                    <a:cubicBezTo>
                      <a:pt x="73519" y="90662"/>
                      <a:pt x="76805" y="76366"/>
                      <a:pt x="76805" y="57618"/>
                    </a:cubicBezTo>
                    <a:cubicBezTo>
                      <a:pt x="76805" y="38917"/>
                      <a:pt x="73519" y="24638"/>
                      <a:pt x="66946" y="14779"/>
                    </a:cubicBezTo>
                    <a:cubicBezTo>
                      <a:pt x="60374" y="4937"/>
                      <a:pt x="50857" y="15"/>
                      <a:pt x="38395" y="15"/>
                    </a:cubicBezTo>
                    <a:cubicBezTo>
                      <a:pt x="25949" y="15"/>
                      <a:pt x="16440" y="4937"/>
                      <a:pt x="9868" y="14779"/>
                    </a:cubicBezTo>
                    <a:cubicBezTo>
                      <a:pt x="3295" y="24638"/>
                      <a:pt x="9" y="38917"/>
                      <a:pt x="9" y="57618"/>
                    </a:cubicBezTo>
                    <a:cubicBezTo>
                      <a:pt x="9" y="76366"/>
                      <a:pt x="3295" y="90662"/>
                      <a:pt x="9868" y="100504"/>
                    </a:cubicBezTo>
                    <a:cubicBezTo>
                      <a:pt x="16440" y="110363"/>
                      <a:pt x="25949" y="115292"/>
                      <a:pt x="38395" y="115292"/>
                    </a:cubicBezTo>
                    <a:close/>
                  </a:path>
                </a:pathLst>
              </a:custGeom>
              <a:solidFill>
                <a:srgbClr val="000000"/>
              </a:solidFill>
              <a:ln w="1524" cap="flat">
                <a:noFill/>
                <a:prstDash val="solid"/>
                <a:round/>
              </a:ln>
            </p:spPr>
            <p:txBody>
              <a:bodyPr rtlCol="0" anchor="ctr"/>
              <a:lstStyle/>
              <a:p>
                <a:endParaRPr lang="en-US"/>
              </a:p>
            </p:txBody>
          </p:sp>
          <p:sp>
            <p:nvSpPr>
              <p:cNvPr id="84" name="Freeform: Shape 83">
                <a:extLst>
                  <a:ext uri="{FF2B5EF4-FFF2-40B4-BE49-F238E27FC236}">
                    <a16:creationId xmlns:a16="http://schemas.microsoft.com/office/drawing/2014/main" id="{2CB21F68-8A51-471B-92D9-BE61B1AFD102}"/>
                  </a:ext>
                </a:extLst>
              </p:cNvPr>
              <p:cNvSpPr/>
              <p:nvPr/>
            </p:nvSpPr>
            <p:spPr>
              <a:xfrm flipV="1">
                <a:off x="4810931" y="1914163"/>
                <a:ext cx="15716" cy="18907"/>
              </a:xfrm>
              <a:custGeom>
                <a:avLst/>
                <a:gdLst>
                  <a:gd name="connsiteX0" fmla="*/ 29 w 15716"/>
                  <a:gd name="connsiteY0" fmla="*/ 18955 h 18907"/>
                  <a:gd name="connsiteX1" fmla="*/ 15745 w 15716"/>
                  <a:gd name="connsiteY1" fmla="*/ 18955 h 18907"/>
                  <a:gd name="connsiteX2" fmla="*/ 15745 w 15716"/>
                  <a:gd name="connsiteY2" fmla="*/ 48 h 18907"/>
                  <a:gd name="connsiteX3" fmla="*/ 29 w 15716"/>
                  <a:gd name="connsiteY3" fmla="*/ 48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8955"/>
                    </a:moveTo>
                    <a:lnTo>
                      <a:pt x="15745" y="18955"/>
                    </a:lnTo>
                    <a:lnTo>
                      <a:pt x="15745" y="48"/>
                    </a:lnTo>
                    <a:lnTo>
                      <a:pt x="29" y="48"/>
                    </a:lnTo>
                    <a:close/>
                  </a:path>
                </a:pathLst>
              </a:custGeom>
              <a:solidFill>
                <a:srgbClr val="000000"/>
              </a:solidFill>
              <a:ln w="1524" cap="flat">
                <a:noFill/>
                <a:prstDash val="solid"/>
                <a:round/>
              </a:ln>
            </p:spPr>
            <p:txBody>
              <a:bodyPr rtlCol="0" anchor="ctr"/>
              <a:lstStyle/>
              <a:p>
                <a:endParaRPr lang="en-US"/>
              </a:p>
            </p:txBody>
          </p:sp>
          <p:sp>
            <p:nvSpPr>
              <p:cNvPr id="85" name="Freeform: Shape 84">
                <a:extLst>
                  <a:ext uri="{FF2B5EF4-FFF2-40B4-BE49-F238E27FC236}">
                    <a16:creationId xmlns:a16="http://schemas.microsoft.com/office/drawing/2014/main" id="{2D15A489-8984-4E23-99FE-2911457FE88C}"/>
                  </a:ext>
                </a:extLst>
              </p:cNvPr>
              <p:cNvSpPr/>
              <p:nvPr/>
            </p:nvSpPr>
            <p:spPr>
              <a:xfrm flipV="1">
                <a:off x="4853422" y="1819960"/>
                <a:ext cx="76199" cy="115276"/>
              </a:xfrm>
              <a:custGeom>
                <a:avLst/>
                <a:gdLst>
                  <a:gd name="connsiteX0" fmla="*/ 38117 w 76199"/>
                  <a:gd name="connsiteY0" fmla="*/ 54951 h 115276"/>
                  <a:gd name="connsiteX1" fmla="*/ 21258 w 76199"/>
                  <a:gd name="connsiteY1" fmla="*/ 49212 h 115276"/>
                  <a:gd name="connsiteX2" fmla="*/ 15138 w 76199"/>
                  <a:gd name="connsiteY2" fmla="*/ 33448 h 115276"/>
                  <a:gd name="connsiteX3" fmla="*/ 21258 w 76199"/>
                  <a:gd name="connsiteY3" fmla="*/ 17660 h 115276"/>
                  <a:gd name="connsiteX4" fmla="*/ 38117 w 76199"/>
                  <a:gd name="connsiteY4" fmla="*/ 11922 h 115276"/>
                  <a:gd name="connsiteX5" fmla="*/ 55000 w 76199"/>
                  <a:gd name="connsiteY5" fmla="*/ 17684 h 115276"/>
                  <a:gd name="connsiteX6" fmla="*/ 61191 w 76199"/>
                  <a:gd name="connsiteY6" fmla="*/ 33448 h 115276"/>
                  <a:gd name="connsiteX7" fmla="*/ 55048 w 76199"/>
                  <a:gd name="connsiteY7" fmla="*/ 49212 h 115276"/>
                  <a:gd name="connsiteX8" fmla="*/ 38117 w 76199"/>
                  <a:gd name="connsiteY8" fmla="*/ 54951 h 115276"/>
                  <a:gd name="connsiteX9" fmla="*/ 23091 w 76199"/>
                  <a:gd name="connsiteY9" fmla="*/ 61333 h 115276"/>
                  <a:gd name="connsiteX10" fmla="*/ 8018 w 76199"/>
                  <a:gd name="connsiteY10" fmla="*/ 70334 h 115276"/>
                  <a:gd name="connsiteX11" fmla="*/ 2636 w 76199"/>
                  <a:gd name="connsiteY11" fmla="*/ 86502 h 115276"/>
                  <a:gd name="connsiteX12" fmla="*/ 12114 w 76199"/>
                  <a:gd name="connsiteY12" fmla="*/ 107553 h 115276"/>
                  <a:gd name="connsiteX13" fmla="*/ 38117 w 76199"/>
                  <a:gd name="connsiteY13" fmla="*/ 115292 h 115276"/>
                  <a:gd name="connsiteX14" fmla="*/ 64168 w 76199"/>
                  <a:gd name="connsiteY14" fmla="*/ 107553 h 115276"/>
                  <a:gd name="connsiteX15" fmla="*/ 73621 w 76199"/>
                  <a:gd name="connsiteY15" fmla="*/ 86502 h 115276"/>
                  <a:gd name="connsiteX16" fmla="*/ 68216 w 76199"/>
                  <a:gd name="connsiteY16" fmla="*/ 70334 h 115276"/>
                  <a:gd name="connsiteX17" fmla="*/ 53238 w 76199"/>
                  <a:gd name="connsiteY17" fmla="*/ 61333 h 115276"/>
                  <a:gd name="connsiteX18" fmla="*/ 70145 w 76199"/>
                  <a:gd name="connsiteY18" fmla="*/ 51427 h 115276"/>
                  <a:gd name="connsiteX19" fmla="*/ 76217 w 76199"/>
                  <a:gd name="connsiteY19" fmla="*/ 33448 h 115276"/>
                  <a:gd name="connsiteX20" fmla="*/ 66359 w 76199"/>
                  <a:gd name="connsiteY20" fmla="*/ 8636 h 115276"/>
                  <a:gd name="connsiteX21" fmla="*/ 38117 w 76199"/>
                  <a:gd name="connsiteY21" fmla="*/ 15 h 115276"/>
                  <a:gd name="connsiteX22" fmla="*/ 9875 w 76199"/>
                  <a:gd name="connsiteY22" fmla="*/ 8636 h 115276"/>
                  <a:gd name="connsiteX23" fmla="*/ 17 w 76199"/>
                  <a:gd name="connsiteY23" fmla="*/ 33448 h 115276"/>
                  <a:gd name="connsiteX24" fmla="*/ 6113 w 76199"/>
                  <a:gd name="connsiteY24" fmla="*/ 51427 h 115276"/>
                  <a:gd name="connsiteX25" fmla="*/ 23091 w 76199"/>
                  <a:gd name="connsiteY25" fmla="*/ 61333 h 115276"/>
                  <a:gd name="connsiteX26" fmla="*/ 17591 w 76199"/>
                  <a:gd name="connsiteY26" fmla="*/ 85074 h 115276"/>
                  <a:gd name="connsiteX27" fmla="*/ 22972 w 76199"/>
                  <a:gd name="connsiteY27" fmla="*/ 71620 h 115276"/>
                  <a:gd name="connsiteX28" fmla="*/ 38117 w 76199"/>
                  <a:gd name="connsiteY28" fmla="*/ 66786 h 115276"/>
                  <a:gd name="connsiteX29" fmla="*/ 53262 w 76199"/>
                  <a:gd name="connsiteY29" fmla="*/ 71620 h 115276"/>
                  <a:gd name="connsiteX30" fmla="*/ 58739 w 76199"/>
                  <a:gd name="connsiteY30" fmla="*/ 85074 h 115276"/>
                  <a:gd name="connsiteX31" fmla="*/ 53262 w 76199"/>
                  <a:gd name="connsiteY31" fmla="*/ 98552 h 115276"/>
                  <a:gd name="connsiteX32" fmla="*/ 38117 w 76199"/>
                  <a:gd name="connsiteY32" fmla="*/ 103385 h 115276"/>
                  <a:gd name="connsiteX33" fmla="*/ 22972 w 76199"/>
                  <a:gd name="connsiteY33" fmla="*/ 98552 h 115276"/>
                  <a:gd name="connsiteX34" fmla="*/ 17591 w 76199"/>
                  <a:gd name="connsiteY34" fmla="*/ 8507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6199" h="115276">
                    <a:moveTo>
                      <a:pt x="38117" y="54951"/>
                    </a:moveTo>
                    <a:cubicBezTo>
                      <a:pt x="30973" y="54951"/>
                      <a:pt x="25353" y="53038"/>
                      <a:pt x="21258" y="49212"/>
                    </a:cubicBezTo>
                    <a:cubicBezTo>
                      <a:pt x="17178" y="45386"/>
                      <a:pt x="15138" y="40131"/>
                      <a:pt x="15138" y="33448"/>
                    </a:cubicBezTo>
                    <a:cubicBezTo>
                      <a:pt x="15138" y="26749"/>
                      <a:pt x="17178" y="21486"/>
                      <a:pt x="21258" y="17660"/>
                    </a:cubicBezTo>
                    <a:cubicBezTo>
                      <a:pt x="25353" y="13835"/>
                      <a:pt x="30973" y="11922"/>
                      <a:pt x="38117" y="11922"/>
                    </a:cubicBezTo>
                    <a:cubicBezTo>
                      <a:pt x="45261" y="11922"/>
                      <a:pt x="50888" y="13843"/>
                      <a:pt x="55000" y="17684"/>
                    </a:cubicBezTo>
                    <a:cubicBezTo>
                      <a:pt x="59128" y="21542"/>
                      <a:pt x="61191" y="26796"/>
                      <a:pt x="61191" y="33448"/>
                    </a:cubicBezTo>
                    <a:cubicBezTo>
                      <a:pt x="61191" y="40131"/>
                      <a:pt x="59143" y="45386"/>
                      <a:pt x="55048" y="49212"/>
                    </a:cubicBezTo>
                    <a:cubicBezTo>
                      <a:pt x="50968" y="53038"/>
                      <a:pt x="45324" y="54951"/>
                      <a:pt x="38117" y="54951"/>
                    </a:cubicBezTo>
                    <a:close/>
                    <a:moveTo>
                      <a:pt x="23091" y="61333"/>
                    </a:moveTo>
                    <a:cubicBezTo>
                      <a:pt x="16646" y="62920"/>
                      <a:pt x="11622" y="65920"/>
                      <a:pt x="8018" y="70334"/>
                    </a:cubicBezTo>
                    <a:cubicBezTo>
                      <a:pt x="4430" y="74763"/>
                      <a:pt x="2636" y="80152"/>
                      <a:pt x="2636" y="86502"/>
                    </a:cubicBezTo>
                    <a:cubicBezTo>
                      <a:pt x="2636" y="95376"/>
                      <a:pt x="5795" y="102393"/>
                      <a:pt x="12114" y="107553"/>
                    </a:cubicBezTo>
                    <a:cubicBezTo>
                      <a:pt x="18448" y="112712"/>
                      <a:pt x="27116" y="115292"/>
                      <a:pt x="38117" y="115292"/>
                    </a:cubicBezTo>
                    <a:cubicBezTo>
                      <a:pt x="49182" y="115292"/>
                      <a:pt x="57866" y="112712"/>
                      <a:pt x="64168" y="107553"/>
                    </a:cubicBezTo>
                    <a:cubicBezTo>
                      <a:pt x="70470" y="102393"/>
                      <a:pt x="73621" y="95376"/>
                      <a:pt x="73621" y="86502"/>
                    </a:cubicBezTo>
                    <a:cubicBezTo>
                      <a:pt x="73621" y="80152"/>
                      <a:pt x="71820" y="74763"/>
                      <a:pt x="68216" y="70334"/>
                    </a:cubicBezTo>
                    <a:cubicBezTo>
                      <a:pt x="64628" y="65920"/>
                      <a:pt x="59635" y="62920"/>
                      <a:pt x="53238" y="61333"/>
                    </a:cubicBezTo>
                    <a:cubicBezTo>
                      <a:pt x="60477" y="59650"/>
                      <a:pt x="66112" y="56348"/>
                      <a:pt x="70145" y="51427"/>
                    </a:cubicBezTo>
                    <a:cubicBezTo>
                      <a:pt x="74193" y="46521"/>
                      <a:pt x="76217" y="40528"/>
                      <a:pt x="76217" y="33448"/>
                    </a:cubicBezTo>
                    <a:cubicBezTo>
                      <a:pt x="76217" y="22669"/>
                      <a:pt x="72931" y="14398"/>
                      <a:pt x="66359" y="8636"/>
                    </a:cubicBezTo>
                    <a:cubicBezTo>
                      <a:pt x="59786" y="2889"/>
                      <a:pt x="50372" y="15"/>
                      <a:pt x="38117" y="15"/>
                    </a:cubicBezTo>
                    <a:cubicBezTo>
                      <a:pt x="25877" y="15"/>
                      <a:pt x="16463" y="2889"/>
                      <a:pt x="9875" y="8636"/>
                    </a:cubicBezTo>
                    <a:cubicBezTo>
                      <a:pt x="3303" y="14398"/>
                      <a:pt x="17" y="22669"/>
                      <a:pt x="17" y="33448"/>
                    </a:cubicBezTo>
                    <a:cubicBezTo>
                      <a:pt x="17" y="40528"/>
                      <a:pt x="2049" y="46521"/>
                      <a:pt x="6113" y="51427"/>
                    </a:cubicBezTo>
                    <a:cubicBezTo>
                      <a:pt x="10193" y="56348"/>
                      <a:pt x="15852" y="59650"/>
                      <a:pt x="23091" y="61333"/>
                    </a:cubicBezTo>
                    <a:close/>
                    <a:moveTo>
                      <a:pt x="17591" y="85074"/>
                    </a:moveTo>
                    <a:cubicBezTo>
                      <a:pt x="17591" y="79327"/>
                      <a:pt x="19385" y="74842"/>
                      <a:pt x="22972" y="71620"/>
                    </a:cubicBezTo>
                    <a:cubicBezTo>
                      <a:pt x="26576" y="68397"/>
                      <a:pt x="31624" y="66786"/>
                      <a:pt x="38117" y="66786"/>
                    </a:cubicBezTo>
                    <a:cubicBezTo>
                      <a:pt x="44578" y="66786"/>
                      <a:pt x="49626" y="68397"/>
                      <a:pt x="53262" y="71620"/>
                    </a:cubicBezTo>
                    <a:cubicBezTo>
                      <a:pt x="56913" y="74842"/>
                      <a:pt x="58739" y="79327"/>
                      <a:pt x="58739" y="85074"/>
                    </a:cubicBezTo>
                    <a:cubicBezTo>
                      <a:pt x="58739" y="90836"/>
                      <a:pt x="56913" y="95329"/>
                      <a:pt x="53262" y="98552"/>
                    </a:cubicBezTo>
                    <a:cubicBezTo>
                      <a:pt x="49626" y="101774"/>
                      <a:pt x="44578" y="103385"/>
                      <a:pt x="38117" y="103385"/>
                    </a:cubicBezTo>
                    <a:cubicBezTo>
                      <a:pt x="31624" y="103385"/>
                      <a:pt x="26576" y="101774"/>
                      <a:pt x="22972" y="98552"/>
                    </a:cubicBezTo>
                    <a:cubicBezTo>
                      <a:pt x="19385" y="95329"/>
                      <a:pt x="17591" y="90836"/>
                      <a:pt x="17591" y="85074"/>
                    </a:cubicBezTo>
                    <a:close/>
                  </a:path>
                </a:pathLst>
              </a:custGeom>
              <a:solidFill>
                <a:srgbClr val="000000"/>
              </a:solidFill>
              <a:ln w="1524" cap="flat">
                <a:noFill/>
                <a:prstDash val="solid"/>
                <a:round/>
              </a:ln>
            </p:spPr>
            <p:txBody>
              <a:bodyPr rtlCol="0" anchor="ctr"/>
              <a:lstStyle/>
              <a:p>
                <a:endParaRPr lang="en-US"/>
              </a:p>
            </p:txBody>
          </p:sp>
        </p:grpSp>
      </p:grpSp>
      <p:grpSp>
        <p:nvGrpSpPr>
          <p:cNvPr id="86" name="Graphic 4">
            <a:extLst>
              <a:ext uri="{FF2B5EF4-FFF2-40B4-BE49-F238E27FC236}">
                <a16:creationId xmlns:a16="http://schemas.microsoft.com/office/drawing/2014/main" id="{2BF7F60B-8A6D-41F0-BD80-29F50A6C7D27}"/>
              </a:ext>
            </a:extLst>
          </p:cNvPr>
          <p:cNvGrpSpPr/>
          <p:nvPr/>
        </p:nvGrpSpPr>
        <p:grpSpPr>
          <a:xfrm>
            <a:off x="4714422" y="1038148"/>
            <a:ext cx="358973" cy="115276"/>
            <a:chOff x="4714422" y="1038148"/>
            <a:chExt cx="358973" cy="115276"/>
          </a:xfrm>
          <a:solidFill>
            <a:srgbClr val="000000"/>
          </a:solidFill>
        </p:grpSpPr>
        <p:sp>
          <p:nvSpPr>
            <p:cNvPr id="87" name="Freeform: Shape 86">
              <a:extLst>
                <a:ext uri="{FF2B5EF4-FFF2-40B4-BE49-F238E27FC236}">
                  <a16:creationId xmlns:a16="http://schemas.microsoft.com/office/drawing/2014/main" id="{032D9084-6AC1-4165-BA51-8AFD26D62400}"/>
                </a:ext>
              </a:extLst>
            </p:cNvPr>
            <p:cNvSpPr/>
            <p:nvPr/>
          </p:nvSpPr>
          <p:spPr>
            <a:xfrm>
              <a:off x="5006721" y="1093357"/>
              <a:ext cx="66675" cy="19050"/>
            </a:xfrm>
            <a:custGeom>
              <a:avLst/>
              <a:gdLst>
                <a:gd name="connsiteX0" fmla="*/ 66733 w 66675"/>
                <a:gd name="connsiteY0" fmla="*/ 11 h 19050"/>
                <a:gd name="connsiteX1" fmla="*/ 58 w 66675"/>
                <a:gd name="connsiteY1" fmla="*/ 11 h 19050"/>
              </a:gdLst>
              <a:ahLst/>
              <a:cxnLst>
                <a:cxn ang="0">
                  <a:pos x="connsiteX0" y="connsiteY0"/>
                </a:cxn>
                <a:cxn ang="0">
                  <a:pos x="connsiteX1" y="connsiteY1"/>
                </a:cxn>
              </a:cxnLst>
              <a:rect l="l" t="t" r="r" b="b"/>
              <a:pathLst>
                <a:path w="66675" h="19050">
                  <a:moveTo>
                    <a:pt x="66733" y="11"/>
                  </a:moveTo>
                  <a:lnTo>
                    <a:pt x="58" y="11"/>
                  </a:lnTo>
                </a:path>
              </a:pathLst>
            </a:custGeom>
            <a:solidFill>
              <a:srgbClr val="000000"/>
            </a:solidFill>
            <a:ln w="15240" cap="flat">
              <a:solidFill>
                <a:srgbClr val="000000"/>
              </a:solidFill>
              <a:prstDash val="solid"/>
              <a:round/>
            </a:ln>
          </p:spPr>
          <p:txBody>
            <a:bodyPr rtlCol="0" anchor="ctr"/>
            <a:lstStyle/>
            <a:p>
              <a:endParaRPr lang="en-US"/>
            </a:p>
          </p:txBody>
        </p:sp>
        <p:grpSp>
          <p:nvGrpSpPr>
            <p:cNvPr id="88" name="Graphic 4">
              <a:extLst>
                <a:ext uri="{FF2B5EF4-FFF2-40B4-BE49-F238E27FC236}">
                  <a16:creationId xmlns:a16="http://schemas.microsoft.com/office/drawing/2014/main" id="{2BF7F60B-8A6D-41F0-BD80-29F50A6C7D27}"/>
                </a:ext>
              </a:extLst>
            </p:cNvPr>
            <p:cNvGrpSpPr/>
            <p:nvPr/>
          </p:nvGrpSpPr>
          <p:grpSpPr>
            <a:xfrm>
              <a:off x="4714422" y="1038148"/>
              <a:ext cx="215509" cy="115276"/>
              <a:chOff x="4714422" y="1038148"/>
              <a:chExt cx="215509" cy="115276"/>
            </a:xfrm>
            <a:solidFill>
              <a:srgbClr val="000000"/>
            </a:solidFill>
          </p:grpSpPr>
          <p:sp>
            <p:nvSpPr>
              <p:cNvPr id="89" name="Freeform: Shape 88">
                <a:extLst>
                  <a:ext uri="{FF2B5EF4-FFF2-40B4-BE49-F238E27FC236}">
                    <a16:creationId xmlns:a16="http://schemas.microsoft.com/office/drawing/2014/main" id="{313C8D2B-46E1-4447-89FE-3768979DC25A}"/>
                  </a:ext>
                </a:extLst>
              </p:cNvPr>
              <p:cNvSpPr/>
              <p:nvPr/>
            </p:nvSpPr>
            <p:spPr>
              <a:xfrm flipV="1">
                <a:off x="4714422" y="1040149"/>
                <a:ext cx="66151" cy="111109"/>
              </a:xfrm>
              <a:custGeom>
                <a:avLst/>
                <a:gdLst>
                  <a:gd name="connsiteX0" fmla="*/ 2175 w 66151"/>
                  <a:gd name="connsiteY0" fmla="*/ 12619 h 111109"/>
                  <a:gd name="connsiteX1" fmla="*/ 26726 w 66151"/>
                  <a:gd name="connsiteY1" fmla="*/ 12619 h 111109"/>
                  <a:gd name="connsiteX2" fmla="*/ 26726 w 66151"/>
                  <a:gd name="connsiteY2" fmla="*/ 97391 h 111109"/>
                  <a:gd name="connsiteX3" fmla="*/ 9 w 66151"/>
                  <a:gd name="connsiteY3" fmla="*/ 92033 h 111109"/>
                  <a:gd name="connsiteX4" fmla="*/ 9 w 66151"/>
                  <a:gd name="connsiteY4" fmla="*/ 105726 h 111109"/>
                  <a:gd name="connsiteX5" fmla="*/ 26583 w 66151"/>
                  <a:gd name="connsiteY5" fmla="*/ 111083 h 111109"/>
                  <a:gd name="connsiteX6" fmla="*/ 41609 w 66151"/>
                  <a:gd name="connsiteY6" fmla="*/ 111083 h 111109"/>
                  <a:gd name="connsiteX7" fmla="*/ 41609 w 66151"/>
                  <a:gd name="connsiteY7" fmla="*/ 12619 h 111109"/>
                  <a:gd name="connsiteX8" fmla="*/ 66160 w 66151"/>
                  <a:gd name="connsiteY8" fmla="*/ 12619 h 111109"/>
                  <a:gd name="connsiteX9" fmla="*/ 66160 w 66151"/>
                  <a:gd name="connsiteY9" fmla="*/ -26 h 111109"/>
                  <a:gd name="connsiteX10" fmla="*/ 2175 w 66151"/>
                  <a:gd name="connsiteY10" fmla="*/ -26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175" y="12619"/>
                    </a:moveTo>
                    <a:lnTo>
                      <a:pt x="26726" y="12619"/>
                    </a:lnTo>
                    <a:lnTo>
                      <a:pt x="26726" y="97391"/>
                    </a:lnTo>
                    <a:lnTo>
                      <a:pt x="9" y="92033"/>
                    </a:lnTo>
                    <a:lnTo>
                      <a:pt x="9" y="105726"/>
                    </a:lnTo>
                    <a:lnTo>
                      <a:pt x="26583" y="111083"/>
                    </a:lnTo>
                    <a:lnTo>
                      <a:pt x="41609" y="111083"/>
                    </a:lnTo>
                    <a:lnTo>
                      <a:pt x="41609" y="12619"/>
                    </a:lnTo>
                    <a:lnTo>
                      <a:pt x="66160" y="12619"/>
                    </a:lnTo>
                    <a:lnTo>
                      <a:pt x="66160" y="-26"/>
                    </a:lnTo>
                    <a:lnTo>
                      <a:pt x="2175" y="-26"/>
                    </a:lnTo>
                    <a:close/>
                  </a:path>
                </a:pathLst>
              </a:custGeom>
              <a:solidFill>
                <a:srgbClr val="000000"/>
              </a:solidFill>
              <a:ln w="1524" cap="flat">
                <a:noFill/>
                <a:prstDash val="solid"/>
                <a:round/>
              </a:ln>
            </p:spPr>
            <p:txBody>
              <a:bodyPr rtlCol="0" anchor="ctr"/>
              <a:lstStyle/>
              <a:p>
                <a:endParaRPr lang="en-US"/>
              </a:p>
            </p:txBody>
          </p:sp>
          <p:sp>
            <p:nvSpPr>
              <p:cNvPr id="90" name="Freeform: Shape 89">
                <a:extLst>
                  <a:ext uri="{FF2B5EF4-FFF2-40B4-BE49-F238E27FC236}">
                    <a16:creationId xmlns:a16="http://schemas.microsoft.com/office/drawing/2014/main" id="{76AE4F16-8B24-495F-AB6D-B14F88C61A0E}"/>
                  </a:ext>
                </a:extLst>
              </p:cNvPr>
              <p:cNvSpPr/>
              <p:nvPr/>
            </p:nvSpPr>
            <p:spPr>
              <a:xfrm flipV="1">
                <a:off x="4810931" y="1132351"/>
                <a:ext cx="15716" cy="18907"/>
              </a:xfrm>
              <a:custGeom>
                <a:avLst/>
                <a:gdLst>
                  <a:gd name="connsiteX0" fmla="*/ 29 w 15716"/>
                  <a:gd name="connsiteY0" fmla="*/ 18914 h 18907"/>
                  <a:gd name="connsiteX1" fmla="*/ 15745 w 15716"/>
                  <a:gd name="connsiteY1" fmla="*/ 18914 h 18907"/>
                  <a:gd name="connsiteX2" fmla="*/ 15745 w 15716"/>
                  <a:gd name="connsiteY2" fmla="*/ 7 h 18907"/>
                  <a:gd name="connsiteX3" fmla="*/ 29 w 15716"/>
                  <a:gd name="connsiteY3" fmla="*/ 7 h 18907"/>
                </a:gdLst>
                <a:ahLst/>
                <a:cxnLst>
                  <a:cxn ang="0">
                    <a:pos x="connsiteX0" y="connsiteY0"/>
                  </a:cxn>
                  <a:cxn ang="0">
                    <a:pos x="connsiteX1" y="connsiteY1"/>
                  </a:cxn>
                  <a:cxn ang="0">
                    <a:pos x="connsiteX2" y="connsiteY2"/>
                  </a:cxn>
                  <a:cxn ang="0">
                    <a:pos x="connsiteX3" y="connsiteY3"/>
                  </a:cxn>
                </a:cxnLst>
                <a:rect l="l" t="t" r="r" b="b"/>
                <a:pathLst>
                  <a:path w="15716" h="18907">
                    <a:moveTo>
                      <a:pt x="29" y="18914"/>
                    </a:moveTo>
                    <a:lnTo>
                      <a:pt x="15745" y="18914"/>
                    </a:lnTo>
                    <a:lnTo>
                      <a:pt x="15745" y="7"/>
                    </a:lnTo>
                    <a:lnTo>
                      <a:pt x="29" y="7"/>
                    </a:lnTo>
                    <a:close/>
                  </a:path>
                </a:pathLst>
              </a:custGeom>
              <a:solidFill>
                <a:srgbClr val="000000"/>
              </a:solidFill>
              <a:ln w="1524" cap="flat">
                <a:noFill/>
                <a:prstDash val="solid"/>
                <a:round/>
              </a:ln>
            </p:spPr>
            <p:txBody>
              <a:bodyPr rtlCol="0" anchor="ctr"/>
              <a:lstStyle/>
              <a:p>
                <a:endParaRPr lang="en-US"/>
              </a:p>
            </p:txBody>
          </p:sp>
          <p:sp>
            <p:nvSpPr>
              <p:cNvPr id="91" name="Freeform: Shape 90">
                <a:extLst>
                  <a:ext uri="{FF2B5EF4-FFF2-40B4-BE49-F238E27FC236}">
                    <a16:creationId xmlns:a16="http://schemas.microsoft.com/office/drawing/2014/main" id="{DAA93F3C-7A59-46F0-9ADE-C88ED9DD08F2}"/>
                  </a:ext>
                </a:extLst>
              </p:cNvPr>
              <p:cNvSpPr/>
              <p:nvPr/>
            </p:nvSpPr>
            <p:spPr>
              <a:xfrm flipV="1">
                <a:off x="4853136" y="1038148"/>
                <a:ext cx="76795" cy="115276"/>
              </a:xfrm>
              <a:custGeom>
                <a:avLst/>
                <a:gdLst>
                  <a:gd name="connsiteX0" fmla="*/ 38403 w 76795"/>
                  <a:gd name="connsiteY0" fmla="*/ 103344 h 115276"/>
                  <a:gd name="connsiteX1" fmla="*/ 20948 w 76795"/>
                  <a:gd name="connsiteY1" fmla="*/ 91914 h 115276"/>
                  <a:gd name="connsiteX2" fmla="*/ 15114 w 76795"/>
                  <a:gd name="connsiteY2" fmla="*/ 57577 h 115276"/>
                  <a:gd name="connsiteX3" fmla="*/ 20948 w 76795"/>
                  <a:gd name="connsiteY3" fmla="*/ 23311 h 115276"/>
                  <a:gd name="connsiteX4" fmla="*/ 38403 w 76795"/>
                  <a:gd name="connsiteY4" fmla="*/ 11881 h 115276"/>
                  <a:gd name="connsiteX5" fmla="*/ 55929 w 76795"/>
                  <a:gd name="connsiteY5" fmla="*/ 23311 h 115276"/>
                  <a:gd name="connsiteX6" fmla="*/ 61787 w 76795"/>
                  <a:gd name="connsiteY6" fmla="*/ 57577 h 115276"/>
                  <a:gd name="connsiteX7" fmla="*/ 55929 w 76795"/>
                  <a:gd name="connsiteY7" fmla="*/ 91914 h 115276"/>
                  <a:gd name="connsiteX8" fmla="*/ 38403 w 76795"/>
                  <a:gd name="connsiteY8" fmla="*/ 103344 h 115276"/>
                  <a:gd name="connsiteX9" fmla="*/ 38403 w 76795"/>
                  <a:gd name="connsiteY9" fmla="*/ 115251 h 115276"/>
                  <a:gd name="connsiteX10" fmla="*/ 66954 w 76795"/>
                  <a:gd name="connsiteY10" fmla="*/ 100463 h 115276"/>
                  <a:gd name="connsiteX11" fmla="*/ 76812 w 76795"/>
                  <a:gd name="connsiteY11" fmla="*/ 57577 h 115276"/>
                  <a:gd name="connsiteX12" fmla="*/ 66954 w 76795"/>
                  <a:gd name="connsiteY12" fmla="*/ 14738 h 115276"/>
                  <a:gd name="connsiteX13" fmla="*/ 38403 w 76795"/>
                  <a:gd name="connsiteY13" fmla="*/ -26 h 115276"/>
                  <a:gd name="connsiteX14" fmla="*/ 9875 w 76795"/>
                  <a:gd name="connsiteY14" fmla="*/ 14738 h 115276"/>
                  <a:gd name="connsiteX15" fmla="*/ 17 w 76795"/>
                  <a:gd name="connsiteY15" fmla="*/ 57577 h 115276"/>
                  <a:gd name="connsiteX16" fmla="*/ 9875 w 76795"/>
                  <a:gd name="connsiteY16" fmla="*/ 100463 h 115276"/>
                  <a:gd name="connsiteX17" fmla="*/ 38403 w 76795"/>
                  <a:gd name="connsiteY17" fmla="*/ 11525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403" y="103344"/>
                    </a:moveTo>
                    <a:cubicBezTo>
                      <a:pt x="30672" y="103344"/>
                      <a:pt x="24853" y="99534"/>
                      <a:pt x="20948" y="91914"/>
                    </a:cubicBezTo>
                    <a:cubicBezTo>
                      <a:pt x="17059" y="84310"/>
                      <a:pt x="15114" y="72864"/>
                      <a:pt x="15114" y="57577"/>
                    </a:cubicBezTo>
                    <a:cubicBezTo>
                      <a:pt x="15114" y="42353"/>
                      <a:pt x="17059" y="30931"/>
                      <a:pt x="20948" y="23311"/>
                    </a:cubicBezTo>
                    <a:cubicBezTo>
                      <a:pt x="24853" y="15691"/>
                      <a:pt x="30672" y="11881"/>
                      <a:pt x="38403" y="11881"/>
                    </a:cubicBezTo>
                    <a:cubicBezTo>
                      <a:pt x="46197" y="11881"/>
                      <a:pt x="52039" y="15691"/>
                      <a:pt x="55929" y="23311"/>
                    </a:cubicBezTo>
                    <a:cubicBezTo>
                      <a:pt x="59834" y="30931"/>
                      <a:pt x="61787" y="42353"/>
                      <a:pt x="61787" y="57577"/>
                    </a:cubicBezTo>
                    <a:cubicBezTo>
                      <a:pt x="61787" y="72864"/>
                      <a:pt x="59834" y="84310"/>
                      <a:pt x="55929" y="91914"/>
                    </a:cubicBezTo>
                    <a:cubicBezTo>
                      <a:pt x="52039" y="99534"/>
                      <a:pt x="46197" y="103344"/>
                      <a:pt x="38403" y="103344"/>
                    </a:cubicBezTo>
                    <a:close/>
                    <a:moveTo>
                      <a:pt x="38403" y="115251"/>
                    </a:moveTo>
                    <a:cubicBezTo>
                      <a:pt x="50865" y="115251"/>
                      <a:pt x="60382" y="110322"/>
                      <a:pt x="66954" y="100463"/>
                    </a:cubicBezTo>
                    <a:cubicBezTo>
                      <a:pt x="73526" y="90621"/>
                      <a:pt x="76812" y="76325"/>
                      <a:pt x="76812" y="57577"/>
                    </a:cubicBezTo>
                    <a:cubicBezTo>
                      <a:pt x="76812" y="38876"/>
                      <a:pt x="73526" y="24597"/>
                      <a:pt x="66954" y="14738"/>
                    </a:cubicBezTo>
                    <a:cubicBezTo>
                      <a:pt x="60382" y="4896"/>
                      <a:pt x="50865" y="-26"/>
                      <a:pt x="38403" y="-26"/>
                    </a:cubicBezTo>
                    <a:cubicBezTo>
                      <a:pt x="25957" y="-26"/>
                      <a:pt x="16448" y="4896"/>
                      <a:pt x="9875" y="14738"/>
                    </a:cubicBezTo>
                    <a:cubicBezTo>
                      <a:pt x="3303" y="24597"/>
                      <a:pt x="17" y="38876"/>
                      <a:pt x="17" y="57577"/>
                    </a:cubicBezTo>
                    <a:cubicBezTo>
                      <a:pt x="17" y="76325"/>
                      <a:pt x="3303" y="90621"/>
                      <a:pt x="9875" y="100463"/>
                    </a:cubicBezTo>
                    <a:cubicBezTo>
                      <a:pt x="16448" y="110322"/>
                      <a:pt x="25957" y="115251"/>
                      <a:pt x="38403" y="115251"/>
                    </a:cubicBezTo>
                    <a:close/>
                  </a:path>
                </a:pathLst>
              </a:custGeom>
              <a:solidFill>
                <a:srgbClr val="000000"/>
              </a:solidFill>
              <a:ln w="1524" cap="flat">
                <a:noFill/>
                <a:prstDash val="solid"/>
                <a:round/>
              </a:ln>
            </p:spPr>
            <p:txBody>
              <a:bodyPr rtlCol="0" anchor="ctr"/>
              <a:lstStyle/>
              <a:p>
                <a:endParaRPr lang="en-US"/>
              </a:p>
            </p:txBody>
          </p:sp>
        </p:grpSp>
      </p:grpSp>
      <p:sp>
        <p:nvSpPr>
          <p:cNvPr id="104" name="Freeform: Shape 103">
            <a:extLst>
              <a:ext uri="{FF2B5EF4-FFF2-40B4-BE49-F238E27FC236}">
                <a16:creationId xmlns:a16="http://schemas.microsoft.com/office/drawing/2014/main" id="{E6CCC3C9-B2A5-47C7-A746-9B711C29D775}"/>
              </a:ext>
            </a:extLst>
          </p:cNvPr>
          <p:cNvSpPr/>
          <p:nvPr/>
        </p:nvSpPr>
        <p:spPr>
          <a:xfrm>
            <a:off x="5073395" y="1876457"/>
            <a:ext cx="1851660" cy="3091003"/>
          </a:xfrm>
          <a:custGeom>
            <a:avLst/>
            <a:gdLst>
              <a:gd name="connsiteX0" fmla="*/ 0 w 1851660"/>
              <a:gd name="connsiteY0" fmla="*/ 0 h 3091003"/>
              <a:gd name="connsiteX1" fmla="*/ 77152 w 1851660"/>
              <a:gd name="connsiteY1" fmla="*/ 369157 h 3091003"/>
              <a:gd name="connsiteX2" fmla="*/ 231458 w 1851660"/>
              <a:gd name="connsiteY2" fmla="*/ 1396430 h 3091003"/>
              <a:gd name="connsiteX3" fmla="*/ 462915 w 1851660"/>
              <a:gd name="connsiteY3" fmla="*/ 2067676 h 3091003"/>
              <a:gd name="connsiteX4" fmla="*/ 694372 w 1851660"/>
              <a:gd name="connsiteY4" fmla="*/ 2908257 h 3091003"/>
              <a:gd name="connsiteX5" fmla="*/ 925830 w 1851660"/>
              <a:gd name="connsiteY5" fmla="*/ 3091004 h 3091003"/>
              <a:gd name="connsiteX6" fmla="*/ 1157288 w 1851660"/>
              <a:gd name="connsiteY6" fmla="*/ 2753342 h 3091003"/>
              <a:gd name="connsiteX7" fmla="*/ 1388745 w 1851660"/>
              <a:gd name="connsiteY7" fmla="*/ 2818798 h 3091003"/>
              <a:gd name="connsiteX8" fmla="*/ 1620202 w 1851660"/>
              <a:gd name="connsiteY8" fmla="*/ 2371885 h 3091003"/>
              <a:gd name="connsiteX9" fmla="*/ 1851660 w 1851660"/>
              <a:gd name="connsiteY9" fmla="*/ 1753160 h 309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3091003">
                <a:moveTo>
                  <a:pt x="0" y="0"/>
                </a:moveTo>
                <a:lnTo>
                  <a:pt x="77152" y="369157"/>
                </a:lnTo>
                <a:lnTo>
                  <a:pt x="231458" y="1396430"/>
                </a:lnTo>
                <a:lnTo>
                  <a:pt x="462915" y="2067676"/>
                </a:lnTo>
                <a:lnTo>
                  <a:pt x="694372" y="2908257"/>
                </a:lnTo>
                <a:lnTo>
                  <a:pt x="925830" y="3091004"/>
                </a:lnTo>
                <a:lnTo>
                  <a:pt x="1157288" y="2753342"/>
                </a:lnTo>
                <a:lnTo>
                  <a:pt x="1388745" y="2818798"/>
                </a:lnTo>
                <a:lnTo>
                  <a:pt x="1620202" y="2371885"/>
                </a:lnTo>
                <a:lnTo>
                  <a:pt x="1851660" y="1753160"/>
                </a:lnTo>
              </a:path>
            </a:pathLst>
          </a:custGeom>
          <a:noFill/>
          <a:ln w="38100" cap="flat">
            <a:solidFill>
              <a:srgbClr val="000000"/>
            </a:solidFill>
            <a:custDash>
              <a:ds d="75000" sp="123750"/>
            </a:custDash>
            <a:round/>
          </a:ln>
        </p:spPr>
        <p:txBody>
          <a:bodyPr rtlCol="0" anchor="ctr"/>
          <a:lstStyle/>
          <a:p>
            <a:endParaRPr lang="en-US"/>
          </a:p>
        </p:txBody>
      </p:sp>
      <p:sp>
        <p:nvSpPr>
          <p:cNvPr id="106" name="Freeform: Shape 105">
            <a:extLst>
              <a:ext uri="{FF2B5EF4-FFF2-40B4-BE49-F238E27FC236}">
                <a16:creationId xmlns:a16="http://schemas.microsoft.com/office/drawing/2014/main" id="{630E0207-2BAB-431C-81A1-277CDC4030CD}"/>
              </a:ext>
            </a:extLst>
          </p:cNvPr>
          <p:cNvSpPr/>
          <p:nvPr/>
        </p:nvSpPr>
        <p:spPr>
          <a:xfrm>
            <a:off x="5073395" y="2751646"/>
            <a:ext cx="1851660" cy="2806725"/>
          </a:xfrm>
          <a:custGeom>
            <a:avLst/>
            <a:gdLst>
              <a:gd name="connsiteX0" fmla="*/ 0 w 1851660"/>
              <a:gd name="connsiteY0" fmla="*/ 0 h 2806725"/>
              <a:gd name="connsiteX1" fmla="*/ 77152 w 1851660"/>
              <a:gd name="connsiteY1" fmla="*/ 184322 h 2806725"/>
              <a:gd name="connsiteX2" fmla="*/ 231458 w 1851660"/>
              <a:gd name="connsiteY2" fmla="*/ 1156539 h 2806725"/>
              <a:gd name="connsiteX3" fmla="*/ 462915 w 1851660"/>
              <a:gd name="connsiteY3" fmla="*/ 2005464 h 2806725"/>
              <a:gd name="connsiteX4" fmla="*/ 694372 w 1851660"/>
              <a:gd name="connsiteY4" fmla="*/ 2709647 h 2806725"/>
              <a:gd name="connsiteX5" fmla="*/ 925830 w 1851660"/>
              <a:gd name="connsiteY5" fmla="*/ 2806726 h 2806725"/>
              <a:gd name="connsiteX6" fmla="*/ 1157288 w 1851660"/>
              <a:gd name="connsiteY6" fmla="*/ 2710810 h 2806725"/>
              <a:gd name="connsiteX7" fmla="*/ 1388745 w 1851660"/>
              <a:gd name="connsiteY7" fmla="*/ 2296758 h 2806725"/>
              <a:gd name="connsiteX8" fmla="*/ 1620202 w 1851660"/>
              <a:gd name="connsiteY8" fmla="*/ 1439508 h 2806725"/>
              <a:gd name="connsiteX9" fmla="*/ 1851660 w 1851660"/>
              <a:gd name="connsiteY9" fmla="*/ 865074 h 280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2806725">
                <a:moveTo>
                  <a:pt x="0" y="0"/>
                </a:moveTo>
                <a:lnTo>
                  <a:pt x="77152" y="184322"/>
                </a:lnTo>
                <a:lnTo>
                  <a:pt x="231458" y="1156539"/>
                </a:lnTo>
                <a:lnTo>
                  <a:pt x="462915" y="2005464"/>
                </a:lnTo>
                <a:lnTo>
                  <a:pt x="694372" y="2709647"/>
                </a:lnTo>
                <a:lnTo>
                  <a:pt x="925830" y="2806726"/>
                </a:lnTo>
                <a:lnTo>
                  <a:pt x="1157288" y="2710810"/>
                </a:lnTo>
                <a:lnTo>
                  <a:pt x="1388745" y="2296758"/>
                </a:lnTo>
                <a:lnTo>
                  <a:pt x="1620202" y="1439508"/>
                </a:lnTo>
                <a:lnTo>
                  <a:pt x="1851660" y="865074"/>
                </a:lnTo>
              </a:path>
            </a:pathLst>
          </a:custGeom>
          <a:noFill/>
          <a:ln w="38100" cap="flat">
            <a:solidFill>
              <a:srgbClr val="00FFFF"/>
            </a:solidFill>
            <a:custDash>
              <a:ds d="75000" sp="123750"/>
            </a:custDash>
            <a:round/>
          </a:ln>
        </p:spPr>
        <p:txBody>
          <a:bodyPr rtlCol="0" anchor="ctr"/>
          <a:lstStyle/>
          <a:p>
            <a:endParaRPr lang="en-US"/>
          </a:p>
        </p:txBody>
      </p:sp>
      <p:sp>
        <p:nvSpPr>
          <p:cNvPr id="108" name="Freeform: Shape 107">
            <a:extLst>
              <a:ext uri="{FF2B5EF4-FFF2-40B4-BE49-F238E27FC236}">
                <a16:creationId xmlns:a16="http://schemas.microsoft.com/office/drawing/2014/main" id="{BAE8841D-A14E-47DC-83F8-7DC3E2D7934A}"/>
              </a:ext>
            </a:extLst>
          </p:cNvPr>
          <p:cNvSpPr/>
          <p:nvPr/>
        </p:nvSpPr>
        <p:spPr>
          <a:xfrm>
            <a:off x="5073395" y="2645877"/>
            <a:ext cx="1851660" cy="2220942"/>
          </a:xfrm>
          <a:custGeom>
            <a:avLst/>
            <a:gdLst>
              <a:gd name="connsiteX0" fmla="*/ 0 w 1851660"/>
              <a:gd name="connsiteY0" fmla="*/ 0 h 2220942"/>
              <a:gd name="connsiteX1" fmla="*/ 77152 w 1851660"/>
              <a:gd name="connsiteY1" fmla="*/ 101363 h 2220942"/>
              <a:gd name="connsiteX2" fmla="*/ 231458 w 1851660"/>
              <a:gd name="connsiteY2" fmla="*/ 763941 h 2220942"/>
              <a:gd name="connsiteX3" fmla="*/ 462915 w 1851660"/>
              <a:gd name="connsiteY3" fmla="*/ 1527580 h 2220942"/>
              <a:gd name="connsiteX4" fmla="*/ 694372 w 1851660"/>
              <a:gd name="connsiteY4" fmla="*/ 1799366 h 2220942"/>
              <a:gd name="connsiteX5" fmla="*/ 925830 w 1851660"/>
              <a:gd name="connsiteY5" fmla="*/ 2068771 h 2220942"/>
              <a:gd name="connsiteX6" fmla="*/ 1157288 w 1851660"/>
              <a:gd name="connsiteY6" fmla="*/ 2220943 h 2220942"/>
              <a:gd name="connsiteX7" fmla="*/ 1388745 w 1851660"/>
              <a:gd name="connsiteY7" fmla="*/ 2145638 h 2220942"/>
              <a:gd name="connsiteX8" fmla="*/ 1620202 w 1851660"/>
              <a:gd name="connsiteY8" fmla="*/ 1971883 h 2220942"/>
              <a:gd name="connsiteX9" fmla="*/ 1851660 w 1851660"/>
              <a:gd name="connsiteY9" fmla="*/ 1543220 h 2220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2220942">
                <a:moveTo>
                  <a:pt x="0" y="0"/>
                </a:moveTo>
                <a:lnTo>
                  <a:pt x="77152" y="101363"/>
                </a:lnTo>
                <a:lnTo>
                  <a:pt x="231458" y="763941"/>
                </a:lnTo>
                <a:lnTo>
                  <a:pt x="462915" y="1527580"/>
                </a:lnTo>
                <a:lnTo>
                  <a:pt x="694372" y="1799366"/>
                </a:lnTo>
                <a:lnTo>
                  <a:pt x="925830" y="2068771"/>
                </a:lnTo>
                <a:lnTo>
                  <a:pt x="1157288" y="2220943"/>
                </a:lnTo>
                <a:lnTo>
                  <a:pt x="1388745" y="2145638"/>
                </a:lnTo>
                <a:lnTo>
                  <a:pt x="1620202" y="1971883"/>
                </a:lnTo>
                <a:lnTo>
                  <a:pt x="1851660" y="1543220"/>
                </a:lnTo>
              </a:path>
            </a:pathLst>
          </a:custGeom>
          <a:noFill/>
          <a:ln w="38100" cap="flat">
            <a:solidFill>
              <a:srgbClr val="0000FF"/>
            </a:solidFill>
            <a:custDash>
              <a:ds d="75000" sp="123750"/>
            </a:custDash>
            <a:round/>
          </a:ln>
        </p:spPr>
        <p:txBody>
          <a:bodyPr rtlCol="0" anchor="ctr"/>
          <a:lstStyle/>
          <a:p>
            <a:endParaRPr lang="en-US"/>
          </a:p>
        </p:txBody>
      </p:sp>
      <p:sp>
        <p:nvSpPr>
          <p:cNvPr id="110" name="Freeform: Shape 109">
            <a:extLst>
              <a:ext uri="{FF2B5EF4-FFF2-40B4-BE49-F238E27FC236}">
                <a16:creationId xmlns:a16="http://schemas.microsoft.com/office/drawing/2014/main" id="{47252586-895C-404D-997F-13CE26FE225A}"/>
              </a:ext>
            </a:extLst>
          </p:cNvPr>
          <p:cNvSpPr/>
          <p:nvPr/>
        </p:nvSpPr>
        <p:spPr>
          <a:xfrm>
            <a:off x="5073395" y="3188667"/>
            <a:ext cx="1851660" cy="2113006"/>
          </a:xfrm>
          <a:custGeom>
            <a:avLst/>
            <a:gdLst>
              <a:gd name="connsiteX0" fmla="*/ 0 w 1851660"/>
              <a:gd name="connsiteY0" fmla="*/ 67037 h 2113006"/>
              <a:gd name="connsiteX1" fmla="*/ 77152 w 1851660"/>
              <a:gd name="connsiteY1" fmla="*/ 0 h 2113006"/>
              <a:gd name="connsiteX2" fmla="*/ 231458 w 1851660"/>
              <a:gd name="connsiteY2" fmla="*/ 1185081 h 2113006"/>
              <a:gd name="connsiteX3" fmla="*/ 462915 w 1851660"/>
              <a:gd name="connsiteY3" fmla="*/ 2084718 h 2113006"/>
              <a:gd name="connsiteX4" fmla="*/ 694372 w 1851660"/>
              <a:gd name="connsiteY4" fmla="*/ 1784185 h 2113006"/>
              <a:gd name="connsiteX5" fmla="*/ 925830 w 1851660"/>
              <a:gd name="connsiteY5" fmla="*/ 1718862 h 2113006"/>
              <a:gd name="connsiteX6" fmla="*/ 1157288 w 1851660"/>
              <a:gd name="connsiteY6" fmla="*/ 2061496 h 2113006"/>
              <a:gd name="connsiteX7" fmla="*/ 1388745 w 1851660"/>
              <a:gd name="connsiteY7" fmla="*/ 2113007 h 2113006"/>
              <a:gd name="connsiteX8" fmla="*/ 1620202 w 1851660"/>
              <a:gd name="connsiteY8" fmla="*/ 1242155 h 2113006"/>
              <a:gd name="connsiteX9" fmla="*/ 1851660 w 1851660"/>
              <a:gd name="connsiteY9" fmla="*/ 887063 h 211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2113006">
                <a:moveTo>
                  <a:pt x="0" y="67037"/>
                </a:moveTo>
                <a:lnTo>
                  <a:pt x="77152" y="0"/>
                </a:lnTo>
                <a:lnTo>
                  <a:pt x="231458" y="1185081"/>
                </a:lnTo>
                <a:lnTo>
                  <a:pt x="462915" y="2084718"/>
                </a:lnTo>
                <a:lnTo>
                  <a:pt x="694372" y="1784185"/>
                </a:lnTo>
                <a:lnTo>
                  <a:pt x="925830" y="1718862"/>
                </a:lnTo>
                <a:lnTo>
                  <a:pt x="1157288" y="2061496"/>
                </a:lnTo>
                <a:lnTo>
                  <a:pt x="1388745" y="2113007"/>
                </a:lnTo>
                <a:lnTo>
                  <a:pt x="1620202" y="1242155"/>
                </a:lnTo>
                <a:lnTo>
                  <a:pt x="1851660" y="887063"/>
                </a:lnTo>
              </a:path>
            </a:pathLst>
          </a:custGeom>
          <a:noFill/>
          <a:ln w="38100" cap="flat">
            <a:solidFill>
              <a:srgbClr val="FFA500"/>
            </a:solidFill>
            <a:custDash>
              <a:ds d="75000" sp="123750"/>
            </a:custDash>
            <a:round/>
          </a:ln>
        </p:spPr>
        <p:txBody>
          <a:bodyPr rtlCol="0" anchor="ctr"/>
          <a:lstStyle/>
          <a:p>
            <a:endParaRPr lang="en-US"/>
          </a:p>
        </p:txBody>
      </p:sp>
      <p:sp>
        <p:nvSpPr>
          <p:cNvPr id="112" name="Freeform: Shape 111">
            <a:extLst>
              <a:ext uri="{FF2B5EF4-FFF2-40B4-BE49-F238E27FC236}">
                <a16:creationId xmlns:a16="http://schemas.microsoft.com/office/drawing/2014/main" id="{CA141626-3073-46BE-904E-484065439C4C}"/>
              </a:ext>
            </a:extLst>
          </p:cNvPr>
          <p:cNvSpPr/>
          <p:nvPr/>
        </p:nvSpPr>
        <p:spPr>
          <a:xfrm>
            <a:off x="5073395" y="2195011"/>
            <a:ext cx="1851660" cy="1841399"/>
          </a:xfrm>
          <a:custGeom>
            <a:avLst/>
            <a:gdLst>
              <a:gd name="connsiteX0" fmla="*/ 0 w 1851660"/>
              <a:gd name="connsiteY0" fmla="*/ 0 h 1841399"/>
              <a:gd name="connsiteX1" fmla="*/ 77152 w 1851660"/>
              <a:gd name="connsiteY1" fmla="*/ 192045 h 1841399"/>
              <a:gd name="connsiteX2" fmla="*/ 231458 w 1851660"/>
              <a:gd name="connsiteY2" fmla="*/ 886823 h 1841399"/>
              <a:gd name="connsiteX3" fmla="*/ 462915 w 1851660"/>
              <a:gd name="connsiteY3" fmla="*/ 1601236 h 1841399"/>
              <a:gd name="connsiteX4" fmla="*/ 694372 w 1851660"/>
              <a:gd name="connsiteY4" fmla="*/ 1549192 h 1841399"/>
              <a:gd name="connsiteX5" fmla="*/ 925830 w 1851660"/>
              <a:gd name="connsiteY5" fmla="*/ 1484269 h 1841399"/>
              <a:gd name="connsiteX6" fmla="*/ 1157288 w 1851660"/>
              <a:gd name="connsiteY6" fmla="*/ 1779258 h 1841399"/>
              <a:gd name="connsiteX7" fmla="*/ 1388745 w 1851660"/>
              <a:gd name="connsiteY7" fmla="*/ 1841400 h 1841399"/>
              <a:gd name="connsiteX8" fmla="*/ 1620202 w 1851660"/>
              <a:gd name="connsiteY8" fmla="*/ 1474401 h 1841399"/>
              <a:gd name="connsiteX9" fmla="*/ 1851660 w 1851660"/>
              <a:gd name="connsiteY9" fmla="*/ 1370731 h 184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1841399">
                <a:moveTo>
                  <a:pt x="0" y="0"/>
                </a:moveTo>
                <a:lnTo>
                  <a:pt x="77152" y="192045"/>
                </a:lnTo>
                <a:lnTo>
                  <a:pt x="231458" y="886823"/>
                </a:lnTo>
                <a:lnTo>
                  <a:pt x="462915" y="1601236"/>
                </a:lnTo>
                <a:lnTo>
                  <a:pt x="694372" y="1549192"/>
                </a:lnTo>
                <a:lnTo>
                  <a:pt x="925830" y="1484269"/>
                </a:lnTo>
                <a:lnTo>
                  <a:pt x="1157288" y="1779258"/>
                </a:lnTo>
                <a:lnTo>
                  <a:pt x="1388745" y="1841400"/>
                </a:lnTo>
                <a:lnTo>
                  <a:pt x="1620202" y="1474401"/>
                </a:lnTo>
                <a:lnTo>
                  <a:pt x="1851660" y="1370731"/>
                </a:lnTo>
              </a:path>
            </a:pathLst>
          </a:custGeom>
          <a:noFill/>
          <a:ln w="38100" cap="flat">
            <a:solidFill>
              <a:srgbClr val="FF0000"/>
            </a:solidFill>
            <a:custDash>
              <a:ds d="75000" sp="123750"/>
            </a:custDash>
            <a:round/>
          </a:ln>
        </p:spPr>
        <p:txBody>
          <a:bodyPr rtlCol="0" anchor="ctr"/>
          <a:lstStyle/>
          <a:p>
            <a:endParaRPr lang="en-US"/>
          </a:p>
        </p:txBody>
      </p:sp>
      <p:sp>
        <p:nvSpPr>
          <p:cNvPr id="114" name="Freeform: Shape 113">
            <a:extLst>
              <a:ext uri="{FF2B5EF4-FFF2-40B4-BE49-F238E27FC236}">
                <a16:creationId xmlns:a16="http://schemas.microsoft.com/office/drawing/2014/main" id="{235B84C6-0B48-492F-BF04-F610FD38354B}"/>
              </a:ext>
            </a:extLst>
          </p:cNvPr>
          <p:cNvSpPr/>
          <p:nvPr/>
        </p:nvSpPr>
        <p:spPr>
          <a:xfrm>
            <a:off x="5073395" y="1093357"/>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63D9CD06-E566-402D-9312-E02D6C44CF92}"/>
              </a:ext>
            </a:extLst>
          </p:cNvPr>
          <p:cNvSpPr/>
          <p:nvPr/>
        </p:nvSpPr>
        <p:spPr>
          <a:xfrm>
            <a:off x="6925056" y="1093357"/>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22D8B850-6E70-4E5F-BF37-F9CFAA97BCC1}"/>
              </a:ext>
            </a:extLst>
          </p:cNvPr>
          <p:cNvSpPr/>
          <p:nvPr/>
        </p:nvSpPr>
        <p:spPr>
          <a:xfrm>
            <a:off x="5073395" y="5784229"/>
            <a:ext cx="1851660" cy="19050"/>
          </a:xfrm>
          <a:custGeom>
            <a:avLst/>
            <a:gdLst>
              <a:gd name="connsiteX0" fmla="*/ 0 w 1851660"/>
              <a:gd name="connsiteY0" fmla="*/ 0 h 19050"/>
              <a:gd name="connsiteX1" fmla="*/ 1851660 w 1851660"/>
              <a:gd name="connsiteY1" fmla="*/ 0 h 19050"/>
            </a:gdLst>
            <a:ahLst/>
            <a:cxnLst>
              <a:cxn ang="0">
                <a:pos x="connsiteX0" y="connsiteY0"/>
              </a:cxn>
              <a:cxn ang="0">
                <a:pos x="connsiteX1" y="connsiteY1"/>
              </a:cxn>
            </a:cxnLst>
            <a:rect l="l" t="t" r="r" b="b"/>
            <a:pathLst>
              <a:path w="1851660" h="19050">
                <a:moveTo>
                  <a:pt x="0" y="0"/>
                </a:moveTo>
                <a:lnTo>
                  <a:pt x="1851660" y="0"/>
                </a:lnTo>
              </a:path>
            </a:pathLst>
          </a:custGeom>
          <a:noFill/>
          <a:ln w="15240" cap="sq">
            <a:solidFill>
              <a:srgbClr val="000000"/>
            </a:solid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7383E157-39D5-4EE0-B4E1-30FF30740015}"/>
              </a:ext>
            </a:extLst>
          </p:cNvPr>
          <p:cNvSpPr/>
          <p:nvPr/>
        </p:nvSpPr>
        <p:spPr>
          <a:xfrm>
            <a:off x="5073395" y="1093357"/>
            <a:ext cx="1851660" cy="19050"/>
          </a:xfrm>
          <a:custGeom>
            <a:avLst/>
            <a:gdLst>
              <a:gd name="connsiteX0" fmla="*/ 0 w 1851660"/>
              <a:gd name="connsiteY0" fmla="*/ 0 h 19050"/>
              <a:gd name="connsiteX1" fmla="*/ 1851660 w 1851660"/>
              <a:gd name="connsiteY1" fmla="*/ 0 h 19050"/>
            </a:gdLst>
            <a:ahLst/>
            <a:cxnLst>
              <a:cxn ang="0">
                <a:pos x="connsiteX0" y="connsiteY0"/>
              </a:cxn>
              <a:cxn ang="0">
                <a:pos x="connsiteX1" y="connsiteY1"/>
              </a:cxn>
            </a:cxnLst>
            <a:rect l="l" t="t" r="r" b="b"/>
            <a:pathLst>
              <a:path w="1851660" h="19050">
                <a:moveTo>
                  <a:pt x="0" y="0"/>
                </a:moveTo>
                <a:lnTo>
                  <a:pt x="1851660" y="0"/>
                </a:lnTo>
              </a:path>
            </a:pathLst>
          </a:custGeom>
          <a:noFill/>
          <a:ln w="15240" cap="sq">
            <a:solidFill>
              <a:srgbClr val="000000"/>
            </a:solidFill>
            <a:prstDash val="solid"/>
            <a:miter/>
          </a:ln>
        </p:spPr>
        <p:txBody>
          <a:bodyPr rtlCol="0" anchor="ctr"/>
          <a:lstStyle/>
          <a:p>
            <a:endParaRPr lang="en-US"/>
          </a:p>
        </p:txBody>
      </p:sp>
      <p:grpSp>
        <p:nvGrpSpPr>
          <p:cNvPr id="127" name="Graphic 4">
            <a:extLst>
              <a:ext uri="{FF2B5EF4-FFF2-40B4-BE49-F238E27FC236}">
                <a16:creationId xmlns:a16="http://schemas.microsoft.com/office/drawing/2014/main" id="{2BF7F60B-8A6D-41F0-BD80-29F50A6C7D27}"/>
              </a:ext>
            </a:extLst>
          </p:cNvPr>
          <p:cNvGrpSpPr/>
          <p:nvPr/>
        </p:nvGrpSpPr>
        <p:grpSpPr>
          <a:xfrm>
            <a:off x="10555131" y="1236381"/>
            <a:ext cx="419513" cy="141594"/>
            <a:chOff x="10555131" y="1236381"/>
            <a:chExt cx="419513" cy="141594"/>
          </a:xfrm>
          <a:solidFill>
            <a:srgbClr val="000000"/>
          </a:solidFill>
        </p:grpSpPr>
        <p:sp>
          <p:nvSpPr>
            <p:cNvPr id="128" name="Freeform: Shape 127">
              <a:extLst>
                <a:ext uri="{FF2B5EF4-FFF2-40B4-BE49-F238E27FC236}">
                  <a16:creationId xmlns:a16="http://schemas.microsoft.com/office/drawing/2014/main" id="{BBE8647C-A66F-483E-961F-239CDA324D25}"/>
                </a:ext>
              </a:extLst>
            </p:cNvPr>
            <p:cNvSpPr/>
            <p:nvPr/>
          </p:nvSpPr>
          <p:spPr>
            <a:xfrm flipV="1">
              <a:off x="10555131" y="1236381"/>
              <a:ext cx="127248" cy="138886"/>
            </a:xfrm>
            <a:custGeom>
              <a:avLst/>
              <a:gdLst>
                <a:gd name="connsiteX0" fmla="*/ 63954 w 127248"/>
                <a:gd name="connsiteY0" fmla="*/ 120358 h 138886"/>
                <a:gd name="connsiteX1" fmla="*/ 38445 w 127248"/>
                <a:gd name="connsiteY1" fmla="*/ 51242 h 138886"/>
                <a:gd name="connsiteX2" fmla="*/ 89523 w 127248"/>
                <a:gd name="connsiteY2" fmla="*/ 51242 h 138886"/>
                <a:gd name="connsiteX3" fmla="*/ 53328 w 127248"/>
                <a:gd name="connsiteY3" fmla="*/ 138872 h 138886"/>
                <a:gd name="connsiteX4" fmla="*/ 74640 w 127248"/>
                <a:gd name="connsiteY4" fmla="*/ 138872 h 138886"/>
                <a:gd name="connsiteX5" fmla="*/ 127563 w 127248"/>
                <a:gd name="connsiteY5" fmla="*/ -15 h 138886"/>
                <a:gd name="connsiteX6" fmla="*/ 108037 w 127248"/>
                <a:gd name="connsiteY6" fmla="*/ -15 h 138886"/>
                <a:gd name="connsiteX7" fmla="*/ 95387 w 127248"/>
                <a:gd name="connsiteY7" fmla="*/ 35615 h 138886"/>
                <a:gd name="connsiteX8" fmla="*/ 32789 w 127248"/>
                <a:gd name="connsiteY8" fmla="*/ 35615 h 138886"/>
                <a:gd name="connsiteX9" fmla="*/ 20139 w 127248"/>
                <a:gd name="connsiteY9" fmla="*/ -15 h 138886"/>
                <a:gd name="connsiteX10" fmla="*/ 315 w 127248"/>
                <a:gd name="connsiteY10" fmla="*/ -1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248" h="138886">
                  <a:moveTo>
                    <a:pt x="63954" y="120358"/>
                  </a:moveTo>
                  <a:lnTo>
                    <a:pt x="38445" y="51242"/>
                  </a:lnTo>
                  <a:lnTo>
                    <a:pt x="89523" y="51242"/>
                  </a:lnTo>
                  <a:close/>
                  <a:moveTo>
                    <a:pt x="53328" y="138872"/>
                  </a:moveTo>
                  <a:lnTo>
                    <a:pt x="74640" y="138872"/>
                  </a:lnTo>
                  <a:lnTo>
                    <a:pt x="127563" y="-15"/>
                  </a:lnTo>
                  <a:lnTo>
                    <a:pt x="108037" y="-15"/>
                  </a:lnTo>
                  <a:lnTo>
                    <a:pt x="95387" y="35615"/>
                  </a:lnTo>
                  <a:lnTo>
                    <a:pt x="32789" y="35615"/>
                  </a:lnTo>
                  <a:lnTo>
                    <a:pt x="20139" y="-15"/>
                  </a:lnTo>
                  <a:lnTo>
                    <a:pt x="315" y="-15"/>
                  </a:lnTo>
                  <a:close/>
                </a:path>
              </a:pathLst>
            </a:custGeom>
            <a:solidFill>
              <a:srgbClr val="000000"/>
            </a:solidFill>
            <a:ln w="1905" cap="flat">
              <a:noFill/>
              <a:prstDash val="solid"/>
              <a:round/>
            </a:ln>
          </p:spPr>
          <p:txBody>
            <a:bodyPr rtlCol="0" anchor="ctr"/>
            <a:lstStyle/>
            <a:p>
              <a:endParaRPr lang="en-US" u="sng"/>
            </a:p>
          </p:txBody>
        </p:sp>
        <p:sp>
          <p:nvSpPr>
            <p:cNvPr id="129" name="Freeform: Shape 128">
              <a:extLst>
                <a:ext uri="{FF2B5EF4-FFF2-40B4-BE49-F238E27FC236}">
                  <a16:creationId xmlns:a16="http://schemas.microsoft.com/office/drawing/2014/main" id="{0CE69236-F647-423F-9258-E23B9DB92E39}"/>
                </a:ext>
              </a:extLst>
            </p:cNvPr>
            <p:cNvSpPr/>
            <p:nvPr/>
          </p:nvSpPr>
          <p:spPr>
            <a:xfrm flipV="1">
              <a:off x="10701254" y="1268587"/>
              <a:ext cx="61019" cy="106680"/>
            </a:xfrm>
            <a:custGeom>
              <a:avLst/>
              <a:gdLst>
                <a:gd name="connsiteX0" fmla="*/ 61350 w 61019"/>
                <a:gd name="connsiteY0" fmla="*/ 88190 h 106680"/>
                <a:gd name="connsiteX1" fmla="*/ 55069 w 61019"/>
                <a:gd name="connsiteY1" fmla="*/ 90631 h 106680"/>
                <a:gd name="connsiteX2" fmla="*/ 47598 w 61019"/>
                <a:gd name="connsiteY2" fmla="*/ 91435 h 106680"/>
                <a:gd name="connsiteX3" fmla="*/ 25304 w 61019"/>
                <a:gd name="connsiteY3" fmla="*/ 81999 h 106680"/>
                <a:gd name="connsiteX4" fmla="*/ 17535 w 61019"/>
                <a:gd name="connsiteY4" fmla="*/ 54882 h 106680"/>
                <a:gd name="connsiteX5" fmla="*/ 17535 w 61019"/>
                <a:gd name="connsiteY5" fmla="*/ -5 h 106680"/>
                <a:gd name="connsiteX6" fmla="*/ 330 w 61019"/>
                <a:gd name="connsiteY6" fmla="*/ -5 h 106680"/>
                <a:gd name="connsiteX7" fmla="*/ 330 w 61019"/>
                <a:gd name="connsiteY7" fmla="*/ 104174 h 106680"/>
                <a:gd name="connsiteX8" fmla="*/ 17535 w 61019"/>
                <a:gd name="connsiteY8" fmla="*/ 104174 h 106680"/>
                <a:gd name="connsiteX9" fmla="*/ 17535 w 61019"/>
                <a:gd name="connsiteY9" fmla="*/ 87982 h 106680"/>
                <a:gd name="connsiteX10" fmla="*/ 31584 w 61019"/>
                <a:gd name="connsiteY10" fmla="*/ 102061 h 106680"/>
                <a:gd name="connsiteX11" fmla="*/ 52628 w 61019"/>
                <a:gd name="connsiteY11" fmla="*/ 106675 h 106680"/>
                <a:gd name="connsiteX12" fmla="*/ 56528 w 61019"/>
                <a:gd name="connsiteY12" fmla="*/ 106437 h 106680"/>
                <a:gd name="connsiteX13" fmla="*/ 61260 w 61019"/>
                <a:gd name="connsiteY13" fmla="*/ 105752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350" y="88190"/>
                  </a:moveTo>
                  <a:cubicBezTo>
                    <a:pt x="59425" y="89301"/>
                    <a:pt x="57331" y="90115"/>
                    <a:pt x="55069" y="90631"/>
                  </a:cubicBezTo>
                  <a:cubicBezTo>
                    <a:pt x="52807" y="91167"/>
                    <a:pt x="50317" y="91435"/>
                    <a:pt x="47598" y="91435"/>
                  </a:cubicBezTo>
                  <a:cubicBezTo>
                    <a:pt x="37914" y="91435"/>
                    <a:pt x="30483" y="88290"/>
                    <a:pt x="25304" y="81999"/>
                  </a:cubicBezTo>
                  <a:cubicBezTo>
                    <a:pt x="20124" y="75709"/>
                    <a:pt x="17535" y="66670"/>
                    <a:pt x="17535" y="54882"/>
                  </a:cubicBezTo>
                  <a:lnTo>
                    <a:pt x="17535" y="-5"/>
                  </a:lnTo>
                  <a:lnTo>
                    <a:pt x="330" y="-5"/>
                  </a:lnTo>
                  <a:lnTo>
                    <a:pt x="330" y="104174"/>
                  </a:lnTo>
                  <a:lnTo>
                    <a:pt x="17535" y="104174"/>
                  </a:lnTo>
                  <a:lnTo>
                    <a:pt x="17535" y="87982"/>
                  </a:lnTo>
                  <a:cubicBezTo>
                    <a:pt x="21146" y="94312"/>
                    <a:pt x="25829" y="99005"/>
                    <a:pt x="31584" y="102061"/>
                  </a:cubicBezTo>
                  <a:cubicBezTo>
                    <a:pt x="37359" y="105137"/>
                    <a:pt x="44373" y="106675"/>
                    <a:pt x="52628" y="106675"/>
                  </a:cubicBezTo>
                  <a:cubicBezTo>
                    <a:pt x="53799" y="106675"/>
                    <a:pt x="55099" y="106595"/>
                    <a:pt x="56528" y="106437"/>
                  </a:cubicBezTo>
                  <a:cubicBezTo>
                    <a:pt x="57956" y="106298"/>
                    <a:pt x="59534" y="106069"/>
                    <a:pt x="61260" y="105752"/>
                  </a:cubicBezTo>
                  <a:close/>
                </a:path>
              </a:pathLst>
            </a:custGeom>
            <a:solidFill>
              <a:srgbClr val="000000"/>
            </a:solidFill>
            <a:ln w="1905" cap="flat">
              <a:noFill/>
              <a:prstDash val="solid"/>
              <a:round/>
            </a:ln>
          </p:spPr>
          <p:txBody>
            <a:bodyPr rtlCol="0" anchor="ctr"/>
            <a:lstStyle/>
            <a:p>
              <a:endParaRPr lang="en-US" u="sng"/>
            </a:p>
          </p:txBody>
        </p:sp>
        <p:sp>
          <p:nvSpPr>
            <p:cNvPr id="130" name="Freeform: Shape 129">
              <a:extLst>
                <a:ext uri="{FF2B5EF4-FFF2-40B4-BE49-F238E27FC236}">
                  <a16:creationId xmlns:a16="http://schemas.microsoft.com/office/drawing/2014/main" id="{8B5D0C93-E826-4407-9250-7D1A18FD40CA}"/>
                </a:ext>
              </a:extLst>
            </p:cNvPr>
            <p:cNvSpPr/>
            <p:nvPr/>
          </p:nvSpPr>
          <p:spPr>
            <a:xfrm flipV="1">
              <a:off x="10768501" y="1268587"/>
              <a:ext cx="96559" cy="109388"/>
            </a:xfrm>
            <a:custGeom>
              <a:avLst/>
              <a:gdLst>
                <a:gd name="connsiteX0" fmla="*/ 96889 w 96559"/>
                <a:gd name="connsiteY0" fmla="*/ 59080 h 109388"/>
                <a:gd name="connsiteX1" fmla="*/ 96889 w 96559"/>
                <a:gd name="connsiteY1" fmla="*/ 50716 h 109388"/>
                <a:gd name="connsiteX2" fmla="*/ 18188 w 96559"/>
                <a:gd name="connsiteY2" fmla="*/ 50716 h 109388"/>
                <a:gd name="connsiteX3" fmla="*/ 28844 w 96559"/>
                <a:gd name="connsiteY3" fmla="*/ 23778 h 109388"/>
                <a:gd name="connsiteX4" fmla="*/ 55395 w 96559"/>
                <a:gd name="connsiteY4" fmla="*/ 14521 h 109388"/>
                <a:gd name="connsiteX5" fmla="*/ 74505 w 96559"/>
                <a:gd name="connsiteY5" fmla="*/ 16932 h 109388"/>
                <a:gd name="connsiteX6" fmla="*/ 92900 w 96559"/>
                <a:gd name="connsiteY6" fmla="*/ 24195 h 109388"/>
                <a:gd name="connsiteX7" fmla="*/ 92900 w 96559"/>
                <a:gd name="connsiteY7" fmla="*/ 8002 h 109388"/>
                <a:gd name="connsiteX8" fmla="*/ 73999 w 96559"/>
                <a:gd name="connsiteY8" fmla="*/ 2049 h 109388"/>
                <a:gd name="connsiteX9" fmla="*/ 54383 w 96559"/>
                <a:gd name="connsiteY9" fmla="*/ -5 h 109388"/>
                <a:gd name="connsiteX10" fmla="*/ 14884 w 96559"/>
                <a:gd name="connsiteY10" fmla="*/ 14491 h 109388"/>
                <a:gd name="connsiteX11" fmla="*/ 329 w 96559"/>
                <a:gd name="connsiteY11" fmla="*/ 53782 h 109388"/>
                <a:gd name="connsiteX12" fmla="*/ 14140 w 96559"/>
                <a:gd name="connsiteY12" fmla="*/ 94353 h 109388"/>
                <a:gd name="connsiteX13" fmla="*/ 51407 w 96559"/>
                <a:gd name="connsiteY13" fmla="*/ 109384 h 109388"/>
                <a:gd name="connsiteX14" fmla="*/ 84655 w 96559"/>
                <a:gd name="connsiteY14" fmla="*/ 95841 h 109388"/>
                <a:gd name="connsiteX15" fmla="*/ 96889 w 96559"/>
                <a:gd name="connsiteY15" fmla="*/ 59080 h 109388"/>
                <a:gd name="connsiteX16" fmla="*/ 79774 w 96559"/>
                <a:gd name="connsiteY16" fmla="*/ 64111 h 109388"/>
                <a:gd name="connsiteX17" fmla="*/ 71915 w 96559"/>
                <a:gd name="connsiteY17" fmla="*/ 86494 h 109388"/>
                <a:gd name="connsiteX18" fmla="*/ 51585 w 96559"/>
                <a:gd name="connsiteY18" fmla="*/ 94888 h 109388"/>
                <a:gd name="connsiteX19" fmla="*/ 28666 w 96559"/>
                <a:gd name="connsiteY19" fmla="*/ 86792 h 109388"/>
                <a:gd name="connsiteX20" fmla="*/ 18754 w 96559"/>
                <a:gd name="connsiteY20" fmla="*/ 63992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89" y="59080"/>
                  </a:moveTo>
                  <a:lnTo>
                    <a:pt x="96889" y="50716"/>
                  </a:lnTo>
                  <a:lnTo>
                    <a:pt x="18188" y="50716"/>
                  </a:lnTo>
                  <a:cubicBezTo>
                    <a:pt x="18942" y="38929"/>
                    <a:pt x="22494" y="29950"/>
                    <a:pt x="28844" y="23778"/>
                  </a:cubicBezTo>
                  <a:cubicBezTo>
                    <a:pt x="35194" y="17607"/>
                    <a:pt x="44045" y="14521"/>
                    <a:pt x="55395" y="14521"/>
                  </a:cubicBezTo>
                  <a:cubicBezTo>
                    <a:pt x="61964" y="14521"/>
                    <a:pt x="68333" y="15325"/>
                    <a:pt x="74505" y="16932"/>
                  </a:cubicBezTo>
                  <a:cubicBezTo>
                    <a:pt x="80676" y="18539"/>
                    <a:pt x="86808" y="20960"/>
                    <a:pt x="92900" y="24195"/>
                  </a:cubicBezTo>
                  <a:lnTo>
                    <a:pt x="92900" y="8002"/>
                  </a:lnTo>
                  <a:cubicBezTo>
                    <a:pt x="86748" y="5403"/>
                    <a:pt x="80448" y="3418"/>
                    <a:pt x="73999" y="2049"/>
                  </a:cubicBezTo>
                  <a:cubicBezTo>
                    <a:pt x="67550" y="680"/>
                    <a:pt x="61011" y="-5"/>
                    <a:pt x="54383" y="-5"/>
                  </a:cubicBezTo>
                  <a:cubicBezTo>
                    <a:pt x="37754" y="-5"/>
                    <a:pt x="24588" y="4827"/>
                    <a:pt x="14884" y="14491"/>
                  </a:cubicBezTo>
                  <a:cubicBezTo>
                    <a:pt x="5181" y="24175"/>
                    <a:pt x="329" y="37272"/>
                    <a:pt x="329" y="53782"/>
                  </a:cubicBezTo>
                  <a:cubicBezTo>
                    <a:pt x="329" y="70828"/>
                    <a:pt x="4933" y="84351"/>
                    <a:pt x="14140" y="94353"/>
                  </a:cubicBezTo>
                  <a:cubicBezTo>
                    <a:pt x="23348" y="104374"/>
                    <a:pt x="35770" y="109384"/>
                    <a:pt x="51407" y="109384"/>
                  </a:cubicBezTo>
                  <a:cubicBezTo>
                    <a:pt x="65416" y="109384"/>
                    <a:pt x="76499" y="104870"/>
                    <a:pt x="84655" y="95841"/>
                  </a:cubicBezTo>
                  <a:cubicBezTo>
                    <a:pt x="92811" y="86832"/>
                    <a:pt x="96889" y="74578"/>
                    <a:pt x="96889" y="59080"/>
                  </a:cubicBezTo>
                  <a:close/>
                  <a:moveTo>
                    <a:pt x="79774" y="64111"/>
                  </a:moveTo>
                  <a:cubicBezTo>
                    <a:pt x="79654" y="73457"/>
                    <a:pt x="77035" y="80918"/>
                    <a:pt x="71915" y="86494"/>
                  </a:cubicBezTo>
                  <a:cubicBezTo>
                    <a:pt x="66796" y="92090"/>
                    <a:pt x="60019" y="94888"/>
                    <a:pt x="51585" y="94888"/>
                  </a:cubicBezTo>
                  <a:cubicBezTo>
                    <a:pt x="42041" y="94888"/>
                    <a:pt x="34401" y="92190"/>
                    <a:pt x="28666" y="86792"/>
                  </a:cubicBezTo>
                  <a:cubicBezTo>
                    <a:pt x="22931" y="81395"/>
                    <a:pt x="19627" y="73794"/>
                    <a:pt x="18754" y="63992"/>
                  </a:cubicBezTo>
                  <a:close/>
                </a:path>
              </a:pathLst>
            </a:custGeom>
            <a:solidFill>
              <a:srgbClr val="000000"/>
            </a:solidFill>
            <a:ln w="1905" cap="flat">
              <a:noFill/>
              <a:prstDash val="solid"/>
              <a:round/>
            </a:ln>
          </p:spPr>
          <p:txBody>
            <a:bodyPr rtlCol="0" anchor="ctr"/>
            <a:lstStyle/>
            <a:p>
              <a:endParaRPr lang="en-US" u="sng"/>
            </a:p>
          </p:txBody>
        </p:sp>
        <p:sp>
          <p:nvSpPr>
            <p:cNvPr id="131" name="Freeform: Shape 130">
              <a:extLst>
                <a:ext uri="{FF2B5EF4-FFF2-40B4-BE49-F238E27FC236}">
                  <a16:creationId xmlns:a16="http://schemas.microsoft.com/office/drawing/2014/main" id="{C33B25C0-5E2F-479B-8B87-9221949750C1}"/>
                </a:ext>
              </a:extLst>
            </p:cNvPr>
            <p:cNvSpPr/>
            <p:nvPr/>
          </p:nvSpPr>
          <p:spPr>
            <a:xfrm flipV="1">
              <a:off x="10886627" y="1268587"/>
              <a:ext cx="88016" cy="109388"/>
            </a:xfrm>
            <a:custGeom>
              <a:avLst/>
              <a:gdLst>
                <a:gd name="connsiteX0" fmla="*/ 54212 w 88016"/>
                <a:gd name="connsiteY0" fmla="*/ 55062 h 109388"/>
                <a:gd name="connsiteX1" fmla="*/ 25459 w 88016"/>
                <a:gd name="connsiteY1" fmla="*/ 50329 h 109388"/>
                <a:gd name="connsiteX2" fmla="*/ 17452 w 88016"/>
                <a:gd name="connsiteY2" fmla="*/ 34137 h 109388"/>
                <a:gd name="connsiteX3" fmla="*/ 23465 w 88016"/>
                <a:gd name="connsiteY3" fmla="*/ 19671 h 109388"/>
                <a:gd name="connsiteX4" fmla="*/ 39776 w 88016"/>
                <a:gd name="connsiteY4" fmla="*/ 14342 h 109388"/>
                <a:gd name="connsiteX5" fmla="*/ 62636 w 88016"/>
                <a:gd name="connsiteY5" fmla="*/ 24433 h 109388"/>
                <a:gd name="connsiteX6" fmla="*/ 71239 w 88016"/>
                <a:gd name="connsiteY6" fmla="*/ 51252 h 109388"/>
                <a:gd name="connsiteX7" fmla="*/ 71239 w 88016"/>
                <a:gd name="connsiteY7" fmla="*/ 55062 h 109388"/>
                <a:gd name="connsiteX8" fmla="*/ 88354 w 88016"/>
                <a:gd name="connsiteY8" fmla="*/ 62146 h 109388"/>
                <a:gd name="connsiteX9" fmla="*/ 88354 w 88016"/>
                <a:gd name="connsiteY9" fmla="*/ 2704 h 109388"/>
                <a:gd name="connsiteX10" fmla="*/ 71239 w 88016"/>
                <a:gd name="connsiteY10" fmla="*/ 2704 h 109388"/>
                <a:gd name="connsiteX11" fmla="*/ 71239 w 88016"/>
                <a:gd name="connsiteY11" fmla="*/ 18510 h 109388"/>
                <a:gd name="connsiteX12" fmla="*/ 56624 w 88016"/>
                <a:gd name="connsiteY12" fmla="*/ 4520 h 109388"/>
                <a:gd name="connsiteX13" fmla="*/ 35222 w 88016"/>
                <a:gd name="connsiteY13" fmla="*/ -5 h 109388"/>
                <a:gd name="connsiteX14" fmla="*/ 9772 w 88016"/>
                <a:gd name="connsiteY14" fmla="*/ 8985 h 109388"/>
                <a:gd name="connsiteX15" fmla="*/ 337 w 88016"/>
                <a:gd name="connsiteY15" fmla="*/ 33035 h 109388"/>
                <a:gd name="connsiteX16" fmla="*/ 12094 w 88016"/>
                <a:gd name="connsiteY16" fmla="*/ 59527 h 109388"/>
                <a:gd name="connsiteX17" fmla="*/ 47218 w 88016"/>
                <a:gd name="connsiteY17" fmla="*/ 68456 h 109388"/>
                <a:gd name="connsiteX18" fmla="*/ 71239 w 88016"/>
                <a:gd name="connsiteY18" fmla="*/ 68456 h 109388"/>
                <a:gd name="connsiteX19" fmla="*/ 71239 w 88016"/>
                <a:gd name="connsiteY19" fmla="*/ 70153 h 109388"/>
                <a:gd name="connsiteX20" fmla="*/ 63470 w 88016"/>
                <a:gd name="connsiteY20" fmla="*/ 88429 h 109388"/>
                <a:gd name="connsiteX21" fmla="*/ 41651 w 88016"/>
                <a:gd name="connsiteY21" fmla="*/ 94888 h 109388"/>
                <a:gd name="connsiteX22" fmla="*/ 24239 w 88016"/>
                <a:gd name="connsiteY22" fmla="*/ 92745 h 109388"/>
                <a:gd name="connsiteX23" fmla="*/ 7986 w 88016"/>
                <a:gd name="connsiteY23" fmla="*/ 86316 h 109388"/>
                <a:gd name="connsiteX24" fmla="*/ 7986 w 88016"/>
                <a:gd name="connsiteY24" fmla="*/ 102151 h 109388"/>
                <a:gd name="connsiteX25" fmla="*/ 26203 w 88016"/>
                <a:gd name="connsiteY25" fmla="*/ 107568 h 109388"/>
                <a:gd name="connsiteX26" fmla="*/ 43408 w 88016"/>
                <a:gd name="connsiteY26" fmla="*/ 109384 h 109388"/>
                <a:gd name="connsiteX27" fmla="*/ 77192 w 88016"/>
                <a:gd name="connsiteY27" fmla="*/ 97657 h 109388"/>
                <a:gd name="connsiteX28" fmla="*/ 88354 w 88016"/>
                <a:gd name="connsiteY28" fmla="*/ 62146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4212" y="55062"/>
                  </a:moveTo>
                  <a:cubicBezTo>
                    <a:pt x="40381" y="55062"/>
                    <a:pt x="30797" y="53484"/>
                    <a:pt x="25459" y="50329"/>
                  </a:cubicBezTo>
                  <a:cubicBezTo>
                    <a:pt x="20121" y="47174"/>
                    <a:pt x="17452" y="41776"/>
                    <a:pt x="17452" y="34137"/>
                  </a:cubicBezTo>
                  <a:cubicBezTo>
                    <a:pt x="17452" y="28064"/>
                    <a:pt x="19456" y="23242"/>
                    <a:pt x="23465" y="19671"/>
                  </a:cubicBezTo>
                  <a:cubicBezTo>
                    <a:pt x="27473" y="16118"/>
                    <a:pt x="32910" y="14342"/>
                    <a:pt x="39776" y="14342"/>
                  </a:cubicBezTo>
                  <a:cubicBezTo>
                    <a:pt x="49281" y="14342"/>
                    <a:pt x="56901" y="17706"/>
                    <a:pt x="62636" y="24433"/>
                  </a:cubicBezTo>
                  <a:cubicBezTo>
                    <a:pt x="68371" y="31160"/>
                    <a:pt x="71239" y="40100"/>
                    <a:pt x="71239" y="51252"/>
                  </a:cubicBezTo>
                  <a:lnTo>
                    <a:pt x="71239" y="55062"/>
                  </a:lnTo>
                  <a:close/>
                  <a:moveTo>
                    <a:pt x="88354" y="62146"/>
                  </a:moveTo>
                  <a:lnTo>
                    <a:pt x="88354" y="2704"/>
                  </a:lnTo>
                  <a:lnTo>
                    <a:pt x="71239" y="2704"/>
                  </a:lnTo>
                  <a:lnTo>
                    <a:pt x="71239" y="18510"/>
                  </a:lnTo>
                  <a:cubicBezTo>
                    <a:pt x="67329" y="12199"/>
                    <a:pt x="62458" y="7536"/>
                    <a:pt x="56624" y="4520"/>
                  </a:cubicBezTo>
                  <a:cubicBezTo>
                    <a:pt x="50789" y="1504"/>
                    <a:pt x="43656" y="-5"/>
                    <a:pt x="35222" y="-5"/>
                  </a:cubicBezTo>
                  <a:cubicBezTo>
                    <a:pt x="24566" y="-5"/>
                    <a:pt x="16083" y="2992"/>
                    <a:pt x="9772" y="8985"/>
                  </a:cubicBezTo>
                  <a:cubicBezTo>
                    <a:pt x="3482" y="14977"/>
                    <a:pt x="337" y="22994"/>
                    <a:pt x="337" y="33035"/>
                  </a:cubicBezTo>
                  <a:cubicBezTo>
                    <a:pt x="337" y="44743"/>
                    <a:pt x="4256" y="53574"/>
                    <a:pt x="12094" y="59527"/>
                  </a:cubicBezTo>
                  <a:cubicBezTo>
                    <a:pt x="19952" y="65480"/>
                    <a:pt x="31660" y="68456"/>
                    <a:pt x="47218" y="68456"/>
                  </a:cubicBezTo>
                  <a:lnTo>
                    <a:pt x="71239" y="68456"/>
                  </a:lnTo>
                  <a:lnTo>
                    <a:pt x="71239" y="70153"/>
                  </a:lnTo>
                  <a:cubicBezTo>
                    <a:pt x="71239" y="78031"/>
                    <a:pt x="68649" y="84123"/>
                    <a:pt x="63470" y="88429"/>
                  </a:cubicBezTo>
                  <a:cubicBezTo>
                    <a:pt x="58290" y="92735"/>
                    <a:pt x="51018" y="94888"/>
                    <a:pt x="41651" y="94888"/>
                  </a:cubicBezTo>
                  <a:cubicBezTo>
                    <a:pt x="35698" y="94888"/>
                    <a:pt x="29894" y="94174"/>
                    <a:pt x="24239" y="92745"/>
                  </a:cubicBezTo>
                  <a:cubicBezTo>
                    <a:pt x="18603" y="91316"/>
                    <a:pt x="13186" y="89173"/>
                    <a:pt x="7986" y="86316"/>
                  </a:cubicBezTo>
                  <a:lnTo>
                    <a:pt x="7986" y="102151"/>
                  </a:lnTo>
                  <a:cubicBezTo>
                    <a:pt x="14237" y="104572"/>
                    <a:pt x="20309" y="106378"/>
                    <a:pt x="26203" y="107568"/>
                  </a:cubicBezTo>
                  <a:cubicBezTo>
                    <a:pt x="32097" y="108779"/>
                    <a:pt x="37831" y="109384"/>
                    <a:pt x="43408" y="109384"/>
                  </a:cubicBezTo>
                  <a:cubicBezTo>
                    <a:pt x="58489" y="109384"/>
                    <a:pt x="69750" y="105475"/>
                    <a:pt x="77192" y="97657"/>
                  </a:cubicBezTo>
                  <a:cubicBezTo>
                    <a:pt x="84633" y="89858"/>
                    <a:pt x="88354" y="78021"/>
                    <a:pt x="88354" y="62146"/>
                  </a:cubicBezTo>
                  <a:close/>
                </a:path>
              </a:pathLst>
            </a:custGeom>
            <a:solidFill>
              <a:srgbClr val="000000"/>
            </a:solidFill>
            <a:ln w="1905" cap="flat">
              <a:noFill/>
              <a:prstDash val="solid"/>
              <a:round/>
            </a:ln>
          </p:spPr>
          <p:txBody>
            <a:bodyPr rtlCol="0" anchor="ctr"/>
            <a:lstStyle/>
            <a:p>
              <a:endParaRPr lang="en-US" u="sng"/>
            </a:p>
          </p:txBody>
        </p:sp>
      </p:grpSp>
      <p:sp>
        <p:nvSpPr>
          <p:cNvPr id="132" name="Freeform: Shape 131">
            <a:extLst>
              <a:ext uri="{FF2B5EF4-FFF2-40B4-BE49-F238E27FC236}">
                <a16:creationId xmlns:a16="http://schemas.microsoft.com/office/drawing/2014/main" id="{A1451A97-7A11-4953-AADF-98875DA9AD41}"/>
              </a:ext>
            </a:extLst>
          </p:cNvPr>
          <p:cNvSpPr/>
          <p:nvPr/>
        </p:nvSpPr>
        <p:spPr>
          <a:xfrm>
            <a:off x="10035940" y="1553546"/>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00"/>
            </a:solidFill>
            <a:prstDash val="solid"/>
            <a:round/>
          </a:ln>
        </p:spPr>
        <p:txBody>
          <a:bodyPr rtlCol="0" anchor="ctr"/>
          <a:lstStyle/>
          <a:p>
            <a:endParaRPr lang="en-US"/>
          </a:p>
        </p:txBody>
      </p:sp>
      <p:grpSp>
        <p:nvGrpSpPr>
          <p:cNvPr id="133" name="Graphic 4">
            <a:extLst>
              <a:ext uri="{FF2B5EF4-FFF2-40B4-BE49-F238E27FC236}">
                <a16:creationId xmlns:a16="http://schemas.microsoft.com/office/drawing/2014/main" id="{2BF7F60B-8A6D-41F0-BD80-29F50A6C7D27}"/>
              </a:ext>
            </a:extLst>
          </p:cNvPr>
          <p:cNvGrpSpPr/>
          <p:nvPr/>
        </p:nvGrpSpPr>
        <p:grpSpPr>
          <a:xfrm>
            <a:off x="10477614" y="1495777"/>
            <a:ext cx="739478" cy="142803"/>
            <a:chOff x="10477614" y="1495777"/>
            <a:chExt cx="739478" cy="142803"/>
          </a:xfrm>
          <a:solidFill>
            <a:srgbClr val="000000"/>
          </a:solidFill>
        </p:grpSpPr>
        <p:sp>
          <p:nvSpPr>
            <p:cNvPr id="134" name="Freeform: Shape 133">
              <a:extLst>
                <a:ext uri="{FF2B5EF4-FFF2-40B4-BE49-F238E27FC236}">
                  <a16:creationId xmlns:a16="http://schemas.microsoft.com/office/drawing/2014/main" id="{C06EF144-7734-42E5-A055-909217610EBD}"/>
                </a:ext>
              </a:extLst>
            </p:cNvPr>
            <p:cNvSpPr/>
            <p:nvPr/>
          </p:nvSpPr>
          <p:spPr>
            <a:xfrm flipV="1">
              <a:off x="10477614" y="1495777"/>
              <a:ext cx="69127" cy="111109"/>
            </a:xfrm>
            <a:custGeom>
              <a:avLst/>
              <a:gdLst>
                <a:gd name="connsiteX0" fmla="*/ 311 w 69127"/>
                <a:gd name="connsiteY0" fmla="*/ 111107 h 111109"/>
                <a:gd name="connsiteX1" fmla="*/ 15337 w 69127"/>
                <a:gd name="connsiteY1" fmla="*/ 111107 h 111109"/>
                <a:gd name="connsiteX2" fmla="*/ 15337 w 69127"/>
                <a:gd name="connsiteY2" fmla="*/ 12643 h 111109"/>
                <a:gd name="connsiteX3" fmla="*/ 69439 w 69127"/>
                <a:gd name="connsiteY3" fmla="*/ 12643 h 111109"/>
                <a:gd name="connsiteX4" fmla="*/ 69439 w 69127"/>
                <a:gd name="connsiteY4" fmla="*/ -2 h 111109"/>
                <a:gd name="connsiteX5" fmla="*/ 311 w 69127"/>
                <a:gd name="connsiteY5" fmla="*/ -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7" h="111109">
                  <a:moveTo>
                    <a:pt x="311" y="111107"/>
                  </a:moveTo>
                  <a:lnTo>
                    <a:pt x="15337" y="111107"/>
                  </a:lnTo>
                  <a:lnTo>
                    <a:pt x="15337" y="12643"/>
                  </a:lnTo>
                  <a:lnTo>
                    <a:pt x="69439" y="12643"/>
                  </a:lnTo>
                  <a:lnTo>
                    <a:pt x="69439" y="-2"/>
                  </a:lnTo>
                  <a:lnTo>
                    <a:pt x="311" y="-2"/>
                  </a:lnTo>
                  <a:close/>
                </a:path>
              </a:pathLst>
            </a:custGeom>
            <a:solidFill>
              <a:srgbClr val="000000"/>
            </a:solidFill>
            <a:ln w="1524" cap="flat">
              <a:noFill/>
              <a:prstDash val="solid"/>
              <a:round/>
            </a:ln>
          </p:spPr>
          <p:txBody>
            <a:bodyPr rtlCol="0" anchor="ctr"/>
            <a:lstStyle/>
            <a:p>
              <a:endParaRPr lang="en-US"/>
            </a:p>
          </p:txBody>
        </p:sp>
        <p:sp>
          <p:nvSpPr>
            <p:cNvPr id="135" name="Freeform: Shape 134">
              <a:extLst>
                <a:ext uri="{FF2B5EF4-FFF2-40B4-BE49-F238E27FC236}">
                  <a16:creationId xmlns:a16="http://schemas.microsoft.com/office/drawing/2014/main" id="{4F8581F4-7F70-4F8C-9FEB-F104CDDC0582}"/>
                </a:ext>
              </a:extLst>
            </p:cNvPr>
            <p:cNvSpPr/>
            <p:nvPr/>
          </p:nvSpPr>
          <p:spPr>
            <a:xfrm flipV="1">
              <a:off x="10556710" y="1521542"/>
              <a:ext cx="70413" cy="87510"/>
            </a:xfrm>
            <a:custGeom>
              <a:avLst/>
              <a:gdLst>
                <a:gd name="connsiteX0" fmla="*/ 43419 w 70413"/>
                <a:gd name="connsiteY0" fmla="*/ 44061 h 87510"/>
                <a:gd name="connsiteX1" fmla="*/ 20417 w 70413"/>
                <a:gd name="connsiteY1" fmla="*/ 40275 h 87510"/>
                <a:gd name="connsiteX2" fmla="*/ 14011 w 70413"/>
                <a:gd name="connsiteY2" fmla="*/ 27321 h 87510"/>
                <a:gd name="connsiteX3" fmla="*/ 18821 w 70413"/>
                <a:gd name="connsiteY3" fmla="*/ 15748 h 87510"/>
                <a:gd name="connsiteX4" fmla="*/ 31870 w 70413"/>
                <a:gd name="connsiteY4" fmla="*/ 11486 h 87510"/>
                <a:gd name="connsiteX5" fmla="*/ 50158 w 70413"/>
                <a:gd name="connsiteY5" fmla="*/ 19558 h 87510"/>
                <a:gd name="connsiteX6" fmla="*/ 57040 w 70413"/>
                <a:gd name="connsiteY6" fmla="*/ 41013 h 87510"/>
                <a:gd name="connsiteX7" fmla="*/ 57040 w 70413"/>
                <a:gd name="connsiteY7" fmla="*/ 44061 h 87510"/>
                <a:gd name="connsiteX8" fmla="*/ 70732 w 70413"/>
                <a:gd name="connsiteY8" fmla="*/ 49729 h 87510"/>
                <a:gd name="connsiteX9" fmla="*/ 70732 w 70413"/>
                <a:gd name="connsiteY9" fmla="*/ 2175 h 87510"/>
                <a:gd name="connsiteX10" fmla="*/ 57040 w 70413"/>
                <a:gd name="connsiteY10" fmla="*/ 2175 h 87510"/>
                <a:gd name="connsiteX11" fmla="*/ 57040 w 70413"/>
                <a:gd name="connsiteY11" fmla="*/ 14820 h 87510"/>
                <a:gd name="connsiteX12" fmla="*/ 45348 w 70413"/>
                <a:gd name="connsiteY12" fmla="*/ 3628 h 87510"/>
                <a:gd name="connsiteX13" fmla="*/ 28227 w 70413"/>
                <a:gd name="connsiteY13" fmla="*/ 8 h 87510"/>
                <a:gd name="connsiteX14" fmla="*/ 7867 w 70413"/>
                <a:gd name="connsiteY14" fmla="*/ 7200 h 87510"/>
                <a:gd name="connsiteX15" fmla="*/ 319 w 70413"/>
                <a:gd name="connsiteY15" fmla="*/ 26440 h 87510"/>
                <a:gd name="connsiteX16" fmla="*/ 9725 w 70413"/>
                <a:gd name="connsiteY16" fmla="*/ 47633 h 87510"/>
                <a:gd name="connsiteX17" fmla="*/ 37824 w 70413"/>
                <a:gd name="connsiteY17" fmla="*/ 54777 h 87510"/>
                <a:gd name="connsiteX18" fmla="*/ 57040 w 70413"/>
                <a:gd name="connsiteY18" fmla="*/ 54777 h 87510"/>
                <a:gd name="connsiteX19" fmla="*/ 57040 w 70413"/>
                <a:gd name="connsiteY19" fmla="*/ 56134 h 87510"/>
                <a:gd name="connsiteX20" fmla="*/ 50825 w 70413"/>
                <a:gd name="connsiteY20" fmla="*/ 70755 h 87510"/>
                <a:gd name="connsiteX21" fmla="*/ 33371 w 70413"/>
                <a:gd name="connsiteY21" fmla="*/ 75922 h 87510"/>
                <a:gd name="connsiteX22" fmla="*/ 19440 w 70413"/>
                <a:gd name="connsiteY22" fmla="*/ 74208 h 87510"/>
                <a:gd name="connsiteX23" fmla="*/ 6439 w 70413"/>
                <a:gd name="connsiteY23" fmla="*/ 69064 h 87510"/>
                <a:gd name="connsiteX24" fmla="*/ 6439 w 70413"/>
                <a:gd name="connsiteY24" fmla="*/ 81733 h 87510"/>
                <a:gd name="connsiteX25" fmla="*/ 21012 w 70413"/>
                <a:gd name="connsiteY25" fmla="*/ 86067 h 87510"/>
                <a:gd name="connsiteX26" fmla="*/ 34776 w 70413"/>
                <a:gd name="connsiteY26" fmla="*/ 87519 h 87510"/>
                <a:gd name="connsiteX27" fmla="*/ 61803 w 70413"/>
                <a:gd name="connsiteY27" fmla="*/ 78137 h 87510"/>
                <a:gd name="connsiteX28" fmla="*/ 70732 w 70413"/>
                <a:gd name="connsiteY28" fmla="*/ 497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19" y="44061"/>
                  </a:moveTo>
                  <a:cubicBezTo>
                    <a:pt x="32355" y="44061"/>
                    <a:pt x="24687" y="42799"/>
                    <a:pt x="20417" y="40275"/>
                  </a:cubicBezTo>
                  <a:cubicBezTo>
                    <a:pt x="16146" y="37751"/>
                    <a:pt x="14011" y="33433"/>
                    <a:pt x="14011" y="27321"/>
                  </a:cubicBezTo>
                  <a:cubicBezTo>
                    <a:pt x="14011" y="22463"/>
                    <a:pt x="15615" y="18606"/>
                    <a:pt x="18821" y="15748"/>
                  </a:cubicBezTo>
                  <a:cubicBezTo>
                    <a:pt x="22028" y="12907"/>
                    <a:pt x="26378" y="11486"/>
                    <a:pt x="31870" y="11486"/>
                  </a:cubicBezTo>
                  <a:cubicBezTo>
                    <a:pt x="39475" y="11486"/>
                    <a:pt x="45571" y="14177"/>
                    <a:pt x="50158" y="19558"/>
                  </a:cubicBezTo>
                  <a:cubicBezTo>
                    <a:pt x="54746" y="24940"/>
                    <a:pt x="57040" y="32092"/>
                    <a:pt x="57040" y="41013"/>
                  </a:cubicBezTo>
                  <a:lnTo>
                    <a:pt x="57040" y="44061"/>
                  </a:lnTo>
                  <a:close/>
                  <a:moveTo>
                    <a:pt x="70732" y="49729"/>
                  </a:moveTo>
                  <a:lnTo>
                    <a:pt x="70732" y="2175"/>
                  </a:lnTo>
                  <a:lnTo>
                    <a:pt x="57040" y="2175"/>
                  </a:lnTo>
                  <a:lnTo>
                    <a:pt x="57040" y="14820"/>
                  </a:lnTo>
                  <a:cubicBezTo>
                    <a:pt x="53913" y="9771"/>
                    <a:pt x="50016" y="6041"/>
                    <a:pt x="45348" y="3628"/>
                  </a:cubicBezTo>
                  <a:cubicBezTo>
                    <a:pt x="40681" y="1215"/>
                    <a:pt x="34974" y="8"/>
                    <a:pt x="28227" y="8"/>
                  </a:cubicBezTo>
                  <a:cubicBezTo>
                    <a:pt x="19702" y="8"/>
                    <a:pt x="12916" y="2405"/>
                    <a:pt x="7867" y="7200"/>
                  </a:cubicBezTo>
                  <a:cubicBezTo>
                    <a:pt x="2835" y="11994"/>
                    <a:pt x="319" y="18407"/>
                    <a:pt x="319" y="26440"/>
                  </a:cubicBezTo>
                  <a:cubicBezTo>
                    <a:pt x="319" y="35806"/>
                    <a:pt x="3454" y="42871"/>
                    <a:pt x="9725" y="47633"/>
                  </a:cubicBezTo>
                  <a:cubicBezTo>
                    <a:pt x="16011" y="52396"/>
                    <a:pt x="25378" y="54777"/>
                    <a:pt x="37824" y="54777"/>
                  </a:cubicBezTo>
                  <a:lnTo>
                    <a:pt x="57040" y="54777"/>
                  </a:lnTo>
                  <a:lnTo>
                    <a:pt x="57040" y="56134"/>
                  </a:lnTo>
                  <a:cubicBezTo>
                    <a:pt x="57040" y="62437"/>
                    <a:pt x="54969" y="67310"/>
                    <a:pt x="50825" y="70755"/>
                  </a:cubicBezTo>
                  <a:cubicBezTo>
                    <a:pt x="46682" y="74200"/>
                    <a:pt x="40864" y="75922"/>
                    <a:pt x="33371" y="75922"/>
                  </a:cubicBezTo>
                  <a:cubicBezTo>
                    <a:pt x="28608" y="75922"/>
                    <a:pt x="23965" y="75351"/>
                    <a:pt x="19440" y="74208"/>
                  </a:cubicBezTo>
                  <a:cubicBezTo>
                    <a:pt x="14932" y="73065"/>
                    <a:pt x="10598" y="71350"/>
                    <a:pt x="6439" y="69064"/>
                  </a:cubicBezTo>
                  <a:lnTo>
                    <a:pt x="6439" y="81733"/>
                  </a:lnTo>
                  <a:cubicBezTo>
                    <a:pt x="11439" y="83669"/>
                    <a:pt x="16297" y="85114"/>
                    <a:pt x="21012" y="86067"/>
                  </a:cubicBezTo>
                  <a:cubicBezTo>
                    <a:pt x="25727" y="87035"/>
                    <a:pt x="30315" y="87519"/>
                    <a:pt x="34776" y="87519"/>
                  </a:cubicBezTo>
                  <a:cubicBezTo>
                    <a:pt x="46841" y="87519"/>
                    <a:pt x="55850" y="84392"/>
                    <a:pt x="61803" y="78137"/>
                  </a:cubicBezTo>
                  <a:cubicBezTo>
                    <a:pt x="67756" y="71898"/>
                    <a:pt x="70732" y="62429"/>
                    <a:pt x="70732" y="49729"/>
                  </a:cubicBezTo>
                  <a:close/>
                </a:path>
              </a:pathLst>
            </a:custGeom>
            <a:solidFill>
              <a:srgbClr val="000000"/>
            </a:solidFill>
            <a:ln w="1524" cap="flat">
              <a:noFill/>
              <a:prstDash val="solid"/>
              <a:round/>
            </a:ln>
          </p:spPr>
          <p:txBody>
            <a:bodyPr rtlCol="0" anchor="ctr"/>
            <a:lstStyle/>
            <a:p>
              <a:endParaRPr lang="en-US"/>
            </a:p>
          </p:txBody>
        </p:sp>
        <p:sp>
          <p:nvSpPr>
            <p:cNvPr id="136" name="Freeform: Shape 135">
              <a:extLst>
                <a:ext uri="{FF2B5EF4-FFF2-40B4-BE49-F238E27FC236}">
                  <a16:creationId xmlns:a16="http://schemas.microsoft.com/office/drawing/2014/main" id="{2ADE633A-0C79-4624-BB94-928C9711AA45}"/>
                </a:ext>
              </a:extLst>
            </p:cNvPr>
            <p:cNvSpPr/>
            <p:nvPr/>
          </p:nvSpPr>
          <p:spPr>
            <a:xfrm flipV="1">
              <a:off x="10649218" y="1521542"/>
              <a:ext cx="63698" cy="87510"/>
            </a:xfrm>
            <a:custGeom>
              <a:avLst/>
              <a:gdLst>
                <a:gd name="connsiteX0" fmla="*/ 59548 w 63698"/>
                <a:gd name="connsiteY0" fmla="*/ 83066 h 87510"/>
                <a:gd name="connsiteX1" fmla="*/ 59548 w 63698"/>
                <a:gd name="connsiteY1" fmla="*/ 70112 h 87510"/>
                <a:gd name="connsiteX2" fmla="*/ 47499 w 63698"/>
                <a:gd name="connsiteY2" fmla="*/ 74565 h 87510"/>
                <a:gd name="connsiteX3" fmla="*/ 34545 w 63698"/>
                <a:gd name="connsiteY3" fmla="*/ 76065 h 87510"/>
                <a:gd name="connsiteX4" fmla="*/ 19257 w 63698"/>
                <a:gd name="connsiteY4" fmla="*/ 72946 h 87510"/>
                <a:gd name="connsiteX5" fmla="*/ 14161 w 63698"/>
                <a:gd name="connsiteY5" fmla="*/ 63564 h 87510"/>
                <a:gd name="connsiteX6" fmla="*/ 17805 w 63698"/>
                <a:gd name="connsiteY6" fmla="*/ 56087 h 87510"/>
                <a:gd name="connsiteX7" fmla="*/ 32473 w 63698"/>
                <a:gd name="connsiteY7" fmla="*/ 50919 h 87510"/>
                <a:gd name="connsiteX8" fmla="*/ 37164 w 63698"/>
                <a:gd name="connsiteY8" fmla="*/ 49872 h 87510"/>
                <a:gd name="connsiteX9" fmla="*/ 57881 w 63698"/>
                <a:gd name="connsiteY9" fmla="*/ 41061 h 87510"/>
                <a:gd name="connsiteX10" fmla="*/ 64025 w 63698"/>
                <a:gd name="connsiteY10" fmla="*/ 25178 h 87510"/>
                <a:gd name="connsiteX11" fmla="*/ 54833 w 63698"/>
                <a:gd name="connsiteY11" fmla="*/ 6771 h 87510"/>
                <a:gd name="connsiteX12" fmla="*/ 29568 w 63698"/>
                <a:gd name="connsiteY12" fmla="*/ 8 h 87510"/>
                <a:gd name="connsiteX13" fmla="*/ 15614 w 63698"/>
                <a:gd name="connsiteY13" fmla="*/ 1318 h 87510"/>
                <a:gd name="connsiteX14" fmla="*/ 326 w 63698"/>
                <a:gd name="connsiteY14" fmla="*/ 5223 h 87510"/>
                <a:gd name="connsiteX15" fmla="*/ 326 w 63698"/>
                <a:gd name="connsiteY15" fmla="*/ 19368 h 87510"/>
                <a:gd name="connsiteX16" fmla="*/ 15281 w 63698"/>
                <a:gd name="connsiteY16" fmla="*/ 13438 h 87510"/>
                <a:gd name="connsiteX17" fmla="*/ 29878 w 63698"/>
                <a:gd name="connsiteY17" fmla="*/ 11486 h 87510"/>
                <a:gd name="connsiteX18" fmla="*/ 44737 w 63698"/>
                <a:gd name="connsiteY18" fmla="*/ 14796 h 87510"/>
                <a:gd name="connsiteX19" fmla="*/ 49952 w 63698"/>
                <a:gd name="connsiteY19" fmla="*/ 24130 h 87510"/>
                <a:gd name="connsiteX20" fmla="*/ 46189 w 63698"/>
                <a:gd name="connsiteY20" fmla="*/ 32679 h 87510"/>
                <a:gd name="connsiteX21" fmla="*/ 29711 w 63698"/>
                <a:gd name="connsiteY21" fmla="*/ 38418 h 87510"/>
                <a:gd name="connsiteX22" fmla="*/ 24948 w 63698"/>
                <a:gd name="connsiteY22" fmla="*/ 39537 h 87510"/>
                <a:gd name="connsiteX23" fmla="*/ 6565 w 63698"/>
                <a:gd name="connsiteY23" fmla="*/ 47752 h 87510"/>
                <a:gd name="connsiteX24" fmla="*/ 922 w 63698"/>
                <a:gd name="connsiteY24" fmla="*/ 62968 h 87510"/>
                <a:gd name="connsiteX25" fmla="*/ 9256 w 63698"/>
                <a:gd name="connsiteY25" fmla="*/ 81114 h 87510"/>
                <a:gd name="connsiteX26" fmla="*/ 32926 w 63698"/>
                <a:gd name="connsiteY26" fmla="*/ 87519 h 87510"/>
                <a:gd name="connsiteX27" fmla="*/ 47189 w 63698"/>
                <a:gd name="connsiteY27" fmla="*/ 86400 h 87510"/>
                <a:gd name="connsiteX28" fmla="*/ 59548 w 63698"/>
                <a:gd name="connsiteY28" fmla="*/ 8306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48" y="83066"/>
                  </a:moveTo>
                  <a:lnTo>
                    <a:pt x="59548" y="70112"/>
                  </a:lnTo>
                  <a:cubicBezTo>
                    <a:pt x="55690" y="72097"/>
                    <a:pt x="51674" y="73581"/>
                    <a:pt x="47499" y="74565"/>
                  </a:cubicBezTo>
                  <a:cubicBezTo>
                    <a:pt x="43340" y="75565"/>
                    <a:pt x="39022" y="76065"/>
                    <a:pt x="34545" y="76065"/>
                  </a:cubicBezTo>
                  <a:cubicBezTo>
                    <a:pt x="27750" y="76065"/>
                    <a:pt x="22655" y="75025"/>
                    <a:pt x="19257" y="72946"/>
                  </a:cubicBezTo>
                  <a:cubicBezTo>
                    <a:pt x="15860" y="70866"/>
                    <a:pt x="14161" y="67739"/>
                    <a:pt x="14161" y="63564"/>
                  </a:cubicBezTo>
                  <a:cubicBezTo>
                    <a:pt x="14161" y="60389"/>
                    <a:pt x="15376" y="57896"/>
                    <a:pt x="17805" y="56087"/>
                  </a:cubicBezTo>
                  <a:cubicBezTo>
                    <a:pt x="20234" y="54277"/>
                    <a:pt x="25123" y="52554"/>
                    <a:pt x="32473" y="50919"/>
                  </a:cubicBezTo>
                  <a:lnTo>
                    <a:pt x="37164" y="49872"/>
                  </a:lnTo>
                  <a:cubicBezTo>
                    <a:pt x="46880" y="47792"/>
                    <a:pt x="53785" y="44855"/>
                    <a:pt x="57881" y="41061"/>
                  </a:cubicBezTo>
                  <a:cubicBezTo>
                    <a:pt x="61977" y="37267"/>
                    <a:pt x="64025" y="31972"/>
                    <a:pt x="64025" y="25178"/>
                  </a:cubicBezTo>
                  <a:cubicBezTo>
                    <a:pt x="64025" y="17431"/>
                    <a:pt x="60961" y="11295"/>
                    <a:pt x="54833" y="6771"/>
                  </a:cubicBezTo>
                  <a:cubicBezTo>
                    <a:pt x="48705" y="2262"/>
                    <a:pt x="40284" y="8"/>
                    <a:pt x="29568" y="8"/>
                  </a:cubicBezTo>
                  <a:cubicBezTo>
                    <a:pt x="25107" y="8"/>
                    <a:pt x="20456" y="445"/>
                    <a:pt x="15614" y="1318"/>
                  </a:cubicBezTo>
                  <a:cubicBezTo>
                    <a:pt x="10772" y="2191"/>
                    <a:pt x="5676" y="3493"/>
                    <a:pt x="326" y="5223"/>
                  </a:cubicBezTo>
                  <a:lnTo>
                    <a:pt x="326" y="19368"/>
                  </a:lnTo>
                  <a:cubicBezTo>
                    <a:pt x="5390" y="16732"/>
                    <a:pt x="10375" y="14756"/>
                    <a:pt x="15281" y="13438"/>
                  </a:cubicBezTo>
                  <a:cubicBezTo>
                    <a:pt x="20186" y="12137"/>
                    <a:pt x="25052" y="11486"/>
                    <a:pt x="29878" y="11486"/>
                  </a:cubicBezTo>
                  <a:cubicBezTo>
                    <a:pt x="36323" y="11486"/>
                    <a:pt x="41276" y="12589"/>
                    <a:pt x="44737" y="14796"/>
                  </a:cubicBezTo>
                  <a:cubicBezTo>
                    <a:pt x="48213" y="17002"/>
                    <a:pt x="49952" y="20114"/>
                    <a:pt x="49952" y="24130"/>
                  </a:cubicBezTo>
                  <a:cubicBezTo>
                    <a:pt x="49952" y="27845"/>
                    <a:pt x="48698" y="30694"/>
                    <a:pt x="46189" y="32679"/>
                  </a:cubicBezTo>
                  <a:cubicBezTo>
                    <a:pt x="43697" y="34663"/>
                    <a:pt x="38204" y="36576"/>
                    <a:pt x="29711" y="38418"/>
                  </a:cubicBezTo>
                  <a:lnTo>
                    <a:pt x="24948" y="39537"/>
                  </a:lnTo>
                  <a:cubicBezTo>
                    <a:pt x="16471" y="41315"/>
                    <a:pt x="10343" y="44053"/>
                    <a:pt x="6565" y="47752"/>
                  </a:cubicBezTo>
                  <a:cubicBezTo>
                    <a:pt x="2803" y="51451"/>
                    <a:pt x="922" y="56523"/>
                    <a:pt x="922" y="62968"/>
                  </a:cubicBezTo>
                  <a:cubicBezTo>
                    <a:pt x="922" y="70811"/>
                    <a:pt x="3700" y="76859"/>
                    <a:pt x="9256" y="81114"/>
                  </a:cubicBezTo>
                  <a:cubicBezTo>
                    <a:pt x="14812" y="85384"/>
                    <a:pt x="22702" y="87519"/>
                    <a:pt x="32926" y="87519"/>
                  </a:cubicBezTo>
                  <a:cubicBezTo>
                    <a:pt x="37974" y="87519"/>
                    <a:pt x="42728" y="87146"/>
                    <a:pt x="47189" y="86400"/>
                  </a:cubicBezTo>
                  <a:cubicBezTo>
                    <a:pt x="51666" y="85670"/>
                    <a:pt x="55786" y="84558"/>
                    <a:pt x="59548" y="83066"/>
                  </a:cubicBezTo>
                  <a:close/>
                </a:path>
              </a:pathLst>
            </a:custGeom>
            <a:solidFill>
              <a:srgbClr val="000000"/>
            </a:solidFill>
            <a:ln w="1524" cap="flat">
              <a:noFill/>
              <a:prstDash val="solid"/>
              <a:round/>
            </a:ln>
          </p:spPr>
          <p:txBody>
            <a:bodyPr rtlCol="0" anchor="ctr"/>
            <a:lstStyle/>
            <a:p>
              <a:endParaRPr lang="en-US"/>
            </a:p>
          </p:txBody>
        </p:sp>
        <p:sp>
          <p:nvSpPr>
            <p:cNvPr id="137" name="Freeform: Shape 136">
              <a:extLst>
                <a:ext uri="{FF2B5EF4-FFF2-40B4-BE49-F238E27FC236}">
                  <a16:creationId xmlns:a16="http://schemas.microsoft.com/office/drawing/2014/main" id="{8CE48BD5-3570-4927-9087-1F2BC3F2ED7B}"/>
                </a:ext>
              </a:extLst>
            </p:cNvPr>
            <p:cNvSpPr/>
            <p:nvPr/>
          </p:nvSpPr>
          <p:spPr>
            <a:xfrm flipV="1">
              <a:off x="10720356" y="1606886"/>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38" name="Freeform: Shape 137">
              <a:extLst>
                <a:ext uri="{FF2B5EF4-FFF2-40B4-BE49-F238E27FC236}">
                  <a16:creationId xmlns:a16="http://schemas.microsoft.com/office/drawing/2014/main" id="{ACDFE29E-DA84-495B-BF66-6A5B53433DE3}"/>
                </a:ext>
              </a:extLst>
            </p:cNvPr>
            <p:cNvSpPr/>
            <p:nvPr/>
          </p:nvSpPr>
          <p:spPr>
            <a:xfrm flipV="1">
              <a:off x="10769990" y="1495777"/>
              <a:ext cx="101798" cy="111109"/>
            </a:xfrm>
            <a:custGeom>
              <a:avLst/>
              <a:gdLst>
                <a:gd name="connsiteX0" fmla="*/ 42736 w 101798"/>
                <a:gd name="connsiteY0" fmla="*/ -2 h 111109"/>
                <a:gd name="connsiteX1" fmla="*/ 326 w 101798"/>
                <a:gd name="connsiteY1" fmla="*/ 111107 h 111109"/>
                <a:gd name="connsiteX2" fmla="*/ 16018 w 101798"/>
                <a:gd name="connsiteY2" fmla="*/ 111107 h 111109"/>
                <a:gd name="connsiteX3" fmla="*/ 51237 w 101798"/>
                <a:gd name="connsiteY3" fmla="*/ 17572 h 111109"/>
                <a:gd name="connsiteX4" fmla="*/ 86503 w 101798"/>
                <a:gd name="connsiteY4" fmla="*/ 111107 h 111109"/>
                <a:gd name="connsiteX5" fmla="*/ 102124 w 101798"/>
                <a:gd name="connsiteY5" fmla="*/ 111107 h 111109"/>
                <a:gd name="connsiteX6" fmla="*/ 59786 w 101798"/>
                <a:gd name="connsiteY6" fmla="*/ -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798" h="111109">
                  <a:moveTo>
                    <a:pt x="42736" y="-2"/>
                  </a:moveTo>
                  <a:lnTo>
                    <a:pt x="326" y="111107"/>
                  </a:lnTo>
                  <a:lnTo>
                    <a:pt x="16018" y="111107"/>
                  </a:lnTo>
                  <a:lnTo>
                    <a:pt x="51237" y="17572"/>
                  </a:lnTo>
                  <a:lnTo>
                    <a:pt x="86503" y="111107"/>
                  </a:lnTo>
                  <a:lnTo>
                    <a:pt x="102124" y="111107"/>
                  </a:lnTo>
                  <a:lnTo>
                    <a:pt x="59786" y="-2"/>
                  </a:lnTo>
                  <a:close/>
                </a:path>
              </a:pathLst>
            </a:custGeom>
            <a:solidFill>
              <a:srgbClr val="000000"/>
            </a:solidFill>
            <a:ln w="1524" cap="flat">
              <a:noFill/>
              <a:prstDash val="solid"/>
              <a:round/>
            </a:ln>
          </p:spPr>
          <p:txBody>
            <a:bodyPr rtlCol="0" anchor="ctr"/>
            <a:lstStyle/>
            <a:p>
              <a:endParaRPr lang="en-US"/>
            </a:p>
          </p:txBody>
        </p:sp>
        <p:sp>
          <p:nvSpPr>
            <p:cNvPr id="139" name="Freeform: Shape 138">
              <a:extLst>
                <a:ext uri="{FF2B5EF4-FFF2-40B4-BE49-F238E27FC236}">
                  <a16:creationId xmlns:a16="http://schemas.microsoft.com/office/drawing/2014/main" id="{F87A74BF-B62A-47F8-B2C3-29ED0E804237}"/>
                </a:ext>
              </a:extLst>
            </p:cNvPr>
            <p:cNvSpPr/>
            <p:nvPr/>
          </p:nvSpPr>
          <p:spPr>
            <a:xfrm flipV="1">
              <a:off x="10869648" y="1521542"/>
              <a:ext cx="77247" cy="87510"/>
            </a:xfrm>
            <a:custGeom>
              <a:avLst/>
              <a:gdLst>
                <a:gd name="connsiteX0" fmla="*/ 77581 w 77247"/>
                <a:gd name="connsiteY0" fmla="*/ 47276 h 87510"/>
                <a:gd name="connsiteX1" fmla="*/ 77581 w 77247"/>
                <a:gd name="connsiteY1" fmla="*/ 40585 h 87510"/>
                <a:gd name="connsiteX2" fmla="*/ 14621 w 77247"/>
                <a:gd name="connsiteY2" fmla="*/ 40585 h 87510"/>
                <a:gd name="connsiteX3" fmla="*/ 23146 w 77247"/>
                <a:gd name="connsiteY3" fmla="*/ 19034 h 87510"/>
                <a:gd name="connsiteX4" fmla="*/ 44387 w 77247"/>
                <a:gd name="connsiteY4" fmla="*/ 11629 h 87510"/>
                <a:gd name="connsiteX5" fmla="*/ 59674 w 77247"/>
                <a:gd name="connsiteY5" fmla="*/ 13557 h 87510"/>
                <a:gd name="connsiteX6" fmla="*/ 74391 w 77247"/>
                <a:gd name="connsiteY6" fmla="*/ 19368 h 87510"/>
                <a:gd name="connsiteX7" fmla="*/ 74391 w 77247"/>
                <a:gd name="connsiteY7" fmla="*/ 6414 h 87510"/>
                <a:gd name="connsiteX8" fmla="*/ 59270 w 77247"/>
                <a:gd name="connsiteY8" fmla="*/ 1651 h 87510"/>
                <a:gd name="connsiteX9" fmla="*/ 43577 w 77247"/>
                <a:gd name="connsiteY9" fmla="*/ 8 h 87510"/>
                <a:gd name="connsiteX10" fmla="*/ 11978 w 77247"/>
                <a:gd name="connsiteY10" fmla="*/ 11605 h 87510"/>
                <a:gd name="connsiteX11" fmla="*/ 334 w 77247"/>
                <a:gd name="connsiteY11" fmla="*/ 43037 h 87510"/>
                <a:gd name="connsiteX12" fmla="*/ 11383 w 77247"/>
                <a:gd name="connsiteY12" fmla="*/ 75494 h 87510"/>
                <a:gd name="connsiteX13" fmla="*/ 41196 w 77247"/>
                <a:gd name="connsiteY13" fmla="*/ 87519 h 87510"/>
                <a:gd name="connsiteX14" fmla="*/ 67795 w 77247"/>
                <a:gd name="connsiteY14" fmla="*/ 76684 h 87510"/>
                <a:gd name="connsiteX15" fmla="*/ 77581 w 77247"/>
                <a:gd name="connsiteY15" fmla="*/ 47276 h 87510"/>
                <a:gd name="connsiteX16" fmla="*/ 63889 w 77247"/>
                <a:gd name="connsiteY16" fmla="*/ 51300 h 87510"/>
                <a:gd name="connsiteX17" fmla="*/ 57603 w 77247"/>
                <a:gd name="connsiteY17" fmla="*/ 69207 h 87510"/>
                <a:gd name="connsiteX18" fmla="*/ 41339 w 77247"/>
                <a:gd name="connsiteY18" fmla="*/ 75922 h 87510"/>
                <a:gd name="connsiteX19" fmla="*/ 23003 w 77247"/>
                <a:gd name="connsiteY19" fmla="*/ 69445 h 87510"/>
                <a:gd name="connsiteX20" fmla="*/ 15074 w 77247"/>
                <a:gd name="connsiteY20" fmla="*/ 5120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81" y="47276"/>
                  </a:moveTo>
                  <a:lnTo>
                    <a:pt x="77581" y="40585"/>
                  </a:lnTo>
                  <a:lnTo>
                    <a:pt x="14621" y="40585"/>
                  </a:lnTo>
                  <a:cubicBezTo>
                    <a:pt x="15225" y="31155"/>
                    <a:pt x="18066" y="23971"/>
                    <a:pt x="23146" y="19034"/>
                  </a:cubicBezTo>
                  <a:cubicBezTo>
                    <a:pt x="28226" y="14097"/>
                    <a:pt x="35306" y="11629"/>
                    <a:pt x="44387" y="11629"/>
                  </a:cubicBezTo>
                  <a:cubicBezTo>
                    <a:pt x="49642" y="11629"/>
                    <a:pt x="54737" y="12272"/>
                    <a:pt x="59674" y="13557"/>
                  </a:cubicBezTo>
                  <a:cubicBezTo>
                    <a:pt x="64612" y="14843"/>
                    <a:pt x="69517" y="16780"/>
                    <a:pt x="74391" y="19368"/>
                  </a:cubicBezTo>
                  <a:lnTo>
                    <a:pt x="74391" y="6414"/>
                  </a:lnTo>
                  <a:cubicBezTo>
                    <a:pt x="69469" y="4334"/>
                    <a:pt x="64429" y="2747"/>
                    <a:pt x="59270" y="1651"/>
                  </a:cubicBezTo>
                  <a:cubicBezTo>
                    <a:pt x="54110" y="556"/>
                    <a:pt x="48880" y="8"/>
                    <a:pt x="43577" y="8"/>
                  </a:cubicBezTo>
                  <a:cubicBezTo>
                    <a:pt x="30274" y="8"/>
                    <a:pt x="19741" y="3874"/>
                    <a:pt x="11978" y="11605"/>
                  </a:cubicBezTo>
                  <a:cubicBezTo>
                    <a:pt x="4215" y="19352"/>
                    <a:pt x="334" y="29829"/>
                    <a:pt x="334" y="43037"/>
                  </a:cubicBezTo>
                  <a:cubicBezTo>
                    <a:pt x="334" y="56674"/>
                    <a:pt x="4017" y="67493"/>
                    <a:pt x="11383" y="75494"/>
                  </a:cubicBezTo>
                  <a:cubicBezTo>
                    <a:pt x="18749" y="83511"/>
                    <a:pt x="28687" y="87519"/>
                    <a:pt x="41196" y="87519"/>
                  </a:cubicBezTo>
                  <a:cubicBezTo>
                    <a:pt x="52404" y="87519"/>
                    <a:pt x="61270" y="83908"/>
                    <a:pt x="67795" y="76684"/>
                  </a:cubicBezTo>
                  <a:cubicBezTo>
                    <a:pt x="74319" y="69477"/>
                    <a:pt x="77581" y="59674"/>
                    <a:pt x="77581" y="47276"/>
                  </a:cubicBezTo>
                  <a:close/>
                  <a:moveTo>
                    <a:pt x="63889" y="51300"/>
                  </a:moveTo>
                  <a:cubicBezTo>
                    <a:pt x="63794" y="58777"/>
                    <a:pt x="61698" y="64746"/>
                    <a:pt x="57603" y="69207"/>
                  </a:cubicBezTo>
                  <a:cubicBezTo>
                    <a:pt x="53507" y="73684"/>
                    <a:pt x="48086" y="75922"/>
                    <a:pt x="41339" y="75922"/>
                  </a:cubicBezTo>
                  <a:cubicBezTo>
                    <a:pt x="33703" y="75922"/>
                    <a:pt x="27591" y="73763"/>
                    <a:pt x="23003" y="69445"/>
                  </a:cubicBezTo>
                  <a:cubicBezTo>
                    <a:pt x="18415" y="65127"/>
                    <a:pt x="15772" y="59047"/>
                    <a:pt x="15074" y="51205"/>
                  </a:cubicBezTo>
                  <a:close/>
                </a:path>
              </a:pathLst>
            </a:custGeom>
            <a:solidFill>
              <a:srgbClr val="000000"/>
            </a:solidFill>
            <a:ln w="1524" cap="flat">
              <a:noFill/>
              <a:prstDash val="solid"/>
              <a:round/>
            </a:ln>
          </p:spPr>
          <p:txBody>
            <a:bodyPr rtlCol="0" anchor="ctr"/>
            <a:lstStyle/>
            <a:p>
              <a:endParaRPr lang="en-US"/>
            </a:p>
          </p:txBody>
        </p:sp>
        <p:sp>
          <p:nvSpPr>
            <p:cNvPr id="140" name="Freeform: Shape 139">
              <a:extLst>
                <a:ext uri="{FF2B5EF4-FFF2-40B4-BE49-F238E27FC236}">
                  <a16:creationId xmlns:a16="http://schemas.microsoft.com/office/drawing/2014/main" id="{BC60C767-450C-4747-92CB-68A05DE637F6}"/>
                </a:ext>
              </a:extLst>
            </p:cNvPr>
            <p:cNvSpPr/>
            <p:nvPr/>
          </p:nvSpPr>
          <p:spPr>
            <a:xfrm flipV="1">
              <a:off x="10963410" y="1521542"/>
              <a:ext cx="74485" cy="117038"/>
            </a:xfrm>
            <a:custGeom>
              <a:avLst/>
              <a:gdLst>
                <a:gd name="connsiteX0" fmla="*/ 61133 w 74485"/>
                <a:gd name="connsiteY0" fmla="*/ 74361 h 117038"/>
                <a:gd name="connsiteX1" fmla="*/ 54989 w 74485"/>
                <a:gd name="connsiteY1" fmla="*/ 97412 h 117038"/>
                <a:gd name="connsiteX2" fmla="*/ 37773 w 74485"/>
                <a:gd name="connsiteY2" fmla="*/ 105603 h 117038"/>
                <a:gd name="connsiteX3" fmla="*/ 20628 w 74485"/>
                <a:gd name="connsiteY3" fmla="*/ 97412 h 117038"/>
                <a:gd name="connsiteX4" fmla="*/ 14484 w 74485"/>
                <a:gd name="connsiteY4" fmla="*/ 74361 h 117038"/>
                <a:gd name="connsiteX5" fmla="*/ 20628 w 74485"/>
                <a:gd name="connsiteY5" fmla="*/ 51358 h 117038"/>
                <a:gd name="connsiteX6" fmla="*/ 37773 w 74485"/>
                <a:gd name="connsiteY6" fmla="*/ 43167 h 117038"/>
                <a:gd name="connsiteX7" fmla="*/ 54989 w 74485"/>
                <a:gd name="connsiteY7" fmla="*/ 51358 h 117038"/>
                <a:gd name="connsiteX8" fmla="*/ 61133 w 74485"/>
                <a:gd name="connsiteY8" fmla="*/ 74361 h 117038"/>
                <a:gd name="connsiteX9" fmla="*/ 74825 w 74485"/>
                <a:gd name="connsiteY9" fmla="*/ 42048 h 117038"/>
                <a:gd name="connsiteX10" fmla="*/ 65371 w 74485"/>
                <a:gd name="connsiteY10" fmla="*/ 10401 h 117038"/>
                <a:gd name="connsiteX11" fmla="*/ 36439 w 74485"/>
                <a:gd name="connsiteY11" fmla="*/ 19 h 117038"/>
                <a:gd name="connsiteX12" fmla="*/ 22818 w 74485"/>
                <a:gd name="connsiteY12" fmla="*/ 1090 h 117038"/>
                <a:gd name="connsiteX13" fmla="*/ 10388 w 74485"/>
                <a:gd name="connsiteY13" fmla="*/ 4400 h 117038"/>
                <a:gd name="connsiteX14" fmla="*/ 10388 w 74485"/>
                <a:gd name="connsiteY14" fmla="*/ 17711 h 117038"/>
                <a:gd name="connsiteX15" fmla="*/ 22295 w 74485"/>
                <a:gd name="connsiteY15" fmla="*/ 12901 h 117038"/>
                <a:gd name="connsiteX16" fmla="*/ 34272 w 74485"/>
                <a:gd name="connsiteY16" fmla="*/ 11330 h 117038"/>
                <a:gd name="connsiteX17" fmla="*/ 54441 w 74485"/>
                <a:gd name="connsiteY17" fmla="*/ 18354 h 117038"/>
                <a:gd name="connsiteX18" fmla="*/ 61133 w 74485"/>
                <a:gd name="connsiteY18" fmla="*/ 39595 h 117038"/>
                <a:gd name="connsiteX19" fmla="*/ 61133 w 74485"/>
                <a:gd name="connsiteY19" fmla="*/ 46382 h 117038"/>
                <a:gd name="connsiteX20" fmla="*/ 50274 w 74485"/>
                <a:gd name="connsiteY20" fmla="*/ 35356 h 117038"/>
                <a:gd name="connsiteX21" fmla="*/ 34415 w 74485"/>
                <a:gd name="connsiteY21" fmla="*/ 31713 h 117038"/>
                <a:gd name="connsiteX22" fmla="*/ 9722 w 74485"/>
                <a:gd name="connsiteY22" fmla="*/ 43381 h 117038"/>
                <a:gd name="connsiteX23" fmla="*/ 340 w 74485"/>
                <a:gd name="connsiteY23" fmla="*/ 74361 h 117038"/>
                <a:gd name="connsiteX24" fmla="*/ 9722 w 74485"/>
                <a:gd name="connsiteY24" fmla="*/ 105365 h 117038"/>
                <a:gd name="connsiteX25" fmla="*/ 34415 w 74485"/>
                <a:gd name="connsiteY25" fmla="*/ 117057 h 117038"/>
                <a:gd name="connsiteX26" fmla="*/ 50274 w 74485"/>
                <a:gd name="connsiteY26" fmla="*/ 113414 h 117038"/>
                <a:gd name="connsiteX27" fmla="*/ 61133 w 74485"/>
                <a:gd name="connsiteY27" fmla="*/ 102412 h 117038"/>
                <a:gd name="connsiteX28" fmla="*/ 61133 w 74485"/>
                <a:gd name="connsiteY28" fmla="*/ 115057 h 117038"/>
                <a:gd name="connsiteX29" fmla="*/ 74825 w 74485"/>
                <a:gd name="connsiteY29" fmla="*/ 115057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485" h="117038">
                  <a:moveTo>
                    <a:pt x="61133" y="74361"/>
                  </a:moveTo>
                  <a:cubicBezTo>
                    <a:pt x="61133" y="84283"/>
                    <a:pt x="59085" y="91967"/>
                    <a:pt x="54989" y="97412"/>
                  </a:cubicBezTo>
                  <a:cubicBezTo>
                    <a:pt x="50909" y="102873"/>
                    <a:pt x="45171" y="105603"/>
                    <a:pt x="37773" y="105603"/>
                  </a:cubicBezTo>
                  <a:cubicBezTo>
                    <a:pt x="30438" y="105603"/>
                    <a:pt x="24723" y="102873"/>
                    <a:pt x="20628" y="97412"/>
                  </a:cubicBezTo>
                  <a:cubicBezTo>
                    <a:pt x="16532" y="91967"/>
                    <a:pt x="14484" y="84283"/>
                    <a:pt x="14484" y="74361"/>
                  </a:cubicBezTo>
                  <a:cubicBezTo>
                    <a:pt x="14484" y="64487"/>
                    <a:pt x="16532" y="56819"/>
                    <a:pt x="20628" y="51358"/>
                  </a:cubicBezTo>
                  <a:cubicBezTo>
                    <a:pt x="24723" y="45897"/>
                    <a:pt x="30438" y="43167"/>
                    <a:pt x="37773" y="43167"/>
                  </a:cubicBezTo>
                  <a:cubicBezTo>
                    <a:pt x="45171" y="43167"/>
                    <a:pt x="50909" y="45897"/>
                    <a:pt x="54989" y="51358"/>
                  </a:cubicBezTo>
                  <a:cubicBezTo>
                    <a:pt x="59085" y="56819"/>
                    <a:pt x="61133" y="64487"/>
                    <a:pt x="61133" y="74361"/>
                  </a:cubicBezTo>
                  <a:close/>
                  <a:moveTo>
                    <a:pt x="74825" y="42048"/>
                  </a:moveTo>
                  <a:cubicBezTo>
                    <a:pt x="74825" y="27871"/>
                    <a:pt x="71674" y="17322"/>
                    <a:pt x="65371" y="10401"/>
                  </a:cubicBezTo>
                  <a:cubicBezTo>
                    <a:pt x="59085" y="3479"/>
                    <a:pt x="49441" y="19"/>
                    <a:pt x="36439" y="19"/>
                  </a:cubicBezTo>
                  <a:cubicBezTo>
                    <a:pt x="31629" y="19"/>
                    <a:pt x="27089" y="376"/>
                    <a:pt x="22818" y="1090"/>
                  </a:cubicBezTo>
                  <a:cubicBezTo>
                    <a:pt x="18548" y="1805"/>
                    <a:pt x="14405" y="2908"/>
                    <a:pt x="10388" y="4400"/>
                  </a:cubicBezTo>
                  <a:lnTo>
                    <a:pt x="10388" y="17711"/>
                  </a:lnTo>
                  <a:cubicBezTo>
                    <a:pt x="14405" y="15536"/>
                    <a:pt x="18374" y="13933"/>
                    <a:pt x="22295" y="12901"/>
                  </a:cubicBezTo>
                  <a:cubicBezTo>
                    <a:pt x="26216" y="11854"/>
                    <a:pt x="30208" y="11330"/>
                    <a:pt x="34272" y="11330"/>
                  </a:cubicBezTo>
                  <a:cubicBezTo>
                    <a:pt x="43258" y="11330"/>
                    <a:pt x="49981" y="13671"/>
                    <a:pt x="54441" y="18354"/>
                  </a:cubicBezTo>
                  <a:cubicBezTo>
                    <a:pt x="58902" y="23037"/>
                    <a:pt x="61133" y="30118"/>
                    <a:pt x="61133" y="39595"/>
                  </a:cubicBezTo>
                  <a:lnTo>
                    <a:pt x="61133" y="46382"/>
                  </a:lnTo>
                  <a:cubicBezTo>
                    <a:pt x="58307" y="41460"/>
                    <a:pt x="54688" y="37785"/>
                    <a:pt x="50274" y="35356"/>
                  </a:cubicBezTo>
                  <a:cubicBezTo>
                    <a:pt x="45861" y="32928"/>
                    <a:pt x="40575" y="31713"/>
                    <a:pt x="34415" y="31713"/>
                  </a:cubicBezTo>
                  <a:cubicBezTo>
                    <a:pt x="24208" y="31713"/>
                    <a:pt x="15976" y="35602"/>
                    <a:pt x="9722" y="43381"/>
                  </a:cubicBezTo>
                  <a:cubicBezTo>
                    <a:pt x="3467" y="51176"/>
                    <a:pt x="340" y="61503"/>
                    <a:pt x="340" y="74361"/>
                  </a:cubicBezTo>
                  <a:cubicBezTo>
                    <a:pt x="340" y="87252"/>
                    <a:pt x="3467" y="97586"/>
                    <a:pt x="9722" y="105365"/>
                  </a:cubicBezTo>
                  <a:cubicBezTo>
                    <a:pt x="15976" y="113160"/>
                    <a:pt x="24208" y="117057"/>
                    <a:pt x="34415" y="117057"/>
                  </a:cubicBezTo>
                  <a:cubicBezTo>
                    <a:pt x="40575" y="117057"/>
                    <a:pt x="45861" y="115843"/>
                    <a:pt x="50274" y="113414"/>
                  </a:cubicBezTo>
                  <a:cubicBezTo>
                    <a:pt x="54688" y="110985"/>
                    <a:pt x="58307" y="107318"/>
                    <a:pt x="61133" y="102412"/>
                  </a:cubicBezTo>
                  <a:lnTo>
                    <a:pt x="61133" y="115057"/>
                  </a:lnTo>
                  <a:lnTo>
                    <a:pt x="74825" y="115057"/>
                  </a:lnTo>
                  <a:close/>
                </a:path>
              </a:pathLst>
            </a:custGeom>
            <a:solidFill>
              <a:srgbClr val="000000"/>
            </a:solidFill>
            <a:ln w="1524" cap="flat">
              <a:noFill/>
              <a:prstDash val="solid"/>
              <a:round/>
            </a:ln>
          </p:spPr>
          <p:txBody>
            <a:bodyPr rtlCol="0" anchor="ctr"/>
            <a:lstStyle/>
            <a:p>
              <a:endParaRPr lang="en-US"/>
            </a:p>
          </p:txBody>
        </p:sp>
        <p:sp>
          <p:nvSpPr>
            <p:cNvPr id="141" name="Freeform: Shape 140">
              <a:extLst>
                <a:ext uri="{FF2B5EF4-FFF2-40B4-BE49-F238E27FC236}">
                  <a16:creationId xmlns:a16="http://schemas.microsoft.com/office/drawing/2014/main" id="{0855F0F9-C4C1-4004-995E-DAB613E4CAA4}"/>
                </a:ext>
              </a:extLst>
            </p:cNvPr>
            <p:cNvSpPr/>
            <p:nvPr/>
          </p:nvSpPr>
          <p:spPr>
            <a:xfrm flipV="1">
              <a:off x="11060886" y="1521542"/>
              <a:ext cx="70413" cy="87510"/>
            </a:xfrm>
            <a:custGeom>
              <a:avLst/>
              <a:gdLst>
                <a:gd name="connsiteX0" fmla="*/ 43446 w 70413"/>
                <a:gd name="connsiteY0" fmla="*/ 44061 h 87510"/>
                <a:gd name="connsiteX1" fmla="*/ 20443 w 70413"/>
                <a:gd name="connsiteY1" fmla="*/ 40275 h 87510"/>
                <a:gd name="connsiteX2" fmla="*/ 14038 w 70413"/>
                <a:gd name="connsiteY2" fmla="*/ 27321 h 87510"/>
                <a:gd name="connsiteX3" fmla="*/ 18848 w 70413"/>
                <a:gd name="connsiteY3" fmla="*/ 15748 h 87510"/>
                <a:gd name="connsiteX4" fmla="*/ 31897 w 70413"/>
                <a:gd name="connsiteY4" fmla="*/ 11486 h 87510"/>
                <a:gd name="connsiteX5" fmla="*/ 50185 w 70413"/>
                <a:gd name="connsiteY5" fmla="*/ 19558 h 87510"/>
                <a:gd name="connsiteX6" fmla="*/ 57067 w 70413"/>
                <a:gd name="connsiteY6" fmla="*/ 41013 h 87510"/>
                <a:gd name="connsiteX7" fmla="*/ 57067 w 70413"/>
                <a:gd name="connsiteY7" fmla="*/ 44061 h 87510"/>
                <a:gd name="connsiteX8" fmla="*/ 70759 w 70413"/>
                <a:gd name="connsiteY8" fmla="*/ 49729 h 87510"/>
                <a:gd name="connsiteX9" fmla="*/ 70759 w 70413"/>
                <a:gd name="connsiteY9" fmla="*/ 2175 h 87510"/>
                <a:gd name="connsiteX10" fmla="*/ 57067 w 70413"/>
                <a:gd name="connsiteY10" fmla="*/ 2175 h 87510"/>
                <a:gd name="connsiteX11" fmla="*/ 57067 w 70413"/>
                <a:gd name="connsiteY11" fmla="*/ 14820 h 87510"/>
                <a:gd name="connsiteX12" fmla="*/ 45375 w 70413"/>
                <a:gd name="connsiteY12" fmla="*/ 3628 h 87510"/>
                <a:gd name="connsiteX13" fmla="*/ 28254 w 70413"/>
                <a:gd name="connsiteY13" fmla="*/ 8 h 87510"/>
                <a:gd name="connsiteX14" fmla="*/ 7894 w 70413"/>
                <a:gd name="connsiteY14" fmla="*/ 7200 h 87510"/>
                <a:gd name="connsiteX15" fmla="*/ 345 w 70413"/>
                <a:gd name="connsiteY15" fmla="*/ 26440 h 87510"/>
                <a:gd name="connsiteX16" fmla="*/ 9751 w 70413"/>
                <a:gd name="connsiteY16" fmla="*/ 47633 h 87510"/>
                <a:gd name="connsiteX17" fmla="*/ 37850 w 70413"/>
                <a:gd name="connsiteY17" fmla="*/ 54777 h 87510"/>
                <a:gd name="connsiteX18" fmla="*/ 57067 w 70413"/>
                <a:gd name="connsiteY18" fmla="*/ 54777 h 87510"/>
                <a:gd name="connsiteX19" fmla="*/ 57067 w 70413"/>
                <a:gd name="connsiteY19" fmla="*/ 56134 h 87510"/>
                <a:gd name="connsiteX20" fmla="*/ 50852 w 70413"/>
                <a:gd name="connsiteY20" fmla="*/ 70755 h 87510"/>
                <a:gd name="connsiteX21" fmla="*/ 33397 w 70413"/>
                <a:gd name="connsiteY21" fmla="*/ 75922 h 87510"/>
                <a:gd name="connsiteX22" fmla="*/ 19467 w 70413"/>
                <a:gd name="connsiteY22" fmla="*/ 74208 h 87510"/>
                <a:gd name="connsiteX23" fmla="*/ 6465 w 70413"/>
                <a:gd name="connsiteY23" fmla="*/ 69064 h 87510"/>
                <a:gd name="connsiteX24" fmla="*/ 6465 w 70413"/>
                <a:gd name="connsiteY24" fmla="*/ 81733 h 87510"/>
                <a:gd name="connsiteX25" fmla="*/ 21038 w 70413"/>
                <a:gd name="connsiteY25" fmla="*/ 86067 h 87510"/>
                <a:gd name="connsiteX26" fmla="*/ 34802 w 70413"/>
                <a:gd name="connsiteY26" fmla="*/ 87519 h 87510"/>
                <a:gd name="connsiteX27" fmla="*/ 61829 w 70413"/>
                <a:gd name="connsiteY27" fmla="*/ 78137 h 87510"/>
                <a:gd name="connsiteX28" fmla="*/ 70759 w 70413"/>
                <a:gd name="connsiteY28" fmla="*/ 497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46" y="44061"/>
                  </a:moveTo>
                  <a:cubicBezTo>
                    <a:pt x="32381" y="44061"/>
                    <a:pt x="24714" y="42799"/>
                    <a:pt x="20443" y="40275"/>
                  </a:cubicBezTo>
                  <a:cubicBezTo>
                    <a:pt x="16173" y="37751"/>
                    <a:pt x="14038" y="33433"/>
                    <a:pt x="14038" y="27321"/>
                  </a:cubicBezTo>
                  <a:cubicBezTo>
                    <a:pt x="14038" y="22463"/>
                    <a:pt x="15641" y="18606"/>
                    <a:pt x="18848" y="15748"/>
                  </a:cubicBezTo>
                  <a:cubicBezTo>
                    <a:pt x="22054" y="12907"/>
                    <a:pt x="26404" y="11486"/>
                    <a:pt x="31897" y="11486"/>
                  </a:cubicBezTo>
                  <a:cubicBezTo>
                    <a:pt x="39501" y="11486"/>
                    <a:pt x="45597" y="14177"/>
                    <a:pt x="50185" y="19558"/>
                  </a:cubicBezTo>
                  <a:cubicBezTo>
                    <a:pt x="54773" y="24940"/>
                    <a:pt x="57067" y="32092"/>
                    <a:pt x="57067" y="41013"/>
                  </a:cubicBezTo>
                  <a:lnTo>
                    <a:pt x="57067" y="44061"/>
                  </a:lnTo>
                  <a:close/>
                  <a:moveTo>
                    <a:pt x="70759" y="49729"/>
                  </a:moveTo>
                  <a:lnTo>
                    <a:pt x="70759" y="2175"/>
                  </a:lnTo>
                  <a:lnTo>
                    <a:pt x="57067" y="2175"/>
                  </a:lnTo>
                  <a:lnTo>
                    <a:pt x="57067" y="14820"/>
                  </a:lnTo>
                  <a:cubicBezTo>
                    <a:pt x="53939" y="9771"/>
                    <a:pt x="50042" y="6041"/>
                    <a:pt x="45375" y="3628"/>
                  </a:cubicBezTo>
                  <a:cubicBezTo>
                    <a:pt x="40708" y="1215"/>
                    <a:pt x="35001" y="8"/>
                    <a:pt x="28254" y="8"/>
                  </a:cubicBezTo>
                  <a:cubicBezTo>
                    <a:pt x="19729" y="8"/>
                    <a:pt x="12942" y="2405"/>
                    <a:pt x="7894" y="7200"/>
                  </a:cubicBezTo>
                  <a:cubicBezTo>
                    <a:pt x="2862" y="11994"/>
                    <a:pt x="345" y="18407"/>
                    <a:pt x="345" y="26440"/>
                  </a:cubicBezTo>
                  <a:cubicBezTo>
                    <a:pt x="345" y="35806"/>
                    <a:pt x="3481" y="42871"/>
                    <a:pt x="9751" y="47633"/>
                  </a:cubicBezTo>
                  <a:cubicBezTo>
                    <a:pt x="16038" y="52396"/>
                    <a:pt x="25404" y="54777"/>
                    <a:pt x="37850" y="54777"/>
                  </a:cubicBezTo>
                  <a:lnTo>
                    <a:pt x="57067" y="54777"/>
                  </a:lnTo>
                  <a:lnTo>
                    <a:pt x="57067" y="56134"/>
                  </a:lnTo>
                  <a:cubicBezTo>
                    <a:pt x="57067" y="62437"/>
                    <a:pt x="54995" y="67310"/>
                    <a:pt x="50852" y="70755"/>
                  </a:cubicBezTo>
                  <a:cubicBezTo>
                    <a:pt x="46708" y="74200"/>
                    <a:pt x="40890" y="75922"/>
                    <a:pt x="33397" y="75922"/>
                  </a:cubicBezTo>
                  <a:cubicBezTo>
                    <a:pt x="28635" y="75922"/>
                    <a:pt x="23991" y="75351"/>
                    <a:pt x="19467" y="74208"/>
                  </a:cubicBezTo>
                  <a:cubicBezTo>
                    <a:pt x="14958" y="73065"/>
                    <a:pt x="10624" y="71350"/>
                    <a:pt x="6465" y="69064"/>
                  </a:cubicBezTo>
                  <a:lnTo>
                    <a:pt x="6465" y="81733"/>
                  </a:lnTo>
                  <a:cubicBezTo>
                    <a:pt x="11466" y="83669"/>
                    <a:pt x="16324" y="85114"/>
                    <a:pt x="21038" y="86067"/>
                  </a:cubicBezTo>
                  <a:cubicBezTo>
                    <a:pt x="25753" y="87035"/>
                    <a:pt x="30341" y="87519"/>
                    <a:pt x="34802" y="87519"/>
                  </a:cubicBezTo>
                  <a:cubicBezTo>
                    <a:pt x="46867" y="87519"/>
                    <a:pt x="55876" y="84392"/>
                    <a:pt x="61829" y="78137"/>
                  </a:cubicBezTo>
                  <a:cubicBezTo>
                    <a:pt x="67782" y="71898"/>
                    <a:pt x="70759" y="62429"/>
                    <a:pt x="70759" y="49729"/>
                  </a:cubicBezTo>
                  <a:close/>
                </a:path>
              </a:pathLst>
            </a:custGeom>
            <a:solidFill>
              <a:srgbClr val="000000"/>
            </a:solidFill>
            <a:ln w="1524" cap="flat">
              <a:noFill/>
              <a:prstDash val="solid"/>
              <a:round/>
            </a:ln>
          </p:spPr>
          <p:txBody>
            <a:bodyPr rtlCol="0" anchor="ctr"/>
            <a:lstStyle/>
            <a:p>
              <a:endParaRPr lang="en-US"/>
            </a:p>
          </p:txBody>
        </p:sp>
        <p:sp>
          <p:nvSpPr>
            <p:cNvPr id="142" name="Freeform: Shape 141">
              <a:extLst>
                <a:ext uri="{FF2B5EF4-FFF2-40B4-BE49-F238E27FC236}">
                  <a16:creationId xmlns:a16="http://schemas.microsoft.com/office/drawing/2014/main" id="{AAE13EE4-0C07-44A6-B13D-D8E915339CD3}"/>
                </a:ext>
              </a:extLst>
            </p:cNvPr>
            <p:cNvSpPr/>
            <p:nvPr/>
          </p:nvSpPr>
          <p:spPr>
            <a:xfrm flipV="1">
              <a:off x="11153394" y="1521542"/>
              <a:ext cx="63698" cy="87510"/>
            </a:xfrm>
            <a:custGeom>
              <a:avLst/>
              <a:gdLst>
                <a:gd name="connsiteX0" fmla="*/ 59574 w 63698"/>
                <a:gd name="connsiteY0" fmla="*/ 83066 h 87510"/>
                <a:gd name="connsiteX1" fmla="*/ 59574 w 63698"/>
                <a:gd name="connsiteY1" fmla="*/ 70112 h 87510"/>
                <a:gd name="connsiteX2" fmla="*/ 47525 w 63698"/>
                <a:gd name="connsiteY2" fmla="*/ 74565 h 87510"/>
                <a:gd name="connsiteX3" fmla="*/ 34571 w 63698"/>
                <a:gd name="connsiteY3" fmla="*/ 76065 h 87510"/>
                <a:gd name="connsiteX4" fmla="*/ 19284 w 63698"/>
                <a:gd name="connsiteY4" fmla="*/ 72946 h 87510"/>
                <a:gd name="connsiteX5" fmla="*/ 14188 w 63698"/>
                <a:gd name="connsiteY5" fmla="*/ 63564 h 87510"/>
                <a:gd name="connsiteX6" fmla="*/ 17831 w 63698"/>
                <a:gd name="connsiteY6" fmla="*/ 56087 h 87510"/>
                <a:gd name="connsiteX7" fmla="*/ 32500 w 63698"/>
                <a:gd name="connsiteY7" fmla="*/ 50919 h 87510"/>
                <a:gd name="connsiteX8" fmla="*/ 37191 w 63698"/>
                <a:gd name="connsiteY8" fmla="*/ 49872 h 87510"/>
                <a:gd name="connsiteX9" fmla="*/ 57908 w 63698"/>
                <a:gd name="connsiteY9" fmla="*/ 41061 h 87510"/>
                <a:gd name="connsiteX10" fmla="*/ 64051 w 63698"/>
                <a:gd name="connsiteY10" fmla="*/ 25178 h 87510"/>
                <a:gd name="connsiteX11" fmla="*/ 54860 w 63698"/>
                <a:gd name="connsiteY11" fmla="*/ 6771 h 87510"/>
                <a:gd name="connsiteX12" fmla="*/ 29595 w 63698"/>
                <a:gd name="connsiteY12" fmla="*/ 8 h 87510"/>
                <a:gd name="connsiteX13" fmla="*/ 15640 w 63698"/>
                <a:gd name="connsiteY13" fmla="*/ 1318 h 87510"/>
                <a:gd name="connsiteX14" fmla="*/ 353 w 63698"/>
                <a:gd name="connsiteY14" fmla="*/ 5223 h 87510"/>
                <a:gd name="connsiteX15" fmla="*/ 353 w 63698"/>
                <a:gd name="connsiteY15" fmla="*/ 19368 h 87510"/>
                <a:gd name="connsiteX16" fmla="*/ 15307 w 63698"/>
                <a:gd name="connsiteY16" fmla="*/ 13438 h 87510"/>
                <a:gd name="connsiteX17" fmla="*/ 29904 w 63698"/>
                <a:gd name="connsiteY17" fmla="*/ 11486 h 87510"/>
                <a:gd name="connsiteX18" fmla="*/ 44763 w 63698"/>
                <a:gd name="connsiteY18" fmla="*/ 14796 h 87510"/>
                <a:gd name="connsiteX19" fmla="*/ 49978 w 63698"/>
                <a:gd name="connsiteY19" fmla="*/ 24130 h 87510"/>
                <a:gd name="connsiteX20" fmla="*/ 46216 w 63698"/>
                <a:gd name="connsiteY20" fmla="*/ 32679 h 87510"/>
                <a:gd name="connsiteX21" fmla="*/ 29737 w 63698"/>
                <a:gd name="connsiteY21" fmla="*/ 38418 h 87510"/>
                <a:gd name="connsiteX22" fmla="*/ 24975 w 63698"/>
                <a:gd name="connsiteY22" fmla="*/ 39537 h 87510"/>
                <a:gd name="connsiteX23" fmla="*/ 6592 w 63698"/>
                <a:gd name="connsiteY23" fmla="*/ 47752 h 87510"/>
                <a:gd name="connsiteX24" fmla="*/ 948 w 63698"/>
                <a:gd name="connsiteY24" fmla="*/ 62968 h 87510"/>
                <a:gd name="connsiteX25" fmla="*/ 9282 w 63698"/>
                <a:gd name="connsiteY25" fmla="*/ 81114 h 87510"/>
                <a:gd name="connsiteX26" fmla="*/ 32952 w 63698"/>
                <a:gd name="connsiteY26" fmla="*/ 87519 h 87510"/>
                <a:gd name="connsiteX27" fmla="*/ 47216 w 63698"/>
                <a:gd name="connsiteY27" fmla="*/ 86400 h 87510"/>
                <a:gd name="connsiteX28" fmla="*/ 59574 w 63698"/>
                <a:gd name="connsiteY28" fmla="*/ 8306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74" y="83066"/>
                  </a:moveTo>
                  <a:lnTo>
                    <a:pt x="59574" y="70112"/>
                  </a:lnTo>
                  <a:cubicBezTo>
                    <a:pt x="55717" y="72097"/>
                    <a:pt x="51701" y="73581"/>
                    <a:pt x="47525" y="74565"/>
                  </a:cubicBezTo>
                  <a:cubicBezTo>
                    <a:pt x="43366" y="75565"/>
                    <a:pt x="39048" y="76065"/>
                    <a:pt x="34571" y="76065"/>
                  </a:cubicBezTo>
                  <a:cubicBezTo>
                    <a:pt x="27777" y="76065"/>
                    <a:pt x="22681" y="75025"/>
                    <a:pt x="19284" y="72946"/>
                  </a:cubicBezTo>
                  <a:cubicBezTo>
                    <a:pt x="15887" y="70866"/>
                    <a:pt x="14188" y="67739"/>
                    <a:pt x="14188" y="63564"/>
                  </a:cubicBezTo>
                  <a:cubicBezTo>
                    <a:pt x="14188" y="60389"/>
                    <a:pt x="15402" y="57896"/>
                    <a:pt x="17831" y="56087"/>
                  </a:cubicBezTo>
                  <a:cubicBezTo>
                    <a:pt x="20260" y="54277"/>
                    <a:pt x="25150" y="52554"/>
                    <a:pt x="32500" y="50919"/>
                  </a:cubicBezTo>
                  <a:lnTo>
                    <a:pt x="37191" y="49872"/>
                  </a:lnTo>
                  <a:cubicBezTo>
                    <a:pt x="46906" y="47792"/>
                    <a:pt x="53812" y="44855"/>
                    <a:pt x="57908" y="41061"/>
                  </a:cubicBezTo>
                  <a:cubicBezTo>
                    <a:pt x="62003" y="37267"/>
                    <a:pt x="64051" y="31972"/>
                    <a:pt x="64051" y="25178"/>
                  </a:cubicBezTo>
                  <a:cubicBezTo>
                    <a:pt x="64051" y="17431"/>
                    <a:pt x="60987" y="11295"/>
                    <a:pt x="54860" y="6771"/>
                  </a:cubicBezTo>
                  <a:cubicBezTo>
                    <a:pt x="48732" y="2262"/>
                    <a:pt x="40310" y="8"/>
                    <a:pt x="29595" y="8"/>
                  </a:cubicBezTo>
                  <a:cubicBezTo>
                    <a:pt x="25134" y="8"/>
                    <a:pt x="20482" y="445"/>
                    <a:pt x="15640" y="1318"/>
                  </a:cubicBezTo>
                  <a:cubicBezTo>
                    <a:pt x="10799" y="2191"/>
                    <a:pt x="5703" y="3493"/>
                    <a:pt x="353" y="5223"/>
                  </a:cubicBezTo>
                  <a:lnTo>
                    <a:pt x="353" y="19368"/>
                  </a:lnTo>
                  <a:cubicBezTo>
                    <a:pt x="5417" y="16732"/>
                    <a:pt x="10402" y="14756"/>
                    <a:pt x="15307" y="13438"/>
                  </a:cubicBezTo>
                  <a:cubicBezTo>
                    <a:pt x="20212" y="12137"/>
                    <a:pt x="25078" y="11486"/>
                    <a:pt x="29904" y="11486"/>
                  </a:cubicBezTo>
                  <a:cubicBezTo>
                    <a:pt x="36349" y="11486"/>
                    <a:pt x="41302" y="12589"/>
                    <a:pt x="44763" y="14796"/>
                  </a:cubicBezTo>
                  <a:cubicBezTo>
                    <a:pt x="48240" y="17002"/>
                    <a:pt x="49978" y="20114"/>
                    <a:pt x="49978" y="24130"/>
                  </a:cubicBezTo>
                  <a:cubicBezTo>
                    <a:pt x="49978" y="27845"/>
                    <a:pt x="48724" y="30694"/>
                    <a:pt x="46216" y="32679"/>
                  </a:cubicBezTo>
                  <a:cubicBezTo>
                    <a:pt x="43723" y="34663"/>
                    <a:pt x="38231" y="36576"/>
                    <a:pt x="29737" y="38418"/>
                  </a:cubicBezTo>
                  <a:lnTo>
                    <a:pt x="24975" y="39537"/>
                  </a:lnTo>
                  <a:cubicBezTo>
                    <a:pt x="16498" y="41315"/>
                    <a:pt x="10370" y="44053"/>
                    <a:pt x="6592" y="47752"/>
                  </a:cubicBezTo>
                  <a:cubicBezTo>
                    <a:pt x="2829" y="51451"/>
                    <a:pt x="948" y="56523"/>
                    <a:pt x="948" y="62968"/>
                  </a:cubicBezTo>
                  <a:cubicBezTo>
                    <a:pt x="948" y="70811"/>
                    <a:pt x="3726" y="76859"/>
                    <a:pt x="9282" y="81114"/>
                  </a:cubicBezTo>
                  <a:cubicBezTo>
                    <a:pt x="14839" y="85384"/>
                    <a:pt x="22729" y="87519"/>
                    <a:pt x="32952" y="87519"/>
                  </a:cubicBezTo>
                  <a:cubicBezTo>
                    <a:pt x="38000" y="87519"/>
                    <a:pt x="42755" y="87146"/>
                    <a:pt x="47216" y="86400"/>
                  </a:cubicBezTo>
                  <a:cubicBezTo>
                    <a:pt x="51693" y="85670"/>
                    <a:pt x="55812" y="84558"/>
                    <a:pt x="59574" y="83066"/>
                  </a:cubicBezTo>
                  <a:close/>
                </a:path>
              </a:pathLst>
            </a:custGeom>
            <a:solidFill>
              <a:srgbClr val="000000"/>
            </a:solidFill>
            <a:ln w="1524" cap="flat">
              <a:noFill/>
              <a:prstDash val="solid"/>
              <a:round/>
            </a:ln>
          </p:spPr>
          <p:txBody>
            <a:bodyPr rtlCol="0" anchor="ctr"/>
            <a:lstStyle/>
            <a:p>
              <a:endParaRPr lang="en-US"/>
            </a:p>
          </p:txBody>
        </p:sp>
      </p:grpSp>
      <p:sp>
        <p:nvSpPr>
          <p:cNvPr id="143" name="Freeform: Shape 142">
            <a:extLst>
              <a:ext uri="{FF2B5EF4-FFF2-40B4-BE49-F238E27FC236}">
                <a16:creationId xmlns:a16="http://schemas.microsoft.com/office/drawing/2014/main" id="{86C2E983-D2DE-4649-B950-7DF8D1B26100}"/>
              </a:ext>
            </a:extLst>
          </p:cNvPr>
          <p:cNvSpPr/>
          <p:nvPr/>
        </p:nvSpPr>
        <p:spPr>
          <a:xfrm>
            <a:off x="10035940" y="1777241"/>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FFFF"/>
            </a:solidFill>
            <a:prstDash val="solid"/>
            <a:round/>
          </a:ln>
        </p:spPr>
        <p:txBody>
          <a:bodyPr rtlCol="0" anchor="ctr"/>
          <a:lstStyle/>
          <a:p>
            <a:endParaRPr lang="en-US"/>
          </a:p>
        </p:txBody>
      </p:sp>
      <p:grpSp>
        <p:nvGrpSpPr>
          <p:cNvPr id="144" name="Graphic 4">
            <a:extLst>
              <a:ext uri="{FF2B5EF4-FFF2-40B4-BE49-F238E27FC236}">
                <a16:creationId xmlns:a16="http://schemas.microsoft.com/office/drawing/2014/main" id="{2BF7F60B-8A6D-41F0-BD80-29F50A6C7D27}"/>
              </a:ext>
            </a:extLst>
          </p:cNvPr>
          <p:cNvGrpSpPr/>
          <p:nvPr/>
        </p:nvGrpSpPr>
        <p:grpSpPr>
          <a:xfrm>
            <a:off x="10477614" y="1714781"/>
            <a:ext cx="946552" cy="117967"/>
            <a:chOff x="10477614" y="1714781"/>
            <a:chExt cx="946552" cy="117967"/>
          </a:xfrm>
          <a:solidFill>
            <a:srgbClr val="000000"/>
          </a:solidFill>
        </p:grpSpPr>
        <p:sp>
          <p:nvSpPr>
            <p:cNvPr id="145" name="Freeform: Shape 144">
              <a:extLst>
                <a:ext uri="{FF2B5EF4-FFF2-40B4-BE49-F238E27FC236}">
                  <a16:creationId xmlns:a16="http://schemas.microsoft.com/office/drawing/2014/main" id="{A7AFB831-C9C9-4EA0-80EC-6C8FC802187F}"/>
                </a:ext>
              </a:extLst>
            </p:cNvPr>
            <p:cNvSpPr/>
            <p:nvPr/>
          </p:nvSpPr>
          <p:spPr>
            <a:xfrm flipV="1">
              <a:off x="10477614" y="1719472"/>
              <a:ext cx="84081" cy="111109"/>
            </a:xfrm>
            <a:custGeom>
              <a:avLst/>
              <a:gdLst>
                <a:gd name="connsiteX0" fmla="*/ 307 w 84081"/>
                <a:gd name="connsiteY0" fmla="*/ 111119 h 111109"/>
                <a:gd name="connsiteX1" fmla="*/ 20548 w 84081"/>
                <a:gd name="connsiteY1" fmla="*/ 111119 h 111109"/>
                <a:gd name="connsiteX2" fmla="*/ 69816 w 84081"/>
                <a:gd name="connsiteY2" fmla="*/ 18179 h 111109"/>
                <a:gd name="connsiteX3" fmla="*/ 69816 w 84081"/>
                <a:gd name="connsiteY3" fmla="*/ 111119 h 111109"/>
                <a:gd name="connsiteX4" fmla="*/ 84389 w 84081"/>
                <a:gd name="connsiteY4" fmla="*/ 111119 h 111109"/>
                <a:gd name="connsiteX5" fmla="*/ 84389 w 84081"/>
                <a:gd name="connsiteY5" fmla="*/ 10 h 111109"/>
                <a:gd name="connsiteX6" fmla="*/ 64148 w 84081"/>
                <a:gd name="connsiteY6" fmla="*/ 10 h 111109"/>
                <a:gd name="connsiteX7" fmla="*/ 14904 w 84081"/>
                <a:gd name="connsiteY7" fmla="*/ 92950 h 111109"/>
                <a:gd name="connsiteX8" fmla="*/ 14904 w 84081"/>
                <a:gd name="connsiteY8" fmla="*/ 10 h 111109"/>
                <a:gd name="connsiteX9" fmla="*/ 307 w 84081"/>
                <a:gd name="connsiteY9" fmla="*/ 10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081" h="111109">
                  <a:moveTo>
                    <a:pt x="307" y="111119"/>
                  </a:moveTo>
                  <a:lnTo>
                    <a:pt x="20548" y="111119"/>
                  </a:lnTo>
                  <a:lnTo>
                    <a:pt x="69816" y="18179"/>
                  </a:lnTo>
                  <a:lnTo>
                    <a:pt x="69816" y="111119"/>
                  </a:lnTo>
                  <a:lnTo>
                    <a:pt x="84389" y="111119"/>
                  </a:lnTo>
                  <a:lnTo>
                    <a:pt x="84389" y="10"/>
                  </a:lnTo>
                  <a:lnTo>
                    <a:pt x="64148" y="10"/>
                  </a:lnTo>
                  <a:lnTo>
                    <a:pt x="14904" y="92950"/>
                  </a:lnTo>
                  <a:lnTo>
                    <a:pt x="14904" y="10"/>
                  </a:lnTo>
                  <a:lnTo>
                    <a:pt x="307" y="10"/>
                  </a:lnTo>
                  <a:close/>
                </a:path>
              </a:pathLst>
            </a:custGeom>
            <a:solidFill>
              <a:srgbClr val="000000"/>
            </a:solidFill>
            <a:ln w="1524" cap="flat">
              <a:noFill/>
              <a:prstDash val="solid"/>
              <a:round/>
            </a:ln>
          </p:spPr>
          <p:txBody>
            <a:bodyPr rtlCol="0" anchor="ctr"/>
            <a:lstStyle/>
            <a:p>
              <a:endParaRPr lang="en-US"/>
            </a:p>
          </p:txBody>
        </p:sp>
        <p:sp>
          <p:nvSpPr>
            <p:cNvPr id="146" name="Freeform: Shape 145">
              <a:extLst>
                <a:ext uri="{FF2B5EF4-FFF2-40B4-BE49-F238E27FC236}">
                  <a16:creationId xmlns:a16="http://schemas.microsoft.com/office/drawing/2014/main" id="{9B86E883-0E7E-41AC-A346-D9C454F1948A}"/>
                </a:ext>
              </a:extLst>
            </p:cNvPr>
            <p:cNvSpPr/>
            <p:nvPr/>
          </p:nvSpPr>
          <p:spPr>
            <a:xfrm flipV="1">
              <a:off x="10585068" y="1745237"/>
              <a:ext cx="77247" cy="87510"/>
            </a:xfrm>
            <a:custGeom>
              <a:avLst/>
              <a:gdLst>
                <a:gd name="connsiteX0" fmla="*/ 77567 w 77247"/>
                <a:gd name="connsiteY0" fmla="*/ 47288 h 87510"/>
                <a:gd name="connsiteX1" fmla="*/ 77567 w 77247"/>
                <a:gd name="connsiteY1" fmla="*/ 40596 h 87510"/>
                <a:gd name="connsiteX2" fmla="*/ 14606 w 77247"/>
                <a:gd name="connsiteY2" fmla="*/ 40596 h 87510"/>
                <a:gd name="connsiteX3" fmla="*/ 23131 w 77247"/>
                <a:gd name="connsiteY3" fmla="*/ 19046 h 87510"/>
                <a:gd name="connsiteX4" fmla="*/ 44372 w 77247"/>
                <a:gd name="connsiteY4" fmla="*/ 11640 h 87510"/>
                <a:gd name="connsiteX5" fmla="*/ 59660 w 77247"/>
                <a:gd name="connsiteY5" fmla="*/ 13569 h 87510"/>
                <a:gd name="connsiteX6" fmla="*/ 74376 w 77247"/>
                <a:gd name="connsiteY6" fmla="*/ 19379 h 87510"/>
                <a:gd name="connsiteX7" fmla="*/ 74376 w 77247"/>
                <a:gd name="connsiteY7" fmla="*/ 6425 h 87510"/>
                <a:gd name="connsiteX8" fmla="*/ 59255 w 77247"/>
                <a:gd name="connsiteY8" fmla="*/ 1663 h 87510"/>
                <a:gd name="connsiteX9" fmla="*/ 43562 w 77247"/>
                <a:gd name="connsiteY9" fmla="*/ 20 h 87510"/>
                <a:gd name="connsiteX10" fmla="*/ 11963 w 77247"/>
                <a:gd name="connsiteY10" fmla="*/ 11617 h 87510"/>
                <a:gd name="connsiteX11" fmla="*/ 319 w 77247"/>
                <a:gd name="connsiteY11" fmla="*/ 43049 h 87510"/>
                <a:gd name="connsiteX12" fmla="*/ 11368 w 77247"/>
                <a:gd name="connsiteY12" fmla="*/ 75506 h 87510"/>
                <a:gd name="connsiteX13" fmla="*/ 41181 w 77247"/>
                <a:gd name="connsiteY13" fmla="*/ 87531 h 87510"/>
                <a:gd name="connsiteX14" fmla="*/ 67780 w 77247"/>
                <a:gd name="connsiteY14" fmla="*/ 76696 h 87510"/>
                <a:gd name="connsiteX15" fmla="*/ 77567 w 77247"/>
                <a:gd name="connsiteY15" fmla="*/ 47288 h 87510"/>
                <a:gd name="connsiteX16" fmla="*/ 63874 w 77247"/>
                <a:gd name="connsiteY16" fmla="*/ 51312 h 87510"/>
                <a:gd name="connsiteX17" fmla="*/ 57588 w 77247"/>
                <a:gd name="connsiteY17" fmla="*/ 69219 h 87510"/>
                <a:gd name="connsiteX18" fmla="*/ 41324 w 77247"/>
                <a:gd name="connsiteY18" fmla="*/ 75934 h 87510"/>
                <a:gd name="connsiteX19" fmla="*/ 22988 w 77247"/>
                <a:gd name="connsiteY19" fmla="*/ 69457 h 87510"/>
                <a:gd name="connsiteX20" fmla="*/ 15059 w 77247"/>
                <a:gd name="connsiteY20" fmla="*/ 51217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67" y="47288"/>
                  </a:moveTo>
                  <a:lnTo>
                    <a:pt x="77567" y="40596"/>
                  </a:lnTo>
                  <a:lnTo>
                    <a:pt x="14606" y="40596"/>
                  </a:lnTo>
                  <a:cubicBezTo>
                    <a:pt x="15210" y="31167"/>
                    <a:pt x="18051" y="23983"/>
                    <a:pt x="23131" y="19046"/>
                  </a:cubicBezTo>
                  <a:cubicBezTo>
                    <a:pt x="28211" y="14109"/>
                    <a:pt x="35291" y="11640"/>
                    <a:pt x="44372" y="11640"/>
                  </a:cubicBezTo>
                  <a:cubicBezTo>
                    <a:pt x="49627" y="11640"/>
                    <a:pt x="54722" y="12283"/>
                    <a:pt x="59660" y="13569"/>
                  </a:cubicBezTo>
                  <a:cubicBezTo>
                    <a:pt x="64597" y="14855"/>
                    <a:pt x="69502" y="16792"/>
                    <a:pt x="74376" y="19379"/>
                  </a:cubicBezTo>
                  <a:lnTo>
                    <a:pt x="74376" y="6425"/>
                  </a:lnTo>
                  <a:cubicBezTo>
                    <a:pt x="69454" y="4346"/>
                    <a:pt x="64414" y="2758"/>
                    <a:pt x="59255" y="1663"/>
                  </a:cubicBezTo>
                  <a:cubicBezTo>
                    <a:pt x="54095" y="568"/>
                    <a:pt x="48865" y="20"/>
                    <a:pt x="43562" y="20"/>
                  </a:cubicBezTo>
                  <a:cubicBezTo>
                    <a:pt x="30259" y="20"/>
                    <a:pt x="19726" y="3885"/>
                    <a:pt x="11963" y="11617"/>
                  </a:cubicBezTo>
                  <a:cubicBezTo>
                    <a:pt x="4200" y="19364"/>
                    <a:pt x="319" y="29841"/>
                    <a:pt x="319" y="43049"/>
                  </a:cubicBezTo>
                  <a:cubicBezTo>
                    <a:pt x="319" y="56686"/>
                    <a:pt x="4002" y="67505"/>
                    <a:pt x="11368" y="75506"/>
                  </a:cubicBezTo>
                  <a:cubicBezTo>
                    <a:pt x="18734" y="83522"/>
                    <a:pt x="28672" y="87531"/>
                    <a:pt x="41181" y="87531"/>
                  </a:cubicBezTo>
                  <a:cubicBezTo>
                    <a:pt x="52389" y="87531"/>
                    <a:pt x="61255" y="83919"/>
                    <a:pt x="67780" y="76696"/>
                  </a:cubicBezTo>
                  <a:cubicBezTo>
                    <a:pt x="74304" y="69489"/>
                    <a:pt x="77567" y="59686"/>
                    <a:pt x="77567" y="47288"/>
                  </a:cubicBezTo>
                  <a:close/>
                  <a:moveTo>
                    <a:pt x="63874" y="51312"/>
                  </a:moveTo>
                  <a:cubicBezTo>
                    <a:pt x="63779" y="58789"/>
                    <a:pt x="61684" y="64758"/>
                    <a:pt x="57588" y="69219"/>
                  </a:cubicBezTo>
                  <a:cubicBezTo>
                    <a:pt x="53492" y="73696"/>
                    <a:pt x="48071" y="75934"/>
                    <a:pt x="41324" y="75934"/>
                  </a:cubicBezTo>
                  <a:cubicBezTo>
                    <a:pt x="33688" y="75934"/>
                    <a:pt x="27576" y="73775"/>
                    <a:pt x="22988" y="69457"/>
                  </a:cubicBezTo>
                  <a:cubicBezTo>
                    <a:pt x="18400" y="65139"/>
                    <a:pt x="15757" y="59059"/>
                    <a:pt x="15059" y="51217"/>
                  </a:cubicBezTo>
                  <a:close/>
                </a:path>
              </a:pathLst>
            </a:custGeom>
            <a:solidFill>
              <a:srgbClr val="000000"/>
            </a:solidFill>
            <a:ln w="1524" cap="flat">
              <a:noFill/>
              <a:prstDash val="solid"/>
              <a:round/>
            </a:ln>
          </p:spPr>
          <p:txBody>
            <a:bodyPr rtlCol="0" anchor="ctr"/>
            <a:lstStyle/>
            <a:p>
              <a:endParaRPr lang="en-US"/>
            </a:p>
          </p:txBody>
        </p:sp>
        <p:sp>
          <p:nvSpPr>
            <p:cNvPr id="147" name="Freeform: Shape 146">
              <a:extLst>
                <a:ext uri="{FF2B5EF4-FFF2-40B4-BE49-F238E27FC236}">
                  <a16:creationId xmlns:a16="http://schemas.microsoft.com/office/drawing/2014/main" id="{0CBA957F-5D9D-44A4-B5D1-90D670C9B266}"/>
                </a:ext>
              </a:extLst>
            </p:cNvPr>
            <p:cNvSpPr/>
            <p:nvPr/>
          </p:nvSpPr>
          <p:spPr>
            <a:xfrm flipV="1">
              <a:off x="10676829" y="1747237"/>
              <a:ext cx="111847" cy="83343"/>
            </a:xfrm>
            <a:custGeom>
              <a:avLst/>
              <a:gdLst>
                <a:gd name="connsiteX0" fmla="*/ 315 w 111847"/>
                <a:gd name="connsiteY0" fmla="*/ 83364 h 83343"/>
                <a:gd name="connsiteX1" fmla="*/ 14007 w 111847"/>
                <a:gd name="connsiteY1" fmla="*/ 83364 h 83343"/>
                <a:gd name="connsiteX2" fmla="*/ 31128 w 111847"/>
                <a:gd name="connsiteY2" fmla="*/ 18332 h 83343"/>
                <a:gd name="connsiteX3" fmla="*/ 48154 w 111847"/>
                <a:gd name="connsiteY3" fmla="*/ 83364 h 83343"/>
                <a:gd name="connsiteX4" fmla="*/ 64299 w 111847"/>
                <a:gd name="connsiteY4" fmla="*/ 83364 h 83343"/>
                <a:gd name="connsiteX5" fmla="*/ 81420 w 111847"/>
                <a:gd name="connsiteY5" fmla="*/ 18332 h 83343"/>
                <a:gd name="connsiteX6" fmla="*/ 98470 w 111847"/>
                <a:gd name="connsiteY6" fmla="*/ 83364 h 83343"/>
                <a:gd name="connsiteX7" fmla="*/ 112162 w 111847"/>
                <a:gd name="connsiteY7" fmla="*/ 83364 h 83343"/>
                <a:gd name="connsiteX8" fmla="*/ 90349 w 111847"/>
                <a:gd name="connsiteY8" fmla="*/ 20 h 83343"/>
                <a:gd name="connsiteX9" fmla="*/ 74205 w 111847"/>
                <a:gd name="connsiteY9" fmla="*/ 20 h 83343"/>
                <a:gd name="connsiteX10" fmla="*/ 56274 w 111847"/>
                <a:gd name="connsiteY10" fmla="*/ 68338 h 83343"/>
                <a:gd name="connsiteX11" fmla="*/ 38272 w 111847"/>
                <a:gd name="connsiteY11" fmla="*/ 20 h 83343"/>
                <a:gd name="connsiteX12" fmla="*/ 22103 w 111847"/>
                <a:gd name="connsiteY12" fmla="*/ 20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315" y="83364"/>
                  </a:moveTo>
                  <a:lnTo>
                    <a:pt x="14007" y="83364"/>
                  </a:lnTo>
                  <a:lnTo>
                    <a:pt x="31128" y="18332"/>
                  </a:lnTo>
                  <a:lnTo>
                    <a:pt x="48154" y="83364"/>
                  </a:lnTo>
                  <a:lnTo>
                    <a:pt x="64299" y="83364"/>
                  </a:lnTo>
                  <a:lnTo>
                    <a:pt x="81420" y="18332"/>
                  </a:lnTo>
                  <a:lnTo>
                    <a:pt x="98470" y="83364"/>
                  </a:lnTo>
                  <a:lnTo>
                    <a:pt x="112162" y="83364"/>
                  </a:lnTo>
                  <a:lnTo>
                    <a:pt x="90349" y="20"/>
                  </a:lnTo>
                  <a:lnTo>
                    <a:pt x="74205" y="20"/>
                  </a:lnTo>
                  <a:lnTo>
                    <a:pt x="56274" y="68338"/>
                  </a:lnTo>
                  <a:lnTo>
                    <a:pt x="38272" y="20"/>
                  </a:lnTo>
                  <a:lnTo>
                    <a:pt x="22103" y="20"/>
                  </a:lnTo>
                  <a:close/>
                </a:path>
              </a:pathLst>
            </a:custGeom>
            <a:solidFill>
              <a:srgbClr val="000000"/>
            </a:solidFill>
            <a:ln w="1524" cap="flat">
              <a:noFill/>
              <a:prstDash val="solid"/>
              <a:round/>
            </a:ln>
          </p:spPr>
          <p:txBody>
            <a:bodyPr rtlCol="0" anchor="ctr"/>
            <a:lstStyle/>
            <a:p>
              <a:endParaRPr lang="en-US"/>
            </a:p>
          </p:txBody>
        </p:sp>
        <p:sp>
          <p:nvSpPr>
            <p:cNvPr id="148" name="Freeform: Shape 147">
              <a:extLst>
                <a:ext uri="{FF2B5EF4-FFF2-40B4-BE49-F238E27FC236}">
                  <a16:creationId xmlns:a16="http://schemas.microsoft.com/office/drawing/2014/main" id="{E0C0D7CE-CD82-48F6-8D8B-0FF4D28DEC24}"/>
                </a:ext>
              </a:extLst>
            </p:cNvPr>
            <p:cNvSpPr/>
            <p:nvPr/>
          </p:nvSpPr>
          <p:spPr>
            <a:xfrm flipV="1">
              <a:off x="10795067" y="1830581"/>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49" name="Freeform: Shape 148">
              <a:extLst>
                <a:ext uri="{FF2B5EF4-FFF2-40B4-BE49-F238E27FC236}">
                  <a16:creationId xmlns:a16="http://schemas.microsoft.com/office/drawing/2014/main" id="{2E6C13BB-C0EC-447D-BC1E-56B924CA61F1}"/>
                </a:ext>
              </a:extLst>
            </p:cNvPr>
            <p:cNvSpPr/>
            <p:nvPr/>
          </p:nvSpPr>
          <p:spPr>
            <a:xfrm flipV="1">
              <a:off x="10852059" y="1717471"/>
              <a:ext cx="102846" cy="115276"/>
            </a:xfrm>
            <a:custGeom>
              <a:avLst/>
              <a:gdLst>
                <a:gd name="connsiteX0" fmla="*/ 51831 w 102846"/>
                <a:gd name="connsiteY0" fmla="*/ 103094 h 115276"/>
                <a:gd name="connsiteX1" fmla="*/ 25804 w 102846"/>
                <a:gd name="connsiteY1" fmla="*/ 90879 h 115276"/>
                <a:gd name="connsiteX2" fmla="*/ 16184 w 102846"/>
                <a:gd name="connsiteY2" fmla="*/ 57612 h 115276"/>
                <a:gd name="connsiteX3" fmla="*/ 25804 w 102846"/>
                <a:gd name="connsiteY3" fmla="*/ 24418 h 115276"/>
                <a:gd name="connsiteX4" fmla="*/ 51831 w 102846"/>
                <a:gd name="connsiteY4" fmla="*/ 12226 h 115276"/>
                <a:gd name="connsiteX5" fmla="*/ 77763 w 102846"/>
                <a:gd name="connsiteY5" fmla="*/ 24418 h 115276"/>
                <a:gd name="connsiteX6" fmla="*/ 87336 w 102846"/>
                <a:gd name="connsiteY6" fmla="*/ 57612 h 115276"/>
                <a:gd name="connsiteX7" fmla="*/ 77763 w 102846"/>
                <a:gd name="connsiteY7" fmla="*/ 90879 h 115276"/>
                <a:gd name="connsiteX8" fmla="*/ 51831 w 102846"/>
                <a:gd name="connsiteY8" fmla="*/ 103094 h 115276"/>
                <a:gd name="connsiteX9" fmla="*/ 51831 w 102846"/>
                <a:gd name="connsiteY9" fmla="*/ 115286 h 115276"/>
                <a:gd name="connsiteX10" fmla="*/ 89169 w 102846"/>
                <a:gd name="connsiteY10" fmla="*/ 99618 h 115276"/>
                <a:gd name="connsiteX11" fmla="*/ 103171 w 102846"/>
                <a:gd name="connsiteY11" fmla="*/ 57612 h 115276"/>
                <a:gd name="connsiteX12" fmla="*/ 89169 w 102846"/>
                <a:gd name="connsiteY12" fmla="*/ 15679 h 115276"/>
                <a:gd name="connsiteX13" fmla="*/ 51831 w 102846"/>
                <a:gd name="connsiteY13" fmla="*/ 10 h 115276"/>
                <a:gd name="connsiteX14" fmla="*/ 14351 w 102846"/>
                <a:gd name="connsiteY14" fmla="*/ 15631 h 115276"/>
                <a:gd name="connsiteX15" fmla="*/ 325 w 102846"/>
                <a:gd name="connsiteY15" fmla="*/ 57612 h 115276"/>
                <a:gd name="connsiteX16" fmla="*/ 14351 w 102846"/>
                <a:gd name="connsiteY16" fmla="*/ 99618 h 115276"/>
                <a:gd name="connsiteX17" fmla="*/ 51831 w 102846"/>
                <a:gd name="connsiteY17" fmla="*/ 11528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846" h="115276">
                  <a:moveTo>
                    <a:pt x="51831" y="103094"/>
                  </a:moveTo>
                  <a:cubicBezTo>
                    <a:pt x="40909" y="103094"/>
                    <a:pt x="32234" y="99022"/>
                    <a:pt x="25804" y="90879"/>
                  </a:cubicBezTo>
                  <a:cubicBezTo>
                    <a:pt x="19391" y="82751"/>
                    <a:pt x="16184" y="71662"/>
                    <a:pt x="16184" y="57612"/>
                  </a:cubicBezTo>
                  <a:cubicBezTo>
                    <a:pt x="16184" y="43627"/>
                    <a:pt x="19391" y="32562"/>
                    <a:pt x="25804" y="24418"/>
                  </a:cubicBezTo>
                  <a:cubicBezTo>
                    <a:pt x="32234" y="16290"/>
                    <a:pt x="40909" y="12226"/>
                    <a:pt x="51831" y="12226"/>
                  </a:cubicBezTo>
                  <a:cubicBezTo>
                    <a:pt x="62738" y="12226"/>
                    <a:pt x="71382" y="16290"/>
                    <a:pt x="77763" y="24418"/>
                  </a:cubicBezTo>
                  <a:cubicBezTo>
                    <a:pt x="84145" y="32562"/>
                    <a:pt x="87336" y="43627"/>
                    <a:pt x="87336" y="57612"/>
                  </a:cubicBezTo>
                  <a:cubicBezTo>
                    <a:pt x="87336" y="71662"/>
                    <a:pt x="84145" y="82751"/>
                    <a:pt x="77763" y="90879"/>
                  </a:cubicBezTo>
                  <a:cubicBezTo>
                    <a:pt x="71382" y="99022"/>
                    <a:pt x="62738" y="103094"/>
                    <a:pt x="51831" y="103094"/>
                  </a:cubicBezTo>
                  <a:close/>
                  <a:moveTo>
                    <a:pt x="51831" y="115286"/>
                  </a:moveTo>
                  <a:cubicBezTo>
                    <a:pt x="67405" y="115286"/>
                    <a:pt x="79851" y="110064"/>
                    <a:pt x="89169" y="99618"/>
                  </a:cubicBezTo>
                  <a:cubicBezTo>
                    <a:pt x="98504" y="89172"/>
                    <a:pt x="103171" y="75170"/>
                    <a:pt x="103171" y="57612"/>
                  </a:cubicBezTo>
                  <a:cubicBezTo>
                    <a:pt x="103171" y="40102"/>
                    <a:pt x="98504" y="26124"/>
                    <a:pt x="89169" y="15679"/>
                  </a:cubicBezTo>
                  <a:cubicBezTo>
                    <a:pt x="79851" y="5233"/>
                    <a:pt x="67405" y="10"/>
                    <a:pt x="51831" y="10"/>
                  </a:cubicBezTo>
                  <a:cubicBezTo>
                    <a:pt x="36210" y="10"/>
                    <a:pt x="23717" y="5217"/>
                    <a:pt x="14351" y="15631"/>
                  </a:cubicBezTo>
                  <a:cubicBezTo>
                    <a:pt x="5000" y="26061"/>
                    <a:pt x="325" y="40055"/>
                    <a:pt x="325" y="57612"/>
                  </a:cubicBezTo>
                  <a:cubicBezTo>
                    <a:pt x="325" y="75170"/>
                    <a:pt x="5000" y="89172"/>
                    <a:pt x="14351" y="99618"/>
                  </a:cubicBezTo>
                  <a:cubicBezTo>
                    <a:pt x="23717" y="110064"/>
                    <a:pt x="36210" y="115286"/>
                    <a:pt x="51831" y="115286"/>
                  </a:cubicBezTo>
                  <a:close/>
                </a:path>
              </a:pathLst>
            </a:custGeom>
            <a:solidFill>
              <a:srgbClr val="000000"/>
            </a:solidFill>
            <a:ln w="1524" cap="flat">
              <a:noFill/>
              <a:prstDash val="solid"/>
              <a:round/>
            </a:ln>
          </p:spPr>
          <p:txBody>
            <a:bodyPr rtlCol="0" anchor="ctr"/>
            <a:lstStyle/>
            <a:p>
              <a:endParaRPr lang="en-US"/>
            </a:p>
          </p:txBody>
        </p:sp>
        <p:sp>
          <p:nvSpPr>
            <p:cNvPr id="150" name="Freeform: Shape 149">
              <a:extLst>
                <a:ext uri="{FF2B5EF4-FFF2-40B4-BE49-F238E27FC236}">
                  <a16:creationId xmlns:a16="http://schemas.microsoft.com/office/drawing/2014/main" id="{694A47F9-D5D9-427B-B0DE-56C6AFF2170E}"/>
                </a:ext>
              </a:extLst>
            </p:cNvPr>
            <p:cNvSpPr/>
            <p:nvPr/>
          </p:nvSpPr>
          <p:spPr>
            <a:xfrm flipV="1">
              <a:off x="10977301" y="1745237"/>
              <a:ext cx="48815" cy="85344"/>
            </a:xfrm>
            <a:custGeom>
              <a:avLst/>
              <a:gdLst>
                <a:gd name="connsiteX0" fmla="*/ 49160 w 48815"/>
                <a:gd name="connsiteY0" fmla="*/ 70576 h 85344"/>
                <a:gd name="connsiteX1" fmla="*/ 44136 w 48815"/>
                <a:gd name="connsiteY1" fmla="*/ 72528 h 85344"/>
                <a:gd name="connsiteX2" fmla="*/ 38159 w 48815"/>
                <a:gd name="connsiteY2" fmla="*/ 73171 h 85344"/>
                <a:gd name="connsiteX3" fmla="*/ 20323 w 48815"/>
                <a:gd name="connsiteY3" fmla="*/ 65623 h 85344"/>
                <a:gd name="connsiteX4" fmla="*/ 14108 w 48815"/>
                <a:gd name="connsiteY4" fmla="*/ 43929 h 85344"/>
                <a:gd name="connsiteX5" fmla="*/ 14108 w 48815"/>
                <a:gd name="connsiteY5" fmla="*/ 19 h 85344"/>
                <a:gd name="connsiteX6" fmla="*/ 344 w 48815"/>
                <a:gd name="connsiteY6" fmla="*/ 19 h 85344"/>
                <a:gd name="connsiteX7" fmla="*/ 344 w 48815"/>
                <a:gd name="connsiteY7" fmla="*/ 83363 h 85344"/>
                <a:gd name="connsiteX8" fmla="*/ 14108 w 48815"/>
                <a:gd name="connsiteY8" fmla="*/ 83363 h 85344"/>
                <a:gd name="connsiteX9" fmla="*/ 14108 w 48815"/>
                <a:gd name="connsiteY9" fmla="*/ 70409 h 85344"/>
                <a:gd name="connsiteX10" fmla="*/ 25348 w 48815"/>
                <a:gd name="connsiteY10" fmla="*/ 81672 h 85344"/>
                <a:gd name="connsiteX11" fmla="*/ 42183 w 48815"/>
                <a:gd name="connsiteY11" fmla="*/ 85363 h 85344"/>
                <a:gd name="connsiteX12" fmla="*/ 45302 w 48815"/>
                <a:gd name="connsiteY12" fmla="*/ 85173 h 85344"/>
                <a:gd name="connsiteX13" fmla="*/ 49089 w 48815"/>
                <a:gd name="connsiteY13" fmla="*/ 84625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160" y="70576"/>
                  </a:moveTo>
                  <a:cubicBezTo>
                    <a:pt x="47620" y="71465"/>
                    <a:pt x="45945" y="72115"/>
                    <a:pt x="44136" y="72528"/>
                  </a:cubicBezTo>
                  <a:cubicBezTo>
                    <a:pt x="42326" y="72957"/>
                    <a:pt x="40334" y="73171"/>
                    <a:pt x="38159" y="73171"/>
                  </a:cubicBezTo>
                  <a:cubicBezTo>
                    <a:pt x="30412" y="73171"/>
                    <a:pt x="24466" y="70655"/>
                    <a:pt x="20323" y="65623"/>
                  </a:cubicBezTo>
                  <a:cubicBezTo>
                    <a:pt x="16180" y="60590"/>
                    <a:pt x="14108" y="53359"/>
                    <a:pt x="14108" y="43929"/>
                  </a:cubicBezTo>
                  <a:lnTo>
                    <a:pt x="14108" y="19"/>
                  </a:lnTo>
                  <a:lnTo>
                    <a:pt x="344" y="19"/>
                  </a:lnTo>
                  <a:lnTo>
                    <a:pt x="344" y="83363"/>
                  </a:lnTo>
                  <a:lnTo>
                    <a:pt x="14108" y="83363"/>
                  </a:lnTo>
                  <a:lnTo>
                    <a:pt x="14108" y="70409"/>
                  </a:lnTo>
                  <a:cubicBezTo>
                    <a:pt x="16997" y="75473"/>
                    <a:pt x="20744" y="79227"/>
                    <a:pt x="25348" y="81672"/>
                  </a:cubicBezTo>
                  <a:cubicBezTo>
                    <a:pt x="29967" y="84133"/>
                    <a:pt x="35579" y="85363"/>
                    <a:pt x="42183" y="85363"/>
                  </a:cubicBezTo>
                  <a:cubicBezTo>
                    <a:pt x="43120" y="85363"/>
                    <a:pt x="44159" y="85300"/>
                    <a:pt x="45302" y="85173"/>
                  </a:cubicBezTo>
                  <a:cubicBezTo>
                    <a:pt x="46445" y="85062"/>
                    <a:pt x="47707" y="84879"/>
                    <a:pt x="49089" y="84625"/>
                  </a:cubicBezTo>
                  <a:close/>
                </a:path>
              </a:pathLst>
            </a:custGeom>
            <a:solidFill>
              <a:srgbClr val="000000"/>
            </a:solidFill>
            <a:ln w="1524" cap="flat">
              <a:noFill/>
              <a:prstDash val="solid"/>
              <a:round/>
            </a:ln>
          </p:spPr>
          <p:txBody>
            <a:bodyPr rtlCol="0" anchor="ctr"/>
            <a:lstStyle/>
            <a:p>
              <a:endParaRPr lang="en-US"/>
            </a:p>
          </p:txBody>
        </p:sp>
        <p:sp>
          <p:nvSpPr>
            <p:cNvPr id="151" name="Freeform: Shape 150">
              <a:extLst>
                <a:ext uri="{FF2B5EF4-FFF2-40B4-BE49-F238E27FC236}">
                  <a16:creationId xmlns:a16="http://schemas.microsoft.com/office/drawing/2014/main" id="{6AF6C275-4743-4356-9F88-C3DEFBCF287E}"/>
                </a:ext>
              </a:extLst>
            </p:cNvPr>
            <p:cNvSpPr/>
            <p:nvPr/>
          </p:nvSpPr>
          <p:spPr>
            <a:xfrm flipV="1">
              <a:off x="11040482" y="1714781"/>
              <a:ext cx="13692" cy="115800"/>
            </a:xfrm>
            <a:custGeom>
              <a:avLst/>
              <a:gdLst>
                <a:gd name="connsiteX0" fmla="*/ 358 w 13692"/>
                <a:gd name="connsiteY0" fmla="*/ 115809 h 115800"/>
                <a:gd name="connsiteX1" fmla="*/ 14050 w 13692"/>
                <a:gd name="connsiteY1" fmla="*/ 115809 h 115800"/>
                <a:gd name="connsiteX2" fmla="*/ 14050 w 13692"/>
                <a:gd name="connsiteY2" fmla="*/ 8 h 115800"/>
                <a:gd name="connsiteX3" fmla="*/ 358 w 13692"/>
                <a:gd name="connsiteY3" fmla="*/ 8 h 115800"/>
              </a:gdLst>
              <a:ahLst/>
              <a:cxnLst>
                <a:cxn ang="0">
                  <a:pos x="connsiteX0" y="connsiteY0"/>
                </a:cxn>
                <a:cxn ang="0">
                  <a:pos x="connsiteX1" y="connsiteY1"/>
                </a:cxn>
                <a:cxn ang="0">
                  <a:pos x="connsiteX2" y="connsiteY2"/>
                </a:cxn>
                <a:cxn ang="0">
                  <a:pos x="connsiteX3" y="connsiteY3"/>
                </a:cxn>
              </a:cxnLst>
              <a:rect l="l" t="t" r="r" b="b"/>
              <a:pathLst>
                <a:path w="13692" h="115800">
                  <a:moveTo>
                    <a:pt x="358" y="115809"/>
                  </a:moveTo>
                  <a:lnTo>
                    <a:pt x="14050" y="115809"/>
                  </a:lnTo>
                  <a:lnTo>
                    <a:pt x="14050" y="8"/>
                  </a:lnTo>
                  <a:lnTo>
                    <a:pt x="358" y="8"/>
                  </a:lnTo>
                  <a:close/>
                </a:path>
              </a:pathLst>
            </a:custGeom>
            <a:solidFill>
              <a:srgbClr val="000000"/>
            </a:solidFill>
            <a:ln w="1524" cap="flat">
              <a:noFill/>
              <a:prstDash val="solid"/>
              <a:round/>
            </a:ln>
          </p:spPr>
          <p:txBody>
            <a:bodyPr rtlCol="0" anchor="ctr"/>
            <a:lstStyle/>
            <a:p>
              <a:endParaRPr lang="en-US"/>
            </a:p>
          </p:txBody>
        </p:sp>
        <p:sp>
          <p:nvSpPr>
            <p:cNvPr id="152" name="Freeform: Shape 151">
              <a:extLst>
                <a:ext uri="{FF2B5EF4-FFF2-40B4-BE49-F238E27FC236}">
                  <a16:creationId xmlns:a16="http://schemas.microsoft.com/office/drawing/2014/main" id="{41351BD5-12DA-40A7-B818-69CA258DE537}"/>
                </a:ext>
              </a:extLst>
            </p:cNvPr>
            <p:cNvSpPr/>
            <p:nvPr/>
          </p:nvSpPr>
          <p:spPr>
            <a:xfrm flipV="1">
              <a:off x="11076871" y="1745237"/>
              <a:ext cx="77247" cy="87510"/>
            </a:xfrm>
            <a:custGeom>
              <a:avLst/>
              <a:gdLst>
                <a:gd name="connsiteX0" fmla="*/ 77592 w 77247"/>
                <a:gd name="connsiteY0" fmla="*/ 47288 h 87510"/>
                <a:gd name="connsiteX1" fmla="*/ 77592 w 77247"/>
                <a:gd name="connsiteY1" fmla="*/ 40596 h 87510"/>
                <a:gd name="connsiteX2" fmla="*/ 14632 w 77247"/>
                <a:gd name="connsiteY2" fmla="*/ 40596 h 87510"/>
                <a:gd name="connsiteX3" fmla="*/ 23157 w 77247"/>
                <a:gd name="connsiteY3" fmla="*/ 19046 h 87510"/>
                <a:gd name="connsiteX4" fmla="*/ 44398 w 77247"/>
                <a:gd name="connsiteY4" fmla="*/ 11640 h 87510"/>
                <a:gd name="connsiteX5" fmla="*/ 59685 w 77247"/>
                <a:gd name="connsiteY5" fmla="*/ 13569 h 87510"/>
                <a:gd name="connsiteX6" fmla="*/ 74402 w 77247"/>
                <a:gd name="connsiteY6" fmla="*/ 19379 h 87510"/>
                <a:gd name="connsiteX7" fmla="*/ 74402 w 77247"/>
                <a:gd name="connsiteY7" fmla="*/ 6425 h 87510"/>
                <a:gd name="connsiteX8" fmla="*/ 59281 w 77247"/>
                <a:gd name="connsiteY8" fmla="*/ 1663 h 87510"/>
                <a:gd name="connsiteX9" fmla="*/ 43588 w 77247"/>
                <a:gd name="connsiteY9" fmla="*/ 20 h 87510"/>
                <a:gd name="connsiteX10" fmla="*/ 11989 w 77247"/>
                <a:gd name="connsiteY10" fmla="*/ 11617 h 87510"/>
                <a:gd name="connsiteX11" fmla="*/ 345 w 77247"/>
                <a:gd name="connsiteY11" fmla="*/ 43049 h 87510"/>
                <a:gd name="connsiteX12" fmla="*/ 11394 w 77247"/>
                <a:gd name="connsiteY12" fmla="*/ 75506 h 87510"/>
                <a:gd name="connsiteX13" fmla="*/ 41207 w 77247"/>
                <a:gd name="connsiteY13" fmla="*/ 87531 h 87510"/>
                <a:gd name="connsiteX14" fmla="*/ 67805 w 77247"/>
                <a:gd name="connsiteY14" fmla="*/ 76696 h 87510"/>
                <a:gd name="connsiteX15" fmla="*/ 77592 w 77247"/>
                <a:gd name="connsiteY15" fmla="*/ 47288 h 87510"/>
                <a:gd name="connsiteX16" fmla="*/ 63900 w 77247"/>
                <a:gd name="connsiteY16" fmla="*/ 51312 h 87510"/>
                <a:gd name="connsiteX17" fmla="*/ 57614 w 77247"/>
                <a:gd name="connsiteY17" fmla="*/ 69219 h 87510"/>
                <a:gd name="connsiteX18" fmla="*/ 41350 w 77247"/>
                <a:gd name="connsiteY18" fmla="*/ 75934 h 87510"/>
                <a:gd name="connsiteX19" fmla="*/ 23014 w 77247"/>
                <a:gd name="connsiteY19" fmla="*/ 69457 h 87510"/>
                <a:gd name="connsiteX20" fmla="*/ 15085 w 77247"/>
                <a:gd name="connsiteY20" fmla="*/ 51217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92" y="47288"/>
                  </a:moveTo>
                  <a:lnTo>
                    <a:pt x="77592" y="40596"/>
                  </a:lnTo>
                  <a:lnTo>
                    <a:pt x="14632" y="40596"/>
                  </a:lnTo>
                  <a:cubicBezTo>
                    <a:pt x="15235" y="31167"/>
                    <a:pt x="18077" y="23983"/>
                    <a:pt x="23157" y="19046"/>
                  </a:cubicBezTo>
                  <a:cubicBezTo>
                    <a:pt x="28237" y="14109"/>
                    <a:pt x="35317" y="11640"/>
                    <a:pt x="44398" y="11640"/>
                  </a:cubicBezTo>
                  <a:cubicBezTo>
                    <a:pt x="49652" y="11640"/>
                    <a:pt x="54748" y="12283"/>
                    <a:pt x="59685" y="13569"/>
                  </a:cubicBezTo>
                  <a:cubicBezTo>
                    <a:pt x="64623" y="14855"/>
                    <a:pt x="69528" y="16792"/>
                    <a:pt x="74402" y="19379"/>
                  </a:cubicBezTo>
                  <a:lnTo>
                    <a:pt x="74402" y="6425"/>
                  </a:lnTo>
                  <a:cubicBezTo>
                    <a:pt x="69480" y="4346"/>
                    <a:pt x="64440" y="2758"/>
                    <a:pt x="59281" y="1663"/>
                  </a:cubicBezTo>
                  <a:cubicBezTo>
                    <a:pt x="54121" y="568"/>
                    <a:pt x="48890" y="20"/>
                    <a:pt x="43588" y="20"/>
                  </a:cubicBezTo>
                  <a:cubicBezTo>
                    <a:pt x="30285" y="20"/>
                    <a:pt x="19752" y="3885"/>
                    <a:pt x="11989" y="11617"/>
                  </a:cubicBezTo>
                  <a:cubicBezTo>
                    <a:pt x="4226" y="19364"/>
                    <a:pt x="345" y="29841"/>
                    <a:pt x="345" y="43049"/>
                  </a:cubicBezTo>
                  <a:cubicBezTo>
                    <a:pt x="345" y="56686"/>
                    <a:pt x="4028" y="67505"/>
                    <a:pt x="11394" y="75506"/>
                  </a:cubicBezTo>
                  <a:cubicBezTo>
                    <a:pt x="18760" y="83522"/>
                    <a:pt x="28697" y="87531"/>
                    <a:pt x="41207" y="87531"/>
                  </a:cubicBezTo>
                  <a:cubicBezTo>
                    <a:pt x="52415" y="87531"/>
                    <a:pt x="61281" y="83919"/>
                    <a:pt x="67805" y="76696"/>
                  </a:cubicBezTo>
                  <a:cubicBezTo>
                    <a:pt x="74330" y="69489"/>
                    <a:pt x="77592" y="59686"/>
                    <a:pt x="77592" y="47288"/>
                  </a:cubicBezTo>
                  <a:close/>
                  <a:moveTo>
                    <a:pt x="63900" y="51312"/>
                  </a:moveTo>
                  <a:cubicBezTo>
                    <a:pt x="63805" y="58789"/>
                    <a:pt x="61709" y="64758"/>
                    <a:pt x="57614" y="69219"/>
                  </a:cubicBezTo>
                  <a:cubicBezTo>
                    <a:pt x="53518" y="73696"/>
                    <a:pt x="48097" y="75934"/>
                    <a:pt x="41350" y="75934"/>
                  </a:cubicBezTo>
                  <a:cubicBezTo>
                    <a:pt x="33714" y="75934"/>
                    <a:pt x="27602" y="73775"/>
                    <a:pt x="23014" y="69457"/>
                  </a:cubicBezTo>
                  <a:cubicBezTo>
                    <a:pt x="18426" y="65139"/>
                    <a:pt x="15783" y="59059"/>
                    <a:pt x="15085" y="51217"/>
                  </a:cubicBezTo>
                  <a:close/>
                </a:path>
              </a:pathLst>
            </a:custGeom>
            <a:solidFill>
              <a:srgbClr val="000000"/>
            </a:solidFill>
            <a:ln w="1524" cap="flat">
              <a:noFill/>
              <a:prstDash val="solid"/>
              <a:round/>
            </a:ln>
          </p:spPr>
          <p:txBody>
            <a:bodyPr rtlCol="0" anchor="ctr"/>
            <a:lstStyle/>
            <a:p>
              <a:endParaRPr lang="en-US"/>
            </a:p>
          </p:txBody>
        </p:sp>
        <p:sp>
          <p:nvSpPr>
            <p:cNvPr id="153" name="Freeform: Shape 152">
              <a:extLst>
                <a:ext uri="{FF2B5EF4-FFF2-40B4-BE49-F238E27FC236}">
                  <a16:creationId xmlns:a16="http://schemas.microsoft.com/office/drawing/2014/main" id="{DC0EB603-C663-4A18-B1D7-89E583E51D15}"/>
                </a:ext>
              </a:extLst>
            </p:cNvPr>
            <p:cNvSpPr/>
            <p:nvPr/>
          </p:nvSpPr>
          <p:spPr>
            <a:xfrm flipV="1">
              <a:off x="11171370" y="1745237"/>
              <a:ext cx="70413" cy="87510"/>
            </a:xfrm>
            <a:custGeom>
              <a:avLst/>
              <a:gdLst>
                <a:gd name="connsiteX0" fmla="*/ 43452 w 70413"/>
                <a:gd name="connsiteY0" fmla="*/ 44073 h 87510"/>
                <a:gd name="connsiteX1" fmla="*/ 20449 w 70413"/>
                <a:gd name="connsiteY1" fmla="*/ 40287 h 87510"/>
                <a:gd name="connsiteX2" fmla="*/ 14043 w 70413"/>
                <a:gd name="connsiteY2" fmla="*/ 27333 h 87510"/>
                <a:gd name="connsiteX3" fmla="*/ 18853 w 70413"/>
                <a:gd name="connsiteY3" fmla="*/ 15760 h 87510"/>
                <a:gd name="connsiteX4" fmla="*/ 31903 w 70413"/>
                <a:gd name="connsiteY4" fmla="*/ 11498 h 87510"/>
                <a:gd name="connsiteX5" fmla="*/ 50191 w 70413"/>
                <a:gd name="connsiteY5" fmla="*/ 19570 h 87510"/>
                <a:gd name="connsiteX6" fmla="*/ 57073 w 70413"/>
                <a:gd name="connsiteY6" fmla="*/ 41025 h 87510"/>
                <a:gd name="connsiteX7" fmla="*/ 57073 w 70413"/>
                <a:gd name="connsiteY7" fmla="*/ 44073 h 87510"/>
                <a:gd name="connsiteX8" fmla="*/ 70765 w 70413"/>
                <a:gd name="connsiteY8" fmla="*/ 49740 h 87510"/>
                <a:gd name="connsiteX9" fmla="*/ 70765 w 70413"/>
                <a:gd name="connsiteY9" fmla="*/ 2187 h 87510"/>
                <a:gd name="connsiteX10" fmla="*/ 57073 w 70413"/>
                <a:gd name="connsiteY10" fmla="*/ 2187 h 87510"/>
                <a:gd name="connsiteX11" fmla="*/ 57073 w 70413"/>
                <a:gd name="connsiteY11" fmla="*/ 14831 h 87510"/>
                <a:gd name="connsiteX12" fmla="*/ 45381 w 70413"/>
                <a:gd name="connsiteY12" fmla="*/ 3639 h 87510"/>
                <a:gd name="connsiteX13" fmla="*/ 28259 w 70413"/>
                <a:gd name="connsiteY13" fmla="*/ 20 h 87510"/>
                <a:gd name="connsiteX14" fmla="*/ 7900 w 70413"/>
                <a:gd name="connsiteY14" fmla="*/ 7211 h 87510"/>
                <a:gd name="connsiteX15" fmla="*/ 351 w 70413"/>
                <a:gd name="connsiteY15" fmla="*/ 26452 h 87510"/>
                <a:gd name="connsiteX16" fmla="*/ 9757 w 70413"/>
                <a:gd name="connsiteY16" fmla="*/ 47645 h 87510"/>
                <a:gd name="connsiteX17" fmla="*/ 37856 w 70413"/>
                <a:gd name="connsiteY17" fmla="*/ 54789 h 87510"/>
                <a:gd name="connsiteX18" fmla="*/ 57073 w 70413"/>
                <a:gd name="connsiteY18" fmla="*/ 54789 h 87510"/>
                <a:gd name="connsiteX19" fmla="*/ 57073 w 70413"/>
                <a:gd name="connsiteY19" fmla="*/ 56146 h 87510"/>
                <a:gd name="connsiteX20" fmla="*/ 50857 w 70413"/>
                <a:gd name="connsiteY20" fmla="*/ 70767 h 87510"/>
                <a:gd name="connsiteX21" fmla="*/ 33403 w 70413"/>
                <a:gd name="connsiteY21" fmla="*/ 75934 h 87510"/>
                <a:gd name="connsiteX22" fmla="*/ 19473 w 70413"/>
                <a:gd name="connsiteY22" fmla="*/ 74220 h 87510"/>
                <a:gd name="connsiteX23" fmla="*/ 6471 w 70413"/>
                <a:gd name="connsiteY23" fmla="*/ 69076 h 87510"/>
                <a:gd name="connsiteX24" fmla="*/ 6471 w 70413"/>
                <a:gd name="connsiteY24" fmla="*/ 81744 h 87510"/>
                <a:gd name="connsiteX25" fmla="*/ 21044 w 70413"/>
                <a:gd name="connsiteY25" fmla="*/ 86078 h 87510"/>
                <a:gd name="connsiteX26" fmla="*/ 34808 w 70413"/>
                <a:gd name="connsiteY26" fmla="*/ 87531 h 87510"/>
                <a:gd name="connsiteX27" fmla="*/ 61835 w 70413"/>
                <a:gd name="connsiteY27" fmla="*/ 78149 h 87510"/>
                <a:gd name="connsiteX28" fmla="*/ 70765 w 70413"/>
                <a:gd name="connsiteY28" fmla="*/ 4974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52" y="44073"/>
                  </a:moveTo>
                  <a:cubicBezTo>
                    <a:pt x="32387" y="44073"/>
                    <a:pt x="24719" y="42811"/>
                    <a:pt x="20449" y="40287"/>
                  </a:cubicBezTo>
                  <a:cubicBezTo>
                    <a:pt x="16179" y="37763"/>
                    <a:pt x="14043" y="33445"/>
                    <a:pt x="14043" y="27333"/>
                  </a:cubicBezTo>
                  <a:cubicBezTo>
                    <a:pt x="14043" y="22475"/>
                    <a:pt x="15647" y="18617"/>
                    <a:pt x="18853" y="15760"/>
                  </a:cubicBezTo>
                  <a:cubicBezTo>
                    <a:pt x="22060" y="12918"/>
                    <a:pt x="26410" y="11498"/>
                    <a:pt x="31903" y="11498"/>
                  </a:cubicBezTo>
                  <a:cubicBezTo>
                    <a:pt x="39507" y="11498"/>
                    <a:pt x="45603" y="14188"/>
                    <a:pt x="50191" y="19570"/>
                  </a:cubicBezTo>
                  <a:cubicBezTo>
                    <a:pt x="54779" y="24952"/>
                    <a:pt x="57073" y="32103"/>
                    <a:pt x="57073" y="41025"/>
                  </a:cubicBezTo>
                  <a:lnTo>
                    <a:pt x="57073" y="44073"/>
                  </a:lnTo>
                  <a:close/>
                  <a:moveTo>
                    <a:pt x="70765" y="49740"/>
                  </a:moveTo>
                  <a:lnTo>
                    <a:pt x="70765" y="2187"/>
                  </a:lnTo>
                  <a:lnTo>
                    <a:pt x="57073" y="2187"/>
                  </a:lnTo>
                  <a:lnTo>
                    <a:pt x="57073" y="14831"/>
                  </a:lnTo>
                  <a:cubicBezTo>
                    <a:pt x="53945" y="9783"/>
                    <a:pt x="50048" y="6052"/>
                    <a:pt x="45381" y="3639"/>
                  </a:cubicBezTo>
                  <a:cubicBezTo>
                    <a:pt x="40713" y="1226"/>
                    <a:pt x="35006" y="20"/>
                    <a:pt x="28259" y="20"/>
                  </a:cubicBezTo>
                  <a:cubicBezTo>
                    <a:pt x="19735" y="20"/>
                    <a:pt x="12948" y="2417"/>
                    <a:pt x="7900" y="7211"/>
                  </a:cubicBezTo>
                  <a:cubicBezTo>
                    <a:pt x="2867" y="12006"/>
                    <a:pt x="351" y="18419"/>
                    <a:pt x="351" y="26452"/>
                  </a:cubicBezTo>
                  <a:cubicBezTo>
                    <a:pt x="351" y="35818"/>
                    <a:pt x="3486" y="42882"/>
                    <a:pt x="9757" y="47645"/>
                  </a:cubicBezTo>
                  <a:cubicBezTo>
                    <a:pt x="16044" y="52407"/>
                    <a:pt x="25410" y="54789"/>
                    <a:pt x="37856" y="54789"/>
                  </a:cubicBezTo>
                  <a:lnTo>
                    <a:pt x="57073" y="54789"/>
                  </a:lnTo>
                  <a:lnTo>
                    <a:pt x="57073" y="56146"/>
                  </a:lnTo>
                  <a:cubicBezTo>
                    <a:pt x="57073" y="62448"/>
                    <a:pt x="55001" y="67322"/>
                    <a:pt x="50857" y="70767"/>
                  </a:cubicBezTo>
                  <a:cubicBezTo>
                    <a:pt x="46714" y="74212"/>
                    <a:pt x="40896" y="75934"/>
                    <a:pt x="33403" y="75934"/>
                  </a:cubicBezTo>
                  <a:cubicBezTo>
                    <a:pt x="28640" y="75934"/>
                    <a:pt x="23997" y="75363"/>
                    <a:pt x="19473" y="74220"/>
                  </a:cubicBezTo>
                  <a:cubicBezTo>
                    <a:pt x="14964" y="73077"/>
                    <a:pt x="10630" y="71362"/>
                    <a:pt x="6471" y="69076"/>
                  </a:cubicBezTo>
                  <a:lnTo>
                    <a:pt x="6471" y="81744"/>
                  </a:lnTo>
                  <a:cubicBezTo>
                    <a:pt x="11472" y="83681"/>
                    <a:pt x="16329" y="85126"/>
                    <a:pt x="21044" y="86078"/>
                  </a:cubicBezTo>
                  <a:cubicBezTo>
                    <a:pt x="25759" y="87047"/>
                    <a:pt x="30347" y="87531"/>
                    <a:pt x="34808" y="87531"/>
                  </a:cubicBezTo>
                  <a:cubicBezTo>
                    <a:pt x="46873" y="87531"/>
                    <a:pt x="55882" y="84403"/>
                    <a:pt x="61835" y="78149"/>
                  </a:cubicBezTo>
                  <a:cubicBezTo>
                    <a:pt x="67788" y="71910"/>
                    <a:pt x="70765" y="62440"/>
                    <a:pt x="70765" y="49740"/>
                  </a:cubicBezTo>
                  <a:close/>
                </a:path>
              </a:pathLst>
            </a:custGeom>
            <a:solidFill>
              <a:srgbClr val="000000"/>
            </a:solidFill>
            <a:ln w="1524" cap="flat">
              <a:noFill/>
              <a:prstDash val="solid"/>
              <a:round/>
            </a:ln>
          </p:spPr>
          <p:txBody>
            <a:bodyPr rtlCol="0" anchor="ctr"/>
            <a:lstStyle/>
            <a:p>
              <a:endParaRPr lang="en-US"/>
            </a:p>
          </p:txBody>
        </p:sp>
        <p:sp>
          <p:nvSpPr>
            <p:cNvPr id="154" name="Freeform: Shape 153">
              <a:extLst>
                <a:ext uri="{FF2B5EF4-FFF2-40B4-BE49-F238E27FC236}">
                  <a16:creationId xmlns:a16="http://schemas.microsoft.com/office/drawing/2014/main" id="{512F1F9D-811F-4FAE-8DF3-B9B8075D1D6F}"/>
                </a:ext>
              </a:extLst>
            </p:cNvPr>
            <p:cNvSpPr/>
            <p:nvPr/>
          </p:nvSpPr>
          <p:spPr>
            <a:xfrm flipV="1">
              <a:off x="11269450" y="1745237"/>
              <a:ext cx="69818" cy="85344"/>
            </a:xfrm>
            <a:custGeom>
              <a:avLst/>
              <a:gdLst>
                <a:gd name="connsiteX0" fmla="*/ 70172 w 69818"/>
                <a:gd name="connsiteY0" fmla="*/ 50335 h 85344"/>
                <a:gd name="connsiteX1" fmla="*/ 70172 w 69818"/>
                <a:gd name="connsiteY1" fmla="*/ 19 h 85344"/>
                <a:gd name="connsiteX2" fmla="*/ 56479 w 69818"/>
                <a:gd name="connsiteY2" fmla="*/ 19 h 85344"/>
                <a:gd name="connsiteX3" fmla="*/ 56479 w 69818"/>
                <a:gd name="connsiteY3" fmla="*/ 49883 h 85344"/>
                <a:gd name="connsiteX4" fmla="*/ 51860 w 69818"/>
                <a:gd name="connsiteY4" fmla="*/ 67575 h 85344"/>
                <a:gd name="connsiteX5" fmla="*/ 38025 w 69818"/>
                <a:gd name="connsiteY5" fmla="*/ 73457 h 85344"/>
                <a:gd name="connsiteX6" fmla="*/ 20523 w 69818"/>
                <a:gd name="connsiteY6" fmla="*/ 66385 h 85344"/>
                <a:gd name="connsiteX7" fmla="*/ 14117 w 69818"/>
                <a:gd name="connsiteY7" fmla="*/ 47120 h 85344"/>
                <a:gd name="connsiteX8" fmla="*/ 14117 w 69818"/>
                <a:gd name="connsiteY8" fmla="*/ 19 h 85344"/>
                <a:gd name="connsiteX9" fmla="*/ 353 w 69818"/>
                <a:gd name="connsiteY9" fmla="*/ 19 h 85344"/>
                <a:gd name="connsiteX10" fmla="*/ 353 w 69818"/>
                <a:gd name="connsiteY10" fmla="*/ 83363 h 85344"/>
                <a:gd name="connsiteX11" fmla="*/ 14117 w 69818"/>
                <a:gd name="connsiteY11" fmla="*/ 83363 h 85344"/>
                <a:gd name="connsiteX12" fmla="*/ 14117 w 69818"/>
                <a:gd name="connsiteY12" fmla="*/ 70409 h 85344"/>
                <a:gd name="connsiteX13" fmla="*/ 25690 w 69818"/>
                <a:gd name="connsiteY13" fmla="*/ 81648 h 85344"/>
                <a:gd name="connsiteX14" fmla="*/ 41073 w 69818"/>
                <a:gd name="connsiteY14" fmla="*/ 85363 h 85344"/>
                <a:gd name="connsiteX15" fmla="*/ 62790 w 69818"/>
                <a:gd name="connsiteY15" fmla="*/ 76481 h 85344"/>
                <a:gd name="connsiteX16" fmla="*/ 70172 w 69818"/>
                <a:gd name="connsiteY16" fmla="*/ 50335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172" y="50335"/>
                  </a:moveTo>
                  <a:lnTo>
                    <a:pt x="70172" y="19"/>
                  </a:lnTo>
                  <a:lnTo>
                    <a:pt x="56479" y="19"/>
                  </a:lnTo>
                  <a:lnTo>
                    <a:pt x="56479" y="49883"/>
                  </a:lnTo>
                  <a:cubicBezTo>
                    <a:pt x="56479" y="57772"/>
                    <a:pt x="54940" y="63670"/>
                    <a:pt x="51860" y="67575"/>
                  </a:cubicBezTo>
                  <a:cubicBezTo>
                    <a:pt x="48780" y="71496"/>
                    <a:pt x="44168" y="73457"/>
                    <a:pt x="38025" y="73457"/>
                  </a:cubicBezTo>
                  <a:cubicBezTo>
                    <a:pt x="30627" y="73457"/>
                    <a:pt x="24793" y="71099"/>
                    <a:pt x="20523" y="66385"/>
                  </a:cubicBezTo>
                  <a:cubicBezTo>
                    <a:pt x="16252" y="61685"/>
                    <a:pt x="14117" y="55264"/>
                    <a:pt x="14117" y="47120"/>
                  </a:cubicBezTo>
                  <a:lnTo>
                    <a:pt x="14117" y="19"/>
                  </a:lnTo>
                  <a:lnTo>
                    <a:pt x="353" y="19"/>
                  </a:lnTo>
                  <a:lnTo>
                    <a:pt x="353" y="83363"/>
                  </a:lnTo>
                  <a:lnTo>
                    <a:pt x="14117" y="83363"/>
                  </a:lnTo>
                  <a:lnTo>
                    <a:pt x="14117" y="70409"/>
                  </a:lnTo>
                  <a:cubicBezTo>
                    <a:pt x="17403" y="75425"/>
                    <a:pt x="21261" y="79172"/>
                    <a:pt x="25690" y="81648"/>
                  </a:cubicBezTo>
                  <a:cubicBezTo>
                    <a:pt x="30135" y="84125"/>
                    <a:pt x="35263" y="85363"/>
                    <a:pt x="41073" y="85363"/>
                  </a:cubicBezTo>
                  <a:cubicBezTo>
                    <a:pt x="50645" y="85363"/>
                    <a:pt x="57884" y="82402"/>
                    <a:pt x="62790" y="76481"/>
                  </a:cubicBezTo>
                  <a:cubicBezTo>
                    <a:pt x="67711" y="70560"/>
                    <a:pt x="70172" y="61844"/>
                    <a:pt x="70172" y="50335"/>
                  </a:cubicBezTo>
                  <a:close/>
                </a:path>
              </a:pathLst>
            </a:custGeom>
            <a:solidFill>
              <a:srgbClr val="000000"/>
            </a:solidFill>
            <a:ln w="1524" cap="flat">
              <a:noFill/>
              <a:prstDash val="solid"/>
              <a:round/>
            </a:ln>
          </p:spPr>
          <p:txBody>
            <a:bodyPr rtlCol="0" anchor="ctr"/>
            <a:lstStyle/>
            <a:p>
              <a:endParaRPr lang="en-US"/>
            </a:p>
          </p:txBody>
        </p:sp>
        <p:sp>
          <p:nvSpPr>
            <p:cNvPr id="155" name="Freeform: Shape 154">
              <a:extLst>
                <a:ext uri="{FF2B5EF4-FFF2-40B4-BE49-F238E27FC236}">
                  <a16:creationId xmlns:a16="http://schemas.microsoft.com/office/drawing/2014/main" id="{FE6088AA-2192-4C04-A73D-41599F0C3F41}"/>
                </a:ext>
              </a:extLst>
            </p:cNvPr>
            <p:cNvSpPr/>
            <p:nvPr/>
          </p:nvSpPr>
          <p:spPr>
            <a:xfrm flipV="1">
              <a:off x="11360468" y="1745237"/>
              <a:ext cx="63698" cy="87510"/>
            </a:xfrm>
            <a:custGeom>
              <a:avLst/>
              <a:gdLst>
                <a:gd name="connsiteX0" fmla="*/ 59585 w 63698"/>
                <a:gd name="connsiteY0" fmla="*/ 83078 h 87510"/>
                <a:gd name="connsiteX1" fmla="*/ 59585 w 63698"/>
                <a:gd name="connsiteY1" fmla="*/ 70124 h 87510"/>
                <a:gd name="connsiteX2" fmla="*/ 47536 w 63698"/>
                <a:gd name="connsiteY2" fmla="*/ 74577 h 87510"/>
                <a:gd name="connsiteX3" fmla="*/ 34582 w 63698"/>
                <a:gd name="connsiteY3" fmla="*/ 76077 h 87510"/>
                <a:gd name="connsiteX4" fmla="*/ 19295 w 63698"/>
                <a:gd name="connsiteY4" fmla="*/ 72958 h 87510"/>
                <a:gd name="connsiteX5" fmla="*/ 14199 w 63698"/>
                <a:gd name="connsiteY5" fmla="*/ 63575 h 87510"/>
                <a:gd name="connsiteX6" fmla="*/ 17842 w 63698"/>
                <a:gd name="connsiteY6" fmla="*/ 56098 h 87510"/>
                <a:gd name="connsiteX7" fmla="*/ 32511 w 63698"/>
                <a:gd name="connsiteY7" fmla="*/ 50931 h 87510"/>
                <a:gd name="connsiteX8" fmla="*/ 37202 w 63698"/>
                <a:gd name="connsiteY8" fmla="*/ 49883 h 87510"/>
                <a:gd name="connsiteX9" fmla="*/ 57919 w 63698"/>
                <a:gd name="connsiteY9" fmla="*/ 41073 h 87510"/>
                <a:gd name="connsiteX10" fmla="*/ 64062 w 63698"/>
                <a:gd name="connsiteY10" fmla="*/ 25190 h 87510"/>
                <a:gd name="connsiteX11" fmla="*/ 54871 w 63698"/>
                <a:gd name="connsiteY11" fmla="*/ 6783 h 87510"/>
                <a:gd name="connsiteX12" fmla="*/ 29605 w 63698"/>
                <a:gd name="connsiteY12" fmla="*/ 20 h 87510"/>
                <a:gd name="connsiteX13" fmla="*/ 15651 w 63698"/>
                <a:gd name="connsiteY13" fmla="*/ 1330 h 87510"/>
                <a:gd name="connsiteX14" fmla="*/ 364 w 63698"/>
                <a:gd name="connsiteY14" fmla="*/ 5235 h 87510"/>
                <a:gd name="connsiteX15" fmla="*/ 364 w 63698"/>
                <a:gd name="connsiteY15" fmla="*/ 19379 h 87510"/>
                <a:gd name="connsiteX16" fmla="*/ 15318 w 63698"/>
                <a:gd name="connsiteY16" fmla="*/ 13450 h 87510"/>
                <a:gd name="connsiteX17" fmla="*/ 29915 w 63698"/>
                <a:gd name="connsiteY17" fmla="*/ 11498 h 87510"/>
                <a:gd name="connsiteX18" fmla="*/ 44774 w 63698"/>
                <a:gd name="connsiteY18" fmla="*/ 14807 h 87510"/>
                <a:gd name="connsiteX19" fmla="*/ 49989 w 63698"/>
                <a:gd name="connsiteY19" fmla="*/ 24142 h 87510"/>
                <a:gd name="connsiteX20" fmla="*/ 46227 w 63698"/>
                <a:gd name="connsiteY20" fmla="*/ 32691 h 87510"/>
                <a:gd name="connsiteX21" fmla="*/ 29748 w 63698"/>
                <a:gd name="connsiteY21" fmla="*/ 38429 h 87510"/>
                <a:gd name="connsiteX22" fmla="*/ 24986 w 63698"/>
                <a:gd name="connsiteY22" fmla="*/ 39549 h 87510"/>
                <a:gd name="connsiteX23" fmla="*/ 6603 w 63698"/>
                <a:gd name="connsiteY23" fmla="*/ 47764 h 87510"/>
                <a:gd name="connsiteX24" fmla="*/ 959 w 63698"/>
                <a:gd name="connsiteY24" fmla="*/ 62980 h 87510"/>
                <a:gd name="connsiteX25" fmla="*/ 9293 w 63698"/>
                <a:gd name="connsiteY25" fmla="*/ 81125 h 87510"/>
                <a:gd name="connsiteX26" fmla="*/ 32963 w 63698"/>
                <a:gd name="connsiteY26" fmla="*/ 87531 h 87510"/>
                <a:gd name="connsiteX27" fmla="*/ 47227 w 63698"/>
                <a:gd name="connsiteY27" fmla="*/ 86412 h 87510"/>
                <a:gd name="connsiteX28" fmla="*/ 59585 w 63698"/>
                <a:gd name="connsiteY28" fmla="*/ 8307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85" y="83078"/>
                  </a:moveTo>
                  <a:lnTo>
                    <a:pt x="59585" y="70124"/>
                  </a:lnTo>
                  <a:cubicBezTo>
                    <a:pt x="55728" y="72108"/>
                    <a:pt x="51711" y="73593"/>
                    <a:pt x="47536" y="74577"/>
                  </a:cubicBezTo>
                  <a:cubicBezTo>
                    <a:pt x="43377" y="75577"/>
                    <a:pt x="39059" y="76077"/>
                    <a:pt x="34582" y="76077"/>
                  </a:cubicBezTo>
                  <a:cubicBezTo>
                    <a:pt x="27788" y="76077"/>
                    <a:pt x="22692" y="75037"/>
                    <a:pt x="19295" y="72958"/>
                  </a:cubicBezTo>
                  <a:cubicBezTo>
                    <a:pt x="15897" y="70878"/>
                    <a:pt x="14199" y="67751"/>
                    <a:pt x="14199" y="63575"/>
                  </a:cubicBezTo>
                  <a:cubicBezTo>
                    <a:pt x="14199" y="60400"/>
                    <a:pt x="15413" y="57908"/>
                    <a:pt x="17842" y="56098"/>
                  </a:cubicBezTo>
                  <a:cubicBezTo>
                    <a:pt x="20271" y="54289"/>
                    <a:pt x="25160" y="52566"/>
                    <a:pt x="32511" y="50931"/>
                  </a:cubicBezTo>
                  <a:lnTo>
                    <a:pt x="37202" y="49883"/>
                  </a:lnTo>
                  <a:cubicBezTo>
                    <a:pt x="46917" y="47804"/>
                    <a:pt x="53823" y="44867"/>
                    <a:pt x="57919" y="41073"/>
                  </a:cubicBezTo>
                  <a:cubicBezTo>
                    <a:pt x="62014" y="37278"/>
                    <a:pt x="64062" y="31984"/>
                    <a:pt x="64062" y="25190"/>
                  </a:cubicBezTo>
                  <a:cubicBezTo>
                    <a:pt x="64062" y="17443"/>
                    <a:pt x="60998" y="11307"/>
                    <a:pt x="54871" y="6783"/>
                  </a:cubicBezTo>
                  <a:cubicBezTo>
                    <a:pt x="48743" y="2274"/>
                    <a:pt x="40321" y="20"/>
                    <a:pt x="29605" y="20"/>
                  </a:cubicBezTo>
                  <a:cubicBezTo>
                    <a:pt x="25145" y="20"/>
                    <a:pt x="20493" y="456"/>
                    <a:pt x="15651" y="1330"/>
                  </a:cubicBezTo>
                  <a:cubicBezTo>
                    <a:pt x="10809" y="2203"/>
                    <a:pt x="5714" y="3504"/>
                    <a:pt x="364" y="5235"/>
                  </a:cubicBezTo>
                  <a:lnTo>
                    <a:pt x="364" y="19379"/>
                  </a:lnTo>
                  <a:cubicBezTo>
                    <a:pt x="5428" y="16744"/>
                    <a:pt x="10413" y="14768"/>
                    <a:pt x="15318" y="13450"/>
                  </a:cubicBezTo>
                  <a:cubicBezTo>
                    <a:pt x="20223" y="12148"/>
                    <a:pt x="25089" y="11498"/>
                    <a:pt x="29915" y="11498"/>
                  </a:cubicBezTo>
                  <a:cubicBezTo>
                    <a:pt x="36360" y="11498"/>
                    <a:pt x="41313" y="12601"/>
                    <a:pt x="44774" y="14807"/>
                  </a:cubicBezTo>
                  <a:cubicBezTo>
                    <a:pt x="48251" y="17014"/>
                    <a:pt x="49989" y="20126"/>
                    <a:pt x="49989" y="24142"/>
                  </a:cubicBezTo>
                  <a:cubicBezTo>
                    <a:pt x="49989" y="27857"/>
                    <a:pt x="48735" y="30706"/>
                    <a:pt x="46227" y="32691"/>
                  </a:cubicBezTo>
                  <a:cubicBezTo>
                    <a:pt x="43734" y="34675"/>
                    <a:pt x="38241" y="36588"/>
                    <a:pt x="29748" y="38429"/>
                  </a:cubicBezTo>
                  <a:lnTo>
                    <a:pt x="24986" y="39549"/>
                  </a:lnTo>
                  <a:cubicBezTo>
                    <a:pt x="16509" y="41327"/>
                    <a:pt x="10381" y="44065"/>
                    <a:pt x="6603" y="47764"/>
                  </a:cubicBezTo>
                  <a:cubicBezTo>
                    <a:pt x="2840" y="51463"/>
                    <a:pt x="959" y="56535"/>
                    <a:pt x="959" y="62980"/>
                  </a:cubicBezTo>
                  <a:cubicBezTo>
                    <a:pt x="959" y="70822"/>
                    <a:pt x="3737" y="76871"/>
                    <a:pt x="9293" y="81125"/>
                  </a:cubicBezTo>
                  <a:cubicBezTo>
                    <a:pt x="14850" y="85396"/>
                    <a:pt x="22740" y="87531"/>
                    <a:pt x="32963" y="87531"/>
                  </a:cubicBezTo>
                  <a:cubicBezTo>
                    <a:pt x="38011" y="87531"/>
                    <a:pt x="42766" y="87158"/>
                    <a:pt x="47227" y="86412"/>
                  </a:cubicBezTo>
                  <a:cubicBezTo>
                    <a:pt x="51703" y="85681"/>
                    <a:pt x="55823" y="84570"/>
                    <a:pt x="59585" y="83078"/>
                  </a:cubicBezTo>
                  <a:close/>
                </a:path>
              </a:pathLst>
            </a:custGeom>
            <a:solidFill>
              <a:srgbClr val="000000"/>
            </a:solidFill>
            <a:ln w="1524" cap="flat">
              <a:noFill/>
              <a:prstDash val="solid"/>
              <a:round/>
            </a:ln>
          </p:spPr>
          <p:txBody>
            <a:bodyPr rtlCol="0" anchor="ctr"/>
            <a:lstStyle/>
            <a:p>
              <a:endParaRPr lang="en-US"/>
            </a:p>
          </p:txBody>
        </p:sp>
      </p:grpSp>
      <p:sp>
        <p:nvSpPr>
          <p:cNvPr id="156" name="Freeform: Shape 155">
            <a:extLst>
              <a:ext uri="{FF2B5EF4-FFF2-40B4-BE49-F238E27FC236}">
                <a16:creationId xmlns:a16="http://schemas.microsoft.com/office/drawing/2014/main" id="{1F5A7C01-E0F3-4000-A7C2-CE647EF1E158}"/>
              </a:ext>
            </a:extLst>
          </p:cNvPr>
          <p:cNvSpPr/>
          <p:nvPr/>
        </p:nvSpPr>
        <p:spPr>
          <a:xfrm>
            <a:off x="10035940" y="2000936"/>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FF"/>
            </a:solidFill>
            <a:prstDash val="solid"/>
            <a:round/>
          </a:ln>
        </p:spPr>
        <p:txBody>
          <a:bodyPr rtlCol="0" anchor="ctr"/>
          <a:lstStyle/>
          <a:p>
            <a:endParaRPr lang="en-US"/>
          </a:p>
        </p:txBody>
      </p:sp>
      <p:grpSp>
        <p:nvGrpSpPr>
          <p:cNvPr id="157" name="Graphic 4">
            <a:extLst>
              <a:ext uri="{FF2B5EF4-FFF2-40B4-BE49-F238E27FC236}">
                <a16:creationId xmlns:a16="http://schemas.microsoft.com/office/drawing/2014/main" id="{2BF7F60B-8A6D-41F0-BD80-29F50A6C7D27}"/>
              </a:ext>
            </a:extLst>
          </p:cNvPr>
          <p:cNvGrpSpPr/>
          <p:nvPr/>
        </p:nvGrpSpPr>
        <p:grpSpPr>
          <a:xfrm>
            <a:off x="10477614" y="1938475"/>
            <a:ext cx="1025553" cy="147494"/>
            <a:chOff x="10477614" y="1938475"/>
            <a:chExt cx="1025553" cy="147494"/>
          </a:xfrm>
          <a:solidFill>
            <a:srgbClr val="000000"/>
          </a:solidFill>
        </p:grpSpPr>
        <p:sp>
          <p:nvSpPr>
            <p:cNvPr id="158" name="Freeform: Shape 157">
              <a:extLst>
                <a:ext uri="{FF2B5EF4-FFF2-40B4-BE49-F238E27FC236}">
                  <a16:creationId xmlns:a16="http://schemas.microsoft.com/office/drawing/2014/main" id="{0A3114C2-3444-4E82-9915-34553C79F1BD}"/>
                </a:ext>
              </a:extLst>
            </p:cNvPr>
            <p:cNvSpPr/>
            <p:nvPr/>
          </p:nvSpPr>
          <p:spPr>
            <a:xfrm flipV="1">
              <a:off x="10477614" y="1943166"/>
              <a:ext cx="84081" cy="111109"/>
            </a:xfrm>
            <a:custGeom>
              <a:avLst/>
              <a:gdLst>
                <a:gd name="connsiteX0" fmla="*/ 307 w 84081"/>
                <a:gd name="connsiteY0" fmla="*/ 111131 h 111109"/>
                <a:gd name="connsiteX1" fmla="*/ 20548 w 84081"/>
                <a:gd name="connsiteY1" fmla="*/ 111131 h 111109"/>
                <a:gd name="connsiteX2" fmla="*/ 69816 w 84081"/>
                <a:gd name="connsiteY2" fmla="*/ 18191 h 111109"/>
                <a:gd name="connsiteX3" fmla="*/ 69816 w 84081"/>
                <a:gd name="connsiteY3" fmla="*/ 111131 h 111109"/>
                <a:gd name="connsiteX4" fmla="*/ 84389 w 84081"/>
                <a:gd name="connsiteY4" fmla="*/ 111131 h 111109"/>
                <a:gd name="connsiteX5" fmla="*/ 84389 w 84081"/>
                <a:gd name="connsiteY5" fmla="*/ 22 h 111109"/>
                <a:gd name="connsiteX6" fmla="*/ 64148 w 84081"/>
                <a:gd name="connsiteY6" fmla="*/ 22 h 111109"/>
                <a:gd name="connsiteX7" fmla="*/ 14904 w 84081"/>
                <a:gd name="connsiteY7" fmla="*/ 92962 h 111109"/>
                <a:gd name="connsiteX8" fmla="*/ 14904 w 84081"/>
                <a:gd name="connsiteY8" fmla="*/ 22 h 111109"/>
                <a:gd name="connsiteX9" fmla="*/ 307 w 84081"/>
                <a:gd name="connsiteY9" fmla="*/ 2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081" h="111109">
                  <a:moveTo>
                    <a:pt x="307" y="111131"/>
                  </a:moveTo>
                  <a:lnTo>
                    <a:pt x="20548" y="111131"/>
                  </a:lnTo>
                  <a:lnTo>
                    <a:pt x="69816" y="18191"/>
                  </a:lnTo>
                  <a:lnTo>
                    <a:pt x="69816" y="111131"/>
                  </a:lnTo>
                  <a:lnTo>
                    <a:pt x="84389" y="111131"/>
                  </a:lnTo>
                  <a:lnTo>
                    <a:pt x="84389" y="22"/>
                  </a:lnTo>
                  <a:lnTo>
                    <a:pt x="64148" y="22"/>
                  </a:lnTo>
                  <a:lnTo>
                    <a:pt x="14904" y="92962"/>
                  </a:lnTo>
                  <a:lnTo>
                    <a:pt x="14904" y="22"/>
                  </a:lnTo>
                  <a:lnTo>
                    <a:pt x="307" y="22"/>
                  </a:lnTo>
                  <a:close/>
                </a:path>
              </a:pathLst>
            </a:custGeom>
            <a:solidFill>
              <a:srgbClr val="000000"/>
            </a:solidFill>
            <a:ln w="1524" cap="flat">
              <a:noFill/>
              <a:prstDash val="solid"/>
              <a:round/>
            </a:ln>
          </p:spPr>
          <p:txBody>
            <a:bodyPr rtlCol="0" anchor="ctr"/>
            <a:lstStyle/>
            <a:p>
              <a:endParaRPr lang="en-US"/>
            </a:p>
          </p:txBody>
        </p:sp>
        <p:sp>
          <p:nvSpPr>
            <p:cNvPr id="159" name="Freeform: Shape 158">
              <a:extLst>
                <a:ext uri="{FF2B5EF4-FFF2-40B4-BE49-F238E27FC236}">
                  <a16:creationId xmlns:a16="http://schemas.microsoft.com/office/drawing/2014/main" id="{9F219336-329D-4C34-A9DB-AE1104298388}"/>
                </a:ext>
              </a:extLst>
            </p:cNvPr>
            <p:cNvSpPr/>
            <p:nvPr/>
          </p:nvSpPr>
          <p:spPr>
            <a:xfrm flipV="1">
              <a:off x="10585068" y="1968931"/>
              <a:ext cx="77247" cy="87510"/>
            </a:xfrm>
            <a:custGeom>
              <a:avLst/>
              <a:gdLst>
                <a:gd name="connsiteX0" fmla="*/ 77567 w 77247"/>
                <a:gd name="connsiteY0" fmla="*/ 47300 h 87510"/>
                <a:gd name="connsiteX1" fmla="*/ 77567 w 77247"/>
                <a:gd name="connsiteY1" fmla="*/ 40608 h 87510"/>
                <a:gd name="connsiteX2" fmla="*/ 14606 w 77247"/>
                <a:gd name="connsiteY2" fmla="*/ 40608 h 87510"/>
                <a:gd name="connsiteX3" fmla="*/ 23131 w 77247"/>
                <a:gd name="connsiteY3" fmla="*/ 19058 h 87510"/>
                <a:gd name="connsiteX4" fmla="*/ 44372 w 77247"/>
                <a:gd name="connsiteY4" fmla="*/ 11652 h 87510"/>
                <a:gd name="connsiteX5" fmla="*/ 59660 w 77247"/>
                <a:gd name="connsiteY5" fmla="*/ 13581 h 87510"/>
                <a:gd name="connsiteX6" fmla="*/ 74376 w 77247"/>
                <a:gd name="connsiteY6" fmla="*/ 19391 h 87510"/>
                <a:gd name="connsiteX7" fmla="*/ 74376 w 77247"/>
                <a:gd name="connsiteY7" fmla="*/ 6437 h 87510"/>
                <a:gd name="connsiteX8" fmla="*/ 59255 w 77247"/>
                <a:gd name="connsiteY8" fmla="*/ 1675 h 87510"/>
                <a:gd name="connsiteX9" fmla="*/ 43562 w 77247"/>
                <a:gd name="connsiteY9" fmla="*/ 32 h 87510"/>
                <a:gd name="connsiteX10" fmla="*/ 11963 w 77247"/>
                <a:gd name="connsiteY10" fmla="*/ 11628 h 87510"/>
                <a:gd name="connsiteX11" fmla="*/ 319 w 77247"/>
                <a:gd name="connsiteY11" fmla="*/ 43061 h 87510"/>
                <a:gd name="connsiteX12" fmla="*/ 11368 w 77247"/>
                <a:gd name="connsiteY12" fmla="*/ 75517 h 87510"/>
                <a:gd name="connsiteX13" fmla="*/ 41181 w 77247"/>
                <a:gd name="connsiteY13" fmla="*/ 87543 h 87510"/>
                <a:gd name="connsiteX14" fmla="*/ 67780 w 77247"/>
                <a:gd name="connsiteY14" fmla="*/ 76708 h 87510"/>
                <a:gd name="connsiteX15" fmla="*/ 77567 w 77247"/>
                <a:gd name="connsiteY15" fmla="*/ 47300 h 87510"/>
                <a:gd name="connsiteX16" fmla="*/ 63874 w 77247"/>
                <a:gd name="connsiteY16" fmla="*/ 51324 h 87510"/>
                <a:gd name="connsiteX17" fmla="*/ 57588 w 77247"/>
                <a:gd name="connsiteY17" fmla="*/ 69231 h 87510"/>
                <a:gd name="connsiteX18" fmla="*/ 41324 w 77247"/>
                <a:gd name="connsiteY18" fmla="*/ 75946 h 87510"/>
                <a:gd name="connsiteX19" fmla="*/ 22988 w 77247"/>
                <a:gd name="connsiteY19" fmla="*/ 69469 h 87510"/>
                <a:gd name="connsiteX20" fmla="*/ 15059 w 77247"/>
                <a:gd name="connsiteY20" fmla="*/ 512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67" y="47300"/>
                  </a:moveTo>
                  <a:lnTo>
                    <a:pt x="77567" y="40608"/>
                  </a:lnTo>
                  <a:lnTo>
                    <a:pt x="14606" y="40608"/>
                  </a:lnTo>
                  <a:cubicBezTo>
                    <a:pt x="15210" y="31178"/>
                    <a:pt x="18051" y="23995"/>
                    <a:pt x="23131" y="19058"/>
                  </a:cubicBezTo>
                  <a:cubicBezTo>
                    <a:pt x="28211" y="14121"/>
                    <a:pt x="35291" y="11652"/>
                    <a:pt x="44372" y="11652"/>
                  </a:cubicBezTo>
                  <a:cubicBezTo>
                    <a:pt x="49627" y="11652"/>
                    <a:pt x="54722" y="12295"/>
                    <a:pt x="59660" y="13581"/>
                  </a:cubicBezTo>
                  <a:cubicBezTo>
                    <a:pt x="64597" y="14867"/>
                    <a:pt x="69502" y="16804"/>
                    <a:pt x="74376" y="19391"/>
                  </a:cubicBezTo>
                  <a:lnTo>
                    <a:pt x="74376" y="6437"/>
                  </a:lnTo>
                  <a:cubicBezTo>
                    <a:pt x="69454" y="4358"/>
                    <a:pt x="64414" y="2770"/>
                    <a:pt x="59255" y="1675"/>
                  </a:cubicBezTo>
                  <a:cubicBezTo>
                    <a:pt x="54095" y="579"/>
                    <a:pt x="48865" y="32"/>
                    <a:pt x="43562" y="32"/>
                  </a:cubicBezTo>
                  <a:cubicBezTo>
                    <a:pt x="30259" y="32"/>
                    <a:pt x="19726" y="3897"/>
                    <a:pt x="11963" y="11628"/>
                  </a:cubicBezTo>
                  <a:cubicBezTo>
                    <a:pt x="4200" y="19375"/>
                    <a:pt x="319" y="29853"/>
                    <a:pt x="319" y="43061"/>
                  </a:cubicBezTo>
                  <a:cubicBezTo>
                    <a:pt x="319" y="56697"/>
                    <a:pt x="4002" y="67516"/>
                    <a:pt x="11368" y="75517"/>
                  </a:cubicBezTo>
                  <a:cubicBezTo>
                    <a:pt x="18734" y="83534"/>
                    <a:pt x="28672" y="87543"/>
                    <a:pt x="41181" y="87543"/>
                  </a:cubicBezTo>
                  <a:cubicBezTo>
                    <a:pt x="52389" y="87543"/>
                    <a:pt x="61255" y="83931"/>
                    <a:pt x="67780" y="76708"/>
                  </a:cubicBezTo>
                  <a:cubicBezTo>
                    <a:pt x="74304" y="69501"/>
                    <a:pt x="77567" y="59698"/>
                    <a:pt x="77567" y="47300"/>
                  </a:cubicBezTo>
                  <a:close/>
                  <a:moveTo>
                    <a:pt x="63874" y="51324"/>
                  </a:moveTo>
                  <a:cubicBezTo>
                    <a:pt x="63779" y="58801"/>
                    <a:pt x="61684" y="64770"/>
                    <a:pt x="57588" y="69231"/>
                  </a:cubicBezTo>
                  <a:cubicBezTo>
                    <a:pt x="53492" y="73708"/>
                    <a:pt x="48071" y="75946"/>
                    <a:pt x="41324" y="75946"/>
                  </a:cubicBezTo>
                  <a:cubicBezTo>
                    <a:pt x="33688" y="75946"/>
                    <a:pt x="27576" y="73787"/>
                    <a:pt x="22988" y="69469"/>
                  </a:cubicBezTo>
                  <a:cubicBezTo>
                    <a:pt x="18400" y="65151"/>
                    <a:pt x="15757" y="59071"/>
                    <a:pt x="15059" y="51229"/>
                  </a:cubicBezTo>
                  <a:close/>
                </a:path>
              </a:pathLst>
            </a:custGeom>
            <a:solidFill>
              <a:srgbClr val="000000"/>
            </a:solidFill>
            <a:ln w="1524" cap="flat">
              <a:noFill/>
              <a:prstDash val="solid"/>
              <a:round/>
            </a:ln>
          </p:spPr>
          <p:txBody>
            <a:bodyPr rtlCol="0" anchor="ctr"/>
            <a:lstStyle/>
            <a:p>
              <a:endParaRPr lang="en-US"/>
            </a:p>
          </p:txBody>
        </p:sp>
        <p:sp>
          <p:nvSpPr>
            <p:cNvPr id="160" name="Freeform: Shape 159">
              <a:extLst>
                <a:ext uri="{FF2B5EF4-FFF2-40B4-BE49-F238E27FC236}">
                  <a16:creationId xmlns:a16="http://schemas.microsoft.com/office/drawing/2014/main" id="{7DC3AD32-73CD-459D-B0D4-33F8B2F716E2}"/>
                </a:ext>
              </a:extLst>
            </p:cNvPr>
            <p:cNvSpPr/>
            <p:nvPr/>
          </p:nvSpPr>
          <p:spPr>
            <a:xfrm flipV="1">
              <a:off x="10676829" y="1970932"/>
              <a:ext cx="111847" cy="83343"/>
            </a:xfrm>
            <a:custGeom>
              <a:avLst/>
              <a:gdLst>
                <a:gd name="connsiteX0" fmla="*/ 315 w 111847"/>
                <a:gd name="connsiteY0" fmla="*/ 83375 h 83343"/>
                <a:gd name="connsiteX1" fmla="*/ 14007 w 111847"/>
                <a:gd name="connsiteY1" fmla="*/ 83375 h 83343"/>
                <a:gd name="connsiteX2" fmla="*/ 31128 w 111847"/>
                <a:gd name="connsiteY2" fmla="*/ 18343 h 83343"/>
                <a:gd name="connsiteX3" fmla="*/ 48154 w 111847"/>
                <a:gd name="connsiteY3" fmla="*/ 83375 h 83343"/>
                <a:gd name="connsiteX4" fmla="*/ 64299 w 111847"/>
                <a:gd name="connsiteY4" fmla="*/ 83375 h 83343"/>
                <a:gd name="connsiteX5" fmla="*/ 81420 w 111847"/>
                <a:gd name="connsiteY5" fmla="*/ 18343 h 83343"/>
                <a:gd name="connsiteX6" fmla="*/ 98470 w 111847"/>
                <a:gd name="connsiteY6" fmla="*/ 83375 h 83343"/>
                <a:gd name="connsiteX7" fmla="*/ 112162 w 111847"/>
                <a:gd name="connsiteY7" fmla="*/ 83375 h 83343"/>
                <a:gd name="connsiteX8" fmla="*/ 90349 w 111847"/>
                <a:gd name="connsiteY8" fmla="*/ 32 h 83343"/>
                <a:gd name="connsiteX9" fmla="*/ 74205 w 111847"/>
                <a:gd name="connsiteY9" fmla="*/ 32 h 83343"/>
                <a:gd name="connsiteX10" fmla="*/ 56274 w 111847"/>
                <a:gd name="connsiteY10" fmla="*/ 68350 h 83343"/>
                <a:gd name="connsiteX11" fmla="*/ 38272 w 111847"/>
                <a:gd name="connsiteY11" fmla="*/ 32 h 83343"/>
                <a:gd name="connsiteX12" fmla="*/ 22103 w 111847"/>
                <a:gd name="connsiteY12" fmla="*/ 32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315" y="83375"/>
                  </a:moveTo>
                  <a:lnTo>
                    <a:pt x="14007" y="83375"/>
                  </a:lnTo>
                  <a:lnTo>
                    <a:pt x="31128" y="18343"/>
                  </a:lnTo>
                  <a:lnTo>
                    <a:pt x="48154" y="83375"/>
                  </a:lnTo>
                  <a:lnTo>
                    <a:pt x="64299" y="83375"/>
                  </a:lnTo>
                  <a:lnTo>
                    <a:pt x="81420" y="18343"/>
                  </a:lnTo>
                  <a:lnTo>
                    <a:pt x="98470" y="83375"/>
                  </a:lnTo>
                  <a:lnTo>
                    <a:pt x="112162" y="83375"/>
                  </a:lnTo>
                  <a:lnTo>
                    <a:pt x="90349" y="32"/>
                  </a:lnTo>
                  <a:lnTo>
                    <a:pt x="74205" y="32"/>
                  </a:lnTo>
                  <a:lnTo>
                    <a:pt x="56274" y="68350"/>
                  </a:lnTo>
                  <a:lnTo>
                    <a:pt x="38272" y="32"/>
                  </a:lnTo>
                  <a:lnTo>
                    <a:pt x="22103" y="32"/>
                  </a:lnTo>
                  <a:close/>
                </a:path>
              </a:pathLst>
            </a:custGeom>
            <a:solidFill>
              <a:srgbClr val="000000"/>
            </a:solidFill>
            <a:ln w="1524" cap="flat">
              <a:noFill/>
              <a:prstDash val="solid"/>
              <a:round/>
            </a:ln>
          </p:spPr>
          <p:txBody>
            <a:bodyPr rtlCol="0" anchor="ctr"/>
            <a:lstStyle/>
            <a:p>
              <a:endParaRPr lang="en-US"/>
            </a:p>
          </p:txBody>
        </p:sp>
        <p:sp>
          <p:nvSpPr>
            <p:cNvPr id="161" name="Freeform: Shape 160">
              <a:extLst>
                <a:ext uri="{FF2B5EF4-FFF2-40B4-BE49-F238E27FC236}">
                  <a16:creationId xmlns:a16="http://schemas.microsoft.com/office/drawing/2014/main" id="{1402B747-F463-45BD-82DE-5514247112A6}"/>
                </a:ext>
              </a:extLst>
            </p:cNvPr>
            <p:cNvSpPr/>
            <p:nvPr/>
          </p:nvSpPr>
          <p:spPr>
            <a:xfrm flipV="1">
              <a:off x="10795067" y="2054275"/>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62" name="Freeform: Shape 161">
              <a:extLst>
                <a:ext uri="{FF2B5EF4-FFF2-40B4-BE49-F238E27FC236}">
                  <a16:creationId xmlns:a16="http://schemas.microsoft.com/office/drawing/2014/main" id="{416D4746-3B3A-41D5-B985-93DDAFE39281}"/>
                </a:ext>
              </a:extLst>
            </p:cNvPr>
            <p:cNvSpPr/>
            <p:nvPr/>
          </p:nvSpPr>
          <p:spPr>
            <a:xfrm flipV="1">
              <a:off x="10843201" y="1943166"/>
              <a:ext cx="93702" cy="111109"/>
            </a:xfrm>
            <a:custGeom>
              <a:avLst/>
              <a:gdLst>
                <a:gd name="connsiteX0" fmla="*/ 333 w 93702"/>
                <a:gd name="connsiteY0" fmla="*/ 111131 h 111109"/>
                <a:gd name="connsiteX1" fmla="*/ 16502 w 93702"/>
                <a:gd name="connsiteY1" fmla="*/ 111131 h 111109"/>
                <a:gd name="connsiteX2" fmla="*/ 47291 w 93702"/>
                <a:gd name="connsiteY2" fmla="*/ 65435 h 111109"/>
                <a:gd name="connsiteX3" fmla="*/ 77890 w 93702"/>
                <a:gd name="connsiteY3" fmla="*/ 111131 h 111109"/>
                <a:gd name="connsiteX4" fmla="*/ 94035 w 93702"/>
                <a:gd name="connsiteY4" fmla="*/ 111131 h 111109"/>
                <a:gd name="connsiteX5" fmla="*/ 54745 w 93702"/>
                <a:gd name="connsiteY5" fmla="*/ 52933 h 111109"/>
                <a:gd name="connsiteX6" fmla="*/ 54745 w 93702"/>
                <a:gd name="connsiteY6" fmla="*/ 22 h 111109"/>
                <a:gd name="connsiteX7" fmla="*/ 39648 w 93702"/>
                <a:gd name="connsiteY7" fmla="*/ 22 h 111109"/>
                <a:gd name="connsiteX8" fmla="*/ 39648 w 93702"/>
                <a:gd name="connsiteY8" fmla="*/ 5293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702" h="111109">
                  <a:moveTo>
                    <a:pt x="333" y="111131"/>
                  </a:moveTo>
                  <a:lnTo>
                    <a:pt x="16502" y="111131"/>
                  </a:lnTo>
                  <a:lnTo>
                    <a:pt x="47291" y="65435"/>
                  </a:lnTo>
                  <a:lnTo>
                    <a:pt x="77890" y="111131"/>
                  </a:lnTo>
                  <a:lnTo>
                    <a:pt x="94035" y="111131"/>
                  </a:lnTo>
                  <a:lnTo>
                    <a:pt x="54745" y="52933"/>
                  </a:lnTo>
                  <a:lnTo>
                    <a:pt x="54745" y="22"/>
                  </a:lnTo>
                  <a:lnTo>
                    <a:pt x="39648" y="22"/>
                  </a:lnTo>
                  <a:lnTo>
                    <a:pt x="39648" y="52933"/>
                  </a:lnTo>
                  <a:close/>
                </a:path>
              </a:pathLst>
            </a:custGeom>
            <a:solidFill>
              <a:srgbClr val="000000"/>
            </a:solidFill>
            <a:ln w="1524" cap="flat">
              <a:noFill/>
              <a:prstDash val="solid"/>
              <a:round/>
            </a:ln>
          </p:spPr>
          <p:txBody>
            <a:bodyPr rtlCol="0" anchor="ctr"/>
            <a:lstStyle/>
            <a:p>
              <a:endParaRPr lang="en-US"/>
            </a:p>
          </p:txBody>
        </p:sp>
        <p:sp>
          <p:nvSpPr>
            <p:cNvPr id="163" name="Freeform: Shape 162">
              <a:extLst>
                <a:ext uri="{FF2B5EF4-FFF2-40B4-BE49-F238E27FC236}">
                  <a16:creationId xmlns:a16="http://schemas.microsoft.com/office/drawing/2014/main" id="{4E6A0D26-B13A-4266-93C1-FA174FF64619}"/>
                </a:ext>
              </a:extLst>
            </p:cNvPr>
            <p:cNvSpPr/>
            <p:nvPr/>
          </p:nvSpPr>
          <p:spPr>
            <a:xfrm flipV="1">
              <a:off x="10924815" y="1968931"/>
              <a:ext cx="76509" cy="87510"/>
            </a:xfrm>
            <a:custGeom>
              <a:avLst/>
              <a:gdLst>
                <a:gd name="connsiteX0" fmla="*/ 38580 w 76509"/>
                <a:gd name="connsiteY0" fmla="*/ 75946 h 87510"/>
                <a:gd name="connsiteX1" fmla="*/ 21173 w 76509"/>
                <a:gd name="connsiteY1" fmla="*/ 67350 h 87510"/>
                <a:gd name="connsiteX2" fmla="*/ 14767 w 76509"/>
                <a:gd name="connsiteY2" fmla="*/ 43799 h 87510"/>
                <a:gd name="connsiteX3" fmla="*/ 21125 w 76509"/>
                <a:gd name="connsiteY3" fmla="*/ 20249 h 87510"/>
                <a:gd name="connsiteX4" fmla="*/ 38580 w 76509"/>
                <a:gd name="connsiteY4" fmla="*/ 11652 h 87510"/>
                <a:gd name="connsiteX5" fmla="*/ 55915 w 76509"/>
                <a:gd name="connsiteY5" fmla="*/ 20272 h 87510"/>
                <a:gd name="connsiteX6" fmla="*/ 62321 w 76509"/>
                <a:gd name="connsiteY6" fmla="*/ 43799 h 87510"/>
                <a:gd name="connsiteX7" fmla="*/ 55915 w 76509"/>
                <a:gd name="connsiteY7" fmla="*/ 67278 h 87510"/>
                <a:gd name="connsiteX8" fmla="*/ 38580 w 76509"/>
                <a:gd name="connsiteY8" fmla="*/ 75946 h 87510"/>
                <a:gd name="connsiteX9" fmla="*/ 38580 w 76509"/>
                <a:gd name="connsiteY9" fmla="*/ 87543 h 87510"/>
                <a:gd name="connsiteX10" fmla="*/ 66631 w 76509"/>
                <a:gd name="connsiteY10" fmla="*/ 75922 h 87510"/>
                <a:gd name="connsiteX11" fmla="*/ 76847 w 76509"/>
                <a:gd name="connsiteY11" fmla="*/ 43799 h 87510"/>
                <a:gd name="connsiteX12" fmla="*/ 66631 w 76509"/>
                <a:gd name="connsiteY12" fmla="*/ 11676 h 87510"/>
                <a:gd name="connsiteX13" fmla="*/ 38580 w 76509"/>
                <a:gd name="connsiteY13" fmla="*/ 32 h 87510"/>
                <a:gd name="connsiteX14" fmla="*/ 10481 w 76509"/>
                <a:gd name="connsiteY14" fmla="*/ 11676 h 87510"/>
                <a:gd name="connsiteX15" fmla="*/ 337 w 76509"/>
                <a:gd name="connsiteY15" fmla="*/ 43799 h 87510"/>
                <a:gd name="connsiteX16" fmla="*/ 10481 w 76509"/>
                <a:gd name="connsiteY16" fmla="*/ 75922 h 87510"/>
                <a:gd name="connsiteX17" fmla="*/ 38580 w 76509"/>
                <a:gd name="connsiteY17" fmla="*/ 87543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580" y="75946"/>
                  </a:moveTo>
                  <a:cubicBezTo>
                    <a:pt x="31246" y="75946"/>
                    <a:pt x="25443" y="73080"/>
                    <a:pt x="21173" y="67350"/>
                  </a:cubicBezTo>
                  <a:cubicBezTo>
                    <a:pt x="16902" y="61619"/>
                    <a:pt x="14767" y="53768"/>
                    <a:pt x="14767" y="43799"/>
                  </a:cubicBezTo>
                  <a:cubicBezTo>
                    <a:pt x="14767" y="33829"/>
                    <a:pt x="16887" y="25979"/>
                    <a:pt x="21125" y="20249"/>
                  </a:cubicBezTo>
                  <a:cubicBezTo>
                    <a:pt x="25380" y="14518"/>
                    <a:pt x="31198" y="11652"/>
                    <a:pt x="38580" y="11652"/>
                  </a:cubicBezTo>
                  <a:cubicBezTo>
                    <a:pt x="45882" y="11652"/>
                    <a:pt x="51661" y="14526"/>
                    <a:pt x="55915" y="20272"/>
                  </a:cubicBezTo>
                  <a:cubicBezTo>
                    <a:pt x="60186" y="26035"/>
                    <a:pt x="62321" y="33877"/>
                    <a:pt x="62321" y="43799"/>
                  </a:cubicBezTo>
                  <a:cubicBezTo>
                    <a:pt x="62321" y="53673"/>
                    <a:pt x="60186" y="61500"/>
                    <a:pt x="55915" y="67278"/>
                  </a:cubicBezTo>
                  <a:cubicBezTo>
                    <a:pt x="51661" y="73057"/>
                    <a:pt x="45882" y="75946"/>
                    <a:pt x="38580" y="75946"/>
                  </a:cubicBezTo>
                  <a:close/>
                  <a:moveTo>
                    <a:pt x="38580" y="87543"/>
                  </a:moveTo>
                  <a:cubicBezTo>
                    <a:pt x="50486" y="87543"/>
                    <a:pt x="59836" y="83669"/>
                    <a:pt x="66631" y="75922"/>
                  </a:cubicBezTo>
                  <a:cubicBezTo>
                    <a:pt x="73441" y="68191"/>
                    <a:pt x="76847" y="57483"/>
                    <a:pt x="76847" y="43799"/>
                  </a:cubicBezTo>
                  <a:cubicBezTo>
                    <a:pt x="76847" y="30162"/>
                    <a:pt x="73441" y="19455"/>
                    <a:pt x="66631" y="11676"/>
                  </a:cubicBezTo>
                  <a:cubicBezTo>
                    <a:pt x="59836" y="3913"/>
                    <a:pt x="50486" y="32"/>
                    <a:pt x="38580" y="32"/>
                  </a:cubicBezTo>
                  <a:cubicBezTo>
                    <a:pt x="26626" y="32"/>
                    <a:pt x="17260" y="3913"/>
                    <a:pt x="10481" y="11676"/>
                  </a:cubicBezTo>
                  <a:cubicBezTo>
                    <a:pt x="3718" y="19455"/>
                    <a:pt x="337" y="30162"/>
                    <a:pt x="337" y="43799"/>
                  </a:cubicBezTo>
                  <a:cubicBezTo>
                    <a:pt x="337" y="57483"/>
                    <a:pt x="3718" y="68191"/>
                    <a:pt x="10481" y="75922"/>
                  </a:cubicBezTo>
                  <a:cubicBezTo>
                    <a:pt x="17260" y="83669"/>
                    <a:pt x="26626" y="87543"/>
                    <a:pt x="38580" y="87543"/>
                  </a:cubicBezTo>
                  <a:close/>
                </a:path>
              </a:pathLst>
            </a:custGeom>
            <a:solidFill>
              <a:srgbClr val="000000"/>
            </a:solidFill>
            <a:ln w="1524" cap="flat">
              <a:noFill/>
              <a:prstDash val="solid"/>
              <a:round/>
            </a:ln>
          </p:spPr>
          <p:txBody>
            <a:bodyPr rtlCol="0" anchor="ctr"/>
            <a:lstStyle/>
            <a:p>
              <a:endParaRPr lang="en-US"/>
            </a:p>
          </p:txBody>
        </p:sp>
        <p:sp>
          <p:nvSpPr>
            <p:cNvPr id="164" name="Freeform: Shape 163">
              <a:extLst>
                <a:ext uri="{FF2B5EF4-FFF2-40B4-BE49-F238E27FC236}">
                  <a16:creationId xmlns:a16="http://schemas.microsoft.com/office/drawing/2014/main" id="{80E9B62D-7BED-41D3-983C-9503915C7115}"/>
                </a:ext>
              </a:extLst>
            </p:cNvPr>
            <p:cNvSpPr/>
            <p:nvPr/>
          </p:nvSpPr>
          <p:spPr>
            <a:xfrm flipV="1">
              <a:off x="11023486" y="1968931"/>
              <a:ext cx="48815" cy="85344"/>
            </a:xfrm>
            <a:custGeom>
              <a:avLst/>
              <a:gdLst>
                <a:gd name="connsiteX0" fmla="*/ 49163 w 48815"/>
                <a:gd name="connsiteY0" fmla="*/ 70587 h 85344"/>
                <a:gd name="connsiteX1" fmla="*/ 44138 w 48815"/>
                <a:gd name="connsiteY1" fmla="*/ 72540 h 85344"/>
                <a:gd name="connsiteX2" fmla="*/ 38161 w 48815"/>
                <a:gd name="connsiteY2" fmla="*/ 73183 h 85344"/>
                <a:gd name="connsiteX3" fmla="*/ 20326 w 48815"/>
                <a:gd name="connsiteY3" fmla="*/ 65634 h 85344"/>
                <a:gd name="connsiteX4" fmla="*/ 14111 w 48815"/>
                <a:gd name="connsiteY4" fmla="*/ 43941 h 85344"/>
                <a:gd name="connsiteX5" fmla="*/ 14111 w 48815"/>
                <a:gd name="connsiteY5" fmla="*/ 31 h 85344"/>
                <a:gd name="connsiteX6" fmla="*/ 347 w 48815"/>
                <a:gd name="connsiteY6" fmla="*/ 31 h 85344"/>
                <a:gd name="connsiteX7" fmla="*/ 347 w 48815"/>
                <a:gd name="connsiteY7" fmla="*/ 83375 h 85344"/>
                <a:gd name="connsiteX8" fmla="*/ 14111 w 48815"/>
                <a:gd name="connsiteY8" fmla="*/ 83375 h 85344"/>
                <a:gd name="connsiteX9" fmla="*/ 14111 w 48815"/>
                <a:gd name="connsiteY9" fmla="*/ 70421 h 85344"/>
                <a:gd name="connsiteX10" fmla="*/ 25350 w 48815"/>
                <a:gd name="connsiteY10" fmla="*/ 81684 h 85344"/>
                <a:gd name="connsiteX11" fmla="*/ 42185 w 48815"/>
                <a:gd name="connsiteY11" fmla="*/ 85375 h 85344"/>
                <a:gd name="connsiteX12" fmla="*/ 45305 w 48815"/>
                <a:gd name="connsiteY12" fmla="*/ 85184 h 85344"/>
                <a:gd name="connsiteX13" fmla="*/ 49091 w 48815"/>
                <a:gd name="connsiteY13" fmla="*/ 84637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163" y="70587"/>
                  </a:moveTo>
                  <a:cubicBezTo>
                    <a:pt x="47623" y="71476"/>
                    <a:pt x="45948" y="72127"/>
                    <a:pt x="44138" y="72540"/>
                  </a:cubicBezTo>
                  <a:cubicBezTo>
                    <a:pt x="42328" y="72969"/>
                    <a:pt x="40336" y="73183"/>
                    <a:pt x="38161" y="73183"/>
                  </a:cubicBezTo>
                  <a:cubicBezTo>
                    <a:pt x="30414" y="73183"/>
                    <a:pt x="24469" y="70667"/>
                    <a:pt x="20326" y="65634"/>
                  </a:cubicBezTo>
                  <a:cubicBezTo>
                    <a:pt x="16182" y="60602"/>
                    <a:pt x="14111" y="53371"/>
                    <a:pt x="14111" y="43941"/>
                  </a:cubicBezTo>
                  <a:lnTo>
                    <a:pt x="14111" y="31"/>
                  </a:lnTo>
                  <a:lnTo>
                    <a:pt x="347" y="31"/>
                  </a:lnTo>
                  <a:lnTo>
                    <a:pt x="347" y="83375"/>
                  </a:lnTo>
                  <a:lnTo>
                    <a:pt x="14111" y="83375"/>
                  </a:lnTo>
                  <a:lnTo>
                    <a:pt x="14111" y="70421"/>
                  </a:lnTo>
                  <a:cubicBezTo>
                    <a:pt x="17000" y="75485"/>
                    <a:pt x="20746" y="79239"/>
                    <a:pt x="25350" y="81684"/>
                  </a:cubicBezTo>
                  <a:cubicBezTo>
                    <a:pt x="29970" y="84145"/>
                    <a:pt x="35581" y="85375"/>
                    <a:pt x="42185" y="85375"/>
                  </a:cubicBezTo>
                  <a:cubicBezTo>
                    <a:pt x="43122" y="85375"/>
                    <a:pt x="44162" y="85311"/>
                    <a:pt x="45305" y="85184"/>
                  </a:cubicBezTo>
                  <a:cubicBezTo>
                    <a:pt x="46448" y="85073"/>
                    <a:pt x="47710" y="84891"/>
                    <a:pt x="49091" y="84637"/>
                  </a:cubicBezTo>
                  <a:close/>
                </a:path>
              </a:pathLst>
            </a:custGeom>
            <a:solidFill>
              <a:srgbClr val="000000"/>
            </a:solidFill>
            <a:ln w="1524" cap="flat">
              <a:noFill/>
              <a:prstDash val="solid"/>
              <a:round/>
            </a:ln>
          </p:spPr>
          <p:txBody>
            <a:bodyPr rtlCol="0" anchor="ctr"/>
            <a:lstStyle/>
            <a:p>
              <a:endParaRPr lang="en-US"/>
            </a:p>
          </p:txBody>
        </p:sp>
        <p:sp>
          <p:nvSpPr>
            <p:cNvPr id="165" name="Freeform: Shape 164">
              <a:extLst>
                <a:ext uri="{FF2B5EF4-FFF2-40B4-BE49-F238E27FC236}">
                  <a16:creationId xmlns:a16="http://schemas.microsoft.com/office/drawing/2014/main" id="{378961FC-F180-43B3-8BD6-DF384B53D6E7}"/>
                </a:ext>
              </a:extLst>
            </p:cNvPr>
            <p:cNvSpPr/>
            <p:nvPr/>
          </p:nvSpPr>
          <p:spPr>
            <a:xfrm flipV="1">
              <a:off x="11086142" y="1938475"/>
              <a:ext cx="73985" cy="115800"/>
            </a:xfrm>
            <a:custGeom>
              <a:avLst/>
              <a:gdLst>
                <a:gd name="connsiteX0" fmla="*/ 343 w 73985"/>
                <a:gd name="connsiteY0" fmla="*/ 115820 h 115800"/>
                <a:gd name="connsiteX1" fmla="*/ 14106 w 73985"/>
                <a:gd name="connsiteY1" fmla="*/ 115820 h 115800"/>
                <a:gd name="connsiteX2" fmla="*/ 14106 w 73985"/>
                <a:gd name="connsiteY2" fmla="*/ 47431 h 115800"/>
                <a:gd name="connsiteX3" fmla="*/ 54968 w 73985"/>
                <a:gd name="connsiteY3" fmla="*/ 83364 h 115800"/>
                <a:gd name="connsiteX4" fmla="*/ 72447 w 73985"/>
                <a:gd name="connsiteY4" fmla="*/ 83364 h 115800"/>
                <a:gd name="connsiteX5" fmla="*/ 28251 w 73985"/>
                <a:gd name="connsiteY5" fmla="*/ 44383 h 115800"/>
                <a:gd name="connsiteX6" fmla="*/ 74328 w 73985"/>
                <a:gd name="connsiteY6" fmla="*/ 20 h 115800"/>
                <a:gd name="connsiteX7" fmla="*/ 56469 w 73985"/>
                <a:gd name="connsiteY7" fmla="*/ 20 h 115800"/>
                <a:gd name="connsiteX8" fmla="*/ 14106 w 73985"/>
                <a:gd name="connsiteY8" fmla="*/ 40716 h 115800"/>
                <a:gd name="connsiteX9" fmla="*/ 14106 w 73985"/>
                <a:gd name="connsiteY9" fmla="*/ 20 h 115800"/>
                <a:gd name="connsiteX10" fmla="*/ 343 w 73985"/>
                <a:gd name="connsiteY10" fmla="*/ 20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985" h="115800">
                  <a:moveTo>
                    <a:pt x="343" y="115820"/>
                  </a:moveTo>
                  <a:lnTo>
                    <a:pt x="14106" y="115820"/>
                  </a:lnTo>
                  <a:lnTo>
                    <a:pt x="14106" y="47431"/>
                  </a:lnTo>
                  <a:lnTo>
                    <a:pt x="54968" y="83364"/>
                  </a:lnTo>
                  <a:lnTo>
                    <a:pt x="72447" y="83364"/>
                  </a:lnTo>
                  <a:lnTo>
                    <a:pt x="28251" y="44383"/>
                  </a:lnTo>
                  <a:lnTo>
                    <a:pt x="74328" y="20"/>
                  </a:lnTo>
                  <a:lnTo>
                    <a:pt x="56469" y="20"/>
                  </a:lnTo>
                  <a:lnTo>
                    <a:pt x="14106" y="40716"/>
                  </a:lnTo>
                  <a:lnTo>
                    <a:pt x="14106" y="20"/>
                  </a:lnTo>
                  <a:lnTo>
                    <a:pt x="343" y="20"/>
                  </a:lnTo>
                  <a:close/>
                </a:path>
              </a:pathLst>
            </a:custGeom>
            <a:solidFill>
              <a:srgbClr val="000000"/>
            </a:solidFill>
            <a:ln w="1524" cap="flat">
              <a:noFill/>
              <a:prstDash val="solid"/>
              <a:round/>
            </a:ln>
          </p:spPr>
          <p:txBody>
            <a:bodyPr rtlCol="0" anchor="ctr"/>
            <a:lstStyle/>
            <a:p>
              <a:endParaRPr lang="en-US"/>
            </a:p>
          </p:txBody>
        </p:sp>
        <p:sp>
          <p:nvSpPr>
            <p:cNvPr id="166" name="Freeform: Shape 165">
              <a:extLst>
                <a:ext uri="{FF2B5EF4-FFF2-40B4-BE49-F238E27FC236}">
                  <a16:creationId xmlns:a16="http://schemas.microsoft.com/office/drawing/2014/main" id="{9B952359-8B7B-4A73-8572-D8B0F0D6541A}"/>
                </a:ext>
              </a:extLst>
            </p:cNvPr>
            <p:cNvSpPr/>
            <p:nvPr/>
          </p:nvSpPr>
          <p:spPr>
            <a:xfrm flipV="1">
              <a:off x="11160562" y="2054275"/>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67" name="Freeform: Shape 166">
              <a:extLst>
                <a:ext uri="{FF2B5EF4-FFF2-40B4-BE49-F238E27FC236}">
                  <a16:creationId xmlns:a16="http://schemas.microsoft.com/office/drawing/2014/main" id="{B92D7984-465E-454F-88DF-35C30FB940C8}"/>
                </a:ext>
              </a:extLst>
            </p:cNvPr>
            <p:cNvSpPr/>
            <p:nvPr/>
          </p:nvSpPr>
          <p:spPr>
            <a:xfrm flipV="1">
              <a:off x="11217555" y="1941166"/>
              <a:ext cx="89606" cy="115276"/>
            </a:xfrm>
            <a:custGeom>
              <a:avLst/>
              <a:gdLst>
                <a:gd name="connsiteX0" fmla="*/ 89955 w 89606"/>
                <a:gd name="connsiteY0" fmla="*/ 104725 h 115276"/>
                <a:gd name="connsiteX1" fmla="*/ 89955 w 89606"/>
                <a:gd name="connsiteY1" fmla="*/ 88890 h 115276"/>
                <a:gd name="connsiteX2" fmla="*/ 73762 w 89606"/>
                <a:gd name="connsiteY2" fmla="*/ 99439 h 115276"/>
                <a:gd name="connsiteX3" fmla="*/ 55498 w 89606"/>
                <a:gd name="connsiteY3" fmla="*/ 102939 h 115276"/>
                <a:gd name="connsiteX4" fmla="*/ 26328 w 89606"/>
                <a:gd name="connsiteY4" fmla="*/ 91295 h 115276"/>
                <a:gd name="connsiteX5" fmla="*/ 16207 w 89606"/>
                <a:gd name="connsiteY5" fmla="*/ 57624 h 115276"/>
                <a:gd name="connsiteX6" fmla="*/ 26328 w 89606"/>
                <a:gd name="connsiteY6" fmla="*/ 24025 h 115276"/>
                <a:gd name="connsiteX7" fmla="*/ 55498 w 89606"/>
                <a:gd name="connsiteY7" fmla="*/ 12380 h 115276"/>
                <a:gd name="connsiteX8" fmla="*/ 73762 w 89606"/>
                <a:gd name="connsiteY8" fmla="*/ 15881 h 115276"/>
                <a:gd name="connsiteX9" fmla="*/ 89955 w 89606"/>
                <a:gd name="connsiteY9" fmla="*/ 26454 h 115276"/>
                <a:gd name="connsiteX10" fmla="*/ 89955 w 89606"/>
                <a:gd name="connsiteY10" fmla="*/ 10737 h 115276"/>
                <a:gd name="connsiteX11" fmla="*/ 73238 w 89606"/>
                <a:gd name="connsiteY11" fmla="*/ 2689 h 115276"/>
                <a:gd name="connsiteX12" fmla="*/ 54617 w 89606"/>
                <a:gd name="connsiteY12" fmla="*/ 22 h 115276"/>
                <a:gd name="connsiteX13" fmla="*/ 14850 w 89606"/>
                <a:gd name="connsiteY13" fmla="*/ 15452 h 115276"/>
                <a:gd name="connsiteX14" fmla="*/ 348 w 89606"/>
                <a:gd name="connsiteY14" fmla="*/ 57624 h 115276"/>
                <a:gd name="connsiteX15" fmla="*/ 14850 w 89606"/>
                <a:gd name="connsiteY15" fmla="*/ 99844 h 115276"/>
                <a:gd name="connsiteX16" fmla="*/ 54617 w 89606"/>
                <a:gd name="connsiteY16" fmla="*/ 115298 h 115276"/>
                <a:gd name="connsiteX17" fmla="*/ 73381 w 89606"/>
                <a:gd name="connsiteY17" fmla="*/ 112655 h 115276"/>
                <a:gd name="connsiteX18" fmla="*/ 89955 w 89606"/>
                <a:gd name="connsiteY18" fmla="*/ 104725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955" y="104725"/>
                  </a:moveTo>
                  <a:lnTo>
                    <a:pt x="89955" y="88890"/>
                  </a:lnTo>
                  <a:cubicBezTo>
                    <a:pt x="84890" y="93605"/>
                    <a:pt x="79493" y="97121"/>
                    <a:pt x="73762" y="99439"/>
                  </a:cubicBezTo>
                  <a:cubicBezTo>
                    <a:pt x="68031" y="101773"/>
                    <a:pt x="61943" y="102939"/>
                    <a:pt x="55498" y="102939"/>
                  </a:cubicBezTo>
                  <a:cubicBezTo>
                    <a:pt x="42798" y="102939"/>
                    <a:pt x="33074" y="99058"/>
                    <a:pt x="26328" y="91295"/>
                  </a:cubicBezTo>
                  <a:cubicBezTo>
                    <a:pt x="19581" y="83532"/>
                    <a:pt x="16207" y="72309"/>
                    <a:pt x="16207" y="57624"/>
                  </a:cubicBezTo>
                  <a:cubicBezTo>
                    <a:pt x="16207" y="42987"/>
                    <a:pt x="19581" y="31788"/>
                    <a:pt x="26328" y="24025"/>
                  </a:cubicBezTo>
                  <a:cubicBezTo>
                    <a:pt x="33074" y="16262"/>
                    <a:pt x="42798" y="12380"/>
                    <a:pt x="55498" y="12380"/>
                  </a:cubicBezTo>
                  <a:cubicBezTo>
                    <a:pt x="61943" y="12380"/>
                    <a:pt x="68031" y="13547"/>
                    <a:pt x="73762" y="15881"/>
                  </a:cubicBezTo>
                  <a:cubicBezTo>
                    <a:pt x="79493" y="18215"/>
                    <a:pt x="84890" y="21739"/>
                    <a:pt x="89955" y="26454"/>
                  </a:cubicBezTo>
                  <a:lnTo>
                    <a:pt x="89955" y="10737"/>
                  </a:lnTo>
                  <a:cubicBezTo>
                    <a:pt x="84700" y="7166"/>
                    <a:pt x="79128" y="4483"/>
                    <a:pt x="73238" y="2689"/>
                  </a:cubicBezTo>
                  <a:cubicBezTo>
                    <a:pt x="67364" y="911"/>
                    <a:pt x="61157" y="22"/>
                    <a:pt x="54617" y="22"/>
                  </a:cubicBezTo>
                  <a:cubicBezTo>
                    <a:pt x="37789" y="22"/>
                    <a:pt x="24534" y="5165"/>
                    <a:pt x="14850" y="15452"/>
                  </a:cubicBezTo>
                  <a:cubicBezTo>
                    <a:pt x="5182" y="25755"/>
                    <a:pt x="348" y="39812"/>
                    <a:pt x="348" y="57624"/>
                  </a:cubicBezTo>
                  <a:cubicBezTo>
                    <a:pt x="348" y="75484"/>
                    <a:pt x="5182" y="89557"/>
                    <a:pt x="14850" y="99844"/>
                  </a:cubicBezTo>
                  <a:cubicBezTo>
                    <a:pt x="24534" y="110147"/>
                    <a:pt x="37789" y="115298"/>
                    <a:pt x="54617" y="115298"/>
                  </a:cubicBezTo>
                  <a:cubicBezTo>
                    <a:pt x="61253" y="115298"/>
                    <a:pt x="67507" y="114417"/>
                    <a:pt x="73381" y="112655"/>
                  </a:cubicBezTo>
                  <a:cubicBezTo>
                    <a:pt x="79271" y="110893"/>
                    <a:pt x="84795" y="108250"/>
                    <a:pt x="89955" y="104725"/>
                  </a:cubicBezTo>
                  <a:close/>
                </a:path>
              </a:pathLst>
            </a:custGeom>
            <a:solidFill>
              <a:srgbClr val="000000"/>
            </a:solidFill>
            <a:ln w="1524" cap="flat">
              <a:noFill/>
              <a:prstDash val="solid"/>
              <a:round/>
            </a:ln>
          </p:spPr>
          <p:txBody>
            <a:bodyPr rtlCol="0" anchor="ctr"/>
            <a:lstStyle/>
            <a:p>
              <a:endParaRPr lang="en-US"/>
            </a:p>
          </p:txBody>
        </p:sp>
        <p:sp>
          <p:nvSpPr>
            <p:cNvPr id="168" name="Freeform: Shape 167">
              <a:extLst>
                <a:ext uri="{FF2B5EF4-FFF2-40B4-BE49-F238E27FC236}">
                  <a16:creationId xmlns:a16="http://schemas.microsoft.com/office/drawing/2014/main" id="{B6BD2EEC-34D3-42CD-B07A-3E7FC4802E46}"/>
                </a:ext>
              </a:extLst>
            </p:cNvPr>
            <p:cNvSpPr/>
            <p:nvPr/>
          </p:nvSpPr>
          <p:spPr>
            <a:xfrm flipV="1">
              <a:off x="11329777" y="1938475"/>
              <a:ext cx="13692" cy="115800"/>
            </a:xfrm>
            <a:custGeom>
              <a:avLst/>
              <a:gdLst>
                <a:gd name="connsiteX0" fmla="*/ 373 w 13692"/>
                <a:gd name="connsiteY0" fmla="*/ 83364 h 115800"/>
                <a:gd name="connsiteX1" fmla="*/ 14065 w 13692"/>
                <a:gd name="connsiteY1" fmla="*/ 83364 h 115800"/>
                <a:gd name="connsiteX2" fmla="*/ 14065 w 13692"/>
                <a:gd name="connsiteY2" fmla="*/ 20 h 115800"/>
                <a:gd name="connsiteX3" fmla="*/ 373 w 13692"/>
                <a:gd name="connsiteY3" fmla="*/ 20 h 115800"/>
                <a:gd name="connsiteX4" fmla="*/ 373 w 13692"/>
                <a:gd name="connsiteY4" fmla="*/ 115820 h 115800"/>
                <a:gd name="connsiteX5" fmla="*/ 14065 w 13692"/>
                <a:gd name="connsiteY5" fmla="*/ 115820 h 115800"/>
                <a:gd name="connsiteX6" fmla="*/ 14065 w 13692"/>
                <a:gd name="connsiteY6" fmla="*/ 98461 h 115800"/>
                <a:gd name="connsiteX7" fmla="*/ 373 w 13692"/>
                <a:gd name="connsiteY7" fmla="*/ 984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73" y="83364"/>
                  </a:moveTo>
                  <a:lnTo>
                    <a:pt x="14065" y="83364"/>
                  </a:lnTo>
                  <a:lnTo>
                    <a:pt x="14065" y="20"/>
                  </a:lnTo>
                  <a:lnTo>
                    <a:pt x="373" y="20"/>
                  </a:lnTo>
                  <a:close/>
                  <a:moveTo>
                    <a:pt x="373" y="115820"/>
                  </a:moveTo>
                  <a:lnTo>
                    <a:pt x="14065" y="115820"/>
                  </a:lnTo>
                  <a:lnTo>
                    <a:pt x="14065" y="98461"/>
                  </a:lnTo>
                  <a:lnTo>
                    <a:pt x="373" y="98461"/>
                  </a:lnTo>
                  <a:close/>
                </a:path>
              </a:pathLst>
            </a:custGeom>
            <a:solidFill>
              <a:srgbClr val="000000"/>
            </a:solidFill>
            <a:ln w="1524" cap="flat">
              <a:noFill/>
              <a:prstDash val="solid"/>
              <a:round/>
            </a:ln>
          </p:spPr>
          <p:txBody>
            <a:bodyPr rtlCol="0" anchor="ctr"/>
            <a:lstStyle/>
            <a:p>
              <a:endParaRPr lang="en-US"/>
            </a:p>
          </p:txBody>
        </p:sp>
        <p:sp>
          <p:nvSpPr>
            <p:cNvPr id="169" name="Freeform: Shape 168">
              <a:extLst>
                <a:ext uri="{FF2B5EF4-FFF2-40B4-BE49-F238E27FC236}">
                  <a16:creationId xmlns:a16="http://schemas.microsoft.com/office/drawing/2014/main" id="{503E8825-BCFA-4412-9D69-B4591E82DF66}"/>
                </a:ext>
              </a:extLst>
            </p:cNvPr>
            <p:cNvSpPr/>
            <p:nvPr/>
          </p:nvSpPr>
          <p:spPr>
            <a:xfrm flipV="1">
              <a:off x="11361855" y="1947262"/>
              <a:ext cx="52006" cy="107013"/>
            </a:xfrm>
            <a:custGeom>
              <a:avLst/>
              <a:gdLst>
                <a:gd name="connsiteX0" fmla="*/ 24183 w 52006"/>
                <a:gd name="connsiteY0" fmla="*/ 107037 h 107013"/>
                <a:gd name="connsiteX1" fmla="*/ 24183 w 52006"/>
                <a:gd name="connsiteY1" fmla="*/ 83367 h 107013"/>
                <a:gd name="connsiteX2" fmla="*/ 52377 w 52006"/>
                <a:gd name="connsiteY2" fmla="*/ 83367 h 107013"/>
                <a:gd name="connsiteX3" fmla="*/ 52377 w 52006"/>
                <a:gd name="connsiteY3" fmla="*/ 72723 h 107013"/>
                <a:gd name="connsiteX4" fmla="*/ 24183 w 52006"/>
                <a:gd name="connsiteY4" fmla="*/ 72723 h 107013"/>
                <a:gd name="connsiteX5" fmla="*/ 24183 w 52006"/>
                <a:gd name="connsiteY5" fmla="*/ 27479 h 107013"/>
                <a:gd name="connsiteX6" fmla="*/ 26969 w 52006"/>
                <a:gd name="connsiteY6" fmla="*/ 14382 h 107013"/>
                <a:gd name="connsiteX7" fmla="*/ 38327 w 52006"/>
                <a:gd name="connsiteY7" fmla="*/ 11477 h 107013"/>
                <a:gd name="connsiteX8" fmla="*/ 52377 w 52006"/>
                <a:gd name="connsiteY8" fmla="*/ 11477 h 107013"/>
                <a:gd name="connsiteX9" fmla="*/ 52377 w 52006"/>
                <a:gd name="connsiteY9" fmla="*/ 23 h 107013"/>
                <a:gd name="connsiteX10" fmla="*/ 38327 w 52006"/>
                <a:gd name="connsiteY10" fmla="*/ 23 h 107013"/>
                <a:gd name="connsiteX11" fmla="*/ 16444 w 52006"/>
                <a:gd name="connsiteY11" fmla="*/ 5929 h 107013"/>
                <a:gd name="connsiteX12" fmla="*/ 10419 w 52006"/>
                <a:gd name="connsiteY12" fmla="*/ 27479 h 107013"/>
                <a:gd name="connsiteX13" fmla="*/ 10419 w 52006"/>
                <a:gd name="connsiteY13" fmla="*/ 72723 h 107013"/>
                <a:gd name="connsiteX14" fmla="*/ 370 w 52006"/>
                <a:gd name="connsiteY14" fmla="*/ 72723 h 107013"/>
                <a:gd name="connsiteX15" fmla="*/ 370 w 52006"/>
                <a:gd name="connsiteY15" fmla="*/ 83367 h 107013"/>
                <a:gd name="connsiteX16" fmla="*/ 10419 w 52006"/>
                <a:gd name="connsiteY16" fmla="*/ 83367 h 107013"/>
                <a:gd name="connsiteX17" fmla="*/ 10419 w 52006"/>
                <a:gd name="connsiteY17" fmla="*/ 107037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83" y="107037"/>
                  </a:moveTo>
                  <a:lnTo>
                    <a:pt x="24183" y="83367"/>
                  </a:lnTo>
                  <a:lnTo>
                    <a:pt x="52377" y="83367"/>
                  </a:lnTo>
                  <a:lnTo>
                    <a:pt x="52377" y="72723"/>
                  </a:lnTo>
                  <a:lnTo>
                    <a:pt x="24183" y="72723"/>
                  </a:lnTo>
                  <a:lnTo>
                    <a:pt x="24183" y="27479"/>
                  </a:lnTo>
                  <a:cubicBezTo>
                    <a:pt x="24183" y="20685"/>
                    <a:pt x="25111" y="16319"/>
                    <a:pt x="26969" y="14382"/>
                  </a:cubicBezTo>
                  <a:cubicBezTo>
                    <a:pt x="28826" y="12445"/>
                    <a:pt x="32612" y="11477"/>
                    <a:pt x="38327" y="11477"/>
                  </a:cubicBezTo>
                  <a:lnTo>
                    <a:pt x="52377" y="11477"/>
                  </a:lnTo>
                  <a:lnTo>
                    <a:pt x="52377" y="23"/>
                  </a:lnTo>
                  <a:lnTo>
                    <a:pt x="38327" y="23"/>
                  </a:lnTo>
                  <a:cubicBezTo>
                    <a:pt x="27754" y="23"/>
                    <a:pt x="20460" y="1992"/>
                    <a:pt x="16444" y="5929"/>
                  </a:cubicBezTo>
                  <a:cubicBezTo>
                    <a:pt x="12427" y="9882"/>
                    <a:pt x="10419" y="17065"/>
                    <a:pt x="10419" y="27479"/>
                  </a:cubicBezTo>
                  <a:lnTo>
                    <a:pt x="10419" y="72723"/>
                  </a:lnTo>
                  <a:lnTo>
                    <a:pt x="370" y="72723"/>
                  </a:lnTo>
                  <a:lnTo>
                    <a:pt x="370" y="83367"/>
                  </a:lnTo>
                  <a:lnTo>
                    <a:pt x="10419" y="83367"/>
                  </a:lnTo>
                  <a:lnTo>
                    <a:pt x="10419" y="107037"/>
                  </a:lnTo>
                  <a:close/>
                </a:path>
              </a:pathLst>
            </a:custGeom>
            <a:solidFill>
              <a:srgbClr val="000000"/>
            </a:solidFill>
            <a:ln w="1524" cap="flat">
              <a:noFill/>
              <a:prstDash val="solid"/>
              <a:round/>
            </a:ln>
          </p:spPr>
          <p:txBody>
            <a:bodyPr rtlCol="0" anchor="ctr"/>
            <a:lstStyle/>
            <a:p>
              <a:endParaRPr lang="en-US"/>
            </a:p>
          </p:txBody>
        </p:sp>
        <p:sp>
          <p:nvSpPr>
            <p:cNvPr id="170" name="Freeform: Shape 169">
              <a:extLst>
                <a:ext uri="{FF2B5EF4-FFF2-40B4-BE49-F238E27FC236}">
                  <a16:creationId xmlns:a16="http://schemas.microsoft.com/office/drawing/2014/main" id="{5C22845D-4586-4C70-BCD9-A166966EE842}"/>
                </a:ext>
              </a:extLst>
            </p:cNvPr>
            <p:cNvSpPr/>
            <p:nvPr/>
          </p:nvSpPr>
          <p:spPr>
            <a:xfrm flipV="1">
              <a:off x="11422062" y="1970932"/>
              <a:ext cx="81105" cy="115038"/>
            </a:xfrm>
            <a:custGeom>
              <a:avLst/>
              <a:gdLst>
                <a:gd name="connsiteX0" fmla="*/ 44846 w 81105"/>
                <a:gd name="connsiteY0" fmla="*/ 23998 h 115038"/>
                <a:gd name="connsiteX1" fmla="*/ 33535 w 81105"/>
                <a:gd name="connsiteY1" fmla="*/ 4591 h 115038"/>
                <a:gd name="connsiteX2" fmla="*/ 18819 w 81105"/>
                <a:gd name="connsiteY2" fmla="*/ 43 h 115038"/>
                <a:gd name="connsiteX3" fmla="*/ 7865 w 81105"/>
                <a:gd name="connsiteY3" fmla="*/ 43 h 115038"/>
                <a:gd name="connsiteX4" fmla="*/ 7865 w 81105"/>
                <a:gd name="connsiteY4" fmla="*/ 11497 h 115038"/>
                <a:gd name="connsiteX5" fmla="*/ 15914 w 81105"/>
                <a:gd name="connsiteY5" fmla="*/ 11497 h 115038"/>
                <a:gd name="connsiteX6" fmla="*/ 24677 w 81105"/>
                <a:gd name="connsiteY6" fmla="*/ 14187 h 115038"/>
                <a:gd name="connsiteX7" fmla="*/ 31606 w 81105"/>
                <a:gd name="connsiteY7" fmla="*/ 26832 h 115038"/>
                <a:gd name="connsiteX8" fmla="*/ 34059 w 81105"/>
                <a:gd name="connsiteY8" fmla="*/ 33071 h 115038"/>
                <a:gd name="connsiteX9" fmla="*/ 364 w 81105"/>
                <a:gd name="connsiteY9" fmla="*/ 115081 h 115038"/>
                <a:gd name="connsiteX10" fmla="*/ 14866 w 81105"/>
                <a:gd name="connsiteY10" fmla="*/ 115081 h 115038"/>
                <a:gd name="connsiteX11" fmla="*/ 40917 w 81105"/>
                <a:gd name="connsiteY11" fmla="*/ 49906 h 115038"/>
                <a:gd name="connsiteX12" fmla="*/ 66968 w 81105"/>
                <a:gd name="connsiteY12" fmla="*/ 115081 h 115038"/>
                <a:gd name="connsiteX13" fmla="*/ 81469 w 81105"/>
                <a:gd name="connsiteY13" fmla="*/ 115081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846" y="23998"/>
                  </a:moveTo>
                  <a:cubicBezTo>
                    <a:pt x="40988" y="14076"/>
                    <a:pt x="37218" y="7607"/>
                    <a:pt x="33535" y="4591"/>
                  </a:cubicBezTo>
                  <a:cubicBezTo>
                    <a:pt x="29868" y="1559"/>
                    <a:pt x="24962" y="43"/>
                    <a:pt x="18819" y="43"/>
                  </a:cubicBezTo>
                  <a:lnTo>
                    <a:pt x="7865" y="43"/>
                  </a:lnTo>
                  <a:lnTo>
                    <a:pt x="7865" y="11497"/>
                  </a:lnTo>
                  <a:lnTo>
                    <a:pt x="15914" y="11497"/>
                  </a:lnTo>
                  <a:cubicBezTo>
                    <a:pt x="19676" y="11497"/>
                    <a:pt x="22597" y="12394"/>
                    <a:pt x="24677" y="14187"/>
                  </a:cubicBezTo>
                  <a:cubicBezTo>
                    <a:pt x="26772" y="15965"/>
                    <a:pt x="29082" y="20180"/>
                    <a:pt x="31606" y="26832"/>
                  </a:cubicBezTo>
                  <a:lnTo>
                    <a:pt x="34059" y="33071"/>
                  </a:lnTo>
                  <a:lnTo>
                    <a:pt x="364" y="115081"/>
                  </a:lnTo>
                  <a:lnTo>
                    <a:pt x="14866" y="115081"/>
                  </a:lnTo>
                  <a:lnTo>
                    <a:pt x="40917" y="49906"/>
                  </a:lnTo>
                  <a:lnTo>
                    <a:pt x="66968" y="115081"/>
                  </a:lnTo>
                  <a:lnTo>
                    <a:pt x="81469" y="115081"/>
                  </a:lnTo>
                  <a:close/>
                </a:path>
              </a:pathLst>
            </a:custGeom>
            <a:solidFill>
              <a:srgbClr val="000000"/>
            </a:solidFill>
            <a:ln w="1524" cap="flat">
              <a:noFill/>
              <a:prstDash val="solid"/>
              <a:round/>
            </a:ln>
          </p:spPr>
          <p:txBody>
            <a:bodyPr rtlCol="0" anchor="ctr"/>
            <a:lstStyle/>
            <a:p>
              <a:endParaRPr lang="en-US"/>
            </a:p>
          </p:txBody>
        </p:sp>
      </p:grpSp>
      <p:sp>
        <p:nvSpPr>
          <p:cNvPr id="171" name="Freeform: Shape 170">
            <a:extLst>
              <a:ext uri="{FF2B5EF4-FFF2-40B4-BE49-F238E27FC236}">
                <a16:creationId xmlns:a16="http://schemas.microsoft.com/office/drawing/2014/main" id="{C71F1FF6-0E2F-4EDA-B484-F29C9C0177F5}"/>
              </a:ext>
            </a:extLst>
          </p:cNvPr>
          <p:cNvSpPr/>
          <p:nvPr/>
        </p:nvSpPr>
        <p:spPr>
          <a:xfrm>
            <a:off x="10035940" y="2224630"/>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FFA500"/>
            </a:solidFill>
            <a:prstDash val="solid"/>
            <a:round/>
          </a:ln>
        </p:spPr>
        <p:txBody>
          <a:bodyPr rtlCol="0" anchor="ctr"/>
          <a:lstStyle/>
          <a:p>
            <a:endParaRPr lang="en-US"/>
          </a:p>
        </p:txBody>
      </p:sp>
      <p:grpSp>
        <p:nvGrpSpPr>
          <p:cNvPr id="172" name="Graphic 4">
            <a:extLst>
              <a:ext uri="{FF2B5EF4-FFF2-40B4-BE49-F238E27FC236}">
                <a16:creationId xmlns:a16="http://schemas.microsoft.com/office/drawing/2014/main" id="{2BF7F60B-8A6D-41F0-BD80-29F50A6C7D27}"/>
              </a:ext>
            </a:extLst>
          </p:cNvPr>
          <p:cNvGrpSpPr/>
          <p:nvPr/>
        </p:nvGrpSpPr>
        <p:grpSpPr>
          <a:xfrm>
            <a:off x="10472708" y="2162170"/>
            <a:ext cx="1028011" cy="147494"/>
            <a:chOff x="10472708" y="2162170"/>
            <a:chExt cx="1028011" cy="147494"/>
          </a:xfrm>
          <a:solidFill>
            <a:srgbClr val="000000"/>
          </a:solidFill>
        </p:grpSpPr>
        <p:sp>
          <p:nvSpPr>
            <p:cNvPr id="173" name="Freeform: Shape 172">
              <a:extLst>
                <a:ext uri="{FF2B5EF4-FFF2-40B4-BE49-F238E27FC236}">
                  <a16:creationId xmlns:a16="http://schemas.microsoft.com/office/drawing/2014/main" id="{D3F7D750-78D4-422A-8330-E08C4A84C943}"/>
                </a:ext>
              </a:extLst>
            </p:cNvPr>
            <p:cNvSpPr/>
            <p:nvPr/>
          </p:nvSpPr>
          <p:spPr>
            <a:xfrm flipV="1">
              <a:off x="10472708" y="2164861"/>
              <a:ext cx="78200" cy="115276"/>
            </a:xfrm>
            <a:custGeom>
              <a:avLst/>
              <a:gdLst>
                <a:gd name="connsiteX0" fmla="*/ 71820 w 78200"/>
                <a:gd name="connsiteY0" fmla="*/ 109666 h 115276"/>
                <a:gd name="connsiteX1" fmla="*/ 71820 w 78200"/>
                <a:gd name="connsiteY1" fmla="*/ 94998 h 115276"/>
                <a:gd name="connsiteX2" fmla="*/ 55676 w 78200"/>
                <a:gd name="connsiteY2" fmla="*/ 101094 h 115276"/>
                <a:gd name="connsiteX3" fmla="*/ 41007 w 78200"/>
                <a:gd name="connsiteY3" fmla="*/ 103118 h 115276"/>
                <a:gd name="connsiteX4" fmla="*/ 22076 w 78200"/>
                <a:gd name="connsiteY4" fmla="*/ 98355 h 115276"/>
                <a:gd name="connsiteX5" fmla="*/ 15409 w 78200"/>
                <a:gd name="connsiteY5" fmla="*/ 84806 h 115276"/>
                <a:gd name="connsiteX6" fmla="*/ 19838 w 78200"/>
                <a:gd name="connsiteY6" fmla="*/ 73662 h 115276"/>
                <a:gd name="connsiteX7" fmla="*/ 36626 w 78200"/>
                <a:gd name="connsiteY7" fmla="*/ 67613 h 115276"/>
                <a:gd name="connsiteX8" fmla="*/ 45698 w 78200"/>
                <a:gd name="connsiteY8" fmla="*/ 65756 h 115276"/>
                <a:gd name="connsiteX9" fmla="*/ 70511 w 78200"/>
                <a:gd name="connsiteY9" fmla="*/ 54469 h 115276"/>
                <a:gd name="connsiteX10" fmla="*/ 78512 w 78200"/>
                <a:gd name="connsiteY10" fmla="*/ 32871 h 115276"/>
                <a:gd name="connsiteX11" fmla="*/ 67677 w 78200"/>
                <a:gd name="connsiteY11" fmla="*/ 8368 h 115276"/>
                <a:gd name="connsiteX12" fmla="*/ 35959 w 78200"/>
                <a:gd name="connsiteY12" fmla="*/ 34 h 115276"/>
                <a:gd name="connsiteX13" fmla="*/ 19171 w 78200"/>
                <a:gd name="connsiteY13" fmla="*/ 1819 h 115276"/>
                <a:gd name="connsiteX14" fmla="*/ 764 w 78200"/>
                <a:gd name="connsiteY14" fmla="*/ 7106 h 115276"/>
                <a:gd name="connsiteX15" fmla="*/ 764 w 78200"/>
                <a:gd name="connsiteY15" fmla="*/ 22584 h 115276"/>
                <a:gd name="connsiteX16" fmla="*/ 18695 w 78200"/>
                <a:gd name="connsiteY16" fmla="*/ 14845 h 115276"/>
                <a:gd name="connsiteX17" fmla="*/ 35959 w 78200"/>
                <a:gd name="connsiteY17" fmla="*/ 12249 h 115276"/>
                <a:gd name="connsiteX18" fmla="*/ 55818 w 78200"/>
                <a:gd name="connsiteY18" fmla="*/ 17298 h 115276"/>
                <a:gd name="connsiteX19" fmla="*/ 62819 w 78200"/>
                <a:gd name="connsiteY19" fmla="*/ 31752 h 115276"/>
                <a:gd name="connsiteX20" fmla="*/ 57795 w 78200"/>
                <a:gd name="connsiteY20" fmla="*/ 44539 h 115276"/>
                <a:gd name="connsiteX21" fmla="*/ 41317 w 78200"/>
                <a:gd name="connsiteY21" fmla="*/ 51468 h 115276"/>
                <a:gd name="connsiteX22" fmla="*/ 32149 w 78200"/>
                <a:gd name="connsiteY22" fmla="*/ 53254 h 115276"/>
                <a:gd name="connsiteX23" fmla="*/ 7812 w 78200"/>
                <a:gd name="connsiteY23" fmla="*/ 63732 h 115276"/>
                <a:gd name="connsiteX24" fmla="*/ 312 w 78200"/>
                <a:gd name="connsiteY24" fmla="*/ 83615 h 115276"/>
                <a:gd name="connsiteX25" fmla="*/ 10694 w 78200"/>
                <a:gd name="connsiteY25" fmla="*/ 106833 h 115276"/>
                <a:gd name="connsiteX26" fmla="*/ 39293 w 78200"/>
                <a:gd name="connsiteY26" fmla="*/ 115310 h 115276"/>
                <a:gd name="connsiteX27" fmla="*/ 55223 w 78200"/>
                <a:gd name="connsiteY27" fmla="*/ 113881 h 115276"/>
                <a:gd name="connsiteX28" fmla="*/ 71820 w 78200"/>
                <a:gd name="connsiteY28" fmla="*/ 10966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820" y="109666"/>
                  </a:moveTo>
                  <a:lnTo>
                    <a:pt x="71820" y="94998"/>
                  </a:lnTo>
                  <a:cubicBezTo>
                    <a:pt x="66121" y="97728"/>
                    <a:pt x="60740" y="99760"/>
                    <a:pt x="55676" y="101094"/>
                  </a:cubicBezTo>
                  <a:cubicBezTo>
                    <a:pt x="50612" y="102443"/>
                    <a:pt x="45722" y="103118"/>
                    <a:pt x="41007" y="103118"/>
                  </a:cubicBezTo>
                  <a:cubicBezTo>
                    <a:pt x="32832" y="103118"/>
                    <a:pt x="26521" y="101530"/>
                    <a:pt x="22076" y="98355"/>
                  </a:cubicBezTo>
                  <a:cubicBezTo>
                    <a:pt x="17631" y="95180"/>
                    <a:pt x="15409" y="90664"/>
                    <a:pt x="15409" y="84806"/>
                  </a:cubicBezTo>
                  <a:cubicBezTo>
                    <a:pt x="15409" y="79885"/>
                    <a:pt x="16885" y="76170"/>
                    <a:pt x="19838" y="73662"/>
                  </a:cubicBezTo>
                  <a:cubicBezTo>
                    <a:pt x="22791" y="71169"/>
                    <a:pt x="28386" y="69153"/>
                    <a:pt x="36626" y="67613"/>
                  </a:cubicBezTo>
                  <a:lnTo>
                    <a:pt x="45698" y="65756"/>
                  </a:lnTo>
                  <a:cubicBezTo>
                    <a:pt x="56906" y="63613"/>
                    <a:pt x="65177" y="59850"/>
                    <a:pt x="70511" y="54469"/>
                  </a:cubicBezTo>
                  <a:cubicBezTo>
                    <a:pt x="75845" y="49087"/>
                    <a:pt x="78512" y="41888"/>
                    <a:pt x="78512" y="32871"/>
                  </a:cubicBezTo>
                  <a:cubicBezTo>
                    <a:pt x="78512" y="22092"/>
                    <a:pt x="74900" y="13924"/>
                    <a:pt x="67677" y="8368"/>
                  </a:cubicBezTo>
                  <a:cubicBezTo>
                    <a:pt x="60470" y="2812"/>
                    <a:pt x="49897" y="34"/>
                    <a:pt x="35959" y="34"/>
                  </a:cubicBezTo>
                  <a:cubicBezTo>
                    <a:pt x="30704" y="34"/>
                    <a:pt x="25108" y="629"/>
                    <a:pt x="19171" y="1819"/>
                  </a:cubicBezTo>
                  <a:cubicBezTo>
                    <a:pt x="13250" y="3010"/>
                    <a:pt x="7114" y="4772"/>
                    <a:pt x="764" y="7106"/>
                  </a:cubicBezTo>
                  <a:lnTo>
                    <a:pt x="764" y="22584"/>
                  </a:lnTo>
                  <a:cubicBezTo>
                    <a:pt x="6860" y="19171"/>
                    <a:pt x="12837" y="16591"/>
                    <a:pt x="18695" y="14845"/>
                  </a:cubicBezTo>
                  <a:cubicBezTo>
                    <a:pt x="24553" y="13115"/>
                    <a:pt x="30307" y="12249"/>
                    <a:pt x="35959" y="12249"/>
                  </a:cubicBezTo>
                  <a:cubicBezTo>
                    <a:pt x="44531" y="12249"/>
                    <a:pt x="51151" y="13932"/>
                    <a:pt x="55818" y="17298"/>
                  </a:cubicBezTo>
                  <a:cubicBezTo>
                    <a:pt x="60486" y="20679"/>
                    <a:pt x="62819" y="25497"/>
                    <a:pt x="62819" y="31752"/>
                  </a:cubicBezTo>
                  <a:cubicBezTo>
                    <a:pt x="62819" y="37197"/>
                    <a:pt x="61145" y="41459"/>
                    <a:pt x="57795" y="44539"/>
                  </a:cubicBezTo>
                  <a:cubicBezTo>
                    <a:pt x="54445" y="47619"/>
                    <a:pt x="48953" y="49929"/>
                    <a:pt x="41317" y="51468"/>
                  </a:cubicBezTo>
                  <a:lnTo>
                    <a:pt x="32149" y="53254"/>
                  </a:lnTo>
                  <a:cubicBezTo>
                    <a:pt x="20941" y="55477"/>
                    <a:pt x="12829" y="58969"/>
                    <a:pt x="7812" y="63732"/>
                  </a:cubicBezTo>
                  <a:cubicBezTo>
                    <a:pt x="2812" y="68494"/>
                    <a:pt x="312" y="75122"/>
                    <a:pt x="312" y="83615"/>
                  </a:cubicBezTo>
                  <a:cubicBezTo>
                    <a:pt x="312" y="93442"/>
                    <a:pt x="3772" y="101181"/>
                    <a:pt x="10694" y="106833"/>
                  </a:cubicBezTo>
                  <a:cubicBezTo>
                    <a:pt x="17615" y="112484"/>
                    <a:pt x="27148" y="115310"/>
                    <a:pt x="39293" y="115310"/>
                  </a:cubicBezTo>
                  <a:cubicBezTo>
                    <a:pt x="44516" y="115310"/>
                    <a:pt x="49826" y="114834"/>
                    <a:pt x="55223" y="113881"/>
                  </a:cubicBezTo>
                  <a:cubicBezTo>
                    <a:pt x="60637" y="112945"/>
                    <a:pt x="66169" y="111540"/>
                    <a:pt x="71820" y="109666"/>
                  </a:cubicBezTo>
                  <a:close/>
                </a:path>
              </a:pathLst>
            </a:custGeom>
            <a:solidFill>
              <a:srgbClr val="000000"/>
            </a:solidFill>
            <a:ln w="1524" cap="flat">
              <a:noFill/>
              <a:prstDash val="solid"/>
              <a:round/>
            </a:ln>
          </p:spPr>
          <p:txBody>
            <a:bodyPr rtlCol="0" anchor="ctr"/>
            <a:lstStyle/>
            <a:p>
              <a:endParaRPr lang="en-US"/>
            </a:p>
          </p:txBody>
        </p:sp>
        <p:sp>
          <p:nvSpPr>
            <p:cNvPr id="174" name="Freeform: Shape 173">
              <a:extLst>
                <a:ext uri="{FF2B5EF4-FFF2-40B4-BE49-F238E27FC236}">
                  <a16:creationId xmlns:a16="http://schemas.microsoft.com/office/drawing/2014/main" id="{6C85C0EC-0561-460E-8FC3-88B92BDFB1B3}"/>
                </a:ext>
              </a:extLst>
            </p:cNvPr>
            <p:cNvSpPr/>
            <p:nvPr/>
          </p:nvSpPr>
          <p:spPr>
            <a:xfrm flipV="1">
              <a:off x="10568542" y="2192626"/>
              <a:ext cx="70413" cy="87510"/>
            </a:xfrm>
            <a:custGeom>
              <a:avLst/>
              <a:gdLst>
                <a:gd name="connsiteX0" fmla="*/ 43420 w 70413"/>
                <a:gd name="connsiteY0" fmla="*/ 44097 h 87510"/>
                <a:gd name="connsiteX1" fmla="*/ 20417 w 70413"/>
                <a:gd name="connsiteY1" fmla="*/ 40310 h 87510"/>
                <a:gd name="connsiteX2" fmla="*/ 14012 w 70413"/>
                <a:gd name="connsiteY2" fmla="*/ 27356 h 87510"/>
                <a:gd name="connsiteX3" fmla="*/ 18822 w 70413"/>
                <a:gd name="connsiteY3" fmla="*/ 15783 h 87510"/>
                <a:gd name="connsiteX4" fmla="*/ 31871 w 70413"/>
                <a:gd name="connsiteY4" fmla="*/ 11521 h 87510"/>
                <a:gd name="connsiteX5" fmla="*/ 50159 w 70413"/>
                <a:gd name="connsiteY5" fmla="*/ 19593 h 87510"/>
                <a:gd name="connsiteX6" fmla="*/ 57041 w 70413"/>
                <a:gd name="connsiteY6" fmla="*/ 41049 h 87510"/>
                <a:gd name="connsiteX7" fmla="*/ 57041 w 70413"/>
                <a:gd name="connsiteY7" fmla="*/ 44097 h 87510"/>
                <a:gd name="connsiteX8" fmla="*/ 70733 w 70413"/>
                <a:gd name="connsiteY8" fmla="*/ 49764 h 87510"/>
                <a:gd name="connsiteX9" fmla="*/ 70733 w 70413"/>
                <a:gd name="connsiteY9" fmla="*/ 2210 h 87510"/>
                <a:gd name="connsiteX10" fmla="*/ 57041 w 70413"/>
                <a:gd name="connsiteY10" fmla="*/ 2210 h 87510"/>
                <a:gd name="connsiteX11" fmla="*/ 57041 w 70413"/>
                <a:gd name="connsiteY11" fmla="*/ 14855 h 87510"/>
                <a:gd name="connsiteX12" fmla="*/ 45349 w 70413"/>
                <a:gd name="connsiteY12" fmla="*/ 3663 h 87510"/>
                <a:gd name="connsiteX13" fmla="*/ 28228 w 70413"/>
                <a:gd name="connsiteY13" fmla="*/ 43 h 87510"/>
                <a:gd name="connsiteX14" fmla="*/ 7868 w 70413"/>
                <a:gd name="connsiteY14" fmla="*/ 7235 h 87510"/>
                <a:gd name="connsiteX15" fmla="*/ 320 w 70413"/>
                <a:gd name="connsiteY15" fmla="*/ 26475 h 87510"/>
                <a:gd name="connsiteX16" fmla="*/ 9726 w 70413"/>
                <a:gd name="connsiteY16" fmla="*/ 47668 h 87510"/>
                <a:gd name="connsiteX17" fmla="*/ 37824 w 70413"/>
                <a:gd name="connsiteY17" fmla="*/ 54812 h 87510"/>
                <a:gd name="connsiteX18" fmla="*/ 57041 w 70413"/>
                <a:gd name="connsiteY18" fmla="*/ 54812 h 87510"/>
                <a:gd name="connsiteX19" fmla="*/ 57041 w 70413"/>
                <a:gd name="connsiteY19" fmla="*/ 56169 h 87510"/>
                <a:gd name="connsiteX20" fmla="*/ 50826 w 70413"/>
                <a:gd name="connsiteY20" fmla="*/ 70790 h 87510"/>
                <a:gd name="connsiteX21" fmla="*/ 33371 w 70413"/>
                <a:gd name="connsiteY21" fmla="*/ 75958 h 87510"/>
                <a:gd name="connsiteX22" fmla="*/ 19441 w 70413"/>
                <a:gd name="connsiteY22" fmla="*/ 74243 h 87510"/>
                <a:gd name="connsiteX23" fmla="*/ 6439 w 70413"/>
                <a:gd name="connsiteY23" fmla="*/ 69100 h 87510"/>
                <a:gd name="connsiteX24" fmla="*/ 6439 w 70413"/>
                <a:gd name="connsiteY24" fmla="*/ 81768 h 87510"/>
                <a:gd name="connsiteX25" fmla="*/ 21013 w 70413"/>
                <a:gd name="connsiteY25" fmla="*/ 86102 h 87510"/>
                <a:gd name="connsiteX26" fmla="*/ 34776 w 70413"/>
                <a:gd name="connsiteY26" fmla="*/ 87554 h 87510"/>
                <a:gd name="connsiteX27" fmla="*/ 61803 w 70413"/>
                <a:gd name="connsiteY27" fmla="*/ 78172 h 87510"/>
                <a:gd name="connsiteX28" fmla="*/ 70733 w 70413"/>
                <a:gd name="connsiteY28" fmla="*/ 49764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20" y="44097"/>
                  </a:moveTo>
                  <a:cubicBezTo>
                    <a:pt x="32355" y="44097"/>
                    <a:pt x="24688" y="42834"/>
                    <a:pt x="20417" y="40310"/>
                  </a:cubicBezTo>
                  <a:cubicBezTo>
                    <a:pt x="16147" y="37786"/>
                    <a:pt x="14012" y="33468"/>
                    <a:pt x="14012" y="27356"/>
                  </a:cubicBezTo>
                  <a:cubicBezTo>
                    <a:pt x="14012" y="22499"/>
                    <a:pt x="15615" y="18641"/>
                    <a:pt x="18822" y="15783"/>
                  </a:cubicBezTo>
                  <a:cubicBezTo>
                    <a:pt x="22029" y="12942"/>
                    <a:pt x="26378" y="11521"/>
                    <a:pt x="31871" y="11521"/>
                  </a:cubicBezTo>
                  <a:cubicBezTo>
                    <a:pt x="39475" y="11521"/>
                    <a:pt x="45571" y="14212"/>
                    <a:pt x="50159" y="19593"/>
                  </a:cubicBezTo>
                  <a:cubicBezTo>
                    <a:pt x="54747" y="24975"/>
                    <a:pt x="57041" y="32127"/>
                    <a:pt x="57041" y="41049"/>
                  </a:cubicBezTo>
                  <a:lnTo>
                    <a:pt x="57041" y="44097"/>
                  </a:lnTo>
                  <a:close/>
                  <a:moveTo>
                    <a:pt x="70733" y="49764"/>
                  </a:moveTo>
                  <a:lnTo>
                    <a:pt x="70733" y="2210"/>
                  </a:lnTo>
                  <a:lnTo>
                    <a:pt x="57041" y="2210"/>
                  </a:lnTo>
                  <a:lnTo>
                    <a:pt x="57041" y="14855"/>
                  </a:lnTo>
                  <a:cubicBezTo>
                    <a:pt x="53914" y="9807"/>
                    <a:pt x="50016" y="6076"/>
                    <a:pt x="45349" y="3663"/>
                  </a:cubicBezTo>
                  <a:cubicBezTo>
                    <a:pt x="40682" y="1250"/>
                    <a:pt x="34975" y="43"/>
                    <a:pt x="28228" y="43"/>
                  </a:cubicBezTo>
                  <a:cubicBezTo>
                    <a:pt x="19703" y="43"/>
                    <a:pt x="12916" y="2441"/>
                    <a:pt x="7868" y="7235"/>
                  </a:cubicBezTo>
                  <a:cubicBezTo>
                    <a:pt x="2836" y="12029"/>
                    <a:pt x="320" y="18442"/>
                    <a:pt x="320" y="26475"/>
                  </a:cubicBezTo>
                  <a:cubicBezTo>
                    <a:pt x="320" y="35841"/>
                    <a:pt x="3455" y="42906"/>
                    <a:pt x="9726" y="47668"/>
                  </a:cubicBezTo>
                  <a:cubicBezTo>
                    <a:pt x="16012" y="52431"/>
                    <a:pt x="25378" y="54812"/>
                    <a:pt x="37824" y="54812"/>
                  </a:cubicBezTo>
                  <a:lnTo>
                    <a:pt x="57041" y="54812"/>
                  </a:lnTo>
                  <a:lnTo>
                    <a:pt x="57041" y="56169"/>
                  </a:lnTo>
                  <a:cubicBezTo>
                    <a:pt x="57041" y="62472"/>
                    <a:pt x="54969" y="67345"/>
                    <a:pt x="50826" y="70790"/>
                  </a:cubicBezTo>
                  <a:cubicBezTo>
                    <a:pt x="46683" y="74235"/>
                    <a:pt x="40864" y="75958"/>
                    <a:pt x="33371" y="75958"/>
                  </a:cubicBezTo>
                  <a:cubicBezTo>
                    <a:pt x="28609" y="75958"/>
                    <a:pt x="23965" y="75386"/>
                    <a:pt x="19441" y="74243"/>
                  </a:cubicBezTo>
                  <a:cubicBezTo>
                    <a:pt x="14932" y="73100"/>
                    <a:pt x="10599" y="71386"/>
                    <a:pt x="6439" y="69100"/>
                  </a:cubicBezTo>
                  <a:lnTo>
                    <a:pt x="6439" y="81768"/>
                  </a:lnTo>
                  <a:cubicBezTo>
                    <a:pt x="11440" y="83705"/>
                    <a:pt x="16298" y="85149"/>
                    <a:pt x="21013" y="86102"/>
                  </a:cubicBezTo>
                  <a:cubicBezTo>
                    <a:pt x="25728" y="87070"/>
                    <a:pt x="30315" y="87554"/>
                    <a:pt x="34776" y="87554"/>
                  </a:cubicBezTo>
                  <a:cubicBezTo>
                    <a:pt x="46841" y="87554"/>
                    <a:pt x="55850" y="84427"/>
                    <a:pt x="61803" y="78172"/>
                  </a:cubicBezTo>
                  <a:cubicBezTo>
                    <a:pt x="67757" y="71933"/>
                    <a:pt x="70733" y="62464"/>
                    <a:pt x="70733" y="49764"/>
                  </a:cubicBezTo>
                  <a:close/>
                </a:path>
              </a:pathLst>
            </a:custGeom>
            <a:solidFill>
              <a:srgbClr val="000000"/>
            </a:solidFill>
            <a:ln w="1524" cap="flat">
              <a:noFill/>
              <a:prstDash val="solid"/>
              <a:round/>
            </a:ln>
          </p:spPr>
          <p:txBody>
            <a:bodyPr rtlCol="0" anchor="ctr"/>
            <a:lstStyle/>
            <a:p>
              <a:endParaRPr lang="en-US"/>
            </a:p>
          </p:txBody>
        </p:sp>
        <p:sp>
          <p:nvSpPr>
            <p:cNvPr id="175" name="Freeform: Shape 174">
              <a:extLst>
                <a:ext uri="{FF2B5EF4-FFF2-40B4-BE49-F238E27FC236}">
                  <a16:creationId xmlns:a16="http://schemas.microsoft.com/office/drawing/2014/main" id="{1E060796-F219-4841-A164-86C4F5FECDF6}"/>
                </a:ext>
              </a:extLst>
            </p:cNvPr>
            <p:cNvSpPr/>
            <p:nvPr/>
          </p:nvSpPr>
          <p:spPr>
            <a:xfrm flipV="1">
              <a:off x="10667147" y="2162170"/>
              <a:ext cx="13692" cy="115800"/>
            </a:xfrm>
            <a:custGeom>
              <a:avLst/>
              <a:gdLst>
                <a:gd name="connsiteX0" fmla="*/ 338 w 13692"/>
                <a:gd name="connsiteY0" fmla="*/ 115832 h 115800"/>
                <a:gd name="connsiteX1" fmla="*/ 14031 w 13692"/>
                <a:gd name="connsiteY1" fmla="*/ 115832 h 115800"/>
                <a:gd name="connsiteX2" fmla="*/ 14031 w 13692"/>
                <a:gd name="connsiteY2" fmla="*/ 32 h 115800"/>
                <a:gd name="connsiteX3" fmla="*/ 338 w 13692"/>
                <a:gd name="connsiteY3" fmla="*/ 32 h 115800"/>
              </a:gdLst>
              <a:ahLst/>
              <a:cxnLst>
                <a:cxn ang="0">
                  <a:pos x="connsiteX0" y="connsiteY0"/>
                </a:cxn>
                <a:cxn ang="0">
                  <a:pos x="connsiteX1" y="connsiteY1"/>
                </a:cxn>
                <a:cxn ang="0">
                  <a:pos x="connsiteX2" y="connsiteY2"/>
                </a:cxn>
                <a:cxn ang="0">
                  <a:pos x="connsiteX3" y="connsiteY3"/>
                </a:cxn>
              </a:cxnLst>
              <a:rect l="l" t="t" r="r" b="b"/>
              <a:pathLst>
                <a:path w="13692" h="115800">
                  <a:moveTo>
                    <a:pt x="338" y="115832"/>
                  </a:moveTo>
                  <a:lnTo>
                    <a:pt x="14031" y="115832"/>
                  </a:lnTo>
                  <a:lnTo>
                    <a:pt x="14031" y="32"/>
                  </a:lnTo>
                  <a:lnTo>
                    <a:pt x="338" y="32"/>
                  </a:lnTo>
                  <a:close/>
                </a:path>
              </a:pathLst>
            </a:custGeom>
            <a:solidFill>
              <a:srgbClr val="000000"/>
            </a:solidFill>
            <a:ln w="1524" cap="flat">
              <a:noFill/>
              <a:prstDash val="solid"/>
              <a:round/>
            </a:ln>
          </p:spPr>
          <p:txBody>
            <a:bodyPr rtlCol="0" anchor="ctr"/>
            <a:lstStyle/>
            <a:p>
              <a:endParaRPr lang="en-US"/>
            </a:p>
          </p:txBody>
        </p:sp>
        <p:sp>
          <p:nvSpPr>
            <p:cNvPr id="176" name="Freeform: Shape 175">
              <a:extLst>
                <a:ext uri="{FF2B5EF4-FFF2-40B4-BE49-F238E27FC236}">
                  <a16:creationId xmlns:a16="http://schemas.microsoft.com/office/drawing/2014/main" id="{1004AD18-FD3B-4A93-B955-D7CA2ED0980E}"/>
                </a:ext>
              </a:extLst>
            </p:cNvPr>
            <p:cNvSpPr/>
            <p:nvPr/>
          </p:nvSpPr>
          <p:spPr>
            <a:xfrm flipV="1">
              <a:off x="10699225" y="2170957"/>
              <a:ext cx="52006" cy="107013"/>
            </a:xfrm>
            <a:custGeom>
              <a:avLst/>
              <a:gdLst>
                <a:gd name="connsiteX0" fmla="*/ 24148 w 52006"/>
                <a:gd name="connsiteY0" fmla="*/ 107048 h 107013"/>
                <a:gd name="connsiteX1" fmla="*/ 24148 w 52006"/>
                <a:gd name="connsiteY1" fmla="*/ 83379 h 107013"/>
                <a:gd name="connsiteX2" fmla="*/ 52342 w 52006"/>
                <a:gd name="connsiteY2" fmla="*/ 83379 h 107013"/>
                <a:gd name="connsiteX3" fmla="*/ 52342 w 52006"/>
                <a:gd name="connsiteY3" fmla="*/ 72734 h 107013"/>
                <a:gd name="connsiteX4" fmla="*/ 24148 w 52006"/>
                <a:gd name="connsiteY4" fmla="*/ 72734 h 107013"/>
                <a:gd name="connsiteX5" fmla="*/ 24148 w 52006"/>
                <a:gd name="connsiteY5" fmla="*/ 27491 h 107013"/>
                <a:gd name="connsiteX6" fmla="*/ 26934 w 52006"/>
                <a:gd name="connsiteY6" fmla="*/ 14394 h 107013"/>
                <a:gd name="connsiteX7" fmla="*/ 38292 w 52006"/>
                <a:gd name="connsiteY7" fmla="*/ 11489 h 107013"/>
                <a:gd name="connsiteX8" fmla="*/ 52342 w 52006"/>
                <a:gd name="connsiteY8" fmla="*/ 11489 h 107013"/>
                <a:gd name="connsiteX9" fmla="*/ 52342 w 52006"/>
                <a:gd name="connsiteY9" fmla="*/ 35 h 107013"/>
                <a:gd name="connsiteX10" fmla="*/ 38292 w 52006"/>
                <a:gd name="connsiteY10" fmla="*/ 35 h 107013"/>
                <a:gd name="connsiteX11" fmla="*/ 16409 w 52006"/>
                <a:gd name="connsiteY11" fmla="*/ 5940 h 107013"/>
                <a:gd name="connsiteX12" fmla="*/ 10384 w 52006"/>
                <a:gd name="connsiteY12" fmla="*/ 27491 h 107013"/>
                <a:gd name="connsiteX13" fmla="*/ 10384 w 52006"/>
                <a:gd name="connsiteY13" fmla="*/ 72734 h 107013"/>
                <a:gd name="connsiteX14" fmla="*/ 335 w 52006"/>
                <a:gd name="connsiteY14" fmla="*/ 72734 h 107013"/>
                <a:gd name="connsiteX15" fmla="*/ 335 w 52006"/>
                <a:gd name="connsiteY15" fmla="*/ 83379 h 107013"/>
                <a:gd name="connsiteX16" fmla="*/ 10384 w 52006"/>
                <a:gd name="connsiteY16" fmla="*/ 83379 h 107013"/>
                <a:gd name="connsiteX17" fmla="*/ 10384 w 52006"/>
                <a:gd name="connsiteY17" fmla="*/ 107048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48" y="107048"/>
                  </a:moveTo>
                  <a:lnTo>
                    <a:pt x="24148" y="83379"/>
                  </a:lnTo>
                  <a:lnTo>
                    <a:pt x="52342" y="83379"/>
                  </a:lnTo>
                  <a:lnTo>
                    <a:pt x="52342" y="72734"/>
                  </a:lnTo>
                  <a:lnTo>
                    <a:pt x="24148" y="72734"/>
                  </a:lnTo>
                  <a:lnTo>
                    <a:pt x="24148" y="27491"/>
                  </a:lnTo>
                  <a:cubicBezTo>
                    <a:pt x="24148" y="20696"/>
                    <a:pt x="25076" y="16331"/>
                    <a:pt x="26934" y="14394"/>
                  </a:cubicBezTo>
                  <a:cubicBezTo>
                    <a:pt x="28791" y="12457"/>
                    <a:pt x="32577" y="11489"/>
                    <a:pt x="38292" y="11489"/>
                  </a:cubicBezTo>
                  <a:lnTo>
                    <a:pt x="52342" y="11489"/>
                  </a:lnTo>
                  <a:lnTo>
                    <a:pt x="52342" y="35"/>
                  </a:lnTo>
                  <a:lnTo>
                    <a:pt x="38292" y="35"/>
                  </a:lnTo>
                  <a:cubicBezTo>
                    <a:pt x="27720" y="35"/>
                    <a:pt x="20425" y="2003"/>
                    <a:pt x="16409" y="5940"/>
                  </a:cubicBezTo>
                  <a:cubicBezTo>
                    <a:pt x="12392" y="9893"/>
                    <a:pt x="10384" y="17077"/>
                    <a:pt x="10384" y="27491"/>
                  </a:cubicBezTo>
                  <a:lnTo>
                    <a:pt x="10384" y="72734"/>
                  </a:lnTo>
                  <a:lnTo>
                    <a:pt x="335" y="72734"/>
                  </a:lnTo>
                  <a:lnTo>
                    <a:pt x="335" y="83379"/>
                  </a:lnTo>
                  <a:lnTo>
                    <a:pt x="10384" y="83379"/>
                  </a:lnTo>
                  <a:lnTo>
                    <a:pt x="10384" y="107048"/>
                  </a:lnTo>
                  <a:close/>
                </a:path>
              </a:pathLst>
            </a:custGeom>
            <a:solidFill>
              <a:srgbClr val="000000"/>
            </a:solidFill>
            <a:ln w="1524" cap="flat">
              <a:noFill/>
              <a:prstDash val="solid"/>
              <a:round/>
            </a:ln>
          </p:spPr>
          <p:txBody>
            <a:bodyPr rtlCol="0" anchor="ctr"/>
            <a:lstStyle/>
            <a:p>
              <a:endParaRPr lang="en-US"/>
            </a:p>
          </p:txBody>
        </p:sp>
        <p:sp>
          <p:nvSpPr>
            <p:cNvPr id="177" name="Freeform: Shape 176">
              <a:extLst>
                <a:ext uri="{FF2B5EF4-FFF2-40B4-BE49-F238E27FC236}">
                  <a16:creationId xmlns:a16="http://schemas.microsoft.com/office/drawing/2014/main" id="{2F97DD06-E210-4F65-8625-2D4ECCA401C1}"/>
                </a:ext>
              </a:extLst>
            </p:cNvPr>
            <p:cNvSpPr/>
            <p:nvPr/>
          </p:nvSpPr>
          <p:spPr>
            <a:xfrm flipV="1">
              <a:off x="10754884" y="2277970"/>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78" name="Freeform: Shape 177">
              <a:extLst>
                <a:ext uri="{FF2B5EF4-FFF2-40B4-BE49-F238E27FC236}">
                  <a16:creationId xmlns:a16="http://schemas.microsoft.com/office/drawing/2014/main" id="{7353FC77-51F6-4F7D-8C5C-8EF36D144C5A}"/>
                </a:ext>
              </a:extLst>
            </p:cNvPr>
            <p:cNvSpPr/>
            <p:nvPr/>
          </p:nvSpPr>
          <p:spPr>
            <a:xfrm flipV="1">
              <a:off x="10818281" y="2166861"/>
              <a:ext cx="69127" cy="111109"/>
            </a:xfrm>
            <a:custGeom>
              <a:avLst/>
              <a:gdLst>
                <a:gd name="connsiteX0" fmla="*/ 329 w 69127"/>
                <a:gd name="connsiteY0" fmla="*/ 111143 h 111109"/>
                <a:gd name="connsiteX1" fmla="*/ 15355 w 69127"/>
                <a:gd name="connsiteY1" fmla="*/ 111143 h 111109"/>
                <a:gd name="connsiteX2" fmla="*/ 15355 w 69127"/>
                <a:gd name="connsiteY2" fmla="*/ 12678 h 111109"/>
                <a:gd name="connsiteX3" fmla="*/ 69457 w 69127"/>
                <a:gd name="connsiteY3" fmla="*/ 12678 h 111109"/>
                <a:gd name="connsiteX4" fmla="*/ 69457 w 69127"/>
                <a:gd name="connsiteY4" fmla="*/ 33 h 111109"/>
                <a:gd name="connsiteX5" fmla="*/ 329 w 69127"/>
                <a:gd name="connsiteY5" fmla="*/ 3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7" h="111109">
                  <a:moveTo>
                    <a:pt x="329" y="111143"/>
                  </a:moveTo>
                  <a:lnTo>
                    <a:pt x="15355" y="111143"/>
                  </a:lnTo>
                  <a:lnTo>
                    <a:pt x="15355" y="12678"/>
                  </a:lnTo>
                  <a:lnTo>
                    <a:pt x="69457" y="12678"/>
                  </a:lnTo>
                  <a:lnTo>
                    <a:pt x="69457" y="33"/>
                  </a:lnTo>
                  <a:lnTo>
                    <a:pt x="329" y="33"/>
                  </a:lnTo>
                  <a:close/>
                </a:path>
              </a:pathLst>
            </a:custGeom>
            <a:solidFill>
              <a:srgbClr val="000000"/>
            </a:solidFill>
            <a:ln w="1524" cap="flat">
              <a:noFill/>
              <a:prstDash val="solid"/>
              <a:round/>
            </a:ln>
          </p:spPr>
          <p:txBody>
            <a:bodyPr rtlCol="0" anchor="ctr"/>
            <a:lstStyle/>
            <a:p>
              <a:endParaRPr lang="en-US"/>
            </a:p>
          </p:txBody>
        </p:sp>
        <p:sp>
          <p:nvSpPr>
            <p:cNvPr id="179" name="Freeform: Shape 178">
              <a:extLst>
                <a:ext uri="{FF2B5EF4-FFF2-40B4-BE49-F238E27FC236}">
                  <a16:creationId xmlns:a16="http://schemas.microsoft.com/office/drawing/2014/main" id="{8AC1CCC1-6DCE-46D4-90BE-20DA767C39CA}"/>
                </a:ext>
              </a:extLst>
            </p:cNvPr>
            <p:cNvSpPr/>
            <p:nvPr/>
          </p:nvSpPr>
          <p:spPr>
            <a:xfrm flipV="1">
              <a:off x="10897378" y="2192626"/>
              <a:ext cx="70413" cy="87510"/>
            </a:xfrm>
            <a:custGeom>
              <a:avLst/>
              <a:gdLst>
                <a:gd name="connsiteX0" fmla="*/ 43437 w 70413"/>
                <a:gd name="connsiteY0" fmla="*/ 44097 h 87510"/>
                <a:gd name="connsiteX1" fmla="*/ 20435 w 70413"/>
                <a:gd name="connsiteY1" fmla="*/ 40310 h 87510"/>
                <a:gd name="connsiteX2" fmla="*/ 14029 w 70413"/>
                <a:gd name="connsiteY2" fmla="*/ 27356 h 87510"/>
                <a:gd name="connsiteX3" fmla="*/ 18839 w 70413"/>
                <a:gd name="connsiteY3" fmla="*/ 15783 h 87510"/>
                <a:gd name="connsiteX4" fmla="*/ 31888 w 70413"/>
                <a:gd name="connsiteY4" fmla="*/ 11521 h 87510"/>
                <a:gd name="connsiteX5" fmla="*/ 50176 w 70413"/>
                <a:gd name="connsiteY5" fmla="*/ 19593 h 87510"/>
                <a:gd name="connsiteX6" fmla="*/ 57058 w 70413"/>
                <a:gd name="connsiteY6" fmla="*/ 41049 h 87510"/>
                <a:gd name="connsiteX7" fmla="*/ 57058 w 70413"/>
                <a:gd name="connsiteY7" fmla="*/ 44097 h 87510"/>
                <a:gd name="connsiteX8" fmla="*/ 70750 w 70413"/>
                <a:gd name="connsiteY8" fmla="*/ 49764 h 87510"/>
                <a:gd name="connsiteX9" fmla="*/ 70750 w 70413"/>
                <a:gd name="connsiteY9" fmla="*/ 2210 h 87510"/>
                <a:gd name="connsiteX10" fmla="*/ 57058 w 70413"/>
                <a:gd name="connsiteY10" fmla="*/ 2210 h 87510"/>
                <a:gd name="connsiteX11" fmla="*/ 57058 w 70413"/>
                <a:gd name="connsiteY11" fmla="*/ 14855 h 87510"/>
                <a:gd name="connsiteX12" fmla="*/ 45366 w 70413"/>
                <a:gd name="connsiteY12" fmla="*/ 3663 h 87510"/>
                <a:gd name="connsiteX13" fmla="*/ 28245 w 70413"/>
                <a:gd name="connsiteY13" fmla="*/ 43 h 87510"/>
                <a:gd name="connsiteX14" fmla="*/ 7885 w 70413"/>
                <a:gd name="connsiteY14" fmla="*/ 7235 h 87510"/>
                <a:gd name="connsiteX15" fmla="*/ 337 w 70413"/>
                <a:gd name="connsiteY15" fmla="*/ 26475 h 87510"/>
                <a:gd name="connsiteX16" fmla="*/ 9743 w 70413"/>
                <a:gd name="connsiteY16" fmla="*/ 47668 h 87510"/>
                <a:gd name="connsiteX17" fmla="*/ 37842 w 70413"/>
                <a:gd name="connsiteY17" fmla="*/ 54812 h 87510"/>
                <a:gd name="connsiteX18" fmla="*/ 57058 w 70413"/>
                <a:gd name="connsiteY18" fmla="*/ 54812 h 87510"/>
                <a:gd name="connsiteX19" fmla="*/ 57058 w 70413"/>
                <a:gd name="connsiteY19" fmla="*/ 56169 h 87510"/>
                <a:gd name="connsiteX20" fmla="*/ 50843 w 70413"/>
                <a:gd name="connsiteY20" fmla="*/ 70790 h 87510"/>
                <a:gd name="connsiteX21" fmla="*/ 33389 w 70413"/>
                <a:gd name="connsiteY21" fmla="*/ 75958 h 87510"/>
                <a:gd name="connsiteX22" fmla="*/ 19458 w 70413"/>
                <a:gd name="connsiteY22" fmla="*/ 74243 h 87510"/>
                <a:gd name="connsiteX23" fmla="*/ 6457 w 70413"/>
                <a:gd name="connsiteY23" fmla="*/ 69100 h 87510"/>
                <a:gd name="connsiteX24" fmla="*/ 6457 w 70413"/>
                <a:gd name="connsiteY24" fmla="*/ 81768 h 87510"/>
                <a:gd name="connsiteX25" fmla="*/ 21030 w 70413"/>
                <a:gd name="connsiteY25" fmla="*/ 86102 h 87510"/>
                <a:gd name="connsiteX26" fmla="*/ 34794 w 70413"/>
                <a:gd name="connsiteY26" fmla="*/ 87554 h 87510"/>
                <a:gd name="connsiteX27" fmla="*/ 61821 w 70413"/>
                <a:gd name="connsiteY27" fmla="*/ 78172 h 87510"/>
                <a:gd name="connsiteX28" fmla="*/ 70750 w 70413"/>
                <a:gd name="connsiteY28" fmla="*/ 49764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37" y="44097"/>
                  </a:moveTo>
                  <a:cubicBezTo>
                    <a:pt x="32372" y="44097"/>
                    <a:pt x="24705" y="42834"/>
                    <a:pt x="20435" y="40310"/>
                  </a:cubicBezTo>
                  <a:cubicBezTo>
                    <a:pt x="16164" y="37786"/>
                    <a:pt x="14029" y="33468"/>
                    <a:pt x="14029" y="27356"/>
                  </a:cubicBezTo>
                  <a:cubicBezTo>
                    <a:pt x="14029" y="22499"/>
                    <a:pt x="15632" y="18641"/>
                    <a:pt x="18839" y="15783"/>
                  </a:cubicBezTo>
                  <a:cubicBezTo>
                    <a:pt x="22046" y="12942"/>
                    <a:pt x="26396" y="11521"/>
                    <a:pt x="31888" y="11521"/>
                  </a:cubicBezTo>
                  <a:cubicBezTo>
                    <a:pt x="39492" y="11521"/>
                    <a:pt x="45588" y="14212"/>
                    <a:pt x="50176" y="19593"/>
                  </a:cubicBezTo>
                  <a:cubicBezTo>
                    <a:pt x="54764" y="24975"/>
                    <a:pt x="57058" y="32127"/>
                    <a:pt x="57058" y="41049"/>
                  </a:cubicBezTo>
                  <a:lnTo>
                    <a:pt x="57058" y="44097"/>
                  </a:lnTo>
                  <a:close/>
                  <a:moveTo>
                    <a:pt x="70750" y="49764"/>
                  </a:moveTo>
                  <a:lnTo>
                    <a:pt x="70750" y="2210"/>
                  </a:lnTo>
                  <a:lnTo>
                    <a:pt x="57058" y="2210"/>
                  </a:lnTo>
                  <a:lnTo>
                    <a:pt x="57058" y="14855"/>
                  </a:lnTo>
                  <a:cubicBezTo>
                    <a:pt x="53931" y="9807"/>
                    <a:pt x="50034" y="6076"/>
                    <a:pt x="45366" y="3663"/>
                  </a:cubicBezTo>
                  <a:cubicBezTo>
                    <a:pt x="40699" y="1250"/>
                    <a:pt x="34992" y="43"/>
                    <a:pt x="28245" y="43"/>
                  </a:cubicBezTo>
                  <a:cubicBezTo>
                    <a:pt x="19720" y="43"/>
                    <a:pt x="12934" y="2441"/>
                    <a:pt x="7885" y="7235"/>
                  </a:cubicBezTo>
                  <a:cubicBezTo>
                    <a:pt x="2853" y="12029"/>
                    <a:pt x="337" y="18442"/>
                    <a:pt x="337" y="26475"/>
                  </a:cubicBezTo>
                  <a:cubicBezTo>
                    <a:pt x="337" y="35841"/>
                    <a:pt x="3472" y="42906"/>
                    <a:pt x="9743" y="47668"/>
                  </a:cubicBezTo>
                  <a:cubicBezTo>
                    <a:pt x="16029" y="52431"/>
                    <a:pt x="25395" y="54812"/>
                    <a:pt x="37842" y="54812"/>
                  </a:cubicBezTo>
                  <a:lnTo>
                    <a:pt x="57058" y="54812"/>
                  </a:lnTo>
                  <a:lnTo>
                    <a:pt x="57058" y="56169"/>
                  </a:lnTo>
                  <a:cubicBezTo>
                    <a:pt x="57058" y="62472"/>
                    <a:pt x="54987" y="67345"/>
                    <a:pt x="50843" y="70790"/>
                  </a:cubicBezTo>
                  <a:cubicBezTo>
                    <a:pt x="46700" y="74235"/>
                    <a:pt x="40882" y="75958"/>
                    <a:pt x="33389" y="75958"/>
                  </a:cubicBezTo>
                  <a:cubicBezTo>
                    <a:pt x="28626" y="75958"/>
                    <a:pt x="23983" y="75386"/>
                    <a:pt x="19458" y="74243"/>
                  </a:cubicBezTo>
                  <a:cubicBezTo>
                    <a:pt x="14950" y="73100"/>
                    <a:pt x="10616" y="71386"/>
                    <a:pt x="6457" y="69100"/>
                  </a:cubicBezTo>
                  <a:lnTo>
                    <a:pt x="6457" y="81768"/>
                  </a:lnTo>
                  <a:cubicBezTo>
                    <a:pt x="11457" y="83705"/>
                    <a:pt x="16315" y="85149"/>
                    <a:pt x="21030" y="86102"/>
                  </a:cubicBezTo>
                  <a:cubicBezTo>
                    <a:pt x="25745" y="87070"/>
                    <a:pt x="30333" y="87554"/>
                    <a:pt x="34794" y="87554"/>
                  </a:cubicBezTo>
                  <a:cubicBezTo>
                    <a:pt x="46858" y="87554"/>
                    <a:pt x="55868" y="84427"/>
                    <a:pt x="61821" y="78172"/>
                  </a:cubicBezTo>
                  <a:cubicBezTo>
                    <a:pt x="67774" y="71933"/>
                    <a:pt x="70750" y="62464"/>
                    <a:pt x="70750" y="49764"/>
                  </a:cubicBezTo>
                  <a:close/>
                </a:path>
              </a:pathLst>
            </a:custGeom>
            <a:solidFill>
              <a:srgbClr val="000000"/>
            </a:solidFill>
            <a:ln w="1524" cap="flat">
              <a:noFill/>
              <a:prstDash val="solid"/>
              <a:round/>
            </a:ln>
          </p:spPr>
          <p:txBody>
            <a:bodyPr rtlCol="0" anchor="ctr"/>
            <a:lstStyle/>
            <a:p>
              <a:endParaRPr lang="en-US"/>
            </a:p>
          </p:txBody>
        </p:sp>
        <p:sp>
          <p:nvSpPr>
            <p:cNvPr id="180" name="Freeform: Shape 179">
              <a:extLst>
                <a:ext uri="{FF2B5EF4-FFF2-40B4-BE49-F238E27FC236}">
                  <a16:creationId xmlns:a16="http://schemas.microsoft.com/office/drawing/2014/main" id="{F3D3D079-DDF6-4EFD-8D27-418D88D3DDED}"/>
                </a:ext>
              </a:extLst>
            </p:cNvPr>
            <p:cNvSpPr/>
            <p:nvPr/>
          </p:nvSpPr>
          <p:spPr>
            <a:xfrm flipV="1">
              <a:off x="10995458" y="2162170"/>
              <a:ext cx="73985" cy="115800"/>
            </a:xfrm>
            <a:custGeom>
              <a:avLst/>
              <a:gdLst>
                <a:gd name="connsiteX0" fmla="*/ 338 w 73985"/>
                <a:gd name="connsiteY0" fmla="*/ 115832 h 115800"/>
                <a:gd name="connsiteX1" fmla="*/ 14101 w 73985"/>
                <a:gd name="connsiteY1" fmla="*/ 115832 h 115800"/>
                <a:gd name="connsiteX2" fmla="*/ 14101 w 73985"/>
                <a:gd name="connsiteY2" fmla="*/ 47443 h 115800"/>
                <a:gd name="connsiteX3" fmla="*/ 54964 w 73985"/>
                <a:gd name="connsiteY3" fmla="*/ 83376 h 115800"/>
                <a:gd name="connsiteX4" fmla="*/ 72442 w 73985"/>
                <a:gd name="connsiteY4" fmla="*/ 83376 h 115800"/>
                <a:gd name="connsiteX5" fmla="*/ 28246 w 73985"/>
                <a:gd name="connsiteY5" fmla="*/ 44395 h 115800"/>
                <a:gd name="connsiteX6" fmla="*/ 74323 w 73985"/>
                <a:gd name="connsiteY6" fmla="*/ 32 h 115800"/>
                <a:gd name="connsiteX7" fmla="*/ 56464 w 73985"/>
                <a:gd name="connsiteY7" fmla="*/ 32 h 115800"/>
                <a:gd name="connsiteX8" fmla="*/ 14101 w 73985"/>
                <a:gd name="connsiteY8" fmla="*/ 40727 h 115800"/>
                <a:gd name="connsiteX9" fmla="*/ 14101 w 73985"/>
                <a:gd name="connsiteY9" fmla="*/ 32 h 115800"/>
                <a:gd name="connsiteX10" fmla="*/ 338 w 73985"/>
                <a:gd name="connsiteY10" fmla="*/ 32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985" h="115800">
                  <a:moveTo>
                    <a:pt x="338" y="115832"/>
                  </a:moveTo>
                  <a:lnTo>
                    <a:pt x="14101" y="115832"/>
                  </a:lnTo>
                  <a:lnTo>
                    <a:pt x="14101" y="47443"/>
                  </a:lnTo>
                  <a:lnTo>
                    <a:pt x="54964" y="83376"/>
                  </a:lnTo>
                  <a:lnTo>
                    <a:pt x="72442" y="83376"/>
                  </a:lnTo>
                  <a:lnTo>
                    <a:pt x="28246" y="44395"/>
                  </a:lnTo>
                  <a:lnTo>
                    <a:pt x="74323" y="32"/>
                  </a:lnTo>
                  <a:lnTo>
                    <a:pt x="56464" y="32"/>
                  </a:lnTo>
                  <a:lnTo>
                    <a:pt x="14101" y="40727"/>
                  </a:lnTo>
                  <a:lnTo>
                    <a:pt x="14101" y="32"/>
                  </a:lnTo>
                  <a:lnTo>
                    <a:pt x="338" y="32"/>
                  </a:lnTo>
                  <a:close/>
                </a:path>
              </a:pathLst>
            </a:custGeom>
            <a:solidFill>
              <a:srgbClr val="000000"/>
            </a:solidFill>
            <a:ln w="1524" cap="flat">
              <a:noFill/>
              <a:prstDash val="solid"/>
              <a:round/>
            </a:ln>
          </p:spPr>
          <p:txBody>
            <a:bodyPr rtlCol="0" anchor="ctr"/>
            <a:lstStyle/>
            <a:p>
              <a:endParaRPr lang="en-US"/>
            </a:p>
          </p:txBody>
        </p:sp>
        <p:sp>
          <p:nvSpPr>
            <p:cNvPr id="181" name="Freeform: Shape 180">
              <a:extLst>
                <a:ext uri="{FF2B5EF4-FFF2-40B4-BE49-F238E27FC236}">
                  <a16:creationId xmlns:a16="http://schemas.microsoft.com/office/drawing/2014/main" id="{9D9424A2-452C-4D9E-B68A-FCC02DBF1513}"/>
                </a:ext>
              </a:extLst>
            </p:cNvPr>
            <p:cNvSpPr/>
            <p:nvPr/>
          </p:nvSpPr>
          <p:spPr>
            <a:xfrm flipV="1">
              <a:off x="11072759" y="2192626"/>
              <a:ext cx="77247" cy="87510"/>
            </a:xfrm>
            <a:custGeom>
              <a:avLst/>
              <a:gdLst>
                <a:gd name="connsiteX0" fmla="*/ 77592 w 77247"/>
                <a:gd name="connsiteY0" fmla="*/ 47311 h 87510"/>
                <a:gd name="connsiteX1" fmla="*/ 77592 w 77247"/>
                <a:gd name="connsiteY1" fmla="*/ 40620 h 87510"/>
                <a:gd name="connsiteX2" fmla="*/ 14632 w 77247"/>
                <a:gd name="connsiteY2" fmla="*/ 40620 h 87510"/>
                <a:gd name="connsiteX3" fmla="*/ 23157 w 77247"/>
                <a:gd name="connsiteY3" fmla="*/ 19070 h 87510"/>
                <a:gd name="connsiteX4" fmla="*/ 44398 w 77247"/>
                <a:gd name="connsiteY4" fmla="*/ 11664 h 87510"/>
                <a:gd name="connsiteX5" fmla="*/ 59685 w 77247"/>
                <a:gd name="connsiteY5" fmla="*/ 13593 h 87510"/>
                <a:gd name="connsiteX6" fmla="*/ 74401 w 77247"/>
                <a:gd name="connsiteY6" fmla="*/ 19403 h 87510"/>
                <a:gd name="connsiteX7" fmla="*/ 74401 w 77247"/>
                <a:gd name="connsiteY7" fmla="*/ 6449 h 87510"/>
                <a:gd name="connsiteX8" fmla="*/ 59280 w 77247"/>
                <a:gd name="connsiteY8" fmla="*/ 1686 h 87510"/>
                <a:gd name="connsiteX9" fmla="*/ 43588 w 77247"/>
                <a:gd name="connsiteY9" fmla="*/ 43 h 87510"/>
                <a:gd name="connsiteX10" fmla="*/ 11989 w 77247"/>
                <a:gd name="connsiteY10" fmla="*/ 11640 h 87510"/>
                <a:gd name="connsiteX11" fmla="*/ 344 w 77247"/>
                <a:gd name="connsiteY11" fmla="*/ 43073 h 87510"/>
                <a:gd name="connsiteX12" fmla="*/ 11393 w 77247"/>
                <a:gd name="connsiteY12" fmla="*/ 75529 h 87510"/>
                <a:gd name="connsiteX13" fmla="*/ 41207 w 77247"/>
                <a:gd name="connsiteY13" fmla="*/ 87554 h 87510"/>
                <a:gd name="connsiteX14" fmla="*/ 67805 w 77247"/>
                <a:gd name="connsiteY14" fmla="*/ 76720 h 87510"/>
                <a:gd name="connsiteX15" fmla="*/ 77592 w 77247"/>
                <a:gd name="connsiteY15" fmla="*/ 47311 h 87510"/>
                <a:gd name="connsiteX16" fmla="*/ 63900 w 77247"/>
                <a:gd name="connsiteY16" fmla="*/ 51336 h 87510"/>
                <a:gd name="connsiteX17" fmla="*/ 57614 w 77247"/>
                <a:gd name="connsiteY17" fmla="*/ 69243 h 87510"/>
                <a:gd name="connsiteX18" fmla="*/ 41350 w 77247"/>
                <a:gd name="connsiteY18" fmla="*/ 75958 h 87510"/>
                <a:gd name="connsiteX19" fmla="*/ 23014 w 77247"/>
                <a:gd name="connsiteY19" fmla="*/ 69481 h 87510"/>
                <a:gd name="connsiteX20" fmla="*/ 15084 w 77247"/>
                <a:gd name="connsiteY20" fmla="*/ 5124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92" y="47311"/>
                  </a:moveTo>
                  <a:lnTo>
                    <a:pt x="77592" y="40620"/>
                  </a:lnTo>
                  <a:lnTo>
                    <a:pt x="14632" y="40620"/>
                  </a:lnTo>
                  <a:cubicBezTo>
                    <a:pt x="15235" y="31190"/>
                    <a:pt x="18077" y="24007"/>
                    <a:pt x="23157" y="19070"/>
                  </a:cubicBezTo>
                  <a:cubicBezTo>
                    <a:pt x="28237" y="14132"/>
                    <a:pt x="35317" y="11664"/>
                    <a:pt x="44398" y="11664"/>
                  </a:cubicBezTo>
                  <a:cubicBezTo>
                    <a:pt x="49652" y="11664"/>
                    <a:pt x="54748" y="12307"/>
                    <a:pt x="59685" y="13593"/>
                  </a:cubicBezTo>
                  <a:cubicBezTo>
                    <a:pt x="64622" y="14879"/>
                    <a:pt x="69528" y="16815"/>
                    <a:pt x="74401" y="19403"/>
                  </a:cubicBezTo>
                  <a:lnTo>
                    <a:pt x="74401" y="6449"/>
                  </a:lnTo>
                  <a:cubicBezTo>
                    <a:pt x="69480" y="4369"/>
                    <a:pt x="64440" y="2782"/>
                    <a:pt x="59280" y="1686"/>
                  </a:cubicBezTo>
                  <a:cubicBezTo>
                    <a:pt x="54121" y="591"/>
                    <a:pt x="48890" y="43"/>
                    <a:pt x="43588" y="43"/>
                  </a:cubicBezTo>
                  <a:cubicBezTo>
                    <a:pt x="30285" y="43"/>
                    <a:pt x="19752" y="3909"/>
                    <a:pt x="11989" y="11640"/>
                  </a:cubicBezTo>
                  <a:cubicBezTo>
                    <a:pt x="4226" y="19387"/>
                    <a:pt x="344" y="29865"/>
                    <a:pt x="344" y="43073"/>
                  </a:cubicBezTo>
                  <a:cubicBezTo>
                    <a:pt x="344" y="56709"/>
                    <a:pt x="4027" y="67528"/>
                    <a:pt x="11393" y="75529"/>
                  </a:cubicBezTo>
                  <a:cubicBezTo>
                    <a:pt x="18759" y="83546"/>
                    <a:pt x="28697" y="87554"/>
                    <a:pt x="41207" y="87554"/>
                  </a:cubicBezTo>
                  <a:cubicBezTo>
                    <a:pt x="52414" y="87554"/>
                    <a:pt x="61281" y="83943"/>
                    <a:pt x="67805" y="76720"/>
                  </a:cubicBezTo>
                  <a:cubicBezTo>
                    <a:pt x="74330" y="69512"/>
                    <a:pt x="77592" y="59710"/>
                    <a:pt x="77592" y="47311"/>
                  </a:cubicBezTo>
                  <a:close/>
                  <a:moveTo>
                    <a:pt x="63900" y="51336"/>
                  </a:moveTo>
                  <a:cubicBezTo>
                    <a:pt x="63805" y="58813"/>
                    <a:pt x="61709" y="64782"/>
                    <a:pt x="57614" y="69243"/>
                  </a:cubicBezTo>
                  <a:cubicBezTo>
                    <a:pt x="53518" y="73719"/>
                    <a:pt x="48096" y="75958"/>
                    <a:pt x="41350" y="75958"/>
                  </a:cubicBezTo>
                  <a:cubicBezTo>
                    <a:pt x="33714" y="75958"/>
                    <a:pt x="27602" y="73799"/>
                    <a:pt x="23014" y="69481"/>
                  </a:cubicBezTo>
                  <a:cubicBezTo>
                    <a:pt x="18426" y="65163"/>
                    <a:pt x="15783" y="59082"/>
                    <a:pt x="15084" y="51240"/>
                  </a:cubicBezTo>
                  <a:close/>
                </a:path>
              </a:pathLst>
            </a:custGeom>
            <a:solidFill>
              <a:srgbClr val="000000"/>
            </a:solidFill>
            <a:ln w="1524" cap="flat">
              <a:noFill/>
              <a:prstDash val="solid"/>
              <a:round/>
            </a:ln>
          </p:spPr>
          <p:txBody>
            <a:bodyPr rtlCol="0" anchor="ctr"/>
            <a:lstStyle/>
            <a:p>
              <a:endParaRPr lang="en-US"/>
            </a:p>
          </p:txBody>
        </p:sp>
        <p:sp>
          <p:nvSpPr>
            <p:cNvPr id="182" name="Freeform: Shape 181">
              <a:extLst>
                <a:ext uri="{FF2B5EF4-FFF2-40B4-BE49-F238E27FC236}">
                  <a16:creationId xmlns:a16="http://schemas.microsoft.com/office/drawing/2014/main" id="{026CE36F-7AF4-4292-B69B-DE08DA347BFB}"/>
                </a:ext>
              </a:extLst>
            </p:cNvPr>
            <p:cNvSpPr/>
            <p:nvPr/>
          </p:nvSpPr>
          <p:spPr>
            <a:xfrm flipV="1">
              <a:off x="11158116" y="2277970"/>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83" name="Freeform: Shape 182">
              <a:extLst>
                <a:ext uri="{FF2B5EF4-FFF2-40B4-BE49-F238E27FC236}">
                  <a16:creationId xmlns:a16="http://schemas.microsoft.com/office/drawing/2014/main" id="{02CB4B0C-AA86-4ECC-BE37-AA96564A224B}"/>
                </a:ext>
              </a:extLst>
            </p:cNvPr>
            <p:cNvSpPr/>
            <p:nvPr/>
          </p:nvSpPr>
          <p:spPr>
            <a:xfrm flipV="1">
              <a:off x="11215108" y="2164861"/>
              <a:ext cx="89606" cy="115276"/>
            </a:xfrm>
            <a:custGeom>
              <a:avLst/>
              <a:gdLst>
                <a:gd name="connsiteX0" fmla="*/ 89954 w 89606"/>
                <a:gd name="connsiteY0" fmla="*/ 104737 h 115276"/>
                <a:gd name="connsiteX1" fmla="*/ 89954 w 89606"/>
                <a:gd name="connsiteY1" fmla="*/ 88902 h 115276"/>
                <a:gd name="connsiteX2" fmla="*/ 73762 w 89606"/>
                <a:gd name="connsiteY2" fmla="*/ 99451 h 115276"/>
                <a:gd name="connsiteX3" fmla="*/ 55498 w 89606"/>
                <a:gd name="connsiteY3" fmla="*/ 102951 h 115276"/>
                <a:gd name="connsiteX4" fmla="*/ 26327 w 89606"/>
                <a:gd name="connsiteY4" fmla="*/ 91307 h 115276"/>
                <a:gd name="connsiteX5" fmla="*/ 16207 w 89606"/>
                <a:gd name="connsiteY5" fmla="*/ 57636 h 115276"/>
                <a:gd name="connsiteX6" fmla="*/ 26327 w 89606"/>
                <a:gd name="connsiteY6" fmla="*/ 24037 h 115276"/>
                <a:gd name="connsiteX7" fmla="*/ 55498 w 89606"/>
                <a:gd name="connsiteY7" fmla="*/ 12392 h 115276"/>
                <a:gd name="connsiteX8" fmla="*/ 73762 w 89606"/>
                <a:gd name="connsiteY8" fmla="*/ 15893 h 115276"/>
                <a:gd name="connsiteX9" fmla="*/ 89954 w 89606"/>
                <a:gd name="connsiteY9" fmla="*/ 26465 h 115276"/>
                <a:gd name="connsiteX10" fmla="*/ 89954 w 89606"/>
                <a:gd name="connsiteY10" fmla="*/ 10749 h 115276"/>
                <a:gd name="connsiteX11" fmla="*/ 73238 w 89606"/>
                <a:gd name="connsiteY11" fmla="*/ 2701 h 115276"/>
                <a:gd name="connsiteX12" fmla="*/ 54617 w 89606"/>
                <a:gd name="connsiteY12" fmla="*/ 34 h 115276"/>
                <a:gd name="connsiteX13" fmla="*/ 14850 w 89606"/>
                <a:gd name="connsiteY13" fmla="*/ 15464 h 115276"/>
                <a:gd name="connsiteX14" fmla="*/ 348 w 89606"/>
                <a:gd name="connsiteY14" fmla="*/ 57636 h 115276"/>
                <a:gd name="connsiteX15" fmla="*/ 14850 w 89606"/>
                <a:gd name="connsiteY15" fmla="*/ 99856 h 115276"/>
                <a:gd name="connsiteX16" fmla="*/ 54617 w 89606"/>
                <a:gd name="connsiteY16" fmla="*/ 115310 h 115276"/>
                <a:gd name="connsiteX17" fmla="*/ 73381 w 89606"/>
                <a:gd name="connsiteY17" fmla="*/ 112667 h 115276"/>
                <a:gd name="connsiteX18" fmla="*/ 89954 w 89606"/>
                <a:gd name="connsiteY18" fmla="*/ 10473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954" y="104737"/>
                  </a:moveTo>
                  <a:lnTo>
                    <a:pt x="89954" y="88902"/>
                  </a:lnTo>
                  <a:cubicBezTo>
                    <a:pt x="84890" y="93617"/>
                    <a:pt x="79493" y="97133"/>
                    <a:pt x="73762" y="99451"/>
                  </a:cubicBezTo>
                  <a:cubicBezTo>
                    <a:pt x="68031" y="101784"/>
                    <a:pt x="61943" y="102951"/>
                    <a:pt x="55498" y="102951"/>
                  </a:cubicBezTo>
                  <a:cubicBezTo>
                    <a:pt x="42798" y="102951"/>
                    <a:pt x="33074" y="99070"/>
                    <a:pt x="26327" y="91307"/>
                  </a:cubicBezTo>
                  <a:cubicBezTo>
                    <a:pt x="19581" y="83544"/>
                    <a:pt x="16207" y="72320"/>
                    <a:pt x="16207" y="57636"/>
                  </a:cubicBezTo>
                  <a:cubicBezTo>
                    <a:pt x="16207" y="42999"/>
                    <a:pt x="19581" y="31799"/>
                    <a:pt x="26327" y="24037"/>
                  </a:cubicBezTo>
                  <a:cubicBezTo>
                    <a:pt x="33074" y="16274"/>
                    <a:pt x="42798" y="12392"/>
                    <a:pt x="55498" y="12392"/>
                  </a:cubicBezTo>
                  <a:cubicBezTo>
                    <a:pt x="61943" y="12392"/>
                    <a:pt x="68031" y="13559"/>
                    <a:pt x="73762" y="15893"/>
                  </a:cubicBezTo>
                  <a:cubicBezTo>
                    <a:pt x="79493" y="18226"/>
                    <a:pt x="84890" y="21751"/>
                    <a:pt x="89954" y="26465"/>
                  </a:cubicBezTo>
                  <a:lnTo>
                    <a:pt x="89954" y="10749"/>
                  </a:lnTo>
                  <a:cubicBezTo>
                    <a:pt x="84700" y="7177"/>
                    <a:pt x="79128" y="4494"/>
                    <a:pt x="73238" y="2701"/>
                  </a:cubicBezTo>
                  <a:cubicBezTo>
                    <a:pt x="67364" y="923"/>
                    <a:pt x="61157" y="34"/>
                    <a:pt x="54617" y="34"/>
                  </a:cubicBezTo>
                  <a:cubicBezTo>
                    <a:pt x="37789" y="34"/>
                    <a:pt x="24534" y="5177"/>
                    <a:pt x="14850" y="15464"/>
                  </a:cubicBezTo>
                  <a:cubicBezTo>
                    <a:pt x="5182" y="25767"/>
                    <a:pt x="348" y="39824"/>
                    <a:pt x="348" y="57636"/>
                  </a:cubicBezTo>
                  <a:cubicBezTo>
                    <a:pt x="348" y="75495"/>
                    <a:pt x="5182" y="89569"/>
                    <a:pt x="14850" y="99856"/>
                  </a:cubicBezTo>
                  <a:cubicBezTo>
                    <a:pt x="24534" y="110158"/>
                    <a:pt x="37789" y="115310"/>
                    <a:pt x="54617" y="115310"/>
                  </a:cubicBezTo>
                  <a:cubicBezTo>
                    <a:pt x="61252" y="115310"/>
                    <a:pt x="67507" y="114429"/>
                    <a:pt x="73381" y="112667"/>
                  </a:cubicBezTo>
                  <a:cubicBezTo>
                    <a:pt x="79271" y="110905"/>
                    <a:pt x="84795" y="108261"/>
                    <a:pt x="89954" y="104737"/>
                  </a:cubicBezTo>
                  <a:close/>
                </a:path>
              </a:pathLst>
            </a:custGeom>
            <a:solidFill>
              <a:srgbClr val="000000"/>
            </a:solidFill>
            <a:ln w="1524" cap="flat">
              <a:noFill/>
              <a:prstDash val="solid"/>
              <a:round/>
            </a:ln>
          </p:spPr>
          <p:txBody>
            <a:bodyPr rtlCol="0" anchor="ctr"/>
            <a:lstStyle/>
            <a:p>
              <a:endParaRPr lang="en-US"/>
            </a:p>
          </p:txBody>
        </p:sp>
        <p:sp>
          <p:nvSpPr>
            <p:cNvPr id="184" name="Freeform: Shape 183">
              <a:extLst>
                <a:ext uri="{FF2B5EF4-FFF2-40B4-BE49-F238E27FC236}">
                  <a16:creationId xmlns:a16="http://schemas.microsoft.com/office/drawing/2014/main" id="{41C41B59-1582-4B75-9A5E-5A3527F32586}"/>
                </a:ext>
              </a:extLst>
            </p:cNvPr>
            <p:cNvSpPr/>
            <p:nvPr/>
          </p:nvSpPr>
          <p:spPr>
            <a:xfrm flipV="1">
              <a:off x="11327330" y="2162170"/>
              <a:ext cx="13692" cy="115800"/>
            </a:xfrm>
            <a:custGeom>
              <a:avLst/>
              <a:gdLst>
                <a:gd name="connsiteX0" fmla="*/ 373 w 13692"/>
                <a:gd name="connsiteY0" fmla="*/ 83376 h 115800"/>
                <a:gd name="connsiteX1" fmla="*/ 14065 w 13692"/>
                <a:gd name="connsiteY1" fmla="*/ 83376 h 115800"/>
                <a:gd name="connsiteX2" fmla="*/ 14065 w 13692"/>
                <a:gd name="connsiteY2" fmla="*/ 32 h 115800"/>
                <a:gd name="connsiteX3" fmla="*/ 373 w 13692"/>
                <a:gd name="connsiteY3" fmla="*/ 32 h 115800"/>
                <a:gd name="connsiteX4" fmla="*/ 373 w 13692"/>
                <a:gd name="connsiteY4" fmla="*/ 115832 h 115800"/>
                <a:gd name="connsiteX5" fmla="*/ 14065 w 13692"/>
                <a:gd name="connsiteY5" fmla="*/ 115832 h 115800"/>
                <a:gd name="connsiteX6" fmla="*/ 14065 w 13692"/>
                <a:gd name="connsiteY6" fmla="*/ 98473 h 115800"/>
                <a:gd name="connsiteX7" fmla="*/ 373 w 13692"/>
                <a:gd name="connsiteY7" fmla="*/ 98473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73" y="83376"/>
                  </a:moveTo>
                  <a:lnTo>
                    <a:pt x="14065" y="83376"/>
                  </a:lnTo>
                  <a:lnTo>
                    <a:pt x="14065" y="32"/>
                  </a:lnTo>
                  <a:lnTo>
                    <a:pt x="373" y="32"/>
                  </a:lnTo>
                  <a:close/>
                  <a:moveTo>
                    <a:pt x="373" y="115832"/>
                  </a:moveTo>
                  <a:lnTo>
                    <a:pt x="14065" y="115832"/>
                  </a:lnTo>
                  <a:lnTo>
                    <a:pt x="14065" y="98473"/>
                  </a:lnTo>
                  <a:lnTo>
                    <a:pt x="373" y="98473"/>
                  </a:lnTo>
                  <a:close/>
                </a:path>
              </a:pathLst>
            </a:custGeom>
            <a:solidFill>
              <a:srgbClr val="000000"/>
            </a:solidFill>
            <a:ln w="1524" cap="flat">
              <a:noFill/>
              <a:prstDash val="solid"/>
              <a:round/>
            </a:ln>
          </p:spPr>
          <p:txBody>
            <a:bodyPr rtlCol="0" anchor="ctr"/>
            <a:lstStyle/>
            <a:p>
              <a:endParaRPr lang="en-US"/>
            </a:p>
          </p:txBody>
        </p:sp>
        <p:sp>
          <p:nvSpPr>
            <p:cNvPr id="185" name="Freeform: Shape 184">
              <a:extLst>
                <a:ext uri="{FF2B5EF4-FFF2-40B4-BE49-F238E27FC236}">
                  <a16:creationId xmlns:a16="http://schemas.microsoft.com/office/drawing/2014/main" id="{7DAC3C5C-4F3F-4E6E-BA5A-7F7D063BE008}"/>
                </a:ext>
              </a:extLst>
            </p:cNvPr>
            <p:cNvSpPr/>
            <p:nvPr/>
          </p:nvSpPr>
          <p:spPr>
            <a:xfrm flipV="1">
              <a:off x="11359408" y="2170957"/>
              <a:ext cx="52006" cy="107013"/>
            </a:xfrm>
            <a:custGeom>
              <a:avLst/>
              <a:gdLst>
                <a:gd name="connsiteX0" fmla="*/ 24182 w 52006"/>
                <a:gd name="connsiteY0" fmla="*/ 107048 h 107013"/>
                <a:gd name="connsiteX1" fmla="*/ 24182 w 52006"/>
                <a:gd name="connsiteY1" fmla="*/ 83379 h 107013"/>
                <a:gd name="connsiteX2" fmla="*/ 52376 w 52006"/>
                <a:gd name="connsiteY2" fmla="*/ 83379 h 107013"/>
                <a:gd name="connsiteX3" fmla="*/ 52376 w 52006"/>
                <a:gd name="connsiteY3" fmla="*/ 72734 h 107013"/>
                <a:gd name="connsiteX4" fmla="*/ 24182 w 52006"/>
                <a:gd name="connsiteY4" fmla="*/ 72734 h 107013"/>
                <a:gd name="connsiteX5" fmla="*/ 24182 w 52006"/>
                <a:gd name="connsiteY5" fmla="*/ 27491 h 107013"/>
                <a:gd name="connsiteX6" fmla="*/ 26968 w 52006"/>
                <a:gd name="connsiteY6" fmla="*/ 14394 h 107013"/>
                <a:gd name="connsiteX7" fmla="*/ 38327 w 52006"/>
                <a:gd name="connsiteY7" fmla="*/ 11489 h 107013"/>
                <a:gd name="connsiteX8" fmla="*/ 52376 w 52006"/>
                <a:gd name="connsiteY8" fmla="*/ 11489 h 107013"/>
                <a:gd name="connsiteX9" fmla="*/ 52376 w 52006"/>
                <a:gd name="connsiteY9" fmla="*/ 35 h 107013"/>
                <a:gd name="connsiteX10" fmla="*/ 38327 w 52006"/>
                <a:gd name="connsiteY10" fmla="*/ 35 h 107013"/>
                <a:gd name="connsiteX11" fmla="*/ 16443 w 52006"/>
                <a:gd name="connsiteY11" fmla="*/ 5940 h 107013"/>
                <a:gd name="connsiteX12" fmla="*/ 10419 w 52006"/>
                <a:gd name="connsiteY12" fmla="*/ 27491 h 107013"/>
                <a:gd name="connsiteX13" fmla="*/ 10419 w 52006"/>
                <a:gd name="connsiteY13" fmla="*/ 72734 h 107013"/>
                <a:gd name="connsiteX14" fmla="*/ 370 w 52006"/>
                <a:gd name="connsiteY14" fmla="*/ 72734 h 107013"/>
                <a:gd name="connsiteX15" fmla="*/ 370 w 52006"/>
                <a:gd name="connsiteY15" fmla="*/ 83379 h 107013"/>
                <a:gd name="connsiteX16" fmla="*/ 10419 w 52006"/>
                <a:gd name="connsiteY16" fmla="*/ 83379 h 107013"/>
                <a:gd name="connsiteX17" fmla="*/ 10419 w 52006"/>
                <a:gd name="connsiteY17" fmla="*/ 107048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82" y="107048"/>
                  </a:moveTo>
                  <a:lnTo>
                    <a:pt x="24182" y="83379"/>
                  </a:lnTo>
                  <a:lnTo>
                    <a:pt x="52376" y="83379"/>
                  </a:lnTo>
                  <a:lnTo>
                    <a:pt x="52376" y="72734"/>
                  </a:lnTo>
                  <a:lnTo>
                    <a:pt x="24182" y="72734"/>
                  </a:lnTo>
                  <a:lnTo>
                    <a:pt x="24182" y="27491"/>
                  </a:lnTo>
                  <a:cubicBezTo>
                    <a:pt x="24182" y="20696"/>
                    <a:pt x="25111" y="16331"/>
                    <a:pt x="26968" y="14394"/>
                  </a:cubicBezTo>
                  <a:cubicBezTo>
                    <a:pt x="28826" y="12457"/>
                    <a:pt x="32612" y="11489"/>
                    <a:pt x="38327" y="11489"/>
                  </a:cubicBezTo>
                  <a:lnTo>
                    <a:pt x="52376" y="11489"/>
                  </a:lnTo>
                  <a:lnTo>
                    <a:pt x="52376" y="35"/>
                  </a:lnTo>
                  <a:lnTo>
                    <a:pt x="38327" y="35"/>
                  </a:lnTo>
                  <a:cubicBezTo>
                    <a:pt x="27754" y="35"/>
                    <a:pt x="20460" y="2003"/>
                    <a:pt x="16443" y="5940"/>
                  </a:cubicBezTo>
                  <a:cubicBezTo>
                    <a:pt x="12427" y="9893"/>
                    <a:pt x="10419" y="17077"/>
                    <a:pt x="10419" y="27491"/>
                  </a:cubicBezTo>
                  <a:lnTo>
                    <a:pt x="10419" y="72734"/>
                  </a:lnTo>
                  <a:lnTo>
                    <a:pt x="370" y="72734"/>
                  </a:lnTo>
                  <a:lnTo>
                    <a:pt x="370" y="83379"/>
                  </a:lnTo>
                  <a:lnTo>
                    <a:pt x="10419" y="83379"/>
                  </a:lnTo>
                  <a:lnTo>
                    <a:pt x="10419" y="107048"/>
                  </a:lnTo>
                  <a:close/>
                </a:path>
              </a:pathLst>
            </a:custGeom>
            <a:solidFill>
              <a:srgbClr val="000000"/>
            </a:solidFill>
            <a:ln w="1524" cap="flat">
              <a:noFill/>
              <a:prstDash val="solid"/>
              <a:round/>
            </a:ln>
          </p:spPr>
          <p:txBody>
            <a:bodyPr rtlCol="0" anchor="ctr"/>
            <a:lstStyle/>
            <a:p>
              <a:endParaRPr lang="en-US"/>
            </a:p>
          </p:txBody>
        </p:sp>
        <p:sp>
          <p:nvSpPr>
            <p:cNvPr id="186" name="Freeform: Shape 185">
              <a:extLst>
                <a:ext uri="{FF2B5EF4-FFF2-40B4-BE49-F238E27FC236}">
                  <a16:creationId xmlns:a16="http://schemas.microsoft.com/office/drawing/2014/main" id="{3148E72E-15D4-426D-A30D-A94EC5A4FD74}"/>
                </a:ext>
              </a:extLst>
            </p:cNvPr>
            <p:cNvSpPr/>
            <p:nvPr/>
          </p:nvSpPr>
          <p:spPr>
            <a:xfrm flipV="1">
              <a:off x="11419615" y="2194626"/>
              <a:ext cx="81105" cy="115038"/>
            </a:xfrm>
            <a:custGeom>
              <a:avLst/>
              <a:gdLst>
                <a:gd name="connsiteX0" fmla="*/ 44846 w 81105"/>
                <a:gd name="connsiteY0" fmla="*/ 24010 h 115038"/>
                <a:gd name="connsiteX1" fmla="*/ 33535 w 81105"/>
                <a:gd name="connsiteY1" fmla="*/ 4603 h 115038"/>
                <a:gd name="connsiteX2" fmla="*/ 18819 w 81105"/>
                <a:gd name="connsiteY2" fmla="*/ 55 h 115038"/>
                <a:gd name="connsiteX3" fmla="*/ 7865 w 81105"/>
                <a:gd name="connsiteY3" fmla="*/ 55 h 115038"/>
                <a:gd name="connsiteX4" fmla="*/ 7865 w 81105"/>
                <a:gd name="connsiteY4" fmla="*/ 11508 h 115038"/>
                <a:gd name="connsiteX5" fmla="*/ 15914 w 81105"/>
                <a:gd name="connsiteY5" fmla="*/ 11508 h 115038"/>
                <a:gd name="connsiteX6" fmla="*/ 24677 w 81105"/>
                <a:gd name="connsiteY6" fmla="*/ 14199 h 115038"/>
                <a:gd name="connsiteX7" fmla="*/ 31606 w 81105"/>
                <a:gd name="connsiteY7" fmla="*/ 26844 h 115038"/>
                <a:gd name="connsiteX8" fmla="*/ 34059 w 81105"/>
                <a:gd name="connsiteY8" fmla="*/ 33083 h 115038"/>
                <a:gd name="connsiteX9" fmla="*/ 364 w 81105"/>
                <a:gd name="connsiteY9" fmla="*/ 115093 h 115038"/>
                <a:gd name="connsiteX10" fmla="*/ 14866 w 81105"/>
                <a:gd name="connsiteY10" fmla="*/ 115093 h 115038"/>
                <a:gd name="connsiteX11" fmla="*/ 40917 w 81105"/>
                <a:gd name="connsiteY11" fmla="*/ 49918 h 115038"/>
                <a:gd name="connsiteX12" fmla="*/ 66968 w 81105"/>
                <a:gd name="connsiteY12" fmla="*/ 115093 h 115038"/>
                <a:gd name="connsiteX13" fmla="*/ 81469 w 81105"/>
                <a:gd name="connsiteY13" fmla="*/ 115093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846" y="24010"/>
                  </a:moveTo>
                  <a:cubicBezTo>
                    <a:pt x="40988" y="14088"/>
                    <a:pt x="37218" y="7619"/>
                    <a:pt x="33535" y="4603"/>
                  </a:cubicBezTo>
                  <a:cubicBezTo>
                    <a:pt x="29868" y="1571"/>
                    <a:pt x="24962" y="55"/>
                    <a:pt x="18819" y="55"/>
                  </a:cubicBezTo>
                  <a:lnTo>
                    <a:pt x="7865" y="55"/>
                  </a:lnTo>
                  <a:lnTo>
                    <a:pt x="7865" y="11508"/>
                  </a:lnTo>
                  <a:lnTo>
                    <a:pt x="15914" y="11508"/>
                  </a:lnTo>
                  <a:cubicBezTo>
                    <a:pt x="19676" y="11508"/>
                    <a:pt x="22597" y="12405"/>
                    <a:pt x="24677" y="14199"/>
                  </a:cubicBezTo>
                  <a:cubicBezTo>
                    <a:pt x="26772" y="15977"/>
                    <a:pt x="29082" y="20192"/>
                    <a:pt x="31606" y="26844"/>
                  </a:cubicBezTo>
                  <a:lnTo>
                    <a:pt x="34059" y="33083"/>
                  </a:lnTo>
                  <a:lnTo>
                    <a:pt x="364" y="115093"/>
                  </a:lnTo>
                  <a:lnTo>
                    <a:pt x="14866" y="115093"/>
                  </a:lnTo>
                  <a:lnTo>
                    <a:pt x="40917" y="49918"/>
                  </a:lnTo>
                  <a:lnTo>
                    <a:pt x="66968" y="115093"/>
                  </a:lnTo>
                  <a:lnTo>
                    <a:pt x="81469" y="115093"/>
                  </a:lnTo>
                  <a:close/>
                </a:path>
              </a:pathLst>
            </a:custGeom>
            <a:solidFill>
              <a:srgbClr val="000000"/>
            </a:solidFill>
            <a:ln w="1524" cap="flat">
              <a:noFill/>
              <a:prstDash val="solid"/>
              <a:round/>
            </a:ln>
          </p:spPr>
          <p:txBody>
            <a:bodyPr rtlCol="0" anchor="ctr"/>
            <a:lstStyle/>
            <a:p>
              <a:endParaRPr lang="en-US"/>
            </a:p>
          </p:txBody>
        </p:sp>
      </p:grpSp>
      <p:sp>
        <p:nvSpPr>
          <p:cNvPr id="187" name="Freeform: Shape 186">
            <a:extLst>
              <a:ext uri="{FF2B5EF4-FFF2-40B4-BE49-F238E27FC236}">
                <a16:creationId xmlns:a16="http://schemas.microsoft.com/office/drawing/2014/main" id="{A9D24344-5CCF-4F38-A28A-3CDE824BE72D}"/>
              </a:ext>
            </a:extLst>
          </p:cNvPr>
          <p:cNvSpPr/>
          <p:nvPr/>
        </p:nvSpPr>
        <p:spPr>
          <a:xfrm>
            <a:off x="10035940" y="2448325"/>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FF0000"/>
            </a:solidFill>
            <a:prstDash val="solid"/>
            <a:round/>
          </a:ln>
        </p:spPr>
        <p:txBody>
          <a:bodyPr rtlCol="0" anchor="ctr"/>
          <a:lstStyle/>
          <a:p>
            <a:endParaRPr lang="en-US"/>
          </a:p>
        </p:txBody>
      </p:sp>
      <p:grpSp>
        <p:nvGrpSpPr>
          <p:cNvPr id="188" name="Graphic 4">
            <a:extLst>
              <a:ext uri="{FF2B5EF4-FFF2-40B4-BE49-F238E27FC236}">
                <a16:creationId xmlns:a16="http://schemas.microsoft.com/office/drawing/2014/main" id="{2BF7F60B-8A6D-41F0-BD80-29F50A6C7D27}"/>
              </a:ext>
            </a:extLst>
          </p:cNvPr>
          <p:cNvGrpSpPr/>
          <p:nvPr/>
        </p:nvGrpSpPr>
        <p:grpSpPr>
          <a:xfrm>
            <a:off x="10472708" y="2385865"/>
            <a:ext cx="1028596" cy="117967"/>
            <a:chOff x="10472708" y="2385865"/>
            <a:chExt cx="1028596" cy="117967"/>
          </a:xfrm>
          <a:solidFill>
            <a:srgbClr val="000000"/>
          </a:solidFill>
        </p:grpSpPr>
        <p:sp>
          <p:nvSpPr>
            <p:cNvPr id="189" name="Freeform: Shape 188">
              <a:extLst>
                <a:ext uri="{FF2B5EF4-FFF2-40B4-BE49-F238E27FC236}">
                  <a16:creationId xmlns:a16="http://schemas.microsoft.com/office/drawing/2014/main" id="{2E96D559-F0E3-4554-AFE0-DF961FCADB4E}"/>
                </a:ext>
              </a:extLst>
            </p:cNvPr>
            <p:cNvSpPr/>
            <p:nvPr/>
          </p:nvSpPr>
          <p:spPr>
            <a:xfrm flipV="1">
              <a:off x="10472708" y="2388555"/>
              <a:ext cx="78200" cy="115276"/>
            </a:xfrm>
            <a:custGeom>
              <a:avLst/>
              <a:gdLst>
                <a:gd name="connsiteX0" fmla="*/ 71820 w 78200"/>
                <a:gd name="connsiteY0" fmla="*/ 109678 h 115276"/>
                <a:gd name="connsiteX1" fmla="*/ 71820 w 78200"/>
                <a:gd name="connsiteY1" fmla="*/ 95009 h 115276"/>
                <a:gd name="connsiteX2" fmla="*/ 55676 w 78200"/>
                <a:gd name="connsiteY2" fmla="*/ 101105 h 115276"/>
                <a:gd name="connsiteX3" fmla="*/ 41007 w 78200"/>
                <a:gd name="connsiteY3" fmla="*/ 103130 h 115276"/>
                <a:gd name="connsiteX4" fmla="*/ 22076 w 78200"/>
                <a:gd name="connsiteY4" fmla="*/ 98367 h 115276"/>
                <a:gd name="connsiteX5" fmla="*/ 15409 w 78200"/>
                <a:gd name="connsiteY5" fmla="*/ 84818 h 115276"/>
                <a:gd name="connsiteX6" fmla="*/ 19838 w 78200"/>
                <a:gd name="connsiteY6" fmla="*/ 73673 h 115276"/>
                <a:gd name="connsiteX7" fmla="*/ 36626 w 78200"/>
                <a:gd name="connsiteY7" fmla="*/ 67625 h 115276"/>
                <a:gd name="connsiteX8" fmla="*/ 45698 w 78200"/>
                <a:gd name="connsiteY8" fmla="*/ 65768 h 115276"/>
                <a:gd name="connsiteX9" fmla="*/ 70511 w 78200"/>
                <a:gd name="connsiteY9" fmla="*/ 54481 h 115276"/>
                <a:gd name="connsiteX10" fmla="*/ 78512 w 78200"/>
                <a:gd name="connsiteY10" fmla="*/ 32883 h 115276"/>
                <a:gd name="connsiteX11" fmla="*/ 67677 w 78200"/>
                <a:gd name="connsiteY11" fmla="*/ 8380 h 115276"/>
                <a:gd name="connsiteX12" fmla="*/ 35959 w 78200"/>
                <a:gd name="connsiteY12" fmla="*/ 45 h 115276"/>
                <a:gd name="connsiteX13" fmla="*/ 19171 w 78200"/>
                <a:gd name="connsiteY13" fmla="*/ 1831 h 115276"/>
                <a:gd name="connsiteX14" fmla="*/ 764 w 78200"/>
                <a:gd name="connsiteY14" fmla="*/ 7118 h 115276"/>
                <a:gd name="connsiteX15" fmla="*/ 764 w 78200"/>
                <a:gd name="connsiteY15" fmla="*/ 22596 h 115276"/>
                <a:gd name="connsiteX16" fmla="*/ 18695 w 78200"/>
                <a:gd name="connsiteY16" fmla="*/ 14857 h 115276"/>
                <a:gd name="connsiteX17" fmla="*/ 35959 w 78200"/>
                <a:gd name="connsiteY17" fmla="*/ 12261 h 115276"/>
                <a:gd name="connsiteX18" fmla="*/ 55818 w 78200"/>
                <a:gd name="connsiteY18" fmla="*/ 17309 h 115276"/>
                <a:gd name="connsiteX19" fmla="*/ 62819 w 78200"/>
                <a:gd name="connsiteY19" fmla="*/ 31763 h 115276"/>
                <a:gd name="connsiteX20" fmla="*/ 57795 w 78200"/>
                <a:gd name="connsiteY20" fmla="*/ 44551 h 115276"/>
                <a:gd name="connsiteX21" fmla="*/ 41317 w 78200"/>
                <a:gd name="connsiteY21" fmla="*/ 51480 h 115276"/>
                <a:gd name="connsiteX22" fmla="*/ 32149 w 78200"/>
                <a:gd name="connsiteY22" fmla="*/ 53266 h 115276"/>
                <a:gd name="connsiteX23" fmla="*/ 7812 w 78200"/>
                <a:gd name="connsiteY23" fmla="*/ 63744 h 115276"/>
                <a:gd name="connsiteX24" fmla="*/ 312 w 78200"/>
                <a:gd name="connsiteY24" fmla="*/ 83627 h 115276"/>
                <a:gd name="connsiteX25" fmla="*/ 10694 w 78200"/>
                <a:gd name="connsiteY25" fmla="*/ 106844 h 115276"/>
                <a:gd name="connsiteX26" fmla="*/ 39293 w 78200"/>
                <a:gd name="connsiteY26" fmla="*/ 115322 h 115276"/>
                <a:gd name="connsiteX27" fmla="*/ 55223 w 78200"/>
                <a:gd name="connsiteY27" fmla="*/ 113893 h 115276"/>
                <a:gd name="connsiteX28" fmla="*/ 71820 w 78200"/>
                <a:gd name="connsiteY28" fmla="*/ 109678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820" y="109678"/>
                  </a:moveTo>
                  <a:lnTo>
                    <a:pt x="71820" y="95009"/>
                  </a:lnTo>
                  <a:cubicBezTo>
                    <a:pt x="66121" y="97740"/>
                    <a:pt x="60740" y="99772"/>
                    <a:pt x="55676" y="101105"/>
                  </a:cubicBezTo>
                  <a:cubicBezTo>
                    <a:pt x="50612" y="102455"/>
                    <a:pt x="45722" y="103130"/>
                    <a:pt x="41007" y="103130"/>
                  </a:cubicBezTo>
                  <a:cubicBezTo>
                    <a:pt x="32832" y="103130"/>
                    <a:pt x="26521" y="101542"/>
                    <a:pt x="22076" y="98367"/>
                  </a:cubicBezTo>
                  <a:cubicBezTo>
                    <a:pt x="17631" y="95192"/>
                    <a:pt x="15409" y="90676"/>
                    <a:pt x="15409" y="84818"/>
                  </a:cubicBezTo>
                  <a:cubicBezTo>
                    <a:pt x="15409" y="79897"/>
                    <a:pt x="16885" y="76182"/>
                    <a:pt x="19838" y="73673"/>
                  </a:cubicBezTo>
                  <a:cubicBezTo>
                    <a:pt x="22791" y="71181"/>
                    <a:pt x="28386" y="69165"/>
                    <a:pt x="36626" y="67625"/>
                  </a:cubicBezTo>
                  <a:lnTo>
                    <a:pt x="45698" y="65768"/>
                  </a:lnTo>
                  <a:cubicBezTo>
                    <a:pt x="56906" y="63625"/>
                    <a:pt x="65177" y="59862"/>
                    <a:pt x="70511" y="54481"/>
                  </a:cubicBezTo>
                  <a:cubicBezTo>
                    <a:pt x="75845" y="49099"/>
                    <a:pt x="78512" y="41900"/>
                    <a:pt x="78512" y="32883"/>
                  </a:cubicBezTo>
                  <a:cubicBezTo>
                    <a:pt x="78512" y="22104"/>
                    <a:pt x="74900" y="13936"/>
                    <a:pt x="67677" y="8380"/>
                  </a:cubicBezTo>
                  <a:cubicBezTo>
                    <a:pt x="60470" y="2823"/>
                    <a:pt x="49897" y="45"/>
                    <a:pt x="35959" y="45"/>
                  </a:cubicBezTo>
                  <a:cubicBezTo>
                    <a:pt x="30704" y="45"/>
                    <a:pt x="25108" y="641"/>
                    <a:pt x="19171" y="1831"/>
                  </a:cubicBezTo>
                  <a:cubicBezTo>
                    <a:pt x="13250" y="3022"/>
                    <a:pt x="7114" y="4784"/>
                    <a:pt x="764" y="7118"/>
                  </a:cubicBezTo>
                  <a:lnTo>
                    <a:pt x="764" y="22596"/>
                  </a:lnTo>
                  <a:cubicBezTo>
                    <a:pt x="6860" y="19183"/>
                    <a:pt x="12837" y="16603"/>
                    <a:pt x="18695" y="14857"/>
                  </a:cubicBezTo>
                  <a:cubicBezTo>
                    <a:pt x="24553" y="13126"/>
                    <a:pt x="30307" y="12261"/>
                    <a:pt x="35959" y="12261"/>
                  </a:cubicBezTo>
                  <a:cubicBezTo>
                    <a:pt x="44531" y="12261"/>
                    <a:pt x="51151" y="13944"/>
                    <a:pt x="55818" y="17309"/>
                  </a:cubicBezTo>
                  <a:cubicBezTo>
                    <a:pt x="60486" y="20691"/>
                    <a:pt x="62819" y="25509"/>
                    <a:pt x="62819" y="31763"/>
                  </a:cubicBezTo>
                  <a:cubicBezTo>
                    <a:pt x="62819" y="37209"/>
                    <a:pt x="61145" y="41471"/>
                    <a:pt x="57795" y="44551"/>
                  </a:cubicBezTo>
                  <a:cubicBezTo>
                    <a:pt x="54445" y="47631"/>
                    <a:pt x="48953" y="49940"/>
                    <a:pt x="41317" y="51480"/>
                  </a:cubicBezTo>
                  <a:lnTo>
                    <a:pt x="32149" y="53266"/>
                  </a:lnTo>
                  <a:cubicBezTo>
                    <a:pt x="20941" y="55489"/>
                    <a:pt x="12829" y="58981"/>
                    <a:pt x="7812" y="63744"/>
                  </a:cubicBezTo>
                  <a:cubicBezTo>
                    <a:pt x="2812" y="68506"/>
                    <a:pt x="312" y="75134"/>
                    <a:pt x="312" y="83627"/>
                  </a:cubicBezTo>
                  <a:cubicBezTo>
                    <a:pt x="312" y="93454"/>
                    <a:pt x="3772" y="101193"/>
                    <a:pt x="10694" y="106844"/>
                  </a:cubicBezTo>
                  <a:cubicBezTo>
                    <a:pt x="17615" y="112496"/>
                    <a:pt x="27148" y="115322"/>
                    <a:pt x="39293" y="115322"/>
                  </a:cubicBezTo>
                  <a:cubicBezTo>
                    <a:pt x="44516" y="115322"/>
                    <a:pt x="49826" y="114845"/>
                    <a:pt x="55223" y="113893"/>
                  </a:cubicBezTo>
                  <a:cubicBezTo>
                    <a:pt x="60637" y="112956"/>
                    <a:pt x="66169" y="111551"/>
                    <a:pt x="71820" y="109678"/>
                  </a:cubicBezTo>
                  <a:close/>
                </a:path>
              </a:pathLst>
            </a:custGeom>
            <a:solidFill>
              <a:srgbClr val="000000"/>
            </a:solidFill>
            <a:ln w="1524" cap="flat">
              <a:noFill/>
              <a:prstDash val="solid"/>
              <a:round/>
            </a:ln>
          </p:spPr>
          <p:txBody>
            <a:bodyPr rtlCol="0" anchor="ctr"/>
            <a:lstStyle/>
            <a:p>
              <a:endParaRPr lang="en-US"/>
            </a:p>
          </p:txBody>
        </p:sp>
        <p:sp>
          <p:nvSpPr>
            <p:cNvPr id="190" name="Freeform: Shape 189">
              <a:extLst>
                <a:ext uri="{FF2B5EF4-FFF2-40B4-BE49-F238E27FC236}">
                  <a16:creationId xmlns:a16="http://schemas.microsoft.com/office/drawing/2014/main" id="{C8686D89-BBE2-4039-8C74-63D210ABC80C}"/>
                </a:ext>
              </a:extLst>
            </p:cNvPr>
            <p:cNvSpPr/>
            <p:nvPr/>
          </p:nvSpPr>
          <p:spPr>
            <a:xfrm flipV="1">
              <a:off x="10568542" y="2416321"/>
              <a:ext cx="70413" cy="87510"/>
            </a:xfrm>
            <a:custGeom>
              <a:avLst/>
              <a:gdLst>
                <a:gd name="connsiteX0" fmla="*/ 43420 w 70413"/>
                <a:gd name="connsiteY0" fmla="*/ 44108 h 87510"/>
                <a:gd name="connsiteX1" fmla="*/ 20417 w 70413"/>
                <a:gd name="connsiteY1" fmla="*/ 40322 h 87510"/>
                <a:gd name="connsiteX2" fmla="*/ 14012 w 70413"/>
                <a:gd name="connsiteY2" fmla="*/ 27368 h 87510"/>
                <a:gd name="connsiteX3" fmla="*/ 18822 w 70413"/>
                <a:gd name="connsiteY3" fmla="*/ 15795 h 87510"/>
                <a:gd name="connsiteX4" fmla="*/ 31871 w 70413"/>
                <a:gd name="connsiteY4" fmla="*/ 11533 h 87510"/>
                <a:gd name="connsiteX5" fmla="*/ 50159 w 70413"/>
                <a:gd name="connsiteY5" fmla="*/ 19605 h 87510"/>
                <a:gd name="connsiteX6" fmla="*/ 57041 w 70413"/>
                <a:gd name="connsiteY6" fmla="*/ 41060 h 87510"/>
                <a:gd name="connsiteX7" fmla="*/ 57041 w 70413"/>
                <a:gd name="connsiteY7" fmla="*/ 44108 h 87510"/>
                <a:gd name="connsiteX8" fmla="*/ 70733 w 70413"/>
                <a:gd name="connsiteY8" fmla="*/ 49776 h 87510"/>
                <a:gd name="connsiteX9" fmla="*/ 70733 w 70413"/>
                <a:gd name="connsiteY9" fmla="*/ 2222 h 87510"/>
                <a:gd name="connsiteX10" fmla="*/ 57041 w 70413"/>
                <a:gd name="connsiteY10" fmla="*/ 2222 h 87510"/>
                <a:gd name="connsiteX11" fmla="*/ 57041 w 70413"/>
                <a:gd name="connsiteY11" fmla="*/ 14867 h 87510"/>
                <a:gd name="connsiteX12" fmla="*/ 45349 w 70413"/>
                <a:gd name="connsiteY12" fmla="*/ 3675 h 87510"/>
                <a:gd name="connsiteX13" fmla="*/ 28228 w 70413"/>
                <a:gd name="connsiteY13" fmla="*/ 55 h 87510"/>
                <a:gd name="connsiteX14" fmla="*/ 7868 w 70413"/>
                <a:gd name="connsiteY14" fmla="*/ 7247 h 87510"/>
                <a:gd name="connsiteX15" fmla="*/ 320 w 70413"/>
                <a:gd name="connsiteY15" fmla="*/ 26487 h 87510"/>
                <a:gd name="connsiteX16" fmla="*/ 9726 w 70413"/>
                <a:gd name="connsiteY16" fmla="*/ 47680 h 87510"/>
                <a:gd name="connsiteX17" fmla="*/ 37824 w 70413"/>
                <a:gd name="connsiteY17" fmla="*/ 54824 h 87510"/>
                <a:gd name="connsiteX18" fmla="*/ 57041 w 70413"/>
                <a:gd name="connsiteY18" fmla="*/ 54824 h 87510"/>
                <a:gd name="connsiteX19" fmla="*/ 57041 w 70413"/>
                <a:gd name="connsiteY19" fmla="*/ 56181 h 87510"/>
                <a:gd name="connsiteX20" fmla="*/ 50826 w 70413"/>
                <a:gd name="connsiteY20" fmla="*/ 70802 h 87510"/>
                <a:gd name="connsiteX21" fmla="*/ 33371 w 70413"/>
                <a:gd name="connsiteY21" fmla="*/ 75969 h 87510"/>
                <a:gd name="connsiteX22" fmla="*/ 19441 w 70413"/>
                <a:gd name="connsiteY22" fmla="*/ 74255 h 87510"/>
                <a:gd name="connsiteX23" fmla="*/ 6439 w 70413"/>
                <a:gd name="connsiteY23" fmla="*/ 69111 h 87510"/>
                <a:gd name="connsiteX24" fmla="*/ 6439 w 70413"/>
                <a:gd name="connsiteY24" fmla="*/ 81780 h 87510"/>
                <a:gd name="connsiteX25" fmla="*/ 21013 w 70413"/>
                <a:gd name="connsiteY25" fmla="*/ 86114 h 87510"/>
                <a:gd name="connsiteX26" fmla="*/ 34776 w 70413"/>
                <a:gd name="connsiteY26" fmla="*/ 87566 h 87510"/>
                <a:gd name="connsiteX27" fmla="*/ 61803 w 70413"/>
                <a:gd name="connsiteY27" fmla="*/ 78184 h 87510"/>
                <a:gd name="connsiteX28" fmla="*/ 70733 w 70413"/>
                <a:gd name="connsiteY28" fmla="*/ 4977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20" y="44108"/>
                  </a:moveTo>
                  <a:cubicBezTo>
                    <a:pt x="32355" y="44108"/>
                    <a:pt x="24688" y="42846"/>
                    <a:pt x="20417" y="40322"/>
                  </a:cubicBezTo>
                  <a:cubicBezTo>
                    <a:pt x="16147" y="37798"/>
                    <a:pt x="14012" y="33480"/>
                    <a:pt x="14012" y="27368"/>
                  </a:cubicBezTo>
                  <a:cubicBezTo>
                    <a:pt x="14012" y="22510"/>
                    <a:pt x="15615" y="18653"/>
                    <a:pt x="18822" y="15795"/>
                  </a:cubicBezTo>
                  <a:cubicBezTo>
                    <a:pt x="22029" y="12954"/>
                    <a:pt x="26378" y="11533"/>
                    <a:pt x="31871" y="11533"/>
                  </a:cubicBezTo>
                  <a:cubicBezTo>
                    <a:pt x="39475" y="11533"/>
                    <a:pt x="45571" y="14224"/>
                    <a:pt x="50159" y="19605"/>
                  </a:cubicBezTo>
                  <a:cubicBezTo>
                    <a:pt x="54747" y="24987"/>
                    <a:pt x="57041" y="32138"/>
                    <a:pt x="57041" y="41060"/>
                  </a:cubicBezTo>
                  <a:lnTo>
                    <a:pt x="57041" y="44108"/>
                  </a:lnTo>
                  <a:close/>
                  <a:moveTo>
                    <a:pt x="70733" y="49776"/>
                  </a:moveTo>
                  <a:lnTo>
                    <a:pt x="70733" y="2222"/>
                  </a:lnTo>
                  <a:lnTo>
                    <a:pt x="57041" y="2222"/>
                  </a:lnTo>
                  <a:lnTo>
                    <a:pt x="57041" y="14867"/>
                  </a:lnTo>
                  <a:cubicBezTo>
                    <a:pt x="53914" y="9818"/>
                    <a:pt x="50016" y="6088"/>
                    <a:pt x="45349" y="3675"/>
                  </a:cubicBezTo>
                  <a:cubicBezTo>
                    <a:pt x="40682" y="1262"/>
                    <a:pt x="34975" y="55"/>
                    <a:pt x="28228" y="55"/>
                  </a:cubicBezTo>
                  <a:cubicBezTo>
                    <a:pt x="19703" y="55"/>
                    <a:pt x="12916" y="2452"/>
                    <a:pt x="7868" y="7247"/>
                  </a:cubicBezTo>
                  <a:cubicBezTo>
                    <a:pt x="2836" y="12041"/>
                    <a:pt x="320" y="18454"/>
                    <a:pt x="320" y="26487"/>
                  </a:cubicBezTo>
                  <a:cubicBezTo>
                    <a:pt x="320" y="35853"/>
                    <a:pt x="3455" y="42918"/>
                    <a:pt x="9726" y="47680"/>
                  </a:cubicBezTo>
                  <a:cubicBezTo>
                    <a:pt x="16012" y="52443"/>
                    <a:pt x="25378" y="54824"/>
                    <a:pt x="37824" y="54824"/>
                  </a:cubicBezTo>
                  <a:lnTo>
                    <a:pt x="57041" y="54824"/>
                  </a:lnTo>
                  <a:lnTo>
                    <a:pt x="57041" y="56181"/>
                  </a:lnTo>
                  <a:cubicBezTo>
                    <a:pt x="57041" y="62484"/>
                    <a:pt x="54969" y="67357"/>
                    <a:pt x="50826" y="70802"/>
                  </a:cubicBezTo>
                  <a:cubicBezTo>
                    <a:pt x="46683" y="74247"/>
                    <a:pt x="40864" y="75969"/>
                    <a:pt x="33371" y="75969"/>
                  </a:cubicBezTo>
                  <a:cubicBezTo>
                    <a:pt x="28609" y="75969"/>
                    <a:pt x="23965" y="75398"/>
                    <a:pt x="19441" y="74255"/>
                  </a:cubicBezTo>
                  <a:cubicBezTo>
                    <a:pt x="14932" y="73112"/>
                    <a:pt x="10599" y="71397"/>
                    <a:pt x="6439" y="69111"/>
                  </a:cubicBezTo>
                  <a:lnTo>
                    <a:pt x="6439" y="81780"/>
                  </a:lnTo>
                  <a:cubicBezTo>
                    <a:pt x="11440" y="83716"/>
                    <a:pt x="16298" y="85161"/>
                    <a:pt x="21013" y="86114"/>
                  </a:cubicBezTo>
                  <a:cubicBezTo>
                    <a:pt x="25728" y="87082"/>
                    <a:pt x="30315" y="87566"/>
                    <a:pt x="34776" y="87566"/>
                  </a:cubicBezTo>
                  <a:cubicBezTo>
                    <a:pt x="46841" y="87566"/>
                    <a:pt x="55850" y="84439"/>
                    <a:pt x="61803" y="78184"/>
                  </a:cubicBezTo>
                  <a:cubicBezTo>
                    <a:pt x="67757" y="71945"/>
                    <a:pt x="70733" y="62476"/>
                    <a:pt x="70733" y="49776"/>
                  </a:cubicBezTo>
                  <a:close/>
                </a:path>
              </a:pathLst>
            </a:custGeom>
            <a:solidFill>
              <a:srgbClr val="000000"/>
            </a:solidFill>
            <a:ln w="1524" cap="flat">
              <a:noFill/>
              <a:prstDash val="solid"/>
              <a:round/>
            </a:ln>
          </p:spPr>
          <p:txBody>
            <a:bodyPr rtlCol="0" anchor="ctr"/>
            <a:lstStyle/>
            <a:p>
              <a:endParaRPr lang="en-US"/>
            </a:p>
          </p:txBody>
        </p:sp>
        <p:sp>
          <p:nvSpPr>
            <p:cNvPr id="191" name="Freeform: Shape 190">
              <a:extLst>
                <a:ext uri="{FF2B5EF4-FFF2-40B4-BE49-F238E27FC236}">
                  <a16:creationId xmlns:a16="http://schemas.microsoft.com/office/drawing/2014/main" id="{86B2A362-3273-4159-9BD5-A779F9291F22}"/>
                </a:ext>
              </a:extLst>
            </p:cNvPr>
            <p:cNvSpPr/>
            <p:nvPr/>
          </p:nvSpPr>
          <p:spPr>
            <a:xfrm flipV="1">
              <a:off x="10666623" y="2416321"/>
              <a:ext cx="69818" cy="85343"/>
            </a:xfrm>
            <a:custGeom>
              <a:avLst/>
              <a:gdLst>
                <a:gd name="connsiteX0" fmla="*/ 70140 w 69818"/>
                <a:gd name="connsiteY0" fmla="*/ 50370 h 85343"/>
                <a:gd name="connsiteX1" fmla="*/ 70140 w 69818"/>
                <a:gd name="connsiteY1" fmla="*/ 54 h 85343"/>
                <a:gd name="connsiteX2" fmla="*/ 56448 w 69818"/>
                <a:gd name="connsiteY2" fmla="*/ 54 h 85343"/>
                <a:gd name="connsiteX3" fmla="*/ 56448 w 69818"/>
                <a:gd name="connsiteY3" fmla="*/ 49918 h 85343"/>
                <a:gd name="connsiteX4" fmla="*/ 51828 w 69818"/>
                <a:gd name="connsiteY4" fmla="*/ 67610 h 85343"/>
                <a:gd name="connsiteX5" fmla="*/ 37993 w 69818"/>
                <a:gd name="connsiteY5" fmla="*/ 73492 h 85343"/>
                <a:gd name="connsiteX6" fmla="*/ 20491 w 69818"/>
                <a:gd name="connsiteY6" fmla="*/ 66420 h 85343"/>
                <a:gd name="connsiteX7" fmla="*/ 14085 w 69818"/>
                <a:gd name="connsiteY7" fmla="*/ 47155 h 85343"/>
                <a:gd name="connsiteX8" fmla="*/ 14085 w 69818"/>
                <a:gd name="connsiteY8" fmla="*/ 54 h 85343"/>
                <a:gd name="connsiteX9" fmla="*/ 322 w 69818"/>
                <a:gd name="connsiteY9" fmla="*/ 54 h 85343"/>
                <a:gd name="connsiteX10" fmla="*/ 322 w 69818"/>
                <a:gd name="connsiteY10" fmla="*/ 83398 h 85343"/>
                <a:gd name="connsiteX11" fmla="*/ 14085 w 69818"/>
                <a:gd name="connsiteY11" fmla="*/ 83398 h 85343"/>
                <a:gd name="connsiteX12" fmla="*/ 14085 w 69818"/>
                <a:gd name="connsiteY12" fmla="*/ 70444 h 85343"/>
                <a:gd name="connsiteX13" fmla="*/ 25658 w 69818"/>
                <a:gd name="connsiteY13" fmla="*/ 81684 h 85343"/>
                <a:gd name="connsiteX14" fmla="*/ 41041 w 69818"/>
                <a:gd name="connsiteY14" fmla="*/ 85398 h 85343"/>
                <a:gd name="connsiteX15" fmla="*/ 62758 w 69818"/>
                <a:gd name="connsiteY15" fmla="*/ 76516 h 85343"/>
                <a:gd name="connsiteX16" fmla="*/ 70140 w 69818"/>
                <a:gd name="connsiteY16" fmla="*/ 5037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3">
                  <a:moveTo>
                    <a:pt x="70140" y="50370"/>
                  </a:moveTo>
                  <a:lnTo>
                    <a:pt x="70140" y="54"/>
                  </a:lnTo>
                  <a:lnTo>
                    <a:pt x="56448" y="54"/>
                  </a:lnTo>
                  <a:lnTo>
                    <a:pt x="56448" y="49918"/>
                  </a:lnTo>
                  <a:cubicBezTo>
                    <a:pt x="56448" y="57808"/>
                    <a:pt x="54908" y="63705"/>
                    <a:pt x="51828" y="67610"/>
                  </a:cubicBezTo>
                  <a:cubicBezTo>
                    <a:pt x="48749" y="71531"/>
                    <a:pt x="44137" y="73492"/>
                    <a:pt x="37993" y="73492"/>
                  </a:cubicBezTo>
                  <a:cubicBezTo>
                    <a:pt x="30595" y="73492"/>
                    <a:pt x="24761" y="71135"/>
                    <a:pt x="20491" y="66420"/>
                  </a:cubicBezTo>
                  <a:cubicBezTo>
                    <a:pt x="16221" y="61721"/>
                    <a:pt x="14085" y="55299"/>
                    <a:pt x="14085" y="47155"/>
                  </a:cubicBezTo>
                  <a:lnTo>
                    <a:pt x="14085" y="54"/>
                  </a:lnTo>
                  <a:lnTo>
                    <a:pt x="322" y="54"/>
                  </a:lnTo>
                  <a:lnTo>
                    <a:pt x="322" y="83398"/>
                  </a:lnTo>
                  <a:lnTo>
                    <a:pt x="14085" y="83398"/>
                  </a:lnTo>
                  <a:lnTo>
                    <a:pt x="14085" y="70444"/>
                  </a:lnTo>
                  <a:cubicBezTo>
                    <a:pt x="17371" y="75461"/>
                    <a:pt x="21229" y="79207"/>
                    <a:pt x="25658" y="81684"/>
                  </a:cubicBezTo>
                  <a:cubicBezTo>
                    <a:pt x="30103" y="84160"/>
                    <a:pt x="35231" y="85398"/>
                    <a:pt x="41041" y="85398"/>
                  </a:cubicBezTo>
                  <a:cubicBezTo>
                    <a:pt x="50614" y="85398"/>
                    <a:pt x="57853" y="82438"/>
                    <a:pt x="62758" y="76516"/>
                  </a:cubicBezTo>
                  <a:cubicBezTo>
                    <a:pt x="67679" y="70595"/>
                    <a:pt x="70140" y="61880"/>
                    <a:pt x="70140" y="50370"/>
                  </a:cubicBezTo>
                  <a:close/>
                </a:path>
              </a:pathLst>
            </a:custGeom>
            <a:solidFill>
              <a:srgbClr val="000000"/>
            </a:solidFill>
            <a:ln w="1524" cap="flat">
              <a:noFill/>
              <a:prstDash val="solid"/>
              <a:round/>
            </a:ln>
          </p:spPr>
          <p:txBody>
            <a:bodyPr rtlCol="0" anchor="ctr"/>
            <a:lstStyle/>
            <a:p>
              <a:endParaRPr lang="en-US"/>
            </a:p>
          </p:txBody>
        </p:sp>
        <p:sp>
          <p:nvSpPr>
            <p:cNvPr id="192" name="Freeform: Shape 191">
              <a:extLst>
                <a:ext uri="{FF2B5EF4-FFF2-40B4-BE49-F238E27FC236}">
                  <a16:creationId xmlns:a16="http://schemas.microsoft.com/office/drawing/2014/main" id="{3FA8AE09-3018-49D0-99B0-F8531AD21101}"/>
                </a:ext>
              </a:extLst>
            </p:cNvPr>
            <p:cNvSpPr/>
            <p:nvPr/>
          </p:nvSpPr>
          <p:spPr>
            <a:xfrm flipV="1">
              <a:off x="10749377" y="2501665"/>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93" name="Freeform: Shape 192">
              <a:extLst>
                <a:ext uri="{FF2B5EF4-FFF2-40B4-BE49-F238E27FC236}">
                  <a16:creationId xmlns:a16="http://schemas.microsoft.com/office/drawing/2014/main" id="{CFF4FE8F-A5EB-4E51-936F-853111C4592A}"/>
                </a:ext>
              </a:extLst>
            </p:cNvPr>
            <p:cNvSpPr/>
            <p:nvPr/>
          </p:nvSpPr>
          <p:spPr>
            <a:xfrm flipV="1">
              <a:off x="10812775" y="2390556"/>
              <a:ext cx="63841" cy="111109"/>
            </a:xfrm>
            <a:custGeom>
              <a:avLst/>
              <a:gdLst>
                <a:gd name="connsiteX0" fmla="*/ 331 w 63841"/>
                <a:gd name="connsiteY0" fmla="*/ 111154 h 111109"/>
                <a:gd name="connsiteX1" fmla="*/ 64172 w 63841"/>
                <a:gd name="connsiteY1" fmla="*/ 111154 h 111109"/>
                <a:gd name="connsiteX2" fmla="*/ 64172 w 63841"/>
                <a:gd name="connsiteY2" fmla="*/ 98486 h 111109"/>
                <a:gd name="connsiteX3" fmla="*/ 15356 w 63841"/>
                <a:gd name="connsiteY3" fmla="*/ 98486 h 111109"/>
                <a:gd name="connsiteX4" fmla="*/ 15356 w 63841"/>
                <a:gd name="connsiteY4" fmla="*/ 65744 h 111109"/>
                <a:gd name="connsiteX5" fmla="*/ 59409 w 63841"/>
                <a:gd name="connsiteY5" fmla="*/ 65744 h 111109"/>
                <a:gd name="connsiteX6" fmla="*/ 59409 w 63841"/>
                <a:gd name="connsiteY6" fmla="*/ 53099 h 111109"/>
                <a:gd name="connsiteX7" fmla="*/ 15356 w 63841"/>
                <a:gd name="connsiteY7" fmla="*/ 53099 h 111109"/>
                <a:gd name="connsiteX8" fmla="*/ 15356 w 63841"/>
                <a:gd name="connsiteY8" fmla="*/ 45 h 111109"/>
                <a:gd name="connsiteX9" fmla="*/ 331 w 63841"/>
                <a:gd name="connsiteY9" fmla="*/ 45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41" h="111109">
                  <a:moveTo>
                    <a:pt x="331" y="111154"/>
                  </a:moveTo>
                  <a:lnTo>
                    <a:pt x="64172" y="111154"/>
                  </a:lnTo>
                  <a:lnTo>
                    <a:pt x="64172" y="98486"/>
                  </a:lnTo>
                  <a:lnTo>
                    <a:pt x="15356" y="98486"/>
                  </a:lnTo>
                  <a:lnTo>
                    <a:pt x="15356" y="65744"/>
                  </a:lnTo>
                  <a:lnTo>
                    <a:pt x="59409" y="65744"/>
                  </a:lnTo>
                  <a:lnTo>
                    <a:pt x="59409" y="53099"/>
                  </a:lnTo>
                  <a:lnTo>
                    <a:pt x="15356" y="53099"/>
                  </a:lnTo>
                  <a:lnTo>
                    <a:pt x="15356" y="45"/>
                  </a:lnTo>
                  <a:lnTo>
                    <a:pt x="331" y="45"/>
                  </a:lnTo>
                  <a:close/>
                </a:path>
              </a:pathLst>
            </a:custGeom>
            <a:solidFill>
              <a:srgbClr val="000000"/>
            </a:solidFill>
            <a:ln w="1524" cap="flat">
              <a:noFill/>
              <a:prstDash val="solid"/>
              <a:round/>
            </a:ln>
          </p:spPr>
          <p:txBody>
            <a:bodyPr rtlCol="0" anchor="ctr"/>
            <a:lstStyle/>
            <a:p>
              <a:endParaRPr lang="en-US"/>
            </a:p>
          </p:txBody>
        </p:sp>
        <p:sp>
          <p:nvSpPr>
            <p:cNvPr id="194" name="Freeform: Shape 193">
              <a:extLst>
                <a:ext uri="{FF2B5EF4-FFF2-40B4-BE49-F238E27FC236}">
                  <a16:creationId xmlns:a16="http://schemas.microsoft.com/office/drawing/2014/main" id="{733635B7-25D6-4960-A8BE-63D6566A882E}"/>
                </a:ext>
              </a:extLst>
            </p:cNvPr>
            <p:cNvSpPr/>
            <p:nvPr/>
          </p:nvSpPr>
          <p:spPr>
            <a:xfrm flipV="1">
              <a:off x="10888266" y="2416321"/>
              <a:ext cx="48815" cy="85343"/>
            </a:xfrm>
            <a:custGeom>
              <a:avLst/>
              <a:gdLst>
                <a:gd name="connsiteX0" fmla="*/ 49155 w 48815"/>
                <a:gd name="connsiteY0" fmla="*/ 70611 h 85343"/>
                <a:gd name="connsiteX1" fmla="*/ 44131 w 48815"/>
                <a:gd name="connsiteY1" fmla="*/ 72563 h 85343"/>
                <a:gd name="connsiteX2" fmla="*/ 38154 w 48815"/>
                <a:gd name="connsiteY2" fmla="*/ 73206 h 85343"/>
                <a:gd name="connsiteX3" fmla="*/ 20318 w 48815"/>
                <a:gd name="connsiteY3" fmla="*/ 65658 h 85343"/>
                <a:gd name="connsiteX4" fmla="*/ 14103 w 48815"/>
                <a:gd name="connsiteY4" fmla="*/ 43965 h 85343"/>
                <a:gd name="connsiteX5" fmla="*/ 14103 w 48815"/>
                <a:gd name="connsiteY5" fmla="*/ 54 h 85343"/>
                <a:gd name="connsiteX6" fmla="*/ 340 w 48815"/>
                <a:gd name="connsiteY6" fmla="*/ 54 h 85343"/>
                <a:gd name="connsiteX7" fmla="*/ 340 w 48815"/>
                <a:gd name="connsiteY7" fmla="*/ 83398 h 85343"/>
                <a:gd name="connsiteX8" fmla="*/ 14103 w 48815"/>
                <a:gd name="connsiteY8" fmla="*/ 83398 h 85343"/>
                <a:gd name="connsiteX9" fmla="*/ 14103 w 48815"/>
                <a:gd name="connsiteY9" fmla="*/ 70444 h 85343"/>
                <a:gd name="connsiteX10" fmla="*/ 25343 w 48815"/>
                <a:gd name="connsiteY10" fmla="*/ 81707 h 85343"/>
                <a:gd name="connsiteX11" fmla="*/ 42178 w 48815"/>
                <a:gd name="connsiteY11" fmla="*/ 85398 h 85343"/>
                <a:gd name="connsiteX12" fmla="*/ 45298 w 48815"/>
                <a:gd name="connsiteY12" fmla="*/ 85208 h 85343"/>
                <a:gd name="connsiteX13" fmla="*/ 49084 w 48815"/>
                <a:gd name="connsiteY13" fmla="*/ 8466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3">
                  <a:moveTo>
                    <a:pt x="49155" y="70611"/>
                  </a:moveTo>
                  <a:cubicBezTo>
                    <a:pt x="47616" y="71500"/>
                    <a:pt x="45941" y="72151"/>
                    <a:pt x="44131" y="72563"/>
                  </a:cubicBezTo>
                  <a:cubicBezTo>
                    <a:pt x="42321" y="72992"/>
                    <a:pt x="40329" y="73206"/>
                    <a:pt x="38154" y="73206"/>
                  </a:cubicBezTo>
                  <a:cubicBezTo>
                    <a:pt x="30407" y="73206"/>
                    <a:pt x="24462" y="70690"/>
                    <a:pt x="20318" y="65658"/>
                  </a:cubicBezTo>
                  <a:cubicBezTo>
                    <a:pt x="16175" y="60625"/>
                    <a:pt x="14103" y="53394"/>
                    <a:pt x="14103" y="43965"/>
                  </a:cubicBezTo>
                  <a:lnTo>
                    <a:pt x="14103" y="54"/>
                  </a:lnTo>
                  <a:lnTo>
                    <a:pt x="340" y="54"/>
                  </a:lnTo>
                  <a:lnTo>
                    <a:pt x="340" y="83398"/>
                  </a:lnTo>
                  <a:lnTo>
                    <a:pt x="14103" y="83398"/>
                  </a:lnTo>
                  <a:lnTo>
                    <a:pt x="14103" y="70444"/>
                  </a:lnTo>
                  <a:cubicBezTo>
                    <a:pt x="16993" y="75508"/>
                    <a:pt x="20739" y="79263"/>
                    <a:pt x="25343" y="81707"/>
                  </a:cubicBezTo>
                  <a:cubicBezTo>
                    <a:pt x="29962" y="84168"/>
                    <a:pt x="35574" y="85398"/>
                    <a:pt x="42178" y="85398"/>
                  </a:cubicBezTo>
                  <a:cubicBezTo>
                    <a:pt x="43115" y="85398"/>
                    <a:pt x="44155" y="85335"/>
                    <a:pt x="45298" y="85208"/>
                  </a:cubicBezTo>
                  <a:cubicBezTo>
                    <a:pt x="46441" y="85097"/>
                    <a:pt x="47703" y="84914"/>
                    <a:pt x="49084" y="84660"/>
                  </a:cubicBezTo>
                  <a:close/>
                </a:path>
              </a:pathLst>
            </a:custGeom>
            <a:solidFill>
              <a:srgbClr val="000000"/>
            </a:solidFill>
            <a:ln w="1524" cap="flat">
              <a:noFill/>
              <a:prstDash val="solid"/>
              <a:round/>
            </a:ln>
          </p:spPr>
          <p:txBody>
            <a:bodyPr rtlCol="0" anchor="ctr"/>
            <a:lstStyle/>
            <a:p>
              <a:endParaRPr lang="en-US"/>
            </a:p>
          </p:txBody>
        </p:sp>
        <p:sp>
          <p:nvSpPr>
            <p:cNvPr id="195" name="Freeform: Shape 194">
              <a:extLst>
                <a:ext uri="{FF2B5EF4-FFF2-40B4-BE49-F238E27FC236}">
                  <a16:creationId xmlns:a16="http://schemas.microsoft.com/office/drawing/2014/main" id="{3F59DABA-2DEC-4C91-B9C7-33427F2749F9}"/>
                </a:ext>
              </a:extLst>
            </p:cNvPr>
            <p:cNvSpPr/>
            <p:nvPr/>
          </p:nvSpPr>
          <p:spPr>
            <a:xfrm flipV="1">
              <a:off x="10946232" y="2416321"/>
              <a:ext cx="70413" cy="87510"/>
            </a:xfrm>
            <a:custGeom>
              <a:avLst/>
              <a:gdLst>
                <a:gd name="connsiteX0" fmla="*/ 43440 w 70413"/>
                <a:gd name="connsiteY0" fmla="*/ 44108 h 87510"/>
                <a:gd name="connsiteX1" fmla="*/ 20437 w 70413"/>
                <a:gd name="connsiteY1" fmla="*/ 40322 h 87510"/>
                <a:gd name="connsiteX2" fmla="*/ 14032 w 70413"/>
                <a:gd name="connsiteY2" fmla="*/ 27368 h 87510"/>
                <a:gd name="connsiteX3" fmla="*/ 18842 w 70413"/>
                <a:gd name="connsiteY3" fmla="*/ 15795 h 87510"/>
                <a:gd name="connsiteX4" fmla="*/ 31891 w 70413"/>
                <a:gd name="connsiteY4" fmla="*/ 11533 h 87510"/>
                <a:gd name="connsiteX5" fmla="*/ 50179 w 70413"/>
                <a:gd name="connsiteY5" fmla="*/ 19605 h 87510"/>
                <a:gd name="connsiteX6" fmla="*/ 57061 w 70413"/>
                <a:gd name="connsiteY6" fmla="*/ 41060 h 87510"/>
                <a:gd name="connsiteX7" fmla="*/ 57061 w 70413"/>
                <a:gd name="connsiteY7" fmla="*/ 44108 h 87510"/>
                <a:gd name="connsiteX8" fmla="*/ 70753 w 70413"/>
                <a:gd name="connsiteY8" fmla="*/ 49776 h 87510"/>
                <a:gd name="connsiteX9" fmla="*/ 70753 w 70413"/>
                <a:gd name="connsiteY9" fmla="*/ 2222 h 87510"/>
                <a:gd name="connsiteX10" fmla="*/ 57061 w 70413"/>
                <a:gd name="connsiteY10" fmla="*/ 2222 h 87510"/>
                <a:gd name="connsiteX11" fmla="*/ 57061 w 70413"/>
                <a:gd name="connsiteY11" fmla="*/ 14867 h 87510"/>
                <a:gd name="connsiteX12" fmla="*/ 45369 w 70413"/>
                <a:gd name="connsiteY12" fmla="*/ 3675 h 87510"/>
                <a:gd name="connsiteX13" fmla="*/ 28248 w 70413"/>
                <a:gd name="connsiteY13" fmla="*/ 55 h 87510"/>
                <a:gd name="connsiteX14" fmla="*/ 7888 w 70413"/>
                <a:gd name="connsiteY14" fmla="*/ 7247 h 87510"/>
                <a:gd name="connsiteX15" fmla="*/ 339 w 70413"/>
                <a:gd name="connsiteY15" fmla="*/ 26487 h 87510"/>
                <a:gd name="connsiteX16" fmla="*/ 9745 w 70413"/>
                <a:gd name="connsiteY16" fmla="*/ 47680 h 87510"/>
                <a:gd name="connsiteX17" fmla="*/ 37844 w 70413"/>
                <a:gd name="connsiteY17" fmla="*/ 54824 h 87510"/>
                <a:gd name="connsiteX18" fmla="*/ 57061 w 70413"/>
                <a:gd name="connsiteY18" fmla="*/ 54824 h 87510"/>
                <a:gd name="connsiteX19" fmla="*/ 57061 w 70413"/>
                <a:gd name="connsiteY19" fmla="*/ 56181 h 87510"/>
                <a:gd name="connsiteX20" fmla="*/ 50846 w 70413"/>
                <a:gd name="connsiteY20" fmla="*/ 70802 h 87510"/>
                <a:gd name="connsiteX21" fmla="*/ 33391 w 70413"/>
                <a:gd name="connsiteY21" fmla="*/ 75969 h 87510"/>
                <a:gd name="connsiteX22" fmla="*/ 19461 w 70413"/>
                <a:gd name="connsiteY22" fmla="*/ 74255 h 87510"/>
                <a:gd name="connsiteX23" fmla="*/ 6459 w 70413"/>
                <a:gd name="connsiteY23" fmla="*/ 69111 h 87510"/>
                <a:gd name="connsiteX24" fmla="*/ 6459 w 70413"/>
                <a:gd name="connsiteY24" fmla="*/ 81780 h 87510"/>
                <a:gd name="connsiteX25" fmla="*/ 21032 w 70413"/>
                <a:gd name="connsiteY25" fmla="*/ 86114 h 87510"/>
                <a:gd name="connsiteX26" fmla="*/ 34796 w 70413"/>
                <a:gd name="connsiteY26" fmla="*/ 87566 h 87510"/>
                <a:gd name="connsiteX27" fmla="*/ 61823 w 70413"/>
                <a:gd name="connsiteY27" fmla="*/ 78184 h 87510"/>
                <a:gd name="connsiteX28" fmla="*/ 70753 w 70413"/>
                <a:gd name="connsiteY28" fmla="*/ 4977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40" y="44108"/>
                  </a:moveTo>
                  <a:cubicBezTo>
                    <a:pt x="32375" y="44108"/>
                    <a:pt x="24708" y="42846"/>
                    <a:pt x="20437" y="40322"/>
                  </a:cubicBezTo>
                  <a:cubicBezTo>
                    <a:pt x="16167" y="37798"/>
                    <a:pt x="14032" y="33480"/>
                    <a:pt x="14032" y="27368"/>
                  </a:cubicBezTo>
                  <a:cubicBezTo>
                    <a:pt x="14032" y="22510"/>
                    <a:pt x="15635" y="18653"/>
                    <a:pt x="18842" y="15795"/>
                  </a:cubicBezTo>
                  <a:cubicBezTo>
                    <a:pt x="22048" y="12954"/>
                    <a:pt x="26398" y="11533"/>
                    <a:pt x="31891" y="11533"/>
                  </a:cubicBezTo>
                  <a:cubicBezTo>
                    <a:pt x="39495" y="11533"/>
                    <a:pt x="45591" y="14224"/>
                    <a:pt x="50179" y="19605"/>
                  </a:cubicBezTo>
                  <a:cubicBezTo>
                    <a:pt x="54767" y="24987"/>
                    <a:pt x="57061" y="32138"/>
                    <a:pt x="57061" y="41060"/>
                  </a:cubicBezTo>
                  <a:lnTo>
                    <a:pt x="57061" y="44108"/>
                  </a:lnTo>
                  <a:close/>
                  <a:moveTo>
                    <a:pt x="70753" y="49776"/>
                  </a:moveTo>
                  <a:lnTo>
                    <a:pt x="70753" y="2222"/>
                  </a:lnTo>
                  <a:lnTo>
                    <a:pt x="57061" y="2222"/>
                  </a:lnTo>
                  <a:lnTo>
                    <a:pt x="57061" y="14867"/>
                  </a:lnTo>
                  <a:cubicBezTo>
                    <a:pt x="53933" y="9818"/>
                    <a:pt x="50036" y="6088"/>
                    <a:pt x="45369" y="3675"/>
                  </a:cubicBezTo>
                  <a:cubicBezTo>
                    <a:pt x="40702" y="1262"/>
                    <a:pt x="34995" y="55"/>
                    <a:pt x="28248" y="55"/>
                  </a:cubicBezTo>
                  <a:cubicBezTo>
                    <a:pt x="19723" y="55"/>
                    <a:pt x="12936" y="2452"/>
                    <a:pt x="7888" y="7247"/>
                  </a:cubicBezTo>
                  <a:cubicBezTo>
                    <a:pt x="2856" y="12041"/>
                    <a:pt x="339" y="18454"/>
                    <a:pt x="339" y="26487"/>
                  </a:cubicBezTo>
                  <a:cubicBezTo>
                    <a:pt x="339" y="35853"/>
                    <a:pt x="3475" y="42918"/>
                    <a:pt x="9745" y="47680"/>
                  </a:cubicBezTo>
                  <a:cubicBezTo>
                    <a:pt x="16032" y="52443"/>
                    <a:pt x="25398" y="54824"/>
                    <a:pt x="37844" y="54824"/>
                  </a:cubicBezTo>
                  <a:lnTo>
                    <a:pt x="57061" y="54824"/>
                  </a:lnTo>
                  <a:lnTo>
                    <a:pt x="57061" y="56181"/>
                  </a:lnTo>
                  <a:cubicBezTo>
                    <a:pt x="57061" y="62484"/>
                    <a:pt x="54989" y="67357"/>
                    <a:pt x="50846" y="70802"/>
                  </a:cubicBezTo>
                  <a:cubicBezTo>
                    <a:pt x="46702" y="74247"/>
                    <a:pt x="40884" y="75969"/>
                    <a:pt x="33391" y="75969"/>
                  </a:cubicBezTo>
                  <a:cubicBezTo>
                    <a:pt x="28629" y="75969"/>
                    <a:pt x="23985" y="75398"/>
                    <a:pt x="19461" y="74255"/>
                  </a:cubicBezTo>
                  <a:cubicBezTo>
                    <a:pt x="14952" y="73112"/>
                    <a:pt x="10618" y="71397"/>
                    <a:pt x="6459" y="69111"/>
                  </a:cubicBezTo>
                  <a:lnTo>
                    <a:pt x="6459" y="81780"/>
                  </a:lnTo>
                  <a:cubicBezTo>
                    <a:pt x="11460" y="83716"/>
                    <a:pt x="16318" y="85161"/>
                    <a:pt x="21032" y="86114"/>
                  </a:cubicBezTo>
                  <a:cubicBezTo>
                    <a:pt x="25747" y="87082"/>
                    <a:pt x="30335" y="87566"/>
                    <a:pt x="34796" y="87566"/>
                  </a:cubicBezTo>
                  <a:cubicBezTo>
                    <a:pt x="46861" y="87566"/>
                    <a:pt x="55870" y="84439"/>
                    <a:pt x="61823" y="78184"/>
                  </a:cubicBezTo>
                  <a:cubicBezTo>
                    <a:pt x="67776" y="71945"/>
                    <a:pt x="70753" y="62476"/>
                    <a:pt x="70753" y="49776"/>
                  </a:cubicBezTo>
                  <a:close/>
                </a:path>
              </a:pathLst>
            </a:custGeom>
            <a:solidFill>
              <a:srgbClr val="000000"/>
            </a:solidFill>
            <a:ln w="1524" cap="flat">
              <a:noFill/>
              <a:prstDash val="solid"/>
              <a:round/>
            </a:ln>
          </p:spPr>
          <p:txBody>
            <a:bodyPr rtlCol="0" anchor="ctr"/>
            <a:lstStyle/>
            <a:p>
              <a:endParaRPr lang="en-US"/>
            </a:p>
          </p:txBody>
        </p:sp>
        <p:sp>
          <p:nvSpPr>
            <p:cNvPr id="196" name="Freeform: Shape 195">
              <a:extLst>
                <a:ext uri="{FF2B5EF4-FFF2-40B4-BE49-F238E27FC236}">
                  <a16:creationId xmlns:a16="http://schemas.microsoft.com/office/drawing/2014/main" id="{25088FFA-9BC1-4863-9354-47939725E1B9}"/>
                </a:ext>
              </a:extLst>
            </p:cNvPr>
            <p:cNvSpPr/>
            <p:nvPr/>
          </p:nvSpPr>
          <p:spPr>
            <a:xfrm flipV="1">
              <a:off x="11044313" y="2416321"/>
              <a:ext cx="69818" cy="85343"/>
            </a:xfrm>
            <a:custGeom>
              <a:avLst/>
              <a:gdLst>
                <a:gd name="connsiteX0" fmla="*/ 70160 w 69818"/>
                <a:gd name="connsiteY0" fmla="*/ 50370 h 85343"/>
                <a:gd name="connsiteX1" fmla="*/ 70160 w 69818"/>
                <a:gd name="connsiteY1" fmla="*/ 54 h 85343"/>
                <a:gd name="connsiteX2" fmla="*/ 56468 w 69818"/>
                <a:gd name="connsiteY2" fmla="*/ 54 h 85343"/>
                <a:gd name="connsiteX3" fmla="*/ 56468 w 69818"/>
                <a:gd name="connsiteY3" fmla="*/ 49918 h 85343"/>
                <a:gd name="connsiteX4" fmla="*/ 51848 w 69818"/>
                <a:gd name="connsiteY4" fmla="*/ 67610 h 85343"/>
                <a:gd name="connsiteX5" fmla="*/ 38013 w 69818"/>
                <a:gd name="connsiteY5" fmla="*/ 73492 h 85343"/>
                <a:gd name="connsiteX6" fmla="*/ 20511 w 69818"/>
                <a:gd name="connsiteY6" fmla="*/ 66420 h 85343"/>
                <a:gd name="connsiteX7" fmla="*/ 14105 w 69818"/>
                <a:gd name="connsiteY7" fmla="*/ 47155 h 85343"/>
                <a:gd name="connsiteX8" fmla="*/ 14105 w 69818"/>
                <a:gd name="connsiteY8" fmla="*/ 54 h 85343"/>
                <a:gd name="connsiteX9" fmla="*/ 342 w 69818"/>
                <a:gd name="connsiteY9" fmla="*/ 54 h 85343"/>
                <a:gd name="connsiteX10" fmla="*/ 342 w 69818"/>
                <a:gd name="connsiteY10" fmla="*/ 83398 h 85343"/>
                <a:gd name="connsiteX11" fmla="*/ 14105 w 69818"/>
                <a:gd name="connsiteY11" fmla="*/ 83398 h 85343"/>
                <a:gd name="connsiteX12" fmla="*/ 14105 w 69818"/>
                <a:gd name="connsiteY12" fmla="*/ 70444 h 85343"/>
                <a:gd name="connsiteX13" fmla="*/ 25678 w 69818"/>
                <a:gd name="connsiteY13" fmla="*/ 81684 h 85343"/>
                <a:gd name="connsiteX14" fmla="*/ 41061 w 69818"/>
                <a:gd name="connsiteY14" fmla="*/ 85398 h 85343"/>
                <a:gd name="connsiteX15" fmla="*/ 62778 w 69818"/>
                <a:gd name="connsiteY15" fmla="*/ 76516 h 85343"/>
                <a:gd name="connsiteX16" fmla="*/ 70160 w 69818"/>
                <a:gd name="connsiteY16" fmla="*/ 5037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3">
                  <a:moveTo>
                    <a:pt x="70160" y="50370"/>
                  </a:moveTo>
                  <a:lnTo>
                    <a:pt x="70160" y="54"/>
                  </a:lnTo>
                  <a:lnTo>
                    <a:pt x="56468" y="54"/>
                  </a:lnTo>
                  <a:lnTo>
                    <a:pt x="56468" y="49918"/>
                  </a:lnTo>
                  <a:cubicBezTo>
                    <a:pt x="56468" y="57808"/>
                    <a:pt x="54928" y="63705"/>
                    <a:pt x="51848" y="67610"/>
                  </a:cubicBezTo>
                  <a:cubicBezTo>
                    <a:pt x="48768" y="71531"/>
                    <a:pt x="44157" y="73492"/>
                    <a:pt x="38013" y="73492"/>
                  </a:cubicBezTo>
                  <a:cubicBezTo>
                    <a:pt x="30615" y="73492"/>
                    <a:pt x="24781" y="71135"/>
                    <a:pt x="20511" y="66420"/>
                  </a:cubicBezTo>
                  <a:cubicBezTo>
                    <a:pt x="16240" y="61721"/>
                    <a:pt x="14105" y="55299"/>
                    <a:pt x="14105" y="47155"/>
                  </a:cubicBezTo>
                  <a:lnTo>
                    <a:pt x="14105" y="54"/>
                  </a:lnTo>
                  <a:lnTo>
                    <a:pt x="342" y="54"/>
                  </a:lnTo>
                  <a:lnTo>
                    <a:pt x="342" y="83398"/>
                  </a:lnTo>
                  <a:lnTo>
                    <a:pt x="14105" y="83398"/>
                  </a:lnTo>
                  <a:lnTo>
                    <a:pt x="14105" y="70444"/>
                  </a:lnTo>
                  <a:cubicBezTo>
                    <a:pt x="17391" y="75461"/>
                    <a:pt x="21249" y="79207"/>
                    <a:pt x="25678" y="81684"/>
                  </a:cubicBezTo>
                  <a:cubicBezTo>
                    <a:pt x="30123" y="84160"/>
                    <a:pt x="35251" y="85398"/>
                    <a:pt x="41061" y="85398"/>
                  </a:cubicBezTo>
                  <a:cubicBezTo>
                    <a:pt x="50634" y="85398"/>
                    <a:pt x="57873" y="82438"/>
                    <a:pt x="62778" y="76516"/>
                  </a:cubicBezTo>
                  <a:cubicBezTo>
                    <a:pt x="67699" y="70595"/>
                    <a:pt x="70160" y="61880"/>
                    <a:pt x="70160" y="50370"/>
                  </a:cubicBezTo>
                  <a:close/>
                </a:path>
              </a:pathLst>
            </a:custGeom>
            <a:solidFill>
              <a:srgbClr val="000000"/>
            </a:solidFill>
            <a:ln w="1524" cap="flat">
              <a:noFill/>
              <a:prstDash val="solid"/>
              <a:round/>
            </a:ln>
          </p:spPr>
          <p:txBody>
            <a:bodyPr rtlCol="0" anchor="ctr"/>
            <a:lstStyle/>
            <a:p>
              <a:endParaRPr lang="en-US"/>
            </a:p>
          </p:txBody>
        </p:sp>
        <p:sp>
          <p:nvSpPr>
            <p:cNvPr id="197" name="Freeform: Shape 196">
              <a:extLst>
                <a:ext uri="{FF2B5EF4-FFF2-40B4-BE49-F238E27FC236}">
                  <a16:creationId xmlns:a16="http://schemas.microsoft.com/office/drawing/2014/main" id="{9BEBF9FC-8A42-426B-9DE3-AA182247D5EF}"/>
                </a:ext>
              </a:extLst>
            </p:cNvPr>
            <p:cNvSpPr/>
            <p:nvPr/>
          </p:nvSpPr>
          <p:spPr>
            <a:xfrm flipV="1">
              <a:off x="11135473" y="2416321"/>
              <a:ext cx="65936" cy="87510"/>
            </a:xfrm>
            <a:custGeom>
              <a:avLst/>
              <a:gdLst>
                <a:gd name="connsiteX0" fmla="*/ 66288 w 65936"/>
                <a:gd name="connsiteY0" fmla="*/ 82375 h 87510"/>
                <a:gd name="connsiteX1" fmla="*/ 66288 w 65936"/>
                <a:gd name="connsiteY1" fmla="*/ 69564 h 87510"/>
                <a:gd name="connsiteX2" fmla="*/ 54644 w 65936"/>
                <a:gd name="connsiteY2" fmla="*/ 74374 h 87510"/>
                <a:gd name="connsiteX3" fmla="*/ 42856 w 65936"/>
                <a:gd name="connsiteY3" fmla="*/ 75969 h 87510"/>
                <a:gd name="connsiteX4" fmla="*/ 22140 w 65936"/>
                <a:gd name="connsiteY4" fmla="*/ 67516 h 87510"/>
                <a:gd name="connsiteX5" fmla="*/ 14782 w 65936"/>
                <a:gd name="connsiteY5" fmla="*/ 43823 h 87510"/>
                <a:gd name="connsiteX6" fmla="*/ 22140 w 65936"/>
                <a:gd name="connsiteY6" fmla="*/ 20105 h 87510"/>
                <a:gd name="connsiteX7" fmla="*/ 42856 w 65936"/>
                <a:gd name="connsiteY7" fmla="*/ 11676 h 87510"/>
                <a:gd name="connsiteX8" fmla="*/ 54644 w 65936"/>
                <a:gd name="connsiteY8" fmla="*/ 13271 h 87510"/>
                <a:gd name="connsiteX9" fmla="*/ 66288 w 65936"/>
                <a:gd name="connsiteY9" fmla="*/ 18081 h 87510"/>
                <a:gd name="connsiteX10" fmla="*/ 66288 w 65936"/>
                <a:gd name="connsiteY10" fmla="*/ 5413 h 87510"/>
                <a:gd name="connsiteX11" fmla="*/ 54406 w 65936"/>
                <a:gd name="connsiteY11" fmla="*/ 1412 h 87510"/>
                <a:gd name="connsiteX12" fmla="*/ 41356 w 65936"/>
                <a:gd name="connsiteY12" fmla="*/ 55 h 87510"/>
                <a:gd name="connsiteX13" fmla="*/ 11424 w 65936"/>
                <a:gd name="connsiteY13" fmla="*/ 11890 h 87510"/>
                <a:gd name="connsiteX14" fmla="*/ 351 w 65936"/>
                <a:gd name="connsiteY14" fmla="*/ 43823 h 87510"/>
                <a:gd name="connsiteX15" fmla="*/ 11543 w 65936"/>
                <a:gd name="connsiteY15" fmla="*/ 75874 h 87510"/>
                <a:gd name="connsiteX16" fmla="*/ 42261 w 65936"/>
                <a:gd name="connsiteY16" fmla="*/ 87566 h 87510"/>
                <a:gd name="connsiteX17" fmla="*/ 54596 w 65936"/>
                <a:gd name="connsiteY17" fmla="*/ 86256 h 87510"/>
                <a:gd name="connsiteX18" fmla="*/ 66288 w 65936"/>
                <a:gd name="connsiteY18" fmla="*/ 823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88" y="82375"/>
                  </a:moveTo>
                  <a:lnTo>
                    <a:pt x="66288" y="69564"/>
                  </a:lnTo>
                  <a:cubicBezTo>
                    <a:pt x="62414" y="71707"/>
                    <a:pt x="58533" y="73310"/>
                    <a:pt x="54644" y="74374"/>
                  </a:cubicBezTo>
                  <a:cubicBezTo>
                    <a:pt x="50754" y="75438"/>
                    <a:pt x="46825" y="75969"/>
                    <a:pt x="42856" y="75969"/>
                  </a:cubicBezTo>
                  <a:cubicBezTo>
                    <a:pt x="33966" y="75969"/>
                    <a:pt x="27061" y="73152"/>
                    <a:pt x="22140" y="67516"/>
                  </a:cubicBezTo>
                  <a:cubicBezTo>
                    <a:pt x="17234" y="61896"/>
                    <a:pt x="14782" y="53998"/>
                    <a:pt x="14782" y="43823"/>
                  </a:cubicBezTo>
                  <a:cubicBezTo>
                    <a:pt x="14782" y="33647"/>
                    <a:pt x="17234" y="25741"/>
                    <a:pt x="22140" y="20105"/>
                  </a:cubicBezTo>
                  <a:cubicBezTo>
                    <a:pt x="27061" y="14486"/>
                    <a:pt x="33966" y="11676"/>
                    <a:pt x="42856" y="11676"/>
                  </a:cubicBezTo>
                  <a:cubicBezTo>
                    <a:pt x="46825" y="11676"/>
                    <a:pt x="50754" y="12207"/>
                    <a:pt x="54644" y="13271"/>
                  </a:cubicBezTo>
                  <a:cubicBezTo>
                    <a:pt x="58533" y="14335"/>
                    <a:pt x="62414" y="15938"/>
                    <a:pt x="66288" y="18081"/>
                  </a:cubicBezTo>
                  <a:lnTo>
                    <a:pt x="66288" y="5413"/>
                  </a:lnTo>
                  <a:cubicBezTo>
                    <a:pt x="62462" y="3635"/>
                    <a:pt x="58501" y="2301"/>
                    <a:pt x="54406" y="1412"/>
                  </a:cubicBezTo>
                  <a:cubicBezTo>
                    <a:pt x="50326" y="508"/>
                    <a:pt x="45976" y="55"/>
                    <a:pt x="41356" y="55"/>
                  </a:cubicBezTo>
                  <a:cubicBezTo>
                    <a:pt x="28799" y="55"/>
                    <a:pt x="18822" y="4000"/>
                    <a:pt x="11424" y="11890"/>
                  </a:cubicBezTo>
                  <a:cubicBezTo>
                    <a:pt x="4042" y="19780"/>
                    <a:pt x="351" y="30424"/>
                    <a:pt x="351" y="43823"/>
                  </a:cubicBezTo>
                  <a:cubicBezTo>
                    <a:pt x="351" y="57411"/>
                    <a:pt x="4082" y="68095"/>
                    <a:pt x="11543" y="75874"/>
                  </a:cubicBezTo>
                  <a:cubicBezTo>
                    <a:pt x="19020" y="83669"/>
                    <a:pt x="29260" y="87566"/>
                    <a:pt x="42261" y="87566"/>
                  </a:cubicBezTo>
                  <a:cubicBezTo>
                    <a:pt x="46468" y="87566"/>
                    <a:pt x="50580" y="87129"/>
                    <a:pt x="54596" y="86256"/>
                  </a:cubicBezTo>
                  <a:cubicBezTo>
                    <a:pt x="58612" y="85399"/>
                    <a:pt x="62510" y="84105"/>
                    <a:pt x="66288" y="82375"/>
                  </a:cubicBezTo>
                  <a:close/>
                </a:path>
              </a:pathLst>
            </a:custGeom>
            <a:solidFill>
              <a:srgbClr val="000000"/>
            </a:solidFill>
            <a:ln w="1524" cap="flat">
              <a:noFill/>
              <a:prstDash val="solid"/>
              <a:round/>
            </a:ln>
          </p:spPr>
          <p:txBody>
            <a:bodyPr rtlCol="0" anchor="ctr"/>
            <a:lstStyle/>
            <a:p>
              <a:endParaRPr lang="en-US"/>
            </a:p>
          </p:txBody>
        </p:sp>
        <p:sp>
          <p:nvSpPr>
            <p:cNvPr id="198" name="Freeform: Shape 197">
              <a:extLst>
                <a:ext uri="{FF2B5EF4-FFF2-40B4-BE49-F238E27FC236}">
                  <a16:creationId xmlns:a16="http://schemas.microsoft.com/office/drawing/2014/main" id="{DB724B9C-CA38-42AD-891B-9D11DC9FF330}"/>
                </a:ext>
              </a:extLst>
            </p:cNvPr>
            <p:cNvSpPr/>
            <p:nvPr/>
          </p:nvSpPr>
          <p:spPr>
            <a:xfrm flipV="1">
              <a:off x="11225216" y="2385865"/>
              <a:ext cx="13692" cy="115800"/>
            </a:xfrm>
            <a:custGeom>
              <a:avLst/>
              <a:gdLst>
                <a:gd name="connsiteX0" fmla="*/ 368 w 13692"/>
                <a:gd name="connsiteY0" fmla="*/ 83387 h 115800"/>
                <a:gd name="connsiteX1" fmla="*/ 14060 w 13692"/>
                <a:gd name="connsiteY1" fmla="*/ 83387 h 115800"/>
                <a:gd name="connsiteX2" fmla="*/ 14060 w 13692"/>
                <a:gd name="connsiteY2" fmla="*/ 44 h 115800"/>
                <a:gd name="connsiteX3" fmla="*/ 368 w 13692"/>
                <a:gd name="connsiteY3" fmla="*/ 44 h 115800"/>
                <a:gd name="connsiteX4" fmla="*/ 368 w 13692"/>
                <a:gd name="connsiteY4" fmla="*/ 115844 h 115800"/>
                <a:gd name="connsiteX5" fmla="*/ 14060 w 13692"/>
                <a:gd name="connsiteY5" fmla="*/ 115844 h 115800"/>
                <a:gd name="connsiteX6" fmla="*/ 14060 w 13692"/>
                <a:gd name="connsiteY6" fmla="*/ 98485 h 115800"/>
                <a:gd name="connsiteX7" fmla="*/ 368 w 13692"/>
                <a:gd name="connsiteY7" fmla="*/ 98485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68" y="83387"/>
                  </a:moveTo>
                  <a:lnTo>
                    <a:pt x="14060" y="83387"/>
                  </a:lnTo>
                  <a:lnTo>
                    <a:pt x="14060" y="44"/>
                  </a:lnTo>
                  <a:lnTo>
                    <a:pt x="368" y="44"/>
                  </a:lnTo>
                  <a:close/>
                  <a:moveTo>
                    <a:pt x="368" y="115844"/>
                  </a:moveTo>
                  <a:lnTo>
                    <a:pt x="14060" y="115844"/>
                  </a:lnTo>
                  <a:lnTo>
                    <a:pt x="14060" y="98485"/>
                  </a:lnTo>
                  <a:lnTo>
                    <a:pt x="368" y="98485"/>
                  </a:lnTo>
                  <a:close/>
                </a:path>
              </a:pathLst>
            </a:custGeom>
            <a:solidFill>
              <a:srgbClr val="000000"/>
            </a:solidFill>
            <a:ln w="1524" cap="flat">
              <a:noFill/>
              <a:prstDash val="solid"/>
              <a:round/>
            </a:ln>
          </p:spPr>
          <p:txBody>
            <a:bodyPr rtlCol="0" anchor="ctr"/>
            <a:lstStyle/>
            <a:p>
              <a:endParaRPr lang="en-US"/>
            </a:p>
          </p:txBody>
        </p:sp>
        <p:sp>
          <p:nvSpPr>
            <p:cNvPr id="199" name="Freeform: Shape 198">
              <a:extLst>
                <a:ext uri="{FF2B5EF4-FFF2-40B4-BE49-F238E27FC236}">
                  <a16:creationId xmlns:a16="http://schemas.microsoft.com/office/drawing/2014/main" id="{D42D956B-F3DE-4957-9B82-B61A246F1811}"/>
                </a:ext>
              </a:extLst>
            </p:cNvPr>
            <p:cNvSpPr/>
            <p:nvPr/>
          </p:nvSpPr>
          <p:spPr>
            <a:xfrm flipV="1">
              <a:off x="11261462" y="2416321"/>
              <a:ext cx="63698" cy="87510"/>
            </a:xfrm>
            <a:custGeom>
              <a:avLst/>
              <a:gdLst>
                <a:gd name="connsiteX0" fmla="*/ 59580 w 63698"/>
                <a:gd name="connsiteY0" fmla="*/ 83113 h 87510"/>
                <a:gd name="connsiteX1" fmla="*/ 59580 w 63698"/>
                <a:gd name="connsiteY1" fmla="*/ 70159 h 87510"/>
                <a:gd name="connsiteX2" fmla="*/ 47531 w 63698"/>
                <a:gd name="connsiteY2" fmla="*/ 74612 h 87510"/>
                <a:gd name="connsiteX3" fmla="*/ 34577 w 63698"/>
                <a:gd name="connsiteY3" fmla="*/ 76112 h 87510"/>
                <a:gd name="connsiteX4" fmla="*/ 19290 w 63698"/>
                <a:gd name="connsiteY4" fmla="*/ 72993 h 87510"/>
                <a:gd name="connsiteX5" fmla="*/ 14194 w 63698"/>
                <a:gd name="connsiteY5" fmla="*/ 63611 h 87510"/>
                <a:gd name="connsiteX6" fmla="*/ 17837 w 63698"/>
                <a:gd name="connsiteY6" fmla="*/ 56134 h 87510"/>
                <a:gd name="connsiteX7" fmla="*/ 32505 w 63698"/>
                <a:gd name="connsiteY7" fmla="*/ 50966 h 87510"/>
                <a:gd name="connsiteX8" fmla="*/ 37197 w 63698"/>
                <a:gd name="connsiteY8" fmla="*/ 49919 h 87510"/>
                <a:gd name="connsiteX9" fmla="*/ 57913 w 63698"/>
                <a:gd name="connsiteY9" fmla="*/ 41108 h 87510"/>
                <a:gd name="connsiteX10" fmla="*/ 64057 w 63698"/>
                <a:gd name="connsiteY10" fmla="*/ 25225 h 87510"/>
                <a:gd name="connsiteX11" fmla="*/ 54865 w 63698"/>
                <a:gd name="connsiteY11" fmla="*/ 6818 h 87510"/>
                <a:gd name="connsiteX12" fmla="*/ 29600 w 63698"/>
                <a:gd name="connsiteY12" fmla="*/ 55 h 87510"/>
                <a:gd name="connsiteX13" fmla="*/ 15646 w 63698"/>
                <a:gd name="connsiteY13" fmla="*/ 1365 h 87510"/>
                <a:gd name="connsiteX14" fmla="*/ 359 w 63698"/>
                <a:gd name="connsiteY14" fmla="*/ 5270 h 87510"/>
                <a:gd name="connsiteX15" fmla="*/ 359 w 63698"/>
                <a:gd name="connsiteY15" fmla="*/ 19415 h 87510"/>
                <a:gd name="connsiteX16" fmla="*/ 15313 w 63698"/>
                <a:gd name="connsiteY16" fmla="*/ 13485 h 87510"/>
                <a:gd name="connsiteX17" fmla="*/ 29910 w 63698"/>
                <a:gd name="connsiteY17" fmla="*/ 11533 h 87510"/>
                <a:gd name="connsiteX18" fmla="*/ 44769 w 63698"/>
                <a:gd name="connsiteY18" fmla="*/ 14843 h 87510"/>
                <a:gd name="connsiteX19" fmla="*/ 49984 w 63698"/>
                <a:gd name="connsiteY19" fmla="*/ 24177 h 87510"/>
                <a:gd name="connsiteX20" fmla="*/ 46221 w 63698"/>
                <a:gd name="connsiteY20" fmla="*/ 32726 h 87510"/>
                <a:gd name="connsiteX21" fmla="*/ 29743 w 63698"/>
                <a:gd name="connsiteY21" fmla="*/ 38465 h 87510"/>
                <a:gd name="connsiteX22" fmla="*/ 24981 w 63698"/>
                <a:gd name="connsiteY22" fmla="*/ 39584 h 87510"/>
                <a:gd name="connsiteX23" fmla="*/ 6597 w 63698"/>
                <a:gd name="connsiteY23" fmla="*/ 47799 h 87510"/>
                <a:gd name="connsiteX24" fmla="*/ 954 w 63698"/>
                <a:gd name="connsiteY24" fmla="*/ 63015 h 87510"/>
                <a:gd name="connsiteX25" fmla="*/ 9288 w 63698"/>
                <a:gd name="connsiteY25" fmla="*/ 81161 h 87510"/>
                <a:gd name="connsiteX26" fmla="*/ 32958 w 63698"/>
                <a:gd name="connsiteY26" fmla="*/ 87566 h 87510"/>
                <a:gd name="connsiteX27" fmla="*/ 47222 w 63698"/>
                <a:gd name="connsiteY27" fmla="*/ 86447 h 87510"/>
                <a:gd name="connsiteX28" fmla="*/ 59580 w 63698"/>
                <a:gd name="connsiteY28" fmla="*/ 83113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80" y="83113"/>
                  </a:moveTo>
                  <a:lnTo>
                    <a:pt x="59580" y="70159"/>
                  </a:lnTo>
                  <a:cubicBezTo>
                    <a:pt x="55723" y="72143"/>
                    <a:pt x="51706" y="73628"/>
                    <a:pt x="47531" y="74612"/>
                  </a:cubicBezTo>
                  <a:cubicBezTo>
                    <a:pt x="43372" y="75612"/>
                    <a:pt x="39054" y="76112"/>
                    <a:pt x="34577" y="76112"/>
                  </a:cubicBezTo>
                  <a:cubicBezTo>
                    <a:pt x="27783" y="76112"/>
                    <a:pt x="22687" y="75072"/>
                    <a:pt x="19290" y="72993"/>
                  </a:cubicBezTo>
                  <a:cubicBezTo>
                    <a:pt x="15892" y="70913"/>
                    <a:pt x="14194" y="67786"/>
                    <a:pt x="14194" y="63611"/>
                  </a:cubicBezTo>
                  <a:cubicBezTo>
                    <a:pt x="14194" y="60436"/>
                    <a:pt x="15408" y="57943"/>
                    <a:pt x="17837" y="56134"/>
                  </a:cubicBezTo>
                  <a:cubicBezTo>
                    <a:pt x="20266" y="54324"/>
                    <a:pt x="25155" y="52601"/>
                    <a:pt x="32505" y="50966"/>
                  </a:cubicBezTo>
                  <a:lnTo>
                    <a:pt x="37197" y="49919"/>
                  </a:lnTo>
                  <a:cubicBezTo>
                    <a:pt x="46912" y="47839"/>
                    <a:pt x="53818" y="44902"/>
                    <a:pt x="57913" y="41108"/>
                  </a:cubicBezTo>
                  <a:cubicBezTo>
                    <a:pt x="62009" y="37314"/>
                    <a:pt x="64057" y="32019"/>
                    <a:pt x="64057" y="25225"/>
                  </a:cubicBezTo>
                  <a:cubicBezTo>
                    <a:pt x="64057" y="17478"/>
                    <a:pt x="60993" y="11342"/>
                    <a:pt x="54865" y="6818"/>
                  </a:cubicBezTo>
                  <a:cubicBezTo>
                    <a:pt x="48738" y="2309"/>
                    <a:pt x="40316" y="55"/>
                    <a:pt x="29600" y="55"/>
                  </a:cubicBezTo>
                  <a:cubicBezTo>
                    <a:pt x="25139" y="55"/>
                    <a:pt x="20488" y="492"/>
                    <a:pt x="15646" y="1365"/>
                  </a:cubicBezTo>
                  <a:cubicBezTo>
                    <a:pt x="10804" y="2238"/>
                    <a:pt x="5708" y="3540"/>
                    <a:pt x="359" y="5270"/>
                  </a:cubicBezTo>
                  <a:lnTo>
                    <a:pt x="359" y="19415"/>
                  </a:lnTo>
                  <a:cubicBezTo>
                    <a:pt x="5423" y="16779"/>
                    <a:pt x="10407" y="14803"/>
                    <a:pt x="15313" y="13485"/>
                  </a:cubicBezTo>
                  <a:cubicBezTo>
                    <a:pt x="20218" y="12184"/>
                    <a:pt x="25084" y="11533"/>
                    <a:pt x="29910" y="11533"/>
                  </a:cubicBezTo>
                  <a:cubicBezTo>
                    <a:pt x="36355" y="11533"/>
                    <a:pt x="41308" y="12636"/>
                    <a:pt x="44769" y="14843"/>
                  </a:cubicBezTo>
                  <a:cubicBezTo>
                    <a:pt x="48246" y="17049"/>
                    <a:pt x="49984" y="20161"/>
                    <a:pt x="49984" y="24177"/>
                  </a:cubicBezTo>
                  <a:cubicBezTo>
                    <a:pt x="49984" y="27892"/>
                    <a:pt x="48730" y="30741"/>
                    <a:pt x="46221" y="32726"/>
                  </a:cubicBezTo>
                  <a:cubicBezTo>
                    <a:pt x="43729" y="34710"/>
                    <a:pt x="38236" y="36623"/>
                    <a:pt x="29743" y="38465"/>
                  </a:cubicBezTo>
                  <a:lnTo>
                    <a:pt x="24981" y="39584"/>
                  </a:lnTo>
                  <a:cubicBezTo>
                    <a:pt x="16503" y="41362"/>
                    <a:pt x="10376" y="44100"/>
                    <a:pt x="6597" y="47799"/>
                  </a:cubicBezTo>
                  <a:cubicBezTo>
                    <a:pt x="2835" y="51498"/>
                    <a:pt x="954" y="56570"/>
                    <a:pt x="954" y="63015"/>
                  </a:cubicBezTo>
                  <a:cubicBezTo>
                    <a:pt x="954" y="70858"/>
                    <a:pt x="3732" y="76906"/>
                    <a:pt x="9288" y="81161"/>
                  </a:cubicBezTo>
                  <a:cubicBezTo>
                    <a:pt x="14844" y="85431"/>
                    <a:pt x="22734" y="87566"/>
                    <a:pt x="32958" y="87566"/>
                  </a:cubicBezTo>
                  <a:cubicBezTo>
                    <a:pt x="38006" y="87566"/>
                    <a:pt x="42761" y="87193"/>
                    <a:pt x="47222" y="86447"/>
                  </a:cubicBezTo>
                  <a:cubicBezTo>
                    <a:pt x="51698" y="85717"/>
                    <a:pt x="55818" y="84605"/>
                    <a:pt x="59580" y="83113"/>
                  </a:cubicBezTo>
                  <a:close/>
                </a:path>
              </a:pathLst>
            </a:custGeom>
            <a:solidFill>
              <a:srgbClr val="000000"/>
            </a:solidFill>
            <a:ln w="1524" cap="flat">
              <a:noFill/>
              <a:prstDash val="solid"/>
              <a:round/>
            </a:ln>
          </p:spPr>
          <p:txBody>
            <a:bodyPr rtlCol="0" anchor="ctr"/>
            <a:lstStyle/>
            <a:p>
              <a:endParaRPr lang="en-US"/>
            </a:p>
          </p:txBody>
        </p:sp>
        <p:sp>
          <p:nvSpPr>
            <p:cNvPr id="200" name="Freeform: Shape 199">
              <a:extLst>
                <a:ext uri="{FF2B5EF4-FFF2-40B4-BE49-F238E27FC236}">
                  <a16:creationId xmlns:a16="http://schemas.microsoft.com/office/drawing/2014/main" id="{57CA85A1-98D1-4C9D-8A6A-981857AAD8B2}"/>
                </a:ext>
              </a:extLst>
            </p:cNvPr>
            <p:cNvSpPr/>
            <p:nvPr/>
          </p:nvSpPr>
          <p:spPr>
            <a:xfrm flipV="1">
              <a:off x="11341004" y="2416321"/>
              <a:ext cx="65936" cy="87510"/>
            </a:xfrm>
            <a:custGeom>
              <a:avLst/>
              <a:gdLst>
                <a:gd name="connsiteX0" fmla="*/ 66299 w 65936"/>
                <a:gd name="connsiteY0" fmla="*/ 82375 h 87510"/>
                <a:gd name="connsiteX1" fmla="*/ 66299 w 65936"/>
                <a:gd name="connsiteY1" fmla="*/ 69564 h 87510"/>
                <a:gd name="connsiteX2" fmla="*/ 54654 w 65936"/>
                <a:gd name="connsiteY2" fmla="*/ 74374 h 87510"/>
                <a:gd name="connsiteX3" fmla="*/ 42867 w 65936"/>
                <a:gd name="connsiteY3" fmla="*/ 75969 h 87510"/>
                <a:gd name="connsiteX4" fmla="*/ 22150 w 65936"/>
                <a:gd name="connsiteY4" fmla="*/ 67516 h 87510"/>
                <a:gd name="connsiteX5" fmla="*/ 14792 w 65936"/>
                <a:gd name="connsiteY5" fmla="*/ 43823 h 87510"/>
                <a:gd name="connsiteX6" fmla="*/ 22150 w 65936"/>
                <a:gd name="connsiteY6" fmla="*/ 20105 h 87510"/>
                <a:gd name="connsiteX7" fmla="*/ 42867 w 65936"/>
                <a:gd name="connsiteY7" fmla="*/ 11676 h 87510"/>
                <a:gd name="connsiteX8" fmla="*/ 54654 w 65936"/>
                <a:gd name="connsiteY8" fmla="*/ 13271 h 87510"/>
                <a:gd name="connsiteX9" fmla="*/ 66299 w 65936"/>
                <a:gd name="connsiteY9" fmla="*/ 18081 h 87510"/>
                <a:gd name="connsiteX10" fmla="*/ 66299 w 65936"/>
                <a:gd name="connsiteY10" fmla="*/ 5413 h 87510"/>
                <a:gd name="connsiteX11" fmla="*/ 54416 w 65936"/>
                <a:gd name="connsiteY11" fmla="*/ 1412 h 87510"/>
                <a:gd name="connsiteX12" fmla="*/ 41367 w 65936"/>
                <a:gd name="connsiteY12" fmla="*/ 55 h 87510"/>
                <a:gd name="connsiteX13" fmla="*/ 11435 w 65936"/>
                <a:gd name="connsiteY13" fmla="*/ 11890 h 87510"/>
                <a:gd name="connsiteX14" fmla="*/ 362 w 65936"/>
                <a:gd name="connsiteY14" fmla="*/ 43823 h 87510"/>
                <a:gd name="connsiteX15" fmla="*/ 11554 w 65936"/>
                <a:gd name="connsiteY15" fmla="*/ 75874 h 87510"/>
                <a:gd name="connsiteX16" fmla="*/ 42272 w 65936"/>
                <a:gd name="connsiteY16" fmla="*/ 87566 h 87510"/>
                <a:gd name="connsiteX17" fmla="*/ 54607 w 65936"/>
                <a:gd name="connsiteY17" fmla="*/ 86256 h 87510"/>
                <a:gd name="connsiteX18" fmla="*/ 66299 w 65936"/>
                <a:gd name="connsiteY18" fmla="*/ 823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99" y="82375"/>
                  </a:moveTo>
                  <a:lnTo>
                    <a:pt x="66299" y="69564"/>
                  </a:lnTo>
                  <a:cubicBezTo>
                    <a:pt x="62425" y="71707"/>
                    <a:pt x="58544" y="73310"/>
                    <a:pt x="54654" y="74374"/>
                  </a:cubicBezTo>
                  <a:cubicBezTo>
                    <a:pt x="50765" y="75438"/>
                    <a:pt x="46836" y="75969"/>
                    <a:pt x="42867" y="75969"/>
                  </a:cubicBezTo>
                  <a:cubicBezTo>
                    <a:pt x="33977" y="75969"/>
                    <a:pt x="27072" y="73152"/>
                    <a:pt x="22150" y="67516"/>
                  </a:cubicBezTo>
                  <a:cubicBezTo>
                    <a:pt x="17245" y="61896"/>
                    <a:pt x="14792" y="53998"/>
                    <a:pt x="14792" y="43823"/>
                  </a:cubicBezTo>
                  <a:cubicBezTo>
                    <a:pt x="14792" y="33647"/>
                    <a:pt x="17245" y="25741"/>
                    <a:pt x="22150" y="20105"/>
                  </a:cubicBezTo>
                  <a:cubicBezTo>
                    <a:pt x="27072" y="14486"/>
                    <a:pt x="33977" y="11676"/>
                    <a:pt x="42867" y="11676"/>
                  </a:cubicBezTo>
                  <a:cubicBezTo>
                    <a:pt x="46836" y="11676"/>
                    <a:pt x="50765" y="12207"/>
                    <a:pt x="54654" y="13271"/>
                  </a:cubicBezTo>
                  <a:cubicBezTo>
                    <a:pt x="58544" y="14335"/>
                    <a:pt x="62425" y="15938"/>
                    <a:pt x="66299" y="18081"/>
                  </a:cubicBezTo>
                  <a:lnTo>
                    <a:pt x="66299" y="5413"/>
                  </a:lnTo>
                  <a:cubicBezTo>
                    <a:pt x="62473" y="3635"/>
                    <a:pt x="58512" y="2301"/>
                    <a:pt x="54416" y="1412"/>
                  </a:cubicBezTo>
                  <a:cubicBezTo>
                    <a:pt x="50336" y="508"/>
                    <a:pt x="45987" y="55"/>
                    <a:pt x="41367" y="55"/>
                  </a:cubicBezTo>
                  <a:cubicBezTo>
                    <a:pt x="28810" y="55"/>
                    <a:pt x="18832" y="4000"/>
                    <a:pt x="11435" y="11890"/>
                  </a:cubicBezTo>
                  <a:cubicBezTo>
                    <a:pt x="4053" y="19780"/>
                    <a:pt x="362" y="30424"/>
                    <a:pt x="362" y="43823"/>
                  </a:cubicBezTo>
                  <a:cubicBezTo>
                    <a:pt x="362" y="57411"/>
                    <a:pt x="4093" y="68095"/>
                    <a:pt x="11554" y="75874"/>
                  </a:cubicBezTo>
                  <a:cubicBezTo>
                    <a:pt x="19031" y="83669"/>
                    <a:pt x="29270" y="87566"/>
                    <a:pt x="42272" y="87566"/>
                  </a:cubicBezTo>
                  <a:cubicBezTo>
                    <a:pt x="46479" y="87566"/>
                    <a:pt x="50590" y="87129"/>
                    <a:pt x="54607" y="86256"/>
                  </a:cubicBezTo>
                  <a:cubicBezTo>
                    <a:pt x="58623" y="85399"/>
                    <a:pt x="62521" y="84105"/>
                    <a:pt x="66299" y="82375"/>
                  </a:cubicBezTo>
                  <a:close/>
                </a:path>
              </a:pathLst>
            </a:custGeom>
            <a:solidFill>
              <a:srgbClr val="000000"/>
            </a:solidFill>
            <a:ln w="1524" cap="flat">
              <a:noFill/>
              <a:prstDash val="solid"/>
              <a:round/>
            </a:ln>
          </p:spPr>
          <p:txBody>
            <a:bodyPr rtlCol="0" anchor="ctr"/>
            <a:lstStyle/>
            <a:p>
              <a:endParaRPr lang="en-US"/>
            </a:p>
          </p:txBody>
        </p:sp>
        <p:sp>
          <p:nvSpPr>
            <p:cNvPr id="201" name="Freeform: Shape 200">
              <a:extLst>
                <a:ext uri="{FF2B5EF4-FFF2-40B4-BE49-F238E27FC236}">
                  <a16:creationId xmlns:a16="http://schemas.microsoft.com/office/drawing/2014/main" id="{B67494C3-685B-444F-A00B-A734024B9D70}"/>
                </a:ext>
              </a:extLst>
            </p:cNvPr>
            <p:cNvSpPr/>
            <p:nvPr/>
          </p:nvSpPr>
          <p:spPr>
            <a:xfrm flipV="1">
              <a:off x="11424795" y="2416321"/>
              <a:ext cx="76509" cy="87510"/>
            </a:xfrm>
            <a:custGeom>
              <a:avLst/>
              <a:gdLst>
                <a:gd name="connsiteX0" fmla="*/ 38606 w 76509"/>
                <a:gd name="connsiteY0" fmla="*/ 75969 h 87510"/>
                <a:gd name="connsiteX1" fmla="*/ 21199 w 76509"/>
                <a:gd name="connsiteY1" fmla="*/ 67373 h 87510"/>
                <a:gd name="connsiteX2" fmla="*/ 14794 w 76509"/>
                <a:gd name="connsiteY2" fmla="*/ 43823 h 87510"/>
                <a:gd name="connsiteX3" fmla="*/ 21151 w 76509"/>
                <a:gd name="connsiteY3" fmla="*/ 20272 h 87510"/>
                <a:gd name="connsiteX4" fmla="*/ 38606 w 76509"/>
                <a:gd name="connsiteY4" fmla="*/ 11676 h 87510"/>
                <a:gd name="connsiteX5" fmla="*/ 55942 w 76509"/>
                <a:gd name="connsiteY5" fmla="*/ 20296 h 87510"/>
                <a:gd name="connsiteX6" fmla="*/ 62347 w 76509"/>
                <a:gd name="connsiteY6" fmla="*/ 43823 h 87510"/>
                <a:gd name="connsiteX7" fmla="*/ 55942 w 76509"/>
                <a:gd name="connsiteY7" fmla="*/ 67302 h 87510"/>
                <a:gd name="connsiteX8" fmla="*/ 38606 w 76509"/>
                <a:gd name="connsiteY8" fmla="*/ 75969 h 87510"/>
                <a:gd name="connsiteX9" fmla="*/ 38606 w 76509"/>
                <a:gd name="connsiteY9" fmla="*/ 87566 h 87510"/>
                <a:gd name="connsiteX10" fmla="*/ 66657 w 76509"/>
                <a:gd name="connsiteY10" fmla="*/ 75946 h 87510"/>
                <a:gd name="connsiteX11" fmla="*/ 76873 w 76509"/>
                <a:gd name="connsiteY11" fmla="*/ 43823 h 87510"/>
                <a:gd name="connsiteX12" fmla="*/ 66657 w 76509"/>
                <a:gd name="connsiteY12" fmla="*/ 11699 h 87510"/>
                <a:gd name="connsiteX13" fmla="*/ 38606 w 76509"/>
                <a:gd name="connsiteY13" fmla="*/ 55 h 87510"/>
                <a:gd name="connsiteX14" fmla="*/ 10507 w 76509"/>
                <a:gd name="connsiteY14" fmla="*/ 11699 h 87510"/>
                <a:gd name="connsiteX15" fmla="*/ 363 w 76509"/>
                <a:gd name="connsiteY15" fmla="*/ 43823 h 87510"/>
                <a:gd name="connsiteX16" fmla="*/ 10507 w 76509"/>
                <a:gd name="connsiteY16" fmla="*/ 75946 h 87510"/>
                <a:gd name="connsiteX17" fmla="*/ 38606 w 76509"/>
                <a:gd name="connsiteY17" fmla="*/ 8756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606" y="75969"/>
                  </a:moveTo>
                  <a:cubicBezTo>
                    <a:pt x="31272" y="75969"/>
                    <a:pt x="25469" y="73104"/>
                    <a:pt x="21199" y="67373"/>
                  </a:cubicBezTo>
                  <a:cubicBezTo>
                    <a:pt x="16929" y="61642"/>
                    <a:pt x="14794" y="53792"/>
                    <a:pt x="14794" y="43823"/>
                  </a:cubicBezTo>
                  <a:cubicBezTo>
                    <a:pt x="14794" y="33853"/>
                    <a:pt x="16913" y="26003"/>
                    <a:pt x="21151" y="20272"/>
                  </a:cubicBezTo>
                  <a:cubicBezTo>
                    <a:pt x="25406" y="14541"/>
                    <a:pt x="31224" y="11676"/>
                    <a:pt x="38606" y="11676"/>
                  </a:cubicBezTo>
                  <a:cubicBezTo>
                    <a:pt x="45908" y="11676"/>
                    <a:pt x="51687" y="14549"/>
                    <a:pt x="55942" y="20296"/>
                  </a:cubicBezTo>
                  <a:cubicBezTo>
                    <a:pt x="60212" y="26058"/>
                    <a:pt x="62347" y="33901"/>
                    <a:pt x="62347" y="43823"/>
                  </a:cubicBezTo>
                  <a:cubicBezTo>
                    <a:pt x="62347" y="53697"/>
                    <a:pt x="60212" y="61523"/>
                    <a:pt x="55942" y="67302"/>
                  </a:cubicBezTo>
                  <a:cubicBezTo>
                    <a:pt x="51687" y="73080"/>
                    <a:pt x="45908" y="75969"/>
                    <a:pt x="38606" y="75969"/>
                  </a:cubicBezTo>
                  <a:close/>
                  <a:moveTo>
                    <a:pt x="38606" y="87566"/>
                  </a:moveTo>
                  <a:cubicBezTo>
                    <a:pt x="50512" y="87566"/>
                    <a:pt x="59863" y="83693"/>
                    <a:pt x="66657" y="75946"/>
                  </a:cubicBezTo>
                  <a:cubicBezTo>
                    <a:pt x="73468" y="68214"/>
                    <a:pt x="76873" y="57507"/>
                    <a:pt x="76873" y="43823"/>
                  </a:cubicBezTo>
                  <a:cubicBezTo>
                    <a:pt x="76873" y="30186"/>
                    <a:pt x="73468" y="19478"/>
                    <a:pt x="66657" y="11699"/>
                  </a:cubicBezTo>
                  <a:cubicBezTo>
                    <a:pt x="59863" y="3937"/>
                    <a:pt x="50512" y="55"/>
                    <a:pt x="38606" y="55"/>
                  </a:cubicBezTo>
                  <a:cubicBezTo>
                    <a:pt x="26652" y="55"/>
                    <a:pt x="17286" y="3937"/>
                    <a:pt x="10507" y="11699"/>
                  </a:cubicBezTo>
                  <a:cubicBezTo>
                    <a:pt x="3745" y="19478"/>
                    <a:pt x="363" y="30186"/>
                    <a:pt x="363" y="43823"/>
                  </a:cubicBezTo>
                  <a:cubicBezTo>
                    <a:pt x="363" y="57507"/>
                    <a:pt x="3745" y="68214"/>
                    <a:pt x="10507" y="75946"/>
                  </a:cubicBezTo>
                  <a:cubicBezTo>
                    <a:pt x="17286" y="83693"/>
                    <a:pt x="26652" y="87566"/>
                    <a:pt x="38606" y="87566"/>
                  </a:cubicBezTo>
                  <a:close/>
                </a:path>
              </a:pathLst>
            </a:custGeom>
            <a:solidFill>
              <a:srgbClr val="000000"/>
            </a:solidFill>
            <a:ln w="1524" cap="flat">
              <a:noFill/>
              <a:prstDash val="solid"/>
              <a:round/>
            </a:ln>
          </p:spPr>
          <p:txBody>
            <a:bodyPr rtlCol="0" anchor="ctr"/>
            <a:lstStyle/>
            <a:p>
              <a:endParaRPr lang="en-US"/>
            </a:p>
          </p:txBody>
        </p:sp>
      </p:grpSp>
      <p:grpSp>
        <p:nvGrpSpPr>
          <p:cNvPr id="205" name="Graphic 4">
            <a:extLst>
              <a:ext uri="{FF2B5EF4-FFF2-40B4-BE49-F238E27FC236}">
                <a16:creationId xmlns:a16="http://schemas.microsoft.com/office/drawing/2014/main" id="{2BF7F60B-8A6D-41F0-BD80-29F50A6C7D27}"/>
              </a:ext>
            </a:extLst>
          </p:cNvPr>
          <p:cNvGrpSpPr/>
          <p:nvPr/>
        </p:nvGrpSpPr>
        <p:grpSpPr>
          <a:xfrm>
            <a:off x="7997618" y="5784229"/>
            <a:ext cx="76795" cy="251321"/>
            <a:chOff x="7997618" y="5784229"/>
            <a:chExt cx="76795" cy="251321"/>
          </a:xfrm>
          <a:solidFill>
            <a:srgbClr val="000000"/>
          </a:solidFill>
        </p:grpSpPr>
        <p:sp>
          <p:nvSpPr>
            <p:cNvPr id="206" name="Freeform: Shape 205">
              <a:extLst>
                <a:ext uri="{FF2B5EF4-FFF2-40B4-BE49-F238E27FC236}">
                  <a16:creationId xmlns:a16="http://schemas.microsoft.com/office/drawing/2014/main" id="{7341C143-2BC8-41FD-A865-7D6108E01190}"/>
                </a:ext>
              </a:extLst>
            </p:cNvPr>
            <p:cNvSpPr/>
            <p:nvPr/>
          </p:nvSpPr>
          <p:spPr>
            <a:xfrm>
              <a:off x="8036052" y="5784229"/>
              <a:ext cx="19050" cy="66675"/>
            </a:xfrm>
            <a:custGeom>
              <a:avLst/>
              <a:gdLst>
                <a:gd name="connsiteX0" fmla="*/ 214 w 19050"/>
                <a:gd name="connsiteY0" fmla="*/ 257 h 66675"/>
                <a:gd name="connsiteX1" fmla="*/ 214 w 19050"/>
                <a:gd name="connsiteY1" fmla="*/ 66932 h 66675"/>
              </a:gdLst>
              <a:ahLst/>
              <a:cxnLst>
                <a:cxn ang="0">
                  <a:pos x="connsiteX0" y="connsiteY0"/>
                </a:cxn>
                <a:cxn ang="0">
                  <a:pos x="connsiteX1" y="connsiteY1"/>
                </a:cxn>
              </a:cxnLst>
              <a:rect l="l" t="t" r="r" b="b"/>
              <a:pathLst>
                <a:path w="19050" h="66675">
                  <a:moveTo>
                    <a:pt x="214" y="257"/>
                  </a:moveTo>
                  <a:lnTo>
                    <a:pt x="214"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207" name="Freeform: Shape 206">
              <a:extLst>
                <a:ext uri="{FF2B5EF4-FFF2-40B4-BE49-F238E27FC236}">
                  <a16:creationId xmlns:a16="http://schemas.microsoft.com/office/drawing/2014/main" id="{32F2E00F-00C5-4665-81E2-DBADDC5D8D34}"/>
                </a:ext>
              </a:extLst>
            </p:cNvPr>
            <p:cNvSpPr/>
            <p:nvPr/>
          </p:nvSpPr>
          <p:spPr>
            <a:xfrm flipV="1">
              <a:off x="7997618" y="5920275"/>
              <a:ext cx="76795" cy="115276"/>
            </a:xfrm>
            <a:custGeom>
              <a:avLst/>
              <a:gdLst>
                <a:gd name="connsiteX0" fmla="*/ 38568 w 76795"/>
                <a:gd name="connsiteY0" fmla="*/ 103601 h 115276"/>
                <a:gd name="connsiteX1" fmla="*/ 21113 w 76795"/>
                <a:gd name="connsiteY1" fmla="*/ 92171 h 115276"/>
                <a:gd name="connsiteX2" fmla="*/ 15279 w 76795"/>
                <a:gd name="connsiteY2" fmla="*/ 57833 h 115276"/>
                <a:gd name="connsiteX3" fmla="*/ 21113 w 76795"/>
                <a:gd name="connsiteY3" fmla="*/ 23567 h 115276"/>
                <a:gd name="connsiteX4" fmla="*/ 38568 w 76795"/>
                <a:gd name="connsiteY4" fmla="*/ 12137 h 115276"/>
                <a:gd name="connsiteX5" fmla="*/ 56094 w 76795"/>
                <a:gd name="connsiteY5" fmla="*/ 23567 h 115276"/>
                <a:gd name="connsiteX6" fmla="*/ 61952 w 76795"/>
                <a:gd name="connsiteY6" fmla="*/ 57833 h 115276"/>
                <a:gd name="connsiteX7" fmla="*/ 56094 w 76795"/>
                <a:gd name="connsiteY7" fmla="*/ 92171 h 115276"/>
                <a:gd name="connsiteX8" fmla="*/ 38568 w 76795"/>
                <a:gd name="connsiteY8" fmla="*/ 103601 h 115276"/>
                <a:gd name="connsiteX9" fmla="*/ 38568 w 76795"/>
                <a:gd name="connsiteY9" fmla="*/ 115507 h 115276"/>
                <a:gd name="connsiteX10" fmla="*/ 67119 w 76795"/>
                <a:gd name="connsiteY10" fmla="*/ 100719 h 115276"/>
                <a:gd name="connsiteX11" fmla="*/ 76977 w 76795"/>
                <a:gd name="connsiteY11" fmla="*/ 57833 h 115276"/>
                <a:gd name="connsiteX12" fmla="*/ 67119 w 76795"/>
                <a:gd name="connsiteY12" fmla="*/ 14994 h 115276"/>
                <a:gd name="connsiteX13" fmla="*/ 38568 w 76795"/>
                <a:gd name="connsiteY13" fmla="*/ 231 h 115276"/>
                <a:gd name="connsiteX14" fmla="*/ 10040 w 76795"/>
                <a:gd name="connsiteY14" fmla="*/ 14994 h 115276"/>
                <a:gd name="connsiteX15" fmla="*/ 182 w 76795"/>
                <a:gd name="connsiteY15" fmla="*/ 57833 h 115276"/>
                <a:gd name="connsiteX16" fmla="*/ 10040 w 76795"/>
                <a:gd name="connsiteY16" fmla="*/ 100719 h 115276"/>
                <a:gd name="connsiteX17" fmla="*/ 38568 w 76795"/>
                <a:gd name="connsiteY17" fmla="*/ 11550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68" y="103601"/>
                  </a:moveTo>
                  <a:cubicBezTo>
                    <a:pt x="30837" y="103601"/>
                    <a:pt x="25018" y="99791"/>
                    <a:pt x="21113" y="92171"/>
                  </a:cubicBezTo>
                  <a:cubicBezTo>
                    <a:pt x="17224" y="84567"/>
                    <a:pt x="15279" y="73121"/>
                    <a:pt x="15279" y="57833"/>
                  </a:cubicBezTo>
                  <a:cubicBezTo>
                    <a:pt x="15279" y="42609"/>
                    <a:pt x="17224" y="31187"/>
                    <a:pt x="21113" y="23567"/>
                  </a:cubicBezTo>
                  <a:cubicBezTo>
                    <a:pt x="25018" y="15947"/>
                    <a:pt x="30837" y="12137"/>
                    <a:pt x="38568" y="12137"/>
                  </a:cubicBezTo>
                  <a:cubicBezTo>
                    <a:pt x="46362" y="12137"/>
                    <a:pt x="52204" y="15947"/>
                    <a:pt x="56094" y="23567"/>
                  </a:cubicBezTo>
                  <a:cubicBezTo>
                    <a:pt x="59999" y="31187"/>
                    <a:pt x="61952" y="42609"/>
                    <a:pt x="61952" y="57833"/>
                  </a:cubicBezTo>
                  <a:cubicBezTo>
                    <a:pt x="61952" y="73121"/>
                    <a:pt x="59999" y="84567"/>
                    <a:pt x="56094" y="92171"/>
                  </a:cubicBezTo>
                  <a:cubicBezTo>
                    <a:pt x="52204" y="99791"/>
                    <a:pt x="46362" y="103601"/>
                    <a:pt x="38568" y="103601"/>
                  </a:cubicBezTo>
                  <a:close/>
                  <a:moveTo>
                    <a:pt x="38568" y="115507"/>
                  </a:moveTo>
                  <a:cubicBezTo>
                    <a:pt x="51030" y="115507"/>
                    <a:pt x="60547" y="110578"/>
                    <a:pt x="67119" y="100719"/>
                  </a:cubicBezTo>
                  <a:cubicBezTo>
                    <a:pt x="73691" y="90877"/>
                    <a:pt x="76977" y="76582"/>
                    <a:pt x="76977" y="57833"/>
                  </a:cubicBezTo>
                  <a:cubicBezTo>
                    <a:pt x="76977" y="39132"/>
                    <a:pt x="73691" y="24853"/>
                    <a:pt x="67119" y="14994"/>
                  </a:cubicBezTo>
                  <a:cubicBezTo>
                    <a:pt x="60547" y="5152"/>
                    <a:pt x="51030" y="231"/>
                    <a:pt x="38568" y="231"/>
                  </a:cubicBezTo>
                  <a:cubicBezTo>
                    <a:pt x="26122" y="231"/>
                    <a:pt x="16613" y="5152"/>
                    <a:pt x="10040" y="14994"/>
                  </a:cubicBezTo>
                  <a:cubicBezTo>
                    <a:pt x="3468" y="24853"/>
                    <a:pt x="182" y="39132"/>
                    <a:pt x="182" y="57833"/>
                  </a:cubicBezTo>
                  <a:cubicBezTo>
                    <a:pt x="182" y="76582"/>
                    <a:pt x="3468" y="90877"/>
                    <a:pt x="10040" y="100719"/>
                  </a:cubicBezTo>
                  <a:cubicBezTo>
                    <a:pt x="16613" y="110578"/>
                    <a:pt x="26122" y="115507"/>
                    <a:pt x="38568" y="115507"/>
                  </a:cubicBezTo>
                  <a:close/>
                </a:path>
              </a:pathLst>
            </a:custGeom>
            <a:solidFill>
              <a:srgbClr val="000000"/>
            </a:solidFill>
            <a:ln w="1524" cap="flat">
              <a:noFill/>
              <a:prstDash val="solid"/>
              <a:round/>
            </a:ln>
          </p:spPr>
          <p:txBody>
            <a:bodyPr rtlCol="0" anchor="ctr"/>
            <a:lstStyle/>
            <a:p>
              <a:endParaRPr lang="en-US"/>
            </a:p>
          </p:txBody>
        </p:sp>
      </p:grpSp>
      <p:grpSp>
        <p:nvGrpSpPr>
          <p:cNvPr id="208" name="Graphic 4">
            <a:extLst>
              <a:ext uri="{FF2B5EF4-FFF2-40B4-BE49-F238E27FC236}">
                <a16:creationId xmlns:a16="http://schemas.microsoft.com/office/drawing/2014/main" id="{2BF7F60B-8A6D-41F0-BD80-29F50A6C7D27}"/>
              </a:ext>
            </a:extLst>
          </p:cNvPr>
          <p:cNvGrpSpPr/>
          <p:nvPr/>
        </p:nvGrpSpPr>
        <p:grpSpPr>
          <a:xfrm>
            <a:off x="8461128" y="5784229"/>
            <a:ext cx="76723" cy="251321"/>
            <a:chOff x="8461128" y="5784229"/>
            <a:chExt cx="76723" cy="251321"/>
          </a:xfrm>
          <a:solidFill>
            <a:srgbClr val="000000"/>
          </a:solidFill>
        </p:grpSpPr>
        <p:sp>
          <p:nvSpPr>
            <p:cNvPr id="209" name="Freeform: Shape 208">
              <a:extLst>
                <a:ext uri="{FF2B5EF4-FFF2-40B4-BE49-F238E27FC236}">
                  <a16:creationId xmlns:a16="http://schemas.microsoft.com/office/drawing/2014/main" id="{B838632A-AAAC-4D63-A35F-2449CD7DAFD8}"/>
                </a:ext>
              </a:extLst>
            </p:cNvPr>
            <p:cNvSpPr/>
            <p:nvPr/>
          </p:nvSpPr>
          <p:spPr>
            <a:xfrm>
              <a:off x="8498967" y="5784229"/>
              <a:ext cx="19050" cy="66675"/>
            </a:xfrm>
            <a:custGeom>
              <a:avLst/>
              <a:gdLst>
                <a:gd name="connsiteX0" fmla="*/ 238 w 19050"/>
                <a:gd name="connsiteY0" fmla="*/ 257 h 66675"/>
                <a:gd name="connsiteX1" fmla="*/ 238 w 19050"/>
                <a:gd name="connsiteY1" fmla="*/ 66932 h 66675"/>
              </a:gdLst>
              <a:ahLst/>
              <a:cxnLst>
                <a:cxn ang="0">
                  <a:pos x="connsiteX0" y="connsiteY0"/>
                </a:cxn>
                <a:cxn ang="0">
                  <a:pos x="connsiteX1" y="connsiteY1"/>
                </a:cxn>
              </a:cxnLst>
              <a:rect l="l" t="t" r="r" b="b"/>
              <a:pathLst>
                <a:path w="19050" h="66675">
                  <a:moveTo>
                    <a:pt x="238" y="257"/>
                  </a:moveTo>
                  <a:lnTo>
                    <a:pt x="238"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210" name="Freeform: Shape 209">
              <a:extLst>
                <a:ext uri="{FF2B5EF4-FFF2-40B4-BE49-F238E27FC236}">
                  <a16:creationId xmlns:a16="http://schemas.microsoft.com/office/drawing/2014/main" id="{352F98D7-4F6C-4E81-B824-68C6AF0D1D0E}"/>
                </a:ext>
              </a:extLst>
            </p:cNvPr>
            <p:cNvSpPr/>
            <p:nvPr/>
          </p:nvSpPr>
          <p:spPr>
            <a:xfrm flipV="1">
              <a:off x="8461128" y="5920275"/>
              <a:ext cx="76723" cy="115276"/>
            </a:xfrm>
            <a:custGeom>
              <a:avLst/>
              <a:gdLst>
                <a:gd name="connsiteX0" fmla="*/ 39878 w 76723"/>
                <a:gd name="connsiteY0" fmla="*/ 63929 h 115276"/>
                <a:gd name="connsiteX1" fmla="*/ 23828 w 76723"/>
                <a:gd name="connsiteY1" fmla="*/ 57000 h 115276"/>
                <a:gd name="connsiteX2" fmla="*/ 17923 w 76723"/>
                <a:gd name="connsiteY2" fmla="*/ 38045 h 115276"/>
                <a:gd name="connsiteX3" fmla="*/ 23828 w 76723"/>
                <a:gd name="connsiteY3" fmla="*/ 19090 h 115276"/>
                <a:gd name="connsiteX4" fmla="*/ 39878 w 76723"/>
                <a:gd name="connsiteY4" fmla="*/ 12137 h 115276"/>
                <a:gd name="connsiteX5" fmla="*/ 55903 w 76723"/>
                <a:gd name="connsiteY5" fmla="*/ 19090 h 115276"/>
                <a:gd name="connsiteX6" fmla="*/ 61809 w 76723"/>
                <a:gd name="connsiteY6" fmla="*/ 38045 h 115276"/>
                <a:gd name="connsiteX7" fmla="*/ 55903 w 76723"/>
                <a:gd name="connsiteY7" fmla="*/ 57000 h 115276"/>
                <a:gd name="connsiteX8" fmla="*/ 39878 w 76723"/>
                <a:gd name="connsiteY8" fmla="*/ 63929 h 115276"/>
                <a:gd name="connsiteX9" fmla="*/ 69715 w 76723"/>
                <a:gd name="connsiteY9" fmla="*/ 111054 h 115276"/>
                <a:gd name="connsiteX10" fmla="*/ 69715 w 76723"/>
                <a:gd name="connsiteY10" fmla="*/ 97362 h 115276"/>
                <a:gd name="connsiteX11" fmla="*/ 58285 w 76723"/>
                <a:gd name="connsiteY11" fmla="*/ 101434 h 115276"/>
                <a:gd name="connsiteX12" fmla="*/ 46855 w 76723"/>
                <a:gd name="connsiteY12" fmla="*/ 102863 h 115276"/>
                <a:gd name="connsiteX13" fmla="*/ 24114 w 76723"/>
                <a:gd name="connsiteY13" fmla="*/ 92814 h 115276"/>
                <a:gd name="connsiteX14" fmla="*/ 15160 w 76723"/>
                <a:gd name="connsiteY14" fmla="*/ 62453 h 115276"/>
                <a:gd name="connsiteX15" fmla="*/ 26162 w 76723"/>
                <a:gd name="connsiteY15" fmla="*/ 72383 h 115276"/>
                <a:gd name="connsiteX16" fmla="*/ 40759 w 76723"/>
                <a:gd name="connsiteY16" fmla="*/ 75835 h 115276"/>
                <a:gd name="connsiteX17" fmla="*/ 67214 w 76723"/>
                <a:gd name="connsiteY17" fmla="*/ 65667 h 115276"/>
                <a:gd name="connsiteX18" fmla="*/ 76930 w 76723"/>
                <a:gd name="connsiteY18" fmla="*/ 38045 h 115276"/>
                <a:gd name="connsiteX19" fmla="*/ 66810 w 76723"/>
                <a:gd name="connsiteY19" fmla="*/ 10565 h 115276"/>
                <a:gd name="connsiteX20" fmla="*/ 39878 w 76723"/>
                <a:gd name="connsiteY20" fmla="*/ 231 h 115276"/>
                <a:gd name="connsiteX21" fmla="*/ 10398 w 76723"/>
                <a:gd name="connsiteY21" fmla="*/ 14994 h 115276"/>
                <a:gd name="connsiteX22" fmla="*/ 206 w 76723"/>
                <a:gd name="connsiteY22" fmla="*/ 57833 h 115276"/>
                <a:gd name="connsiteX23" fmla="*/ 12708 w 76723"/>
                <a:gd name="connsiteY23" fmla="*/ 99838 h 115276"/>
                <a:gd name="connsiteX24" fmla="*/ 46259 w 76723"/>
                <a:gd name="connsiteY24" fmla="*/ 115507 h 115276"/>
                <a:gd name="connsiteX25" fmla="*/ 57689 w 76723"/>
                <a:gd name="connsiteY25" fmla="*/ 114388 h 115276"/>
                <a:gd name="connsiteX26" fmla="*/ 69715 w 76723"/>
                <a:gd name="connsiteY26" fmla="*/ 11105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723" h="115276">
                  <a:moveTo>
                    <a:pt x="39878" y="63929"/>
                  </a:moveTo>
                  <a:cubicBezTo>
                    <a:pt x="33131" y="63929"/>
                    <a:pt x="27781" y="61619"/>
                    <a:pt x="23828" y="57000"/>
                  </a:cubicBezTo>
                  <a:cubicBezTo>
                    <a:pt x="19891" y="52396"/>
                    <a:pt x="17923" y="46078"/>
                    <a:pt x="17923" y="38045"/>
                  </a:cubicBezTo>
                  <a:cubicBezTo>
                    <a:pt x="17923" y="30060"/>
                    <a:pt x="19891" y="23742"/>
                    <a:pt x="23828" y="19090"/>
                  </a:cubicBezTo>
                  <a:cubicBezTo>
                    <a:pt x="27781" y="14455"/>
                    <a:pt x="33131" y="12137"/>
                    <a:pt x="39878" y="12137"/>
                  </a:cubicBezTo>
                  <a:cubicBezTo>
                    <a:pt x="46624" y="12137"/>
                    <a:pt x="51966" y="14455"/>
                    <a:pt x="55903" y="19090"/>
                  </a:cubicBezTo>
                  <a:cubicBezTo>
                    <a:pt x="59840" y="23742"/>
                    <a:pt x="61809" y="30060"/>
                    <a:pt x="61809" y="38045"/>
                  </a:cubicBezTo>
                  <a:cubicBezTo>
                    <a:pt x="61809" y="46078"/>
                    <a:pt x="59840" y="52396"/>
                    <a:pt x="55903" y="57000"/>
                  </a:cubicBezTo>
                  <a:cubicBezTo>
                    <a:pt x="51966" y="61619"/>
                    <a:pt x="46624" y="63929"/>
                    <a:pt x="39878" y="63929"/>
                  </a:cubicBezTo>
                  <a:close/>
                  <a:moveTo>
                    <a:pt x="69715" y="111054"/>
                  </a:moveTo>
                  <a:lnTo>
                    <a:pt x="69715" y="97362"/>
                  </a:lnTo>
                  <a:cubicBezTo>
                    <a:pt x="65936" y="99140"/>
                    <a:pt x="62126" y="100497"/>
                    <a:pt x="58285" y="101434"/>
                  </a:cubicBezTo>
                  <a:cubicBezTo>
                    <a:pt x="54443" y="102386"/>
                    <a:pt x="50633" y="102863"/>
                    <a:pt x="46855" y="102863"/>
                  </a:cubicBezTo>
                  <a:cubicBezTo>
                    <a:pt x="36933" y="102863"/>
                    <a:pt x="29353" y="99513"/>
                    <a:pt x="24114" y="92814"/>
                  </a:cubicBezTo>
                  <a:cubicBezTo>
                    <a:pt x="18891" y="86114"/>
                    <a:pt x="15906" y="75994"/>
                    <a:pt x="15160" y="62453"/>
                  </a:cubicBezTo>
                  <a:cubicBezTo>
                    <a:pt x="18081" y="66771"/>
                    <a:pt x="21748" y="70081"/>
                    <a:pt x="26162" y="72383"/>
                  </a:cubicBezTo>
                  <a:cubicBezTo>
                    <a:pt x="30591" y="74684"/>
                    <a:pt x="35456" y="75835"/>
                    <a:pt x="40759" y="75835"/>
                  </a:cubicBezTo>
                  <a:cubicBezTo>
                    <a:pt x="51919" y="75835"/>
                    <a:pt x="60737" y="72446"/>
                    <a:pt x="67214" y="65667"/>
                  </a:cubicBezTo>
                  <a:cubicBezTo>
                    <a:pt x="73691" y="58905"/>
                    <a:pt x="76930" y="49697"/>
                    <a:pt x="76930" y="38045"/>
                  </a:cubicBezTo>
                  <a:cubicBezTo>
                    <a:pt x="76930" y="26631"/>
                    <a:pt x="73556" y="17471"/>
                    <a:pt x="66810" y="10565"/>
                  </a:cubicBezTo>
                  <a:cubicBezTo>
                    <a:pt x="60063" y="3676"/>
                    <a:pt x="51085" y="231"/>
                    <a:pt x="39878" y="231"/>
                  </a:cubicBezTo>
                  <a:cubicBezTo>
                    <a:pt x="27019" y="231"/>
                    <a:pt x="17192" y="5152"/>
                    <a:pt x="10398" y="14994"/>
                  </a:cubicBezTo>
                  <a:cubicBezTo>
                    <a:pt x="3603" y="24853"/>
                    <a:pt x="206" y="39132"/>
                    <a:pt x="206" y="57833"/>
                  </a:cubicBezTo>
                  <a:cubicBezTo>
                    <a:pt x="206" y="75391"/>
                    <a:pt x="4373" y="89393"/>
                    <a:pt x="12708" y="99838"/>
                  </a:cubicBezTo>
                  <a:cubicBezTo>
                    <a:pt x="21042" y="110284"/>
                    <a:pt x="32226" y="115507"/>
                    <a:pt x="46259" y="115507"/>
                  </a:cubicBezTo>
                  <a:cubicBezTo>
                    <a:pt x="50038" y="115507"/>
                    <a:pt x="53848" y="115134"/>
                    <a:pt x="57689" y="114388"/>
                  </a:cubicBezTo>
                  <a:cubicBezTo>
                    <a:pt x="61531" y="113642"/>
                    <a:pt x="65540" y="112530"/>
                    <a:pt x="69715" y="111054"/>
                  </a:cubicBezTo>
                  <a:close/>
                </a:path>
              </a:pathLst>
            </a:custGeom>
            <a:solidFill>
              <a:srgbClr val="000000"/>
            </a:solidFill>
            <a:ln w="1524" cap="flat">
              <a:noFill/>
              <a:prstDash val="solid"/>
              <a:round/>
            </a:ln>
          </p:spPr>
          <p:txBody>
            <a:bodyPr rtlCol="0" anchor="ctr"/>
            <a:lstStyle/>
            <a:p>
              <a:endParaRPr lang="en-US"/>
            </a:p>
          </p:txBody>
        </p:sp>
      </p:grpSp>
      <p:grpSp>
        <p:nvGrpSpPr>
          <p:cNvPr id="211" name="Graphic 4">
            <a:extLst>
              <a:ext uri="{FF2B5EF4-FFF2-40B4-BE49-F238E27FC236}">
                <a16:creationId xmlns:a16="http://schemas.microsoft.com/office/drawing/2014/main" id="{2BF7F60B-8A6D-41F0-BD80-29F50A6C7D27}"/>
              </a:ext>
            </a:extLst>
          </p:cNvPr>
          <p:cNvGrpSpPr/>
          <p:nvPr/>
        </p:nvGrpSpPr>
        <p:grpSpPr>
          <a:xfrm>
            <a:off x="8881657" y="5784229"/>
            <a:ext cx="161921" cy="249154"/>
            <a:chOff x="8881657" y="5784229"/>
            <a:chExt cx="161921" cy="249154"/>
          </a:xfrm>
          <a:solidFill>
            <a:srgbClr val="000000"/>
          </a:solidFill>
        </p:grpSpPr>
        <p:sp>
          <p:nvSpPr>
            <p:cNvPr id="212" name="Freeform: Shape 211">
              <a:extLst>
                <a:ext uri="{FF2B5EF4-FFF2-40B4-BE49-F238E27FC236}">
                  <a16:creationId xmlns:a16="http://schemas.microsoft.com/office/drawing/2014/main" id="{C7540B64-178A-4B49-843A-85F8C5CA9F63}"/>
                </a:ext>
              </a:extLst>
            </p:cNvPr>
            <p:cNvSpPr/>
            <p:nvPr/>
          </p:nvSpPr>
          <p:spPr>
            <a:xfrm>
              <a:off x="8961882" y="5784229"/>
              <a:ext cx="19050" cy="66675"/>
            </a:xfrm>
            <a:custGeom>
              <a:avLst/>
              <a:gdLst>
                <a:gd name="connsiteX0" fmla="*/ 262 w 19050"/>
                <a:gd name="connsiteY0" fmla="*/ 257 h 66675"/>
                <a:gd name="connsiteX1" fmla="*/ 262 w 19050"/>
                <a:gd name="connsiteY1" fmla="*/ 66932 h 66675"/>
              </a:gdLst>
              <a:ahLst/>
              <a:cxnLst>
                <a:cxn ang="0">
                  <a:pos x="connsiteX0" y="connsiteY0"/>
                </a:cxn>
                <a:cxn ang="0">
                  <a:pos x="connsiteX1" y="connsiteY1"/>
                </a:cxn>
              </a:cxnLst>
              <a:rect l="l" t="t" r="r" b="b"/>
              <a:pathLst>
                <a:path w="19050" h="66675">
                  <a:moveTo>
                    <a:pt x="262" y="257"/>
                  </a:moveTo>
                  <a:lnTo>
                    <a:pt x="262"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13" name="Graphic 4">
              <a:extLst>
                <a:ext uri="{FF2B5EF4-FFF2-40B4-BE49-F238E27FC236}">
                  <a16:creationId xmlns:a16="http://schemas.microsoft.com/office/drawing/2014/main" id="{2BF7F60B-8A6D-41F0-BD80-29F50A6C7D27}"/>
                </a:ext>
              </a:extLst>
            </p:cNvPr>
            <p:cNvGrpSpPr/>
            <p:nvPr/>
          </p:nvGrpSpPr>
          <p:grpSpPr>
            <a:xfrm>
              <a:off x="8881657" y="5920275"/>
              <a:ext cx="161921" cy="113109"/>
              <a:chOff x="8881657" y="5920275"/>
              <a:chExt cx="161921" cy="113109"/>
            </a:xfrm>
            <a:solidFill>
              <a:srgbClr val="000000"/>
            </a:solidFill>
          </p:grpSpPr>
          <p:sp>
            <p:nvSpPr>
              <p:cNvPr id="214" name="Freeform: Shape 213">
                <a:extLst>
                  <a:ext uri="{FF2B5EF4-FFF2-40B4-BE49-F238E27FC236}">
                    <a16:creationId xmlns:a16="http://schemas.microsoft.com/office/drawing/2014/main" id="{79EF042D-74A9-4619-9F2C-1C581ED3ACF3}"/>
                  </a:ext>
                </a:extLst>
              </p:cNvPr>
              <p:cNvSpPr/>
              <p:nvPr/>
            </p:nvSpPr>
            <p:spPr>
              <a:xfrm flipV="1">
                <a:off x="8881657" y="5922275"/>
                <a:ext cx="66151" cy="111109"/>
              </a:xfrm>
              <a:custGeom>
                <a:avLst/>
                <a:gdLst>
                  <a:gd name="connsiteX0" fmla="*/ 2394 w 66151"/>
                  <a:gd name="connsiteY0" fmla="*/ 12875 h 111109"/>
                  <a:gd name="connsiteX1" fmla="*/ 26945 w 66151"/>
                  <a:gd name="connsiteY1" fmla="*/ 12875 h 111109"/>
                  <a:gd name="connsiteX2" fmla="*/ 26945 w 66151"/>
                  <a:gd name="connsiteY2" fmla="*/ 97648 h 111109"/>
                  <a:gd name="connsiteX3" fmla="*/ 227 w 66151"/>
                  <a:gd name="connsiteY3" fmla="*/ 92290 h 111109"/>
                  <a:gd name="connsiteX4" fmla="*/ 227 w 66151"/>
                  <a:gd name="connsiteY4" fmla="*/ 105982 h 111109"/>
                  <a:gd name="connsiteX5" fmla="*/ 26802 w 66151"/>
                  <a:gd name="connsiteY5" fmla="*/ 111340 h 111109"/>
                  <a:gd name="connsiteX6" fmla="*/ 41828 w 66151"/>
                  <a:gd name="connsiteY6" fmla="*/ 111340 h 111109"/>
                  <a:gd name="connsiteX7" fmla="*/ 41828 w 66151"/>
                  <a:gd name="connsiteY7" fmla="*/ 12875 h 111109"/>
                  <a:gd name="connsiteX8" fmla="*/ 66378 w 66151"/>
                  <a:gd name="connsiteY8" fmla="*/ 12875 h 111109"/>
                  <a:gd name="connsiteX9" fmla="*/ 66378 w 66151"/>
                  <a:gd name="connsiteY9" fmla="*/ 231 h 111109"/>
                  <a:gd name="connsiteX10" fmla="*/ 2394 w 66151"/>
                  <a:gd name="connsiteY10" fmla="*/ 23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94" y="12875"/>
                    </a:moveTo>
                    <a:lnTo>
                      <a:pt x="26945" y="12875"/>
                    </a:lnTo>
                    <a:lnTo>
                      <a:pt x="26945" y="97648"/>
                    </a:lnTo>
                    <a:lnTo>
                      <a:pt x="227" y="92290"/>
                    </a:lnTo>
                    <a:lnTo>
                      <a:pt x="227" y="105982"/>
                    </a:lnTo>
                    <a:lnTo>
                      <a:pt x="26802" y="111340"/>
                    </a:lnTo>
                    <a:lnTo>
                      <a:pt x="41828" y="111340"/>
                    </a:lnTo>
                    <a:lnTo>
                      <a:pt x="41828" y="12875"/>
                    </a:lnTo>
                    <a:lnTo>
                      <a:pt x="66378" y="12875"/>
                    </a:lnTo>
                    <a:lnTo>
                      <a:pt x="66378" y="231"/>
                    </a:lnTo>
                    <a:lnTo>
                      <a:pt x="2394" y="231"/>
                    </a:lnTo>
                    <a:close/>
                  </a:path>
                </a:pathLst>
              </a:custGeom>
              <a:solidFill>
                <a:srgbClr val="000000"/>
              </a:solidFill>
              <a:ln w="1524" cap="flat">
                <a:noFill/>
                <a:prstDash val="solid"/>
                <a:round/>
              </a:ln>
            </p:spPr>
            <p:txBody>
              <a:bodyPr rtlCol="0" anchor="ctr"/>
              <a:lstStyle/>
              <a:p>
                <a:endParaRPr lang="en-US"/>
              </a:p>
            </p:txBody>
          </p:sp>
          <p:sp>
            <p:nvSpPr>
              <p:cNvPr id="215" name="Freeform: Shape 214">
                <a:extLst>
                  <a:ext uri="{FF2B5EF4-FFF2-40B4-BE49-F238E27FC236}">
                    <a16:creationId xmlns:a16="http://schemas.microsoft.com/office/drawing/2014/main" id="{F4205A40-D414-4FAB-859C-065E8E4E87F7}"/>
                  </a:ext>
                </a:extLst>
              </p:cNvPr>
              <p:cNvSpPr/>
              <p:nvPr/>
            </p:nvSpPr>
            <p:spPr>
              <a:xfrm flipV="1">
                <a:off x="8973047" y="5920275"/>
                <a:ext cx="70532" cy="113109"/>
              </a:xfrm>
              <a:custGeom>
                <a:avLst/>
                <a:gdLst>
                  <a:gd name="connsiteX0" fmla="*/ 18308 w 70532"/>
                  <a:gd name="connsiteY0" fmla="*/ 12874 h 113109"/>
                  <a:gd name="connsiteX1" fmla="*/ 70767 w 70532"/>
                  <a:gd name="connsiteY1" fmla="*/ 12874 h 113109"/>
                  <a:gd name="connsiteX2" fmla="*/ 70767 w 70532"/>
                  <a:gd name="connsiteY2" fmla="*/ 230 h 113109"/>
                  <a:gd name="connsiteX3" fmla="*/ 234 w 70532"/>
                  <a:gd name="connsiteY3" fmla="*/ 230 h 113109"/>
                  <a:gd name="connsiteX4" fmla="*/ 234 w 70532"/>
                  <a:gd name="connsiteY4" fmla="*/ 12874 h 113109"/>
                  <a:gd name="connsiteX5" fmla="*/ 23547 w 70532"/>
                  <a:gd name="connsiteY5" fmla="*/ 36639 h 113109"/>
                  <a:gd name="connsiteX6" fmla="*/ 42121 w 70532"/>
                  <a:gd name="connsiteY6" fmla="*/ 55903 h 113109"/>
                  <a:gd name="connsiteX7" fmla="*/ 52193 w 70532"/>
                  <a:gd name="connsiteY7" fmla="*/ 69619 h 113109"/>
                  <a:gd name="connsiteX8" fmla="*/ 55075 w 70532"/>
                  <a:gd name="connsiteY8" fmla="*/ 80668 h 113109"/>
                  <a:gd name="connsiteX9" fmla="*/ 48860 w 70532"/>
                  <a:gd name="connsiteY9" fmla="*/ 95099 h 113109"/>
                  <a:gd name="connsiteX10" fmla="*/ 32667 w 70532"/>
                  <a:gd name="connsiteY10" fmla="*/ 100695 h 113109"/>
                  <a:gd name="connsiteX11" fmla="*/ 17737 w 70532"/>
                  <a:gd name="connsiteY11" fmla="*/ 98242 h 113109"/>
                  <a:gd name="connsiteX12" fmla="*/ 973 w 70532"/>
                  <a:gd name="connsiteY12" fmla="*/ 90789 h 113109"/>
                  <a:gd name="connsiteX13" fmla="*/ 973 w 70532"/>
                  <a:gd name="connsiteY13" fmla="*/ 105981 h 113109"/>
                  <a:gd name="connsiteX14" fmla="*/ 17927 w 70532"/>
                  <a:gd name="connsiteY14" fmla="*/ 111482 h 113109"/>
                  <a:gd name="connsiteX15" fmla="*/ 32381 w 70532"/>
                  <a:gd name="connsiteY15" fmla="*/ 113339 h 113109"/>
                  <a:gd name="connsiteX16" fmla="*/ 59909 w 70532"/>
                  <a:gd name="connsiteY16" fmla="*/ 104695 h 113109"/>
                  <a:gd name="connsiteX17" fmla="*/ 70172 w 70532"/>
                  <a:gd name="connsiteY17" fmla="*/ 81645 h 113109"/>
                  <a:gd name="connsiteX18" fmla="*/ 67600 w 70532"/>
                  <a:gd name="connsiteY18" fmla="*/ 68643 h 113109"/>
                  <a:gd name="connsiteX19" fmla="*/ 58265 w 70532"/>
                  <a:gd name="connsiteY19" fmla="*/ 54189 h 113109"/>
                  <a:gd name="connsiteX20" fmla="*/ 46431 w 70532"/>
                  <a:gd name="connsiteY20" fmla="*/ 41711 h 113109"/>
                  <a:gd name="connsiteX21" fmla="*/ 18308 w 70532"/>
                  <a:gd name="connsiteY21" fmla="*/ 1287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308" y="12874"/>
                    </a:moveTo>
                    <a:lnTo>
                      <a:pt x="70767" y="12874"/>
                    </a:lnTo>
                    <a:lnTo>
                      <a:pt x="70767" y="230"/>
                    </a:lnTo>
                    <a:lnTo>
                      <a:pt x="234" y="230"/>
                    </a:lnTo>
                    <a:lnTo>
                      <a:pt x="234" y="12874"/>
                    </a:lnTo>
                    <a:cubicBezTo>
                      <a:pt x="5934" y="18780"/>
                      <a:pt x="13704" y="26701"/>
                      <a:pt x="23547" y="36639"/>
                    </a:cubicBezTo>
                    <a:cubicBezTo>
                      <a:pt x="33405" y="46593"/>
                      <a:pt x="39596" y="53014"/>
                      <a:pt x="42121" y="55903"/>
                    </a:cubicBezTo>
                    <a:cubicBezTo>
                      <a:pt x="46931" y="61301"/>
                      <a:pt x="50288" y="65873"/>
                      <a:pt x="52193" y="69619"/>
                    </a:cubicBezTo>
                    <a:cubicBezTo>
                      <a:pt x="54114" y="73366"/>
                      <a:pt x="55075" y="77049"/>
                      <a:pt x="55075" y="80668"/>
                    </a:cubicBezTo>
                    <a:cubicBezTo>
                      <a:pt x="55075" y="86574"/>
                      <a:pt x="53003" y="91384"/>
                      <a:pt x="48860" y="95099"/>
                    </a:cubicBezTo>
                    <a:cubicBezTo>
                      <a:pt x="44716" y="98829"/>
                      <a:pt x="39319" y="100695"/>
                      <a:pt x="32667" y="100695"/>
                    </a:cubicBezTo>
                    <a:cubicBezTo>
                      <a:pt x="27952" y="100695"/>
                      <a:pt x="22975" y="99877"/>
                      <a:pt x="17737" y="98242"/>
                    </a:cubicBezTo>
                    <a:cubicBezTo>
                      <a:pt x="12514" y="96607"/>
                      <a:pt x="6926" y="94123"/>
                      <a:pt x="973" y="90789"/>
                    </a:cubicBezTo>
                    <a:lnTo>
                      <a:pt x="973" y="105981"/>
                    </a:lnTo>
                    <a:cubicBezTo>
                      <a:pt x="7021" y="108410"/>
                      <a:pt x="12673" y="110244"/>
                      <a:pt x="17927" y="111482"/>
                    </a:cubicBezTo>
                    <a:cubicBezTo>
                      <a:pt x="23198" y="112720"/>
                      <a:pt x="28016" y="113339"/>
                      <a:pt x="32381" y="113339"/>
                    </a:cubicBezTo>
                    <a:cubicBezTo>
                      <a:pt x="43891" y="113339"/>
                      <a:pt x="53066" y="110458"/>
                      <a:pt x="59909" y="104695"/>
                    </a:cubicBezTo>
                    <a:cubicBezTo>
                      <a:pt x="66751" y="98949"/>
                      <a:pt x="70172" y="91265"/>
                      <a:pt x="70172" y="81645"/>
                    </a:cubicBezTo>
                    <a:cubicBezTo>
                      <a:pt x="70172" y="77073"/>
                      <a:pt x="69314" y="72739"/>
                      <a:pt x="67600" y="68643"/>
                    </a:cubicBezTo>
                    <a:cubicBezTo>
                      <a:pt x="65901" y="64563"/>
                      <a:pt x="62790" y="59745"/>
                      <a:pt x="58265" y="54189"/>
                    </a:cubicBezTo>
                    <a:cubicBezTo>
                      <a:pt x="57027" y="52744"/>
                      <a:pt x="53082" y="48585"/>
                      <a:pt x="46431" y="41711"/>
                    </a:cubicBezTo>
                    <a:cubicBezTo>
                      <a:pt x="39795" y="34837"/>
                      <a:pt x="30421" y="25225"/>
                      <a:pt x="18308" y="12874"/>
                    </a:cubicBezTo>
                    <a:close/>
                  </a:path>
                </a:pathLst>
              </a:custGeom>
              <a:solidFill>
                <a:srgbClr val="000000"/>
              </a:solidFill>
              <a:ln w="1524" cap="flat">
                <a:noFill/>
                <a:prstDash val="solid"/>
                <a:round/>
              </a:ln>
            </p:spPr>
            <p:txBody>
              <a:bodyPr rtlCol="0" anchor="ctr"/>
              <a:lstStyle/>
              <a:p>
                <a:endParaRPr lang="en-US"/>
              </a:p>
            </p:txBody>
          </p:sp>
        </p:grpSp>
      </p:grpSp>
      <p:grpSp>
        <p:nvGrpSpPr>
          <p:cNvPr id="216" name="Graphic 4">
            <a:extLst>
              <a:ext uri="{FF2B5EF4-FFF2-40B4-BE49-F238E27FC236}">
                <a16:creationId xmlns:a16="http://schemas.microsoft.com/office/drawing/2014/main" id="{2BF7F60B-8A6D-41F0-BD80-29F50A6C7D27}"/>
              </a:ext>
            </a:extLst>
          </p:cNvPr>
          <p:cNvGrpSpPr/>
          <p:nvPr/>
        </p:nvGrpSpPr>
        <p:grpSpPr>
          <a:xfrm>
            <a:off x="9344572" y="5784229"/>
            <a:ext cx="166755" cy="251321"/>
            <a:chOff x="9344572" y="5784229"/>
            <a:chExt cx="166755" cy="251321"/>
          </a:xfrm>
          <a:solidFill>
            <a:srgbClr val="000000"/>
          </a:solidFill>
        </p:grpSpPr>
        <p:sp>
          <p:nvSpPr>
            <p:cNvPr id="217" name="Freeform: Shape 216">
              <a:extLst>
                <a:ext uri="{FF2B5EF4-FFF2-40B4-BE49-F238E27FC236}">
                  <a16:creationId xmlns:a16="http://schemas.microsoft.com/office/drawing/2014/main" id="{31CBE313-840A-4635-B59A-B139D86D53A4}"/>
                </a:ext>
              </a:extLst>
            </p:cNvPr>
            <p:cNvSpPr/>
            <p:nvPr/>
          </p:nvSpPr>
          <p:spPr>
            <a:xfrm>
              <a:off x="9424797" y="5784229"/>
              <a:ext cx="19050" cy="66675"/>
            </a:xfrm>
            <a:custGeom>
              <a:avLst/>
              <a:gdLst>
                <a:gd name="connsiteX0" fmla="*/ 287 w 19050"/>
                <a:gd name="connsiteY0" fmla="*/ 257 h 66675"/>
                <a:gd name="connsiteX1" fmla="*/ 287 w 19050"/>
                <a:gd name="connsiteY1" fmla="*/ 66932 h 66675"/>
              </a:gdLst>
              <a:ahLst/>
              <a:cxnLst>
                <a:cxn ang="0">
                  <a:pos x="connsiteX0" y="connsiteY0"/>
                </a:cxn>
                <a:cxn ang="0">
                  <a:pos x="connsiteX1" y="connsiteY1"/>
                </a:cxn>
              </a:cxnLst>
              <a:rect l="l" t="t" r="r" b="b"/>
              <a:pathLst>
                <a:path w="19050" h="66675">
                  <a:moveTo>
                    <a:pt x="287" y="257"/>
                  </a:moveTo>
                  <a:lnTo>
                    <a:pt x="287"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18" name="Graphic 4">
              <a:extLst>
                <a:ext uri="{FF2B5EF4-FFF2-40B4-BE49-F238E27FC236}">
                  <a16:creationId xmlns:a16="http://schemas.microsoft.com/office/drawing/2014/main" id="{2BF7F60B-8A6D-41F0-BD80-29F50A6C7D27}"/>
                </a:ext>
              </a:extLst>
            </p:cNvPr>
            <p:cNvGrpSpPr/>
            <p:nvPr/>
          </p:nvGrpSpPr>
          <p:grpSpPr>
            <a:xfrm>
              <a:off x="9344572" y="5920275"/>
              <a:ext cx="166755" cy="115276"/>
              <a:chOff x="9344572" y="5920275"/>
              <a:chExt cx="166755" cy="115276"/>
            </a:xfrm>
            <a:solidFill>
              <a:srgbClr val="000000"/>
            </a:solidFill>
          </p:grpSpPr>
          <p:sp>
            <p:nvSpPr>
              <p:cNvPr id="219" name="Freeform: Shape 218">
                <a:extLst>
                  <a:ext uri="{FF2B5EF4-FFF2-40B4-BE49-F238E27FC236}">
                    <a16:creationId xmlns:a16="http://schemas.microsoft.com/office/drawing/2014/main" id="{C90AB699-F367-48C4-BA62-03B7F68D4C4B}"/>
                  </a:ext>
                </a:extLst>
              </p:cNvPr>
              <p:cNvSpPr/>
              <p:nvPr/>
            </p:nvSpPr>
            <p:spPr>
              <a:xfrm flipV="1">
                <a:off x="9344572" y="5922275"/>
                <a:ext cx="66151" cy="111109"/>
              </a:xfrm>
              <a:custGeom>
                <a:avLst/>
                <a:gdLst>
                  <a:gd name="connsiteX0" fmla="*/ 2418 w 66151"/>
                  <a:gd name="connsiteY0" fmla="*/ 12875 h 111109"/>
                  <a:gd name="connsiteX1" fmla="*/ 26969 w 66151"/>
                  <a:gd name="connsiteY1" fmla="*/ 12875 h 111109"/>
                  <a:gd name="connsiteX2" fmla="*/ 26969 w 66151"/>
                  <a:gd name="connsiteY2" fmla="*/ 97648 h 111109"/>
                  <a:gd name="connsiteX3" fmla="*/ 252 w 66151"/>
                  <a:gd name="connsiteY3" fmla="*/ 92290 h 111109"/>
                  <a:gd name="connsiteX4" fmla="*/ 252 w 66151"/>
                  <a:gd name="connsiteY4" fmla="*/ 105982 h 111109"/>
                  <a:gd name="connsiteX5" fmla="*/ 26826 w 66151"/>
                  <a:gd name="connsiteY5" fmla="*/ 111340 h 111109"/>
                  <a:gd name="connsiteX6" fmla="*/ 41852 w 66151"/>
                  <a:gd name="connsiteY6" fmla="*/ 111340 h 111109"/>
                  <a:gd name="connsiteX7" fmla="*/ 41852 w 66151"/>
                  <a:gd name="connsiteY7" fmla="*/ 12875 h 111109"/>
                  <a:gd name="connsiteX8" fmla="*/ 66403 w 66151"/>
                  <a:gd name="connsiteY8" fmla="*/ 12875 h 111109"/>
                  <a:gd name="connsiteX9" fmla="*/ 66403 w 66151"/>
                  <a:gd name="connsiteY9" fmla="*/ 231 h 111109"/>
                  <a:gd name="connsiteX10" fmla="*/ 2418 w 66151"/>
                  <a:gd name="connsiteY10" fmla="*/ 23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418" y="12875"/>
                    </a:moveTo>
                    <a:lnTo>
                      <a:pt x="26969" y="12875"/>
                    </a:lnTo>
                    <a:lnTo>
                      <a:pt x="26969" y="97648"/>
                    </a:lnTo>
                    <a:lnTo>
                      <a:pt x="252" y="92290"/>
                    </a:lnTo>
                    <a:lnTo>
                      <a:pt x="252" y="105982"/>
                    </a:lnTo>
                    <a:lnTo>
                      <a:pt x="26826" y="111340"/>
                    </a:lnTo>
                    <a:lnTo>
                      <a:pt x="41852" y="111340"/>
                    </a:lnTo>
                    <a:lnTo>
                      <a:pt x="41852" y="12875"/>
                    </a:lnTo>
                    <a:lnTo>
                      <a:pt x="66403" y="12875"/>
                    </a:lnTo>
                    <a:lnTo>
                      <a:pt x="66403" y="231"/>
                    </a:lnTo>
                    <a:lnTo>
                      <a:pt x="2418" y="231"/>
                    </a:lnTo>
                    <a:close/>
                  </a:path>
                </a:pathLst>
              </a:custGeom>
              <a:solidFill>
                <a:srgbClr val="000000"/>
              </a:solidFill>
              <a:ln w="1524" cap="flat">
                <a:noFill/>
                <a:prstDash val="solid"/>
                <a:round/>
              </a:ln>
            </p:spPr>
            <p:txBody>
              <a:bodyPr rtlCol="0" anchor="ctr"/>
              <a:lstStyle/>
              <a:p>
                <a:endParaRPr lang="en-US"/>
              </a:p>
            </p:txBody>
          </p:sp>
          <p:sp>
            <p:nvSpPr>
              <p:cNvPr id="220" name="Freeform: Shape 219">
                <a:extLst>
                  <a:ext uri="{FF2B5EF4-FFF2-40B4-BE49-F238E27FC236}">
                    <a16:creationId xmlns:a16="http://schemas.microsoft.com/office/drawing/2014/main" id="{7AEBD05A-876B-4FAB-9BC8-7314D00BDB8F}"/>
                  </a:ext>
                </a:extLst>
              </p:cNvPr>
              <p:cNvSpPr/>
              <p:nvPr/>
            </p:nvSpPr>
            <p:spPr>
              <a:xfrm flipV="1">
                <a:off x="9435128" y="5920275"/>
                <a:ext cx="76199" cy="115276"/>
              </a:xfrm>
              <a:custGeom>
                <a:avLst/>
                <a:gdLst>
                  <a:gd name="connsiteX0" fmla="*/ 38357 w 76199"/>
                  <a:gd name="connsiteY0" fmla="*/ 55166 h 115276"/>
                  <a:gd name="connsiteX1" fmla="*/ 21498 w 76199"/>
                  <a:gd name="connsiteY1" fmla="*/ 49427 h 115276"/>
                  <a:gd name="connsiteX2" fmla="*/ 15378 w 76199"/>
                  <a:gd name="connsiteY2" fmla="*/ 33663 h 115276"/>
                  <a:gd name="connsiteX3" fmla="*/ 21498 w 76199"/>
                  <a:gd name="connsiteY3" fmla="*/ 17876 h 115276"/>
                  <a:gd name="connsiteX4" fmla="*/ 38357 w 76199"/>
                  <a:gd name="connsiteY4" fmla="*/ 12137 h 115276"/>
                  <a:gd name="connsiteX5" fmla="*/ 55241 w 76199"/>
                  <a:gd name="connsiteY5" fmla="*/ 17900 h 115276"/>
                  <a:gd name="connsiteX6" fmla="*/ 61432 w 76199"/>
                  <a:gd name="connsiteY6" fmla="*/ 33663 h 115276"/>
                  <a:gd name="connsiteX7" fmla="*/ 55288 w 76199"/>
                  <a:gd name="connsiteY7" fmla="*/ 49427 h 115276"/>
                  <a:gd name="connsiteX8" fmla="*/ 38357 w 76199"/>
                  <a:gd name="connsiteY8" fmla="*/ 55166 h 115276"/>
                  <a:gd name="connsiteX9" fmla="*/ 23332 w 76199"/>
                  <a:gd name="connsiteY9" fmla="*/ 61548 h 115276"/>
                  <a:gd name="connsiteX10" fmla="*/ 8258 w 76199"/>
                  <a:gd name="connsiteY10" fmla="*/ 70549 h 115276"/>
                  <a:gd name="connsiteX11" fmla="*/ 2877 w 76199"/>
                  <a:gd name="connsiteY11" fmla="*/ 86718 h 115276"/>
                  <a:gd name="connsiteX12" fmla="*/ 12354 w 76199"/>
                  <a:gd name="connsiteY12" fmla="*/ 107768 h 115276"/>
                  <a:gd name="connsiteX13" fmla="*/ 38357 w 76199"/>
                  <a:gd name="connsiteY13" fmla="*/ 115507 h 115276"/>
                  <a:gd name="connsiteX14" fmla="*/ 64408 w 76199"/>
                  <a:gd name="connsiteY14" fmla="*/ 107768 h 115276"/>
                  <a:gd name="connsiteX15" fmla="*/ 73862 w 76199"/>
                  <a:gd name="connsiteY15" fmla="*/ 86718 h 115276"/>
                  <a:gd name="connsiteX16" fmla="*/ 68456 w 76199"/>
                  <a:gd name="connsiteY16" fmla="*/ 70549 h 115276"/>
                  <a:gd name="connsiteX17" fmla="*/ 53478 w 76199"/>
                  <a:gd name="connsiteY17" fmla="*/ 61548 h 115276"/>
                  <a:gd name="connsiteX18" fmla="*/ 70385 w 76199"/>
                  <a:gd name="connsiteY18" fmla="*/ 51642 h 115276"/>
                  <a:gd name="connsiteX19" fmla="*/ 76457 w 76199"/>
                  <a:gd name="connsiteY19" fmla="*/ 33663 h 115276"/>
                  <a:gd name="connsiteX20" fmla="*/ 66599 w 76199"/>
                  <a:gd name="connsiteY20" fmla="*/ 8851 h 115276"/>
                  <a:gd name="connsiteX21" fmla="*/ 38357 w 76199"/>
                  <a:gd name="connsiteY21" fmla="*/ 231 h 115276"/>
                  <a:gd name="connsiteX22" fmla="*/ 10116 w 76199"/>
                  <a:gd name="connsiteY22" fmla="*/ 8851 h 115276"/>
                  <a:gd name="connsiteX23" fmla="*/ 258 w 76199"/>
                  <a:gd name="connsiteY23" fmla="*/ 33663 h 115276"/>
                  <a:gd name="connsiteX24" fmla="*/ 6353 w 76199"/>
                  <a:gd name="connsiteY24" fmla="*/ 51642 h 115276"/>
                  <a:gd name="connsiteX25" fmla="*/ 23332 w 76199"/>
                  <a:gd name="connsiteY25" fmla="*/ 61548 h 115276"/>
                  <a:gd name="connsiteX26" fmla="*/ 17831 w 76199"/>
                  <a:gd name="connsiteY26" fmla="*/ 85289 h 115276"/>
                  <a:gd name="connsiteX27" fmla="*/ 23213 w 76199"/>
                  <a:gd name="connsiteY27" fmla="*/ 71835 h 115276"/>
                  <a:gd name="connsiteX28" fmla="*/ 38357 w 76199"/>
                  <a:gd name="connsiteY28" fmla="*/ 67001 h 115276"/>
                  <a:gd name="connsiteX29" fmla="*/ 53502 w 76199"/>
                  <a:gd name="connsiteY29" fmla="*/ 71835 h 115276"/>
                  <a:gd name="connsiteX30" fmla="*/ 58979 w 76199"/>
                  <a:gd name="connsiteY30" fmla="*/ 85289 h 115276"/>
                  <a:gd name="connsiteX31" fmla="*/ 53502 w 76199"/>
                  <a:gd name="connsiteY31" fmla="*/ 98767 h 115276"/>
                  <a:gd name="connsiteX32" fmla="*/ 38357 w 76199"/>
                  <a:gd name="connsiteY32" fmla="*/ 103601 h 115276"/>
                  <a:gd name="connsiteX33" fmla="*/ 23213 w 76199"/>
                  <a:gd name="connsiteY33" fmla="*/ 98767 h 115276"/>
                  <a:gd name="connsiteX34" fmla="*/ 17831 w 76199"/>
                  <a:gd name="connsiteY34" fmla="*/ 85289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6199" h="115276">
                    <a:moveTo>
                      <a:pt x="38357" y="55166"/>
                    </a:moveTo>
                    <a:cubicBezTo>
                      <a:pt x="31214" y="55166"/>
                      <a:pt x="25594" y="53253"/>
                      <a:pt x="21498" y="49427"/>
                    </a:cubicBezTo>
                    <a:cubicBezTo>
                      <a:pt x="17418" y="45601"/>
                      <a:pt x="15378" y="40347"/>
                      <a:pt x="15378" y="33663"/>
                    </a:cubicBezTo>
                    <a:cubicBezTo>
                      <a:pt x="15378" y="26964"/>
                      <a:pt x="17418" y="21702"/>
                      <a:pt x="21498" y="17876"/>
                    </a:cubicBezTo>
                    <a:cubicBezTo>
                      <a:pt x="25594" y="14050"/>
                      <a:pt x="31214" y="12137"/>
                      <a:pt x="38357" y="12137"/>
                    </a:cubicBezTo>
                    <a:cubicBezTo>
                      <a:pt x="45501" y="12137"/>
                      <a:pt x="51129" y="14058"/>
                      <a:pt x="55241" y="17900"/>
                    </a:cubicBezTo>
                    <a:cubicBezTo>
                      <a:pt x="59368" y="21757"/>
                      <a:pt x="61432" y="27012"/>
                      <a:pt x="61432" y="33663"/>
                    </a:cubicBezTo>
                    <a:cubicBezTo>
                      <a:pt x="61432" y="40347"/>
                      <a:pt x="59384" y="45601"/>
                      <a:pt x="55288" y="49427"/>
                    </a:cubicBezTo>
                    <a:cubicBezTo>
                      <a:pt x="51208" y="53253"/>
                      <a:pt x="45565" y="55166"/>
                      <a:pt x="38357" y="55166"/>
                    </a:cubicBezTo>
                    <a:close/>
                    <a:moveTo>
                      <a:pt x="23332" y="61548"/>
                    </a:moveTo>
                    <a:cubicBezTo>
                      <a:pt x="16887" y="63135"/>
                      <a:pt x="11862" y="66136"/>
                      <a:pt x="8258" y="70549"/>
                    </a:cubicBezTo>
                    <a:cubicBezTo>
                      <a:pt x="4671" y="74978"/>
                      <a:pt x="2877" y="80368"/>
                      <a:pt x="2877" y="86718"/>
                    </a:cubicBezTo>
                    <a:cubicBezTo>
                      <a:pt x="2877" y="95592"/>
                      <a:pt x="6036" y="102609"/>
                      <a:pt x="12354" y="107768"/>
                    </a:cubicBezTo>
                    <a:cubicBezTo>
                      <a:pt x="18688" y="112927"/>
                      <a:pt x="27356" y="115507"/>
                      <a:pt x="38357" y="115507"/>
                    </a:cubicBezTo>
                    <a:cubicBezTo>
                      <a:pt x="49422" y="115507"/>
                      <a:pt x="58106" y="112927"/>
                      <a:pt x="64408" y="107768"/>
                    </a:cubicBezTo>
                    <a:cubicBezTo>
                      <a:pt x="70711" y="102609"/>
                      <a:pt x="73862" y="95592"/>
                      <a:pt x="73862" y="86718"/>
                    </a:cubicBezTo>
                    <a:cubicBezTo>
                      <a:pt x="73862" y="80368"/>
                      <a:pt x="72060" y="74978"/>
                      <a:pt x="68456" y="70549"/>
                    </a:cubicBezTo>
                    <a:cubicBezTo>
                      <a:pt x="64869" y="66136"/>
                      <a:pt x="59876" y="63135"/>
                      <a:pt x="53478" y="61548"/>
                    </a:cubicBezTo>
                    <a:cubicBezTo>
                      <a:pt x="60717" y="59865"/>
                      <a:pt x="66353" y="56563"/>
                      <a:pt x="70385" y="51642"/>
                    </a:cubicBezTo>
                    <a:cubicBezTo>
                      <a:pt x="74433" y="46737"/>
                      <a:pt x="76457" y="40744"/>
                      <a:pt x="76457" y="33663"/>
                    </a:cubicBezTo>
                    <a:cubicBezTo>
                      <a:pt x="76457" y="22884"/>
                      <a:pt x="73171" y="14613"/>
                      <a:pt x="66599" y="8851"/>
                    </a:cubicBezTo>
                    <a:cubicBezTo>
                      <a:pt x="60027" y="3104"/>
                      <a:pt x="50613" y="231"/>
                      <a:pt x="38357" y="231"/>
                    </a:cubicBezTo>
                    <a:cubicBezTo>
                      <a:pt x="26118" y="231"/>
                      <a:pt x="16704" y="3104"/>
                      <a:pt x="10116" y="8851"/>
                    </a:cubicBezTo>
                    <a:cubicBezTo>
                      <a:pt x="3544" y="14613"/>
                      <a:pt x="258" y="22884"/>
                      <a:pt x="258" y="33663"/>
                    </a:cubicBezTo>
                    <a:cubicBezTo>
                      <a:pt x="258" y="40744"/>
                      <a:pt x="2289" y="46737"/>
                      <a:pt x="6353" y="51642"/>
                    </a:cubicBezTo>
                    <a:cubicBezTo>
                      <a:pt x="10433" y="56563"/>
                      <a:pt x="16093" y="59865"/>
                      <a:pt x="23332" y="61548"/>
                    </a:cubicBezTo>
                    <a:close/>
                    <a:moveTo>
                      <a:pt x="17831" y="85289"/>
                    </a:moveTo>
                    <a:cubicBezTo>
                      <a:pt x="17831" y="79542"/>
                      <a:pt x="19625" y="75058"/>
                      <a:pt x="23213" y="71835"/>
                    </a:cubicBezTo>
                    <a:cubicBezTo>
                      <a:pt x="26816" y="68612"/>
                      <a:pt x="31865" y="67001"/>
                      <a:pt x="38357" y="67001"/>
                    </a:cubicBezTo>
                    <a:cubicBezTo>
                      <a:pt x="44819" y="67001"/>
                      <a:pt x="49867" y="68612"/>
                      <a:pt x="53502" y="71835"/>
                    </a:cubicBezTo>
                    <a:cubicBezTo>
                      <a:pt x="57154" y="75058"/>
                      <a:pt x="58979" y="79542"/>
                      <a:pt x="58979" y="85289"/>
                    </a:cubicBezTo>
                    <a:cubicBezTo>
                      <a:pt x="58979" y="91052"/>
                      <a:pt x="57154" y="95544"/>
                      <a:pt x="53502" y="98767"/>
                    </a:cubicBezTo>
                    <a:cubicBezTo>
                      <a:pt x="49867" y="101989"/>
                      <a:pt x="44819" y="103601"/>
                      <a:pt x="38357" y="103601"/>
                    </a:cubicBezTo>
                    <a:cubicBezTo>
                      <a:pt x="31865" y="103601"/>
                      <a:pt x="26816" y="101989"/>
                      <a:pt x="23213" y="98767"/>
                    </a:cubicBezTo>
                    <a:cubicBezTo>
                      <a:pt x="19625" y="95544"/>
                      <a:pt x="17831" y="91052"/>
                      <a:pt x="17831" y="85289"/>
                    </a:cubicBezTo>
                    <a:close/>
                  </a:path>
                </a:pathLst>
              </a:custGeom>
              <a:solidFill>
                <a:srgbClr val="000000"/>
              </a:solidFill>
              <a:ln w="1524" cap="flat">
                <a:noFill/>
                <a:prstDash val="solid"/>
                <a:round/>
              </a:ln>
            </p:spPr>
            <p:txBody>
              <a:bodyPr rtlCol="0" anchor="ctr"/>
              <a:lstStyle/>
              <a:p>
                <a:endParaRPr lang="en-US"/>
              </a:p>
            </p:txBody>
          </p:sp>
        </p:grpSp>
      </p:grpSp>
      <p:grpSp>
        <p:nvGrpSpPr>
          <p:cNvPr id="221" name="Graphic 4">
            <a:extLst>
              <a:ext uri="{FF2B5EF4-FFF2-40B4-BE49-F238E27FC236}">
                <a16:creationId xmlns:a16="http://schemas.microsoft.com/office/drawing/2014/main" id="{2BF7F60B-8A6D-41F0-BD80-29F50A6C7D27}"/>
              </a:ext>
            </a:extLst>
          </p:cNvPr>
          <p:cNvGrpSpPr/>
          <p:nvPr/>
        </p:nvGrpSpPr>
        <p:grpSpPr>
          <a:xfrm>
            <a:off x="9801915" y="5784229"/>
            <a:ext cx="174209" cy="249154"/>
            <a:chOff x="9801915" y="5784229"/>
            <a:chExt cx="174209" cy="249154"/>
          </a:xfrm>
          <a:solidFill>
            <a:srgbClr val="000000"/>
          </a:solidFill>
        </p:grpSpPr>
        <p:sp>
          <p:nvSpPr>
            <p:cNvPr id="222" name="Freeform: Shape 221">
              <a:extLst>
                <a:ext uri="{FF2B5EF4-FFF2-40B4-BE49-F238E27FC236}">
                  <a16:creationId xmlns:a16="http://schemas.microsoft.com/office/drawing/2014/main" id="{A13B35F1-BC82-4C49-A27B-F598B78A8358}"/>
                </a:ext>
              </a:extLst>
            </p:cNvPr>
            <p:cNvSpPr/>
            <p:nvPr/>
          </p:nvSpPr>
          <p:spPr>
            <a:xfrm>
              <a:off x="9887712" y="5784229"/>
              <a:ext cx="19050" cy="66675"/>
            </a:xfrm>
            <a:custGeom>
              <a:avLst/>
              <a:gdLst>
                <a:gd name="connsiteX0" fmla="*/ 311 w 19050"/>
                <a:gd name="connsiteY0" fmla="*/ 257 h 66675"/>
                <a:gd name="connsiteX1" fmla="*/ 311 w 19050"/>
                <a:gd name="connsiteY1" fmla="*/ 66932 h 66675"/>
              </a:gdLst>
              <a:ahLst/>
              <a:cxnLst>
                <a:cxn ang="0">
                  <a:pos x="connsiteX0" y="connsiteY0"/>
                </a:cxn>
                <a:cxn ang="0">
                  <a:pos x="connsiteX1" y="connsiteY1"/>
                </a:cxn>
              </a:cxnLst>
              <a:rect l="l" t="t" r="r" b="b"/>
              <a:pathLst>
                <a:path w="19050" h="66675">
                  <a:moveTo>
                    <a:pt x="311" y="257"/>
                  </a:moveTo>
                  <a:lnTo>
                    <a:pt x="311"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23" name="Graphic 4">
              <a:extLst>
                <a:ext uri="{FF2B5EF4-FFF2-40B4-BE49-F238E27FC236}">
                  <a16:creationId xmlns:a16="http://schemas.microsoft.com/office/drawing/2014/main" id="{2BF7F60B-8A6D-41F0-BD80-29F50A6C7D27}"/>
                </a:ext>
              </a:extLst>
            </p:cNvPr>
            <p:cNvGrpSpPr/>
            <p:nvPr/>
          </p:nvGrpSpPr>
          <p:grpSpPr>
            <a:xfrm>
              <a:off x="9801915" y="5920275"/>
              <a:ext cx="174209" cy="113109"/>
              <a:chOff x="9801915" y="5920275"/>
              <a:chExt cx="174209" cy="113109"/>
            </a:xfrm>
            <a:solidFill>
              <a:srgbClr val="000000"/>
            </a:solidFill>
          </p:grpSpPr>
          <p:sp>
            <p:nvSpPr>
              <p:cNvPr id="224" name="Freeform: Shape 223">
                <a:extLst>
                  <a:ext uri="{FF2B5EF4-FFF2-40B4-BE49-F238E27FC236}">
                    <a16:creationId xmlns:a16="http://schemas.microsoft.com/office/drawing/2014/main" id="{1F39D954-3CE7-44AB-A9E5-829042623091}"/>
                  </a:ext>
                </a:extLst>
              </p:cNvPr>
              <p:cNvSpPr/>
              <p:nvPr/>
            </p:nvSpPr>
            <p:spPr>
              <a:xfrm flipV="1">
                <a:off x="9801915" y="5920275"/>
                <a:ext cx="70532" cy="113109"/>
              </a:xfrm>
              <a:custGeom>
                <a:avLst/>
                <a:gdLst>
                  <a:gd name="connsiteX0" fmla="*/ 18352 w 70532"/>
                  <a:gd name="connsiteY0" fmla="*/ 12874 h 113109"/>
                  <a:gd name="connsiteX1" fmla="*/ 70811 w 70532"/>
                  <a:gd name="connsiteY1" fmla="*/ 12874 h 113109"/>
                  <a:gd name="connsiteX2" fmla="*/ 70811 w 70532"/>
                  <a:gd name="connsiteY2" fmla="*/ 230 h 113109"/>
                  <a:gd name="connsiteX3" fmla="*/ 278 w 70532"/>
                  <a:gd name="connsiteY3" fmla="*/ 230 h 113109"/>
                  <a:gd name="connsiteX4" fmla="*/ 278 w 70532"/>
                  <a:gd name="connsiteY4" fmla="*/ 12874 h 113109"/>
                  <a:gd name="connsiteX5" fmla="*/ 23590 w 70532"/>
                  <a:gd name="connsiteY5" fmla="*/ 36639 h 113109"/>
                  <a:gd name="connsiteX6" fmla="*/ 42164 w 70532"/>
                  <a:gd name="connsiteY6" fmla="*/ 55903 h 113109"/>
                  <a:gd name="connsiteX7" fmla="*/ 52237 w 70532"/>
                  <a:gd name="connsiteY7" fmla="*/ 69619 h 113109"/>
                  <a:gd name="connsiteX8" fmla="*/ 55118 w 70532"/>
                  <a:gd name="connsiteY8" fmla="*/ 80668 h 113109"/>
                  <a:gd name="connsiteX9" fmla="*/ 48903 w 70532"/>
                  <a:gd name="connsiteY9" fmla="*/ 95099 h 113109"/>
                  <a:gd name="connsiteX10" fmla="*/ 32711 w 70532"/>
                  <a:gd name="connsiteY10" fmla="*/ 100695 h 113109"/>
                  <a:gd name="connsiteX11" fmla="*/ 17780 w 70532"/>
                  <a:gd name="connsiteY11" fmla="*/ 98242 h 113109"/>
                  <a:gd name="connsiteX12" fmla="*/ 1016 w 70532"/>
                  <a:gd name="connsiteY12" fmla="*/ 90789 h 113109"/>
                  <a:gd name="connsiteX13" fmla="*/ 1016 w 70532"/>
                  <a:gd name="connsiteY13" fmla="*/ 105981 h 113109"/>
                  <a:gd name="connsiteX14" fmla="*/ 17971 w 70532"/>
                  <a:gd name="connsiteY14" fmla="*/ 111482 h 113109"/>
                  <a:gd name="connsiteX15" fmla="*/ 32425 w 70532"/>
                  <a:gd name="connsiteY15" fmla="*/ 113339 h 113109"/>
                  <a:gd name="connsiteX16" fmla="*/ 59952 w 70532"/>
                  <a:gd name="connsiteY16" fmla="*/ 104695 h 113109"/>
                  <a:gd name="connsiteX17" fmla="*/ 70215 w 70532"/>
                  <a:gd name="connsiteY17" fmla="*/ 81645 h 113109"/>
                  <a:gd name="connsiteX18" fmla="*/ 67643 w 70532"/>
                  <a:gd name="connsiteY18" fmla="*/ 68643 h 113109"/>
                  <a:gd name="connsiteX19" fmla="*/ 58309 w 70532"/>
                  <a:gd name="connsiteY19" fmla="*/ 54189 h 113109"/>
                  <a:gd name="connsiteX20" fmla="*/ 46474 w 70532"/>
                  <a:gd name="connsiteY20" fmla="*/ 41711 h 113109"/>
                  <a:gd name="connsiteX21" fmla="*/ 18352 w 70532"/>
                  <a:gd name="connsiteY21" fmla="*/ 1287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352" y="12874"/>
                    </a:moveTo>
                    <a:lnTo>
                      <a:pt x="70811" y="12874"/>
                    </a:lnTo>
                    <a:lnTo>
                      <a:pt x="70811" y="230"/>
                    </a:lnTo>
                    <a:lnTo>
                      <a:pt x="278" y="230"/>
                    </a:lnTo>
                    <a:lnTo>
                      <a:pt x="278" y="12874"/>
                    </a:lnTo>
                    <a:cubicBezTo>
                      <a:pt x="5977" y="18780"/>
                      <a:pt x="13748" y="26701"/>
                      <a:pt x="23590" y="36639"/>
                    </a:cubicBezTo>
                    <a:cubicBezTo>
                      <a:pt x="33449" y="46593"/>
                      <a:pt x="39640" y="53014"/>
                      <a:pt x="42164" y="55903"/>
                    </a:cubicBezTo>
                    <a:cubicBezTo>
                      <a:pt x="46974" y="61301"/>
                      <a:pt x="50332" y="65873"/>
                      <a:pt x="52237" y="69619"/>
                    </a:cubicBezTo>
                    <a:cubicBezTo>
                      <a:pt x="54158" y="73366"/>
                      <a:pt x="55118" y="77049"/>
                      <a:pt x="55118" y="80668"/>
                    </a:cubicBezTo>
                    <a:cubicBezTo>
                      <a:pt x="55118" y="86574"/>
                      <a:pt x="53046" y="91384"/>
                      <a:pt x="48903" y="95099"/>
                    </a:cubicBezTo>
                    <a:cubicBezTo>
                      <a:pt x="44760" y="98829"/>
                      <a:pt x="39362" y="100695"/>
                      <a:pt x="32711" y="100695"/>
                    </a:cubicBezTo>
                    <a:cubicBezTo>
                      <a:pt x="27996" y="100695"/>
                      <a:pt x="23019" y="99877"/>
                      <a:pt x="17780" y="98242"/>
                    </a:cubicBezTo>
                    <a:cubicBezTo>
                      <a:pt x="12557" y="96607"/>
                      <a:pt x="6969" y="94123"/>
                      <a:pt x="1016" y="90789"/>
                    </a:cubicBezTo>
                    <a:lnTo>
                      <a:pt x="1016" y="105981"/>
                    </a:lnTo>
                    <a:cubicBezTo>
                      <a:pt x="7064" y="108410"/>
                      <a:pt x="12716" y="110244"/>
                      <a:pt x="17971" y="111482"/>
                    </a:cubicBezTo>
                    <a:cubicBezTo>
                      <a:pt x="23241" y="112720"/>
                      <a:pt x="28059" y="113339"/>
                      <a:pt x="32425" y="113339"/>
                    </a:cubicBezTo>
                    <a:cubicBezTo>
                      <a:pt x="43934" y="113339"/>
                      <a:pt x="53110" y="110458"/>
                      <a:pt x="59952" y="104695"/>
                    </a:cubicBezTo>
                    <a:cubicBezTo>
                      <a:pt x="66794" y="98949"/>
                      <a:pt x="70215" y="91265"/>
                      <a:pt x="70215" y="81645"/>
                    </a:cubicBezTo>
                    <a:cubicBezTo>
                      <a:pt x="70215" y="77073"/>
                      <a:pt x="69358" y="72739"/>
                      <a:pt x="67643" y="68643"/>
                    </a:cubicBezTo>
                    <a:cubicBezTo>
                      <a:pt x="65945" y="64563"/>
                      <a:pt x="62833" y="59745"/>
                      <a:pt x="58309" y="54189"/>
                    </a:cubicBezTo>
                    <a:cubicBezTo>
                      <a:pt x="57071" y="52744"/>
                      <a:pt x="53126" y="48585"/>
                      <a:pt x="46474" y="41711"/>
                    </a:cubicBezTo>
                    <a:cubicBezTo>
                      <a:pt x="39838" y="34837"/>
                      <a:pt x="30464" y="25225"/>
                      <a:pt x="18352" y="12874"/>
                    </a:cubicBezTo>
                    <a:close/>
                  </a:path>
                </a:pathLst>
              </a:custGeom>
              <a:solidFill>
                <a:srgbClr val="000000"/>
              </a:solidFill>
              <a:ln w="1524" cap="flat">
                <a:noFill/>
                <a:prstDash val="solid"/>
                <a:round/>
              </a:ln>
            </p:spPr>
            <p:txBody>
              <a:bodyPr rtlCol="0" anchor="ctr"/>
              <a:lstStyle/>
              <a:p>
                <a:endParaRPr lang="en-US"/>
              </a:p>
            </p:txBody>
          </p:sp>
          <p:sp>
            <p:nvSpPr>
              <p:cNvPr id="225" name="Freeform: Shape 224">
                <a:extLst>
                  <a:ext uri="{FF2B5EF4-FFF2-40B4-BE49-F238E27FC236}">
                    <a16:creationId xmlns:a16="http://schemas.microsoft.com/office/drawing/2014/main" id="{796485D4-B9C5-45F2-ACF5-58D53D375D5E}"/>
                  </a:ext>
                </a:extLst>
              </p:cNvPr>
              <p:cNvSpPr/>
              <p:nvPr/>
            </p:nvSpPr>
            <p:spPr>
              <a:xfrm flipV="1">
                <a:off x="9895162" y="5922275"/>
                <a:ext cx="80962" cy="111109"/>
              </a:xfrm>
              <a:custGeom>
                <a:avLst/>
                <a:gdLst>
                  <a:gd name="connsiteX0" fmla="*/ 50431 w 80962"/>
                  <a:gd name="connsiteY0" fmla="*/ 98243 h 111109"/>
                  <a:gd name="connsiteX1" fmla="*/ 12474 w 80962"/>
                  <a:gd name="connsiteY1" fmla="*/ 38926 h 111109"/>
                  <a:gd name="connsiteX2" fmla="*/ 50431 w 80962"/>
                  <a:gd name="connsiteY2" fmla="*/ 38926 h 111109"/>
                  <a:gd name="connsiteX3" fmla="*/ 46478 w 80962"/>
                  <a:gd name="connsiteY3" fmla="*/ 111340 h 111109"/>
                  <a:gd name="connsiteX4" fmla="*/ 65386 w 80962"/>
                  <a:gd name="connsiteY4" fmla="*/ 111340 h 111109"/>
                  <a:gd name="connsiteX5" fmla="*/ 65386 w 80962"/>
                  <a:gd name="connsiteY5" fmla="*/ 38926 h 111109"/>
                  <a:gd name="connsiteX6" fmla="*/ 81245 w 80962"/>
                  <a:gd name="connsiteY6" fmla="*/ 38926 h 111109"/>
                  <a:gd name="connsiteX7" fmla="*/ 81245 w 80962"/>
                  <a:gd name="connsiteY7" fmla="*/ 26424 h 111109"/>
                  <a:gd name="connsiteX8" fmla="*/ 65386 w 80962"/>
                  <a:gd name="connsiteY8" fmla="*/ 26424 h 111109"/>
                  <a:gd name="connsiteX9" fmla="*/ 65386 w 80962"/>
                  <a:gd name="connsiteY9" fmla="*/ 231 h 111109"/>
                  <a:gd name="connsiteX10" fmla="*/ 50431 w 80962"/>
                  <a:gd name="connsiteY10" fmla="*/ 231 h 111109"/>
                  <a:gd name="connsiteX11" fmla="*/ 50431 w 80962"/>
                  <a:gd name="connsiteY11" fmla="*/ 26424 h 111109"/>
                  <a:gd name="connsiteX12" fmla="*/ 282 w 80962"/>
                  <a:gd name="connsiteY12" fmla="*/ 26424 h 111109"/>
                  <a:gd name="connsiteX13" fmla="*/ 282 w 80962"/>
                  <a:gd name="connsiteY13" fmla="*/ 40926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431" y="98243"/>
                    </a:moveTo>
                    <a:lnTo>
                      <a:pt x="12474" y="38926"/>
                    </a:lnTo>
                    <a:lnTo>
                      <a:pt x="50431" y="38926"/>
                    </a:lnTo>
                    <a:close/>
                    <a:moveTo>
                      <a:pt x="46478" y="111340"/>
                    </a:moveTo>
                    <a:lnTo>
                      <a:pt x="65386" y="111340"/>
                    </a:lnTo>
                    <a:lnTo>
                      <a:pt x="65386" y="38926"/>
                    </a:lnTo>
                    <a:lnTo>
                      <a:pt x="81245" y="38926"/>
                    </a:lnTo>
                    <a:lnTo>
                      <a:pt x="81245" y="26424"/>
                    </a:lnTo>
                    <a:lnTo>
                      <a:pt x="65386" y="26424"/>
                    </a:lnTo>
                    <a:lnTo>
                      <a:pt x="65386" y="231"/>
                    </a:lnTo>
                    <a:lnTo>
                      <a:pt x="50431" y="231"/>
                    </a:lnTo>
                    <a:lnTo>
                      <a:pt x="50431" y="26424"/>
                    </a:lnTo>
                    <a:lnTo>
                      <a:pt x="282" y="26424"/>
                    </a:lnTo>
                    <a:lnTo>
                      <a:pt x="282" y="40926"/>
                    </a:lnTo>
                    <a:close/>
                  </a:path>
                </a:pathLst>
              </a:custGeom>
              <a:solidFill>
                <a:srgbClr val="000000"/>
              </a:solidFill>
              <a:ln w="1524" cap="flat">
                <a:noFill/>
                <a:prstDash val="solid"/>
                <a:round/>
              </a:ln>
            </p:spPr>
            <p:txBody>
              <a:bodyPr rtlCol="0" anchor="ctr"/>
              <a:lstStyle/>
              <a:p>
                <a:endParaRPr lang="en-US"/>
              </a:p>
            </p:txBody>
          </p:sp>
        </p:grpSp>
      </p:grpSp>
      <p:grpSp>
        <p:nvGrpSpPr>
          <p:cNvPr id="243" name="Graphic 4">
            <a:extLst>
              <a:ext uri="{FF2B5EF4-FFF2-40B4-BE49-F238E27FC236}">
                <a16:creationId xmlns:a16="http://schemas.microsoft.com/office/drawing/2014/main" id="{2BF7F60B-8A6D-41F0-BD80-29F50A6C7D27}"/>
              </a:ext>
            </a:extLst>
          </p:cNvPr>
          <p:cNvGrpSpPr/>
          <p:nvPr/>
        </p:nvGrpSpPr>
        <p:grpSpPr>
          <a:xfrm>
            <a:off x="7670396" y="5729013"/>
            <a:ext cx="365655" cy="115276"/>
            <a:chOff x="7670396" y="5729013"/>
            <a:chExt cx="365655" cy="115276"/>
          </a:xfrm>
          <a:solidFill>
            <a:srgbClr val="000000"/>
          </a:solidFill>
        </p:grpSpPr>
        <p:sp>
          <p:nvSpPr>
            <p:cNvPr id="244" name="Freeform: Shape 243">
              <a:extLst>
                <a:ext uri="{FF2B5EF4-FFF2-40B4-BE49-F238E27FC236}">
                  <a16:creationId xmlns:a16="http://schemas.microsoft.com/office/drawing/2014/main" id="{2739806D-F3BD-4E12-BD6C-0CF884A07D10}"/>
                </a:ext>
              </a:extLst>
            </p:cNvPr>
            <p:cNvSpPr/>
            <p:nvPr/>
          </p:nvSpPr>
          <p:spPr>
            <a:xfrm>
              <a:off x="7969377" y="5784229"/>
              <a:ext cx="66675" cy="19050"/>
            </a:xfrm>
            <a:custGeom>
              <a:avLst/>
              <a:gdLst>
                <a:gd name="connsiteX0" fmla="*/ 66889 w 66675"/>
                <a:gd name="connsiteY0" fmla="*/ 257 h 19050"/>
                <a:gd name="connsiteX1" fmla="*/ 214 w 66675"/>
                <a:gd name="connsiteY1" fmla="*/ 257 h 19050"/>
              </a:gdLst>
              <a:ahLst/>
              <a:cxnLst>
                <a:cxn ang="0">
                  <a:pos x="connsiteX0" y="connsiteY0"/>
                </a:cxn>
                <a:cxn ang="0">
                  <a:pos x="connsiteX1" y="connsiteY1"/>
                </a:cxn>
              </a:cxnLst>
              <a:rect l="l" t="t" r="r" b="b"/>
              <a:pathLst>
                <a:path w="66675" h="19050">
                  <a:moveTo>
                    <a:pt x="66889" y="257"/>
                  </a:moveTo>
                  <a:lnTo>
                    <a:pt x="214" y="257"/>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45" name="Graphic 4">
              <a:extLst>
                <a:ext uri="{FF2B5EF4-FFF2-40B4-BE49-F238E27FC236}">
                  <a16:creationId xmlns:a16="http://schemas.microsoft.com/office/drawing/2014/main" id="{2BF7F60B-8A6D-41F0-BD80-29F50A6C7D27}"/>
                </a:ext>
              </a:extLst>
            </p:cNvPr>
            <p:cNvGrpSpPr/>
            <p:nvPr/>
          </p:nvGrpSpPr>
          <p:grpSpPr>
            <a:xfrm>
              <a:off x="7670396" y="5729013"/>
              <a:ext cx="222200" cy="115276"/>
              <a:chOff x="7670396" y="5729013"/>
              <a:chExt cx="222200" cy="115276"/>
            </a:xfrm>
            <a:solidFill>
              <a:srgbClr val="000000"/>
            </a:solidFill>
          </p:grpSpPr>
          <p:sp>
            <p:nvSpPr>
              <p:cNvPr id="246" name="Freeform: Shape 245">
                <a:extLst>
                  <a:ext uri="{FF2B5EF4-FFF2-40B4-BE49-F238E27FC236}">
                    <a16:creationId xmlns:a16="http://schemas.microsoft.com/office/drawing/2014/main" id="{953EA505-3B7C-4A19-8244-CD315105420F}"/>
                  </a:ext>
                </a:extLst>
              </p:cNvPr>
              <p:cNvSpPr/>
              <p:nvPr/>
            </p:nvSpPr>
            <p:spPr>
              <a:xfrm flipV="1">
                <a:off x="7670396" y="5729013"/>
                <a:ext cx="76795" cy="115276"/>
              </a:xfrm>
              <a:custGeom>
                <a:avLst/>
                <a:gdLst>
                  <a:gd name="connsiteX0" fmla="*/ 38551 w 76795"/>
                  <a:gd name="connsiteY0" fmla="*/ 103591 h 115276"/>
                  <a:gd name="connsiteX1" fmla="*/ 21096 w 76795"/>
                  <a:gd name="connsiteY1" fmla="*/ 92161 h 115276"/>
                  <a:gd name="connsiteX2" fmla="*/ 15262 w 76795"/>
                  <a:gd name="connsiteY2" fmla="*/ 57823 h 115276"/>
                  <a:gd name="connsiteX3" fmla="*/ 21096 w 76795"/>
                  <a:gd name="connsiteY3" fmla="*/ 23557 h 115276"/>
                  <a:gd name="connsiteX4" fmla="*/ 38551 w 76795"/>
                  <a:gd name="connsiteY4" fmla="*/ 12127 h 115276"/>
                  <a:gd name="connsiteX5" fmla="*/ 56077 w 76795"/>
                  <a:gd name="connsiteY5" fmla="*/ 23557 h 115276"/>
                  <a:gd name="connsiteX6" fmla="*/ 61934 w 76795"/>
                  <a:gd name="connsiteY6" fmla="*/ 57823 h 115276"/>
                  <a:gd name="connsiteX7" fmla="*/ 56077 w 76795"/>
                  <a:gd name="connsiteY7" fmla="*/ 92161 h 115276"/>
                  <a:gd name="connsiteX8" fmla="*/ 38551 w 76795"/>
                  <a:gd name="connsiteY8" fmla="*/ 103591 h 115276"/>
                  <a:gd name="connsiteX9" fmla="*/ 38551 w 76795"/>
                  <a:gd name="connsiteY9" fmla="*/ 115497 h 115276"/>
                  <a:gd name="connsiteX10" fmla="*/ 67102 w 76795"/>
                  <a:gd name="connsiteY10" fmla="*/ 100709 h 115276"/>
                  <a:gd name="connsiteX11" fmla="*/ 76960 w 76795"/>
                  <a:gd name="connsiteY11" fmla="*/ 57823 h 115276"/>
                  <a:gd name="connsiteX12" fmla="*/ 67102 w 76795"/>
                  <a:gd name="connsiteY12" fmla="*/ 14984 h 115276"/>
                  <a:gd name="connsiteX13" fmla="*/ 38551 w 76795"/>
                  <a:gd name="connsiteY13" fmla="*/ 221 h 115276"/>
                  <a:gd name="connsiteX14" fmla="*/ 10023 w 76795"/>
                  <a:gd name="connsiteY14" fmla="*/ 14984 h 115276"/>
                  <a:gd name="connsiteX15" fmla="*/ 165 w 76795"/>
                  <a:gd name="connsiteY15" fmla="*/ 57823 h 115276"/>
                  <a:gd name="connsiteX16" fmla="*/ 10023 w 76795"/>
                  <a:gd name="connsiteY16" fmla="*/ 100709 h 115276"/>
                  <a:gd name="connsiteX17" fmla="*/ 38551 w 76795"/>
                  <a:gd name="connsiteY17" fmla="*/ 11549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1" y="103591"/>
                    </a:moveTo>
                    <a:cubicBezTo>
                      <a:pt x="30819" y="103591"/>
                      <a:pt x="25001" y="99781"/>
                      <a:pt x="21096" y="92161"/>
                    </a:cubicBezTo>
                    <a:cubicBezTo>
                      <a:pt x="17207" y="84557"/>
                      <a:pt x="15262" y="73111"/>
                      <a:pt x="15262" y="57823"/>
                    </a:cubicBezTo>
                    <a:cubicBezTo>
                      <a:pt x="15262" y="42599"/>
                      <a:pt x="17207" y="31177"/>
                      <a:pt x="21096" y="23557"/>
                    </a:cubicBezTo>
                    <a:cubicBezTo>
                      <a:pt x="25001" y="15937"/>
                      <a:pt x="30819" y="12127"/>
                      <a:pt x="38551" y="12127"/>
                    </a:cubicBezTo>
                    <a:cubicBezTo>
                      <a:pt x="46345" y="12127"/>
                      <a:pt x="52187" y="15937"/>
                      <a:pt x="56077" y="23557"/>
                    </a:cubicBezTo>
                    <a:cubicBezTo>
                      <a:pt x="59982" y="31177"/>
                      <a:pt x="61934" y="42599"/>
                      <a:pt x="61934" y="57823"/>
                    </a:cubicBezTo>
                    <a:cubicBezTo>
                      <a:pt x="61934" y="73111"/>
                      <a:pt x="59982" y="84557"/>
                      <a:pt x="56077" y="92161"/>
                    </a:cubicBezTo>
                    <a:cubicBezTo>
                      <a:pt x="52187" y="99781"/>
                      <a:pt x="46345" y="103591"/>
                      <a:pt x="38551" y="103591"/>
                    </a:cubicBezTo>
                    <a:close/>
                    <a:moveTo>
                      <a:pt x="38551" y="115497"/>
                    </a:moveTo>
                    <a:cubicBezTo>
                      <a:pt x="51012" y="115497"/>
                      <a:pt x="60530" y="110568"/>
                      <a:pt x="67102" y="100709"/>
                    </a:cubicBezTo>
                    <a:cubicBezTo>
                      <a:pt x="73674" y="90867"/>
                      <a:pt x="76960" y="76571"/>
                      <a:pt x="76960" y="57823"/>
                    </a:cubicBezTo>
                    <a:cubicBezTo>
                      <a:pt x="76960" y="39122"/>
                      <a:pt x="73674" y="24843"/>
                      <a:pt x="67102" y="14984"/>
                    </a:cubicBezTo>
                    <a:cubicBezTo>
                      <a:pt x="60530" y="5142"/>
                      <a:pt x="51012" y="221"/>
                      <a:pt x="38551" y="221"/>
                    </a:cubicBezTo>
                    <a:cubicBezTo>
                      <a:pt x="26105" y="221"/>
                      <a:pt x="16595" y="5142"/>
                      <a:pt x="10023" y="14984"/>
                    </a:cubicBezTo>
                    <a:cubicBezTo>
                      <a:pt x="3451" y="24843"/>
                      <a:pt x="165" y="39122"/>
                      <a:pt x="165" y="57823"/>
                    </a:cubicBezTo>
                    <a:cubicBezTo>
                      <a:pt x="165" y="76571"/>
                      <a:pt x="3451" y="90867"/>
                      <a:pt x="10023" y="100709"/>
                    </a:cubicBezTo>
                    <a:cubicBezTo>
                      <a:pt x="16595" y="110568"/>
                      <a:pt x="26105" y="115497"/>
                      <a:pt x="38551" y="115497"/>
                    </a:cubicBezTo>
                    <a:close/>
                  </a:path>
                </a:pathLst>
              </a:custGeom>
              <a:solidFill>
                <a:srgbClr val="000000"/>
              </a:solidFill>
              <a:ln w="1524" cap="flat">
                <a:noFill/>
                <a:prstDash val="solid"/>
                <a:round/>
              </a:ln>
            </p:spPr>
            <p:txBody>
              <a:bodyPr rtlCol="0" anchor="ctr"/>
              <a:lstStyle/>
              <a:p>
                <a:endParaRPr lang="en-US"/>
              </a:p>
            </p:txBody>
          </p:sp>
          <p:sp>
            <p:nvSpPr>
              <p:cNvPr id="247" name="Freeform: Shape 246">
                <a:extLst>
                  <a:ext uri="{FF2B5EF4-FFF2-40B4-BE49-F238E27FC236}">
                    <a16:creationId xmlns:a16="http://schemas.microsoft.com/office/drawing/2014/main" id="{F41AE0A5-D2A5-40F1-93F5-662E9B31FCA5}"/>
                  </a:ext>
                </a:extLst>
              </p:cNvPr>
              <p:cNvSpPr/>
              <p:nvPr/>
            </p:nvSpPr>
            <p:spPr>
              <a:xfrm flipV="1">
                <a:off x="7773597" y="5823215"/>
                <a:ext cx="15716" cy="18907"/>
              </a:xfrm>
              <a:custGeom>
                <a:avLst/>
                <a:gdLst>
                  <a:gd name="connsiteX0" fmla="*/ 185 w 15716"/>
                  <a:gd name="connsiteY0" fmla="*/ 19160 h 18907"/>
                  <a:gd name="connsiteX1" fmla="*/ 15901 w 15716"/>
                  <a:gd name="connsiteY1" fmla="*/ 19160 h 18907"/>
                  <a:gd name="connsiteX2" fmla="*/ 15901 w 15716"/>
                  <a:gd name="connsiteY2" fmla="*/ 253 h 18907"/>
                  <a:gd name="connsiteX3" fmla="*/ 185 w 15716"/>
                  <a:gd name="connsiteY3" fmla="*/ 253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160"/>
                    </a:moveTo>
                    <a:lnTo>
                      <a:pt x="15901" y="19160"/>
                    </a:lnTo>
                    <a:lnTo>
                      <a:pt x="15901" y="253"/>
                    </a:lnTo>
                    <a:lnTo>
                      <a:pt x="185" y="253"/>
                    </a:lnTo>
                    <a:close/>
                  </a:path>
                </a:pathLst>
              </a:custGeom>
              <a:solidFill>
                <a:srgbClr val="000000"/>
              </a:solidFill>
              <a:ln w="1524" cap="flat">
                <a:noFill/>
                <a:prstDash val="solid"/>
                <a:round/>
              </a:ln>
            </p:spPr>
            <p:txBody>
              <a:bodyPr rtlCol="0" anchor="ctr"/>
              <a:lstStyle/>
              <a:p>
                <a:endParaRPr lang="en-US"/>
              </a:p>
            </p:txBody>
          </p:sp>
          <p:sp>
            <p:nvSpPr>
              <p:cNvPr id="248" name="Freeform: Shape 247">
                <a:extLst>
                  <a:ext uri="{FF2B5EF4-FFF2-40B4-BE49-F238E27FC236}">
                    <a16:creationId xmlns:a16="http://schemas.microsoft.com/office/drawing/2014/main" id="{CD1B31DC-7F73-43DB-AABA-3F5B7639DB03}"/>
                  </a:ext>
                </a:extLst>
              </p:cNvPr>
              <p:cNvSpPr/>
              <p:nvPr/>
            </p:nvSpPr>
            <p:spPr>
              <a:xfrm flipV="1">
                <a:off x="7815801" y="5729013"/>
                <a:ext cx="76795" cy="115276"/>
              </a:xfrm>
              <a:custGeom>
                <a:avLst/>
                <a:gdLst>
                  <a:gd name="connsiteX0" fmla="*/ 38558 w 76795"/>
                  <a:gd name="connsiteY0" fmla="*/ 103591 h 115276"/>
                  <a:gd name="connsiteX1" fmla="*/ 21104 w 76795"/>
                  <a:gd name="connsiteY1" fmla="*/ 92161 h 115276"/>
                  <a:gd name="connsiteX2" fmla="*/ 15270 w 76795"/>
                  <a:gd name="connsiteY2" fmla="*/ 57823 h 115276"/>
                  <a:gd name="connsiteX3" fmla="*/ 21104 w 76795"/>
                  <a:gd name="connsiteY3" fmla="*/ 23557 h 115276"/>
                  <a:gd name="connsiteX4" fmla="*/ 38558 w 76795"/>
                  <a:gd name="connsiteY4" fmla="*/ 12127 h 115276"/>
                  <a:gd name="connsiteX5" fmla="*/ 56084 w 76795"/>
                  <a:gd name="connsiteY5" fmla="*/ 23557 h 115276"/>
                  <a:gd name="connsiteX6" fmla="*/ 61942 w 76795"/>
                  <a:gd name="connsiteY6" fmla="*/ 57823 h 115276"/>
                  <a:gd name="connsiteX7" fmla="*/ 56084 w 76795"/>
                  <a:gd name="connsiteY7" fmla="*/ 92161 h 115276"/>
                  <a:gd name="connsiteX8" fmla="*/ 38558 w 76795"/>
                  <a:gd name="connsiteY8" fmla="*/ 103591 h 115276"/>
                  <a:gd name="connsiteX9" fmla="*/ 38558 w 76795"/>
                  <a:gd name="connsiteY9" fmla="*/ 115497 h 115276"/>
                  <a:gd name="connsiteX10" fmla="*/ 67109 w 76795"/>
                  <a:gd name="connsiteY10" fmla="*/ 100709 h 115276"/>
                  <a:gd name="connsiteX11" fmla="*/ 76968 w 76795"/>
                  <a:gd name="connsiteY11" fmla="*/ 57823 h 115276"/>
                  <a:gd name="connsiteX12" fmla="*/ 67109 w 76795"/>
                  <a:gd name="connsiteY12" fmla="*/ 14984 h 115276"/>
                  <a:gd name="connsiteX13" fmla="*/ 38558 w 76795"/>
                  <a:gd name="connsiteY13" fmla="*/ 221 h 115276"/>
                  <a:gd name="connsiteX14" fmla="*/ 10031 w 76795"/>
                  <a:gd name="connsiteY14" fmla="*/ 14984 h 115276"/>
                  <a:gd name="connsiteX15" fmla="*/ 173 w 76795"/>
                  <a:gd name="connsiteY15" fmla="*/ 57823 h 115276"/>
                  <a:gd name="connsiteX16" fmla="*/ 10031 w 76795"/>
                  <a:gd name="connsiteY16" fmla="*/ 100709 h 115276"/>
                  <a:gd name="connsiteX17" fmla="*/ 38558 w 76795"/>
                  <a:gd name="connsiteY17" fmla="*/ 11549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8" y="103591"/>
                    </a:moveTo>
                    <a:cubicBezTo>
                      <a:pt x="30827" y="103591"/>
                      <a:pt x="25009" y="99781"/>
                      <a:pt x="21104" y="92161"/>
                    </a:cubicBezTo>
                    <a:cubicBezTo>
                      <a:pt x="17214" y="84557"/>
                      <a:pt x="15270" y="73111"/>
                      <a:pt x="15270" y="57823"/>
                    </a:cubicBezTo>
                    <a:cubicBezTo>
                      <a:pt x="15270" y="42599"/>
                      <a:pt x="17214" y="31177"/>
                      <a:pt x="21104" y="23557"/>
                    </a:cubicBezTo>
                    <a:cubicBezTo>
                      <a:pt x="25009" y="15937"/>
                      <a:pt x="30827" y="12127"/>
                      <a:pt x="38558" y="12127"/>
                    </a:cubicBezTo>
                    <a:cubicBezTo>
                      <a:pt x="46353" y="12127"/>
                      <a:pt x="52195" y="15937"/>
                      <a:pt x="56084" y="23557"/>
                    </a:cubicBezTo>
                    <a:cubicBezTo>
                      <a:pt x="59990" y="31177"/>
                      <a:pt x="61942" y="42599"/>
                      <a:pt x="61942" y="57823"/>
                    </a:cubicBezTo>
                    <a:cubicBezTo>
                      <a:pt x="61942" y="73111"/>
                      <a:pt x="59990" y="84557"/>
                      <a:pt x="56084" y="92161"/>
                    </a:cubicBezTo>
                    <a:cubicBezTo>
                      <a:pt x="52195" y="99781"/>
                      <a:pt x="46353" y="103591"/>
                      <a:pt x="38558" y="103591"/>
                    </a:cubicBezTo>
                    <a:close/>
                    <a:moveTo>
                      <a:pt x="38558" y="115497"/>
                    </a:moveTo>
                    <a:cubicBezTo>
                      <a:pt x="51020" y="115497"/>
                      <a:pt x="60537" y="110568"/>
                      <a:pt x="67109" y="100709"/>
                    </a:cubicBezTo>
                    <a:cubicBezTo>
                      <a:pt x="73682" y="90867"/>
                      <a:pt x="76968" y="76571"/>
                      <a:pt x="76968" y="57823"/>
                    </a:cubicBezTo>
                    <a:cubicBezTo>
                      <a:pt x="76968" y="39122"/>
                      <a:pt x="73682" y="24843"/>
                      <a:pt x="67109" y="14984"/>
                    </a:cubicBezTo>
                    <a:cubicBezTo>
                      <a:pt x="60537" y="5142"/>
                      <a:pt x="51020" y="221"/>
                      <a:pt x="38558" y="221"/>
                    </a:cubicBezTo>
                    <a:cubicBezTo>
                      <a:pt x="26112" y="221"/>
                      <a:pt x="16603" y="5142"/>
                      <a:pt x="10031" y="14984"/>
                    </a:cubicBezTo>
                    <a:cubicBezTo>
                      <a:pt x="3459" y="24843"/>
                      <a:pt x="173" y="39122"/>
                      <a:pt x="173" y="57823"/>
                    </a:cubicBezTo>
                    <a:cubicBezTo>
                      <a:pt x="173" y="76571"/>
                      <a:pt x="3459" y="90867"/>
                      <a:pt x="10031" y="100709"/>
                    </a:cubicBezTo>
                    <a:cubicBezTo>
                      <a:pt x="16603" y="110568"/>
                      <a:pt x="26112" y="115497"/>
                      <a:pt x="38558" y="115497"/>
                    </a:cubicBezTo>
                    <a:close/>
                  </a:path>
                </a:pathLst>
              </a:custGeom>
              <a:solidFill>
                <a:srgbClr val="000000"/>
              </a:solidFill>
              <a:ln w="1524" cap="flat">
                <a:noFill/>
                <a:prstDash val="solid"/>
                <a:round/>
              </a:ln>
            </p:spPr>
            <p:txBody>
              <a:bodyPr rtlCol="0" anchor="ctr"/>
              <a:lstStyle/>
              <a:p>
                <a:endParaRPr lang="en-US"/>
              </a:p>
            </p:txBody>
          </p:sp>
        </p:grpSp>
      </p:grpSp>
      <p:grpSp>
        <p:nvGrpSpPr>
          <p:cNvPr id="249" name="Graphic 4">
            <a:extLst>
              <a:ext uri="{FF2B5EF4-FFF2-40B4-BE49-F238E27FC236}">
                <a16:creationId xmlns:a16="http://schemas.microsoft.com/office/drawing/2014/main" id="{2BF7F60B-8A6D-41F0-BD80-29F50A6C7D27}"/>
              </a:ext>
            </a:extLst>
          </p:cNvPr>
          <p:cNvGrpSpPr/>
          <p:nvPr/>
        </p:nvGrpSpPr>
        <p:grpSpPr>
          <a:xfrm>
            <a:off x="7671515" y="5142654"/>
            <a:ext cx="364536" cy="115276"/>
            <a:chOff x="7671515" y="5142654"/>
            <a:chExt cx="364536" cy="115276"/>
          </a:xfrm>
          <a:solidFill>
            <a:srgbClr val="000000"/>
          </a:solidFill>
        </p:grpSpPr>
        <p:sp>
          <p:nvSpPr>
            <p:cNvPr id="250" name="Freeform: Shape 249">
              <a:extLst>
                <a:ext uri="{FF2B5EF4-FFF2-40B4-BE49-F238E27FC236}">
                  <a16:creationId xmlns:a16="http://schemas.microsoft.com/office/drawing/2014/main" id="{2A147339-596D-4FA1-96E0-49769FE3D3FC}"/>
                </a:ext>
              </a:extLst>
            </p:cNvPr>
            <p:cNvSpPr/>
            <p:nvPr/>
          </p:nvSpPr>
          <p:spPr>
            <a:xfrm>
              <a:off x="7969377" y="5197870"/>
              <a:ext cx="66675" cy="19050"/>
            </a:xfrm>
            <a:custGeom>
              <a:avLst/>
              <a:gdLst>
                <a:gd name="connsiteX0" fmla="*/ 66889 w 66675"/>
                <a:gd name="connsiteY0" fmla="*/ 226 h 19050"/>
                <a:gd name="connsiteX1" fmla="*/ 214 w 66675"/>
                <a:gd name="connsiteY1" fmla="*/ 226 h 19050"/>
              </a:gdLst>
              <a:ahLst/>
              <a:cxnLst>
                <a:cxn ang="0">
                  <a:pos x="connsiteX0" y="connsiteY0"/>
                </a:cxn>
                <a:cxn ang="0">
                  <a:pos x="connsiteX1" y="connsiteY1"/>
                </a:cxn>
              </a:cxnLst>
              <a:rect l="l" t="t" r="r" b="b"/>
              <a:pathLst>
                <a:path w="66675" h="19050">
                  <a:moveTo>
                    <a:pt x="66889" y="226"/>
                  </a:moveTo>
                  <a:lnTo>
                    <a:pt x="214" y="226"/>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51" name="Graphic 4">
              <a:extLst>
                <a:ext uri="{FF2B5EF4-FFF2-40B4-BE49-F238E27FC236}">
                  <a16:creationId xmlns:a16="http://schemas.microsoft.com/office/drawing/2014/main" id="{2BF7F60B-8A6D-41F0-BD80-29F50A6C7D27}"/>
                </a:ext>
              </a:extLst>
            </p:cNvPr>
            <p:cNvGrpSpPr/>
            <p:nvPr/>
          </p:nvGrpSpPr>
          <p:grpSpPr>
            <a:xfrm>
              <a:off x="7671515" y="5142654"/>
              <a:ext cx="217890" cy="115276"/>
              <a:chOff x="7671515" y="5142654"/>
              <a:chExt cx="217890" cy="115276"/>
            </a:xfrm>
            <a:solidFill>
              <a:srgbClr val="000000"/>
            </a:solidFill>
          </p:grpSpPr>
          <p:sp>
            <p:nvSpPr>
              <p:cNvPr id="252" name="Freeform: Shape 251">
                <a:extLst>
                  <a:ext uri="{FF2B5EF4-FFF2-40B4-BE49-F238E27FC236}">
                    <a16:creationId xmlns:a16="http://schemas.microsoft.com/office/drawing/2014/main" id="{ADE0CA88-EB38-455A-BC3C-F374DF71F954}"/>
                  </a:ext>
                </a:extLst>
              </p:cNvPr>
              <p:cNvSpPr/>
              <p:nvPr/>
            </p:nvSpPr>
            <p:spPr>
              <a:xfrm flipV="1">
                <a:off x="7671515" y="5142654"/>
                <a:ext cx="70532" cy="113109"/>
              </a:xfrm>
              <a:custGeom>
                <a:avLst/>
                <a:gdLst>
                  <a:gd name="connsiteX0" fmla="*/ 18240 w 70532"/>
                  <a:gd name="connsiteY0" fmla="*/ 12834 h 113109"/>
                  <a:gd name="connsiteX1" fmla="*/ 70699 w 70532"/>
                  <a:gd name="connsiteY1" fmla="*/ 12834 h 113109"/>
                  <a:gd name="connsiteX2" fmla="*/ 70699 w 70532"/>
                  <a:gd name="connsiteY2" fmla="*/ 189 h 113109"/>
                  <a:gd name="connsiteX3" fmla="*/ 166 w 70532"/>
                  <a:gd name="connsiteY3" fmla="*/ 189 h 113109"/>
                  <a:gd name="connsiteX4" fmla="*/ 166 w 70532"/>
                  <a:gd name="connsiteY4" fmla="*/ 12834 h 113109"/>
                  <a:gd name="connsiteX5" fmla="*/ 23479 w 70532"/>
                  <a:gd name="connsiteY5" fmla="*/ 36598 h 113109"/>
                  <a:gd name="connsiteX6" fmla="*/ 42052 w 70532"/>
                  <a:gd name="connsiteY6" fmla="*/ 55863 h 113109"/>
                  <a:gd name="connsiteX7" fmla="*/ 52125 w 70532"/>
                  <a:gd name="connsiteY7" fmla="*/ 69579 h 113109"/>
                  <a:gd name="connsiteX8" fmla="*/ 55006 w 70532"/>
                  <a:gd name="connsiteY8" fmla="*/ 80628 h 113109"/>
                  <a:gd name="connsiteX9" fmla="*/ 48791 w 70532"/>
                  <a:gd name="connsiteY9" fmla="*/ 95058 h 113109"/>
                  <a:gd name="connsiteX10" fmla="*/ 32599 w 70532"/>
                  <a:gd name="connsiteY10" fmla="*/ 100654 h 113109"/>
                  <a:gd name="connsiteX11" fmla="*/ 17668 w 70532"/>
                  <a:gd name="connsiteY11" fmla="*/ 98201 h 113109"/>
                  <a:gd name="connsiteX12" fmla="*/ 904 w 70532"/>
                  <a:gd name="connsiteY12" fmla="*/ 90748 h 113109"/>
                  <a:gd name="connsiteX13" fmla="*/ 904 w 70532"/>
                  <a:gd name="connsiteY13" fmla="*/ 105940 h 113109"/>
                  <a:gd name="connsiteX14" fmla="*/ 17859 w 70532"/>
                  <a:gd name="connsiteY14" fmla="*/ 111441 h 113109"/>
                  <a:gd name="connsiteX15" fmla="*/ 32313 w 70532"/>
                  <a:gd name="connsiteY15" fmla="*/ 113299 h 113109"/>
                  <a:gd name="connsiteX16" fmla="*/ 59840 w 70532"/>
                  <a:gd name="connsiteY16" fmla="*/ 104655 h 113109"/>
                  <a:gd name="connsiteX17" fmla="*/ 70103 w 70532"/>
                  <a:gd name="connsiteY17" fmla="*/ 81604 h 113109"/>
                  <a:gd name="connsiteX18" fmla="*/ 67532 w 70532"/>
                  <a:gd name="connsiteY18" fmla="*/ 68602 h 113109"/>
                  <a:gd name="connsiteX19" fmla="*/ 58197 w 70532"/>
                  <a:gd name="connsiteY19" fmla="*/ 54148 h 113109"/>
                  <a:gd name="connsiteX20" fmla="*/ 46362 w 70532"/>
                  <a:gd name="connsiteY20" fmla="*/ 41671 h 113109"/>
                  <a:gd name="connsiteX21" fmla="*/ 18240 w 70532"/>
                  <a:gd name="connsiteY21" fmla="*/ 12834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40" y="12834"/>
                    </a:moveTo>
                    <a:lnTo>
                      <a:pt x="70699" y="12834"/>
                    </a:lnTo>
                    <a:lnTo>
                      <a:pt x="70699" y="189"/>
                    </a:lnTo>
                    <a:lnTo>
                      <a:pt x="166" y="189"/>
                    </a:lnTo>
                    <a:lnTo>
                      <a:pt x="166" y="12834"/>
                    </a:lnTo>
                    <a:cubicBezTo>
                      <a:pt x="5865" y="18739"/>
                      <a:pt x="13636" y="26661"/>
                      <a:pt x="23479" y="36598"/>
                    </a:cubicBezTo>
                    <a:cubicBezTo>
                      <a:pt x="33337" y="46552"/>
                      <a:pt x="39528" y="52973"/>
                      <a:pt x="42052" y="55863"/>
                    </a:cubicBezTo>
                    <a:cubicBezTo>
                      <a:pt x="46862" y="61260"/>
                      <a:pt x="50220" y="65832"/>
                      <a:pt x="52125" y="69579"/>
                    </a:cubicBezTo>
                    <a:cubicBezTo>
                      <a:pt x="54046" y="73325"/>
                      <a:pt x="55006" y="77008"/>
                      <a:pt x="55006" y="80628"/>
                    </a:cubicBezTo>
                    <a:cubicBezTo>
                      <a:pt x="55006" y="86533"/>
                      <a:pt x="52935" y="91343"/>
                      <a:pt x="48791" y="95058"/>
                    </a:cubicBezTo>
                    <a:cubicBezTo>
                      <a:pt x="44648" y="98789"/>
                      <a:pt x="39250" y="100654"/>
                      <a:pt x="32599" y="100654"/>
                    </a:cubicBezTo>
                    <a:cubicBezTo>
                      <a:pt x="27884" y="100654"/>
                      <a:pt x="22907" y="99836"/>
                      <a:pt x="17668" y="98201"/>
                    </a:cubicBezTo>
                    <a:cubicBezTo>
                      <a:pt x="12445" y="96566"/>
                      <a:pt x="6857" y="94082"/>
                      <a:pt x="904" y="90748"/>
                    </a:cubicBezTo>
                    <a:lnTo>
                      <a:pt x="904" y="105940"/>
                    </a:lnTo>
                    <a:cubicBezTo>
                      <a:pt x="6953" y="108369"/>
                      <a:pt x="12604" y="110203"/>
                      <a:pt x="17859" y="111441"/>
                    </a:cubicBezTo>
                    <a:cubicBezTo>
                      <a:pt x="23129" y="112679"/>
                      <a:pt x="27947" y="113299"/>
                      <a:pt x="32313" y="113299"/>
                    </a:cubicBezTo>
                    <a:cubicBezTo>
                      <a:pt x="43822" y="113299"/>
                      <a:pt x="52998" y="110417"/>
                      <a:pt x="59840" y="104655"/>
                    </a:cubicBezTo>
                    <a:cubicBezTo>
                      <a:pt x="66682" y="98908"/>
                      <a:pt x="70103" y="91224"/>
                      <a:pt x="70103" y="81604"/>
                    </a:cubicBezTo>
                    <a:cubicBezTo>
                      <a:pt x="70103" y="77032"/>
                      <a:pt x="69246" y="72698"/>
                      <a:pt x="67532" y="68602"/>
                    </a:cubicBezTo>
                    <a:cubicBezTo>
                      <a:pt x="65833" y="64522"/>
                      <a:pt x="62722" y="59704"/>
                      <a:pt x="58197" y="54148"/>
                    </a:cubicBezTo>
                    <a:cubicBezTo>
                      <a:pt x="56959" y="52704"/>
                      <a:pt x="53014" y="48544"/>
                      <a:pt x="46362" y="41671"/>
                    </a:cubicBezTo>
                    <a:cubicBezTo>
                      <a:pt x="39727" y="34797"/>
                      <a:pt x="30352" y="25184"/>
                      <a:pt x="18240" y="12834"/>
                    </a:cubicBezTo>
                    <a:close/>
                  </a:path>
                </a:pathLst>
              </a:custGeom>
              <a:solidFill>
                <a:srgbClr val="000000"/>
              </a:solidFill>
              <a:ln w="1524" cap="flat">
                <a:noFill/>
                <a:prstDash val="solid"/>
                <a:round/>
              </a:ln>
            </p:spPr>
            <p:txBody>
              <a:bodyPr rtlCol="0" anchor="ctr"/>
              <a:lstStyle/>
              <a:p>
                <a:endParaRPr lang="en-US"/>
              </a:p>
            </p:txBody>
          </p:sp>
          <p:sp>
            <p:nvSpPr>
              <p:cNvPr id="253" name="Freeform: Shape 252">
                <a:extLst>
                  <a:ext uri="{FF2B5EF4-FFF2-40B4-BE49-F238E27FC236}">
                    <a16:creationId xmlns:a16="http://schemas.microsoft.com/office/drawing/2014/main" id="{8CC4F751-514C-401E-A7CB-B549331BF08D}"/>
                  </a:ext>
                </a:extLst>
              </p:cNvPr>
              <p:cNvSpPr/>
              <p:nvPr/>
            </p:nvSpPr>
            <p:spPr>
              <a:xfrm flipV="1">
                <a:off x="7773597" y="5236856"/>
                <a:ext cx="15716" cy="18907"/>
              </a:xfrm>
              <a:custGeom>
                <a:avLst/>
                <a:gdLst>
                  <a:gd name="connsiteX0" fmla="*/ 185 w 15716"/>
                  <a:gd name="connsiteY0" fmla="*/ 19130 h 18907"/>
                  <a:gd name="connsiteX1" fmla="*/ 15901 w 15716"/>
                  <a:gd name="connsiteY1" fmla="*/ 19130 h 18907"/>
                  <a:gd name="connsiteX2" fmla="*/ 15901 w 15716"/>
                  <a:gd name="connsiteY2" fmla="*/ 222 h 18907"/>
                  <a:gd name="connsiteX3" fmla="*/ 185 w 15716"/>
                  <a:gd name="connsiteY3" fmla="*/ 222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130"/>
                    </a:moveTo>
                    <a:lnTo>
                      <a:pt x="15901" y="19130"/>
                    </a:lnTo>
                    <a:lnTo>
                      <a:pt x="15901" y="222"/>
                    </a:lnTo>
                    <a:lnTo>
                      <a:pt x="185" y="222"/>
                    </a:lnTo>
                    <a:close/>
                  </a:path>
                </a:pathLst>
              </a:custGeom>
              <a:solidFill>
                <a:srgbClr val="000000"/>
              </a:solidFill>
              <a:ln w="1524" cap="flat">
                <a:noFill/>
                <a:prstDash val="solid"/>
                <a:round/>
              </a:ln>
            </p:spPr>
            <p:txBody>
              <a:bodyPr rtlCol="0" anchor="ctr"/>
              <a:lstStyle/>
              <a:p>
                <a:endParaRPr lang="en-US"/>
              </a:p>
            </p:txBody>
          </p:sp>
          <p:sp>
            <p:nvSpPr>
              <p:cNvPr id="254" name="Freeform: Shape 253">
                <a:extLst>
                  <a:ext uri="{FF2B5EF4-FFF2-40B4-BE49-F238E27FC236}">
                    <a16:creationId xmlns:a16="http://schemas.microsoft.com/office/drawing/2014/main" id="{7338720D-CEC8-4F69-A1A7-DE5CE51F8ECC}"/>
                  </a:ext>
                </a:extLst>
              </p:cNvPr>
              <p:cNvSpPr/>
              <p:nvPr/>
            </p:nvSpPr>
            <p:spPr>
              <a:xfrm flipV="1">
                <a:off x="7817516" y="5144654"/>
                <a:ext cx="71889" cy="113275"/>
              </a:xfrm>
              <a:custGeom>
                <a:avLst/>
                <a:gdLst>
                  <a:gd name="connsiteX0" fmla="*/ 4864 w 71889"/>
                  <a:gd name="connsiteY0" fmla="*/ 113467 h 113275"/>
                  <a:gd name="connsiteX1" fmla="*/ 63871 w 71889"/>
                  <a:gd name="connsiteY1" fmla="*/ 113467 h 113275"/>
                  <a:gd name="connsiteX2" fmla="*/ 63871 w 71889"/>
                  <a:gd name="connsiteY2" fmla="*/ 100798 h 113275"/>
                  <a:gd name="connsiteX3" fmla="*/ 18628 w 71889"/>
                  <a:gd name="connsiteY3" fmla="*/ 100798 h 113275"/>
                  <a:gd name="connsiteX4" fmla="*/ 18628 w 71889"/>
                  <a:gd name="connsiteY4" fmla="*/ 73581 h 113275"/>
                  <a:gd name="connsiteX5" fmla="*/ 25152 w 71889"/>
                  <a:gd name="connsiteY5" fmla="*/ 75248 h 113275"/>
                  <a:gd name="connsiteX6" fmla="*/ 31725 w 71889"/>
                  <a:gd name="connsiteY6" fmla="*/ 75795 h 113275"/>
                  <a:gd name="connsiteX7" fmla="*/ 61181 w 71889"/>
                  <a:gd name="connsiteY7" fmla="*/ 65604 h 113275"/>
                  <a:gd name="connsiteX8" fmla="*/ 72063 w 71889"/>
                  <a:gd name="connsiteY8" fmla="*/ 38005 h 113275"/>
                  <a:gd name="connsiteX9" fmla="*/ 60895 w 71889"/>
                  <a:gd name="connsiteY9" fmla="*/ 10120 h 113275"/>
                  <a:gd name="connsiteX10" fmla="*/ 29415 w 71889"/>
                  <a:gd name="connsiteY10" fmla="*/ 191 h 113275"/>
                  <a:gd name="connsiteX11" fmla="*/ 15151 w 71889"/>
                  <a:gd name="connsiteY11" fmla="*/ 1381 h 113275"/>
                  <a:gd name="connsiteX12" fmla="*/ 173 w 71889"/>
                  <a:gd name="connsiteY12" fmla="*/ 4953 h 113275"/>
                  <a:gd name="connsiteX13" fmla="*/ 173 w 71889"/>
                  <a:gd name="connsiteY13" fmla="*/ 20074 h 113275"/>
                  <a:gd name="connsiteX14" fmla="*/ 14008 w 71889"/>
                  <a:gd name="connsiteY14" fmla="*/ 14645 h 113275"/>
                  <a:gd name="connsiteX15" fmla="*/ 29105 w 71889"/>
                  <a:gd name="connsiteY15" fmla="*/ 12859 h 113275"/>
                  <a:gd name="connsiteX16" fmla="*/ 49489 w 71889"/>
                  <a:gd name="connsiteY16" fmla="*/ 19622 h 113275"/>
                  <a:gd name="connsiteX17" fmla="*/ 57013 w 71889"/>
                  <a:gd name="connsiteY17" fmla="*/ 38005 h 113275"/>
                  <a:gd name="connsiteX18" fmla="*/ 49489 w 71889"/>
                  <a:gd name="connsiteY18" fmla="*/ 56364 h 113275"/>
                  <a:gd name="connsiteX19" fmla="*/ 29105 w 71889"/>
                  <a:gd name="connsiteY19" fmla="*/ 63151 h 113275"/>
                  <a:gd name="connsiteX20" fmla="*/ 17080 w 71889"/>
                  <a:gd name="connsiteY20" fmla="*/ 61817 h 113275"/>
                  <a:gd name="connsiteX21" fmla="*/ 4864 w 71889"/>
                  <a:gd name="connsiteY21" fmla="*/ 57650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64" y="113467"/>
                    </a:moveTo>
                    <a:lnTo>
                      <a:pt x="63871" y="113467"/>
                    </a:lnTo>
                    <a:lnTo>
                      <a:pt x="63871" y="100798"/>
                    </a:lnTo>
                    <a:lnTo>
                      <a:pt x="18628" y="100798"/>
                    </a:lnTo>
                    <a:lnTo>
                      <a:pt x="18628" y="73581"/>
                    </a:lnTo>
                    <a:cubicBezTo>
                      <a:pt x="20803" y="74327"/>
                      <a:pt x="22977" y="74882"/>
                      <a:pt x="25152" y="75248"/>
                    </a:cubicBezTo>
                    <a:cubicBezTo>
                      <a:pt x="27343" y="75613"/>
                      <a:pt x="29534" y="75795"/>
                      <a:pt x="31725" y="75795"/>
                    </a:cubicBezTo>
                    <a:cubicBezTo>
                      <a:pt x="44123" y="75795"/>
                      <a:pt x="53942" y="72398"/>
                      <a:pt x="61181" y="65604"/>
                    </a:cubicBezTo>
                    <a:cubicBezTo>
                      <a:pt x="68435" y="58809"/>
                      <a:pt x="72063" y="49609"/>
                      <a:pt x="72063" y="38005"/>
                    </a:cubicBezTo>
                    <a:cubicBezTo>
                      <a:pt x="72063" y="26051"/>
                      <a:pt x="68340" y="16756"/>
                      <a:pt x="60895" y="10120"/>
                    </a:cubicBezTo>
                    <a:cubicBezTo>
                      <a:pt x="53449" y="3500"/>
                      <a:pt x="42956" y="191"/>
                      <a:pt x="29415" y="191"/>
                    </a:cubicBezTo>
                    <a:cubicBezTo>
                      <a:pt x="24748" y="191"/>
                      <a:pt x="19993" y="587"/>
                      <a:pt x="15151" y="1381"/>
                    </a:cubicBezTo>
                    <a:cubicBezTo>
                      <a:pt x="10325" y="2175"/>
                      <a:pt x="5332" y="3366"/>
                      <a:pt x="173" y="4953"/>
                    </a:cubicBezTo>
                    <a:lnTo>
                      <a:pt x="173" y="20074"/>
                    </a:lnTo>
                    <a:cubicBezTo>
                      <a:pt x="4634" y="17645"/>
                      <a:pt x="9246" y="15835"/>
                      <a:pt x="14008" y="14645"/>
                    </a:cubicBezTo>
                    <a:cubicBezTo>
                      <a:pt x="18771" y="13454"/>
                      <a:pt x="23803" y="12859"/>
                      <a:pt x="29105" y="12859"/>
                    </a:cubicBezTo>
                    <a:cubicBezTo>
                      <a:pt x="37693" y="12859"/>
                      <a:pt x="44488" y="15113"/>
                      <a:pt x="49489" y="19622"/>
                    </a:cubicBezTo>
                    <a:cubicBezTo>
                      <a:pt x="54505" y="24130"/>
                      <a:pt x="57013" y="30258"/>
                      <a:pt x="57013" y="38005"/>
                    </a:cubicBezTo>
                    <a:cubicBezTo>
                      <a:pt x="57013" y="45736"/>
                      <a:pt x="54505" y="51856"/>
                      <a:pt x="49489" y="56364"/>
                    </a:cubicBezTo>
                    <a:cubicBezTo>
                      <a:pt x="44488" y="60889"/>
                      <a:pt x="37693" y="63151"/>
                      <a:pt x="29105" y="63151"/>
                    </a:cubicBezTo>
                    <a:cubicBezTo>
                      <a:pt x="25089" y="63151"/>
                      <a:pt x="21080" y="62706"/>
                      <a:pt x="17080" y="61817"/>
                    </a:cubicBezTo>
                    <a:cubicBezTo>
                      <a:pt x="13095" y="60928"/>
                      <a:pt x="9023" y="59539"/>
                      <a:pt x="4864" y="57650"/>
                    </a:cubicBezTo>
                    <a:close/>
                  </a:path>
                </a:pathLst>
              </a:custGeom>
              <a:solidFill>
                <a:srgbClr val="000000"/>
              </a:solidFill>
              <a:ln w="1524" cap="flat">
                <a:noFill/>
                <a:prstDash val="solid"/>
                <a:round/>
              </a:ln>
            </p:spPr>
            <p:txBody>
              <a:bodyPr rtlCol="0" anchor="ctr"/>
              <a:lstStyle/>
              <a:p>
                <a:endParaRPr lang="en-US"/>
              </a:p>
            </p:txBody>
          </p:sp>
        </p:grpSp>
      </p:grpSp>
      <p:grpSp>
        <p:nvGrpSpPr>
          <p:cNvPr id="255" name="Graphic 4">
            <a:extLst>
              <a:ext uri="{FF2B5EF4-FFF2-40B4-BE49-F238E27FC236}">
                <a16:creationId xmlns:a16="http://schemas.microsoft.com/office/drawing/2014/main" id="{2BF7F60B-8A6D-41F0-BD80-29F50A6C7D27}"/>
              </a:ext>
            </a:extLst>
          </p:cNvPr>
          <p:cNvGrpSpPr/>
          <p:nvPr/>
        </p:nvGrpSpPr>
        <p:grpSpPr>
          <a:xfrm>
            <a:off x="7672111" y="4556295"/>
            <a:ext cx="363940" cy="115276"/>
            <a:chOff x="7672111" y="4556295"/>
            <a:chExt cx="363940" cy="115276"/>
          </a:xfrm>
          <a:solidFill>
            <a:srgbClr val="000000"/>
          </a:solidFill>
        </p:grpSpPr>
        <p:sp>
          <p:nvSpPr>
            <p:cNvPr id="256" name="Freeform: Shape 255">
              <a:extLst>
                <a:ext uri="{FF2B5EF4-FFF2-40B4-BE49-F238E27FC236}">
                  <a16:creationId xmlns:a16="http://schemas.microsoft.com/office/drawing/2014/main" id="{D997BA14-5068-4252-960B-6E31B7463ABF}"/>
                </a:ext>
              </a:extLst>
            </p:cNvPr>
            <p:cNvSpPr/>
            <p:nvPr/>
          </p:nvSpPr>
          <p:spPr>
            <a:xfrm>
              <a:off x="7969377" y="4611511"/>
              <a:ext cx="66675" cy="19050"/>
            </a:xfrm>
            <a:custGeom>
              <a:avLst/>
              <a:gdLst>
                <a:gd name="connsiteX0" fmla="*/ 66889 w 66675"/>
                <a:gd name="connsiteY0" fmla="*/ 195 h 19050"/>
                <a:gd name="connsiteX1" fmla="*/ 214 w 66675"/>
                <a:gd name="connsiteY1" fmla="*/ 195 h 19050"/>
              </a:gdLst>
              <a:ahLst/>
              <a:cxnLst>
                <a:cxn ang="0">
                  <a:pos x="connsiteX0" y="connsiteY0"/>
                </a:cxn>
                <a:cxn ang="0">
                  <a:pos x="connsiteX1" y="connsiteY1"/>
                </a:cxn>
              </a:cxnLst>
              <a:rect l="l" t="t" r="r" b="b"/>
              <a:pathLst>
                <a:path w="66675" h="19050">
                  <a:moveTo>
                    <a:pt x="66889" y="195"/>
                  </a:moveTo>
                  <a:lnTo>
                    <a:pt x="214" y="19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57" name="Graphic 4">
              <a:extLst>
                <a:ext uri="{FF2B5EF4-FFF2-40B4-BE49-F238E27FC236}">
                  <a16:creationId xmlns:a16="http://schemas.microsoft.com/office/drawing/2014/main" id="{2BF7F60B-8A6D-41F0-BD80-29F50A6C7D27}"/>
                </a:ext>
              </a:extLst>
            </p:cNvPr>
            <p:cNvGrpSpPr/>
            <p:nvPr/>
          </p:nvGrpSpPr>
          <p:grpSpPr>
            <a:xfrm>
              <a:off x="7672111" y="4556295"/>
              <a:ext cx="220485" cy="115276"/>
              <a:chOff x="7672111" y="4556295"/>
              <a:chExt cx="220485" cy="115276"/>
            </a:xfrm>
            <a:solidFill>
              <a:srgbClr val="000000"/>
            </a:solidFill>
          </p:grpSpPr>
          <p:sp>
            <p:nvSpPr>
              <p:cNvPr id="258" name="Freeform: Shape 257">
                <a:extLst>
                  <a:ext uri="{FF2B5EF4-FFF2-40B4-BE49-F238E27FC236}">
                    <a16:creationId xmlns:a16="http://schemas.microsoft.com/office/drawing/2014/main" id="{8A496BD2-815D-4F7D-A8A6-130A3E2E8556}"/>
                  </a:ext>
                </a:extLst>
              </p:cNvPr>
              <p:cNvSpPr/>
              <p:nvPr/>
            </p:nvSpPr>
            <p:spPr>
              <a:xfrm flipV="1">
                <a:off x="7672111" y="4558295"/>
                <a:ext cx="71889" cy="113275"/>
              </a:xfrm>
              <a:custGeom>
                <a:avLst/>
                <a:gdLst>
                  <a:gd name="connsiteX0" fmla="*/ 4856 w 71889"/>
                  <a:gd name="connsiteY0" fmla="*/ 113436 h 113275"/>
                  <a:gd name="connsiteX1" fmla="*/ 63864 w 71889"/>
                  <a:gd name="connsiteY1" fmla="*/ 113436 h 113275"/>
                  <a:gd name="connsiteX2" fmla="*/ 63864 w 71889"/>
                  <a:gd name="connsiteY2" fmla="*/ 100768 h 113275"/>
                  <a:gd name="connsiteX3" fmla="*/ 18620 w 71889"/>
                  <a:gd name="connsiteY3" fmla="*/ 100768 h 113275"/>
                  <a:gd name="connsiteX4" fmla="*/ 18620 w 71889"/>
                  <a:gd name="connsiteY4" fmla="*/ 73550 h 113275"/>
                  <a:gd name="connsiteX5" fmla="*/ 25145 w 71889"/>
                  <a:gd name="connsiteY5" fmla="*/ 75217 h 113275"/>
                  <a:gd name="connsiteX6" fmla="*/ 31717 w 71889"/>
                  <a:gd name="connsiteY6" fmla="*/ 75764 h 113275"/>
                  <a:gd name="connsiteX7" fmla="*/ 61173 w 71889"/>
                  <a:gd name="connsiteY7" fmla="*/ 65573 h 113275"/>
                  <a:gd name="connsiteX8" fmla="*/ 72055 w 71889"/>
                  <a:gd name="connsiteY8" fmla="*/ 37974 h 113275"/>
                  <a:gd name="connsiteX9" fmla="*/ 60887 w 71889"/>
                  <a:gd name="connsiteY9" fmla="*/ 10090 h 113275"/>
                  <a:gd name="connsiteX10" fmla="*/ 29407 w 71889"/>
                  <a:gd name="connsiteY10" fmla="*/ 160 h 113275"/>
                  <a:gd name="connsiteX11" fmla="*/ 15143 w 71889"/>
                  <a:gd name="connsiteY11" fmla="*/ 1350 h 113275"/>
                  <a:gd name="connsiteX12" fmla="*/ 165 w 71889"/>
                  <a:gd name="connsiteY12" fmla="*/ 4922 h 113275"/>
                  <a:gd name="connsiteX13" fmla="*/ 165 w 71889"/>
                  <a:gd name="connsiteY13" fmla="*/ 20043 h 113275"/>
                  <a:gd name="connsiteX14" fmla="*/ 14000 w 71889"/>
                  <a:gd name="connsiteY14" fmla="*/ 14614 h 113275"/>
                  <a:gd name="connsiteX15" fmla="*/ 29097 w 71889"/>
                  <a:gd name="connsiteY15" fmla="*/ 12828 h 113275"/>
                  <a:gd name="connsiteX16" fmla="*/ 49481 w 71889"/>
                  <a:gd name="connsiteY16" fmla="*/ 19591 h 113275"/>
                  <a:gd name="connsiteX17" fmla="*/ 57006 w 71889"/>
                  <a:gd name="connsiteY17" fmla="*/ 37974 h 113275"/>
                  <a:gd name="connsiteX18" fmla="*/ 49481 w 71889"/>
                  <a:gd name="connsiteY18" fmla="*/ 56333 h 113275"/>
                  <a:gd name="connsiteX19" fmla="*/ 29097 w 71889"/>
                  <a:gd name="connsiteY19" fmla="*/ 63120 h 113275"/>
                  <a:gd name="connsiteX20" fmla="*/ 17072 w 71889"/>
                  <a:gd name="connsiteY20" fmla="*/ 61786 h 113275"/>
                  <a:gd name="connsiteX21" fmla="*/ 4856 w 71889"/>
                  <a:gd name="connsiteY21" fmla="*/ 57619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56" y="113436"/>
                    </a:moveTo>
                    <a:lnTo>
                      <a:pt x="63864" y="113436"/>
                    </a:lnTo>
                    <a:lnTo>
                      <a:pt x="63864" y="100768"/>
                    </a:lnTo>
                    <a:lnTo>
                      <a:pt x="18620" y="100768"/>
                    </a:lnTo>
                    <a:lnTo>
                      <a:pt x="18620" y="73550"/>
                    </a:lnTo>
                    <a:cubicBezTo>
                      <a:pt x="20795" y="74296"/>
                      <a:pt x="22970" y="74852"/>
                      <a:pt x="25145" y="75217"/>
                    </a:cubicBezTo>
                    <a:cubicBezTo>
                      <a:pt x="27335" y="75582"/>
                      <a:pt x="29526" y="75764"/>
                      <a:pt x="31717" y="75764"/>
                    </a:cubicBezTo>
                    <a:cubicBezTo>
                      <a:pt x="44115" y="75764"/>
                      <a:pt x="53934" y="72367"/>
                      <a:pt x="61173" y="65573"/>
                    </a:cubicBezTo>
                    <a:cubicBezTo>
                      <a:pt x="68428" y="58778"/>
                      <a:pt x="72055" y="49579"/>
                      <a:pt x="72055" y="37974"/>
                    </a:cubicBezTo>
                    <a:cubicBezTo>
                      <a:pt x="72055" y="26020"/>
                      <a:pt x="68333" y="16725"/>
                      <a:pt x="60887" y="10090"/>
                    </a:cubicBezTo>
                    <a:cubicBezTo>
                      <a:pt x="53442" y="3470"/>
                      <a:pt x="42948" y="160"/>
                      <a:pt x="29407" y="160"/>
                    </a:cubicBezTo>
                    <a:cubicBezTo>
                      <a:pt x="24740" y="160"/>
                      <a:pt x="19985" y="557"/>
                      <a:pt x="15143" y="1350"/>
                    </a:cubicBezTo>
                    <a:cubicBezTo>
                      <a:pt x="10317" y="2144"/>
                      <a:pt x="5325" y="3335"/>
                      <a:pt x="165" y="4922"/>
                    </a:cubicBezTo>
                    <a:lnTo>
                      <a:pt x="165" y="20043"/>
                    </a:lnTo>
                    <a:cubicBezTo>
                      <a:pt x="4626" y="17614"/>
                      <a:pt x="9238" y="15805"/>
                      <a:pt x="14000" y="14614"/>
                    </a:cubicBezTo>
                    <a:cubicBezTo>
                      <a:pt x="18763" y="13423"/>
                      <a:pt x="23795" y="12828"/>
                      <a:pt x="29097" y="12828"/>
                    </a:cubicBezTo>
                    <a:cubicBezTo>
                      <a:pt x="37686" y="12828"/>
                      <a:pt x="44480" y="15082"/>
                      <a:pt x="49481" y="19591"/>
                    </a:cubicBezTo>
                    <a:cubicBezTo>
                      <a:pt x="54498" y="24099"/>
                      <a:pt x="57006" y="30227"/>
                      <a:pt x="57006" y="37974"/>
                    </a:cubicBezTo>
                    <a:cubicBezTo>
                      <a:pt x="57006" y="45705"/>
                      <a:pt x="54498" y="51825"/>
                      <a:pt x="49481" y="56333"/>
                    </a:cubicBezTo>
                    <a:cubicBezTo>
                      <a:pt x="44480" y="60858"/>
                      <a:pt x="37686" y="63120"/>
                      <a:pt x="29097" y="63120"/>
                    </a:cubicBezTo>
                    <a:cubicBezTo>
                      <a:pt x="25081" y="63120"/>
                      <a:pt x="21073" y="62676"/>
                      <a:pt x="17072" y="61786"/>
                    </a:cubicBezTo>
                    <a:cubicBezTo>
                      <a:pt x="13088" y="60898"/>
                      <a:pt x="9016" y="59508"/>
                      <a:pt x="4856" y="57619"/>
                    </a:cubicBezTo>
                    <a:close/>
                  </a:path>
                </a:pathLst>
              </a:custGeom>
              <a:solidFill>
                <a:srgbClr val="000000"/>
              </a:solidFill>
              <a:ln w="1524" cap="flat">
                <a:noFill/>
                <a:prstDash val="solid"/>
                <a:round/>
              </a:ln>
            </p:spPr>
            <p:txBody>
              <a:bodyPr rtlCol="0" anchor="ctr"/>
              <a:lstStyle/>
              <a:p>
                <a:endParaRPr lang="en-US"/>
              </a:p>
            </p:txBody>
          </p:sp>
          <p:sp>
            <p:nvSpPr>
              <p:cNvPr id="259" name="Freeform: Shape 258">
                <a:extLst>
                  <a:ext uri="{FF2B5EF4-FFF2-40B4-BE49-F238E27FC236}">
                    <a16:creationId xmlns:a16="http://schemas.microsoft.com/office/drawing/2014/main" id="{E594D4D9-D1EF-47A1-8DE6-755BBAA61373}"/>
                  </a:ext>
                </a:extLst>
              </p:cNvPr>
              <p:cNvSpPr/>
              <p:nvPr/>
            </p:nvSpPr>
            <p:spPr>
              <a:xfrm flipV="1">
                <a:off x="7773597" y="4650497"/>
                <a:ext cx="15716" cy="18907"/>
              </a:xfrm>
              <a:custGeom>
                <a:avLst/>
                <a:gdLst>
                  <a:gd name="connsiteX0" fmla="*/ 185 w 15716"/>
                  <a:gd name="connsiteY0" fmla="*/ 19099 h 18907"/>
                  <a:gd name="connsiteX1" fmla="*/ 15901 w 15716"/>
                  <a:gd name="connsiteY1" fmla="*/ 19099 h 18907"/>
                  <a:gd name="connsiteX2" fmla="*/ 15901 w 15716"/>
                  <a:gd name="connsiteY2" fmla="*/ 192 h 18907"/>
                  <a:gd name="connsiteX3" fmla="*/ 185 w 15716"/>
                  <a:gd name="connsiteY3" fmla="*/ 192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099"/>
                    </a:moveTo>
                    <a:lnTo>
                      <a:pt x="15901" y="19099"/>
                    </a:lnTo>
                    <a:lnTo>
                      <a:pt x="15901" y="192"/>
                    </a:lnTo>
                    <a:lnTo>
                      <a:pt x="185" y="192"/>
                    </a:lnTo>
                    <a:close/>
                  </a:path>
                </a:pathLst>
              </a:custGeom>
              <a:solidFill>
                <a:srgbClr val="000000"/>
              </a:solidFill>
              <a:ln w="1524" cap="flat">
                <a:noFill/>
                <a:prstDash val="solid"/>
                <a:round/>
              </a:ln>
            </p:spPr>
            <p:txBody>
              <a:bodyPr rtlCol="0" anchor="ctr"/>
              <a:lstStyle/>
              <a:p>
                <a:endParaRPr lang="en-US"/>
              </a:p>
            </p:txBody>
          </p:sp>
          <p:sp>
            <p:nvSpPr>
              <p:cNvPr id="260" name="Freeform: Shape 259">
                <a:extLst>
                  <a:ext uri="{FF2B5EF4-FFF2-40B4-BE49-F238E27FC236}">
                    <a16:creationId xmlns:a16="http://schemas.microsoft.com/office/drawing/2014/main" id="{634AD685-9A50-41FA-9C61-C97AAD08A2FC}"/>
                  </a:ext>
                </a:extLst>
              </p:cNvPr>
              <p:cNvSpPr/>
              <p:nvPr/>
            </p:nvSpPr>
            <p:spPr>
              <a:xfrm flipV="1">
                <a:off x="7815801" y="4556295"/>
                <a:ext cx="76795" cy="115276"/>
              </a:xfrm>
              <a:custGeom>
                <a:avLst/>
                <a:gdLst>
                  <a:gd name="connsiteX0" fmla="*/ 38558 w 76795"/>
                  <a:gd name="connsiteY0" fmla="*/ 103529 h 115276"/>
                  <a:gd name="connsiteX1" fmla="*/ 21104 w 76795"/>
                  <a:gd name="connsiteY1" fmla="*/ 92099 h 115276"/>
                  <a:gd name="connsiteX2" fmla="*/ 15270 w 76795"/>
                  <a:gd name="connsiteY2" fmla="*/ 57762 h 115276"/>
                  <a:gd name="connsiteX3" fmla="*/ 21104 w 76795"/>
                  <a:gd name="connsiteY3" fmla="*/ 23495 h 115276"/>
                  <a:gd name="connsiteX4" fmla="*/ 38558 w 76795"/>
                  <a:gd name="connsiteY4" fmla="*/ 12065 h 115276"/>
                  <a:gd name="connsiteX5" fmla="*/ 56084 w 76795"/>
                  <a:gd name="connsiteY5" fmla="*/ 23495 h 115276"/>
                  <a:gd name="connsiteX6" fmla="*/ 61942 w 76795"/>
                  <a:gd name="connsiteY6" fmla="*/ 57762 h 115276"/>
                  <a:gd name="connsiteX7" fmla="*/ 56084 w 76795"/>
                  <a:gd name="connsiteY7" fmla="*/ 92099 h 115276"/>
                  <a:gd name="connsiteX8" fmla="*/ 38558 w 76795"/>
                  <a:gd name="connsiteY8" fmla="*/ 103529 h 115276"/>
                  <a:gd name="connsiteX9" fmla="*/ 38558 w 76795"/>
                  <a:gd name="connsiteY9" fmla="*/ 115435 h 115276"/>
                  <a:gd name="connsiteX10" fmla="*/ 67109 w 76795"/>
                  <a:gd name="connsiteY10" fmla="*/ 100648 h 115276"/>
                  <a:gd name="connsiteX11" fmla="*/ 76968 w 76795"/>
                  <a:gd name="connsiteY11" fmla="*/ 57762 h 115276"/>
                  <a:gd name="connsiteX12" fmla="*/ 67109 w 76795"/>
                  <a:gd name="connsiteY12" fmla="*/ 14923 h 115276"/>
                  <a:gd name="connsiteX13" fmla="*/ 38558 w 76795"/>
                  <a:gd name="connsiteY13" fmla="*/ 159 h 115276"/>
                  <a:gd name="connsiteX14" fmla="*/ 10031 w 76795"/>
                  <a:gd name="connsiteY14" fmla="*/ 14923 h 115276"/>
                  <a:gd name="connsiteX15" fmla="*/ 173 w 76795"/>
                  <a:gd name="connsiteY15" fmla="*/ 57762 h 115276"/>
                  <a:gd name="connsiteX16" fmla="*/ 10031 w 76795"/>
                  <a:gd name="connsiteY16" fmla="*/ 100648 h 115276"/>
                  <a:gd name="connsiteX17" fmla="*/ 38558 w 76795"/>
                  <a:gd name="connsiteY17" fmla="*/ 115435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8" y="103529"/>
                    </a:moveTo>
                    <a:cubicBezTo>
                      <a:pt x="30827" y="103529"/>
                      <a:pt x="25009" y="99719"/>
                      <a:pt x="21104" y="92099"/>
                    </a:cubicBezTo>
                    <a:cubicBezTo>
                      <a:pt x="17214" y="84495"/>
                      <a:pt x="15270" y="73049"/>
                      <a:pt x="15270" y="57762"/>
                    </a:cubicBezTo>
                    <a:cubicBezTo>
                      <a:pt x="15270" y="42537"/>
                      <a:pt x="17214" y="31115"/>
                      <a:pt x="21104" y="23495"/>
                    </a:cubicBezTo>
                    <a:cubicBezTo>
                      <a:pt x="25009" y="15875"/>
                      <a:pt x="30827" y="12065"/>
                      <a:pt x="38558" y="12065"/>
                    </a:cubicBezTo>
                    <a:cubicBezTo>
                      <a:pt x="46353" y="12065"/>
                      <a:pt x="52195" y="15875"/>
                      <a:pt x="56084" y="23495"/>
                    </a:cubicBezTo>
                    <a:cubicBezTo>
                      <a:pt x="59990" y="31115"/>
                      <a:pt x="61942" y="42537"/>
                      <a:pt x="61942" y="57762"/>
                    </a:cubicBezTo>
                    <a:cubicBezTo>
                      <a:pt x="61942" y="73049"/>
                      <a:pt x="59990" y="84495"/>
                      <a:pt x="56084" y="92099"/>
                    </a:cubicBezTo>
                    <a:cubicBezTo>
                      <a:pt x="52195" y="99719"/>
                      <a:pt x="46353" y="103529"/>
                      <a:pt x="38558" y="103529"/>
                    </a:cubicBezTo>
                    <a:close/>
                    <a:moveTo>
                      <a:pt x="38558" y="115435"/>
                    </a:moveTo>
                    <a:cubicBezTo>
                      <a:pt x="51020" y="115435"/>
                      <a:pt x="60537" y="110506"/>
                      <a:pt x="67109" y="100648"/>
                    </a:cubicBezTo>
                    <a:cubicBezTo>
                      <a:pt x="73682" y="90805"/>
                      <a:pt x="76968" y="76510"/>
                      <a:pt x="76968" y="57762"/>
                    </a:cubicBezTo>
                    <a:cubicBezTo>
                      <a:pt x="76968" y="39061"/>
                      <a:pt x="73682" y="24781"/>
                      <a:pt x="67109" y="14923"/>
                    </a:cubicBezTo>
                    <a:cubicBezTo>
                      <a:pt x="60537" y="5080"/>
                      <a:pt x="51020" y="159"/>
                      <a:pt x="38558" y="159"/>
                    </a:cubicBezTo>
                    <a:cubicBezTo>
                      <a:pt x="26112" y="159"/>
                      <a:pt x="16603" y="5080"/>
                      <a:pt x="10031" y="14923"/>
                    </a:cubicBezTo>
                    <a:cubicBezTo>
                      <a:pt x="3459" y="24781"/>
                      <a:pt x="173" y="39061"/>
                      <a:pt x="173" y="57762"/>
                    </a:cubicBezTo>
                    <a:cubicBezTo>
                      <a:pt x="173" y="76510"/>
                      <a:pt x="3459" y="90805"/>
                      <a:pt x="10031" y="100648"/>
                    </a:cubicBezTo>
                    <a:cubicBezTo>
                      <a:pt x="16603" y="110506"/>
                      <a:pt x="26112" y="115435"/>
                      <a:pt x="38558" y="115435"/>
                    </a:cubicBezTo>
                    <a:close/>
                  </a:path>
                </a:pathLst>
              </a:custGeom>
              <a:solidFill>
                <a:srgbClr val="000000"/>
              </a:solidFill>
              <a:ln w="1524" cap="flat">
                <a:noFill/>
                <a:prstDash val="solid"/>
                <a:round/>
              </a:ln>
            </p:spPr>
            <p:txBody>
              <a:bodyPr rtlCol="0" anchor="ctr"/>
              <a:lstStyle/>
              <a:p>
                <a:endParaRPr lang="en-US"/>
              </a:p>
            </p:txBody>
          </p:sp>
        </p:grpSp>
      </p:grpSp>
      <p:grpSp>
        <p:nvGrpSpPr>
          <p:cNvPr id="261" name="Graphic 4">
            <a:extLst>
              <a:ext uri="{FF2B5EF4-FFF2-40B4-BE49-F238E27FC236}">
                <a16:creationId xmlns:a16="http://schemas.microsoft.com/office/drawing/2014/main" id="{2BF7F60B-8A6D-41F0-BD80-29F50A6C7D27}"/>
              </a:ext>
            </a:extLst>
          </p:cNvPr>
          <p:cNvGrpSpPr/>
          <p:nvPr/>
        </p:nvGrpSpPr>
        <p:grpSpPr>
          <a:xfrm>
            <a:off x="7672849" y="3971936"/>
            <a:ext cx="363202" cy="113275"/>
            <a:chOff x="7672849" y="3971936"/>
            <a:chExt cx="363202" cy="113275"/>
          </a:xfrm>
          <a:solidFill>
            <a:srgbClr val="000000"/>
          </a:solidFill>
        </p:grpSpPr>
        <p:sp>
          <p:nvSpPr>
            <p:cNvPr id="262" name="Freeform: Shape 261">
              <a:extLst>
                <a:ext uri="{FF2B5EF4-FFF2-40B4-BE49-F238E27FC236}">
                  <a16:creationId xmlns:a16="http://schemas.microsoft.com/office/drawing/2014/main" id="{1F670B09-BED2-4FD0-9191-18DC24F08895}"/>
                </a:ext>
              </a:extLst>
            </p:cNvPr>
            <p:cNvSpPr/>
            <p:nvPr/>
          </p:nvSpPr>
          <p:spPr>
            <a:xfrm>
              <a:off x="7969377" y="4025152"/>
              <a:ext cx="66675" cy="19050"/>
            </a:xfrm>
            <a:custGeom>
              <a:avLst/>
              <a:gdLst>
                <a:gd name="connsiteX0" fmla="*/ 66889 w 66675"/>
                <a:gd name="connsiteY0" fmla="*/ 165 h 19050"/>
                <a:gd name="connsiteX1" fmla="*/ 214 w 66675"/>
                <a:gd name="connsiteY1" fmla="*/ 165 h 19050"/>
              </a:gdLst>
              <a:ahLst/>
              <a:cxnLst>
                <a:cxn ang="0">
                  <a:pos x="connsiteX0" y="connsiteY0"/>
                </a:cxn>
                <a:cxn ang="0">
                  <a:pos x="connsiteX1" y="connsiteY1"/>
                </a:cxn>
              </a:cxnLst>
              <a:rect l="l" t="t" r="r" b="b"/>
              <a:pathLst>
                <a:path w="66675" h="19050">
                  <a:moveTo>
                    <a:pt x="66889" y="165"/>
                  </a:moveTo>
                  <a:lnTo>
                    <a:pt x="214" y="16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63" name="Graphic 4">
              <a:extLst>
                <a:ext uri="{FF2B5EF4-FFF2-40B4-BE49-F238E27FC236}">
                  <a16:creationId xmlns:a16="http://schemas.microsoft.com/office/drawing/2014/main" id="{2BF7F60B-8A6D-41F0-BD80-29F50A6C7D27}"/>
                </a:ext>
              </a:extLst>
            </p:cNvPr>
            <p:cNvGrpSpPr/>
            <p:nvPr/>
          </p:nvGrpSpPr>
          <p:grpSpPr>
            <a:xfrm>
              <a:off x="7672849" y="3971936"/>
              <a:ext cx="216556" cy="113275"/>
              <a:chOff x="7672849" y="3971936"/>
              <a:chExt cx="216556" cy="113275"/>
            </a:xfrm>
            <a:solidFill>
              <a:srgbClr val="000000"/>
            </a:solidFill>
          </p:grpSpPr>
          <p:sp>
            <p:nvSpPr>
              <p:cNvPr id="264" name="Freeform: Shape 263">
                <a:extLst>
                  <a:ext uri="{FF2B5EF4-FFF2-40B4-BE49-F238E27FC236}">
                    <a16:creationId xmlns:a16="http://schemas.microsoft.com/office/drawing/2014/main" id="{A906D67C-86BE-4257-B929-4725BDE9CC0B}"/>
                  </a:ext>
                </a:extLst>
              </p:cNvPr>
              <p:cNvSpPr/>
              <p:nvPr/>
            </p:nvSpPr>
            <p:spPr>
              <a:xfrm flipV="1">
                <a:off x="7672849" y="3971936"/>
                <a:ext cx="71437" cy="111109"/>
              </a:xfrm>
              <a:custGeom>
                <a:avLst/>
                <a:gdLst>
                  <a:gd name="connsiteX0" fmla="*/ 165 w 71437"/>
                  <a:gd name="connsiteY0" fmla="*/ 111237 h 111109"/>
                  <a:gd name="connsiteX1" fmla="*/ 71602 w 71437"/>
                  <a:gd name="connsiteY1" fmla="*/ 111237 h 111109"/>
                  <a:gd name="connsiteX2" fmla="*/ 71602 w 71437"/>
                  <a:gd name="connsiteY2" fmla="*/ 104832 h 111109"/>
                  <a:gd name="connsiteX3" fmla="*/ 31264 w 71437"/>
                  <a:gd name="connsiteY3" fmla="*/ 128 h 111109"/>
                  <a:gd name="connsiteX4" fmla="*/ 15572 w 71437"/>
                  <a:gd name="connsiteY4" fmla="*/ 128 h 111109"/>
                  <a:gd name="connsiteX5" fmla="*/ 53529 w 71437"/>
                  <a:gd name="connsiteY5" fmla="*/ 98569 h 111109"/>
                  <a:gd name="connsiteX6" fmla="*/ 165 w 71437"/>
                  <a:gd name="connsiteY6" fmla="*/ 9856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37" h="111109">
                    <a:moveTo>
                      <a:pt x="165" y="111237"/>
                    </a:moveTo>
                    <a:lnTo>
                      <a:pt x="71602" y="111237"/>
                    </a:lnTo>
                    <a:lnTo>
                      <a:pt x="71602" y="104832"/>
                    </a:lnTo>
                    <a:lnTo>
                      <a:pt x="31264" y="128"/>
                    </a:lnTo>
                    <a:lnTo>
                      <a:pt x="15572" y="128"/>
                    </a:lnTo>
                    <a:lnTo>
                      <a:pt x="53529" y="98569"/>
                    </a:lnTo>
                    <a:lnTo>
                      <a:pt x="165" y="98569"/>
                    </a:lnTo>
                    <a:close/>
                  </a:path>
                </a:pathLst>
              </a:custGeom>
              <a:solidFill>
                <a:srgbClr val="000000"/>
              </a:solidFill>
              <a:ln w="1524" cap="flat">
                <a:noFill/>
                <a:prstDash val="solid"/>
                <a:round/>
              </a:ln>
            </p:spPr>
            <p:txBody>
              <a:bodyPr rtlCol="0" anchor="ctr"/>
              <a:lstStyle/>
              <a:p>
                <a:endParaRPr lang="en-US"/>
              </a:p>
            </p:txBody>
          </p:sp>
          <p:sp>
            <p:nvSpPr>
              <p:cNvPr id="265" name="Freeform: Shape 264">
                <a:extLst>
                  <a:ext uri="{FF2B5EF4-FFF2-40B4-BE49-F238E27FC236}">
                    <a16:creationId xmlns:a16="http://schemas.microsoft.com/office/drawing/2014/main" id="{3F9B5317-C6F4-420D-A4E1-E520B29D6E52}"/>
                  </a:ext>
                </a:extLst>
              </p:cNvPr>
              <p:cNvSpPr/>
              <p:nvPr/>
            </p:nvSpPr>
            <p:spPr>
              <a:xfrm flipV="1">
                <a:off x="7773597" y="4064138"/>
                <a:ext cx="15716" cy="18907"/>
              </a:xfrm>
              <a:custGeom>
                <a:avLst/>
                <a:gdLst>
                  <a:gd name="connsiteX0" fmla="*/ 185 w 15716"/>
                  <a:gd name="connsiteY0" fmla="*/ 19068 h 18907"/>
                  <a:gd name="connsiteX1" fmla="*/ 15901 w 15716"/>
                  <a:gd name="connsiteY1" fmla="*/ 19068 h 18907"/>
                  <a:gd name="connsiteX2" fmla="*/ 15901 w 15716"/>
                  <a:gd name="connsiteY2" fmla="*/ 161 h 18907"/>
                  <a:gd name="connsiteX3" fmla="*/ 185 w 15716"/>
                  <a:gd name="connsiteY3" fmla="*/ 161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068"/>
                    </a:moveTo>
                    <a:lnTo>
                      <a:pt x="15901" y="19068"/>
                    </a:lnTo>
                    <a:lnTo>
                      <a:pt x="15901" y="161"/>
                    </a:lnTo>
                    <a:lnTo>
                      <a:pt x="185" y="161"/>
                    </a:lnTo>
                    <a:close/>
                  </a:path>
                </a:pathLst>
              </a:custGeom>
              <a:solidFill>
                <a:srgbClr val="000000"/>
              </a:solidFill>
              <a:ln w="1524" cap="flat">
                <a:noFill/>
                <a:prstDash val="solid"/>
                <a:round/>
              </a:ln>
            </p:spPr>
            <p:txBody>
              <a:bodyPr rtlCol="0" anchor="ctr"/>
              <a:lstStyle/>
              <a:p>
                <a:endParaRPr lang="en-US"/>
              </a:p>
            </p:txBody>
          </p:sp>
          <p:sp>
            <p:nvSpPr>
              <p:cNvPr id="266" name="Freeform: Shape 265">
                <a:extLst>
                  <a:ext uri="{FF2B5EF4-FFF2-40B4-BE49-F238E27FC236}">
                    <a16:creationId xmlns:a16="http://schemas.microsoft.com/office/drawing/2014/main" id="{F5D4F1D1-0E89-46B3-95D2-3BAF8B31A53D}"/>
                  </a:ext>
                </a:extLst>
              </p:cNvPr>
              <p:cNvSpPr/>
              <p:nvPr/>
            </p:nvSpPr>
            <p:spPr>
              <a:xfrm flipV="1">
                <a:off x="7817516" y="3971936"/>
                <a:ext cx="71889" cy="113275"/>
              </a:xfrm>
              <a:custGeom>
                <a:avLst/>
                <a:gdLst>
                  <a:gd name="connsiteX0" fmla="*/ 4864 w 71889"/>
                  <a:gd name="connsiteY0" fmla="*/ 113405 h 113275"/>
                  <a:gd name="connsiteX1" fmla="*/ 63871 w 71889"/>
                  <a:gd name="connsiteY1" fmla="*/ 113405 h 113275"/>
                  <a:gd name="connsiteX2" fmla="*/ 63871 w 71889"/>
                  <a:gd name="connsiteY2" fmla="*/ 100737 h 113275"/>
                  <a:gd name="connsiteX3" fmla="*/ 18628 w 71889"/>
                  <a:gd name="connsiteY3" fmla="*/ 100737 h 113275"/>
                  <a:gd name="connsiteX4" fmla="*/ 18628 w 71889"/>
                  <a:gd name="connsiteY4" fmla="*/ 73519 h 113275"/>
                  <a:gd name="connsiteX5" fmla="*/ 25152 w 71889"/>
                  <a:gd name="connsiteY5" fmla="*/ 75186 h 113275"/>
                  <a:gd name="connsiteX6" fmla="*/ 31725 w 71889"/>
                  <a:gd name="connsiteY6" fmla="*/ 75734 h 113275"/>
                  <a:gd name="connsiteX7" fmla="*/ 61181 w 71889"/>
                  <a:gd name="connsiteY7" fmla="*/ 65542 h 113275"/>
                  <a:gd name="connsiteX8" fmla="*/ 72063 w 71889"/>
                  <a:gd name="connsiteY8" fmla="*/ 37943 h 113275"/>
                  <a:gd name="connsiteX9" fmla="*/ 60895 w 71889"/>
                  <a:gd name="connsiteY9" fmla="*/ 10059 h 113275"/>
                  <a:gd name="connsiteX10" fmla="*/ 29415 w 71889"/>
                  <a:gd name="connsiteY10" fmla="*/ 129 h 113275"/>
                  <a:gd name="connsiteX11" fmla="*/ 15151 w 71889"/>
                  <a:gd name="connsiteY11" fmla="*/ 1320 h 113275"/>
                  <a:gd name="connsiteX12" fmla="*/ 173 w 71889"/>
                  <a:gd name="connsiteY12" fmla="*/ 4891 h 113275"/>
                  <a:gd name="connsiteX13" fmla="*/ 173 w 71889"/>
                  <a:gd name="connsiteY13" fmla="*/ 20012 h 113275"/>
                  <a:gd name="connsiteX14" fmla="*/ 14008 w 71889"/>
                  <a:gd name="connsiteY14" fmla="*/ 14583 h 113275"/>
                  <a:gd name="connsiteX15" fmla="*/ 29105 w 71889"/>
                  <a:gd name="connsiteY15" fmla="*/ 12797 h 113275"/>
                  <a:gd name="connsiteX16" fmla="*/ 49489 w 71889"/>
                  <a:gd name="connsiteY16" fmla="*/ 19560 h 113275"/>
                  <a:gd name="connsiteX17" fmla="*/ 57013 w 71889"/>
                  <a:gd name="connsiteY17" fmla="*/ 37943 h 113275"/>
                  <a:gd name="connsiteX18" fmla="*/ 49489 w 71889"/>
                  <a:gd name="connsiteY18" fmla="*/ 56303 h 113275"/>
                  <a:gd name="connsiteX19" fmla="*/ 29105 w 71889"/>
                  <a:gd name="connsiteY19" fmla="*/ 63089 h 113275"/>
                  <a:gd name="connsiteX20" fmla="*/ 17080 w 71889"/>
                  <a:gd name="connsiteY20" fmla="*/ 61756 h 113275"/>
                  <a:gd name="connsiteX21" fmla="*/ 4864 w 71889"/>
                  <a:gd name="connsiteY21" fmla="*/ 57588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64" y="113405"/>
                    </a:moveTo>
                    <a:lnTo>
                      <a:pt x="63871" y="113405"/>
                    </a:lnTo>
                    <a:lnTo>
                      <a:pt x="63871" y="100737"/>
                    </a:lnTo>
                    <a:lnTo>
                      <a:pt x="18628" y="100737"/>
                    </a:lnTo>
                    <a:lnTo>
                      <a:pt x="18628" y="73519"/>
                    </a:lnTo>
                    <a:cubicBezTo>
                      <a:pt x="20803" y="74265"/>
                      <a:pt x="22977" y="74821"/>
                      <a:pt x="25152" y="75186"/>
                    </a:cubicBezTo>
                    <a:cubicBezTo>
                      <a:pt x="27343" y="75551"/>
                      <a:pt x="29534" y="75734"/>
                      <a:pt x="31725" y="75734"/>
                    </a:cubicBezTo>
                    <a:cubicBezTo>
                      <a:pt x="44123" y="75734"/>
                      <a:pt x="53942" y="72336"/>
                      <a:pt x="61181" y="65542"/>
                    </a:cubicBezTo>
                    <a:cubicBezTo>
                      <a:pt x="68435" y="58747"/>
                      <a:pt x="72063" y="49548"/>
                      <a:pt x="72063" y="37943"/>
                    </a:cubicBezTo>
                    <a:cubicBezTo>
                      <a:pt x="72063" y="25989"/>
                      <a:pt x="68340" y="16695"/>
                      <a:pt x="60895" y="10059"/>
                    </a:cubicBezTo>
                    <a:cubicBezTo>
                      <a:pt x="53449" y="3439"/>
                      <a:pt x="42956" y="129"/>
                      <a:pt x="29415" y="129"/>
                    </a:cubicBezTo>
                    <a:cubicBezTo>
                      <a:pt x="24748" y="129"/>
                      <a:pt x="19993" y="526"/>
                      <a:pt x="15151" y="1320"/>
                    </a:cubicBezTo>
                    <a:cubicBezTo>
                      <a:pt x="10325" y="2113"/>
                      <a:pt x="5332" y="3304"/>
                      <a:pt x="173" y="4891"/>
                    </a:cubicBezTo>
                    <a:lnTo>
                      <a:pt x="173" y="20012"/>
                    </a:lnTo>
                    <a:cubicBezTo>
                      <a:pt x="4634" y="17583"/>
                      <a:pt x="9246" y="15774"/>
                      <a:pt x="14008" y="14583"/>
                    </a:cubicBezTo>
                    <a:cubicBezTo>
                      <a:pt x="18771" y="13393"/>
                      <a:pt x="23803" y="12797"/>
                      <a:pt x="29105" y="12797"/>
                    </a:cubicBezTo>
                    <a:cubicBezTo>
                      <a:pt x="37693" y="12797"/>
                      <a:pt x="44488" y="15051"/>
                      <a:pt x="49489" y="19560"/>
                    </a:cubicBezTo>
                    <a:cubicBezTo>
                      <a:pt x="54505" y="24069"/>
                      <a:pt x="57013" y="30196"/>
                      <a:pt x="57013" y="37943"/>
                    </a:cubicBezTo>
                    <a:cubicBezTo>
                      <a:pt x="57013" y="45674"/>
                      <a:pt x="54505" y="51794"/>
                      <a:pt x="49489" y="56303"/>
                    </a:cubicBezTo>
                    <a:cubicBezTo>
                      <a:pt x="44488" y="60827"/>
                      <a:pt x="37693" y="63089"/>
                      <a:pt x="29105" y="63089"/>
                    </a:cubicBezTo>
                    <a:cubicBezTo>
                      <a:pt x="25089" y="63089"/>
                      <a:pt x="21080" y="62645"/>
                      <a:pt x="17080" y="61756"/>
                    </a:cubicBezTo>
                    <a:cubicBezTo>
                      <a:pt x="13095" y="60867"/>
                      <a:pt x="9023" y="59478"/>
                      <a:pt x="4864" y="57588"/>
                    </a:cubicBezTo>
                    <a:close/>
                  </a:path>
                </a:pathLst>
              </a:custGeom>
              <a:solidFill>
                <a:srgbClr val="000000"/>
              </a:solidFill>
              <a:ln w="1524" cap="flat">
                <a:noFill/>
                <a:prstDash val="solid"/>
                <a:round/>
              </a:ln>
            </p:spPr>
            <p:txBody>
              <a:bodyPr rtlCol="0" anchor="ctr"/>
              <a:lstStyle/>
              <a:p>
                <a:endParaRPr lang="en-US"/>
              </a:p>
            </p:txBody>
          </p:sp>
        </p:grpSp>
      </p:grpSp>
      <p:grpSp>
        <p:nvGrpSpPr>
          <p:cNvPr id="267" name="Graphic 4">
            <a:extLst>
              <a:ext uri="{FF2B5EF4-FFF2-40B4-BE49-F238E27FC236}">
                <a16:creationId xmlns:a16="http://schemas.microsoft.com/office/drawing/2014/main" id="{2BF7F60B-8A6D-41F0-BD80-29F50A6C7D27}"/>
              </a:ext>
            </a:extLst>
          </p:cNvPr>
          <p:cNvGrpSpPr/>
          <p:nvPr/>
        </p:nvGrpSpPr>
        <p:grpSpPr>
          <a:xfrm>
            <a:off x="7580123" y="3383577"/>
            <a:ext cx="455928" cy="115276"/>
            <a:chOff x="7580123" y="3383577"/>
            <a:chExt cx="455928" cy="115276"/>
          </a:xfrm>
          <a:solidFill>
            <a:srgbClr val="000000"/>
          </a:solidFill>
        </p:grpSpPr>
        <p:sp>
          <p:nvSpPr>
            <p:cNvPr id="268" name="Freeform: Shape 267">
              <a:extLst>
                <a:ext uri="{FF2B5EF4-FFF2-40B4-BE49-F238E27FC236}">
                  <a16:creationId xmlns:a16="http://schemas.microsoft.com/office/drawing/2014/main" id="{455EFC8E-3E9D-462C-ACE1-C9EB78AD9DD8}"/>
                </a:ext>
              </a:extLst>
            </p:cNvPr>
            <p:cNvSpPr/>
            <p:nvPr/>
          </p:nvSpPr>
          <p:spPr>
            <a:xfrm>
              <a:off x="7969377" y="3438793"/>
              <a:ext cx="66675" cy="19050"/>
            </a:xfrm>
            <a:custGeom>
              <a:avLst/>
              <a:gdLst>
                <a:gd name="connsiteX0" fmla="*/ 66889 w 66675"/>
                <a:gd name="connsiteY0" fmla="*/ 134 h 19050"/>
                <a:gd name="connsiteX1" fmla="*/ 214 w 66675"/>
                <a:gd name="connsiteY1" fmla="*/ 134 h 19050"/>
              </a:gdLst>
              <a:ahLst/>
              <a:cxnLst>
                <a:cxn ang="0">
                  <a:pos x="connsiteX0" y="connsiteY0"/>
                </a:cxn>
                <a:cxn ang="0">
                  <a:pos x="connsiteX1" y="connsiteY1"/>
                </a:cxn>
              </a:cxnLst>
              <a:rect l="l" t="t" r="r" b="b"/>
              <a:pathLst>
                <a:path w="66675" h="19050">
                  <a:moveTo>
                    <a:pt x="66889" y="134"/>
                  </a:moveTo>
                  <a:lnTo>
                    <a:pt x="214" y="134"/>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69" name="Graphic 4">
              <a:extLst>
                <a:ext uri="{FF2B5EF4-FFF2-40B4-BE49-F238E27FC236}">
                  <a16:creationId xmlns:a16="http://schemas.microsoft.com/office/drawing/2014/main" id="{2BF7F60B-8A6D-41F0-BD80-29F50A6C7D27}"/>
                </a:ext>
              </a:extLst>
            </p:cNvPr>
            <p:cNvGrpSpPr/>
            <p:nvPr/>
          </p:nvGrpSpPr>
          <p:grpSpPr>
            <a:xfrm>
              <a:off x="7580123" y="3383577"/>
              <a:ext cx="312470" cy="115276"/>
              <a:chOff x="7580123" y="3383577"/>
              <a:chExt cx="312470" cy="115276"/>
            </a:xfrm>
            <a:solidFill>
              <a:srgbClr val="000000"/>
            </a:solidFill>
          </p:grpSpPr>
          <p:sp>
            <p:nvSpPr>
              <p:cNvPr id="270" name="Freeform: Shape 269">
                <a:extLst>
                  <a:ext uri="{FF2B5EF4-FFF2-40B4-BE49-F238E27FC236}">
                    <a16:creationId xmlns:a16="http://schemas.microsoft.com/office/drawing/2014/main" id="{6282A226-1836-40D7-86F3-B2CFA70602AB}"/>
                  </a:ext>
                </a:extLst>
              </p:cNvPr>
              <p:cNvSpPr/>
              <p:nvPr/>
            </p:nvSpPr>
            <p:spPr>
              <a:xfrm flipV="1">
                <a:off x="7580123" y="3385577"/>
                <a:ext cx="66151" cy="111109"/>
              </a:xfrm>
              <a:custGeom>
                <a:avLst/>
                <a:gdLst>
                  <a:gd name="connsiteX0" fmla="*/ 2326 w 66151"/>
                  <a:gd name="connsiteY0" fmla="*/ 12742 h 111109"/>
                  <a:gd name="connsiteX1" fmla="*/ 26877 w 66151"/>
                  <a:gd name="connsiteY1" fmla="*/ 12742 h 111109"/>
                  <a:gd name="connsiteX2" fmla="*/ 26877 w 66151"/>
                  <a:gd name="connsiteY2" fmla="*/ 97514 h 111109"/>
                  <a:gd name="connsiteX3" fmla="*/ 159 w 66151"/>
                  <a:gd name="connsiteY3" fmla="*/ 92156 h 111109"/>
                  <a:gd name="connsiteX4" fmla="*/ 159 w 66151"/>
                  <a:gd name="connsiteY4" fmla="*/ 105849 h 111109"/>
                  <a:gd name="connsiteX5" fmla="*/ 26734 w 66151"/>
                  <a:gd name="connsiteY5" fmla="*/ 111206 h 111109"/>
                  <a:gd name="connsiteX6" fmla="*/ 41759 w 66151"/>
                  <a:gd name="connsiteY6" fmla="*/ 111206 h 111109"/>
                  <a:gd name="connsiteX7" fmla="*/ 41759 w 66151"/>
                  <a:gd name="connsiteY7" fmla="*/ 12742 h 111109"/>
                  <a:gd name="connsiteX8" fmla="*/ 66310 w 66151"/>
                  <a:gd name="connsiteY8" fmla="*/ 12742 h 111109"/>
                  <a:gd name="connsiteX9" fmla="*/ 66310 w 66151"/>
                  <a:gd name="connsiteY9" fmla="*/ 97 h 111109"/>
                  <a:gd name="connsiteX10" fmla="*/ 2326 w 66151"/>
                  <a:gd name="connsiteY10" fmla="*/ 97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26" y="12742"/>
                    </a:moveTo>
                    <a:lnTo>
                      <a:pt x="26877" y="12742"/>
                    </a:lnTo>
                    <a:lnTo>
                      <a:pt x="26877" y="97514"/>
                    </a:lnTo>
                    <a:lnTo>
                      <a:pt x="159" y="92156"/>
                    </a:lnTo>
                    <a:lnTo>
                      <a:pt x="159" y="105849"/>
                    </a:lnTo>
                    <a:lnTo>
                      <a:pt x="26734" y="111206"/>
                    </a:lnTo>
                    <a:lnTo>
                      <a:pt x="41759" y="111206"/>
                    </a:lnTo>
                    <a:lnTo>
                      <a:pt x="41759" y="12742"/>
                    </a:lnTo>
                    <a:lnTo>
                      <a:pt x="66310" y="12742"/>
                    </a:lnTo>
                    <a:lnTo>
                      <a:pt x="66310" y="97"/>
                    </a:lnTo>
                    <a:lnTo>
                      <a:pt x="2326" y="97"/>
                    </a:lnTo>
                    <a:close/>
                  </a:path>
                </a:pathLst>
              </a:custGeom>
              <a:solidFill>
                <a:srgbClr val="000000"/>
              </a:solidFill>
              <a:ln w="1524" cap="flat">
                <a:noFill/>
                <a:prstDash val="solid"/>
                <a:round/>
              </a:ln>
            </p:spPr>
            <p:txBody>
              <a:bodyPr rtlCol="0" anchor="ctr"/>
              <a:lstStyle/>
              <a:p>
                <a:endParaRPr lang="en-US"/>
              </a:p>
            </p:txBody>
          </p:sp>
          <p:sp>
            <p:nvSpPr>
              <p:cNvPr id="271" name="Freeform: Shape 270">
                <a:extLst>
                  <a:ext uri="{FF2B5EF4-FFF2-40B4-BE49-F238E27FC236}">
                    <a16:creationId xmlns:a16="http://schemas.microsoft.com/office/drawing/2014/main" id="{BFE06A2B-744D-4D84-8FB0-267F35CA5F9F}"/>
                  </a:ext>
                </a:extLst>
              </p:cNvPr>
              <p:cNvSpPr/>
              <p:nvPr/>
            </p:nvSpPr>
            <p:spPr>
              <a:xfrm flipV="1">
                <a:off x="7670393" y="3383577"/>
                <a:ext cx="76795" cy="115276"/>
              </a:xfrm>
              <a:custGeom>
                <a:avLst/>
                <a:gdLst>
                  <a:gd name="connsiteX0" fmla="*/ 38551 w 76795"/>
                  <a:gd name="connsiteY0" fmla="*/ 103467 h 115276"/>
                  <a:gd name="connsiteX1" fmla="*/ 21096 w 76795"/>
                  <a:gd name="connsiteY1" fmla="*/ 92038 h 115276"/>
                  <a:gd name="connsiteX2" fmla="*/ 15262 w 76795"/>
                  <a:gd name="connsiteY2" fmla="*/ 57700 h 115276"/>
                  <a:gd name="connsiteX3" fmla="*/ 21096 w 76795"/>
                  <a:gd name="connsiteY3" fmla="*/ 23434 h 115276"/>
                  <a:gd name="connsiteX4" fmla="*/ 38551 w 76795"/>
                  <a:gd name="connsiteY4" fmla="*/ 12004 h 115276"/>
                  <a:gd name="connsiteX5" fmla="*/ 56077 w 76795"/>
                  <a:gd name="connsiteY5" fmla="*/ 23434 h 115276"/>
                  <a:gd name="connsiteX6" fmla="*/ 61934 w 76795"/>
                  <a:gd name="connsiteY6" fmla="*/ 57700 h 115276"/>
                  <a:gd name="connsiteX7" fmla="*/ 56077 w 76795"/>
                  <a:gd name="connsiteY7" fmla="*/ 92038 h 115276"/>
                  <a:gd name="connsiteX8" fmla="*/ 38551 w 76795"/>
                  <a:gd name="connsiteY8" fmla="*/ 103467 h 115276"/>
                  <a:gd name="connsiteX9" fmla="*/ 38551 w 76795"/>
                  <a:gd name="connsiteY9" fmla="*/ 115374 h 115276"/>
                  <a:gd name="connsiteX10" fmla="*/ 67102 w 76795"/>
                  <a:gd name="connsiteY10" fmla="*/ 100586 h 115276"/>
                  <a:gd name="connsiteX11" fmla="*/ 76960 w 76795"/>
                  <a:gd name="connsiteY11" fmla="*/ 57700 h 115276"/>
                  <a:gd name="connsiteX12" fmla="*/ 67102 w 76795"/>
                  <a:gd name="connsiteY12" fmla="*/ 14861 h 115276"/>
                  <a:gd name="connsiteX13" fmla="*/ 38551 w 76795"/>
                  <a:gd name="connsiteY13" fmla="*/ 98 h 115276"/>
                  <a:gd name="connsiteX14" fmla="*/ 10023 w 76795"/>
                  <a:gd name="connsiteY14" fmla="*/ 14861 h 115276"/>
                  <a:gd name="connsiteX15" fmla="*/ 165 w 76795"/>
                  <a:gd name="connsiteY15" fmla="*/ 57700 h 115276"/>
                  <a:gd name="connsiteX16" fmla="*/ 10023 w 76795"/>
                  <a:gd name="connsiteY16" fmla="*/ 100586 h 115276"/>
                  <a:gd name="connsiteX17" fmla="*/ 38551 w 76795"/>
                  <a:gd name="connsiteY17" fmla="*/ 11537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1" y="103467"/>
                    </a:moveTo>
                    <a:cubicBezTo>
                      <a:pt x="30819" y="103467"/>
                      <a:pt x="25001" y="99658"/>
                      <a:pt x="21096" y="92038"/>
                    </a:cubicBezTo>
                    <a:cubicBezTo>
                      <a:pt x="17207" y="84434"/>
                      <a:pt x="15262" y="72988"/>
                      <a:pt x="15262" y="57700"/>
                    </a:cubicBezTo>
                    <a:cubicBezTo>
                      <a:pt x="15262" y="42476"/>
                      <a:pt x="17207" y="31054"/>
                      <a:pt x="21096" y="23434"/>
                    </a:cubicBezTo>
                    <a:cubicBezTo>
                      <a:pt x="25001" y="15814"/>
                      <a:pt x="30819" y="12004"/>
                      <a:pt x="38551" y="12004"/>
                    </a:cubicBezTo>
                    <a:cubicBezTo>
                      <a:pt x="46345" y="12004"/>
                      <a:pt x="52187" y="15814"/>
                      <a:pt x="56077" y="23434"/>
                    </a:cubicBezTo>
                    <a:cubicBezTo>
                      <a:pt x="59982" y="31054"/>
                      <a:pt x="61934" y="42476"/>
                      <a:pt x="61934" y="57700"/>
                    </a:cubicBezTo>
                    <a:cubicBezTo>
                      <a:pt x="61934" y="72988"/>
                      <a:pt x="59982" y="84434"/>
                      <a:pt x="56077" y="92038"/>
                    </a:cubicBezTo>
                    <a:cubicBezTo>
                      <a:pt x="52187" y="99658"/>
                      <a:pt x="46345" y="103467"/>
                      <a:pt x="38551" y="103467"/>
                    </a:cubicBezTo>
                    <a:close/>
                    <a:moveTo>
                      <a:pt x="38551" y="115374"/>
                    </a:moveTo>
                    <a:cubicBezTo>
                      <a:pt x="51012" y="115374"/>
                      <a:pt x="60530" y="110445"/>
                      <a:pt x="67102" y="100586"/>
                    </a:cubicBezTo>
                    <a:cubicBezTo>
                      <a:pt x="73674" y="90744"/>
                      <a:pt x="76960" y="76448"/>
                      <a:pt x="76960" y="57700"/>
                    </a:cubicBezTo>
                    <a:cubicBezTo>
                      <a:pt x="76960" y="38999"/>
                      <a:pt x="73674" y="24720"/>
                      <a:pt x="67102" y="14861"/>
                    </a:cubicBezTo>
                    <a:cubicBezTo>
                      <a:pt x="60530" y="5019"/>
                      <a:pt x="51012" y="98"/>
                      <a:pt x="38551" y="98"/>
                    </a:cubicBezTo>
                    <a:cubicBezTo>
                      <a:pt x="26105" y="98"/>
                      <a:pt x="16595" y="5019"/>
                      <a:pt x="10023" y="14861"/>
                    </a:cubicBezTo>
                    <a:cubicBezTo>
                      <a:pt x="3451" y="24720"/>
                      <a:pt x="165" y="38999"/>
                      <a:pt x="165" y="57700"/>
                    </a:cubicBezTo>
                    <a:cubicBezTo>
                      <a:pt x="165" y="76448"/>
                      <a:pt x="3451" y="90744"/>
                      <a:pt x="10023" y="100586"/>
                    </a:cubicBezTo>
                    <a:cubicBezTo>
                      <a:pt x="16595" y="110445"/>
                      <a:pt x="26105" y="115374"/>
                      <a:pt x="38551" y="115374"/>
                    </a:cubicBezTo>
                    <a:close/>
                  </a:path>
                </a:pathLst>
              </a:custGeom>
              <a:solidFill>
                <a:srgbClr val="000000"/>
              </a:solidFill>
              <a:ln w="1524" cap="flat">
                <a:noFill/>
                <a:prstDash val="solid"/>
                <a:round/>
              </a:ln>
            </p:spPr>
            <p:txBody>
              <a:bodyPr rtlCol="0" anchor="ctr"/>
              <a:lstStyle/>
              <a:p>
                <a:endParaRPr lang="en-US"/>
              </a:p>
            </p:txBody>
          </p:sp>
          <p:sp>
            <p:nvSpPr>
              <p:cNvPr id="272" name="Freeform: Shape 271">
                <a:extLst>
                  <a:ext uri="{FF2B5EF4-FFF2-40B4-BE49-F238E27FC236}">
                    <a16:creationId xmlns:a16="http://schemas.microsoft.com/office/drawing/2014/main" id="{86A7DD7A-7668-40D6-97EF-DA1648B49CB1}"/>
                  </a:ext>
                </a:extLst>
              </p:cNvPr>
              <p:cNvSpPr/>
              <p:nvPr/>
            </p:nvSpPr>
            <p:spPr>
              <a:xfrm flipV="1">
                <a:off x="7773594" y="3477779"/>
                <a:ext cx="15716" cy="18907"/>
              </a:xfrm>
              <a:custGeom>
                <a:avLst/>
                <a:gdLst>
                  <a:gd name="connsiteX0" fmla="*/ 185 w 15716"/>
                  <a:gd name="connsiteY0" fmla="*/ 19037 h 18907"/>
                  <a:gd name="connsiteX1" fmla="*/ 15901 w 15716"/>
                  <a:gd name="connsiteY1" fmla="*/ 19037 h 18907"/>
                  <a:gd name="connsiteX2" fmla="*/ 15901 w 15716"/>
                  <a:gd name="connsiteY2" fmla="*/ 130 h 18907"/>
                  <a:gd name="connsiteX3" fmla="*/ 185 w 15716"/>
                  <a:gd name="connsiteY3" fmla="*/ 130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037"/>
                    </a:moveTo>
                    <a:lnTo>
                      <a:pt x="15901" y="19037"/>
                    </a:lnTo>
                    <a:lnTo>
                      <a:pt x="15901" y="130"/>
                    </a:lnTo>
                    <a:lnTo>
                      <a:pt x="185" y="130"/>
                    </a:lnTo>
                    <a:close/>
                  </a:path>
                </a:pathLst>
              </a:custGeom>
              <a:solidFill>
                <a:srgbClr val="000000"/>
              </a:solidFill>
              <a:ln w="1524" cap="flat">
                <a:noFill/>
                <a:prstDash val="solid"/>
                <a:round/>
              </a:ln>
            </p:spPr>
            <p:txBody>
              <a:bodyPr rtlCol="0" anchor="ctr"/>
              <a:lstStyle/>
              <a:p>
                <a:endParaRPr lang="en-US"/>
              </a:p>
            </p:txBody>
          </p:sp>
          <p:sp>
            <p:nvSpPr>
              <p:cNvPr id="273" name="Freeform: Shape 272">
                <a:extLst>
                  <a:ext uri="{FF2B5EF4-FFF2-40B4-BE49-F238E27FC236}">
                    <a16:creationId xmlns:a16="http://schemas.microsoft.com/office/drawing/2014/main" id="{0D9899C9-C4FC-457A-B732-6C28A4FE7071}"/>
                  </a:ext>
                </a:extLst>
              </p:cNvPr>
              <p:cNvSpPr/>
              <p:nvPr/>
            </p:nvSpPr>
            <p:spPr>
              <a:xfrm flipV="1">
                <a:off x="7815798" y="3383577"/>
                <a:ext cx="76795" cy="115276"/>
              </a:xfrm>
              <a:custGeom>
                <a:avLst/>
                <a:gdLst>
                  <a:gd name="connsiteX0" fmla="*/ 38558 w 76795"/>
                  <a:gd name="connsiteY0" fmla="*/ 103467 h 115276"/>
                  <a:gd name="connsiteX1" fmla="*/ 21104 w 76795"/>
                  <a:gd name="connsiteY1" fmla="*/ 92038 h 115276"/>
                  <a:gd name="connsiteX2" fmla="*/ 15270 w 76795"/>
                  <a:gd name="connsiteY2" fmla="*/ 57700 h 115276"/>
                  <a:gd name="connsiteX3" fmla="*/ 21104 w 76795"/>
                  <a:gd name="connsiteY3" fmla="*/ 23434 h 115276"/>
                  <a:gd name="connsiteX4" fmla="*/ 38558 w 76795"/>
                  <a:gd name="connsiteY4" fmla="*/ 12004 h 115276"/>
                  <a:gd name="connsiteX5" fmla="*/ 56084 w 76795"/>
                  <a:gd name="connsiteY5" fmla="*/ 23434 h 115276"/>
                  <a:gd name="connsiteX6" fmla="*/ 61942 w 76795"/>
                  <a:gd name="connsiteY6" fmla="*/ 57700 h 115276"/>
                  <a:gd name="connsiteX7" fmla="*/ 56084 w 76795"/>
                  <a:gd name="connsiteY7" fmla="*/ 92038 h 115276"/>
                  <a:gd name="connsiteX8" fmla="*/ 38558 w 76795"/>
                  <a:gd name="connsiteY8" fmla="*/ 103467 h 115276"/>
                  <a:gd name="connsiteX9" fmla="*/ 38558 w 76795"/>
                  <a:gd name="connsiteY9" fmla="*/ 115374 h 115276"/>
                  <a:gd name="connsiteX10" fmla="*/ 67109 w 76795"/>
                  <a:gd name="connsiteY10" fmla="*/ 100586 h 115276"/>
                  <a:gd name="connsiteX11" fmla="*/ 76968 w 76795"/>
                  <a:gd name="connsiteY11" fmla="*/ 57700 h 115276"/>
                  <a:gd name="connsiteX12" fmla="*/ 67109 w 76795"/>
                  <a:gd name="connsiteY12" fmla="*/ 14861 h 115276"/>
                  <a:gd name="connsiteX13" fmla="*/ 38558 w 76795"/>
                  <a:gd name="connsiteY13" fmla="*/ 98 h 115276"/>
                  <a:gd name="connsiteX14" fmla="*/ 10031 w 76795"/>
                  <a:gd name="connsiteY14" fmla="*/ 14861 h 115276"/>
                  <a:gd name="connsiteX15" fmla="*/ 173 w 76795"/>
                  <a:gd name="connsiteY15" fmla="*/ 57700 h 115276"/>
                  <a:gd name="connsiteX16" fmla="*/ 10031 w 76795"/>
                  <a:gd name="connsiteY16" fmla="*/ 100586 h 115276"/>
                  <a:gd name="connsiteX17" fmla="*/ 38558 w 76795"/>
                  <a:gd name="connsiteY17" fmla="*/ 11537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8" y="103467"/>
                    </a:moveTo>
                    <a:cubicBezTo>
                      <a:pt x="30827" y="103467"/>
                      <a:pt x="25009" y="99658"/>
                      <a:pt x="21104" y="92038"/>
                    </a:cubicBezTo>
                    <a:cubicBezTo>
                      <a:pt x="17214" y="84434"/>
                      <a:pt x="15270" y="72988"/>
                      <a:pt x="15270" y="57700"/>
                    </a:cubicBezTo>
                    <a:cubicBezTo>
                      <a:pt x="15270" y="42476"/>
                      <a:pt x="17214" y="31054"/>
                      <a:pt x="21104" y="23434"/>
                    </a:cubicBezTo>
                    <a:cubicBezTo>
                      <a:pt x="25009" y="15814"/>
                      <a:pt x="30827" y="12004"/>
                      <a:pt x="38558" y="12004"/>
                    </a:cubicBezTo>
                    <a:cubicBezTo>
                      <a:pt x="46353" y="12004"/>
                      <a:pt x="52195" y="15814"/>
                      <a:pt x="56084" y="23434"/>
                    </a:cubicBezTo>
                    <a:cubicBezTo>
                      <a:pt x="59990" y="31054"/>
                      <a:pt x="61942" y="42476"/>
                      <a:pt x="61942" y="57700"/>
                    </a:cubicBezTo>
                    <a:cubicBezTo>
                      <a:pt x="61942" y="72988"/>
                      <a:pt x="59990" y="84434"/>
                      <a:pt x="56084" y="92038"/>
                    </a:cubicBezTo>
                    <a:cubicBezTo>
                      <a:pt x="52195" y="99658"/>
                      <a:pt x="46353" y="103467"/>
                      <a:pt x="38558" y="103467"/>
                    </a:cubicBezTo>
                    <a:close/>
                    <a:moveTo>
                      <a:pt x="38558" y="115374"/>
                    </a:moveTo>
                    <a:cubicBezTo>
                      <a:pt x="51020" y="115374"/>
                      <a:pt x="60537" y="110445"/>
                      <a:pt x="67109" y="100586"/>
                    </a:cubicBezTo>
                    <a:cubicBezTo>
                      <a:pt x="73682" y="90744"/>
                      <a:pt x="76968" y="76448"/>
                      <a:pt x="76968" y="57700"/>
                    </a:cubicBezTo>
                    <a:cubicBezTo>
                      <a:pt x="76968" y="38999"/>
                      <a:pt x="73682" y="24720"/>
                      <a:pt x="67109" y="14861"/>
                    </a:cubicBezTo>
                    <a:cubicBezTo>
                      <a:pt x="60537" y="5019"/>
                      <a:pt x="51020" y="98"/>
                      <a:pt x="38558" y="98"/>
                    </a:cubicBezTo>
                    <a:cubicBezTo>
                      <a:pt x="26112" y="98"/>
                      <a:pt x="16603" y="5019"/>
                      <a:pt x="10031" y="14861"/>
                    </a:cubicBezTo>
                    <a:cubicBezTo>
                      <a:pt x="3459" y="24720"/>
                      <a:pt x="173" y="38999"/>
                      <a:pt x="173" y="57700"/>
                    </a:cubicBezTo>
                    <a:cubicBezTo>
                      <a:pt x="173" y="76448"/>
                      <a:pt x="3459" y="90744"/>
                      <a:pt x="10031" y="100586"/>
                    </a:cubicBezTo>
                    <a:cubicBezTo>
                      <a:pt x="16603" y="110445"/>
                      <a:pt x="26112" y="115374"/>
                      <a:pt x="38558" y="115374"/>
                    </a:cubicBezTo>
                    <a:close/>
                  </a:path>
                </a:pathLst>
              </a:custGeom>
              <a:solidFill>
                <a:srgbClr val="000000"/>
              </a:solidFill>
              <a:ln w="1524" cap="flat">
                <a:noFill/>
                <a:prstDash val="solid"/>
                <a:round/>
              </a:ln>
            </p:spPr>
            <p:txBody>
              <a:bodyPr rtlCol="0" anchor="ctr"/>
              <a:lstStyle/>
              <a:p>
                <a:endParaRPr lang="en-US"/>
              </a:p>
            </p:txBody>
          </p:sp>
        </p:grpSp>
      </p:grpSp>
      <p:grpSp>
        <p:nvGrpSpPr>
          <p:cNvPr id="274" name="Graphic 4">
            <a:extLst>
              <a:ext uri="{FF2B5EF4-FFF2-40B4-BE49-F238E27FC236}">
                <a16:creationId xmlns:a16="http://schemas.microsoft.com/office/drawing/2014/main" id="{2BF7F60B-8A6D-41F0-BD80-29F50A6C7D27}"/>
              </a:ext>
            </a:extLst>
          </p:cNvPr>
          <p:cNvGrpSpPr/>
          <p:nvPr/>
        </p:nvGrpSpPr>
        <p:grpSpPr>
          <a:xfrm>
            <a:off x="7580123" y="2797218"/>
            <a:ext cx="455928" cy="115276"/>
            <a:chOff x="7580123" y="2797218"/>
            <a:chExt cx="455928" cy="115276"/>
          </a:xfrm>
          <a:solidFill>
            <a:srgbClr val="000000"/>
          </a:solidFill>
        </p:grpSpPr>
        <p:sp>
          <p:nvSpPr>
            <p:cNvPr id="275" name="Freeform: Shape 274">
              <a:extLst>
                <a:ext uri="{FF2B5EF4-FFF2-40B4-BE49-F238E27FC236}">
                  <a16:creationId xmlns:a16="http://schemas.microsoft.com/office/drawing/2014/main" id="{168E5B13-F65C-409B-AF76-F18D1DC42EFA}"/>
                </a:ext>
              </a:extLst>
            </p:cNvPr>
            <p:cNvSpPr/>
            <p:nvPr/>
          </p:nvSpPr>
          <p:spPr>
            <a:xfrm>
              <a:off x="7969377" y="2852434"/>
              <a:ext cx="66675" cy="19050"/>
            </a:xfrm>
            <a:custGeom>
              <a:avLst/>
              <a:gdLst>
                <a:gd name="connsiteX0" fmla="*/ 66889 w 66675"/>
                <a:gd name="connsiteY0" fmla="*/ 103 h 19050"/>
                <a:gd name="connsiteX1" fmla="*/ 214 w 66675"/>
                <a:gd name="connsiteY1" fmla="*/ 103 h 19050"/>
              </a:gdLst>
              <a:ahLst/>
              <a:cxnLst>
                <a:cxn ang="0">
                  <a:pos x="connsiteX0" y="connsiteY0"/>
                </a:cxn>
                <a:cxn ang="0">
                  <a:pos x="connsiteX1" y="connsiteY1"/>
                </a:cxn>
              </a:cxnLst>
              <a:rect l="l" t="t" r="r" b="b"/>
              <a:pathLst>
                <a:path w="66675" h="19050">
                  <a:moveTo>
                    <a:pt x="66889" y="103"/>
                  </a:moveTo>
                  <a:lnTo>
                    <a:pt x="214" y="103"/>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76" name="Graphic 4">
              <a:extLst>
                <a:ext uri="{FF2B5EF4-FFF2-40B4-BE49-F238E27FC236}">
                  <a16:creationId xmlns:a16="http://schemas.microsoft.com/office/drawing/2014/main" id="{2BF7F60B-8A6D-41F0-BD80-29F50A6C7D27}"/>
                </a:ext>
              </a:extLst>
            </p:cNvPr>
            <p:cNvGrpSpPr/>
            <p:nvPr/>
          </p:nvGrpSpPr>
          <p:grpSpPr>
            <a:xfrm>
              <a:off x="7580123" y="2797218"/>
              <a:ext cx="309279" cy="115276"/>
              <a:chOff x="7580123" y="2797218"/>
              <a:chExt cx="309279" cy="115276"/>
            </a:xfrm>
            <a:solidFill>
              <a:srgbClr val="000000"/>
            </a:solidFill>
          </p:grpSpPr>
          <p:sp>
            <p:nvSpPr>
              <p:cNvPr id="277" name="Freeform: Shape 276">
                <a:extLst>
                  <a:ext uri="{FF2B5EF4-FFF2-40B4-BE49-F238E27FC236}">
                    <a16:creationId xmlns:a16="http://schemas.microsoft.com/office/drawing/2014/main" id="{4C5CDE56-E967-46B4-9797-2F8B9DCF8A40}"/>
                  </a:ext>
                </a:extLst>
              </p:cNvPr>
              <p:cNvSpPr/>
              <p:nvPr/>
            </p:nvSpPr>
            <p:spPr>
              <a:xfrm flipV="1">
                <a:off x="7580123" y="2799218"/>
                <a:ext cx="66151" cy="111109"/>
              </a:xfrm>
              <a:custGeom>
                <a:avLst/>
                <a:gdLst>
                  <a:gd name="connsiteX0" fmla="*/ 2326 w 66151"/>
                  <a:gd name="connsiteY0" fmla="*/ 12711 h 111109"/>
                  <a:gd name="connsiteX1" fmla="*/ 26877 w 66151"/>
                  <a:gd name="connsiteY1" fmla="*/ 12711 h 111109"/>
                  <a:gd name="connsiteX2" fmla="*/ 26877 w 66151"/>
                  <a:gd name="connsiteY2" fmla="*/ 97484 h 111109"/>
                  <a:gd name="connsiteX3" fmla="*/ 159 w 66151"/>
                  <a:gd name="connsiteY3" fmla="*/ 92126 h 111109"/>
                  <a:gd name="connsiteX4" fmla="*/ 159 w 66151"/>
                  <a:gd name="connsiteY4" fmla="*/ 105818 h 111109"/>
                  <a:gd name="connsiteX5" fmla="*/ 26734 w 66151"/>
                  <a:gd name="connsiteY5" fmla="*/ 111176 h 111109"/>
                  <a:gd name="connsiteX6" fmla="*/ 41759 w 66151"/>
                  <a:gd name="connsiteY6" fmla="*/ 111176 h 111109"/>
                  <a:gd name="connsiteX7" fmla="*/ 41759 w 66151"/>
                  <a:gd name="connsiteY7" fmla="*/ 12711 h 111109"/>
                  <a:gd name="connsiteX8" fmla="*/ 66310 w 66151"/>
                  <a:gd name="connsiteY8" fmla="*/ 12711 h 111109"/>
                  <a:gd name="connsiteX9" fmla="*/ 66310 w 66151"/>
                  <a:gd name="connsiteY9" fmla="*/ 67 h 111109"/>
                  <a:gd name="connsiteX10" fmla="*/ 2326 w 66151"/>
                  <a:gd name="connsiteY10" fmla="*/ 67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26" y="12711"/>
                    </a:moveTo>
                    <a:lnTo>
                      <a:pt x="26877" y="12711"/>
                    </a:lnTo>
                    <a:lnTo>
                      <a:pt x="26877" y="97484"/>
                    </a:lnTo>
                    <a:lnTo>
                      <a:pt x="159" y="92126"/>
                    </a:lnTo>
                    <a:lnTo>
                      <a:pt x="159" y="105818"/>
                    </a:lnTo>
                    <a:lnTo>
                      <a:pt x="26734" y="111176"/>
                    </a:lnTo>
                    <a:lnTo>
                      <a:pt x="41759" y="111176"/>
                    </a:lnTo>
                    <a:lnTo>
                      <a:pt x="41759" y="12711"/>
                    </a:lnTo>
                    <a:lnTo>
                      <a:pt x="66310" y="12711"/>
                    </a:lnTo>
                    <a:lnTo>
                      <a:pt x="66310" y="67"/>
                    </a:lnTo>
                    <a:lnTo>
                      <a:pt x="2326" y="67"/>
                    </a:lnTo>
                    <a:close/>
                  </a:path>
                </a:pathLst>
              </a:custGeom>
              <a:solidFill>
                <a:srgbClr val="000000"/>
              </a:solidFill>
              <a:ln w="1524" cap="flat">
                <a:noFill/>
                <a:prstDash val="solid"/>
                <a:round/>
              </a:ln>
            </p:spPr>
            <p:txBody>
              <a:bodyPr rtlCol="0" anchor="ctr"/>
              <a:lstStyle/>
              <a:p>
                <a:endParaRPr lang="en-US"/>
              </a:p>
            </p:txBody>
          </p:sp>
          <p:sp>
            <p:nvSpPr>
              <p:cNvPr id="278" name="Freeform: Shape 277">
                <a:extLst>
                  <a:ext uri="{FF2B5EF4-FFF2-40B4-BE49-F238E27FC236}">
                    <a16:creationId xmlns:a16="http://schemas.microsoft.com/office/drawing/2014/main" id="{86C223EF-C1BE-4742-BC16-3B470B22D81C}"/>
                  </a:ext>
                </a:extLst>
              </p:cNvPr>
              <p:cNvSpPr/>
              <p:nvPr/>
            </p:nvSpPr>
            <p:spPr>
              <a:xfrm flipV="1">
                <a:off x="7671512" y="2797218"/>
                <a:ext cx="70532" cy="113109"/>
              </a:xfrm>
              <a:custGeom>
                <a:avLst/>
                <a:gdLst>
                  <a:gd name="connsiteX0" fmla="*/ 18240 w 70532"/>
                  <a:gd name="connsiteY0" fmla="*/ 12710 h 113109"/>
                  <a:gd name="connsiteX1" fmla="*/ 70699 w 70532"/>
                  <a:gd name="connsiteY1" fmla="*/ 12710 h 113109"/>
                  <a:gd name="connsiteX2" fmla="*/ 70699 w 70532"/>
                  <a:gd name="connsiteY2" fmla="*/ 66 h 113109"/>
                  <a:gd name="connsiteX3" fmla="*/ 166 w 70532"/>
                  <a:gd name="connsiteY3" fmla="*/ 66 h 113109"/>
                  <a:gd name="connsiteX4" fmla="*/ 166 w 70532"/>
                  <a:gd name="connsiteY4" fmla="*/ 12710 h 113109"/>
                  <a:gd name="connsiteX5" fmla="*/ 23479 w 70532"/>
                  <a:gd name="connsiteY5" fmla="*/ 36475 h 113109"/>
                  <a:gd name="connsiteX6" fmla="*/ 42052 w 70532"/>
                  <a:gd name="connsiteY6" fmla="*/ 55740 h 113109"/>
                  <a:gd name="connsiteX7" fmla="*/ 52125 w 70532"/>
                  <a:gd name="connsiteY7" fmla="*/ 69456 h 113109"/>
                  <a:gd name="connsiteX8" fmla="*/ 55006 w 70532"/>
                  <a:gd name="connsiteY8" fmla="*/ 80505 h 113109"/>
                  <a:gd name="connsiteX9" fmla="*/ 48791 w 70532"/>
                  <a:gd name="connsiteY9" fmla="*/ 94935 h 113109"/>
                  <a:gd name="connsiteX10" fmla="*/ 32599 w 70532"/>
                  <a:gd name="connsiteY10" fmla="*/ 100531 h 113109"/>
                  <a:gd name="connsiteX11" fmla="*/ 17668 w 70532"/>
                  <a:gd name="connsiteY11" fmla="*/ 98078 h 113109"/>
                  <a:gd name="connsiteX12" fmla="*/ 904 w 70532"/>
                  <a:gd name="connsiteY12" fmla="*/ 90625 h 113109"/>
                  <a:gd name="connsiteX13" fmla="*/ 904 w 70532"/>
                  <a:gd name="connsiteY13" fmla="*/ 105817 h 113109"/>
                  <a:gd name="connsiteX14" fmla="*/ 17859 w 70532"/>
                  <a:gd name="connsiteY14" fmla="*/ 111318 h 113109"/>
                  <a:gd name="connsiteX15" fmla="*/ 32313 w 70532"/>
                  <a:gd name="connsiteY15" fmla="*/ 113175 h 113109"/>
                  <a:gd name="connsiteX16" fmla="*/ 59840 w 70532"/>
                  <a:gd name="connsiteY16" fmla="*/ 104531 h 113109"/>
                  <a:gd name="connsiteX17" fmla="*/ 70103 w 70532"/>
                  <a:gd name="connsiteY17" fmla="*/ 81481 h 113109"/>
                  <a:gd name="connsiteX18" fmla="*/ 67532 w 70532"/>
                  <a:gd name="connsiteY18" fmla="*/ 68479 h 113109"/>
                  <a:gd name="connsiteX19" fmla="*/ 58197 w 70532"/>
                  <a:gd name="connsiteY19" fmla="*/ 54025 h 113109"/>
                  <a:gd name="connsiteX20" fmla="*/ 46362 w 70532"/>
                  <a:gd name="connsiteY20" fmla="*/ 41547 h 113109"/>
                  <a:gd name="connsiteX21" fmla="*/ 18240 w 70532"/>
                  <a:gd name="connsiteY21" fmla="*/ 12710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40" y="12710"/>
                    </a:moveTo>
                    <a:lnTo>
                      <a:pt x="70699" y="12710"/>
                    </a:lnTo>
                    <a:lnTo>
                      <a:pt x="70699" y="66"/>
                    </a:lnTo>
                    <a:lnTo>
                      <a:pt x="166" y="66"/>
                    </a:lnTo>
                    <a:lnTo>
                      <a:pt x="166" y="12710"/>
                    </a:lnTo>
                    <a:cubicBezTo>
                      <a:pt x="5865" y="18616"/>
                      <a:pt x="13636" y="26538"/>
                      <a:pt x="23479" y="36475"/>
                    </a:cubicBezTo>
                    <a:cubicBezTo>
                      <a:pt x="33337" y="46429"/>
                      <a:pt x="39528" y="52850"/>
                      <a:pt x="42052" y="55740"/>
                    </a:cubicBezTo>
                    <a:cubicBezTo>
                      <a:pt x="46862" y="61137"/>
                      <a:pt x="50220" y="65709"/>
                      <a:pt x="52125" y="69456"/>
                    </a:cubicBezTo>
                    <a:cubicBezTo>
                      <a:pt x="54046" y="73202"/>
                      <a:pt x="55006" y="76885"/>
                      <a:pt x="55006" y="80505"/>
                    </a:cubicBezTo>
                    <a:cubicBezTo>
                      <a:pt x="55006" y="86410"/>
                      <a:pt x="52935" y="91220"/>
                      <a:pt x="48791" y="94935"/>
                    </a:cubicBezTo>
                    <a:cubicBezTo>
                      <a:pt x="44648" y="98666"/>
                      <a:pt x="39250" y="100531"/>
                      <a:pt x="32599" y="100531"/>
                    </a:cubicBezTo>
                    <a:cubicBezTo>
                      <a:pt x="27884" y="100531"/>
                      <a:pt x="22907" y="99713"/>
                      <a:pt x="17668" y="98078"/>
                    </a:cubicBezTo>
                    <a:cubicBezTo>
                      <a:pt x="12445" y="96443"/>
                      <a:pt x="6857" y="93959"/>
                      <a:pt x="904" y="90625"/>
                    </a:cubicBezTo>
                    <a:lnTo>
                      <a:pt x="904" y="105817"/>
                    </a:lnTo>
                    <a:cubicBezTo>
                      <a:pt x="6953" y="108246"/>
                      <a:pt x="12604" y="110080"/>
                      <a:pt x="17859" y="111318"/>
                    </a:cubicBezTo>
                    <a:cubicBezTo>
                      <a:pt x="23129" y="112556"/>
                      <a:pt x="27947" y="113175"/>
                      <a:pt x="32313" y="113175"/>
                    </a:cubicBezTo>
                    <a:cubicBezTo>
                      <a:pt x="43822" y="113175"/>
                      <a:pt x="52998" y="110294"/>
                      <a:pt x="59840" y="104531"/>
                    </a:cubicBezTo>
                    <a:cubicBezTo>
                      <a:pt x="66682" y="98785"/>
                      <a:pt x="70103" y="91101"/>
                      <a:pt x="70103" y="81481"/>
                    </a:cubicBezTo>
                    <a:cubicBezTo>
                      <a:pt x="70103" y="76909"/>
                      <a:pt x="69246" y="72575"/>
                      <a:pt x="67532" y="68479"/>
                    </a:cubicBezTo>
                    <a:cubicBezTo>
                      <a:pt x="65833" y="64399"/>
                      <a:pt x="62722" y="59581"/>
                      <a:pt x="58197" y="54025"/>
                    </a:cubicBezTo>
                    <a:cubicBezTo>
                      <a:pt x="56959" y="52580"/>
                      <a:pt x="53014" y="48421"/>
                      <a:pt x="46362" y="41547"/>
                    </a:cubicBezTo>
                    <a:cubicBezTo>
                      <a:pt x="39727" y="34673"/>
                      <a:pt x="30352" y="25061"/>
                      <a:pt x="18240" y="12710"/>
                    </a:cubicBezTo>
                    <a:close/>
                  </a:path>
                </a:pathLst>
              </a:custGeom>
              <a:solidFill>
                <a:srgbClr val="000000"/>
              </a:solidFill>
              <a:ln w="1524" cap="flat">
                <a:noFill/>
                <a:prstDash val="solid"/>
                <a:round/>
              </a:ln>
            </p:spPr>
            <p:txBody>
              <a:bodyPr rtlCol="0" anchor="ctr"/>
              <a:lstStyle/>
              <a:p>
                <a:endParaRPr lang="en-US"/>
              </a:p>
            </p:txBody>
          </p:sp>
          <p:sp>
            <p:nvSpPr>
              <p:cNvPr id="279" name="Freeform: Shape 278">
                <a:extLst>
                  <a:ext uri="{FF2B5EF4-FFF2-40B4-BE49-F238E27FC236}">
                    <a16:creationId xmlns:a16="http://schemas.microsoft.com/office/drawing/2014/main" id="{C3B96015-337C-47F1-96AD-F04708810907}"/>
                  </a:ext>
                </a:extLst>
              </p:cNvPr>
              <p:cNvSpPr/>
              <p:nvPr/>
            </p:nvSpPr>
            <p:spPr>
              <a:xfrm flipV="1">
                <a:off x="7773594" y="2891420"/>
                <a:ext cx="15716" cy="18907"/>
              </a:xfrm>
              <a:custGeom>
                <a:avLst/>
                <a:gdLst>
                  <a:gd name="connsiteX0" fmla="*/ 185 w 15716"/>
                  <a:gd name="connsiteY0" fmla="*/ 19006 h 18907"/>
                  <a:gd name="connsiteX1" fmla="*/ 15901 w 15716"/>
                  <a:gd name="connsiteY1" fmla="*/ 19006 h 18907"/>
                  <a:gd name="connsiteX2" fmla="*/ 15901 w 15716"/>
                  <a:gd name="connsiteY2" fmla="*/ 99 h 18907"/>
                  <a:gd name="connsiteX3" fmla="*/ 185 w 15716"/>
                  <a:gd name="connsiteY3" fmla="*/ 99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9006"/>
                    </a:moveTo>
                    <a:lnTo>
                      <a:pt x="15901" y="19006"/>
                    </a:lnTo>
                    <a:lnTo>
                      <a:pt x="15901" y="99"/>
                    </a:lnTo>
                    <a:lnTo>
                      <a:pt x="185" y="99"/>
                    </a:lnTo>
                    <a:close/>
                  </a:path>
                </a:pathLst>
              </a:custGeom>
              <a:solidFill>
                <a:srgbClr val="000000"/>
              </a:solidFill>
              <a:ln w="1524" cap="flat">
                <a:noFill/>
                <a:prstDash val="solid"/>
                <a:round/>
              </a:ln>
            </p:spPr>
            <p:txBody>
              <a:bodyPr rtlCol="0" anchor="ctr"/>
              <a:lstStyle/>
              <a:p>
                <a:endParaRPr lang="en-US"/>
              </a:p>
            </p:txBody>
          </p:sp>
          <p:sp>
            <p:nvSpPr>
              <p:cNvPr id="280" name="Freeform: Shape 279">
                <a:extLst>
                  <a:ext uri="{FF2B5EF4-FFF2-40B4-BE49-F238E27FC236}">
                    <a16:creationId xmlns:a16="http://schemas.microsoft.com/office/drawing/2014/main" id="{F50F0136-1A92-4EEB-A44C-C5E9ED418F6B}"/>
                  </a:ext>
                </a:extLst>
              </p:cNvPr>
              <p:cNvSpPr/>
              <p:nvPr/>
            </p:nvSpPr>
            <p:spPr>
              <a:xfrm flipV="1">
                <a:off x="7817513" y="2799218"/>
                <a:ext cx="71889" cy="113275"/>
              </a:xfrm>
              <a:custGeom>
                <a:avLst/>
                <a:gdLst>
                  <a:gd name="connsiteX0" fmla="*/ 4864 w 71889"/>
                  <a:gd name="connsiteY0" fmla="*/ 113343 h 113275"/>
                  <a:gd name="connsiteX1" fmla="*/ 63871 w 71889"/>
                  <a:gd name="connsiteY1" fmla="*/ 113343 h 113275"/>
                  <a:gd name="connsiteX2" fmla="*/ 63871 w 71889"/>
                  <a:gd name="connsiteY2" fmla="*/ 100675 h 113275"/>
                  <a:gd name="connsiteX3" fmla="*/ 18628 w 71889"/>
                  <a:gd name="connsiteY3" fmla="*/ 100675 h 113275"/>
                  <a:gd name="connsiteX4" fmla="*/ 18628 w 71889"/>
                  <a:gd name="connsiteY4" fmla="*/ 73458 h 113275"/>
                  <a:gd name="connsiteX5" fmla="*/ 25152 w 71889"/>
                  <a:gd name="connsiteY5" fmla="*/ 75124 h 113275"/>
                  <a:gd name="connsiteX6" fmla="*/ 31725 w 71889"/>
                  <a:gd name="connsiteY6" fmla="*/ 75672 h 113275"/>
                  <a:gd name="connsiteX7" fmla="*/ 61181 w 71889"/>
                  <a:gd name="connsiteY7" fmla="*/ 65480 h 113275"/>
                  <a:gd name="connsiteX8" fmla="*/ 72063 w 71889"/>
                  <a:gd name="connsiteY8" fmla="*/ 37882 h 113275"/>
                  <a:gd name="connsiteX9" fmla="*/ 60895 w 71889"/>
                  <a:gd name="connsiteY9" fmla="*/ 9997 h 113275"/>
                  <a:gd name="connsiteX10" fmla="*/ 29415 w 71889"/>
                  <a:gd name="connsiteY10" fmla="*/ 67 h 113275"/>
                  <a:gd name="connsiteX11" fmla="*/ 15151 w 71889"/>
                  <a:gd name="connsiteY11" fmla="*/ 1258 h 113275"/>
                  <a:gd name="connsiteX12" fmla="*/ 173 w 71889"/>
                  <a:gd name="connsiteY12" fmla="*/ 4830 h 113275"/>
                  <a:gd name="connsiteX13" fmla="*/ 173 w 71889"/>
                  <a:gd name="connsiteY13" fmla="*/ 19951 h 113275"/>
                  <a:gd name="connsiteX14" fmla="*/ 14008 w 71889"/>
                  <a:gd name="connsiteY14" fmla="*/ 14522 h 113275"/>
                  <a:gd name="connsiteX15" fmla="*/ 29105 w 71889"/>
                  <a:gd name="connsiteY15" fmla="*/ 12736 h 113275"/>
                  <a:gd name="connsiteX16" fmla="*/ 49489 w 71889"/>
                  <a:gd name="connsiteY16" fmla="*/ 19498 h 113275"/>
                  <a:gd name="connsiteX17" fmla="*/ 57013 w 71889"/>
                  <a:gd name="connsiteY17" fmla="*/ 37882 h 113275"/>
                  <a:gd name="connsiteX18" fmla="*/ 49489 w 71889"/>
                  <a:gd name="connsiteY18" fmla="*/ 56241 h 113275"/>
                  <a:gd name="connsiteX19" fmla="*/ 29105 w 71889"/>
                  <a:gd name="connsiteY19" fmla="*/ 63028 h 113275"/>
                  <a:gd name="connsiteX20" fmla="*/ 17080 w 71889"/>
                  <a:gd name="connsiteY20" fmla="*/ 61694 h 113275"/>
                  <a:gd name="connsiteX21" fmla="*/ 4864 w 71889"/>
                  <a:gd name="connsiteY21" fmla="*/ 57527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64" y="113343"/>
                    </a:moveTo>
                    <a:lnTo>
                      <a:pt x="63871" y="113343"/>
                    </a:lnTo>
                    <a:lnTo>
                      <a:pt x="63871" y="100675"/>
                    </a:lnTo>
                    <a:lnTo>
                      <a:pt x="18628" y="100675"/>
                    </a:lnTo>
                    <a:lnTo>
                      <a:pt x="18628" y="73458"/>
                    </a:lnTo>
                    <a:cubicBezTo>
                      <a:pt x="20803" y="74204"/>
                      <a:pt x="22977" y="74759"/>
                      <a:pt x="25152" y="75124"/>
                    </a:cubicBezTo>
                    <a:cubicBezTo>
                      <a:pt x="27343" y="75490"/>
                      <a:pt x="29534" y="75672"/>
                      <a:pt x="31725" y="75672"/>
                    </a:cubicBezTo>
                    <a:cubicBezTo>
                      <a:pt x="44123" y="75672"/>
                      <a:pt x="53942" y="72275"/>
                      <a:pt x="61181" y="65480"/>
                    </a:cubicBezTo>
                    <a:cubicBezTo>
                      <a:pt x="68435" y="58686"/>
                      <a:pt x="72063" y="49486"/>
                      <a:pt x="72063" y="37882"/>
                    </a:cubicBezTo>
                    <a:cubicBezTo>
                      <a:pt x="72063" y="25928"/>
                      <a:pt x="68340" y="16633"/>
                      <a:pt x="60895" y="9997"/>
                    </a:cubicBezTo>
                    <a:cubicBezTo>
                      <a:pt x="53449" y="3377"/>
                      <a:pt x="42956" y="67"/>
                      <a:pt x="29415" y="67"/>
                    </a:cubicBezTo>
                    <a:cubicBezTo>
                      <a:pt x="24748" y="67"/>
                      <a:pt x="19993" y="464"/>
                      <a:pt x="15151" y="1258"/>
                    </a:cubicBezTo>
                    <a:cubicBezTo>
                      <a:pt x="10325" y="2052"/>
                      <a:pt x="5332" y="3242"/>
                      <a:pt x="173" y="4830"/>
                    </a:cubicBezTo>
                    <a:lnTo>
                      <a:pt x="173" y="19951"/>
                    </a:lnTo>
                    <a:cubicBezTo>
                      <a:pt x="4634" y="17522"/>
                      <a:pt x="9246" y="15712"/>
                      <a:pt x="14008" y="14522"/>
                    </a:cubicBezTo>
                    <a:cubicBezTo>
                      <a:pt x="18771" y="13331"/>
                      <a:pt x="23803" y="12736"/>
                      <a:pt x="29105" y="12736"/>
                    </a:cubicBezTo>
                    <a:cubicBezTo>
                      <a:pt x="37693" y="12736"/>
                      <a:pt x="44488" y="14990"/>
                      <a:pt x="49489" y="19498"/>
                    </a:cubicBezTo>
                    <a:cubicBezTo>
                      <a:pt x="54505" y="24007"/>
                      <a:pt x="57013" y="30135"/>
                      <a:pt x="57013" y="37882"/>
                    </a:cubicBezTo>
                    <a:cubicBezTo>
                      <a:pt x="57013" y="45613"/>
                      <a:pt x="54505" y="51733"/>
                      <a:pt x="49489" y="56241"/>
                    </a:cubicBezTo>
                    <a:cubicBezTo>
                      <a:pt x="44488" y="60765"/>
                      <a:pt x="37693" y="63028"/>
                      <a:pt x="29105" y="63028"/>
                    </a:cubicBezTo>
                    <a:cubicBezTo>
                      <a:pt x="25089" y="63028"/>
                      <a:pt x="21080" y="62583"/>
                      <a:pt x="17080" y="61694"/>
                    </a:cubicBezTo>
                    <a:cubicBezTo>
                      <a:pt x="13095" y="60805"/>
                      <a:pt x="9023" y="59416"/>
                      <a:pt x="4864" y="57527"/>
                    </a:cubicBezTo>
                    <a:close/>
                  </a:path>
                </a:pathLst>
              </a:custGeom>
              <a:solidFill>
                <a:srgbClr val="000000"/>
              </a:solidFill>
              <a:ln w="1524" cap="flat">
                <a:noFill/>
                <a:prstDash val="solid"/>
                <a:round/>
              </a:ln>
            </p:spPr>
            <p:txBody>
              <a:bodyPr rtlCol="0" anchor="ctr"/>
              <a:lstStyle/>
              <a:p>
                <a:endParaRPr lang="en-US"/>
              </a:p>
            </p:txBody>
          </p:sp>
        </p:grpSp>
      </p:grpSp>
      <p:grpSp>
        <p:nvGrpSpPr>
          <p:cNvPr id="281" name="Graphic 4">
            <a:extLst>
              <a:ext uri="{FF2B5EF4-FFF2-40B4-BE49-F238E27FC236}">
                <a16:creationId xmlns:a16="http://schemas.microsoft.com/office/drawing/2014/main" id="{2BF7F60B-8A6D-41F0-BD80-29F50A6C7D27}"/>
              </a:ext>
            </a:extLst>
          </p:cNvPr>
          <p:cNvGrpSpPr/>
          <p:nvPr/>
        </p:nvGrpSpPr>
        <p:grpSpPr>
          <a:xfrm>
            <a:off x="7580123" y="2210866"/>
            <a:ext cx="455928" cy="115276"/>
            <a:chOff x="7580123" y="2210866"/>
            <a:chExt cx="455928" cy="115276"/>
          </a:xfrm>
          <a:solidFill>
            <a:srgbClr val="000000"/>
          </a:solidFill>
        </p:grpSpPr>
        <p:sp>
          <p:nvSpPr>
            <p:cNvPr id="282" name="Freeform: Shape 281">
              <a:extLst>
                <a:ext uri="{FF2B5EF4-FFF2-40B4-BE49-F238E27FC236}">
                  <a16:creationId xmlns:a16="http://schemas.microsoft.com/office/drawing/2014/main" id="{B1200D97-A669-4B78-B75D-4CA47682E404}"/>
                </a:ext>
              </a:extLst>
            </p:cNvPr>
            <p:cNvSpPr/>
            <p:nvPr/>
          </p:nvSpPr>
          <p:spPr>
            <a:xfrm>
              <a:off x="7969377" y="2266075"/>
              <a:ext cx="66675" cy="19050"/>
            </a:xfrm>
            <a:custGeom>
              <a:avLst/>
              <a:gdLst>
                <a:gd name="connsiteX0" fmla="*/ 66889 w 66675"/>
                <a:gd name="connsiteY0" fmla="*/ 72 h 19050"/>
                <a:gd name="connsiteX1" fmla="*/ 214 w 66675"/>
                <a:gd name="connsiteY1" fmla="*/ 72 h 19050"/>
              </a:gdLst>
              <a:ahLst/>
              <a:cxnLst>
                <a:cxn ang="0">
                  <a:pos x="connsiteX0" y="connsiteY0"/>
                </a:cxn>
                <a:cxn ang="0">
                  <a:pos x="connsiteX1" y="connsiteY1"/>
                </a:cxn>
              </a:cxnLst>
              <a:rect l="l" t="t" r="r" b="b"/>
              <a:pathLst>
                <a:path w="66675" h="19050">
                  <a:moveTo>
                    <a:pt x="66889" y="72"/>
                  </a:moveTo>
                  <a:lnTo>
                    <a:pt x="214" y="7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83" name="Graphic 4">
              <a:extLst>
                <a:ext uri="{FF2B5EF4-FFF2-40B4-BE49-F238E27FC236}">
                  <a16:creationId xmlns:a16="http://schemas.microsoft.com/office/drawing/2014/main" id="{2BF7F60B-8A6D-41F0-BD80-29F50A6C7D27}"/>
                </a:ext>
              </a:extLst>
            </p:cNvPr>
            <p:cNvGrpSpPr/>
            <p:nvPr/>
          </p:nvGrpSpPr>
          <p:grpSpPr>
            <a:xfrm>
              <a:off x="7580123" y="2210866"/>
              <a:ext cx="312470" cy="115276"/>
              <a:chOff x="7580123" y="2210866"/>
              <a:chExt cx="312470" cy="115276"/>
            </a:xfrm>
            <a:solidFill>
              <a:srgbClr val="000000"/>
            </a:solidFill>
          </p:grpSpPr>
          <p:sp>
            <p:nvSpPr>
              <p:cNvPr id="284" name="Freeform: Shape 283">
                <a:extLst>
                  <a:ext uri="{FF2B5EF4-FFF2-40B4-BE49-F238E27FC236}">
                    <a16:creationId xmlns:a16="http://schemas.microsoft.com/office/drawing/2014/main" id="{E8C981D0-F812-4DFE-98A3-306DB8F36154}"/>
                  </a:ext>
                </a:extLst>
              </p:cNvPr>
              <p:cNvSpPr/>
              <p:nvPr/>
            </p:nvSpPr>
            <p:spPr>
              <a:xfrm flipV="1">
                <a:off x="7580123" y="2212867"/>
                <a:ext cx="66151" cy="111109"/>
              </a:xfrm>
              <a:custGeom>
                <a:avLst/>
                <a:gdLst>
                  <a:gd name="connsiteX0" fmla="*/ 2326 w 66151"/>
                  <a:gd name="connsiteY0" fmla="*/ 12680 h 111109"/>
                  <a:gd name="connsiteX1" fmla="*/ 26877 w 66151"/>
                  <a:gd name="connsiteY1" fmla="*/ 12680 h 111109"/>
                  <a:gd name="connsiteX2" fmla="*/ 26877 w 66151"/>
                  <a:gd name="connsiteY2" fmla="*/ 97453 h 111109"/>
                  <a:gd name="connsiteX3" fmla="*/ 159 w 66151"/>
                  <a:gd name="connsiteY3" fmla="*/ 92095 h 111109"/>
                  <a:gd name="connsiteX4" fmla="*/ 159 w 66151"/>
                  <a:gd name="connsiteY4" fmla="*/ 105787 h 111109"/>
                  <a:gd name="connsiteX5" fmla="*/ 26734 w 66151"/>
                  <a:gd name="connsiteY5" fmla="*/ 111145 h 111109"/>
                  <a:gd name="connsiteX6" fmla="*/ 41759 w 66151"/>
                  <a:gd name="connsiteY6" fmla="*/ 111145 h 111109"/>
                  <a:gd name="connsiteX7" fmla="*/ 41759 w 66151"/>
                  <a:gd name="connsiteY7" fmla="*/ 12680 h 111109"/>
                  <a:gd name="connsiteX8" fmla="*/ 66310 w 66151"/>
                  <a:gd name="connsiteY8" fmla="*/ 12680 h 111109"/>
                  <a:gd name="connsiteX9" fmla="*/ 66310 w 66151"/>
                  <a:gd name="connsiteY9" fmla="*/ 36 h 111109"/>
                  <a:gd name="connsiteX10" fmla="*/ 2326 w 66151"/>
                  <a:gd name="connsiteY10" fmla="*/ 36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26" y="12680"/>
                    </a:moveTo>
                    <a:lnTo>
                      <a:pt x="26877" y="12680"/>
                    </a:lnTo>
                    <a:lnTo>
                      <a:pt x="26877" y="97453"/>
                    </a:lnTo>
                    <a:lnTo>
                      <a:pt x="159" y="92095"/>
                    </a:lnTo>
                    <a:lnTo>
                      <a:pt x="159" y="105787"/>
                    </a:lnTo>
                    <a:lnTo>
                      <a:pt x="26734" y="111145"/>
                    </a:lnTo>
                    <a:lnTo>
                      <a:pt x="41759" y="111145"/>
                    </a:lnTo>
                    <a:lnTo>
                      <a:pt x="41759" y="12680"/>
                    </a:lnTo>
                    <a:lnTo>
                      <a:pt x="66310" y="12680"/>
                    </a:lnTo>
                    <a:lnTo>
                      <a:pt x="66310" y="36"/>
                    </a:lnTo>
                    <a:lnTo>
                      <a:pt x="2326" y="36"/>
                    </a:lnTo>
                    <a:close/>
                  </a:path>
                </a:pathLst>
              </a:custGeom>
              <a:solidFill>
                <a:srgbClr val="000000"/>
              </a:solidFill>
              <a:ln w="1524" cap="flat">
                <a:noFill/>
                <a:prstDash val="solid"/>
                <a:round/>
              </a:ln>
            </p:spPr>
            <p:txBody>
              <a:bodyPr rtlCol="0" anchor="ctr"/>
              <a:lstStyle/>
              <a:p>
                <a:endParaRPr lang="en-US"/>
              </a:p>
            </p:txBody>
          </p:sp>
          <p:sp>
            <p:nvSpPr>
              <p:cNvPr id="285" name="Freeform: Shape 284">
                <a:extLst>
                  <a:ext uri="{FF2B5EF4-FFF2-40B4-BE49-F238E27FC236}">
                    <a16:creationId xmlns:a16="http://schemas.microsoft.com/office/drawing/2014/main" id="{8FDAE549-47A6-4CFC-99CE-A9807B489F13}"/>
                  </a:ext>
                </a:extLst>
              </p:cNvPr>
              <p:cNvSpPr/>
              <p:nvPr/>
            </p:nvSpPr>
            <p:spPr>
              <a:xfrm flipV="1">
                <a:off x="7672108" y="2212867"/>
                <a:ext cx="71889" cy="113275"/>
              </a:xfrm>
              <a:custGeom>
                <a:avLst/>
                <a:gdLst>
                  <a:gd name="connsiteX0" fmla="*/ 4856 w 71889"/>
                  <a:gd name="connsiteY0" fmla="*/ 113313 h 113275"/>
                  <a:gd name="connsiteX1" fmla="*/ 63864 w 71889"/>
                  <a:gd name="connsiteY1" fmla="*/ 113313 h 113275"/>
                  <a:gd name="connsiteX2" fmla="*/ 63864 w 71889"/>
                  <a:gd name="connsiteY2" fmla="*/ 100645 h 113275"/>
                  <a:gd name="connsiteX3" fmla="*/ 18620 w 71889"/>
                  <a:gd name="connsiteY3" fmla="*/ 100645 h 113275"/>
                  <a:gd name="connsiteX4" fmla="*/ 18620 w 71889"/>
                  <a:gd name="connsiteY4" fmla="*/ 73427 h 113275"/>
                  <a:gd name="connsiteX5" fmla="*/ 25145 w 71889"/>
                  <a:gd name="connsiteY5" fmla="*/ 75094 h 113275"/>
                  <a:gd name="connsiteX6" fmla="*/ 31717 w 71889"/>
                  <a:gd name="connsiteY6" fmla="*/ 75641 h 113275"/>
                  <a:gd name="connsiteX7" fmla="*/ 61173 w 71889"/>
                  <a:gd name="connsiteY7" fmla="*/ 65450 h 113275"/>
                  <a:gd name="connsiteX8" fmla="*/ 72055 w 71889"/>
                  <a:gd name="connsiteY8" fmla="*/ 37851 h 113275"/>
                  <a:gd name="connsiteX9" fmla="*/ 60887 w 71889"/>
                  <a:gd name="connsiteY9" fmla="*/ 9966 h 113275"/>
                  <a:gd name="connsiteX10" fmla="*/ 29407 w 71889"/>
                  <a:gd name="connsiteY10" fmla="*/ 37 h 113275"/>
                  <a:gd name="connsiteX11" fmla="*/ 15143 w 71889"/>
                  <a:gd name="connsiteY11" fmla="*/ 1227 h 113275"/>
                  <a:gd name="connsiteX12" fmla="*/ 165 w 71889"/>
                  <a:gd name="connsiteY12" fmla="*/ 4799 h 113275"/>
                  <a:gd name="connsiteX13" fmla="*/ 165 w 71889"/>
                  <a:gd name="connsiteY13" fmla="*/ 19920 h 113275"/>
                  <a:gd name="connsiteX14" fmla="*/ 14000 w 71889"/>
                  <a:gd name="connsiteY14" fmla="*/ 14491 h 113275"/>
                  <a:gd name="connsiteX15" fmla="*/ 29097 w 71889"/>
                  <a:gd name="connsiteY15" fmla="*/ 12705 h 113275"/>
                  <a:gd name="connsiteX16" fmla="*/ 49481 w 71889"/>
                  <a:gd name="connsiteY16" fmla="*/ 19468 h 113275"/>
                  <a:gd name="connsiteX17" fmla="*/ 57006 w 71889"/>
                  <a:gd name="connsiteY17" fmla="*/ 37851 h 113275"/>
                  <a:gd name="connsiteX18" fmla="*/ 49481 w 71889"/>
                  <a:gd name="connsiteY18" fmla="*/ 56210 h 113275"/>
                  <a:gd name="connsiteX19" fmla="*/ 29097 w 71889"/>
                  <a:gd name="connsiteY19" fmla="*/ 62997 h 113275"/>
                  <a:gd name="connsiteX20" fmla="*/ 17072 w 71889"/>
                  <a:gd name="connsiteY20" fmla="*/ 61663 h 113275"/>
                  <a:gd name="connsiteX21" fmla="*/ 4856 w 71889"/>
                  <a:gd name="connsiteY21" fmla="*/ 57496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56" y="113313"/>
                    </a:moveTo>
                    <a:lnTo>
                      <a:pt x="63864" y="113313"/>
                    </a:lnTo>
                    <a:lnTo>
                      <a:pt x="63864" y="100645"/>
                    </a:lnTo>
                    <a:lnTo>
                      <a:pt x="18620" y="100645"/>
                    </a:lnTo>
                    <a:lnTo>
                      <a:pt x="18620" y="73427"/>
                    </a:lnTo>
                    <a:cubicBezTo>
                      <a:pt x="20795" y="74173"/>
                      <a:pt x="22970" y="74728"/>
                      <a:pt x="25145" y="75094"/>
                    </a:cubicBezTo>
                    <a:cubicBezTo>
                      <a:pt x="27335" y="75459"/>
                      <a:pt x="29526" y="75641"/>
                      <a:pt x="31717" y="75641"/>
                    </a:cubicBezTo>
                    <a:cubicBezTo>
                      <a:pt x="44115" y="75641"/>
                      <a:pt x="53934" y="72244"/>
                      <a:pt x="61173" y="65450"/>
                    </a:cubicBezTo>
                    <a:cubicBezTo>
                      <a:pt x="68428" y="58655"/>
                      <a:pt x="72055" y="49456"/>
                      <a:pt x="72055" y="37851"/>
                    </a:cubicBezTo>
                    <a:cubicBezTo>
                      <a:pt x="72055" y="25897"/>
                      <a:pt x="68333" y="16602"/>
                      <a:pt x="60887" y="9966"/>
                    </a:cubicBezTo>
                    <a:cubicBezTo>
                      <a:pt x="53442" y="3347"/>
                      <a:pt x="42948" y="37"/>
                      <a:pt x="29407" y="37"/>
                    </a:cubicBezTo>
                    <a:cubicBezTo>
                      <a:pt x="24740" y="37"/>
                      <a:pt x="19985" y="434"/>
                      <a:pt x="15143" y="1227"/>
                    </a:cubicBezTo>
                    <a:cubicBezTo>
                      <a:pt x="10317" y="2021"/>
                      <a:pt x="5325" y="3212"/>
                      <a:pt x="165" y="4799"/>
                    </a:cubicBezTo>
                    <a:lnTo>
                      <a:pt x="165" y="19920"/>
                    </a:lnTo>
                    <a:cubicBezTo>
                      <a:pt x="4626" y="17491"/>
                      <a:pt x="9238" y="15681"/>
                      <a:pt x="14000" y="14491"/>
                    </a:cubicBezTo>
                    <a:cubicBezTo>
                      <a:pt x="18763" y="13300"/>
                      <a:pt x="23795" y="12705"/>
                      <a:pt x="29097" y="12705"/>
                    </a:cubicBezTo>
                    <a:cubicBezTo>
                      <a:pt x="37686" y="12705"/>
                      <a:pt x="44480" y="14959"/>
                      <a:pt x="49481" y="19468"/>
                    </a:cubicBezTo>
                    <a:cubicBezTo>
                      <a:pt x="54498" y="23976"/>
                      <a:pt x="57006" y="30104"/>
                      <a:pt x="57006" y="37851"/>
                    </a:cubicBezTo>
                    <a:cubicBezTo>
                      <a:pt x="57006" y="45582"/>
                      <a:pt x="54498" y="51702"/>
                      <a:pt x="49481" y="56210"/>
                    </a:cubicBezTo>
                    <a:cubicBezTo>
                      <a:pt x="44480" y="60735"/>
                      <a:pt x="37686" y="62997"/>
                      <a:pt x="29097" y="62997"/>
                    </a:cubicBezTo>
                    <a:cubicBezTo>
                      <a:pt x="25081" y="62997"/>
                      <a:pt x="21073" y="62552"/>
                      <a:pt x="17072" y="61663"/>
                    </a:cubicBezTo>
                    <a:cubicBezTo>
                      <a:pt x="13088" y="60774"/>
                      <a:pt x="9016" y="59385"/>
                      <a:pt x="4856" y="57496"/>
                    </a:cubicBezTo>
                    <a:close/>
                  </a:path>
                </a:pathLst>
              </a:custGeom>
              <a:solidFill>
                <a:srgbClr val="000000"/>
              </a:solidFill>
              <a:ln w="1524" cap="flat">
                <a:noFill/>
                <a:prstDash val="solid"/>
                <a:round/>
              </a:ln>
            </p:spPr>
            <p:txBody>
              <a:bodyPr rtlCol="0" anchor="ctr"/>
              <a:lstStyle/>
              <a:p>
                <a:endParaRPr lang="en-US"/>
              </a:p>
            </p:txBody>
          </p:sp>
          <p:sp>
            <p:nvSpPr>
              <p:cNvPr id="286" name="Freeform: Shape 285">
                <a:extLst>
                  <a:ext uri="{FF2B5EF4-FFF2-40B4-BE49-F238E27FC236}">
                    <a16:creationId xmlns:a16="http://schemas.microsoft.com/office/drawing/2014/main" id="{A7359DC6-FD40-43A3-965F-C5D7EE5497A0}"/>
                  </a:ext>
                </a:extLst>
              </p:cNvPr>
              <p:cNvSpPr/>
              <p:nvPr/>
            </p:nvSpPr>
            <p:spPr>
              <a:xfrm flipV="1">
                <a:off x="7773594" y="2305069"/>
                <a:ext cx="15716" cy="18907"/>
              </a:xfrm>
              <a:custGeom>
                <a:avLst/>
                <a:gdLst>
                  <a:gd name="connsiteX0" fmla="*/ 185 w 15716"/>
                  <a:gd name="connsiteY0" fmla="*/ 18976 h 18907"/>
                  <a:gd name="connsiteX1" fmla="*/ 15901 w 15716"/>
                  <a:gd name="connsiteY1" fmla="*/ 18976 h 18907"/>
                  <a:gd name="connsiteX2" fmla="*/ 15901 w 15716"/>
                  <a:gd name="connsiteY2" fmla="*/ 69 h 18907"/>
                  <a:gd name="connsiteX3" fmla="*/ 185 w 15716"/>
                  <a:gd name="connsiteY3" fmla="*/ 69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8976"/>
                    </a:moveTo>
                    <a:lnTo>
                      <a:pt x="15901" y="18976"/>
                    </a:lnTo>
                    <a:lnTo>
                      <a:pt x="15901" y="69"/>
                    </a:lnTo>
                    <a:lnTo>
                      <a:pt x="185" y="69"/>
                    </a:lnTo>
                    <a:close/>
                  </a:path>
                </a:pathLst>
              </a:custGeom>
              <a:solidFill>
                <a:srgbClr val="000000"/>
              </a:solidFill>
              <a:ln w="1524" cap="flat">
                <a:noFill/>
                <a:prstDash val="solid"/>
                <a:round/>
              </a:ln>
            </p:spPr>
            <p:txBody>
              <a:bodyPr rtlCol="0" anchor="ctr"/>
              <a:lstStyle/>
              <a:p>
                <a:endParaRPr lang="en-US"/>
              </a:p>
            </p:txBody>
          </p:sp>
          <p:sp>
            <p:nvSpPr>
              <p:cNvPr id="287" name="Freeform: Shape 286">
                <a:extLst>
                  <a:ext uri="{FF2B5EF4-FFF2-40B4-BE49-F238E27FC236}">
                    <a16:creationId xmlns:a16="http://schemas.microsoft.com/office/drawing/2014/main" id="{7918F6A8-A8F6-4FCB-BB88-B885B097293C}"/>
                  </a:ext>
                </a:extLst>
              </p:cNvPr>
              <p:cNvSpPr/>
              <p:nvPr/>
            </p:nvSpPr>
            <p:spPr>
              <a:xfrm flipV="1">
                <a:off x="7815798" y="2210866"/>
                <a:ext cx="76795" cy="115276"/>
              </a:xfrm>
              <a:custGeom>
                <a:avLst/>
                <a:gdLst>
                  <a:gd name="connsiteX0" fmla="*/ 38558 w 76795"/>
                  <a:gd name="connsiteY0" fmla="*/ 103406 h 115276"/>
                  <a:gd name="connsiteX1" fmla="*/ 21104 w 76795"/>
                  <a:gd name="connsiteY1" fmla="*/ 91976 h 115276"/>
                  <a:gd name="connsiteX2" fmla="*/ 15270 w 76795"/>
                  <a:gd name="connsiteY2" fmla="*/ 57638 h 115276"/>
                  <a:gd name="connsiteX3" fmla="*/ 21104 w 76795"/>
                  <a:gd name="connsiteY3" fmla="*/ 23372 h 115276"/>
                  <a:gd name="connsiteX4" fmla="*/ 38558 w 76795"/>
                  <a:gd name="connsiteY4" fmla="*/ 11942 h 115276"/>
                  <a:gd name="connsiteX5" fmla="*/ 56084 w 76795"/>
                  <a:gd name="connsiteY5" fmla="*/ 23372 h 115276"/>
                  <a:gd name="connsiteX6" fmla="*/ 61942 w 76795"/>
                  <a:gd name="connsiteY6" fmla="*/ 57638 h 115276"/>
                  <a:gd name="connsiteX7" fmla="*/ 56084 w 76795"/>
                  <a:gd name="connsiteY7" fmla="*/ 91976 h 115276"/>
                  <a:gd name="connsiteX8" fmla="*/ 38558 w 76795"/>
                  <a:gd name="connsiteY8" fmla="*/ 103406 h 115276"/>
                  <a:gd name="connsiteX9" fmla="*/ 38558 w 76795"/>
                  <a:gd name="connsiteY9" fmla="*/ 115312 h 115276"/>
                  <a:gd name="connsiteX10" fmla="*/ 67109 w 76795"/>
                  <a:gd name="connsiteY10" fmla="*/ 100525 h 115276"/>
                  <a:gd name="connsiteX11" fmla="*/ 76968 w 76795"/>
                  <a:gd name="connsiteY11" fmla="*/ 57638 h 115276"/>
                  <a:gd name="connsiteX12" fmla="*/ 67109 w 76795"/>
                  <a:gd name="connsiteY12" fmla="*/ 14800 h 115276"/>
                  <a:gd name="connsiteX13" fmla="*/ 38558 w 76795"/>
                  <a:gd name="connsiteY13" fmla="*/ 36 h 115276"/>
                  <a:gd name="connsiteX14" fmla="*/ 10031 w 76795"/>
                  <a:gd name="connsiteY14" fmla="*/ 14800 h 115276"/>
                  <a:gd name="connsiteX15" fmla="*/ 173 w 76795"/>
                  <a:gd name="connsiteY15" fmla="*/ 57638 h 115276"/>
                  <a:gd name="connsiteX16" fmla="*/ 10031 w 76795"/>
                  <a:gd name="connsiteY16" fmla="*/ 100525 h 115276"/>
                  <a:gd name="connsiteX17" fmla="*/ 38558 w 76795"/>
                  <a:gd name="connsiteY17" fmla="*/ 11531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8" y="103406"/>
                    </a:moveTo>
                    <a:cubicBezTo>
                      <a:pt x="30827" y="103406"/>
                      <a:pt x="25009" y="99596"/>
                      <a:pt x="21104" y="91976"/>
                    </a:cubicBezTo>
                    <a:cubicBezTo>
                      <a:pt x="17214" y="84372"/>
                      <a:pt x="15270" y="72926"/>
                      <a:pt x="15270" y="57638"/>
                    </a:cubicBezTo>
                    <a:cubicBezTo>
                      <a:pt x="15270" y="42414"/>
                      <a:pt x="17214" y="30992"/>
                      <a:pt x="21104" y="23372"/>
                    </a:cubicBezTo>
                    <a:cubicBezTo>
                      <a:pt x="25009" y="15752"/>
                      <a:pt x="30827" y="11942"/>
                      <a:pt x="38558" y="11942"/>
                    </a:cubicBezTo>
                    <a:cubicBezTo>
                      <a:pt x="46353" y="11942"/>
                      <a:pt x="52195" y="15752"/>
                      <a:pt x="56084" y="23372"/>
                    </a:cubicBezTo>
                    <a:cubicBezTo>
                      <a:pt x="59990" y="30992"/>
                      <a:pt x="61942" y="42414"/>
                      <a:pt x="61942" y="57638"/>
                    </a:cubicBezTo>
                    <a:cubicBezTo>
                      <a:pt x="61942" y="72926"/>
                      <a:pt x="59990" y="84372"/>
                      <a:pt x="56084" y="91976"/>
                    </a:cubicBezTo>
                    <a:cubicBezTo>
                      <a:pt x="52195" y="99596"/>
                      <a:pt x="46353" y="103406"/>
                      <a:pt x="38558" y="103406"/>
                    </a:cubicBezTo>
                    <a:close/>
                    <a:moveTo>
                      <a:pt x="38558" y="115312"/>
                    </a:moveTo>
                    <a:cubicBezTo>
                      <a:pt x="51020" y="115312"/>
                      <a:pt x="60537" y="110383"/>
                      <a:pt x="67109" y="100525"/>
                    </a:cubicBezTo>
                    <a:cubicBezTo>
                      <a:pt x="73682" y="90682"/>
                      <a:pt x="76968" y="76387"/>
                      <a:pt x="76968" y="57638"/>
                    </a:cubicBezTo>
                    <a:cubicBezTo>
                      <a:pt x="76968" y="38938"/>
                      <a:pt x="73682" y="24658"/>
                      <a:pt x="67109" y="14800"/>
                    </a:cubicBezTo>
                    <a:cubicBezTo>
                      <a:pt x="60537" y="4957"/>
                      <a:pt x="51020" y="36"/>
                      <a:pt x="38558" y="36"/>
                    </a:cubicBezTo>
                    <a:cubicBezTo>
                      <a:pt x="26112" y="36"/>
                      <a:pt x="16603" y="4957"/>
                      <a:pt x="10031" y="14800"/>
                    </a:cubicBezTo>
                    <a:cubicBezTo>
                      <a:pt x="3459" y="24658"/>
                      <a:pt x="173" y="38938"/>
                      <a:pt x="173" y="57638"/>
                    </a:cubicBezTo>
                    <a:cubicBezTo>
                      <a:pt x="173" y="76387"/>
                      <a:pt x="3459" y="90682"/>
                      <a:pt x="10031" y="100525"/>
                    </a:cubicBezTo>
                    <a:cubicBezTo>
                      <a:pt x="16603" y="110383"/>
                      <a:pt x="26112" y="115312"/>
                      <a:pt x="38558" y="115312"/>
                    </a:cubicBezTo>
                    <a:close/>
                  </a:path>
                </a:pathLst>
              </a:custGeom>
              <a:solidFill>
                <a:srgbClr val="000000"/>
              </a:solidFill>
              <a:ln w="1524" cap="flat">
                <a:noFill/>
                <a:prstDash val="solid"/>
                <a:round/>
              </a:ln>
            </p:spPr>
            <p:txBody>
              <a:bodyPr rtlCol="0" anchor="ctr"/>
              <a:lstStyle/>
              <a:p>
                <a:endParaRPr lang="en-US"/>
              </a:p>
            </p:txBody>
          </p:sp>
        </p:grpSp>
      </p:grpSp>
      <p:grpSp>
        <p:nvGrpSpPr>
          <p:cNvPr id="288" name="Graphic 4">
            <a:extLst>
              <a:ext uri="{FF2B5EF4-FFF2-40B4-BE49-F238E27FC236}">
                <a16:creationId xmlns:a16="http://schemas.microsoft.com/office/drawing/2014/main" id="{2BF7F60B-8A6D-41F0-BD80-29F50A6C7D27}"/>
              </a:ext>
            </a:extLst>
          </p:cNvPr>
          <p:cNvGrpSpPr/>
          <p:nvPr/>
        </p:nvGrpSpPr>
        <p:grpSpPr>
          <a:xfrm>
            <a:off x="7580123" y="1626508"/>
            <a:ext cx="455928" cy="113275"/>
            <a:chOff x="7580123" y="1626508"/>
            <a:chExt cx="455928" cy="113275"/>
          </a:xfrm>
          <a:solidFill>
            <a:srgbClr val="000000"/>
          </a:solidFill>
        </p:grpSpPr>
        <p:sp>
          <p:nvSpPr>
            <p:cNvPr id="289" name="Freeform: Shape 288">
              <a:extLst>
                <a:ext uri="{FF2B5EF4-FFF2-40B4-BE49-F238E27FC236}">
                  <a16:creationId xmlns:a16="http://schemas.microsoft.com/office/drawing/2014/main" id="{668EC9B5-789B-4F92-B5EE-E66EA27B3042}"/>
                </a:ext>
              </a:extLst>
            </p:cNvPr>
            <p:cNvSpPr/>
            <p:nvPr/>
          </p:nvSpPr>
          <p:spPr>
            <a:xfrm>
              <a:off x="7969377" y="1679716"/>
              <a:ext cx="66675" cy="19050"/>
            </a:xfrm>
            <a:custGeom>
              <a:avLst/>
              <a:gdLst>
                <a:gd name="connsiteX0" fmla="*/ 66889 w 66675"/>
                <a:gd name="connsiteY0" fmla="*/ 41 h 19050"/>
                <a:gd name="connsiteX1" fmla="*/ 214 w 66675"/>
                <a:gd name="connsiteY1" fmla="*/ 41 h 19050"/>
              </a:gdLst>
              <a:ahLst/>
              <a:cxnLst>
                <a:cxn ang="0">
                  <a:pos x="connsiteX0" y="connsiteY0"/>
                </a:cxn>
                <a:cxn ang="0">
                  <a:pos x="connsiteX1" y="connsiteY1"/>
                </a:cxn>
              </a:cxnLst>
              <a:rect l="l" t="t" r="r" b="b"/>
              <a:pathLst>
                <a:path w="66675" h="19050">
                  <a:moveTo>
                    <a:pt x="66889" y="41"/>
                  </a:moveTo>
                  <a:lnTo>
                    <a:pt x="214" y="41"/>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90" name="Graphic 4">
              <a:extLst>
                <a:ext uri="{FF2B5EF4-FFF2-40B4-BE49-F238E27FC236}">
                  <a16:creationId xmlns:a16="http://schemas.microsoft.com/office/drawing/2014/main" id="{2BF7F60B-8A6D-41F0-BD80-29F50A6C7D27}"/>
                </a:ext>
              </a:extLst>
            </p:cNvPr>
            <p:cNvGrpSpPr/>
            <p:nvPr/>
          </p:nvGrpSpPr>
          <p:grpSpPr>
            <a:xfrm>
              <a:off x="7580123" y="1626508"/>
              <a:ext cx="309279" cy="113275"/>
              <a:chOff x="7580123" y="1626508"/>
              <a:chExt cx="309279" cy="113275"/>
            </a:xfrm>
            <a:solidFill>
              <a:srgbClr val="000000"/>
            </a:solidFill>
          </p:grpSpPr>
          <p:sp>
            <p:nvSpPr>
              <p:cNvPr id="291" name="Freeform: Shape 290">
                <a:extLst>
                  <a:ext uri="{FF2B5EF4-FFF2-40B4-BE49-F238E27FC236}">
                    <a16:creationId xmlns:a16="http://schemas.microsoft.com/office/drawing/2014/main" id="{ABED7674-197B-4FE4-A5FD-87930B2E999E}"/>
                  </a:ext>
                </a:extLst>
              </p:cNvPr>
              <p:cNvSpPr/>
              <p:nvPr/>
            </p:nvSpPr>
            <p:spPr>
              <a:xfrm flipV="1">
                <a:off x="7580123" y="1626508"/>
                <a:ext cx="66151" cy="111109"/>
              </a:xfrm>
              <a:custGeom>
                <a:avLst/>
                <a:gdLst>
                  <a:gd name="connsiteX0" fmla="*/ 2326 w 66151"/>
                  <a:gd name="connsiteY0" fmla="*/ 12650 h 111109"/>
                  <a:gd name="connsiteX1" fmla="*/ 26877 w 66151"/>
                  <a:gd name="connsiteY1" fmla="*/ 12650 h 111109"/>
                  <a:gd name="connsiteX2" fmla="*/ 26877 w 66151"/>
                  <a:gd name="connsiteY2" fmla="*/ 97422 h 111109"/>
                  <a:gd name="connsiteX3" fmla="*/ 159 w 66151"/>
                  <a:gd name="connsiteY3" fmla="*/ 92064 h 111109"/>
                  <a:gd name="connsiteX4" fmla="*/ 159 w 66151"/>
                  <a:gd name="connsiteY4" fmla="*/ 105756 h 111109"/>
                  <a:gd name="connsiteX5" fmla="*/ 26734 w 66151"/>
                  <a:gd name="connsiteY5" fmla="*/ 111114 h 111109"/>
                  <a:gd name="connsiteX6" fmla="*/ 41759 w 66151"/>
                  <a:gd name="connsiteY6" fmla="*/ 111114 h 111109"/>
                  <a:gd name="connsiteX7" fmla="*/ 41759 w 66151"/>
                  <a:gd name="connsiteY7" fmla="*/ 12650 h 111109"/>
                  <a:gd name="connsiteX8" fmla="*/ 66310 w 66151"/>
                  <a:gd name="connsiteY8" fmla="*/ 12650 h 111109"/>
                  <a:gd name="connsiteX9" fmla="*/ 66310 w 66151"/>
                  <a:gd name="connsiteY9" fmla="*/ 5 h 111109"/>
                  <a:gd name="connsiteX10" fmla="*/ 2326 w 66151"/>
                  <a:gd name="connsiteY10" fmla="*/ 5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26" y="12650"/>
                    </a:moveTo>
                    <a:lnTo>
                      <a:pt x="26877" y="12650"/>
                    </a:lnTo>
                    <a:lnTo>
                      <a:pt x="26877" y="97422"/>
                    </a:lnTo>
                    <a:lnTo>
                      <a:pt x="159" y="92064"/>
                    </a:lnTo>
                    <a:lnTo>
                      <a:pt x="159" y="105756"/>
                    </a:lnTo>
                    <a:lnTo>
                      <a:pt x="26734" y="111114"/>
                    </a:lnTo>
                    <a:lnTo>
                      <a:pt x="41759" y="111114"/>
                    </a:lnTo>
                    <a:lnTo>
                      <a:pt x="41759" y="12650"/>
                    </a:lnTo>
                    <a:lnTo>
                      <a:pt x="66310" y="12650"/>
                    </a:lnTo>
                    <a:lnTo>
                      <a:pt x="66310" y="5"/>
                    </a:lnTo>
                    <a:lnTo>
                      <a:pt x="2326" y="5"/>
                    </a:lnTo>
                    <a:close/>
                  </a:path>
                </a:pathLst>
              </a:custGeom>
              <a:solidFill>
                <a:srgbClr val="000000"/>
              </a:solidFill>
              <a:ln w="1524" cap="flat">
                <a:noFill/>
                <a:prstDash val="solid"/>
                <a:round/>
              </a:ln>
            </p:spPr>
            <p:txBody>
              <a:bodyPr rtlCol="0" anchor="ctr"/>
              <a:lstStyle/>
              <a:p>
                <a:endParaRPr lang="en-US"/>
              </a:p>
            </p:txBody>
          </p:sp>
          <p:sp>
            <p:nvSpPr>
              <p:cNvPr id="292" name="Freeform: Shape 291">
                <a:extLst>
                  <a:ext uri="{FF2B5EF4-FFF2-40B4-BE49-F238E27FC236}">
                    <a16:creationId xmlns:a16="http://schemas.microsoft.com/office/drawing/2014/main" id="{48C89A0E-8D4E-4B70-8657-9F17FD7A44A4}"/>
                  </a:ext>
                </a:extLst>
              </p:cNvPr>
              <p:cNvSpPr/>
              <p:nvPr/>
            </p:nvSpPr>
            <p:spPr>
              <a:xfrm flipV="1">
                <a:off x="7672846" y="1626508"/>
                <a:ext cx="71437" cy="111109"/>
              </a:xfrm>
              <a:custGeom>
                <a:avLst/>
                <a:gdLst>
                  <a:gd name="connsiteX0" fmla="*/ 165 w 71437"/>
                  <a:gd name="connsiteY0" fmla="*/ 111114 h 111109"/>
                  <a:gd name="connsiteX1" fmla="*/ 71602 w 71437"/>
                  <a:gd name="connsiteY1" fmla="*/ 111114 h 111109"/>
                  <a:gd name="connsiteX2" fmla="*/ 71602 w 71437"/>
                  <a:gd name="connsiteY2" fmla="*/ 104709 h 111109"/>
                  <a:gd name="connsiteX3" fmla="*/ 31264 w 71437"/>
                  <a:gd name="connsiteY3" fmla="*/ 5 h 111109"/>
                  <a:gd name="connsiteX4" fmla="*/ 15572 w 71437"/>
                  <a:gd name="connsiteY4" fmla="*/ 5 h 111109"/>
                  <a:gd name="connsiteX5" fmla="*/ 53529 w 71437"/>
                  <a:gd name="connsiteY5" fmla="*/ 98446 h 111109"/>
                  <a:gd name="connsiteX6" fmla="*/ 165 w 71437"/>
                  <a:gd name="connsiteY6" fmla="*/ 98446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37" h="111109">
                    <a:moveTo>
                      <a:pt x="165" y="111114"/>
                    </a:moveTo>
                    <a:lnTo>
                      <a:pt x="71602" y="111114"/>
                    </a:lnTo>
                    <a:lnTo>
                      <a:pt x="71602" y="104709"/>
                    </a:lnTo>
                    <a:lnTo>
                      <a:pt x="31264" y="5"/>
                    </a:lnTo>
                    <a:lnTo>
                      <a:pt x="15572" y="5"/>
                    </a:lnTo>
                    <a:lnTo>
                      <a:pt x="53529" y="98446"/>
                    </a:lnTo>
                    <a:lnTo>
                      <a:pt x="165" y="98446"/>
                    </a:lnTo>
                    <a:close/>
                  </a:path>
                </a:pathLst>
              </a:custGeom>
              <a:solidFill>
                <a:srgbClr val="000000"/>
              </a:solidFill>
              <a:ln w="1524" cap="flat">
                <a:noFill/>
                <a:prstDash val="solid"/>
                <a:round/>
              </a:ln>
            </p:spPr>
            <p:txBody>
              <a:bodyPr rtlCol="0" anchor="ctr"/>
              <a:lstStyle/>
              <a:p>
                <a:endParaRPr lang="en-US"/>
              </a:p>
            </p:txBody>
          </p:sp>
          <p:sp>
            <p:nvSpPr>
              <p:cNvPr id="293" name="Freeform: Shape 292">
                <a:extLst>
                  <a:ext uri="{FF2B5EF4-FFF2-40B4-BE49-F238E27FC236}">
                    <a16:creationId xmlns:a16="http://schemas.microsoft.com/office/drawing/2014/main" id="{E0E76B38-57C2-431F-B744-F44B9A7B02D1}"/>
                  </a:ext>
                </a:extLst>
              </p:cNvPr>
              <p:cNvSpPr/>
              <p:nvPr/>
            </p:nvSpPr>
            <p:spPr>
              <a:xfrm flipV="1">
                <a:off x="7773594" y="1718710"/>
                <a:ext cx="15716" cy="18907"/>
              </a:xfrm>
              <a:custGeom>
                <a:avLst/>
                <a:gdLst>
                  <a:gd name="connsiteX0" fmla="*/ 185 w 15716"/>
                  <a:gd name="connsiteY0" fmla="*/ 18945 h 18907"/>
                  <a:gd name="connsiteX1" fmla="*/ 15901 w 15716"/>
                  <a:gd name="connsiteY1" fmla="*/ 18945 h 18907"/>
                  <a:gd name="connsiteX2" fmla="*/ 15901 w 15716"/>
                  <a:gd name="connsiteY2" fmla="*/ 38 h 18907"/>
                  <a:gd name="connsiteX3" fmla="*/ 185 w 15716"/>
                  <a:gd name="connsiteY3" fmla="*/ 38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8945"/>
                    </a:moveTo>
                    <a:lnTo>
                      <a:pt x="15901" y="18945"/>
                    </a:lnTo>
                    <a:lnTo>
                      <a:pt x="15901" y="38"/>
                    </a:lnTo>
                    <a:lnTo>
                      <a:pt x="185" y="38"/>
                    </a:lnTo>
                    <a:close/>
                  </a:path>
                </a:pathLst>
              </a:custGeom>
              <a:solidFill>
                <a:srgbClr val="000000"/>
              </a:solidFill>
              <a:ln w="1524" cap="flat">
                <a:noFill/>
                <a:prstDash val="solid"/>
                <a:round/>
              </a:ln>
            </p:spPr>
            <p:txBody>
              <a:bodyPr rtlCol="0" anchor="ctr"/>
              <a:lstStyle/>
              <a:p>
                <a:endParaRPr lang="en-US"/>
              </a:p>
            </p:txBody>
          </p:sp>
          <p:sp>
            <p:nvSpPr>
              <p:cNvPr id="294" name="Freeform: Shape 293">
                <a:extLst>
                  <a:ext uri="{FF2B5EF4-FFF2-40B4-BE49-F238E27FC236}">
                    <a16:creationId xmlns:a16="http://schemas.microsoft.com/office/drawing/2014/main" id="{2CF9330B-9479-4827-854F-34CCF381EBEC}"/>
                  </a:ext>
                </a:extLst>
              </p:cNvPr>
              <p:cNvSpPr/>
              <p:nvPr/>
            </p:nvSpPr>
            <p:spPr>
              <a:xfrm flipV="1">
                <a:off x="7817513" y="1626508"/>
                <a:ext cx="71889" cy="113275"/>
              </a:xfrm>
              <a:custGeom>
                <a:avLst/>
                <a:gdLst>
                  <a:gd name="connsiteX0" fmla="*/ 4864 w 71889"/>
                  <a:gd name="connsiteY0" fmla="*/ 113282 h 113275"/>
                  <a:gd name="connsiteX1" fmla="*/ 63871 w 71889"/>
                  <a:gd name="connsiteY1" fmla="*/ 113282 h 113275"/>
                  <a:gd name="connsiteX2" fmla="*/ 63871 w 71889"/>
                  <a:gd name="connsiteY2" fmla="*/ 100614 h 113275"/>
                  <a:gd name="connsiteX3" fmla="*/ 18628 w 71889"/>
                  <a:gd name="connsiteY3" fmla="*/ 100614 h 113275"/>
                  <a:gd name="connsiteX4" fmla="*/ 18628 w 71889"/>
                  <a:gd name="connsiteY4" fmla="*/ 73396 h 113275"/>
                  <a:gd name="connsiteX5" fmla="*/ 25152 w 71889"/>
                  <a:gd name="connsiteY5" fmla="*/ 75063 h 113275"/>
                  <a:gd name="connsiteX6" fmla="*/ 31725 w 71889"/>
                  <a:gd name="connsiteY6" fmla="*/ 75611 h 113275"/>
                  <a:gd name="connsiteX7" fmla="*/ 61181 w 71889"/>
                  <a:gd name="connsiteY7" fmla="*/ 65419 h 113275"/>
                  <a:gd name="connsiteX8" fmla="*/ 72063 w 71889"/>
                  <a:gd name="connsiteY8" fmla="*/ 37820 h 113275"/>
                  <a:gd name="connsiteX9" fmla="*/ 60895 w 71889"/>
                  <a:gd name="connsiteY9" fmla="*/ 9936 h 113275"/>
                  <a:gd name="connsiteX10" fmla="*/ 29415 w 71889"/>
                  <a:gd name="connsiteY10" fmla="*/ 6 h 113275"/>
                  <a:gd name="connsiteX11" fmla="*/ 15151 w 71889"/>
                  <a:gd name="connsiteY11" fmla="*/ 1197 h 113275"/>
                  <a:gd name="connsiteX12" fmla="*/ 173 w 71889"/>
                  <a:gd name="connsiteY12" fmla="*/ 4768 h 113275"/>
                  <a:gd name="connsiteX13" fmla="*/ 173 w 71889"/>
                  <a:gd name="connsiteY13" fmla="*/ 19889 h 113275"/>
                  <a:gd name="connsiteX14" fmla="*/ 14008 w 71889"/>
                  <a:gd name="connsiteY14" fmla="*/ 14460 h 113275"/>
                  <a:gd name="connsiteX15" fmla="*/ 29105 w 71889"/>
                  <a:gd name="connsiteY15" fmla="*/ 12674 h 113275"/>
                  <a:gd name="connsiteX16" fmla="*/ 49489 w 71889"/>
                  <a:gd name="connsiteY16" fmla="*/ 19437 h 113275"/>
                  <a:gd name="connsiteX17" fmla="*/ 57013 w 71889"/>
                  <a:gd name="connsiteY17" fmla="*/ 37820 h 113275"/>
                  <a:gd name="connsiteX18" fmla="*/ 49489 w 71889"/>
                  <a:gd name="connsiteY18" fmla="*/ 56180 h 113275"/>
                  <a:gd name="connsiteX19" fmla="*/ 29105 w 71889"/>
                  <a:gd name="connsiteY19" fmla="*/ 62966 h 113275"/>
                  <a:gd name="connsiteX20" fmla="*/ 17080 w 71889"/>
                  <a:gd name="connsiteY20" fmla="*/ 61633 h 113275"/>
                  <a:gd name="connsiteX21" fmla="*/ 4864 w 71889"/>
                  <a:gd name="connsiteY21" fmla="*/ 57465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64" y="113282"/>
                    </a:moveTo>
                    <a:lnTo>
                      <a:pt x="63871" y="113282"/>
                    </a:lnTo>
                    <a:lnTo>
                      <a:pt x="63871" y="100614"/>
                    </a:lnTo>
                    <a:lnTo>
                      <a:pt x="18628" y="100614"/>
                    </a:lnTo>
                    <a:lnTo>
                      <a:pt x="18628" y="73396"/>
                    </a:lnTo>
                    <a:cubicBezTo>
                      <a:pt x="20803" y="74142"/>
                      <a:pt x="22977" y="74698"/>
                      <a:pt x="25152" y="75063"/>
                    </a:cubicBezTo>
                    <a:cubicBezTo>
                      <a:pt x="27343" y="75428"/>
                      <a:pt x="29534" y="75611"/>
                      <a:pt x="31725" y="75611"/>
                    </a:cubicBezTo>
                    <a:cubicBezTo>
                      <a:pt x="44123" y="75611"/>
                      <a:pt x="53942" y="72213"/>
                      <a:pt x="61181" y="65419"/>
                    </a:cubicBezTo>
                    <a:cubicBezTo>
                      <a:pt x="68435" y="58624"/>
                      <a:pt x="72063" y="49425"/>
                      <a:pt x="72063" y="37820"/>
                    </a:cubicBezTo>
                    <a:cubicBezTo>
                      <a:pt x="72063" y="25866"/>
                      <a:pt x="68340" y="16571"/>
                      <a:pt x="60895" y="9936"/>
                    </a:cubicBezTo>
                    <a:cubicBezTo>
                      <a:pt x="53449" y="3316"/>
                      <a:pt x="42956" y="6"/>
                      <a:pt x="29415" y="6"/>
                    </a:cubicBezTo>
                    <a:cubicBezTo>
                      <a:pt x="24748" y="6"/>
                      <a:pt x="19993" y="403"/>
                      <a:pt x="15151" y="1197"/>
                    </a:cubicBezTo>
                    <a:cubicBezTo>
                      <a:pt x="10325" y="1990"/>
                      <a:pt x="5332" y="3181"/>
                      <a:pt x="173" y="4768"/>
                    </a:cubicBezTo>
                    <a:lnTo>
                      <a:pt x="173" y="19889"/>
                    </a:lnTo>
                    <a:cubicBezTo>
                      <a:pt x="4634" y="17460"/>
                      <a:pt x="9246" y="15651"/>
                      <a:pt x="14008" y="14460"/>
                    </a:cubicBezTo>
                    <a:cubicBezTo>
                      <a:pt x="18771" y="13269"/>
                      <a:pt x="23803" y="12674"/>
                      <a:pt x="29105" y="12674"/>
                    </a:cubicBezTo>
                    <a:cubicBezTo>
                      <a:pt x="37693" y="12674"/>
                      <a:pt x="44488" y="14928"/>
                      <a:pt x="49489" y="19437"/>
                    </a:cubicBezTo>
                    <a:cubicBezTo>
                      <a:pt x="54505" y="23945"/>
                      <a:pt x="57013" y="30073"/>
                      <a:pt x="57013" y="37820"/>
                    </a:cubicBezTo>
                    <a:cubicBezTo>
                      <a:pt x="57013" y="45551"/>
                      <a:pt x="54505" y="51671"/>
                      <a:pt x="49489" y="56180"/>
                    </a:cubicBezTo>
                    <a:cubicBezTo>
                      <a:pt x="44488" y="60704"/>
                      <a:pt x="37693" y="62966"/>
                      <a:pt x="29105" y="62966"/>
                    </a:cubicBezTo>
                    <a:cubicBezTo>
                      <a:pt x="25089" y="62966"/>
                      <a:pt x="21080" y="62522"/>
                      <a:pt x="17080" y="61633"/>
                    </a:cubicBezTo>
                    <a:cubicBezTo>
                      <a:pt x="13095" y="60744"/>
                      <a:pt x="9023" y="59355"/>
                      <a:pt x="4864" y="57465"/>
                    </a:cubicBezTo>
                    <a:close/>
                  </a:path>
                </a:pathLst>
              </a:custGeom>
              <a:solidFill>
                <a:srgbClr val="000000"/>
              </a:solidFill>
              <a:ln w="1524" cap="flat">
                <a:noFill/>
                <a:prstDash val="solid"/>
                <a:round/>
              </a:ln>
            </p:spPr>
            <p:txBody>
              <a:bodyPr rtlCol="0" anchor="ctr"/>
              <a:lstStyle/>
              <a:p>
                <a:endParaRPr lang="en-US"/>
              </a:p>
            </p:txBody>
          </p:sp>
        </p:grpSp>
      </p:grpSp>
      <p:grpSp>
        <p:nvGrpSpPr>
          <p:cNvPr id="295" name="Graphic 4">
            <a:extLst>
              <a:ext uri="{FF2B5EF4-FFF2-40B4-BE49-F238E27FC236}">
                <a16:creationId xmlns:a16="http://schemas.microsoft.com/office/drawing/2014/main" id="{2BF7F60B-8A6D-41F0-BD80-29F50A6C7D27}"/>
              </a:ext>
            </a:extLst>
          </p:cNvPr>
          <p:cNvGrpSpPr/>
          <p:nvPr/>
        </p:nvGrpSpPr>
        <p:grpSpPr>
          <a:xfrm>
            <a:off x="7574551" y="1038148"/>
            <a:ext cx="461500" cy="115276"/>
            <a:chOff x="7574551" y="1038148"/>
            <a:chExt cx="461500" cy="115276"/>
          </a:xfrm>
          <a:solidFill>
            <a:srgbClr val="000000"/>
          </a:solidFill>
        </p:grpSpPr>
        <p:sp>
          <p:nvSpPr>
            <p:cNvPr id="296" name="Freeform: Shape 295">
              <a:extLst>
                <a:ext uri="{FF2B5EF4-FFF2-40B4-BE49-F238E27FC236}">
                  <a16:creationId xmlns:a16="http://schemas.microsoft.com/office/drawing/2014/main" id="{B6471234-94D0-477C-B90F-FD409A24C83F}"/>
                </a:ext>
              </a:extLst>
            </p:cNvPr>
            <p:cNvSpPr/>
            <p:nvPr/>
          </p:nvSpPr>
          <p:spPr>
            <a:xfrm>
              <a:off x="7969377" y="1093357"/>
              <a:ext cx="66675" cy="19050"/>
            </a:xfrm>
            <a:custGeom>
              <a:avLst/>
              <a:gdLst>
                <a:gd name="connsiteX0" fmla="*/ 66889 w 66675"/>
                <a:gd name="connsiteY0" fmla="*/ 11 h 19050"/>
                <a:gd name="connsiteX1" fmla="*/ 214 w 66675"/>
                <a:gd name="connsiteY1" fmla="*/ 11 h 19050"/>
              </a:gdLst>
              <a:ahLst/>
              <a:cxnLst>
                <a:cxn ang="0">
                  <a:pos x="connsiteX0" y="connsiteY0"/>
                </a:cxn>
                <a:cxn ang="0">
                  <a:pos x="connsiteX1" y="connsiteY1"/>
                </a:cxn>
              </a:cxnLst>
              <a:rect l="l" t="t" r="r" b="b"/>
              <a:pathLst>
                <a:path w="66675" h="19050">
                  <a:moveTo>
                    <a:pt x="66889" y="11"/>
                  </a:moveTo>
                  <a:lnTo>
                    <a:pt x="214" y="11"/>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97" name="Graphic 4">
              <a:extLst>
                <a:ext uri="{FF2B5EF4-FFF2-40B4-BE49-F238E27FC236}">
                  <a16:creationId xmlns:a16="http://schemas.microsoft.com/office/drawing/2014/main" id="{2BF7F60B-8A6D-41F0-BD80-29F50A6C7D27}"/>
                </a:ext>
              </a:extLst>
            </p:cNvPr>
            <p:cNvGrpSpPr/>
            <p:nvPr/>
          </p:nvGrpSpPr>
          <p:grpSpPr>
            <a:xfrm>
              <a:off x="7574551" y="1038148"/>
              <a:ext cx="318042" cy="115276"/>
              <a:chOff x="7574551" y="1038148"/>
              <a:chExt cx="318042" cy="115276"/>
            </a:xfrm>
            <a:solidFill>
              <a:srgbClr val="000000"/>
            </a:solidFill>
          </p:grpSpPr>
          <p:sp>
            <p:nvSpPr>
              <p:cNvPr id="298" name="Freeform: Shape 297">
                <a:extLst>
                  <a:ext uri="{FF2B5EF4-FFF2-40B4-BE49-F238E27FC236}">
                    <a16:creationId xmlns:a16="http://schemas.microsoft.com/office/drawing/2014/main" id="{E02C76C7-1630-4273-BCFA-47676DA685A2}"/>
                  </a:ext>
                </a:extLst>
              </p:cNvPr>
              <p:cNvSpPr/>
              <p:nvPr/>
            </p:nvSpPr>
            <p:spPr>
              <a:xfrm flipV="1">
                <a:off x="7574551" y="1038148"/>
                <a:ext cx="70532" cy="113109"/>
              </a:xfrm>
              <a:custGeom>
                <a:avLst/>
                <a:gdLst>
                  <a:gd name="connsiteX0" fmla="*/ 18235 w 70532"/>
                  <a:gd name="connsiteY0" fmla="*/ 12618 h 113109"/>
                  <a:gd name="connsiteX1" fmla="*/ 70694 w 70532"/>
                  <a:gd name="connsiteY1" fmla="*/ 12618 h 113109"/>
                  <a:gd name="connsiteX2" fmla="*/ 70694 w 70532"/>
                  <a:gd name="connsiteY2" fmla="*/ -26 h 113109"/>
                  <a:gd name="connsiteX3" fmla="*/ 161 w 70532"/>
                  <a:gd name="connsiteY3" fmla="*/ -26 h 113109"/>
                  <a:gd name="connsiteX4" fmla="*/ 161 w 70532"/>
                  <a:gd name="connsiteY4" fmla="*/ 12618 h 113109"/>
                  <a:gd name="connsiteX5" fmla="*/ 23473 w 70532"/>
                  <a:gd name="connsiteY5" fmla="*/ 36383 h 113109"/>
                  <a:gd name="connsiteX6" fmla="*/ 42047 w 70532"/>
                  <a:gd name="connsiteY6" fmla="*/ 55647 h 113109"/>
                  <a:gd name="connsiteX7" fmla="*/ 52120 w 70532"/>
                  <a:gd name="connsiteY7" fmla="*/ 69363 h 113109"/>
                  <a:gd name="connsiteX8" fmla="*/ 55001 w 70532"/>
                  <a:gd name="connsiteY8" fmla="*/ 80412 h 113109"/>
                  <a:gd name="connsiteX9" fmla="*/ 48786 w 70532"/>
                  <a:gd name="connsiteY9" fmla="*/ 94843 h 113109"/>
                  <a:gd name="connsiteX10" fmla="*/ 32594 w 70532"/>
                  <a:gd name="connsiteY10" fmla="*/ 100439 h 113109"/>
                  <a:gd name="connsiteX11" fmla="*/ 17663 w 70532"/>
                  <a:gd name="connsiteY11" fmla="*/ 97986 h 113109"/>
                  <a:gd name="connsiteX12" fmla="*/ 899 w 70532"/>
                  <a:gd name="connsiteY12" fmla="*/ 90533 h 113109"/>
                  <a:gd name="connsiteX13" fmla="*/ 899 w 70532"/>
                  <a:gd name="connsiteY13" fmla="*/ 105725 h 113109"/>
                  <a:gd name="connsiteX14" fmla="*/ 17854 w 70532"/>
                  <a:gd name="connsiteY14" fmla="*/ 111226 h 113109"/>
                  <a:gd name="connsiteX15" fmla="*/ 32308 w 70532"/>
                  <a:gd name="connsiteY15" fmla="*/ 113083 h 113109"/>
                  <a:gd name="connsiteX16" fmla="*/ 59835 w 70532"/>
                  <a:gd name="connsiteY16" fmla="*/ 104439 h 113109"/>
                  <a:gd name="connsiteX17" fmla="*/ 70098 w 70532"/>
                  <a:gd name="connsiteY17" fmla="*/ 81389 h 113109"/>
                  <a:gd name="connsiteX18" fmla="*/ 67526 w 70532"/>
                  <a:gd name="connsiteY18" fmla="*/ 68387 h 113109"/>
                  <a:gd name="connsiteX19" fmla="*/ 58192 w 70532"/>
                  <a:gd name="connsiteY19" fmla="*/ 53933 h 113109"/>
                  <a:gd name="connsiteX20" fmla="*/ 46357 w 70532"/>
                  <a:gd name="connsiteY20" fmla="*/ 41455 h 113109"/>
                  <a:gd name="connsiteX21" fmla="*/ 18235 w 70532"/>
                  <a:gd name="connsiteY21" fmla="*/ 12618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35" y="12618"/>
                    </a:moveTo>
                    <a:lnTo>
                      <a:pt x="70694" y="12618"/>
                    </a:lnTo>
                    <a:lnTo>
                      <a:pt x="70694" y="-26"/>
                    </a:lnTo>
                    <a:lnTo>
                      <a:pt x="161" y="-26"/>
                    </a:lnTo>
                    <a:lnTo>
                      <a:pt x="161" y="12618"/>
                    </a:lnTo>
                    <a:cubicBezTo>
                      <a:pt x="5860" y="18524"/>
                      <a:pt x="13631" y="26445"/>
                      <a:pt x="23473" y="36383"/>
                    </a:cubicBezTo>
                    <a:cubicBezTo>
                      <a:pt x="33332" y="46337"/>
                      <a:pt x="39523" y="52758"/>
                      <a:pt x="42047" y="55647"/>
                    </a:cubicBezTo>
                    <a:cubicBezTo>
                      <a:pt x="46857" y="61045"/>
                      <a:pt x="50215" y="65617"/>
                      <a:pt x="52120" y="69363"/>
                    </a:cubicBezTo>
                    <a:cubicBezTo>
                      <a:pt x="54041" y="73110"/>
                      <a:pt x="55001" y="76793"/>
                      <a:pt x="55001" y="80412"/>
                    </a:cubicBezTo>
                    <a:cubicBezTo>
                      <a:pt x="55001" y="86318"/>
                      <a:pt x="52929" y="91128"/>
                      <a:pt x="48786" y="94843"/>
                    </a:cubicBezTo>
                    <a:cubicBezTo>
                      <a:pt x="44643" y="98573"/>
                      <a:pt x="39245" y="100439"/>
                      <a:pt x="32594" y="100439"/>
                    </a:cubicBezTo>
                    <a:cubicBezTo>
                      <a:pt x="27879" y="100439"/>
                      <a:pt x="22902" y="99621"/>
                      <a:pt x="17663" y="97986"/>
                    </a:cubicBezTo>
                    <a:cubicBezTo>
                      <a:pt x="12440" y="96351"/>
                      <a:pt x="6852" y="93866"/>
                      <a:pt x="899" y="90533"/>
                    </a:cubicBezTo>
                    <a:lnTo>
                      <a:pt x="899" y="105725"/>
                    </a:lnTo>
                    <a:cubicBezTo>
                      <a:pt x="6947" y="108154"/>
                      <a:pt x="12599" y="109987"/>
                      <a:pt x="17854" y="111226"/>
                    </a:cubicBezTo>
                    <a:cubicBezTo>
                      <a:pt x="23124" y="112464"/>
                      <a:pt x="27942" y="113083"/>
                      <a:pt x="32308" y="113083"/>
                    </a:cubicBezTo>
                    <a:cubicBezTo>
                      <a:pt x="43817" y="113083"/>
                      <a:pt x="52993" y="110202"/>
                      <a:pt x="59835" y="104439"/>
                    </a:cubicBezTo>
                    <a:cubicBezTo>
                      <a:pt x="66677" y="98692"/>
                      <a:pt x="70098" y="91009"/>
                      <a:pt x="70098" y="81389"/>
                    </a:cubicBezTo>
                    <a:cubicBezTo>
                      <a:pt x="70098" y="76817"/>
                      <a:pt x="69241" y="72483"/>
                      <a:pt x="67526" y="68387"/>
                    </a:cubicBezTo>
                    <a:cubicBezTo>
                      <a:pt x="65828" y="64307"/>
                      <a:pt x="62716" y="59489"/>
                      <a:pt x="58192" y="53933"/>
                    </a:cubicBezTo>
                    <a:cubicBezTo>
                      <a:pt x="56954" y="52488"/>
                      <a:pt x="53009" y="48329"/>
                      <a:pt x="46357" y="41455"/>
                    </a:cubicBezTo>
                    <a:cubicBezTo>
                      <a:pt x="39722" y="34581"/>
                      <a:pt x="30347" y="24969"/>
                      <a:pt x="18235" y="12618"/>
                    </a:cubicBezTo>
                    <a:close/>
                  </a:path>
                </a:pathLst>
              </a:custGeom>
              <a:solidFill>
                <a:srgbClr val="000000"/>
              </a:solidFill>
              <a:ln w="1524" cap="flat">
                <a:noFill/>
                <a:prstDash val="solid"/>
                <a:round/>
              </a:ln>
            </p:spPr>
            <p:txBody>
              <a:bodyPr rtlCol="0" anchor="ctr"/>
              <a:lstStyle/>
              <a:p>
                <a:endParaRPr lang="en-US"/>
              </a:p>
            </p:txBody>
          </p:sp>
          <p:sp>
            <p:nvSpPr>
              <p:cNvPr id="299" name="Freeform: Shape 298">
                <a:extLst>
                  <a:ext uri="{FF2B5EF4-FFF2-40B4-BE49-F238E27FC236}">
                    <a16:creationId xmlns:a16="http://schemas.microsoft.com/office/drawing/2014/main" id="{7DDE7960-9446-44D1-871D-5507017A5162}"/>
                  </a:ext>
                </a:extLst>
              </p:cNvPr>
              <p:cNvSpPr/>
              <p:nvPr/>
            </p:nvSpPr>
            <p:spPr>
              <a:xfrm flipV="1">
                <a:off x="7670393" y="1038148"/>
                <a:ext cx="76795" cy="115276"/>
              </a:xfrm>
              <a:custGeom>
                <a:avLst/>
                <a:gdLst>
                  <a:gd name="connsiteX0" fmla="*/ 38551 w 76795"/>
                  <a:gd name="connsiteY0" fmla="*/ 103344 h 115276"/>
                  <a:gd name="connsiteX1" fmla="*/ 21096 w 76795"/>
                  <a:gd name="connsiteY1" fmla="*/ 91914 h 115276"/>
                  <a:gd name="connsiteX2" fmla="*/ 15262 w 76795"/>
                  <a:gd name="connsiteY2" fmla="*/ 57577 h 115276"/>
                  <a:gd name="connsiteX3" fmla="*/ 21096 w 76795"/>
                  <a:gd name="connsiteY3" fmla="*/ 23311 h 115276"/>
                  <a:gd name="connsiteX4" fmla="*/ 38551 w 76795"/>
                  <a:gd name="connsiteY4" fmla="*/ 11881 h 115276"/>
                  <a:gd name="connsiteX5" fmla="*/ 56077 w 76795"/>
                  <a:gd name="connsiteY5" fmla="*/ 23311 h 115276"/>
                  <a:gd name="connsiteX6" fmla="*/ 61934 w 76795"/>
                  <a:gd name="connsiteY6" fmla="*/ 57577 h 115276"/>
                  <a:gd name="connsiteX7" fmla="*/ 56077 w 76795"/>
                  <a:gd name="connsiteY7" fmla="*/ 91914 h 115276"/>
                  <a:gd name="connsiteX8" fmla="*/ 38551 w 76795"/>
                  <a:gd name="connsiteY8" fmla="*/ 103344 h 115276"/>
                  <a:gd name="connsiteX9" fmla="*/ 38551 w 76795"/>
                  <a:gd name="connsiteY9" fmla="*/ 115251 h 115276"/>
                  <a:gd name="connsiteX10" fmla="*/ 67102 w 76795"/>
                  <a:gd name="connsiteY10" fmla="*/ 100463 h 115276"/>
                  <a:gd name="connsiteX11" fmla="*/ 76960 w 76795"/>
                  <a:gd name="connsiteY11" fmla="*/ 57577 h 115276"/>
                  <a:gd name="connsiteX12" fmla="*/ 67102 w 76795"/>
                  <a:gd name="connsiteY12" fmla="*/ 14738 h 115276"/>
                  <a:gd name="connsiteX13" fmla="*/ 38551 w 76795"/>
                  <a:gd name="connsiteY13" fmla="*/ -26 h 115276"/>
                  <a:gd name="connsiteX14" fmla="*/ 10023 w 76795"/>
                  <a:gd name="connsiteY14" fmla="*/ 14738 h 115276"/>
                  <a:gd name="connsiteX15" fmla="*/ 165 w 76795"/>
                  <a:gd name="connsiteY15" fmla="*/ 57577 h 115276"/>
                  <a:gd name="connsiteX16" fmla="*/ 10023 w 76795"/>
                  <a:gd name="connsiteY16" fmla="*/ 100463 h 115276"/>
                  <a:gd name="connsiteX17" fmla="*/ 38551 w 76795"/>
                  <a:gd name="connsiteY17" fmla="*/ 11525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1" y="103344"/>
                    </a:moveTo>
                    <a:cubicBezTo>
                      <a:pt x="30819" y="103344"/>
                      <a:pt x="25001" y="99534"/>
                      <a:pt x="21096" y="91914"/>
                    </a:cubicBezTo>
                    <a:cubicBezTo>
                      <a:pt x="17207" y="84310"/>
                      <a:pt x="15262" y="72864"/>
                      <a:pt x="15262" y="57577"/>
                    </a:cubicBezTo>
                    <a:cubicBezTo>
                      <a:pt x="15262" y="42353"/>
                      <a:pt x="17207" y="30931"/>
                      <a:pt x="21096" y="23311"/>
                    </a:cubicBezTo>
                    <a:cubicBezTo>
                      <a:pt x="25001" y="15691"/>
                      <a:pt x="30819" y="11881"/>
                      <a:pt x="38551" y="11881"/>
                    </a:cubicBezTo>
                    <a:cubicBezTo>
                      <a:pt x="46345" y="11881"/>
                      <a:pt x="52187" y="15691"/>
                      <a:pt x="56077" y="23311"/>
                    </a:cubicBezTo>
                    <a:cubicBezTo>
                      <a:pt x="59982" y="30931"/>
                      <a:pt x="61934" y="42353"/>
                      <a:pt x="61934" y="57577"/>
                    </a:cubicBezTo>
                    <a:cubicBezTo>
                      <a:pt x="61934" y="72864"/>
                      <a:pt x="59982" y="84310"/>
                      <a:pt x="56077" y="91914"/>
                    </a:cubicBezTo>
                    <a:cubicBezTo>
                      <a:pt x="52187" y="99534"/>
                      <a:pt x="46345" y="103344"/>
                      <a:pt x="38551" y="103344"/>
                    </a:cubicBezTo>
                    <a:close/>
                    <a:moveTo>
                      <a:pt x="38551" y="115251"/>
                    </a:moveTo>
                    <a:cubicBezTo>
                      <a:pt x="51012" y="115251"/>
                      <a:pt x="60530" y="110322"/>
                      <a:pt x="67102" y="100463"/>
                    </a:cubicBezTo>
                    <a:cubicBezTo>
                      <a:pt x="73674" y="90621"/>
                      <a:pt x="76960" y="76325"/>
                      <a:pt x="76960" y="57577"/>
                    </a:cubicBezTo>
                    <a:cubicBezTo>
                      <a:pt x="76960" y="38876"/>
                      <a:pt x="73674" y="24597"/>
                      <a:pt x="67102" y="14738"/>
                    </a:cubicBezTo>
                    <a:cubicBezTo>
                      <a:pt x="60530" y="4896"/>
                      <a:pt x="51012" y="-26"/>
                      <a:pt x="38551" y="-26"/>
                    </a:cubicBezTo>
                    <a:cubicBezTo>
                      <a:pt x="26105" y="-26"/>
                      <a:pt x="16595" y="4896"/>
                      <a:pt x="10023" y="14738"/>
                    </a:cubicBezTo>
                    <a:cubicBezTo>
                      <a:pt x="3451" y="24597"/>
                      <a:pt x="165" y="38876"/>
                      <a:pt x="165" y="57577"/>
                    </a:cubicBezTo>
                    <a:cubicBezTo>
                      <a:pt x="165" y="76325"/>
                      <a:pt x="3451" y="90621"/>
                      <a:pt x="10023" y="100463"/>
                    </a:cubicBezTo>
                    <a:cubicBezTo>
                      <a:pt x="16595" y="110322"/>
                      <a:pt x="26105" y="115251"/>
                      <a:pt x="38551" y="115251"/>
                    </a:cubicBezTo>
                    <a:close/>
                  </a:path>
                </a:pathLst>
              </a:custGeom>
              <a:solidFill>
                <a:srgbClr val="000000"/>
              </a:solidFill>
              <a:ln w="1524" cap="flat">
                <a:noFill/>
                <a:prstDash val="solid"/>
                <a:round/>
              </a:ln>
            </p:spPr>
            <p:txBody>
              <a:bodyPr rtlCol="0" anchor="ctr"/>
              <a:lstStyle/>
              <a:p>
                <a:endParaRPr lang="en-US"/>
              </a:p>
            </p:txBody>
          </p:sp>
          <p:sp>
            <p:nvSpPr>
              <p:cNvPr id="300" name="Freeform: Shape 299">
                <a:extLst>
                  <a:ext uri="{FF2B5EF4-FFF2-40B4-BE49-F238E27FC236}">
                    <a16:creationId xmlns:a16="http://schemas.microsoft.com/office/drawing/2014/main" id="{14624E65-100C-439E-989E-253A096F1F04}"/>
                  </a:ext>
                </a:extLst>
              </p:cNvPr>
              <p:cNvSpPr/>
              <p:nvPr/>
            </p:nvSpPr>
            <p:spPr>
              <a:xfrm flipV="1">
                <a:off x="7773594" y="1132351"/>
                <a:ext cx="15716" cy="18907"/>
              </a:xfrm>
              <a:custGeom>
                <a:avLst/>
                <a:gdLst>
                  <a:gd name="connsiteX0" fmla="*/ 185 w 15716"/>
                  <a:gd name="connsiteY0" fmla="*/ 18914 h 18907"/>
                  <a:gd name="connsiteX1" fmla="*/ 15901 w 15716"/>
                  <a:gd name="connsiteY1" fmla="*/ 18914 h 18907"/>
                  <a:gd name="connsiteX2" fmla="*/ 15901 w 15716"/>
                  <a:gd name="connsiteY2" fmla="*/ 7 h 18907"/>
                  <a:gd name="connsiteX3" fmla="*/ 185 w 15716"/>
                  <a:gd name="connsiteY3" fmla="*/ 7 h 18907"/>
                </a:gdLst>
                <a:ahLst/>
                <a:cxnLst>
                  <a:cxn ang="0">
                    <a:pos x="connsiteX0" y="connsiteY0"/>
                  </a:cxn>
                  <a:cxn ang="0">
                    <a:pos x="connsiteX1" y="connsiteY1"/>
                  </a:cxn>
                  <a:cxn ang="0">
                    <a:pos x="connsiteX2" y="connsiteY2"/>
                  </a:cxn>
                  <a:cxn ang="0">
                    <a:pos x="connsiteX3" y="connsiteY3"/>
                  </a:cxn>
                </a:cxnLst>
                <a:rect l="l" t="t" r="r" b="b"/>
                <a:pathLst>
                  <a:path w="15716" h="18907">
                    <a:moveTo>
                      <a:pt x="185" y="18914"/>
                    </a:moveTo>
                    <a:lnTo>
                      <a:pt x="15901" y="18914"/>
                    </a:lnTo>
                    <a:lnTo>
                      <a:pt x="15901" y="7"/>
                    </a:lnTo>
                    <a:lnTo>
                      <a:pt x="185" y="7"/>
                    </a:lnTo>
                    <a:close/>
                  </a:path>
                </a:pathLst>
              </a:custGeom>
              <a:solidFill>
                <a:srgbClr val="000000"/>
              </a:solidFill>
              <a:ln w="1524" cap="flat">
                <a:noFill/>
                <a:prstDash val="solid"/>
                <a:round/>
              </a:ln>
            </p:spPr>
            <p:txBody>
              <a:bodyPr rtlCol="0" anchor="ctr"/>
              <a:lstStyle/>
              <a:p>
                <a:endParaRPr lang="en-US"/>
              </a:p>
            </p:txBody>
          </p:sp>
          <p:sp>
            <p:nvSpPr>
              <p:cNvPr id="301" name="Freeform: Shape 300">
                <a:extLst>
                  <a:ext uri="{FF2B5EF4-FFF2-40B4-BE49-F238E27FC236}">
                    <a16:creationId xmlns:a16="http://schemas.microsoft.com/office/drawing/2014/main" id="{A2242AD8-25D7-4F51-A0A7-39CCBB21CEB4}"/>
                  </a:ext>
                </a:extLst>
              </p:cNvPr>
              <p:cNvSpPr/>
              <p:nvPr/>
            </p:nvSpPr>
            <p:spPr>
              <a:xfrm flipV="1">
                <a:off x="7815798" y="1038148"/>
                <a:ext cx="76795" cy="115276"/>
              </a:xfrm>
              <a:custGeom>
                <a:avLst/>
                <a:gdLst>
                  <a:gd name="connsiteX0" fmla="*/ 38558 w 76795"/>
                  <a:gd name="connsiteY0" fmla="*/ 103344 h 115276"/>
                  <a:gd name="connsiteX1" fmla="*/ 21104 w 76795"/>
                  <a:gd name="connsiteY1" fmla="*/ 91914 h 115276"/>
                  <a:gd name="connsiteX2" fmla="*/ 15270 w 76795"/>
                  <a:gd name="connsiteY2" fmla="*/ 57577 h 115276"/>
                  <a:gd name="connsiteX3" fmla="*/ 21104 w 76795"/>
                  <a:gd name="connsiteY3" fmla="*/ 23311 h 115276"/>
                  <a:gd name="connsiteX4" fmla="*/ 38558 w 76795"/>
                  <a:gd name="connsiteY4" fmla="*/ 11881 h 115276"/>
                  <a:gd name="connsiteX5" fmla="*/ 56084 w 76795"/>
                  <a:gd name="connsiteY5" fmla="*/ 23311 h 115276"/>
                  <a:gd name="connsiteX6" fmla="*/ 61942 w 76795"/>
                  <a:gd name="connsiteY6" fmla="*/ 57577 h 115276"/>
                  <a:gd name="connsiteX7" fmla="*/ 56084 w 76795"/>
                  <a:gd name="connsiteY7" fmla="*/ 91914 h 115276"/>
                  <a:gd name="connsiteX8" fmla="*/ 38558 w 76795"/>
                  <a:gd name="connsiteY8" fmla="*/ 103344 h 115276"/>
                  <a:gd name="connsiteX9" fmla="*/ 38558 w 76795"/>
                  <a:gd name="connsiteY9" fmla="*/ 115251 h 115276"/>
                  <a:gd name="connsiteX10" fmla="*/ 67109 w 76795"/>
                  <a:gd name="connsiteY10" fmla="*/ 100463 h 115276"/>
                  <a:gd name="connsiteX11" fmla="*/ 76968 w 76795"/>
                  <a:gd name="connsiteY11" fmla="*/ 57577 h 115276"/>
                  <a:gd name="connsiteX12" fmla="*/ 67109 w 76795"/>
                  <a:gd name="connsiteY12" fmla="*/ 14738 h 115276"/>
                  <a:gd name="connsiteX13" fmla="*/ 38558 w 76795"/>
                  <a:gd name="connsiteY13" fmla="*/ -26 h 115276"/>
                  <a:gd name="connsiteX14" fmla="*/ 10031 w 76795"/>
                  <a:gd name="connsiteY14" fmla="*/ 14738 h 115276"/>
                  <a:gd name="connsiteX15" fmla="*/ 173 w 76795"/>
                  <a:gd name="connsiteY15" fmla="*/ 57577 h 115276"/>
                  <a:gd name="connsiteX16" fmla="*/ 10031 w 76795"/>
                  <a:gd name="connsiteY16" fmla="*/ 100463 h 115276"/>
                  <a:gd name="connsiteX17" fmla="*/ 38558 w 76795"/>
                  <a:gd name="connsiteY17" fmla="*/ 11525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58" y="103344"/>
                    </a:moveTo>
                    <a:cubicBezTo>
                      <a:pt x="30827" y="103344"/>
                      <a:pt x="25009" y="99534"/>
                      <a:pt x="21104" y="91914"/>
                    </a:cubicBezTo>
                    <a:cubicBezTo>
                      <a:pt x="17214" y="84310"/>
                      <a:pt x="15270" y="72864"/>
                      <a:pt x="15270" y="57577"/>
                    </a:cubicBezTo>
                    <a:cubicBezTo>
                      <a:pt x="15270" y="42353"/>
                      <a:pt x="17214" y="30931"/>
                      <a:pt x="21104" y="23311"/>
                    </a:cubicBezTo>
                    <a:cubicBezTo>
                      <a:pt x="25009" y="15691"/>
                      <a:pt x="30827" y="11881"/>
                      <a:pt x="38558" y="11881"/>
                    </a:cubicBezTo>
                    <a:cubicBezTo>
                      <a:pt x="46353" y="11881"/>
                      <a:pt x="52195" y="15691"/>
                      <a:pt x="56084" y="23311"/>
                    </a:cubicBezTo>
                    <a:cubicBezTo>
                      <a:pt x="59990" y="30931"/>
                      <a:pt x="61942" y="42353"/>
                      <a:pt x="61942" y="57577"/>
                    </a:cubicBezTo>
                    <a:cubicBezTo>
                      <a:pt x="61942" y="72864"/>
                      <a:pt x="59990" y="84310"/>
                      <a:pt x="56084" y="91914"/>
                    </a:cubicBezTo>
                    <a:cubicBezTo>
                      <a:pt x="52195" y="99534"/>
                      <a:pt x="46353" y="103344"/>
                      <a:pt x="38558" y="103344"/>
                    </a:cubicBezTo>
                    <a:close/>
                    <a:moveTo>
                      <a:pt x="38558" y="115251"/>
                    </a:moveTo>
                    <a:cubicBezTo>
                      <a:pt x="51020" y="115251"/>
                      <a:pt x="60537" y="110322"/>
                      <a:pt x="67109" y="100463"/>
                    </a:cubicBezTo>
                    <a:cubicBezTo>
                      <a:pt x="73682" y="90621"/>
                      <a:pt x="76968" y="76325"/>
                      <a:pt x="76968" y="57577"/>
                    </a:cubicBezTo>
                    <a:cubicBezTo>
                      <a:pt x="76968" y="38876"/>
                      <a:pt x="73682" y="24597"/>
                      <a:pt x="67109" y="14738"/>
                    </a:cubicBezTo>
                    <a:cubicBezTo>
                      <a:pt x="60537" y="4896"/>
                      <a:pt x="51020" y="-26"/>
                      <a:pt x="38558" y="-26"/>
                    </a:cubicBezTo>
                    <a:cubicBezTo>
                      <a:pt x="26112" y="-26"/>
                      <a:pt x="16603" y="4896"/>
                      <a:pt x="10031" y="14738"/>
                    </a:cubicBezTo>
                    <a:cubicBezTo>
                      <a:pt x="3459" y="24597"/>
                      <a:pt x="173" y="38876"/>
                      <a:pt x="173" y="57577"/>
                    </a:cubicBezTo>
                    <a:cubicBezTo>
                      <a:pt x="173" y="76325"/>
                      <a:pt x="3459" y="90621"/>
                      <a:pt x="10031" y="100463"/>
                    </a:cubicBezTo>
                    <a:cubicBezTo>
                      <a:pt x="16603" y="110322"/>
                      <a:pt x="26112" y="115251"/>
                      <a:pt x="38558" y="115251"/>
                    </a:cubicBezTo>
                    <a:close/>
                  </a:path>
                </a:pathLst>
              </a:custGeom>
              <a:solidFill>
                <a:srgbClr val="000000"/>
              </a:solidFill>
              <a:ln w="1524" cap="flat">
                <a:noFill/>
                <a:prstDash val="solid"/>
                <a:round/>
              </a:ln>
            </p:spPr>
            <p:txBody>
              <a:bodyPr rtlCol="0" anchor="ctr"/>
              <a:lstStyle/>
              <a:p>
                <a:endParaRPr lang="en-US"/>
              </a:p>
            </p:txBody>
          </p:sp>
        </p:grpSp>
      </p:grpSp>
      <p:sp>
        <p:nvSpPr>
          <p:cNvPr id="313" name="Freeform: Shape 312">
            <a:extLst>
              <a:ext uri="{FF2B5EF4-FFF2-40B4-BE49-F238E27FC236}">
                <a16:creationId xmlns:a16="http://schemas.microsoft.com/office/drawing/2014/main" id="{8EC0CB38-B685-4A61-8FB7-D8A9BBC3971C}"/>
              </a:ext>
            </a:extLst>
          </p:cNvPr>
          <p:cNvSpPr/>
          <p:nvPr/>
        </p:nvSpPr>
        <p:spPr>
          <a:xfrm>
            <a:off x="8036051" y="1621711"/>
            <a:ext cx="1851660" cy="1566993"/>
          </a:xfrm>
          <a:custGeom>
            <a:avLst/>
            <a:gdLst>
              <a:gd name="connsiteX0" fmla="*/ 0 w 1851660"/>
              <a:gd name="connsiteY0" fmla="*/ 1566994 h 1566993"/>
              <a:gd name="connsiteX1" fmla="*/ 77153 w 1851660"/>
              <a:gd name="connsiteY1" fmla="*/ 1533504 h 1566993"/>
              <a:gd name="connsiteX2" fmla="*/ 231458 w 1851660"/>
              <a:gd name="connsiteY2" fmla="*/ 1031007 h 1566993"/>
              <a:gd name="connsiteX3" fmla="*/ 462915 w 1851660"/>
              <a:gd name="connsiteY3" fmla="*/ 505652 h 1566993"/>
              <a:gd name="connsiteX4" fmla="*/ 694372 w 1851660"/>
              <a:gd name="connsiteY4" fmla="*/ 114281 h 1566993"/>
              <a:gd name="connsiteX5" fmla="*/ 925830 w 1851660"/>
              <a:gd name="connsiteY5" fmla="*/ 0 h 1566993"/>
              <a:gd name="connsiteX6" fmla="*/ 1157288 w 1851660"/>
              <a:gd name="connsiteY6" fmla="*/ 102565 h 1566993"/>
              <a:gd name="connsiteX7" fmla="*/ 1388745 w 1851660"/>
              <a:gd name="connsiteY7" fmla="*/ 237245 h 1566993"/>
              <a:gd name="connsiteX8" fmla="*/ 1620203 w 1851660"/>
              <a:gd name="connsiteY8" fmla="*/ 561724 h 1566993"/>
              <a:gd name="connsiteX9" fmla="*/ 1851660 w 1851660"/>
              <a:gd name="connsiteY9" fmla="*/ 711085 h 1566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1566993">
                <a:moveTo>
                  <a:pt x="0" y="1566994"/>
                </a:moveTo>
                <a:lnTo>
                  <a:pt x="77153" y="1533504"/>
                </a:lnTo>
                <a:lnTo>
                  <a:pt x="231458" y="1031007"/>
                </a:lnTo>
                <a:lnTo>
                  <a:pt x="462915" y="505652"/>
                </a:lnTo>
                <a:lnTo>
                  <a:pt x="694372" y="114281"/>
                </a:lnTo>
                <a:lnTo>
                  <a:pt x="925830" y="0"/>
                </a:lnTo>
                <a:lnTo>
                  <a:pt x="1157288" y="102565"/>
                </a:lnTo>
                <a:lnTo>
                  <a:pt x="1388745" y="237245"/>
                </a:lnTo>
                <a:lnTo>
                  <a:pt x="1620203" y="561724"/>
                </a:lnTo>
                <a:lnTo>
                  <a:pt x="1851660" y="711085"/>
                </a:lnTo>
              </a:path>
            </a:pathLst>
          </a:custGeom>
          <a:noFill/>
          <a:ln w="38100" cap="flat">
            <a:solidFill>
              <a:srgbClr val="000000"/>
            </a:solidFill>
            <a:custDash>
              <a:ds d="75000" sp="123750"/>
            </a:custDash>
            <a:round/>
          </a:ln>
        </p:spPr>
        <p:txBody>
          <a:bodyPr rtlCol="0" anchor="ctr"/>
          <a:lstStyle/>
          <a:p>
            <a:endParaRPr lang="en-US"/>
          </a:p>
        </p:txBody>
      </p:sp>
      <p:sp>
        <p:nvSpPr>
          <p:cNvPr id="315" name="Freeform: Shape 314">
            <a:extLst>
              <a:ext uri="{FF2B5EF4-FFF2-40B4-BE49-F238E27FC236}">
                <a16:creationId xmlns:a16="http://schemas.microsoft.com/office/drawing/2014/main" id="{A9468E40-C563-4728-97D7-6E2EED2DC601}"/>
              </a:ext>
            </a:extLst>
          </p:cNvPr>
          <p:cNvSpPr/>
          <p:nvPr/>
        </p:nvSpPr>
        <p:spPr>
          <a:xfrm>
            <a:off x="8036051" y="3885630"/>
            <a:ext cx="1851660" cy="431273"/>
          </a:xfrm>
          <a:custGeom>
            <a:avLst/>
            <a:gdLst>
              <a:gd name="connsiteX0" fmla="*/ 0 w 1851660"/>
              <a:gd name="connsiteY0" fmla="*/ 431273 h 431273"/>
              <a:gd name="connsiteX1" fmla="*/ 77153 w 1851660"/>
              <a:gd name="connsiteY1" fmla="*/ 406508 h 431273"/>
              <a:gd name="connsiteX2" fmla="*/ 231458 w 1851660"/>
              <a:gd name="connsiteY2" fmla="*/ 286893 h 431273"/>
              <a:gd name="connsiteX3" fmla="*/ 462915 w 1851660"/>
              <a:gd name="connsiteY3" fmla="*/ 165830 h 431273"/>
              <a:gd name="connsiteX4" fmla="*/ 694372 w 1851660"/>
              <a:gd name="connsiteY4" fmla="*/ 25260 h 431273"/>
              <a:gd name="connsiteX5" fmla="*/ 925830 w 1851660"/>
              <a:gd name="connsiteY5" fmla="*/ 0 h 431273"/>
              <a:gd name="connsiteX6" fmla="*/ 1157288 w 1851660"/>
              <a:gd name="connsiteY6" fmla="*/ 7868 h 431273"/>
              <a:gd name="connsiteX7" fmla="*/ 1388745 w 1851660"/>
              <a:gd name="connsiteY7" fmla="*/ 82563 h 431273"/>
              <a:gd name="connsiteX8" fmla="*/ 1620203 w 1851660"/>
              <a:gd name="connsiteY8" fmla="*/ 188500 h 431273"/>
              <a:gd name="connsiteX9" fmla="*/ 1851660 w 1851660"/>
              <a:gd name="connsiteY9" fmla="*/ 297485 h 431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431273">
                <a:moveTo>
                  <a:pt x="0" y="431273"/>
                </a:moveTo>
                <a:lnTo>
                  <a:pt x="77153" y="406508"/>
                </a:lnTo>
                <a:lnTo>
                  <a:pt x="231458" y="286893"/>
                </a:lnTo>
                <a:lnTo>
                  <a:pt x="462915" y="165830"/>
                </a:lnTo>
                <a:lnTo>
                  <a:pt x="694372" y="25260"/>
                </a:lnTo>
                <a:lnTo>
                  <a:pt x="925830" y="0"/>
                </a:lnTo>
                <a:lnTo>
                  <a:pt x="1157288" y="7868"/>
                </a:lnTo>
                <a:lnTo>
                  <a:pt x="1388745" y="82563"/>
                </a:lnTo>
                <a:lnTo>
                  <a:pt x="1620203" y="188500"/>
                </a:lnTo>
                <a:lnTo>
                  <a:pt x="1851660" y="297485"/>
                </a:lnTo>
              </a:path>
            </a:pathLst>
          </a:custGeom>
          <a:noFill/>
          <a:ln w="38100" cap="flat">
            <a:solidFill>
              <a:srgbClr val="00FFFF"/>
            </a:solidFill>
            <a:custDash>
              <a:ds d="75000" sp="123750"/>
            </a:custDash>
            <a:round/>
          </a:ln>
        </p:spPr>
        <p:txBody>
          <a:bodyPr rtlCol="0" anchor="ctr"/>
          <a:lstStyle/>
          <a:p>
            <a:endParaRPr lang="en-US"/>
          </a:p>
        </p:txBody>
      </p:sp>
      <p:sp>
        <p:nvSpPr>
          <p:cNvPr id="317" name="Freeform: Shape 316">
            <a:extLst>
              <a:ext uri="{FF2B5EF4-FFF2-40B4-BE49-F238E27FC236}">
                <a16:creationId xmlns:a16="http://schemas.microsoft.com/office/drawing/2014/main" id="{B02D1CC0-3F3B-4B54-AABD-10A86121BE25}"/>
              </a:ext>
            </a:extLst>
          </p:cNvPr>
          <p:cNvSpPr/>
          <p:nvPr/>
        </p:nvSpPr>
        <p:spPr>
          <a:xfrm>
            <a:off x="8036051" y="2786015"/>
            <a:ext cx="1851660" cy="1219763"/>
          </a:xfrm>
          <a:custGeom>
            <a:avLst/>
            <a:gdLst>
              <a:gd name="connsiteX0" fmla="*/ 0 w 1851660"/>
              <a:gd name="connsiteY0" fmla="*/ 1219764 h 1219763"/>
              <a:gd name="connsiteX1" fmla="*/ 77153 w 1851660"/>
              <a:gd name="connsiteY1" fmla="*/ 1168653 h 1219763"/>
              <a:gd name="connsiteX2" fmla="*/ 231458 w 1851660"/>
              <a:gd name="connsiteY2" fmla="*/ 707395 h 1219763"/>
              <a:gd name="connsiteX3" fmla="*/ 462915 w 1851660"/>
              <a:gd name="connsiteY3" fmla="*/ 324128 h 1219763"/>
              <a:gd name="connsiteX4" fmla="*/ 694372 w 1851660"/>
              <a:gd name="connsiteY4" fmla="*/ 228268 h 1219763"/>
              <a:gd name="connsiteX5" fmla="*/ 925830 w 1851660"/>
              <a:gd name="connsiteY5" fmla="*/ 86308 h 1219763"/>
              <a:gd name="connsiteX6" fmla="*/ 1157288 w 1851660"/>
              <a:gd name="connsiteY6" fmla="*/ 0 h 1219763"/>
              <a:gd name="connsiteX7" fmla="*/ 1388745 w 1851660"/>
              <a:gd name="connsiteY7" fmla="*/ 12089 h 1219763"/>
              <a:gd name="connsiteX8" fmla="*/ 1620203 w 1851660"/>
              <a:gd name="connsiteY8" fmla="*/ 118883 h 1219763"/>
              <a:gd name="connsiteX9" fmla="*/ 1851660 w 1851660"/>
              <a:gd name="connsiteY9" fmla="*/ 350360 h 121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1219763">
                <a:moveTo>
                  <a:pt x="0" y="1219764"/>
                </a:moveTo>
                <a:lnTo>
                  <a:pt x="77153" y="1168653"/>
                </a:lnTo>
                <a:lnTo>
                  <a:pt x="231458" y="707395"/>
                </a:lnTo>
                <a:lnTo>
                  <a:pt x="462915" y="324128"/>
                </a:lnTo>
                <a:lnTo>
                  <a:pt x="694372" y="228268"/>
                </a:lnTo>
                <a:lnTo>
                  <a:pt x="925830" y="86308"/>
                </a:lnTo>
                <a:lnTo>
                  <a:pt x="1157288" y="0"/>
                </a:lnTo>
                <a:lnTo>
                  <a:pt x="1388745" y="12089"/>
                </a:lnTo>
                <a:lnTo>
                  <a:pt x="1620203" y="118883"/>
                </a:lnTo>
                <a:lnTo>
                  <a:pt x="1851660" y="350360"/>
                </a:lnTo>
              </a:path>
            </a:pathLst>
          </a:custGeom>
          <a:noFill/>
          <a:ln w="38100" cap="flat">
            <a:solidFill>
              <a:srgbClr val="0000FF"/>
            </a:solidFill>
            <a:custDash>
              <a:ds d="75000" sp="123750"/>
            </a:custDash>
            <a:round/>
          </a:ln>
        </p:spPr>
        <p:txBody>
          <a:bodyPr rtlCol="0" anchor="ctr"/>
          <a:lstStyle/>
          <a:p>
            <a:endParaRPr lang="en-US"/>
          </a:p>
        </p:txBody>
      </p:sp>
      <p:sp>
        <p:nvSpPr>
          <p:cNvPr id="319" name="Freeform: Shape 318">
            <a:extLst>
              <a:ext uri="{FF2B5EF4-FFF2-40B4-BE49-F238E27FC236}">
                <a16:creationId xmlns:a16="http://schemas.microsoft.com/office/drawing/2014/main" id="{1B581FA2-3968-4C99-A2F1-C8CA100731B8}"/>
              </a:ext>
            </a:extLst>
          </p:cNvPr>
          <p:cNvSpPr/>
          <p:nvPr/>
        </p:nvSpPr>
        <p:spPr>
          <a:xfrm>
            <a:off x="8036051" y="3539396"/>
            <a:ext cx="1851660" cy="523589"/>
          </a:xfrm>
          <a:custGeom>
            <a:avLst/>
            <a:gdLst>
              <a:gd name="connsiteX0" fmla="*/ 0 w 1851660"/>
              <a:gd name="connsiteY0" fmla="*/ 523589 h 523589"/>
              <a:gd name="connsiteX1" fmla="*/ 77153 w 1851660"/>
              <a:gd name="connsiteY1" fmla="*/ 425653 h 523589"/>
              <a:gd name="connsiteX2" fmla="*/ 231458 w 1851660"/>
              <a:gd name="connsiteY2" fmla="*/ 208236 h 523589"/>
              <a:gd name="connsiteX3" fmla="*/ 462915 w 1851660"/>
              <a:gd name="connsiteY3" fmla="*/ 161620 h 523589"/>
              <a:gd name="connsiteX4" fmla="*/ 694372 w 1851660"/>
              <a:gd name="connsiteY4" fmla="*/ 44044 h 523589"/>
              <a:gd name="connsiteX5" fmla="*/ 925830 w 1851660"/>
              <a:gd name="connsiteY5" fmla="*/ 0 h 523589"/>
              <a:gd name="connsiteX6" fmla="*/ 1157288 w 1851660"/>
              <a:gd name="connsiteY6" fmla="*/ 71190 h 523589"/>
              <a:gd name="connsiteX7" fmla="*/ 1388745 w 1851660"/>
              <a:gd name="connsiteY7" fmla="*/ 16497 h 523589"/>
              <a:gd name="connsiteX8" fmla="*/ 1620203 w 1851660"/>
              <a:gd name="connsiteY8" fmla="*/ 80867 h 523589"/>
              <a:gd name="connsiteX9" fmla="*/ 1851660 w 1851660"/>
              <a:gd name="connsiteY9" fmla="*/ 263233 h 523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523589">
                <a:moveTo>
                  <a:pt x="0" y="523589"/>
                </a:moveTo>
                <a:lnTo>
                  <a:pt x="77153" y="425653"/>
                </a:lnTo>
                <a:lnTo>
                  <a:pt x="231458" y="208236"/>
                </a:lnTo>
                <a:lnTo>
                  <a:pt x="462915" y="161620"/>
                </a:lnTo>
                <a:lnTo>
                  <a:pt x="694372" y="44044"/>
                </a:lnTo>
                <a:lnTo>
                  <a:pt x="925830" y="0"/>
                </a:lnTo>
                <a:lnTo>
                  <a:pt x="1157288" y="71190"/>
                </a:lnTo>
                <a:lnTo>
                  <a:pt x="1388745" y="16497"/>
                </a:lnTo>
                <a:lnTo>
                  <a:pt x="1620203" y="80867"/>
                </a:lnTo>
                <a:lnTo>
                  <a:pt x="1851660" y="263233"/>
                </a:lnTo>
              </a:path>
            </a:pathLst>
          </a:custGeom>
          <a:noFill/>
          <a:ln w="38100" cap="flat">
            <a:solidFill>
              <a:srgbClr val="FFA500"/>
            </a:solidFill>
            <a:custDash>
              <a:ds d="75000" sp="123750"/>
            </a:custDash>
            <a:round/>
          </a:ln>
        </p:spPr>
        <p:txBody>
          <a:bodyPr rtlCol="0" anchor="ctr"/>
          <a:lstStyle/>
          <a:p>
            <a:endParaRPr lang="en-US"/>
          </a:p>
        </p:txBody>
      </p:sp>
      <p:sp>
        <p:nvSpPr>
          <p:cNvPr id="321" name="Freeform: Shape 320">
            <a:extLst>
              <a:ext uri="{FF2B5EF4-FFF2-40B4-BE49-F238E27FC236}">
                <a16:creationId xmlns:a16="http://schemas.microsoft.com/office/drawing/2014/main" id="{7A4FCFCA-3670-4FEA-94B2-7A642ED0B987}"/>
              </a:ext>
            </a:extLst>
          </p:cNvPr>
          <p:cNvSpPr/>
          <p:nvPr/>
        </p:nvSpPr>
        <p:spPr>
          <a:xfrm>
            <a:off x="8036051" y="3630912"/>
            <a:ext cx="1851660" cy="663054"/>
          </a:xfrm>
          <a:custGeom>
            <a:avLst/>
            <a:gdLst>
              <a:gd name="connsiteX0" fmla="*/ 0 w 1851660"/>
              <a:gd name="connsiteY0" fmla="*/ 663055 h 663054"/>
              <a:gd name="connsiteX1" fmla="*/ 77153 w 1851660"/>
              <a:gd name="connsiteY1" fmla="*/ 596227 h 663054"/>
              <a:gd name="connsiteX2" fmla="*/ 231458 w 1851660"/>
              <a:gd name="connsiteY2" fmla="*/ 342424 h 663054"/>
              <a:gd name="connsiteX3" fmla="*/ 462915 w 1851660"/>
              <a:gd name="connsiteY3" fmla="*/ 70733 h 663054"/>
              <a:gd name="connsiteX4" fmla="*/ 694372 w 1851660"/>
              <a:gd name="connsiteY4" fmla="*/ 121749 h 663054"/>
              <a:gd name="connsiteX5" fmla="*/ 925830 w 1851660"/>
              <a:gd name="connsiteY5" fmla="*/ 124568 h 663054"/>
              <a:gd name="connsiteX6" fmla="*/ 1157288 w 1851660"/>
              <a:gd name="connsiteY6" fmla="*/ 28042 h 663054"/>
              <a:gd name="connsiteX7" fmla="*/ 1388745 w 1851660"/>
              <a:gd name="connsiteY7" fmla="*/ 2324 h 663054"/>
              <a:gd name="connsiteX8" fmla="*/ 1620203 w 1851660"/>
              <a:gd name="connsiteY8" fmla="*/ 0 h 663054"/>
              <a:gd name="connsiteX9" fmla="*/ 1851660 w 1851660"/>
              <a:gd name="connsiteY9" fmla="*/ 18307 h 663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663054">
                <a:moveTo>
                  <a:pt x="0" y="663055"/>
                </a:moveTo>
                <a:lnTo>
                  <a:pt x="77153" y="596227"/>
                </a:lnTo>
                <a:lnTo>
                  <a:pt x="231458" y="342424"/>
                </a:lnTo>
                <a:lnTo>
                  <a:pt x="462915" y="70733"/>
                </a:lnTo>
                <a:lnTo>
                  <a:pt x="694372" y="121749"/>
                </a:lnTo>
                <a:lnTo>
                  <a:pt x="925830" y="124568"/>
                </a:lnTo>
                <a:lnTo>
                  <a:pt x="1157288" y="28042"/>
                </a:lnTo>
                <a:lnTo>
                  <a:pt x="1388745" y="2324"/>
                </a:lnTo>
                <a:lnTo>
                  <a:pt x="1620203" y="0"/>
                </a:lnTo>
                <a:lnTo>
                  <a:pt x="1851660" y="18307"/>
                </a:lnTo>
              </a:path>
            </a:pathLst>
          </a:custGeom>
          <a:noFill/>
          <a:ln w="38100" cap="flat">
            <a:solidFill>
              <a:srgbClr val="FF0000"/>
            </a:solidFill>
            <a:custDash>
              <a:ds d="75000" sp="123750"/>
            </a:custDash>
            <a:round/>
          </a:ln>
        </p:spPr>
        <p:txBody>
          <a:bodyPr rtlCol="0" anchor="ctr"/>
          <a:lstStyle/>
          <a:p>
            <a:endParaRPr lang="en-US"/>
          </a:p>
        </p:txBody>
      </p:sp>
      <p:sp>
        <p:nvSpPr>
          <p:cNvPr id="323" name="Freeform: Shape 322">
            <a:extLst>
              <a:ext uri="{FF2B5EF4-FFF2-40B4-BE49-F238E27FC236}">
                <a16:creationId xmlns:a16="http://schemas.microsoft.com/office/drawing/2014/main" id="{EDE79C85-9FCB-4B2A-AA78-A68B451A385C}"/>
              </a:ext>
            </a:extLst>
          </p:cNvPr>
          <p:cNvSpPr/>
          <p:nvPr/>
        </p:nvSpPr>
        <p:spPr>
          <a:xfrm>
            <a:off x="8036051" y="1093357"/>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506C0061-0A80-4B99-9AF7-57040011A6AE}"/>
              </a:ext>
            </a:extLst>
          </p:cNvPr>
          <p:cNvSpPr/>
          <p:nvPr/>
        </p:nvSpPr>
        <p:spPr>
          <a:xfrm>
            <a:off x="9887712" y="1093357"/>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43A2DD38-1606-4636-8AC8-3D5DFB03FCA1}"/>
              </a:ext>
            </a:extLst>
          </p:cNvPr>
          <p:cNvSpPr/>
          <p:nvPr/>
        </p:nvSpPr>
        <p:spPr>
          <a:xfrm>
            <a:off x="8036051" y="5784229"/>
            <a:ext cx="1851660" cy="19050"/>
          </a:xfrm>
          <a:custGeom>
            <a:avLst/>
            <a:gdLst>
              <a:gd name="connsiteX0" fmla="*/ 0 w 1851660"/>
              <a:gd name="connsiteY0" fmla="*/ 0 h 19050"/>
              <a:gd name="connsiteX1" fmla="*/ 1851660 w 1851660"/>
              <a:gd name="connsiteY1" fmla="*/ 0 h 19050"/>
            </a:gdLst>
            <a:ahLst/>
            <a:cxnLst>
              <a:cxn ang="0">
                <a:pos x="connsiteX0" y="connsiteY0"/>
              </a:cxn>
              <a:cxn ang="0">
                <a:pos x="connsiteX1" y="connsiteY1"/>
              </a:cxn>
            </a:cxnLst>
            <a:rect l="l" t="t" r="r" b="b"/>
            <a:pathLst>
              <a:path w="1851660" h="19050">
                <a:moveTo>
                  <a:pt x="0" y="0"/>
                </a:moveTo>
                <a:lnTo>
                  <a:pt x="1851660" y="0"/>
                </a:lnTo>
              </a:path>
            </a:pathLst>
          </a:custGeom>
          <a:noFill/>
          <a:ln w="15240" cap="sq">
            <a:solidFill>
              <a:srgbClr val="000000"/>
            </a:solid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1AD07ECC-F37E-461C-A00A-D33E11501618}"/>
              </a:ext>
            </a:extLst>
          </p:cNvPr>
          <p:cNvSpPr/>
          <p:nvPr/>
        </p:nvSpPr>
        <p:spPr>
          <a:xfrm>
            <a:off x="8036051" y="1093357"/>
            <a:ext cx="1851660" cy="19050"/>
          </a:xfrm>
          <a:custGeom>
            <a:avLst/>
            <a:gdLst>
              <a:gd name="connsiteX0" fmla="*/ 0 w 1851660"/>
              <a:gd name="connsiteY0" fmla="*/ 0 h 19050"/>
              <a:gd name="connsiteX1" fmla="*/ 1851660 w 1851660"/>
              <a:gd name="connsiteY1" fmla="*/ 0 h 19050"/>
            </a:gdLst>
            <a:ahLst/>
            <a:cxnLst>
              <a:cxn ang="0">
                <a:pos x="connsiteX0" y="connsiteY0"/>
              </a:cxn>
              <a:cxn ang="0">
                <a:pos x="connsiteX1" y="connsiteY1"/>
              </a:cxn>
            </a:cxnLst>
            <a:rect l="l" t="t" r="r" b="b"/>
            <a:pathLst>
              <a:path w="1851660" h="19050">
                <a:moveTo>
                  <a:pt x="0" y="0"/>
                </a:moveTo>
                <a:lnTo>
                  <a:pt x="1851660" y="0"/>
                </a:lnTo>
              </a:path>
            </a:pathLst>
          </a:custGeom>
          <a:noFill/>
          <a:ln w="15240" cap="sq">
            <a:solidFill>
              <a:srgbClr val="000000"/>
            </a:solid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C3FE6FA4-7190-4BCD-BEC9-22ED5C1E3D52}"/>
              </a:ext>
            </a:extLst>
          </p:cNvPr>
          <p:cNvSpPr/>
          <p:nvPr/>
        </p:nvSpPr>
        <p:spPr>
          <a:xfrm flipV="1">
            <a:off x="8234246" y="5666958"/>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grpSp>
        <p:nvGrpSpPr>
          <p:cNvPr id="336" name="Graphic 4">
            <a:extLst>
              <a:ext uri="{FF2B5EF4-FFF2-40B4-BE49-F238E27FC236}">
                <a16:creationId xmlns:a16="http://schemas.microsoft.com/office/drawing/2014/main" id="{2BF7F60B-8A6D-41F0-BD80-29F50A6C7D27}"/>
              </a:ext>
            </a:extLst>
          </p:cNvPr>
          <p:cNvGrpSpPr/>
          <p:nvPr/>
        </p:nvGrpSpPr>
        <p:grpSpPr>
          <a:xfrm>
            <a:off x="10705666" y="3575945"/>
            <a:ext cx="678465" cy="147458"/>
            <a:chOff x="10705666" y="3575945"/>
            <a:chExt cx="678465" cy="147458"/>
          </a:xfrm>
          <a:solidFill>
            <a:srgbClr val="000000"/>
          </a:solidFill>
        </p:grpSpPr>
        <p:sp>
          <p:nvSpPr>
            <p:cNvPr id="337" name="Freeform: Shape 336">
              <a:extLst>
                <a:ext uri="{FF2B5EF4-FFF2-40B4-BE49-F238E27FC236}">
                  <a16:creationId xmlns:a16="http://schemas.microsoft.com/office/drawing/2014/main" id="{A17848DE-E95A-4625-9C5C-D2D38ED846F1}"/>
                </a:ext>
              </a:extLst>
            </p:cNvPr>
            <p:cNvSpPr/>
            <p:nvPr/>
          </p:nvSpPr>
          <p:spPr>
            <a:xfrm flipV="1">
              <a:off x="10705666" y="3581809"/>
              <a:ext cx="127069" cy="138886"/>
            </a:xfrm>
            <a:custGeom>
              <a:avLst/>
              <a:gdLst>
                <a:gd name="connsiteX0" fmla="*/ 314 w 127069"/>
                <a:gd name="connsiteY0" fmla="*/ 138995 h 138886"/>
                <a:gd name="connsiteX1" fmla="*/ 28324 w 127069"/>
                <a:gd name="connsiteY1" fmla="*/ 138995 h 138886"/>
                <a:gd name="connsiteX2" fmla="*/ 63745 w 127069"/>
                <a:gd name="connsiteY2" fmla="*/ 44489 h 138886"/>
                <a:gd name="connsiteX3" fmla="*/ 99374 w 127069"/>
                <a:gd name="connsiteY3" fmla="*/ 138995 h 138886"/>
                <a:gd name="connsiteX4" fmla="*/ 127384 w 127069"/>
                <a:gd name="connsiteY4" fmla="*/ 138995 h 138886"/>
                <a:gd name="connsiteX5" fmla="*/ 127384 w 127069"/>
                <a:gd name="connsiteY5" fmla="*/ 108 h 138886"/>
                <a:gd name="connsiteX6" fmla="*/ 109048 w 127069"/>
                <a:gd name="connsiteY6" fmla="*/ 108 h 138886"/>
                <a:gd name="connsiteX7" fmla="*/ 109048 w 127069"/>
                <a:gd name="connsiteY7" fmla="*/ 122058 h 138886"/>
                <a:gd name="connsiteX8" fmla="*/ 73240 w 127069"/>
                <a:gd name="connsiteY8" fmla="*/ 26808 h 138886"/>
                <a:gd name="connsiteX9" fmla="*/ 54369 w 127069"/>
                <a:gd name="connsiteY9" fmla="*/ 26808 h 138886"/>
                <a:gd name="connsiteX10" fmla="*/ 18560 w 127069"/>
                <a:gd name="connsiteY10" fmla="*/ 122058 h 138886"/>
                <a:gd name="connsiteX11" fmla="*/ 18560 w 127069"/>
                <a:gd name="connsiteY11" fmla="*/ 108 h 138886"/>
                <a:gd name="connsiteX12" fmla="*/ 314 w 127069"/>
                <a:gd name="connsiteY12" fmla="*/ 108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069" h="138886">
                  <a:moveTo>
                    <a:pt x="314" y="138995"/>
                  </a:moveTo>
                  <a:lnTo>
                    <a:pt x="28324" y="138995"/>
                  </a:lnTo>
                  <a:lnTo>
                    <a:pt x="63745" y="44489"/>
                  </a:lnTo>
                  <a:lnTo>
                    <a:pt x="99374" y="138995"/>
                  </a:lnTo>
                  <a:lnTo>
                    <a:pt x="127384" y="138995"/>
                  </a:lnTo>
                  <a:lnTo>
                    <a:pt x="127384" y="108"/>
                  </a:lnTo>
                  <a:lnTo>
                    <a:pt x="109048" y="108"/>
                  </a:lnTo>
                  <a:lnTo>
                    <a:pt x="109048" y="122058"/>
                  </a:lnTo>
                  <a:lnTo>
                    <a:pt x="73240" y="26808"/>
                  </a:lnTo>
                  <a:lnTo>
                    <a:pt x="54369" y="26808"/>
                  </a:lnTo>
                  <a:lnTo>
                    <a:pt x="18560" y="122058"/>
                  </a:lnTo>
                  <a:lnTo>
                    <a:pt x="18560" y="108"/>
                  </a:lnTo>
                  <a:lnTo>
                    <a:pt x="314" y="108"/>
                  </a:lnTo>
                  <a:close/>
                </a:path>
              </a:pathLst>
            </a:custGeom>
            <a:solidFill>
              <a:srgbClr val="000000"/>
            </a:solidFill>
            <a:ln w="1905" cap="flat">
              <a:noFill/>
              <a:prstDash val="solid"/>
              <a:round/>
            </a:ln>
          </p:spPr>
          <p:txBody>
            <a:bodyPr rtlCol="0" anchor="ctr"/>
            <a:lstStyle/>
            <a:p>
              <a:endParaRPr lang="en-US" u="sng"/>
            </a:p>
          </p:txBody>
        </p:sp>
        <p:sp>
          <p:nvSpPr>
            <p:cNvPr id="338" name="Freeform: Shape 337">
              <a:extLst>
                <a:ext uri="{FF2B5EF4-FFF2-40B4-BE49-F238E27FC236}">
                  <a16:creationId xmlns:a16="http://schemas.microsoft.com/office/drawing/2014/main" id="{A514F9B9-114C-45A7-A67F-1D3B14148D72}"/>
                </a:ext>
              </a:extLst>
            </p:cNvPr>
            <p:cNvSpPr/>
            <p:nvPr/>
          </p:nvSpPr>
          <p:spPr>
            <a:xfrm flipV="1">
              <a:off x="10861843" y="3614015"/>
              <a:ext cx="96559" cy="109388"/>
            </a:xfrm>
            <a:custGeom>
              <a:avLst/>
              <a:gdLst>
                <a:gd name="connsiteX0" fmla="*/ 96894 w 96559"/>
                <a:gd name="connsiteY0" fmla="*/ 59203 h 109388"/>
                <a:gd name="connsiteX1" fmla="*/ 96894 w 96559"/>
                <a:gd name="connsiteY1" fmla="*/ 50839 h 109388"/>
                <a:gd name="connsiteX2" fmla="*/ 18193 w 96559"/>
                <a:gd name="connsiteY2" fmla="*/ 50839 h 109388"/>
                <a:gd name="connsiteX3" fmla="*/ 28849 w 96559"/>
                <a:gd name="connsiteY3" fmla="*/ 23901 h 109388"/>
                <a:gd name="connsiteX4" fmla="*/ 55400 w 96559"/>
                <a:gd name="connsiteY4" fmla="*/ 14644 h 109388"/>
                <a:gd name="connsiteX5" fmla="*/ 74510 w 96559"/>
                <a:gd name="connsiteY5" fmla="*/ 17055 h 109388"/>
                <a:gd name="connsiteX6" fmla="*/ 92905 w 96559"/>
                <a:gd name="connsiteY6" fmla="*/ 24318 h 109388"/>
                <a:gd name="connsiteX7" fmla="*/ 92905 w 96559"/>
                <a:gd name="connsiteY7" fmla="*/ 8126 h 109388"/>
                <a:gd name="connsiteX8" fmla="*/ 74004 w 96559"/>
                <a:gd name="connsiteY8" fmla="*/ 2172 h 109388"/>
                <a:gd name="connsiteX9" fmla="*/ 54388 w 96559"/>
                <a:gd name="connsiteY9" fmla="*/ 119 h 109388"/>
                <a:gd name="connsiteX10" fmla="*/ 14889 w 96559"/>
                <a:gd name="connsiteY10" fmla="*/ 14614 h 109388"/>
                <a:gd name="connsiteX11" fmla="*/ 334 w 96559"/>
                <a:gd name="connsiteY11" fmla="*/ 53905 h 109388"/>
                <a:gd name="connsiteX12" fmla="*/ 14145 w 96559"/>
                <a:gd name="connsiteY12" fmla="*/ 94476 h 109388"/>
                <a:gd name="connsiteX13" fmla="*/ 51412 w 96559"/>
                <a:gd name="connsiteY13" fmla="*/ 109507 h 109388"/>
                <a:gd name="connsiteX14" fmla="*/ 84660 w 96559"/>
                <a:gd name="connsiteY14" fmla="*/ 95964 h 109388"/>
                <a:gd name="connsiteX15" fmla="*/ 96894 w 96559"/>
                <a:gd name="connsiteY15" fmla="*/ 59203 h 109388"/>
                <a:gd name="connsiteX16" fmla="*/ 79778 w 96559"/>
                <a:gd name="connsiteY16" fmla="*/ 64234 h 109388"/>
                <a:gd name="connsiteX17" fmla="*/ 71920 w 96559"/>
                <a:gd name="connsiteY17" fmla="*/ 86618 h 109388"/>
                <a:gd name="connsiteX18" fmla="*/ 51590 w 96559"/>
                <a:gd name="connsiteY18" fmla="*/ 95011 h 109388"/>
                <a:gd name="connsiteX19" fmla="*/ 28671 w 96559"/>
                <a:gd name="connsiteY19" fmla="*/ 86915 h 109388"/>
                <a:gd name="connsiteX20" fmla="*/ 18759 w 96559"/>
                <a:gd name="connsiteY20" fmla="*/ 6411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94" y="59203"/>
                  </a:moveTo>
                  <a:lnTo>
                    <a:pt x="96894" y="50839"/>
                  </a:lnTo>
                  <a:lnTo>
                    <a:pt x="18193" y="50839"/>
                  </a:lnTo>
                  <a:cubicBezTo>
                    <a:pt x="18947" y="39052"/>
                    <a:pt x="22499" y="30073"/>
                    <a:pt x="28849" y="23901"/>
                  </a:cubicBezTo>
                  <a:cubicBezTo>
                    <a:pt x="35199" y="17730"/>
                    <a:pt x="44050" y="14644"/>
                    <a:pt x="55400" y="14644"/>
                  </a:cubicBezTo>
                  <a:cubicBezTo>
                    <a:pt x="61969" y="14644"/>
                    <a:pt x="68338" y="15448"/>
                    <a:pt x="74510" y="17055"/>
                  </a:cubicBezTo>
                  <a:cubicBezTo>
                    <a:pt x="80681" y="18663"/>
                    <a:pt x="86813" y="21083"/>
                    <a:pt x="92905" y="24318"/>
                  </a:cubicBezTo>
                  <a:lnTo>
                    <a:pt x="92905" y="8126"/>
                  </a:lnTo>
                  <a:cubicBezTo>
                    <a:pt x="86753" y="5526"/>
                    <a:pt x="80453" y="3542"/>
                    <a:pt x="74004" y="2172"/>
                  </a:cubicBezTo>
                  <a:cubicBezTo>
                    <a:pt x="67555" y="803"/>
                    <a:pt x="61016" y="119"/>
                    <a:pt x="54388" y="119"/>
                  </a:cubicBezTo>
                  <a:cubicBezTo>
                    <a:pt x="37759" y="119"/>
                    <a:pt x="24593" y="4951"/>
                    <a:pt x="14889" y="14614"/>
                  </a:cubicBezTo>
                  <a:cubicBezTo>
                    <a:pt x="5186" y="24298"/>
                    <a:pt x="334" y="37395"/>
                    <a:pt x="334" y="53905"/>
                  </a:cubicBezTo>
                  <a:cubicBezTo>
                    <a:pt x="334" y="70951"/>
                    <a:pt x="4938" y="84474"/>
                    <a:pt x="14145" y="94476"/>
                  </a:cubicBezTo>
                  <a:cubicBezTo>
                    <a:pt x="23353" y="104497"/>
                    <a:pt x="35775" y="109507"/>
                    <a:pt x="51412" y="109507"/>
                  </a:cubicBezTo>
                  <a:cubicBezTo>
                    <a:pt x="65421" y="109507"/>
                    <a:pt x="76504" y="104993"/>
                    <a:pt x="84660" y="95964"/>
                  </a:cubicBezTo>
                  <a:cubicBezTo>
                    <a:pt x="92816" y="86955"/>
                    <a:pt x="96894" y="74701"/>
                    <a:pt x="96894" y="59203"/>
                  </a:cubicBezTo>
                  <a:close/>
                  <a:moveTo>
                    <a:pt x="79778" y="64234"/>
                  </a:moveTo>
                  <a:cubicBezTo>
                    <a:pt x="79659" y="73580"/>
                    <a:pt x="77040" y="81041"/>
                    <a:pt x="71920" y="86618"/>
                  </a:cubicBezTo>
                  <a:cubicBezTo>
                    <a:pt x="66800" y="92213"/>
                    <a:pt x="60024" y="95011"/>
                    <a:pt x="51590" y="95011"/>
                  </a:cubicBezTo>
                  <a:cubicBezTo>
                    <a:pt x="42046" y="95011"/>
                    <a:pt x="34405" y="92313"/>
                    <a:pt x="28671" y="86915"/>
                  </a:cubicBezTo>
                  <a:cubicBezTo>
                    <a:pt x="22936" y="81518"/>
                    <a:pt x="19632" y="73917"/>
                    <a:pt x="18759" y="64115"/>
                  </a:cubicBezTo>
                  <a:close/>
                </a:path>
              </a:pathLst>
            </a:custGeom>
            <a:solidFill>
              <a:srgbClr val="000000"/>
            </a:solidFill>
            <a:ln w="1905" cap="flat">
              <a:noFill/>
              <a:prstDash val="solid"/>
              <a:round/>
            </a:ln>
          </p:spPr>
          <p:txBody>
            <a:bodyPr rtlCol="0" anchor="ctr"/>
            <a:lstStyle/>
            <a:p>
              <a:endParaRPr lang="en-US" u="sng"/>
            </a:p>
          </p:txBody>
        </p:sp>
        <p:sp>
          <p:nvSpPr>
            <p:cNvPr id="339" name="Freeform: Shape 338">
              <a:extLst>
                <a:ext uri="{FF2B5EF4-FFF2-40B4-BE49-F238E27FC236}">
                  <a16:creationId xmlns:a16="http://schemas.microsoft.com/office/drawing/2014/main" id="{CB0D7DA6-B6B7-4701-A9F6-E50090C26200}"/>
                </a:ext>
              </a:extLst>
            </p:cNvPr>
            <p:cNvSpPr/>
            <p:nvPr/>
          </p:nvSpPr>
          <p:spPr>
            <a:xfrm flipV="1">
              <a:off x="10973658" y="3586928"/>
              <a:ext cx="65008" cy="133766"/>
            </a:xfrm>
            <a:custGeom>
              <a:avLst/>
              <a:gdLst>
                <a:gd name="connsiteX0" fmla="*/ 30116 w 65008"/>
                <a:gd name="connsiteY0" fmla="*/ 133877 h 133766"/>
                <a:gd name="connsiteX1" fmla="*/ 30116 w 65008"/>
                <a:gd name="connsiteY1" fmla="*/ 104290 h 133766"/>
                <a:gd name="connsiteX2" fmla="*/ 65358 w 65008"/>
                <a:gd name="connsiteY2" fmla="*/ 104290 h 133766"/>
                <a:gd name="connsiteX3" fmla="*/ 65358 w 65008"/>
                <a:gd name="connsiteY3" fmla="*/ 90984 h 133766"/>
                <a:gd name="connsiteX4" fmla="*/ 30116 w 65008"/>
                <a:gd name="connsiteY4" fmla="*/ 90984 h 133766"/>
                <a:gd name="connsiteX5" fmla="*/ 30116 w 65008"/>
                <a:gd name="connsiteY5" fmla="*/ 34430 h 133766"/>
                <a:gd name="connsiteX6" fmla="*/ 33598 w 65008"/>
                <a:gd name="connsiteY6" fmla="*/ 18059 h 133766"/>
                <a:gd name="connsiteX7" fmla="*/ 47797 w 65008"/>
                <a:gd name="connsiteY7" fmla="*/ 14427 h 133766"/>
                <a:gd name="connsiteX8" fmla="*/ 65358 w 65008"/>
                <a:gd name="connsiteY8" fmla="*/ 14427 h 133766"/>
                <a:gd name="connsiteX9" fmla="*/ 65358 w 65008"/>
                <a:gd name="connsiteY9" fmla="*/ 110 h 133766"/>
                <a:gd name="connsiteX10" fmla="*/ 47797 w 65008"/>
                <a:gd name="connsiteY10" fmla="*/ 110 h 133766"/>
                <a:gd name="connsiteX11" fmla="*/ 20442 w 65008"/>
                <a:gd name="connsiteY11" fmla="*/ 7492 h 133766"/>
                <a:gd name="connsiteX12" fmla="*/ 12911 w 65008"/>
                <a:gd name="connsiteY12" fmla="*/ 34430 h 133766"/>
                <a:gd name="connsiteX13" fmla="*/ 12911 w 65008"/>
                <a:gd name="connsiteY13" fmla="*/ 90984 h 133766"/>
                <a:gd name="connsiteX14" fmla="*/ 350 w 65008"/>
                <a:gd name="connsiteY14" fmla="*/ 90984 h 133766"/>
                <a:gd name="connsiteX15" fmla="*/ 350 w 65008"/>
                <a:gd name="connsiteY15" fmla="*/ 104290 h 133766"/>
                <a:gd name="connsiteX16" fmla="*/ 12911 w 65008"/>
                <a:gd name="connsiteY16" fmla="*/ 104290 h 133766"/>
                <a:gd name="connsiteX17" fmla="*/ 12911 w 65008"/>
                <a:gd name="connsiteY17" fmla="*/ 133877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30116" y="133877"/>
                  </a:moveTo>
                  <a:lnTo>
                    <a:pt x="30116" y="104290"/>
                  </a:lnTo>
                  <a:lnTo>
                    <a:pt x="65358" y="104290"/>
                  </a:lnTo>
                  <a:lnTo>
                    <a:pt x="65358" y="90984"/>
                  </a:lnTo>
                  <a:lnTo>
                    <a:pt x="30116" y="90984"/>
                  </a:lnTo>
                  <a:lnTo>
                    <a:pt x="30116" y="34430"/>
                  </a:lnTo>
                  <a:cubicBezTo>
                    <a:pt x="30116" y="25937"/>
                    <a:pt x="31277" y="20480"/>
                    <a:pt x="33598" y="18059"/>
                  </a:cubicBezTo>
                  <a:cubicBezTo>
                    <a:pt x="35920" y="15638"/>
                    <a:pt x="40653" y="14427"/>
                    <a:pt x="47797" y="14427"/>
                  </a:cubicBezTo>
                  <a:lnTo>
                    <a:pt x="65358" y="14427"/>
                  </a:lnTo>
                  <a:lnTo>
                    <a:pt x="65358" y="110"/>
                  </a:lnTo>
                  <a:lnTo>
                    <a:pt x="47797" y="110"/>
                  </a:lnTo>
                  <a:cubicBezTo>
                    <a:pt x="34580" y="110"/>
                    <a:pt x="25462" y="2571"/>
                    <a:pt x="20442" y="7492"/>
                  </a:cubicBezTo>
                  <a:cubicBezTo>
                    <a:pt x="15421" y="12433"/>
                    <a:pt x="12911" y="21412"/>
                    <a:pt x="12911" y="34430"/>
                  </a:cubicBezTo>
                  <a:lnTo>
                    <a:pt x="12911" y="90984"/>
                  </a:lnTo>
                  <a:lnTo>
                    <a:pt x="350" y="90984"/>
                  </a:lnTo>
                  <a:lnTo>
                    <a:pt x="350" y="104290"/>
                  </a:lnTo>
                  <a:lnTo>
                    <a:pt x="12911" y="104290"/>
                  </a:lnTo>
                  <a:lnTo>
                    <a:pt x="12911" y="133877"/>
                  </a:lnTo>
                  <a:close/>
                </a:path>
              </a:pathLst>
            </a:custGeom>
            <a:solidFill>
              <a:srgbClr val="000000"/>
            </a:solidFill>
            <a:ln w="1905" cap="flat">
              <a:noFill/>
              <a:prstDash val="solid"/>
              <a:round/>
            </a:ln>
          </p:spPr>
          <p:txBody>
            <a:bodyPr rtlCol="0" anchor="ctr"/>
            <a:lstStyle/>
            <a:p>
              <a:endParaRPr lang="en-US" u="sng"/>
            </a:p>
          </p:txBody>
        </p:sp>
        <p:sp>
          <p:nvSpPr>
            <p:cNvPr id="340" name="Freeform: Shape 339">
              <a:extLst>
                <a:ext uri="{FF2B5EF4-FFF2-40B4-BE49-F238E27FC236}">
                  <a16:creationId xmlns:a16="http://schemas.microsoft.com/office/drawing/2014/main" id="{F65C822E-47ED-46A3-AAD7-6C9F2D660963}"/>
                </a:ext>
              </a:extLst>
            </p:cNvPr>
            <p:cNvSpPr/>
            <p:nvPr/>
          </p:nvSpPr>
          <p:spPr>
            <a:xfrm flipV="1">
              <a:off x="11060525" y="3575945"/>
              <a:ext cx="87272" cy="144750"/>
            </a:xfrm>
            <a:custGeom>
              <a:avLst/>
              <a:gdLst>
                <a:gd name="connsiteX0" fmla="*/ 87616 w 87272"/>
                <a:gd name="connsiteY0" fmla="*/ 63001 h 144750"/>
                <a:gd name="connsiteX1" fmla="*/ 87616 w 87272"/>
                <a:gd name="connsiteY1" fmla="*/ 107 h 144750"/>
                <a:gd name="connsiteX2" fmla="*/ 70500 w 87272"/>
                <a:gd name="connsiteY2" fmla="*/ 107 h 144750"/>
                <a:gd name="connsiteX3" fmla="*/ 70500 w 87272"/>
                <a:gd name="connsiteY3" fmla="*/ 62436 h 144750"/>
                <a:gd name="connsiteX4" fmla="*/ 64726 w 87272"/>
                <a:gd name="connsiteY4" fmla="*/ 84552 h 144750"/>
                <a:gd name="connsiteX5" fmla="*/ 47432 w 87272"/>
                <a:gd name="connsiteY5" fmla="*/ 91904 h 144750"/>
                <a:gd name="connsiteX6" fmla="*/ 25554 w 87272"/>
                <a:gd name="connsiteY6" fmla="*/ 83064 h 144750"/>
                <a:gd name="connsiteX7" fmla="*/ 17547 w 87272"/>
                <a:gd name="connsiteY7" fmla="*/ 58983 h 144750"/>
                <a:gd name="connsiteX8" fmla="*/ 17547 w 87272"/>
                <a:gd name="connsiteY8" fmla="*/ 107 h 144750"/>
                <a:gd name="connsiteX9" fmla="*/ 343 w 87272"/>
                <a:gd name="connsiteY9" fmla="*/ 107 h 144750"/>
                <a:gd name="connsiteX10" fmla="*/ 343 w 87272"/>
                <a:gd name="connsiteY10" fmla="*/ 144857 h 144750"/>
                <a:gd name="connsiteX11" fmla="*/ 17547 w 87272"/>
                <a:gd name="connsiteY11" fmla="*/ 144857 h 144750"/>
                <a:gd name="connsiteX12" fmla="*/ 17547 w 87272"/>
                <a:gd name="connsiteY12" fmla="*/ 88094 h 144750"/>
                <a:gd name="connsiteX13" fmla="*/ 32013 w 87272"/>
                <a:gd name="connsiteY13" fmla="*/ 102143 h 144750"/>
                <a:gd name="connsiteX14" fmla="*/ 51242 w 87272"/>
                <a:gd name="connsiteY14" fmla="*/ 106787 h 144750"/>
                <a:gd name="connsiteX15" fmla="*/ 78388 w 87272"/>
                <a:gd name="connsiteY15" fmla="*/ 95684 h 144750"/>
                <a:gd name="connsiteX16" fmla="*/ 87616 w 87272"/>
                <a:gd name="connsiteY16" fmla="*/ 63001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44750">
                  <a:moveTo>
                    <a:pt x="87616" y="63001"/>
                  </a:moveTo>
                  <a:lnTo>
                    <a:pt x="87616" y="107"/>
                  </a:lnTo>
                  <a:lnTo>
                    <a:pt x="70500" y="107"/>
                  </a:lnTo>
                  <a:lnTo>
                    <a:pt x="70500" y="62436"/>
                  </a:lnTo>
                  <a:cubicBezTo>
                    <a:pt x="70500" y="72298"/>
                    <a:pt x="68576" y="79670"/>
                    <a:pt x="64726" y="84552"/>
                  </a:cubicBezTo>
                  <a:cubicBezTo>
                    <a:pt x="60876" y="89453"/>
                    <a:pt x="55112" y="91904"/>
                    <a:pt x="47432" y="91904"/>
                  </a:cubicBezTo>
                  <a:cubicBezTo>
                    <a:pt x="38185" y="91904"/>
                    <a:pt x="30892" y="88957"/>
                    <a:pt x="25554" y="83064"/>
                  </a:cubicBezTo>
                  <a:cubicBezTo>
                    <a:pt x="20216" y="77190"/>
                    <a:pt x="17547" y="69163"/>
                    <a:pt x="17547" y="58983"/>
                  </a:cubicBezTo>
                  <a:lnTo>
                    <a:pt x="17547" y="107"/>
                  </a:lnTo>
                  <a:lnTo>
                    <a:pt x="343" y="107"/>
                  </a:lnTo>
                  <a:lnTo>
                    <a:pt x="343" y="144857"/>
                  </a:lnTo>
                  <a:lnTo>
                    <a:pt x="17547" y="144857"/>
                  </a:lnTo>
                  <a:lnTo>
                    <a:pt x="17547" y="88094"/>
                  </a:lnTo>
                  <a:cubicBezTo>
                    <a:pt x="21655" y="94365"/>
                    <a:pt x="26477" y="99048"/>
                    <a:pt x="32013" y="102143"/>
                  </a:cubicBezTo>
                  <a:cubicBezTo>
                    <a:pt x="37570" y="105239"/>
                    <a:pt x="43979" y="106787"/>
                    <a:pt x="51242" y="106787"/>
                  </a:cubicBezTo>
                  <a:cubicBezTo>
                    <a:pt x="63208" y="106787"/>
                    <a:pt x="72257" y="103086"/>
                    <a:pt x="78388" y="95684"/>
                  </a:cubicBezTo>
                  <a:cubicBezTo>
                    <a:pt x="84540" y="88283"/>
                    <a:pt x="87616" y="77388"/>
                    <a:pt x="87616" y="63001"/>
                  </a:cubicBezTo>
                  <a:close/>
                </a:path>
              </a:pathLst>
            </a:custGeom>
            <a:solidFill>
              <a:srgbClr val="000000"/>
            </a:solidFill>
            <a:ln w="1905" cap="flat">
              <a:noFill/>
              <a:prstDash val="solid"/>
              <a:round/>
            </a:ln>
          </p:spPr>
          <p:txBody>
            <a:bodyPr rtlCol="0" anchor="ctr"/>
            <a:lstStyle/>
            <a:p>
              <a:endParaRPr lang="en-US" u="sng" dirty="0"/>
            </a:p>
          </p:txBody>
        </p:sp>
        <p:sp>
          <p:nvSpPr>
            <p:cNvPr id="341" name="Freeform: Shape 340">
              <a:extLst>
                <a:ext uri="{FF2B5EF4-FFF2-40B4-BE49-F238E27FC236}">
                  <a16:creationId xmlns:a16="http://schemas.microsoft.com/office/drawing/2014/main" id="{BF307DAE-37F2-49C1-97A3-ADA98B901100}"/>
                </a:ext>
              </a:extLst>
            </p:cNvPr>
            <p:cNvSpPr/>
            <p:nvPr/>
          </p:nvSpPr>
          <p:spPr>
            <a:xfrm flipV="1">
              <a:off x="11174475" y="3614015"/>
              <a:ext cx="95637" cy="109388"/>
            </a:xfrm>
            <a:custGeom>
              <a:avLst/>
              <a:gdLst>
                <a:gd name="connsiteX0" fmla="*/ 48154 w 95637"/>
                <a:gd name="connsiteY0" fmla="*/ 95011 h 109388"/>
                <a:gd name="connsiteX1" fmla="*/ 26395 w 95637"/>
                <a:gd name="connsiteY1" fmla="*/ 84266 h 109388"/>
                <a:gd name="connsiteX2" fmla="*/ 18389 w 95637"/>
                <a:gd name="connsiteY2" fmla="*/ 54828 h 109388"/>
                <a:gd name="connsiteX3" fmla="*/ 26336 w 95637"/>
                <a:gd name="connsiteY3" fmla="*/ 25390 h 109388"/>
                <a:gd name="connsiteX4" fmla="*/ 48154 w 95637"/>
                <a:gd name="connsiteY4" fmla="*/ 14644 h 109388"/>
                <a:gd name="connsiteX5" fmla="*/ 69824 w 95637"/>
                <a:gd name="connsiteY5" fmla="*/ 25419 h 109388"/>
                <a:gd name="connsiteX6" fmla="*/ 77830 w 95637"/>
                <a:gd name="connsiteY6" fmla="*/ 54828 h 109388"/>
                <a:gd name="connsiteX7" fmla="*/ 69824 w 95637"/>
                <a:gd name="connsiteY7" fmla="*/ 84177 h 109388"/>
                <a:gd name="connsiteX8" fmla="*/ 48154 w 95637"/>
                <a:gd name="connsiteY8" fmla="*/ 95011 h 109388"/>
                <a:gd name="connsiteX9" fmla="*/ 48154 w 95637"/>
                <a:gd name="connsiteY9" fmla="*/ 109507 h 109388"/>
                <a:gd name="connsiteX10" fmla="*/ 83218 w 95637"/>
                <a:gd name="connsiteY10" fmla="*/ 94982 h 109388"/>
                <a:gd name="connsiteX11" fmla="*/ 95988 w 95637"/>
                <a:gd name="connsiteY11" fmla="*/ 54828 h 109388"/>
                <a:gd name="connsiteX12" fmla="*/ 83218 w 95637"/>
                <a:gd name="connsiteY12" fmla="*/ 14674 h 109388"/>
                <a:gd name="connsiteX13" fmla="*/ 48154 w 95637"/>
                <a:gd name="connsiteY13" fmla="*/ 119 h 109388"/>
                <a:gd name="connsiteX14" fmla="*/ 13031 w 95637"/>
                <a:gd name="connsiteY14" fmla="*/ 14674 h 109388"/>
                <a:gd name="connsiteX15" fmla="*/ 350 w 95637"/>
                <a:gd name="connsiteY15" fmla="*/ 54828 h 109388"/>
                <a:gd name="connsiteX16" fmla="*/ 13031 w 95637"/>
                <a:gd name="connsiteY16" fmla="*/ 94982 h 109388"/>
                <a:gd name="connsiteX17" fmla="*/ 48154 w 95637"/>
                <a:gd name="connsiteY17" fmla="*/ 109507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637" h="109388">
                  <a:moveTo>
                    <a:pt x="48154" y="95011"/>
                  </a:moveTo>
                  <a:cubicBezTo>
                    <a:pt x="38986" y="95011"/>
                    <a:pt x="31733" y="91430"/>
                    <a:pt x="26395" y="84266"/>
                  </a:cubicBezTo>
                  <a:cubicBezTo>
                    <a:pt x="21057" y="77102"/>
                    <a:pt x="18389" y="67290"/>
                    <a:pt x="18389" y="54828"/>
                  </a:cubicBezTo>
                  <a:cubicBezTo>
                    <a:pt x="18389" y="42366"/>
                    <a:pt x="21038" y="32553"/>
                    <a:pt x="26336" y="25390"/>
                  </a:cubicBezTo>
                  <a:cubicBezTo>
                    <a:pt x="31654" y="18226"/>
                    <a:pt x="38927" y="14644"/>
                    <a:pt x="48154" y="14644"/>
                  </a:cubicBezTo>
                  <a:cubicBezTo>
                    <a:pt x="57282" y="14644"/>
                    <a:pt x="64505" y="18236"/>
                    <a:pt x="69824" y="25419"/>
                  </a:cubicBezTo>
                  <a:cubicBezTo>
                    <a:pt x="75162" y="32623"/>
                    <a:pt x="77830" y="42426"/>
                    <a:pt x="77830" y="54828"/>
                  </a:cubicBezTo>
                  <a:cubicBezTo>
                    <a:pt x="77830" y="67171"/>
                    <a:pt x="75162" y="76954"/>
                    <a:pt x="69824" y="84177"/>
                  </a:cubicBezTo>
                  <a:cubicBezTo>
                    <a:pt x="64505" y="91400"/>
                    <a:pt x="57282" y="95011"/>
                    <a:pt x="48154" y="95011"/>
                  </a:cubicBezTo>
                  <a:close/>
                  <a:moveTo>
                    <a:pt x="48154" y="109507"/>
                  </a:moveTo>
                  <a:cubicBezTo>
                    <a:pt x="63037" y="109507"/>
                    <a:pt x="74725" y="104665"/>
                    <a:pt x="83218" y="94982"/>
                  </a:cubicBezTo>
                  <a:cubicBezTo>
                    <a:pt x="91731" y="85318"/>
                    <a:pt x="95988" y="71933"/>
                    <a:pt x="95988" y="54828"/>
                  </a:cubicBezTo>
                  <a:cubicBezTo>
                    <a:pt x="95988" y="37782"/>
                    <a:pt x="91731" y="24397"/>
                    <a:pt x="83218" y="14674"/>
                  </a:cubicBezTo>
                  <a:cubicBezTo>
                    <a:pt x="74725" y="4970"/>
                    <a:pt x="63037" y="119"/>
                    <a:pt x="48154" y="119"/>
                  </a:cubicBezTo>
                  <a:cubicBezTo>
                    <a:pt x="33212" y="119"/>
                    <a:pt x="21504" y="4970"/>
                    <a:pt x="13031" y="14674"/>
                  </a:cubicBezTo>
                  <a:cubicBezTo>
                    <a:pt x="4577" y="24397"/>
                    <a:pt x="350" y="37782"/>
                    <a:pt x="350" y="54828"/>
                  </a:cubicBezTo>
                  <a:cubicBezTo>
                    <a:pt x="350" y="71933"/>
                    <a:pt x="4577" y="85318"/>
                    <a:pt x="13031" y="94982"/>
                  </a:cubicBezTo>
                  <a:cubicBezTo>
                    <a:pt x="21504" y="104665"/>
                    <a:pt x="33212" y="109507"/>
                    <a:pt x="48154" y="109507"/>
                  </a:cubicBezTo>
                  <a:close/>
                </a:path>
              </a:pathLst>
            </a:custGeom>
            <a:solidFill>
              <a:srgbClr val="000000"/>
            </a:solidFill>
            <a:ln w="1905" cap="flat">
              <a:noFill/>
              <a:prstDash val="solid"/>
              <a:round/>
            </a:ln>
          </p:spPr>
          <p:txBody>
            <a:bodyPr rtlCol="0" anchor="ctr"/>
            <a:lstStyle/>
            <a:p>
              <a:endParaRPr lang="en-US" u="sng"/>
            </a:p>
          </p:txBody>
        </p:sp>
        <p:sp>
          <p:nvSpPr>
            <p:cNvPr id="342" name="Freeform: Shape 341">
              <a:extLst>
                <a:ext uri="{FF2B5EF4-FFF2-40B4-BE49-F238E27FC236}">
                  <a16:creationId xmlns:a16="http://schemas.microsoft.com/office/drawing/2014/main" id="{6CD1199B-3047-4118-A97A-5DE5611074D8}"/>
                </a:ext>
              </a:extLst>
            </p:cNvPr>
            <p:cNvSpPr/>
            <p:nvPr/>
          </p:nvSpPr>
          <p:spPr>
            <a:xfrm flipV="1">
              <a:off x="11291025" y="3575945"/>
              <a:ext cx="93106" cy="147458"/>
            </a:xfrm>
            <a:custGeom>
              <a:avLst/>
              <a:gdLst>
                <a:gd name="connsiteX0" fmla="*/ 76349 w 93106"/>
                <a:gd name="connsiteY0" fmla="*/ 91190 h 147458"/>
                <a:gd name="connsiteX1" fmla="*/ 76349 w 93106"/>
                <a:gd name="connsiteY1" fmla="*/ 147567 h 147458"/>
                <a:gd name="connsiteX2" fmla="*/ 93464 w 93106"/>
                <a:gd name="connsiteY2" fmla="*/ 147567 h 147458"/>
                <a:gd name="connsiteX3" fmla="*/ 93464 w 93106"/>
                <a:gd name="connsiteY3" fmla="*/ 2816 h 147458"/>
                <a:gd name="connsiteX4" fmla="*/ 76349 w 93106"/>
                <a:gd name="connsiteY4" fmla="*/ 2816 h 147458"/>
                <a:gd name="connsiteX5" fmla="*/ 76349 w 93106"/>
                <a:gd name="connsiteY5" fmla="*/ 18443 h 147458"/>
                <a:gd name="connsiteX6" fmla="*/ 62716 w 93106"/>
                <a:gd name="connsiteY6" fmla="*/ 4632 h 147458"/>
                <a:gd name="connsiteX7" fmla="*/ 42952 w 93106"/>
                <a:gd name="connsiteY7" fmla="*/ 108 h 147458"/>
                <a:gd name="connsiteX8" fmla="*/ 12204 w 93106"/>
                <a:gd name="connsiteY8" fmla="*/ 15169 h 147458"/>
                <a:gd name="connsiteX9" fmla="*/ 357 w 93106"/>
                <a:gd name="connsiteY9" fmla="*/ 54817 h 147458"/>
                <a:gd name="connsiteX10" fmla="*/ 12204 w 93106"/>
                <a:gd name="connsiteY10" fmla="*/ 94435 h 147458"/>
                <a:gd name="connsiteX11" fmla="*/ 42952 w 93106"/>
                <a:gd name="connsiteY11" fmla="*/ 109496 h 147458"/>
                <a:gd name="connsiteX12" fmla="*/ 62716 w 93106"/>
                <a:gd name="connsiteY12" fmla="*/ 104972 h 147458"/>
                <a:gd name="connsiteX13" fmla="*/ 76349 w 93106"/>
                <a:gd name="connsiteY13" fmla="*/ 91190 h 147458"/>
                <a:gd name="connsiteX14" fmla="*/ 18038 w 93106"/>
                <a:gd name="connsiteY14" fmla="*/ 54817 h 147458"/>
                <a:gd name="connsiteX15" fmla="*/ 25807 w 93106"/>
                <a:gd name="connsiteY15" fmla="*/ 25200 h 147458"/>
                <a:gd name="connsiteX16" fmla="*/ 47149 w 93106"/>
                <a:gd name="connsiteY16" fmla="*/ 14455 h 147458"/>
                <a:gd name="connsiteX17" fmla="*/ 68521 w 93106"/>
                <a:gd name="connsiteY17" fmla="*/ 25200 h 147458"/>
                <a:gd name="connsiteX18" fmla="*/ 76349 w 93106"/>
                <a:gd name="connsiteY18" fmla="*/ 54817 h 147458"/>
                <a:gd name="connsiteX19" fmla="*/ 68521 w 93106"/>
                <a:gd name="connsiteY19" fmla="*/ 84434 h 147458"/>
                <a:gd name="connsiteX20" fmla="*/ 47149 w 93106"/>
                <a:gd name="connsiteY20" fmla="*/ 95179 h 147458"/>
                <a:gd name="connsiteX21" fmla="*/ 25807 w 93106"/>
                <a:gd name="connsiteY21" fmla="*/ 84434 h 147458"/>
                <a:gd name="connsiteX22" fmla="*/ 18038 w 93106"/>
                <a:gd name="connsiteY22" fmla="*/ 54817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349" y="91190"/>
                  </a:moveTo>
                  <a:lnTo>
                    <a:pt x="76349" y="147567"/>
                  </a:lnTo>
                  <a:lnTo>
                    <a:pt x="93464" y="147567"/>
                  </a:lnTo>
                  <a:lnTo>
                    <a:pt x="93464" y="2816"/>
                  </a:lnTo>
                  <a:lnTo>
                    <a:pt x="76349" y="2816"/>
                  </a:lnTo>
                  <a:lnTo>
                    <a:pt x="76349" y="18443"/>
                  </a:lnTo>
                  <a:cubicBezTo>
                    <a:pt x="72757" y="12252"/>
                    <a:pt x="68213" y="7648"/>
                    <a:pt x="62716" y="4632"/>
                  </a:cubicBezTo>
                  <a:cubicBezTo>
                    <a:pt x="57239" y="1616"/>
                    <a:pt x="50651" y="108"/>
                    <a:pt x="42952" y="108"/>
                  </a:cubicBezTo>
                  <a:cubicBezTo>
                    <a:pt x="30371" y="108"/>
                    <a:pt x="20122" y="5128"/>
                    <a:pt x="12204" y="15169"/>
                  </a:cubicBezTo>
                  <a:cubicBezTo>
                    <a:pt x="4306" y="25230"/>
                    <a:pt x="357" y="38446"/>
                    <a:pt x="357" y="54817"/>
                  </a:cubicBezTo>
                  <a:cubicBezTo>
                    <a:pt x="357" y="71188"/>
                    <a:pt x="4306" y="84394"/>
                    <a:pt x="12204" y="94435"/>
                  </a:cubicBezTo>
                  <a:cubicBezTo>
                    <a:pt x="20122" y="104476"/>
                    <a:pt x="30371" y="109496"/>
                    <a:pt x="42952" y="109496"/>
                  </a:cubicBezTo>
                  <a:cubicBezTo>
                    <a:pt x="50651" y="109496"/>
                    <a:pt x="57239" y="107988"/>
                    <a:pt x="62716" y="104972"/>
                  </a:cubicBezTo>
                  <a:cubicBezTo>
                    <a:pt x="68213" y="101976"/>
                    <a:pt x="72757" y="97382"/>
                    <a:pt x="76349" y="91190"/>
                  </a:cubicBezTo>
                  <a:close/>
                  <a:moveTo>
                    <a:pt x="18038" y="54817"/>
                  </a:moveTo>
                  <a:cubicBezTo>
                    <a:pt x="18038" y="42236"/>
                    <a:pt x="20628" y="32364"/>
                    <a:pt x="25807" y="25200"/>
                  </a:cubicBezTo>
                  <a:cubicBezTo>
                    <a:pt x="30986" y="18036"/>
                    <a:pt x="38100" y="14455"/>
                    <a:pt x="47149" y="14455"/>
                  </a:cubicBezTo>
                  <a:cubicBezTo>
                    <a:pt x="56197" y="14455"/>
                    <a:pt x="63321" y="18036"/>
                    <a:pt x="68521" y="25200"/>
                  </a:cubicBezTo>
                  <a:cubicBezTo>
                    <a:pt x="73739" y="32364"/>
                    <a:pt x="76349" y="42236"/>
                    <a:pt x="76349" y="54817"/>
                  </a:cubicBezTo>
                  <a:cubicBezTo>
                    <a:pt x="76349" y="67398"/>
                    <a:pt x="73739" y="77270"/>
                    <a:pt x="68521" y="84434"/>
                  </a:cubicBezTo>
                  <a:cubicBezTo>
                    <a:pt x="63321" y="91597"/>
                    <a:pt x="56197" y="95179"/>
                    <a:pt x="47149" y="95179"/>
                  </a:cubicBezTo>
                  <a:cubicBezTo>
                    <a:pt x="38100" y="95179"/>
                    <a:pt x="30986" y="91597"/>
                    <a:pt x="25807" y="84434"/>
                  </a:cubicBezTo>
                  <a:cubicBezTo>
                    <a:pt x="20628" y="77270"/>
                    <a:pt x="18038" y="67398"/>
                    <a:pt x="18038" y="54817"/>
                  </a:cubicBezTo>
                  <a:close/>
                </a:path>
              </a:pathLst>
            </a:custGeom>
            <a:solidFill>
              <a:srgbClr val="000000"/>
            </a:solidFill>
            <a:ln w="1905" cap="flat">
              <a:noFill/>
              <a:prstDash val="solid"/>
              <a:round/>
            </a:ln>
          </p:spPr>
          <p:txBody>
            <a:bodyPr rtlCol="0" anchor="ctr"/>
            <a:lstStyle/>
            <a:p>
              <a:endParaRPr lang="en-US" u="sng"/>
            </a:p>
          </p:txBody>
        </p:sp>
      </p:grpSp>
      <p:sp>
        <p:nvSpPr>
          <p:cNvPr id="343" name="Freeform: Shape 342">
            <a:extLst>
              <a:ext uri="{FF2B5EF4-FFF2-40B4-BE49-F238E27FC236}">
                <a16:creationId xmlns:a16="http://schemas.microsoft.com/office/drawing/2014/main" id="{F2EAB0EB-8179-486F-A896-58BB6E44E8E8}"/>
              </a:ext>
            </a:extLst>
          </p:cNvPr>
          <p:cNvSpPr/>
          <p:nvPr/>
        </p:nvSpPr>
        <p:spPr>
          <a:xfrm>
            <a:off x="10024871" y="3898984"/>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flat">
            <a:solidFill>
              <a:srgbClr val="000000"/>
            </a:solidFill>
            <a:custDash>
              <a:ds d="75000" sp="123750"/>
            </a:custDash>
            <a:round/>
          </a:ln>
        </p:spPr>
        <p:txBody>
          <a:bodyPr rtlCol="0" anchor="ctr"/>
          <a:lstStyle/>
          <a:p>
            <a:endParaRPr lang="en-US"/>
          </a:p>
        </p:txBody>
      </p:sp>
      <p:grpSp>
        <p:nvGrpSpPr>
          <p:cNvPr id="344" name="Graphic 4">
            <a:extLst>
              <a:ext uri="{FF2B5EF4-FFF2-40B4-BE49-F238E27FC236}">
                <a16:creationId xmlns:a16="http://schemas.microsoft.com/office/drawing/2014/main" id="{2BF7F60B-8A6D-41F0-BD80-29F50A6C7D27}"/>
              </a:ext>
            </a:extLst>
          </p:cNvPr>
          <p:cNvGrpSpPr/>
          <p:nvPr/>
        </p:nvGrpSpPr>
        <p:grpSpPr>
          <a:xfrm>
            <a:off x="10466546" y="3836524"/>
            <a:ext cx="1543111" cy="117967"/>
            <a:chOff x="10466546" y="3836524"/>
            <a:chExt cx="1543111" cy="117967"/>
          </a:xfrm>
          <a:solidFill>
            <a:srgbClr val="000000"/>
          </a:solidFill>
        </p:grpSpPr>
        <p:sp>
          <p:nvSpPr>
            <p:cNvPr id="345" name="Freeform: Shape 344">
              <a:extLst>
                <a:ext uri="{FF2B5EF4-FFF2-40B4-BE49-F238E27FC236}">
                  <a16:creationId xmlns:a16="http://schemas.microsoft.com/office/drawing/2014/main" id="{10268AC6-7E93-4912-9C8A-A5DD2D66557F}"/>
                </a:ext>
              </a:extLst>
            </p:cNvPr>
            <p:cNvSpPr/>
            <p:nvPr/>
          </p:nvSpPr>
          <p:spPr>
            <a:xfrm flipV="1">
              <a:off x="10466546" y="3841215"/>
              <a:ext cx="71747" cy="111109"/>
            </a:xfrm>
            <a:custGeom>
              <a:avLst/>
              <a:gdLst>
                <a:gd name="connsiteX0" fmla="*/ 15336 w 71747"/>
                <a:gd name="connsiteY0" fmla="*/ 98872 h 111109"/>
                <a:gd name="connsiteX1" fmla="*/ 15336 w 71747"/>
                <a:gd name="connsiteY1" fmla="*/ 57128 h 111109"/>
                <a:gd name="connsiteX2" fmla="*/ 34243 w 71747"/>
                <a:gd name="connsiteY2" fmla="*/ 57128 h 111109"/>
                <a:gd name="connsiteX3" fmla="*/ 50459 w 71747"/>
                <a:gd name="connsiteY3" fmla="*/ 62558 h 111109"/>
                <a:gd name="connsiteX4" fmla="*/ 56198 w 71747"/>
                <a:gd name="connsiteY4" fmla="*/ 78036 h 111109"/>
                <a:gd name="connsiteX5" fmla="*/ 50459 w 71747"/>
                <a:gd name="connsiteY5" fmla="*/ 93443 h 111109"/>
                <a:gd name="connsiteX6" fmla="*/ 34243 w 71747"/>
                <a:gd name="connsiteY6" fmla="*/ 98872 h 111109"/>
                <a:gd name="connsiteX7" fmla="*/ 310 w 71747"/>
                <a:gd name="connsiteY7" fmla="*/ 111230 h 111109"/>
                <a:gd name="connsiteX8" fmla="*/ 34243 w 71747"/>
                <a:gd name="connsiteY8" fmla="*/ 111230 h 111109"/>
                <a:gd name="connsiteX9" fmla="*/ 62484 w 71747"/>
                <a:gd name="connsiteY9" fmla="*/ 102777 h 111109"/>
                <a:gd name="connsiteX10" fmla="*/ 72057 w 71747"/>
                <a:gd name="connsiteY10" fmla="*/ 78036 h 111109"/>
                <a:gd name="connsiteX11" fmla="*/ 62484 w 71747"/>
                <a:gd name="connsiteY11" fmla="*/ 53176 h 111109"/>
                <a:gd name="connsiteX12" fmla="*/ 34243 w 71747"/>
                <a:gd name="connsiteY12" fmla="*/ 44770 h 111109"/>
                <a:gd name="connsiteX13" fmla="*/ 15336 w 71747"/>
                <a:gd name="connsiteY13" fmla="*/ 44770 h 111109"/>
                <a:gd name="connsiteX14" fmla="*/ 15336 w 71747"/>
                <a:gd name="connsiteY14" fmla="*/ 121 h 111109"/>
                <a:gd name="connsiteX15" fmla="*/ 310 w 71747"/>
                <a:gd name="connsiteY15" fmla="*/ 12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747" h="111109">
                  <a:moveTo>
                    <a:pt x="15336" y="98872"/>
                  </a:moveTo>
                  <a:lnTo>
                    <a:pt x="15336" y="57128"/>
                  </a:lnTo>
                  <a:lnTo>
                    <a:pt x="34243" y="57128"/>
                  </a:lnTo>
                  <a:cubicBezTo>
                    <a:pt x="41244" y="57128"/>
                    <a:pt x="46649" y="58938"/>
                    <a:pt x="50459" y="62558"/>
                  </a:cubicBezTo>
                  <a:cubicBezTo>
                    <a:pt x="54285" y="66177"/>
                    <a:pt x="56198" y="71337"/>
                    <a:pt x="56198" y="78036"/>
                  </a:cubicBezTo>
                  <a:cubicBezTo>
                    <a:pt x="56198" y="84688"/>
                    <a:pt x="54285" y="89823"/>
                    <a:pt x="50459" y="93443"/>
                  </a:cubicBezTo>
                  <a:cubicBezTo>
                    <a:pt x="46649" y="97062"/>
                    <a:pt x="41244" y="98872"/>
                    <a:pt x="34243" y="98872"/>
                  </a:cubicBezTo>
                  <a:close/>
                  <a:moveTo>
                    <a:pt x="310" y="111230"/>
                  </a:moveTo>
                  <a:lnTo>
                    <a:pt x="34243" y="111230"/>
                  </a:lnTo>
                  <a:cubicBezTo>
                    <a:pt x="46705" y="111230"/>
                    <a:pt x="56119" y="108413"/>
                    <a:pt x="62484" y="102777"/>
                  </a:cubicBezTo>
                  <a:cubicBezTo>
                    <a:pt x="68866" y="97141"/>
                    <a:pt x="72057" y="88894"/>
                    <a:pt x="72057" y="78036"/>
                  </a:cubicBezTo>
                  <a:cubicBezTo>
                    <a:pt x="72057" y="67066"/>
                    <a:pt x="68866" y="58780"/>
                    <a:pt x="62484" y="53176"/>
                  </a:cubicBezTo>
                  <a:cubicBezTo>
                    <a:pt x="56119" y="47572"/>
                    <a:pt x="46705" y="44770"/>
                    <a:pt x="34243" y="44770"/>
                  </a:cubicBezTo>
                  <a:lnTo>
                    <a:pt x="15336" y="44770"/>
                  </a:lnTo>
                  <a:lnTo>
                    <a:pt x="15336" y="121"/>
                  </a:lnTo>
                  <a:lnTo>
                    <a:pt x="310" y="121"/>
                  </a:lnTo>
                  <a:close/>
                </a:path>
              </a:pathLst>
            </a:custGeom>
            <a:solidFill>
              <a:srgbClr val="000000"/>
            </a:solidFill>
            <a:ln w="1524" cap="flat">
              <a:noFill/>
              <a:prstDash val="solid"/>
              <a:round/>
            </a:ln>
          </p:spPr>
          <p:txBody>
            <a:bodyPr rtlCol="0" anchor="ctr"/>
            <a:lstStyle/>
            <a:p>
              <a:endParaRPr lang="en-US"/>
            </a:p>
          </p:txBody>
        </p:sp>
        <p:sp>
          <p:nvSpPr>
            <p:cNvPr id="346" name="Freeform: Shape 345">
              <a:extLst>
                <a:ext uri="{FF2B5EF4-FFF2-40B4-BE49-F238E27FC236}">
                  <a16:creationId xmlns:a16="http://schemas.microsoft.com/office/drawing/2014/main" id="{425C5A05-79E5-468B-A2D9-853387366116}"/>
                </a:ext>
              </a:extLst>
            </p:cNvPr>
            <p:cNvSpPr/>
            <p:nvPr/>
          </p:nvSpPr>
          <p:spPr>
            <a:xfrm flipV="1">
              <a:off x="10546374" y="3866980"/>
              <a:ext cx="77247" cy="87510"/>
            </a:xfrm>
            <a:custGeom>
              <a:avLst/>
              <a:gdLst>
                <a:gd name="connsiteX0" fmla="*/ 77565 w 77247"/>
                <a:gd name="connsiteY0" fmla="*/ 47399 h 87510"/>
                <a:gd name="connsiteX1" fmla="*/ 77565 w 77247"/>
                <a:gd name="connsiteY1" fmla="*/ 40708 h 87510"/>
                <a:gd name="connsiteX2" fmla="*/ 14604 w 77247"/>
                <a:gd name="connsiteY2" fmla="*/ 40708 h 87510"/>
                <a:gd name="connsiteX3" fmla="*/ 23129 w 77247"/>
                <a:gd name="connsiteY3" fmla="*/ 19157 h 87510"/>
                <a:gd name="connsiteX4" fmla="*/ 44370 w 77247"/>
                <a:gd name="connsiteY4" fmla="*/ 11752 h 87510"/>
                <a:gd name="connsiteX5" fmla="*/ 59658 w 77247"/>
                <a:gd name="connsiteY5" fmla="*/ 13681 h 87510"/>
                <a:gd name="connsiteX6" fmla="*/ 74374 w 77247"/>
                <a:gd name="connsiteY6" fmla="*/ 19491 h 87510"/>
                <a:gd name="connsiteX7" fmla="*/ 74374 w 77247"/>
                <a:gd name="connsiteY7" fmla="*/ 6537 h 87510"/>
                <a:gd name="connsiteX8" fmla="*/ 59253 w 77247"/>
                <a:gd name="connsiteY8" fmla="*/ 1774 h 87510"/>
                <a:gd name="connsiteX9" fmla="*/ 43560 w 77247"/>
                <a:gd name="connsiteY9" fmla="*/ 131 h 87510"/>
                <a:gd name="connsiteX10" fmla="*/ 11961 w 77247"/>
                <a:gd name="connsiteY10" fmla="*/ 11728 h 87510"/>
                <a:gd name="connsiteX11" fmla="*/ 317 w 77247"/>
                <a:gd name="connsiteY11" fmla="*/ 43160 h 87510"/>
                <a:gd name="connsiteX12" fmla="*/ 11366 w 77247"/>
                <a:gd name="connsiteY12" fmla="*/ 75617 h 87510"/>
                <a:gd name="connsiteX13" fmla="*/ 41179 w 77247"/>
                <a:gd name="connsiteY13" fmla="*/ 87642 h 87510"/>
                <a:gd name="connsiteX14" fmla="*/ 67778 w 77247"/>
                <a:gd name="connsiteY14" fmla="*/ 76807 h 87510"/>
                <a:gd name="connsiteX15" fmla="*/ 77565 w 77247"/>
                <a:gd name="connsiteY15" fmla="*/ 47399 h 87510"/>
                <a:gd name="connsiteX16" fmla="*/ 63872 w 77247"/>
                <a:gd name="connsiteY16" fmla="*/ 51423 h 87510"/>
                <a:gd name="connsiteX17" fmla="*/ 57586 w 77247"/>
                <a:gd name="connsiteY17" fmla="*/ 69330 h 87510"/>
                <a:gd name="connsiteX18" fmla="*/ 41322 w 77247"/>
                <a:gd name="connsiteY18" fmla="*/ 76045 h 87510"/>
                <a:gd name="connsiteX19" fmla="*/ 22986 w 77247"/>
                <a:gd name="connsiteY19" fmla="*/ 69568 h 87510"/>
                <a:gd name="connsiteX20" fmla="*/ 15057 w 77247"/>
                <a:gd name="connsiteY20" fmla="*/ 5132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65" y="47399"/>
                  </a:moveTo>
                  <a:lnTo>
                    <a:pt x="77565" y="40708"/>
                  </a:lnTo>
                  <a:lnTo>
                    <a:pt x="14604" y="40708"/>
                  </a:lnTo>
                  <a:cubicBezTo>
                    <a:pt x="15208" y="31278"/>
                    <a:pt x="18049" y="24095"/>
                    <a:pt x="23129" y="19157"/>
                  </a:cubicBezTo>
                  <a:cubicBezTo>
                    <a:pt x="28209" y="14220"/>
                    <a:pt x="35289" y="11752"/>
                    <a:pt x="44370" y="11752"/>
                  </a:cubicBezTo>
                  <a:cubicBezTo>
                    <a:pt x="49625" y="11752"/>
                    <a:pt x="54720" y="12395"/>
                    <a:pt x="59658" y="13681"/>
                  </a:cubicBezTo>
                  <a:cubicBezTo>
                    <a:pt x="64595" y="14966"/>
                    <a:pt x="69500" y="16903"/>
                    <a:pt x="74374" y="19491"/>
                  </a:cubicBezTo>
                  <a:lnTo>
                    <a:pt x="74374" y="6537"/>
                  </a:lnTo>
                  <a:cubicBezTo>
                    <a:pt x="69452" y="4457"/>
                    <a:pt x="64412" y="2870"/>
                    <a:pt x="59253" y="1774"/>
                  </a:cubicBezTo>
                  <a:cubicBezTo>
                    <a:pt x="54093" y="679"/>
                    <a:pt x="48863" y="131"/>
                    <a:pt x="43560" y="131"/>
                  </a:cubicBezTo>
                  <a:cubicBezTo>
                    <a:pt x="30257" y="131"/>
                    <a:pt x="19724" y="3997"/>
                    <a:pt x="11961" y="11728"/>
                  </a:cubicBezTo>
                  <a:cubicBezTo>
                    <a:pt x="4198" y="19475"/>
                    <a:pt x="317" y="29952"/>
                    <a:pt x="317" y="43160"/>
                  </a:cubicBezTo>
                  <a:cubicBezTo>
                    <a:pt x="317" y="56797"/>
                    <a:pt x="4000" y="67616"/>
                    <a:pt x="11366" y="75617"/>
                  </a:cubicBezTo>
                  <a:cubicBezTo>
                    <a:pt x="18732" y="83634"/>
                    <a:pt x="28670" y="87642"/>
                    <a:pt x="41179" y="87642"/>
                  </a:cubicBezTo>
                  <a:cubicBezTo>
                    <a:pt x="52387" y="87642"/>
                    <a:pt x="61253" y="84031"/>
                    <a:pt x="67778" y="76807"/>
                  </a:cubicBezTo>
                  <a:cubicBezTo>
                    <a:pt x="74302" y="69600"/>
                    <a:pt x="77565" y="59798"/>
                    <a:pt x="77565" y="47399"/>
                  </a:cubicBezTo>
                  <a:close/>
                  <a:moveTo>
                    <a:pt x="63872" y="51423"/>
                  </a:moveTo>
                  <a:cubicBezTo>
                    <a:pt x="63777" y="58900"/>
                    <a:pt x="61682" y="64870"/>
                    <a:pt x="57586" y="69330"/>
                  </a:cubicBezTo>
                  <a:cubicBezTo>
                    <a:pt x="53490" y="73807"/>
                    <a:pt x="48069" y="76045"/>
                    <a:pt x="41322" y="76045"/>
                  </a:cubicBezTo>
                  <a:cubicBezTo>
                    <a:pt x="33686" y="76045"/>
                    <a:pt x="27574" y="73887"/>
                    <a:pt x="22986" y="69568"/>
                  </a:cubicBezTo>
                  <a:cubicBezTo>
                    <a:pt x="18398" y="65251"/>
                    <a:pt x="15755" y="59170"/>
                    <a:pt x="15057" y="51328"/>
                  </a:cubicBezTo>
                  <a:close/>
                </a:path>
              </a:pathLst>
            </a:custGeom>
            <a:solidFill>
              <a:srgbClr val="000000"/>
            </a:solidFill>
            <a:ln w="1524" cap="flat">
              <a:noFill/>
              <a:prstDash val="solid"/>
              <a:round/>
            </a:ln>
          </p:spPr>
          <p:txBody>
            <a:bodyPr rtlCol="0" anchor="ctr"/>
            <a:lstStyle/>
            <a:p>
              <a:endParaRPr lang="en-US"/>
            </a:p>
          </p:txBody>
        </p:sp>
        <p:sp>
          <p:nvSpPr>
            <p:cNvPr id="347" name="Freeform: Shape 346">
              <a:extLst>
                <a:ext uri="{FF2B5EF4-FFF2-40B4-BE49-F238E27FC236}">
                  <a16:creationId xmlns:a16="http://schemas.microsoft.com/office/drawing/2014/main" id="{D9545E08-7686-4E25-9EFC-38246F70A7FC}"/>
                </a:ext>
              </a:extLst>
            </p:cNvPr>
            <p:cNvSpPr/>
            <p:nvPr/>
          </p:nvSpPr>
          <p:spPr>
            <a:xfrm flipV="1">
              <a:off x="10645565" y="3866980"/>
              <a:ext cx="48815" cy="85344"/>
            </a:xfrm>
            <a:custGeom>
              <a:avLst/>
              <a:gdLst>
                <a:gd name="connsiteX0" fmla="*/ 49143 w 48815"/>
                <a:gd name="connsiteY0" fmla="*/ 70687 h 85344"/>
                <a:gd name="connsiteX1" fmla="*/ 44118 w 48815"/>
                <a:gd name="connsiteY1" fmla="*/ 72640 h 85344"/>
                <a:gd name="connsiteX2" fmla="*/ 38141 w 48815"/>
                <a:gd name="connsiteY2" fmla="*/ 73282 h 85344"/>
                <a:gd name="connsiteX3" fmla="*/ 20306 w 48815"/>
                <a:gd name="connsiteY3" fmla="*/ 65734 h 85344"/>
                <a:gd name="connsiteX4" fmla="*/ 14091 w 48815"/>
                <a:gd name="connsiteY4" fmla="*/ 44041 h 85344"/>
                <a:gd name="connsiteX5" fmla="*/ 14091 w 48815"/>
                <a:gd name="connsiteY5" fmla="*/ 130 h 85344"/>
                <a:gd name="connsiteX6" fmla="*/ 327 w 48815"/>
                <a:gd name="connsiteY6" fmla="*/ 130 h 85344"/>
                <a:gd name="connsiteX7" fmla="*/ 327 w 48815"/>
                <a:gd name="connsiteY7" fmla="*/ 83474 h 85344"/>
                <a:gd name="connsiteX8" fmla="*/ 14091 w 48815"/>
                <a:gd name="connsiteY8" fmla="*/ 83474 h 85344"/>
                <a:gd name="connsiteX9" fmla="*/ 14091 w 48815"/>
                <a:gd name="connsiteY9" fmla="*/ 70520 h 85344"/>
                <a:gd name="connsiteX10" fmla="*/ 25330 w 48815"/>
                <a:gd name="connsiteY10" fmla="*/ 81784 h 85344"/>
                <a:gd name="connsiteX11" fmla="*/ 42166 w 48815"/>
                <a:gd name="connsiteY11" fmla="*/ 85474 h 85344"/>
                <a:gd name="connsiteX12" fmla="*/ 45285 w 48815"/>
                <a:gd name="connsiteY12" fmla="*/ 85284 h 85344"/>
                <a:gd name="connsiteX13" fmla="*/ 49071 w 48815"/>
                <a:gd name="connsiteY13" fmla="*/ 84736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143" y="70687"/>
                  </a:moveTo>
                  <a:cubicBezTo>
                    <a:pt x="47603" y="71576"/>
                    <a:pt x="45928" y="72227"/>
                    <a:pt x="44118" y="72640"/>
                  </a:cubicBezTo>
                  <a:cubicBezTo>
                    <a:pt x="42308" y="73068"/>
                    <a:pt x="40316" y="73282"/>
                    <a:pt x="38141" y="73282"/>
                  </a:cubicBezTo>
                  <a:cubicBezTo>
                    <a:pt x="30394" y="73282"/>
                    <a:pt x="24449" y="70766"/>
                    <a:pt x="20306" y="65734"/>
                  </a:cubicBezTo>
                  <a:cubicBezTo>
                    <a:pt x="16162" y="60702"/>
                    <a:pt x="14091" y="53470"/>
                    <a:pt x="14091" y="44041"/>
                  </a:cubicBezTo>
                  <a:lnTo>
                    <a:pt x="14091" y="130"/>
                  </a:lnTo>
                  <a:lnTo>
                    <a:pt x="327" y="130"/>
                  </a:lnTo>
                  <a:lnTo>
                    <a:pt x="327" y="83474"/>
                  </a:lnTo>
                  <a:lnTo>
                    <a:pt x="14091" y="83474"/>
                  </a:lnTo>
                  <a:lnTo>
                    <a:pt x="14091" y="70520"/>
                  </a:lnTo>
                  <a:cubicBezTo>
                    <a:pt x="16980" y="75584"/>
                    <a:pt x="20726" y="79339"/>
                    <a:pt x="25330" y="81784"/>
                  </a:cubicBezTo>
                  <a:cubicBezTo>
                    <a:pt x="29950" y="84244"/>
                    <a:pt x="35562" y="85474"/>
                    <a:pt x="42166" y="85474"/>
                  </a:cubicBezTo>
                  <a:cubicBezTo>
                    <a:pt x="43102" y="85474"/>
                    <a:pt x="44142" y="85411"/>
                    <a:pt x="45285" y="85284"/>
                  </a:cubicBezTo>
                  <a:cubicBezTo>
                    <a:pt x="46428" y="85173"/>
                    <a:pt x="47690" y="84990"/>
                    <a:pt x="49071" y="84736"/>
                  </a:cubicBezTo>
                  <a:close/>
                </a:path>
              </a:pathLst>
            </a:custGeom>
            <a:solidFill>
              <a:srgbClr val="000000"/>
            </a:solidFill>
            <a:ln w="1524" cap="flat">
              <a:noFill/>
              <a:prstDash val="solid"/>
              <a:round/>
            </a:ln>
          </p:spPr>
          <p:txBody>
            <a:bodyPr rtlCol="0" anchor="ctr"/>
            <a:lstStyle/>
            <a:p>
              <a:endParaRPr lang="en-US"/>
            </a:p>
          </p:txBody>
        </p:sp>
        <p:sp>
          <p:nvSpPr>
            <p:cNvPr id="348" name="Freeform: Shape 347">
              <a:extLst>
                <a:ext uri="{FF2B5EF4-FFF2-40B4-BE49-F238E27FC236}">
                  <a16:creationId xmlns:a16="http://schemas.microsoft.com/office/drawing/2014/main" id="{1B215C79-8EF0-4E10-97C7-B06C71AC673D}"/>
                </a:ext>
              </a:extLst>
            </p:cNvPr>
            <p:cNvSpPr/>
            <p:nvPr/>
          </p:nvSpPr>
          <p:spPr>
            <a:xfrm flipV="1">
              <a:off x="10702649" y="3866980"/>
              <a:ext cx="63698" cy="87510"/>
            </a:xfrm>
            <a:custGeom>
              <a:avLst/>
              <a:gdLst>
                <a:gd name="connsiteX0" fmla="*/ 59551 w 63698"/>
                <a:gd name="connsiteY0" fmla="*/ 83189 h 87510"/>
                <a:gd name="connsiteX1" fmla="*/ 59551 w 63698"/>
                <a:gd name="connsiteY1" fmla="*/ 70235 h 87510"/>
                <a:gd name="connsiteX2" fmla="*/ 47502 w 63698"/>
                <a:gd name="connsiteY2" fmla="*/ 74688 h 87510"/>
                <a:gd name="connsiteX3" fmla="*/ 34548 w 63698"/>
                <a:gd name="connsiteY3" fmla="*/ 76188 h 87510"/>
                <a:gd name="connsiteX4" fmla="*/ 19260 w 63698"/>
                <a:gd name="connsiteY4" fmla="*/ 73069 h 87510"/>
                <a:gd name="connsiteX5" fmla="*/ 14164 w 63698"/>
                <a:gd name="connsiteY5" fmla="*/ 63687 h 87510"/>
                <a:gd name="connsiteX6" fmla="*/ 17808 w 63698"/>
                <a:gd name="connsiteY6" fmla="*/ 56210 h 87510"/>
                <a:gd name="connsiteX7" fmla="*/ 32476 w 63698"/>
                <a:gd name="connsiteY7" fmla="*/ 51042 h 87510"/>
                <a:gd name="connsiteX8" fmla="*/ 37167 w 63698"/>
                <a:gd name="connsiteY8" fmla="*/ 49995 h 87510"/>
                <a:gd name="connsiteX9" fmla="*/ 57884 w 63698"/>
                <a:gd name="connsiteY9" fmla="*/ 41184 h 87510"/>
                <a:gd name="connsiteX10" fmla="*/ 64028 w 63698"/>
                <a:gd name="connsiteY10" fmla="*/ 25301 h 87510"/>
                <a:gd name="connsiteX11" fmla="*/ 54836 w 63698"/>
                <a:gd name="connsiteY11" fmla="*/ 6894 h 87510"/>
                <a:gd name="connsiteX12" fmla="*/ 29571 w 63698"/>
                <a:gd name="connsiteY12" fmla="*/ 131 h 87510"/>
                <a:gd name="connsiteX13" fmla="*/ 15617 w 63698"/>
                <a:gd name="connsiteY13" fmla="*/ 1441 h 87510"/>
                <a:gd name="connsiteX14" fmla="*/ 329 w 63698"/>
                <a:gd name="connsiteY14" fmla="*/ 5346 h 87510"/>
                <a:gd name="connsiteX15" fmla="*/ 329 w 63698"/>
                <a:gd name="connsiteY15" fmla="*/ 19491 h 87510"/>
                <a:gd name="connsiteX16" fmla="*/ 15283 w 63698"/>
                <a:gd name="connsiteY16" fmla="*/ 13562 h 87510"/>
                <a:gd name="connsiteX17" fmla="*/ 29880 w 63698"/>
                <a:gd name="connsiteY17" fmla="*/ 11609 h 87510"/>
                <a:gd name="connsiteX18" fmla="*/ 44739 w 63698"/>
                <a:gd name="connsiteY18" fmla="*/ 14919 h 87510"/>
                <a:gd name="connsiteX19" fmla="*/ 49954 w 63698"/>
                <a:gd name="connsiteY19" fmla="*/ 24253 h 87510"/>
                <a:gd name="connsiteX20" fmla="*/ 46192 w 63698"/>
                <a:gd name="connsiteY20" fmla="*/ 32802 h 87510"/>
                <a:gd name="connsiteX21" fmla="*/ 29714 w 63698"/>
                <a:gd name="connsiteY21" fmla="*/ 38541 h 87510"/>
                <a:gd name="connsiteX22" fmla="*/ 24951 w 63698"/>
                <a:gd name="connsiteY22" fmla="*/ 39660 h 87510"/>
                <a:gd name="connsiteX23" fmla="*/ 6568 w 63698"/>
                <a:gd name="connsiteY23" fmla="*/ 47875 h 87510"/>
                <a:gd name="connsiteX24" fmla="*/ 924 w 63698"/>
                <a:gd name="connsiteY24" fmla="*/ 63091 h 87510"/>
                <a:gd name="connsiteX25" fmla="*/ 9259 w 63698"/>
                <a:gd name="connsiteY25" fmla="*/ 81237 h 87510"/>
                <a:gd name="connsiteX26" fmla="*/ 32928 w 63698"/>
                <a:gd name="connsiteY26" fmla="*/ 87642 h 87510"/>
                <a:gd name="connsiteX27" fmla="*/ 47192 w 63698"/>
                <a:gd name="connsiteY27" fmla="*/ 86523 h 87510"/>
                <a:gd name="connsiteX28" fmla="*/ 59551 w 63698"/>
                <a:gd name="connsiteY28" fmla="*/ 8318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51" y="83189"/>
                  </a:moveTo>
                  <a:lnTo>
                    <a:pt x="59551" y="70235"/>
                  </a:lnTo>
                  <a:cubicBezTo>
                    <a:pt x="55693" y="72220"/>
                    <a:pt x="51677" y="73704"/>
                    <a:pt x="47502" y="74688"/>
                  </a:cubicBezTo>
                  <a:cubicBezTo>
                    <a:pt x="43342" y="75688"/>
                    <a:pt x="39024" y="76188"/>
                    <a:pt x="34548" y="76188"/>
                  </a:cubicBezTo>
                  <a:cubicBezTo>
                    <a:pt x="27753" y="76188"/>
                    <a:pt x="22657" y="75149"/>
                    <a:pt x="19260" y="73069"/>
                  </a:cubicBezTo>
                  <a:cubicBezTo>
                    <a:pt x="15863" y="70989"/>
                    <a:pt x="14164" y="67862"/>
                    <a:pt x="14164" y="63687"/>
                  </a:cubicBezTo>
                  <a:cubicBezTo>
                    <a:pt x="14164" y="60512"/>
                    <a:pt x="15379" y="58019"/>
                    <a:pt x="17808" y="56210"/>
                  </a:cubicBezTo>
                  <a:cubicBezTo>
                    <a:pt x="20236" y="54400"/>
                    <a:pt x="25126" y="52678"/>
                    <a:pt x="32476" y="51042"/>
                  </a:cubicBezTo>
                  <a:lnTo>
                    <a:pt x="37167" y="49995"/>
                  </a:lnTo>
                  <a:cubicBezTo>
                    <a:pt x="46883" y="47915"/>
                    <a:pt x="53788" y="44978"/>
                    <a:pt x="57884" y="41184"/>
                  </a:cubicBezTo>
                  <a:cubicBezTo>
                    <a:pt x="61980" y="37390"/>
                    <a:pt x="64028" y="32096"/>
                    <a:pt x="64028" y="25301"/>
                  </a:cubicBezTo>
                  <a:cubicBezTo>
                    <a:pt x="64028" y="17554"/>
                    <a:pt x="60964" y="11418"/>
                    <a:pt x="54836" y="6894"/>
                  </a:cubicBezTo>
                  <a:cubicBezTo>
                    <a:pt x="48708" y="2386"/>
                    <a:pt x="40287" y="131"/>
                    <a:pt x="29571" y="131"/>
                  </a:cubicBezTo>
                  <a:cubicBezTo>
                    <a:pt x="25110" y="131"/>
                    <a:pt x="20459" y="568"/>
                    <a:pt x="15617" y="1441"/>
                  </a:cubicBezTo>
                  <a:cubicBezTo>
                    <a:pt x="10775" y="2314"/>
                    <a:pt x="5679" y="3616"/>
                    <a:pt x="329" y="5346"/>
                  </a:cubicBezTo>
                  <a:lnTo>
                    <a:pt x="329" y="19491"/>
                  </a:lnTo>
                  <a:cubicBezTo>
                    <a:pt x="5393" y="16856"/>
                    <a:pt x="10378" y="14879"/>
                    <a:pt x="15283" y="13562"/>
                  </a:cubicBezTo>
                  <a:cubicBezTo>
                    <a:pt x="20189" y="12260"/>
                    <a:pt x="25054" y="11609"/>
                    <a:pt x="29880" y="11609"/>
                  </a:cubicBezTo>
                  <a:cubicBezTo>
                    <a:pt x="36326" y="11609"/>
                    <a:pt x="41279" y="12712"/>
                    <a:pt x="44739" y="14919"/>
                  </a:cubicBezTo>
                  <a:cubicBezTo>
                    <a:pt x="48216" y="17125"/>
                    <a:pt x="49954" y="20237"/>
                    <a:pt x="49954" y="24253"/>
                  </a:cubicBezTo>
                  <a:cubicBezTo>
                    <a:pt x="49954" y="27968"/>
                    <a:pt x="48700" y="30818"/>
                    <a:pt x="46192" y="32802"/>
                  </a:cubicBezTo>
                  <a:cubicBezTo>
                    <a:pt x="43700" y="34786"/>
                    <a:pt x="38207" y="36699"/>
                    <a:pt x="29714" y="38541"/>
                  </a:cubicBezTo>
                  <a:lnTo>
                    <a:pt x="24951" y="39660"/>
                  </a:lnTo>
                  <a:cubicBezTo>
                    <a:pt x="16474" y="41438"/>
                    <a:pt x="10346" y="44177"/>
                    <a:pt x="6568" y="47875"/>
                  </a:cubicBezTo>
                  <a:cubicBezTo>
                    <a:pt x="2806" y="51574"/>
                    <a:pt x="924" y="56646"/>
                    <a:pt x="924" y="63091"/>
                  </a:cubicBezTo>
                  <a:cubicBezTo>
                    <a:pt x="924" y="70934"/>
                    <a:pt x="3703" y="76982"/>
                    <a:pt x="9259" y="81237"/>
                  </a:cubicBezTo>
                  <a:cubicBezTo>
                    <a:pt x="14815" y="85507"/>
                    <a:pt x="22705" y="87642"/>
                    <a:pt x="32928" y="87642"/>
                  </a:cubicBezTo>
                  <a:cubicBezTo>
                    <a:pt x="37977" y="87642"/>
                    <a:pt x="42731" y="87269"/>
                    <a:pt x="47192" y="86523"/>
                  </a:cubicBezTo>
                  <a:cubicBezTo>
                    <a:pt x="51669" y="85793"/>
                    <a:pt x="55788" y="84682"/>
                    <a:pt x="59551" y="83189"/>
                  </a:cubicBezTo>
                  <a:close/>
                </a:path>
              </a:pathLst>
            </a:custGeom>
            <a:solidFill>
              <a:srgbClr val="000000"/>
            </a:solidFill>
            <a:ln w="1524" cap="flat">
              <a:noFill/>
              <a:prstDash val="solid"/>
              <a:round/>
            </a:ln>
          </p:spPr>
          <p:txBody>
            <a:bodyPr rtlCol="0" anchor="ctr"/>
            <a:lstStyle/>
            <a:p>
              <a:endParaRPr lang="en-US"/>
            </a:p>
          </p:txBody>
        </p:sp>
        <p:sp>
          <p:nvSpPr>
            <p:cNvPr id="349" name="Freeform: Shape 348">
              <a:extLst>
                <a:ext uri="{FF2B5EF4-FFF2-40B4-BE49-F238E27FC236}">
                  <a16:creationId xmlns:a16="http://schemas.microsoft.com/office/drawing/2014/main" id="{932E3D1D-FA10-483D-8FFE-605B43D07CEB}"/>
                </a:ext>
              </a:extLst>
            </p:cNvPr>
            <p:cNvSpPr/>
            <p:nvPr/>
          </p:nvSpPr>
          <p:spPr>
            <a:xfrm flipV="1">
              <a:off x="10788145" y="3836524"/>
              <a:ext cx="13692" cy="115800"/>
            </a:xfrm>
            <a:custGeom>
              <a:avLst/>
              <a:gdLst>
                <a:gd name="connsiteX0" fmla="*/ 345 w 13692"/>
                <a:gd name="connsiteY0" fmla="*/ 83463 h 115800"/>
                <a:gd name="connsiteX1" fmla="*/ 14037 w 13692"/>
                <a:gd name="connsiteY1" fmla="*/ 83463 h 115800"/>
                <a:gd name="connsiteX2" fmla="*/ 14037 w 13692"/>
                <a:gd name="connsiteY2" fmla="*/ 120 h 115800"/>
                <a:gd name="connsiteX3" fmla="*/ 345 w 13692"/>
                <a:gd name="connsiteY3" fmla="*/ 120 h 115800"/>
                <a:gd name="connsiteX4" fmla="*/ 345 w 13692"/>
                <a:gd name="connsiteY4" fmla="*/ 115920 h 115800"/>
                <a:gd name="connsiteX5" fmla="*/ 14037 w 13692"/>
                <a:gd name="connsiteY5" fmla="*/ 115920 h 115800"/>
                <a:gd name="connsiteX6" fmla="*/ 14037 w 13692"/>
                <a:gd name="connsiteY6" fmla="*/ 98561 h 115800"/>
                <a:gd name="connsiteX7" fmla="*/ 345 w 13692"/>
                <a:gd name="connsiteY7" fmla="*/ 985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45" y="83463"/>
                  </a:moveTo>
                  <a:lnTo>
                    <a:pt x="14037" y="83463"/>
                  </a:lnTo>
                  <a:lnTo>
                    <a:pt x="14037" y="120"/>
                  </a:lnTo>
                  <a:lnTo>
                    <a:pt x="345" y="120"/>
                  </a:lnTo>
                  <a:close/>
                  <a:moveTo>
                    <a:pt x="345" y="115920"/>
                  </a:moveTo>
                  <a:lnTo>
                    <a:pt x="14037" y="115920"/>
                  </a:lnTo>
                  <a:lnTo>
                    <a:pt x="14037" y="98561"/>
                  </a:lnTo>
                  <a:lnTo>
                    <a:pt x="345" y="98561"/>
                  </a:lnTo>
                  <a:close/>
                </a:path>
              </a:pathLst>
            </a:custGeom>
            <a:solidFill>
              <a:srgbClr val="000000"/>
            </a:solidFill>
            <a:ln w="1524" cap="flat">
              <a:noFill/>
              <a:prstDash val="solid"/>
              <a:round/>
            </a:ln>
          </p:spPr>
          <p:txBody>
            <a:bodyPr rtlCol="0" anchor="ctr"/>
            <a:lstStyle/>
            <a:p>
              <a:endParaRPr lang="en-US"/>
            </a:p>
          </p:txBody>
        </p:sp>
        <p:sp>
          <p:nvSpPr>
            <p:cNvPr id="350" name="Freeform: Shape 349">
              <a:extLst>
                <a:ext uri="{FF2B5EF4-FFF2-40B4-BE49-F238E27FC236}">
                  <a16:creationId xmlns:a16="http://schemas.microsoft.com/office/drawing/2014/main" id="{E25DA716-88B2-4C0D-A18A-F20FA4042FC2}"/>
                </a:ext>
              </a:extLst>
            </p:cNvPr>
            <p:cNvSpPr/>
            <p:nvPr/>
          </p:nvSpPr>
          <p:spPr>
            <a:xfrm flipV="1">
              <a:off x="10824391" y="3866980"/>
              <a:ext cx="63698" cy="87510"/>
            </a:xfrm>
            <a:custGeom>
              <a:avLst/>
              <a:gdLst>
                <a:gd name="connsiteX0" fmla="*/ 59557 w 63698"/>
                <a:gd name="connsiteY0" fmla="*/ 83189 h 87510"/>
                <a:gd name="connsiteX1" fmla="*/ 59557 w 63698"/>
                <a:gd name="connsiteY1" fmla="*/ 70235 h 87510"/>
                <a:gd name="connsiteX2" fmla="*/ 47508 w 63698"/>
                <a:gd name="connsiteY2" fmla="*/ 74688 h 87510"/>
                <a:gd name="connsiteX3" fmla="*/ 34554 w 63698"/>
                <a:gd name="connsiteY3" fmla="*/ 76188 h 87510"/>
                <a:gd name="connsiteX4" fmla="*/ 19267 w 63698"/>
                <a:gd name="connsiteY4" fmla="*/ 73069 h 87510"/>
                <a:gd name="connsiteX5" fmla="*/ 14171 w 63698"/>
                <a:gd name="connsiteY5" fmla="*/ 63687 h 87510"/>
                <a:gd name="connsiteX6" fmla="*/ 17814 w 63698"/>
                <a:gd name="connsiteY6" fmla="*/ 56210 h 87510"/>
                <a:gd name="connsiteX7" fmla="*/ 32482 w 63698"/>
                <a:gd name="connsiteY7" fmla="*/ 51042 h 87510"/>
                <a:gd name="connsiteX8" fmla="*/ 37174 w 63698"/>
                <a:gd name="connsiteY8" fmla="*/ 49995 h 87510"/>
                <a:gd name="connsiteX9" fmla="*/ 57890 w 63698"/>
                <a:gd name="connsiteY9" fmla="*/ 41184 h 87510"/>
                <a:gd name="connsiteX10" fmla="*/ 64034 w 63698"/>
                <a:gd name="connsiteY10" fmla="*/ 25301 h 87510"/>
                <a:gd name="connsiteX11" fmla="*/ 54842 w 63698"/>
                <a:gd name="connsiteY11" fmla="*/ 6894 h 87510"/>
                <a:gd name="connsiteX12" fmla="*/ 29577 w 63698"/>
                <a:gd name="connsiteY12" fmla="*/ 131 h 87510"/>
                <a:gd name="connsiteX13" fmla="*/ 15623 w 63698"/>
                <a:gd name="connsiteY13" fmla="*/ 1441 h 87510"/>
                <a:gd name="connsiteX14" fmla="*/ 336 w 63698"/>
                <a:gd name="connsiteY14" fmla="*/ 5346 h 87510"/>
                <a:gd name="connsiteX15" fmla="*/ 336 w 63698"/>
                <a:gd name="connsiteY15" fmla="*/ 19491 h 87510"/>
                <a:gd name="connsiteX16" fmla="*/ 15290 w 63698"/>
                <a:gd name="connsiteY16" fmla="*/ 13562 h 87510"/>
                <a:gd name="connsiteX17" fmla="*/ 29887 w 63698"/>
                <a:gd name="connsiteY17" fmla="*/ 11609 h 87510"/>
                <a:gd name="connsiteX18" fmla="*/ 44746 w 63698"/>
                <a:gd name="connsiteY18" fmla="*/ 14919 h 87510"/>
                <a:gd name="connsiteX19" fmla="*/ 49961 w 63698"/>
                <a:gd name="connsiteY19" fmla="*/ 24253 h 87510"/>
                <a:gd name="connsiteX20" fmla="*/ 46198 w 63698"/>
                <a:gd name="connsiteY20" fmla="*/ 32802 h 87510"/>
                <a:gd name="connsiteX21" fmla="*/ 29720 w 63698"/>
                <a:gd name="connsiteY21" fmla="*/ 38541 h 87510"/>
                <a:gd name="connsiteX22" fmla="*/ 24958 w 63698"/>
                <a:gd name="connsiteY22" fmla="*/ 39660 h 87510"/>
                <a:gd name="connsiteX23" fmla="*/ 6574 w 63698"/>
                <a:gd name="connsiteY23" fmla="*/ 47875 h 87510"/>
                <a:gd name="connsiteX24" fmla="*/ 931 w 63698"/>
                <a:gd name="connsiteY24" fmla="*/ 63091 h 87510"/>
                <a:gd name="connsiteX25" fmla="*/ 9265 w 63698"/>
                <a:gd name="connsiteY25" fmla="*/ 81237 h 87510"/>
                <a:gd name="connsiteX26" fmla="*/ 32935 w 63698"/>
                <a:gd name="connsiteY26" fmla="*/ 87642 h 87510"/>
                <a:gd name="connsiteX27" fmla="*/ 47199 w 63698"/>
                <a:gd name="connsiteY27" fmla="*/ 86523 h 87510"/>
                <a:gd name="connsiteX28" fmla="*/ 59557 w 63698"/>
                <a:gd name="connsiteY28" fmla="*/ 8318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57" y="83189"/>
                  </a:moveTo>
                  <a:lnTo>
                    <a:pt x="59557" y="70235"/>
                  </a:lnTo>
                  <a:cubicBezTo>
                    <a:pt x="55700" y="72220"/>
                    <a:pt x="51683" y="73704"/>
                    <a:pt x="47508" y="74688"/>
                  </a:cubicBezTo>
                  <a:cubicBezTo>
                    <a:pt x="43349" y="75688"/>
                    <a:pt x="39031" y="76188"/>
                    <a:pt x="34554" y="76188"/>
                  </a:cubicBezTo>
                  <a:cubicBezTo>
                    <a:pt x="27760" y="76188"/>
                    <a:pt x="22664" y="75149"/>
                    <a:pt x="19267" y="73069"/>
                  </a:cubicBezTo>
                  <a:cubicBezTo>
                    <a:pt x="15869" y="70989"/>
                    <a:pt x="14171" y="67862"/>
                    <a:pt x="14171" y="63687"/>
                  </a:cubicBezTo>
                  <a:cubicBezTo>
                    <a:pt x="14171" y="60512"/>
                    <a:pt x="15385" y="58019"/>
                    <a:pt x="17814" y="56210"/>
                  </a:cubicBezTo>
                  <a:cubicBezTo>
                    <a:pt x="20243" y="54400"/>
                    <a:pt x="25132" y="52678"/>
                    <a:pt x="32482" y="51042"/>
                  </a:cubicBezTo>
                  <a:lnTo>
                    <a:pt x="37174" y="49995"/>
                  </a:lnTo>
                  <a:cubicBezTo>
                    <a:pt x="46889" y="47915"/>
                    <a:pt x="53795" y="44978"/>
                    <a:pt x="57890" y="41184"/>
                  </a:cubicBezTo>
                  <a:cubicBezTo>
                    <a:pt x="61986" y="37390"/>
                    <a:pt x="64034" y="32096"/>
                    <a:pt x="64034" y="25301"/>
                  </a:cubicBezTo>
                  <a:cubicBezTo>
                    <a:pt x="64034" y="17554"/>
                    <a:pt x="60970" y="11418"/>
                    <a:pt x="54842" y="6894"/>
                  </a:cubicBezTo>
                  <a:cubicBezTo>
                    <a:pt x="48715" y="2386"/>
                    <a:pt x="40293" y="131"/>
                    <a:pt x="29577" y="131"/>
                  </a:cubicBezTo>
                  <a:cubicBezTo>
                    <a:pt x="25116" y="131"/>
                    <a:pt x="20465" y="568"/>
                    <a:pt x="15623" y="1441"/>
                  </a:cubicBezTo>
                  <a:cubicBezTo>
                    <a:pt x="10781" y="2314"/>
                    <a:pt x="5685" y="3616"/>
                    <a:pt x="336" y="5346"/>
                  </a:cubicBezTo>
                  <a:lnTo>
                    <a:pt x="336" y="19491"/>
                  </a:lnTo>
                  <a:cubicBezTo>
                    <a:pt x="5400" y="16856"/>
                    <a:pt x="10384" y="14879"/>
                    <a:pt x="15290" y="13562"/>
                  </a:cubicBezTo>
                  <a:cubicBezTo>
                    <a:pt x="20195" y="12260"/>
                    <a:pt x="25061" y="11609"/>
                    <a:pt x="29887" y="11609"/>
                  </a:cubicBezTo>
                  <a:cubicBezTo>
                    <a:pt x="36332" y="11609"/>
                    <a:pt x="41285" y="12712"/>
                    <a:pt x="44746" y="14919"/>
                  </a:cubicBezTo>
                  <a:cubicBezTo>
                    <a:pt x="48223" y="17125"/>
                    <a:pt x="49961" y="20237"/>
                    <a:pt x="49961" y="24253"/>
                  </a:cubicBezTo>
                  <a:cubicBezTo>
                    <a:pt x="49961" y="27968"/>
                    <a:pt x="48707" y="30818"/>
                    <a:pt x="46198" y="32802"/>
                  </a:cubicBezTo>
                  <a:cubicBezTo>
                    <a:pt x="43706" y="34786"/>
                    <a:pt x="38213" y="36699"/>
                    <a:pt x="29720" y="38541"/>
                  </a:cubicBezTo>
                  <a:lnTo>
                    <a:pt x="24958" y="39660"/>
                  </a:lnTo>
                  <a:cubicBezTo>
                    <a:pt x="16480" y="41438"/>
                    <a:pt x="10353" y="44177"/>
                    <a:pt x="6574" y="47875"/>
                  </a:cubicBezTo>
                  <a:cubicBezTo>
                    <a:pt x="2812" y="51574"/>
                    <a:pt x="931" y="56646"/>
                    <a:pt x="931" y="63091"/>
                  </a:cubicBezTo>
                  <a:cubicBezTo>
                    <a:pt x="931" y="70934"/>
                    <a:pt x="3709" y="76982"/>
                    <a:pt x="9265" y="81237"/>
                  </a:cubicBezTo>
                  <a:cubicBezTo>
                    <a:pt x="14822" y="85507"/>
                    <a:pt x="22711" y="87642"/>
                    <a:pt x="32935" y="87642"/>
                  </a:cubicBezTo>
                  <a:cubicBezTo>
                    <a:pt x="37983" y="87642"/>
                    <a:pt x="42738" y="87269"/>
                    <a:pt x="47199" y="86523"/>
                  </a:cubicBezTo>
                  <a:cubicBezTo>
                    <a:pt x="51675" y="85793"/>
                    <a:pt x="55795" y="84682"/>
                    <a:pt x="59557" y="83189"/>
                  </a:cubicBezTo>
                  <a:close/>
                </a:path>
              </a:pathLst>
            </a:custGeom>
            <a:solidFill>
              <a:srgbClr val="000000"/>
            </a:solidFill>
            <a:ln w="1524" cap="flat">
              <a:noFill/>
              <a:prstDash val="solid"/>
              <a:round/>
            </a:ln>
          </p:spPr>
          <p:txBody>
            <a:bodyPr rtlCol="0" anchor="ctr"/>
            <a:lstStyle/>
            <a:p>
              <a:endParaRPr lang="en-US"/>
            </a:p>
          </p:txBody>
        </p:sp>
        <p:sp>
          <p:nvSpPr>
            <p:cNvPr id="351" name="Freeform: Shape 350">
              <a:extLst>
                <a:ext uri="{FF2B5EF4-FFF2-40B4-BE49-F238E27FC236}">
                  <a16:creationId xmlns:a16="http://schemas.microsoft.com/office/drawing/2014/main" id="{258E1319-6F34-4DC1-9185-70A1E6499F8A}"/>
                </a:ext>
              </a:extLst>
            </p:cNvPr>
            <p:cNvSpPr/>
            <p:nvPr/>
          </p:nvSpPr>
          <p:spPr>
            <a:xfrm flipV="1">
              <a:off x="10899624" y="3845311"/>
              <a:ext cx="52006" cy="107013"/>
            </a:xfrm>
            <a:custGeom>
              <a:avLst/>
              <a:gdLst>
                <a:gd name="connsiteX0" fmla="*/ 24158 w 52006"/>
                <a:gd name="connsiteY0" fmla="*/ 107136 h 107013"/>
                <a:gd name="connsiteX1" fmla="*/ 24158 w 52006"/>
                <a:gd name="connsiteY1" fmla="*/ 83467 h 107013"/>
                <a:gd name="connsiteX2" fmla="*/ 52352 w 52006"/>
                <a:gd name="connsiteY2" fmla="*/ 83467 h 107013"/>
                <a:gd name="connsiteX3" fmla="*/ 52352 w 52006"/>
                <a:gd name="connsiteY3" fmla="*/ 72822 h 107013"/>
                <a:gd name="connsiteX4" fmla="*/ 24158 w 52006"/>
                <a:gd name="connsiteY4" fmla="*/ 72822 h 107013"/>
                <a:gd name="connsiteX5" fmla="*/ 24158 w 52006"/>
                <a:gd name="connsiteY5" fmla="*/ 27579 h 107013"/>
                <a:gd name="connsiteX6" fmla="*/ 26944 w 52006"/>
                <a:gd name="connsiteY6" fmla="*/ 14482 h 107013"/>
                <a:gd name="connsiteX7" fmla="*/ 38303 w 52006"/>
                <a:gd name="connsiteY7" fmla="*/ 11577 h 107013"/>
                <a:gd name="connsiteX8" fmla="*/ 52352 w 52006"/>
                <a:gd name="connsiteY8" fmla="*/ 11577 h 107013"/>
                <a:gd name="connsiteX9" fmla="*/ 52352 w 52006"/>
                <a:gd name="connsiteY9" fmla="*/ 123 h 107013"/>
                <a:gd name="connsiteX10" fmla="*/ 38303 w 52006"/>
                <a:gd name="connsiteY10" fmla="*/ 123 h 107013"/>
                <a:gd name="connsiteX11" fmla="*/ 16419 w 52006"/>
                <a:gd name="connsiteY11" fmla="*/ 6028 h 107013"/>
                <a:gd name="connsiteX12" fmla="*/ 10395 w 52006"/>
                <a:gd name="connsiteY12" fmla="*/ 27579 h 107013"/>
                <a:gd name="connsiteX13" fmla="*/ 10395 w 52006"/>
                <a:gd name="connsiteY13" fmla="*/ 72822 h 107013"/>
                <a:gd name="connsiteX14" fmla="*/ 346 w 52006"/>
                <a:gd name="connsiteY14" fmla="*/ 72822 h 107013"/>
                <a:gd name="connsiteX15" fmla="*/ 346 w 52006"/>
                <a:gd name="connsiteY15" fmla="*/ 83467 h 107013"/>
                <a:gd name="connsiteX16" fmla="*/ 10395 w 52006"/>
                <a:gd name="connsiteY16" fmla="*/ 83467 h 107013"/>
                <a:gd name="connsiteX17" fmla="*/ 10395 w 52006"/>
                <a:gd name="connsiteY17" fmla="*/ 107136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58" y="107136"/>
                  </a:moveTo>
                  <a:lnTo>
                    <a:pt x="24158" y="83467"/>
                  </a:lnTo>
                  <a:lnTo>
                    <a:pt x="52352" y="83467"/>
                  </a:lnTo>
                  <a:lnTo>
                    <a:pt x="52352" y="72822"/>
                  </a:lnTo>
                  <a:lnTo>
                    <a:pt x="24158" y="72822"/>
                  </a:lnTo>
                  <a:lnTo>
                    <a:pt x="24158" y="27579"/>
                  </a:lnTo>
                  <a:cubicBezTo>
                    <a:pt x="24158" y="20784"/>
                    <a:pt x="25087" y="16418"/>
                    <a:pt x="26944" y="14482"/>
                  </a:cubicBezTo>
                  <a:cubicBezTo>
                    <a:pt x="28802" y="12545"/>
                    <a:pt x="32588" y="11577"/>
                    <a:pt x="38303" y="11577"/>
                  </a:cubicBezTo>
                  <a:lnTo>
                    <a:pt x="52352" y="11577"/>
                  </a:lnTo>
                  <a:lnTo>
                    <a:pt x="52352" y="123"/>
                  </a:lnTo>
                  <a:lnTo>
                    <a:pt x="38303" y="123"/>
                  </a:lnTo>
                  <a:cubicBezTo>
                    <a:pt x="27730" y="123"/>
                    <a:pt x="20436" y="2091"/>
                    <a:pt x="16419" y="6028"/>
                  </a:cubicBezTo>
                  <a:cubicBezTo>
                    <a:pt x="12403" y="9981"/>
                    <a:pt x="10395" y="17165"/>
                    <a:pt x="10395" y="27579"/>
                  </a:cubicBezTo>
                  <a:lnTo>
                    <a:pt x="10395" y="72822"/>
                  </a:lnTo>
                  <a:lnTo>
                    <a:pt x="346" y="72822"/>
                  </a:lnTo>
                  <a:lnTo>
                    <a:pt x="346" y="83467"/>
                  </a:lnTo>
                  <a:lnTo>
                    <a:pt x="10395" y="83467"/>
                  </a:lnTo>
                  <a:lnTo>
                    <a:pt x="10395" y="107136"/>
                  </a:lnTo>
                  <a:close/>
                </a:path>
              </a:pathLst>
            </a:custGeom>
            <a:solidFill>
              <a:srgbClr val="000000"/>
            </a:solidFill>
            <a:ln w="1524" cap="flat">
              <a:noFill/>
              <a:prstDash val="solid"/>
              <a:round/>
            </a:ln>
          </p:spPr>
          <p:txBody>
            <a:bodyPr rtlCol="0" anchor="ctr"/>
            <a:lstStyle/>
            <a:p>
              <a:endParaRPr lang="en-US"/>
            </a:p>
          </p:txBody>
        </p:sp>
        <p:sp>
          <p:nvSpPr>
            <p:cNvPr id="352" name="Freeform: Shape 351">
              <a:extLst>
                <a:ext uri="{FF2B5EF4-FFF2-40B4-BE49-F238E27FC236}">
                  <a16:creationId xmlns:a16="http://schemas.microsoft.com/office/drawing/2014/main" id="{5A825852-2F5F-4DC3-8A91-FF76833B471E}"/>
                </a:ext>
              </a:extLst>
            </p:cNvPr>
            <p:cNvSpPr/>
            <p:nvPr/>
          </p:nvSpPr>
          <p:spPr>
            <a:xfrm flipV="1">
              <a:off x="10963688" y="3866980"/>
              <a:ext cx="77247" cy="87510"/>
            </a:xfrm>
            <a:custGeom>
              <a:avLst/>
              <a:gdLst>
                <a:gd name="connsiteX0" fmla="*/ 77586 w 77247"/>
                <a:gd name="connsiteY0" fmla="*/ 47399 h 87510"/>
                <a:gd name="connsiteX1" fmla="*/ 77586 w 77247"/>
                <a:gd name="connsiteY1" fmla="*/ 40708 h 87510"/>
                <a:gd name="connsiteX2" fmla="*/ 14626 w 77247"/>
                <a:gd name="connsiteY2" fmla="*/ 40708 h 87510"/>
                <a:gd name="connsiteX3" fmla="*/ 23151 w 77247"/>
                <a:gd name="connsiteY3" fmla="*/ 19157 h 87510"/>
                <a:gd name="connsiteX4" fmla="*/ 44392 w 77247"/>
                <a:gd name="connsiteY4" fmla="*/ 11752 h 87510"/>
                <a:gd name="connsiteX5" fmla="*/ 59679 w 77247"/>
                <a:gd name="connsiteY5" fmla="*/ 13681 h 87510"/>
                <a:gd name="connsiteX6" fmla="*/ 74396 w 77247"/>
                <a:gd name="connsiteY6" fmla="*/ 19491 h 87510"/>
                <a:gd name="connsiteX7" fmla="*/ 74396 w 77247"/>
                <a:gd name="connsiteY7" fmla="*/ 6537 h 87510"/>
                <a:gd name="connsiteX8" fmla="*/ 59275 w 77247"/>
                <a:gd name="connsiteY8" fmla="*/ 1774 h 87510"/>
                <a:gd name="connsiteX9" fmla="*/ 43582 w 77247"/>
                <a:gd name="connsiteY9" fmla="*/ 131 h 87510"/>
                <a:gd name="connsiteX10" fmla="*/ 11983 w 77247"/>
                <a:gd name="connsiteY10" fmla="*/ 11728 h 87510"/>
                <a:gd name="connsiteX11" fmla="*/ 339 w 77247"/>
                <a:gd name="connsiteY11" fmla="*/ 43160 h 87510"/>
                <a:gd name="connsiteX12" fmla="*/ 11388 w 77247"/>
                <a:gd name="connsiteY12" fmla="*/ 75617 h 87510"/>
                <a:gd name="connsiteX13" fmla="*/ 41201 w 77247"/>
                <a:gd name="connsiteY13" fmla="*/ 87642 h 87510"/>
                <a:gd name="connsiteX14" fmla="*/ 67799 w 77247"/>
                <a:gd name="connsiteY14" fmla="*/ 76807 h 87510"/>
                <a:gd name="connsiteX15" fmla="*/ 77586 w 77247"/>
                <a:gd name="connsiteY15" fmla="*/ 47399 h 87510"/>
                <a:gd name="connsiteX16" fmla="*/ 63894 w 77247"/>
                <a:gd name="connsiteY16" fmla="*/ 51423 h 87510"/>
                <a:gd name="connsiteX17" fmla="*/ 57608 w 77247"/>
                <a:gd name="connsiteY17" fmla="*/ 69330 h 87510"/>
                <a:gd name="connsiteX18" fmla="*/ 41344 w 77247"/>
                <a:gd name="connsiteY18" fmla="*/ 76045 h 87510"/>
                <a:gd name="connsiteX19" fmla="*/ 23008 w 77247"/>
                <a:gd name="connsiteY19" fmla="*/ 69568 h 87510"/>
                <a:gd name="connsiteX20" fmla="*/ 15079 w 77247"/>
                <a:gd name="connsiteY20" fmla="*/ 5132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86" y="47399"/>
                  </a:moveTo>
                  <a:lnTo>
                    <a:pt x="77586" y="40708"/>
                  </a:lnTo>
                  <a:lnTo>
                    <a:pt x="14626" y="40708"/>
                  </a:lnTo>
                  <a:cubicBezTo>
                    <a:pt x="15230" y="31278"/>
                    <a:pt x="18071" y="24095"/>
                    <a:pt x="23151" y="19157"/>
                  </a:cubicBezTo>
                  <a:cubicBezTo>
                    <a:pt x="28231" y="14220"/>
                    <a:pt x="35311" y="11752"/>
                    <a:pt x="44392" y="11752"/>
                  </a:cubicBezTo>
                  <a:cubicBezTo>
                    <a:pt x="49646" y="11752"/>
                    <a:pt x="54742" y="12395"/>
                    <a:pt x="59679" y="13681"/>
                  </a:cubicBezTo>
                  <a:cubicBezTo>
                    <a:pt x="64617" y="14966"/>
                    <a:pt x="69522" y="16903"/>
                    <a:pt x="74396" y="19491"/>
                  </a:cubicBezTo>
                  <a:lnTo>
                    <a:pt x="74396" y="6537"/>
                  </a:lnTo>
                  <a:cubicBezTo>
                    <a:pt x="69474" y="4457"/>
                    <a:pt x="64434" y="2870"/>
                    <a:pt x="59275" y="1774"/>
                  </a:cubicBezTo>
                  <a:cubicBezTo>
                    <a:pt x="54115" y="679"/>
                    <a:pt x="48884" y="131"/>
                    <a:pt x="43582" y="131"/>
                  </a:cubicBezTo>
                  <a:cubicBezTo>
                    <a:pt x="30279" y="131"/>
                    <a:pt x="19746" y="3997"/>
                    <a:pt x="11983" y="11728"/>
                  </a:cubicBezTo>
                  <a:cubicBezTo>
                    <a:pt x="4220" y="19475"/>
                    <a:pt x="339" y="29952"/>
                    <a:pt x="339" y="43160"/>
                  </a:cubicBezTo>
                  <a:cubicBezTo>
                    <a:pt x="339" y="56797"/>
                    <a:pt x="4022" y="67616"/>
                    <a:pt x="11388" y="75617"/>
                  </a:cubicBezTo>
                  <a:cubicBezTo>
                    <a:pt x="18754" y="83634"/>
                    <a:pt x="28691" y="87642"/>
                    <a:pt x="41201" y="87642"/>
                  </a:cubicBezTo>
                  <a:cubicBezTo>
                    <a:pt x="52409" y="87642"/>
                    <a:pt x="61275" y="84031"/>
                    <a:pt x="67799" y="76807"/>
                  </a:cubicBezTo>
                  <a:cubicBezTo>
                    <a:pt x="74324" y="69600"/>
                    <a:pt x="77586" y="59798"/>
                    <a:pt x="77586" y="47399"/>
                  </a:cubicBezTo>
                  <a:close/>
                  <a:moveTo>
                    <a:pt x="63894" y="51423"/>
                  </a:moveTo>
                  <a:cubicBezTo>
                    <a:pt x="63799" y="58900"/>
                    <a:pt x="61703" y="64870"/>
                    <a:pt x="57608" y="69330"/>
                  </a:cubicBezTo>
                  <a:cubicBezTo>
                    <a:pt x="53512" y="73807"/>
                    <a:pt x="48091" y="76045"/>
                    <a:pt x="41344" y="76045"/>
                  </a:cubicBezTo>
                  <a:cubicBezTo>
                    <a:pt x="33708" y="76045"/>
                    <a:pt x="27596" y="73887"/>
                    <a:pt x="23008" y="69568"/>
                  </a:cubicBezTo>
                  <a:cubicBezTo>
                    <a:pt x="18420" y="65251"/>
                    <a:pt x="15777" y="59170"/>
                    <a:pt x="15079" y="51328"/>
                  </a:cubicBezTo>
                  <a:close/>
                </a:path>
              </a:pathLst>
            </a:custGeom>
            <a:solidFill>
              <a:srgbClr val="000000"/>
            </a:solidFill>
            <a:ln w="1524" cap="flat">
              <a:noFill/>
              <a:prstDash val="solid"/>
              <a:round/>
            </a:ln>
          </p:spPr>
          <p:txBody>
            <a:bodyPr rtlCol="0" anchor="ctr"/>
            <a:lstStyle/>
            <a:p>
              <a:endParaRPr lang="en-US"/>
            </a:p>
          </p:txBody>
        </p:sp>
        <p:sp>
          <p:nvSpPr>
            <p:cNvPr id="353" name="Freeform: Shape 352">
              <a:extLst>
                <a:ext uri="{FF2B5EF4-FFF2-40B4-BE49-F238E27FC236}">
                  <a16:creationId xmlns:a16="http://schemas.microsoft.com/office/drawing/2014/main" id="{B3F64C2A-32D8-47EA-9975-36386DDD9E43}"/>
                </a:ext>
              </a:extLst>
            </p:cNvPr>
            <p:cNvSpPr/>
            <p:nvPr/>
          </p:nvSpPr>
          <p:spPr>
            <a:xfrm flipV="1">
              <a:off x="11062879" y="3866980"/>
              <a:ext cx="69818" cy="85344"/>
            </a:xfrm>
            <a:custGeom>
              <a:avLst/>
              <a:gdLst>
                <a:gd name="connsiteX0" fmla="*/ 70161 w 69818"/>
                <a:gd name="connsiteY0" fmla="*/ 50446 h 85344"/>
                <a:gd name="connsiteX1" fmla="*/ 70161 w 69818"/>
                <a:gd name="connsiteY1" fmla="*/ 130 h 85344"/>
                <a:gd name="connsiteX2" fmla="*/ 56469 w 69818"/>
                <a:gd name="connsiteY2" fmla="*/ 130 h 85344"/>
                <a:gd name="connsiteX3" fmla="*/ 56469 w 69818"/>
                <a:gd name="connsiteY3" fmla="*/ 49994 h 85344"/>
                <a:gd name="connsiteX4" fmla="*/ 51849 w 69818"/>
                <a:gd name="connsiteY4" fmla="*/ 67687 h 85344"/>
                <a:gd name="connsiteX5" fmla="*/ 38014 w 69818"/>
                <a:gd name="connsiteY5" fmla="*/ 73568 h 85344"/>
                <a:gd name="connsiteX6" fmla="*/ 20512 w 69818"/>
                <a:gd name="connsiteY6" fmla="*/ 66496 h 85344"/>
                <a:gd name="connsiteX7" fmla="*/ 14106 w 69818"/>
                <a:gd name="connsiteY7" fmla="*/ 47232 h 85344"/>
                <a:gd name="connsiteX8" fmla="*/ 14106 w 69818"/>
                <a:gd name="connsiteY8" fmla="*/ 130 h 85344"/>
                <a:gd name="connsiteX9" fmla="*/ 343 w 69818"/>
                <a:gd name="connsiteY9" fmla="*/ 130 h 85344"/>
                <a:gd name="connsiteX10" fmla="*/ 343 w 69818"/>
                <a:gd name="connsiteY10" fmla="*/ 83474 h 85344"/>
                <a:gd name="connsiteX11" fmla="*/ 14106 w 69818"/>
                <a:gd name="connsiteY11" fmla="*/ 83474 h 85344"/>
                <a:gd name="connsiteX12" fmla="*/ 14106 w 69818"/>
                <a:gd name="connsiteY12" fmla="*/ 70520 h 85344"/>
                <a:gd name="connsiteX13" fmla="*/ 25679 w 69818"/>
                <a:gd name="connsiteY13" fmla="*/ 81760 h 85344"/>
                <a:gd name="connsiteX14" fmla="*/ 41062 w 69818"/>
                <a:gd name="connsiteY14" fmla="*/ 85474 h 85344"/>
                <a:gd name="connsiteX15" fmla="*/ 62779 w 69818"/>
                <a:gd name="connsiteY15" fmla="*/ 76592 h 85344"/>
                <a:gd name="connsiteX16" fmla="*/ 70161 w 69818"/>
                <a:gd name="connsiteY16" fmla="*/ 50446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161" y="50446"/>
                  </a:moveTo>
                  <a:lnTo>
                    <a:pt x="70161" y="130"/>
                  </a:lnTo>
                  <a:lnTo>
                    <a:pt x="56469" y="130"/>
                  </a:lnTo>
                  <a:lnTo>
                    <a:pt x="56469" y="49994"/>
                  </a:lnTo>
                  <a:cubicBezTo>
                    <a:pt x="56469" y="57884"/>
                    <a:pt x="54929" y="63781"/>
                    <a:pt x="51849" y="67687"/>
                  </a:cubicBezTo>
                  <a:cubicBezTo>
                    <a:pt x="48769" y="71608"/>
                    <a:pt x="44158" y="73568"/>
                    <a:pt x="38014" y="73568"/>
                  </a:cubicBezTo>
                  <a:cubicBezTo>
                    <a:pt x="30616" y="73568"/>
                    <a:pt x="24782" y="71211"/>
                    <a:pt x="20512" y="66496"/>
                  </a:cubicBezTo>
                  <a:cubicBezTo>
                    <a:pt x="16241" y="61797"/>
                    <a:pt x="14106" y="55375"/>
                    <a:pt x="14106" y="47232"/>
                  </a:cubicBezTo>
                  <a:lnTo>
                    <a:pt x="14106" y="130"/>
                  </a:lnTo>
                  <a:lnTo>
                    <a:pt x="343" y="130"/>
                  </a:lnTo>
                  <a:lnTo>
                    <a:pt x="343" y="83474"/>
                  </a:lnTo>
                  <a:lnTo>
                    <a:pt x="14106" y="83474"/>
                  </a:lnTo>
                  <a:lnTo>
                    <a:pt x="14106" y="70520"/>
                  </a:lnTo>
                  <a:cubicBezTo>
                    <a:pt x="17392" y="75537"/>
                    <a:pt x="21250" y="79283"/>
                    <a:pt x="25679" y="81760"/>
                  </a:cubicBezTo>
                  <a:cubicBezTo>
                    <a:pt x="30124" y="84236"/>
                    <a:pt x="35252" y="85474"/>
                    <a:pt x="41062" y="85474"/>
                  </a:cubicBezTo>
                  <a:cubicBezTo>
                    <a:pt x="50635" y="85474"/>
                    <a:pt x="57874" y="82514"/>
                    <a:pt x="62779" y="76592"/>
                  </a:cubicBezTo>
                  <a:cubicBezTo>
                    <a:pt x="67700" y="70671"/>
                    <a:pt x="70161" y="61956"/>
                    <a:pt x="70161" y="50446"/>
                  </a:cubicBezTo>
                  <a:close/>
                </a:path>
              </a:pathLst>
            </a:custGeom>
            <a:solidFill>
              <a:srgbClr val="000000"/>
            </a:solidFill>
            <a:ln w="1524" cap="flat">
              <a:noFill/>
              <a:prstDash val="solid"/>
              <a:round/>
            </a:ln>
          </p:spPr>
          <p:txBody>
            <a:bodyPr rtlCol="0" anchor="ctr"/>
            <a:lstStyle/>
            <a:p>
              <a:endParaRPr lang="en-US"/>
            </a:p>
          </p:txBody>
        </p:sp>
        <p:sp>
          <p:nvSpPr>
            <p:cNvPr id="354" name="Freeform: Shape 353">
              <a:extLst>
                <a:ext uri="{FF2B5EF4-FFF2-40B4-BE49-F238E27FC236}">
                  <a16:creationId xmlns:a16="http://schemas.microsoft.com/office/drawing/2014/main" id="{4BE8482A-06A1-4BF1-8BB2-5A670E9DC221}"/>
                </a:ext>
              </a:extLst>
            </p:cNvPr>
            <p:cNvSpPr/>
            <p:nvPr/>
          </p:nvSpPr>
          <p:spPr>
            <a:xfrm flipV="1">
              <a:off x="11154039" y="3866980"/>
              <a:ext cx="65936" cy="87510"/>
            </a:xfrm>
            <a:custGeom>
              <a:avLst/>
              <a:gdLst>
                <a:gd name="connsiteX0" fmla="*/ 66289 w 65936"/>
                <a:gd name="connsiteY0" fmla="*/ 82451 h 87510"/>
                <a:gd name="connsiteX1" fmla="*/ 66289 w 65936"/>
                <a:gd name="connsiteY1" fmla="*/ 69640 h 87510"/>
                <a:gd name="connsiteX2" fmla="*/ 54645 w 65936"/>
                <a:gd name="connsiteY2" fmla="*/ 74450 h 87510"/>
                <a:gd name="connsiteX3" fmla="*/ 42857 w 65936"/>
                <a:gd name="connsiteY3" fmla="*/ 76045 h 87510"/>
                <a:gd name="connsiteX4" fmla="*/ 22141 w 65936"/>
                <a:gd name="connsiteY4" fmla="*/ 67592 h 87510"/>
                <a:gd name="connsiteX5" fmla="*/ 14783 w 65936"/>
                <a:gd name="connsiteY5" fmla="*/ 43899 h 87510"/>
                <a:gd name="connsiteX6" fmla="*/ 22141 w 65936"/>
                <a:gd name="connsiteY6" fmla="*/ 20181 h 87510"/>
                <a:gd name="connsiteX7" fmla="*/ 42857 w 65936"/>
                <a:gd name="connsiteY7" fmla="*/ 11752 h 87510"/>
                <a:gd name="connsiteX8" fmla="*/ 54645 w 65936"/>
                <a:gd name="connsiteY8" fmla="*/ 13347 h 87510"/>
                <a:gd name="connsiteX9" fmla="*/ 66289 w 65936"/>
                <a:gd name="connsiteY9" fmla="*/ 18157 h 87510"/>
                <a:gd name="connsiteX10" fmla="*/ 66289 w 65936"/>
                <a:gd name="connsiteY10" fmla="*/ 5489 h 87510"/>
                <a:gd name="connsiteX11" fmla="*/ 54407 w 65936"/>
                <a:gd name="connsiteY11" fmla="*/ 1489 h 87510"/>
                <a:gd name="connsiteX12" fmla="*/ 41357 w 65936"/>
                <a:gd name="connsiteY12" fmla="*/ 131 h 87510"/>
                <a:gd name="connsiteX13" fmla="*/ 11425 w 65936"/>
                <a:gd name="connsiteY13" fmla="*/ 11966 h 87510"/>
                <a:gd name="connsiteX14" fmla="*/ 352 w 65936"/>
                <a:gd name="connsiteY14" fmla="*/ 43899 h 87510"/>
                <a:gd name="connsiteX15" fmla="*/ 11544 w 65936"/>
                <a:gd name="connsiteY15" fmla="*/ 75950 h 87510"/>
                <a:gd name="connsiteX16" fmla="*/ 42262 w 65936"/>
                <a:gd name="connsiteY16" fmla="*/ 87642 h 87510"/>
                <a:gd name="connsiteX17" fmla="*/ 54597 w 65936"/>
                <a:gd name="connsiteY17" fmla="*/ 86332 h 87510"/>
                <a:gd name="connsiteX18" fmla="*/ 66289 w 65936"/>
                <a:gd name="connsiteY18" fmla="*/ 82451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89" y="82451"/>
                  </a:moveTo>
                  <a:lnTo>
                    <a:pt x="66289" y="69640"/>
                  </a:lnTo>
                  <a:cubicBezTo>
                    <a:pt x="62415" y="71783"/>
                    <a:pt x="58534" y="73386"/>
                    <a:pt x="54645" y="74450"/>
                  </a:cubicBezTo>
                  <a:cubicBezTo>
                    <a:pt x="50755" y="75514"/>
                    <a:pt x="46826" y="76045"/>
                    <a:pt x="42857" y="76045"/>
                  </a:cubicBezTo>
                  <a:cubicBezTo>
                    <a:pt x="33967" y="76045"/>
                    <a:pt x="27062" y="73228"/>
                    <a:pt x="22141" y="67592"/>
                  </a:cubicBezTo>
                  <a:cubicBezTo>
                    <a:pt x="17235" y="61972"/>
                    <a:pt x="14783" y="54075"/>
                    <a:pt x="14783" y="43899"/>
                  </a:cubicBezTo>
                  <a:cubicBezTo>
                    <a:pt x="14783" y="33723"/>
                    <a:pt x="17235" y="25817"/>
                    <a:pt x="22141" y="20181"/>
                  </a:cubicBezTo>
                  <a:cubicBezTo>
                    <a:pt x="27062" y="14562"/>
                    <a:pt x="33967" y="11752"/>
                    <a:pt x="42857" y="11752"/>
                  </a:cubicBezTo>
                  <a:cubicBezTo>
                    <a:pt x="46826" y="11752"/>
                    <a:pt x="50755" y="12284"/>
                    <a:pt x="54645" y="13347"/>
                  </a:cubicBezTo>
                  <a:cubicBezTo>
                    <a:pt x="58534" y="14411"/>
                    <a:pt x="62415" y="16014"/>
                    <a:pt x="66289" y="18157"/>
                  </a:cubicBezTo>
                  <a:lnTo>
                    <a:pt x="66289" y="5489"/>
                  </a:lnTo>
                  <a:cubicBezTo>
                    <a:pt x="62463" y="3711"/>
                    <a:pt x="58502" y="2378"/>
                    <a:pt x="54407" y="1489"/>
                  </a:cubicBezTo>
                  <a:cubicBezTo>
                    <a:pt x="50327" y="584"/>
                    <a:pt x="45977" y="131"/>
                    <a:pt x="41357" y="131"/>
                  </a:cubicBezTo>
                  <a:cubicBezTo>
                    <a:pt x="28800" y="131"/>
                    <a:pt x="18823" y="4076"/>
                    <a:pt x="11425" y="11966"/>
                  </a:cubicBezTo>
                  <a:cubicBezTo>
                    <a:pt x="4043" y="19856"/>
                    <a:pt x="352" y="30500"/>
                    <a:pt x="352" y="43899"/>
                  </a:cubicBezTo>
                  <a:cubicBezTo>
                    <a:pt x="352" y="57488"/>
                    <a:pt x="4083" y="68172"/>
                    <a:pt x="11544" y="75950"/>
                  </a:cubicBezTo>
                  <a:cubicBezTo>
                    <a:pt x="19021" y="83745"/>
                    <a:pt x="29261" y="87642"/>
                    <a:pt x="42262" y="87642"/>
                  </a:cubicBezTo>
                  <a:cubicBezTo>
                    <a:pt x="46469" y="87642"/>
                    <a:pt x="50581" y="87206"/>
                    <a:pt x="54597" y="86332"/>
                  </a:cubicBezTo>
                  <a:cubicBezTo>
                    <a:pt x="58613" y="85475"/>
                    <a:pt x="62511" y="84182"/>
                    <a:pt x="66289" y="82451"/>
                  </a:cubicBezTo>
                  <a:close/>
                </a:path>
              </a:pathLst>
            </a:custGeom>
            <a:solidFill>
              <a:srgbClr val="000000"/>
            </a:solidFill>
            <a:ln w="1524" cap="flat">
              <a:noFill/>
              <a:prstDash val="solid"/>
              <a:round/>
            </a:ln>
          </p:spPr>
          <p:txBody>
            <a:bodyPr rtlCol="0" anchor="ctr"/>
            <a:lstStyle/>
            <a:p>
              <a:endParaRPr lang="en-US"/>
            </a:p>
          </p:txBody>
        </p:sp>
        <p:sp>
          <p:nvSpPr>
            <p:cNvPr id="355" name="Freeform: Shape 354">
              <a:extLst>
                <a:ext uri="{FF2B5EF4-FFF2-40B4-BE49-F238E27FC236}">
                  <a16:creationId xmlns:a16="http://schemas.microsoft.com/office/drawing/2014/main" id="{8401F0B3-3492-4018-B322-F67CC4D9A6C9}"/>
                </a:ext>
              </a:extLst>
            </p:cNvPr>
            <p:cNvSpPr/>
            <p:nvPr/>
          </p:nvSpPr>
          <p:spPr>
            <a:xfrm flipV="1">
              <a:off x="11237830" y="3866980"/>
              <a:ext cx="77247" cy="87510"/>
            </a:xfrm>
            <a:custGeom>
              <a:avLst/>
              <a:gdLst>
                <a:gd name="connsiteX0" fmla="*/ 77601 w 77247"/>
                <a:gd name="connsiteY0" fmla="*/ 47399 h 87510"/>
                <a:gd name="connsiteX1" fmla="*/ 77601 w 77247"/>
                <a:gd name="connsiteY1" fmla="*/ 40708 h 87510"/>
                <a:gd name="connsiteX2" fmla="*/ 14641 w 77247"/>
                <a:gd name="connsiteY2" fmla="*/ 40708 h 87510"/>
                <a:gd name="connsiteX3" fmla="*/ 23166 w 77247"/>
                <a:gd name="connsiteY3" fmla="*/ 19157 h 87510"/>
                <a:gd name="connsiteX4" fmla="*/ 44406 w 77247"/>
                <a:gd name="connsiteY4" fmla="*/ 11752 h 87510"/>
                <a:gd name="connsiteX5" fmla="*/ 59694 w 77247"/>
                <a:gd name="connsiteY5" fmla="*/ 13681 h 87510"/>
                <a:gd name="connsiteX6" fmla="*/ 74410 w 77247"/>
                <a:gd name="connsiteY6" fmla="*/ 19491 h 87510"/>
                <a:gd name="connsiteX7" fmla="*/ 74410 w 77247"/>
                <a:gd name="connsiteY7" fmla="*/ 6537 h 87510"/>
                <a:gd name="connsiteX8" fmla="*/ 59289 w 77247"/>
                <a:gd name="connsiteY8" fmla="*/ 1774 h 87510"/>
                <a:gd name="connsiteX9" fmla="*/ 43597 w 77247"/>
                <a:gd name="connsiteY9" fmla="*/ 131 h 87510"/>
                <a:gd name="connsiteX10" fmla="*/ 11997 w 77247"/>
                <a:gd name="connsiteY10" fmla="*/ 11728 h 87510"/>
                <a:gd name="connsiteX11" fmla="*/ 353 w 77247"/>
                <a:gd name="connsiteY11" fmla="*/ 43160 h 87510"/>
                <a:gd name="connsiteX12" fmla="*/ 11402 w 77247"/>
                <a:gd name="connsiteY12" fmla="*/ 75617 h 87510"/>
                <a:gd name="connsiteX13" fmla="*/ 41215 w 77247"/>
                <a:gd name="connsiteY13" fmla="*/ 87642 h 87510"/>
                <a:gd name="connsiteX14" fmla="*/ 67814 w 77247"/>
                <a:gd name="connsiteY14" fmla="*/ 76807 h 87510"/>
                <a:gd name="connsiteX15" fmla="*/ 77601 w 77247"/>
                <a:gd name="connsiteY15" fmla="*/ 47399 h 87510"/>
                <a:gd name="connsiteX16" fmla="*/ 63909 w 77247"/>
                <a:gd name="connsiteY16" fmla="*/ 51423 h 87510"/>
                <a:gd name="connsiteX17" fmla="*/ 57622 w 77247"/>
                <a:gd name="connsiteY17" fmla="*/ 69330 h 87510"/>
                <a:gd name="connsiteX18" fmla="*/ 41358 w 77247"/>
                <a:gd name="connsiteY18" fmla="*/ 76045 h 87510"/>
                <a:gd name="connsiteX19" fmla="*/ 23023 w 77247"/>
                <a:gd name="connsiteY19" fmla="*/ 69568 h 87510"/>
                <a:gd name="connsiteX20" fmla="*/ 15093 w 77247"/>
                <a:gd name="connsiteY20" fmla="*/ 5132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601" y="47399"/>
                  </a:moveTo>
                  <a:lnTo>
                    <a:pt x="77601" y="40708"/>
                  </a:lnTo>
                  <a:lnTo>
                    <a:pt x="14641" y="40708"/>
                  </a:lnTo>
                  <a:cubicBezTo>
                    <a:pt x="15244" y="31278"/>
                    <a:pt x="18085" y="24095"/>
                    <a:pt x="23166" y="19157"/>
                  </a:cubicBezTo>
                  <a:cubicBezTo>
                    <a:pt x="28245" y="14220"/>
                    <a:pt x="35326" y="11752"/>
                    <a:pt x="44406" y="11752"/>
                  </a:cubicBezTo>
                  <a:cubicBezTo>
                    <a:pt x="49661" y="11752"/>
                    <a:pt x="54757" y="12395"/>
                    <a:pt x="59694" y="13681"/>
                  </a:cubicBezTo>
                  <a:cubicBezTo>
                    <a:pt x="64631" y="14966"/>
                    <a:pt x="69536" y="16903"/>
                    <a:pt x="74410" y="19491"/>
                  </a:cubicBezTo>
                  <a:lnTo>
                    <a:pt x="74410" y="6537"/>
                  </a:lnTo>
                  <a:cubicBezTo>
                    <a:pt x="69489" y="4457"/>
                    <a:pt x="64448" y="2870"/>
                    <a:pt x="59289" y="1774"/>
                  </a:cubicBezTo>
                  <a:cubicBezTo>
                    <a:pt x="54130" y="679"/>
                    <a:pt x="48899" y="131"/>
                    <a:pt x="43597" y="131"/>
                  </a:cubicBezTo>
                  <a:cubicBezTo>
                    <a:pt x="30293" y="131"/>
                    <a:pt x="19760" y="3997"/>
                    <a:pt x="11997" y="11728"/>
                  </a:cubicBezTo>
                  <a:cubicBezTo>
                    <a:pt x="4235" y="19475"/>
                    <a:pt x="353" y="29952"/>
                    <a:pt x="353" y="43160"/>
                  </a:cubicBezTo>
                  <a:cubicBezTo>
                    <a:pt x="353" y="56797"/>
                    <a:pt x="4036" y="67616"/>
                    <a:pt x="11402" y="75617"/>
                  </a:cubicBezTo>
                  <a:cubicBezTo>
                    <a:pt x="18768" y="83634"/>
                    <a:pt x="28706" y="87642"/>
                    <a:pt x="41215" y="87642"/>
                  </a:cubicBezTo>
                  <a:cubicBezTo>
                    <a:pt x="52423" y="87642"/>
                    <a:pt x="61289" y="84031"/>
                    <a:pt x="67814" y="76807"/>
                  </a:cubicBezTo>
                  <a:cubicBezTo>
                    <a:pt x="74339" y="69600"/>
                    <a:pt x="77601" y="59798"/>
                    <a:pt x="77601" y="47399"/>
                  </a:cubicBezTo>
                  <a:close/>
                  <a:moveTo>
                    <a:pt x="63909" y="51423"/>
                  </a:moveTo>
                  <a:cubicBezTo>
                    <a:pt x="63813" y="58900"/>
                    <a:pt x="61718" y="64870"/>
                    <a:pt x="57622" y="69330"/>
                  </a:cubicBezTo>
                  <a:cubicBezTo>
                    <a:pt x="53526" y="73807"/>
                    <a:pt x="48105" y="76045"/>
                    <a:pt x="41358" y="76045"/>
                  </a:cubicBezTo>
                  <a:cubicBezTo>
                    <a:pt x="33722" y="76045"/>
                    <a:pt x="27610" y="73887"/>
                    <a:pt x="23023" y="69568"/>
                  </a:cubicBezTo>
                  <a:cubicBezTo>
                    <a:pt x="18435" y="65251"/>
                    <a:pt x="15791" y="59170"/>
                    <a:pt x="15093" y="51328"/>
                  </a:cubicBezTo>
                  <a:close/>
                </a:path>
              </a:pathLst>
            </a:custGeom>
            <a:solidFill>
              <a:srgbClr val="000000"/>
            </a:solidFill>
            <a:ln w="1524" cap="flat">
              <a:noFill/>
              <a:prstDash val="solid"/>
              <a:round/>
            </a:ln>
          </p:spPr>
          <p:txBody>
            <a:bodyPr rtlCol="0" anchor="ctr"/>
            <a:lstStyle/>
            <a:p>
              <a:endParaRPr lang="en-US"/>
            </a:p>
          </p:txBody>
        </p:sp>
        <p:sp>
          <p:nvSpPr>
            <p:cNvPr id="356" name="Freeform: Shape 355">
              <a:extLst>
                <a:ext uri="{FF2B5EF4-FFF2-40B4-BE49-F238E27FC236}">
                  <a16:creationId xmlns:a16="http://schemas.microsoft.com/office/drawing/2014/main" id="{423A1130-B296-4F06-881C-8086A71166CF}"/>
                </a:ext>
              </a:extLst>
            </p:cNvPr>
            <p:cNvSpPr/>
            <p:nvPr/>
          </p:nvSpPr>
          <p:spPr>
            <a:xfrm flipV="1">
              <a:off x="11323185" y="3952324"/>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357" name="Freeform: Shape 356">
              <a:extLst>
                <a:ext uri="{FF2B5EF4-FFF2-40B4-BE49-F238E27FC236}">
                  <a16:creationId xmlns:a16="http://schemas.microsoft.com/office/drawing/2014/main" id="{08B91458-8699-4B2C-BFE1-A9EC579329B4}"/>
                </a:ext>
              </a:extLst>
            </p:cNvPr>
            <p:cNvSpPr/>
            <p:nvPr/>
          </p:nvSpPr>
          <p:spPr>
            <a:xfrm flipV="1">
              <a:off x="11386583" y="3841215"/>
              <a:ext cx="78819" cy="111109"/>
            </a:xfrm>
            <a:custGeom>
              <a:avLst/>
              <a:gdLst>
                <a:gd name="connsiteX0" fmla="*/ 15382 w 78819"/>
                <a:gd name="connsiteY0" fmla="*/ 53176 h 111109"/>
                <a:gd name="connsiteX1" fmla="*/ 15382 w 78819"/>
                <a:gd name="connsiteY1" fmla="*/ 12480 h 111109"/>
                <a:gd name="connsiteX2" fmla="*/ 39504 w 78819"/>
                <a:gd name="connsiteY2" fmla="*/ 12480 h 111109"/>
                <a:gd name="connsiteX3" fmla="*/ 57458 w 78819"/>
                <a:gd name="connsiteY3" fmla="*/ 17504 h 111109"/>
                <a:gd name="connsiteX4" fmla="*/ 63316 w 78819"/>
                <a:gd name="connsiteY4" fmla="*/ 32864 h 111109"/>
                <a:gd name="connsiteX5" fmla="*/ 57458 w 78819"/>
                <a:gd name="connsiteY5" fmla="*/ 48223 h 111109"/>
                <a:gd name="connsiteX6" fmla="*/ 39504 w 78819"/>
                <a:gd name="connsiteY6" fmla="*/ 53176 h 111109"/>
                <a:gd name="connsiteX7" fmla="*/ 15382 w 78819"/>
                <a:gd name="connsiteY7" fmla="*/ 98872 h 111109"/>
                <a:gd name="connsiteX8" fmla="*/ 15382 w 78819"/>
                <a:gd name="connsiteY8" fmla="*/ 65391 h 111109"/>
                <a:gd name="connsiteX9" fmla="*/ 37646 w 78819"/>
                <a:gd name="connsiteY9" fmla="*/ 65391 h 111109"/>
                <a:gd name="connsiteX10" fmla="*/ 54029 w 78819"/>
                <a:gd name="connsiteY10" fmla="*/ 69511 h 111109"/>
                <a:gd name="connsiteX11" fmla="*/ 59435 w 78819"/>
                <a:gd name="connsiteY11" fmla="*/ 82132 h 111109"/>
                <a:gd name="connsiteX12" fmla="*/ 54029 w 78819"/>
                <a:gd name="connsiteY12" fmla="*/ 94705 h 111109"/>
                <a:gd name="connsiteX13" fmla="*/ 37646 w 78819"/>
                <a:gd name="connsiteY13" fmla="*/ 98872 h 111109"/>
                <a:gd name="connsiteX14" fmla="*/ 356 w 78819"/>
                <a:gd name="connsiteY14" fmla="*/ 111230 h 111109"/>
                <a:gd name="connsiteX15" fmla="*/ 38766 w 78819"/>
                <a:gd name="connsiteY15" fmla="*/ 111230 h 111109"/>
                <a:gd name="connsiteX16" fmla="*/ 65245 w 78819"/>
                <a:gd name="connsiteY16" fmla="*/ 104087 h 111109"/>
                <a:gd name="connsiteX17" fmla="*/ 74556 w 78819"/>
                <a:gd name="connsiteY17" fmla="*/ 83775 h 111109"/>
                <a:gd name="connsiteX18" fmla="*/ 69793 w 78819"/>
                <a:gd name="connsiteY18" fmla="*/ 67535 h 111109"/>
                <a:gd name="connsiteX19" fmla="*/ 55792 w 78819"/>
                <a:gd name="connsiteY19" fmla="*/ 60034 h 111109"/>
                <a:gd name="connsiteX20" fmla="*/ 73032 w 78819"/>
                <a:gd name="connsiteY20" fmla="*/ 50080 h 111109"/>
                <a:gd name="connsiteX21" fmla="*/ 79175 w 78819"/>
                <a:gd name="connsiteY21" fmla="*/ 31220 h 111109"/>
                <a:gd name="connsiteX22" fmla="*/ 69055 w 78819"/>
                <a:gd name="connsiteY22" fmla="*/ 8218 h 111109"/>
                <a:gd name="connsiteX23" fmla="*/ 40242 w 78819"/>
                <a:gd name="connsiteY23" fmla="*/ 121 h 111109"/>
                <a:gd name="connsiteX24" fmla="*/ 356 w 78819"/>
                <a:gd name="connsiteY24" fmla="*/ 12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8819" h="111109">
                  <a:moveTo>
                    <a:pt x="15382" y="53176"/>
                  </a:moveTo>
                  <a:lnTo>
                    <a:pt x="15382" y="12480"/>
                  </a:lnTo>
                  <a:lnTo>
                    <a:pt x="39504" y="12480"/>
                  </a:lnTo>
                  <a:cubicBezTo>
                    <a:pt x="47584" y="12480"/>
                    <a:pt x="53569" y="14155"/>
                    <a:pt x="57458" y="17504"/>
                  </a:cubicBezTo>
                  <a:cubicBezTo>
                    <a:pt x="61364" y="20854"/>
                    <a:pt x="63316" y="25974"/>
                    <a:pt x="63316" y="32864"/>
                  </a:cubicBezTo>
                  <a:cubicBezTo>
                    <a:pt x="63316" y="39817"/>
                    <a:pt x="61364" y="44936"/>
                    <a:pt x="57458" y="48223"/>
                  </a:cubicBezTo>
                  <a:cubicBezTo>
                    <a:pt x="53569" y="51525"/>
                    <a:pt x="47584" y="53176"/>
                    <a:pt x="39504" y="53176"/>
                  </a:cubicBezTo>
                  <a:close/>
                  <a:moveTo>
                    <a:pt x="15382" y="98872"/>
                  </a:moveTo>
                  <a:lnTo>
                    <a:pt x="15382" y="65391"/>
                  </a:lnTo>
                  <a:lnTo>
                    <a:pt x="37646" y="65391"/>
                  </a:lnTo>
                  <a:cubicBezTo>
                    <a:pt x="44981" y="65391"/>
                    <a:pt x="50442" y="66765"/>
                    <a:pt x="54029" y="69511"/>
                  </a:cubicBezTo>
                  <a:cubicBezTo>
                    <a:pt x="57633" y="72273"/>
                    <a:pt x="59435" y="76480"/>
                    <a:pt x="59435" y="82132"/>
                  </a:cubicBezTo>
                  <a:cubicBezTo>
                    <a:pt x="59435" y="87736"/>
                    <a:pt x="57633" y="91927"/>
                    <a:pt x="54029" y="94705"/>
                  </a:cubicBezTo>
                  <a:cubicBezTo>
                    <a:pt x="50442" y="97483"/>
                    <a:pt x="44981" y="98872"/>
                    <a:pt x="37646" y="98872"/>
                  </a:cubicBezTo>
                  <a:close/>
                  <a:moveTo>
                    <a:pt x="356" y="111230"/>
                  </a:moveTo>
                  <a:lnTo>
                    <a:pt x="38766" y="111230"/>
                  </a:lnTo>
                  <a:cubicBezTo>
                    <a:pt x="50227" y="111230"/>
                    <a:pt x="59054" y="108849"/>
                    <a:pt x="65245" y="104087"/>
                  </a:cubicBezTo>
                  <a:cubicBezTo>
                    <a:pt x="71452" y="99324"/>
                    <a:pt x="74556" y="92553"/>
                    <a:pt x="74556" y="83775"/>
                  </a:cubicBezTo>
                  <a:cubicBezTo>
                    <a:pt x="74556" y="76964"/>
                    <a:pt x="72968" y="71551"/>
                    <a:pt x="69793" y="67535"/>
                  </a:cubicBezTo>
                  <a:cubicBezTo>
                    <a:pt x="66618" y="63518"/>
                    <a:pt x="61951" y="61018"/>
                    <a:pt x="55792" y="60034"/>
                  </a:cubicBezTo>
                  <a:cubicBezTo>
                    <a:pt x="63189" y="58446"/>
                    <a:pt x="68936" y="55128"/>
                    <a:pt x="73032" y="50080"/>
                  </a:cubicBezTo>
                  <a:cubicBezTo>
                    <a:pt x="77128" y="45048"/>
                    <a:pt x="79175" y="38761"/>
                    <a:pt x="79175" y="31220"/>
                  </a:cubicBezTo>
                  <a:cubicBezTo>
                    <a:pt x="79175" y="21299"/>
                    <a:pt x="75802" y="13631"/>
                    <a:pt x="69055" y="8218"/>
                  </a:cubicBezTo>
                  <a:cubicBezTo>
                    <a:pt x="62308" y="2820"/>
                    <a:pt x="52704" y="121"/>
                    <a:pt x="40242" y="121"/>
                  </a:cubicBezTo>
                  <a:lnTo>
                    <a:pt x="356" y="121"/>
                  </a:lnTo>
                  <a:close/>
                </a:path>
              </a:pathLst>
            </a:custGeom>
            <a:solidFill>
              <a:srgbClr val="000000"/>
            </a:solidFill>
            <a:ln w="1524" cap="flat">
              <a:noFill/>
              <a:prstDash val="solid"/>
              <a:round/>
            </a:ln>
          </p:spPr>
          <p:txBody>
            <a:bodyPr rtlCol="0" anchor="ctr"/>
            <a:lstStyle/>
            <a:p>
              <a:endParaRPr lang="en-US"/>
            </a:p>
          </p:txBody>
        </p:sp>
        <p:sp>
          <p:nvSpPr>
            <p:cNvPr id="358" name="Freeform: Shape 357">
              <a:extLst>
                <a:ext uri="{FF2B5EF4-FFF2-40B4-BE49-F238E27FC236}">
                  <a16:creationId xmlns:a16="http://schemas.microsoft.com/office/drawing/2014/main" id="{A5BD2E8F-658C-4997-8DEA-3A0B4474A1C9}"/>
                </a:ext>
              </a:extLst>
            </p:cNvPr>
            <p:cNvSpPr/>
            <p:nvPr/>
          </p:nvSpPr>
          <p:spPr>
            <a:xfrm flipV="1">
              <a:off x="11485325" y="3866980"/>
              <a:ext cx="70413" cy="87510"/>
            </a:xfrm>
            <a:custGeom>
              <a:avLst/>
              <a:gdLst>
                <a:gd name="connsiteX0" fmla="*/ 43468 w 70413"/>
                <a:gd name="connsiteY0" fmla="*/ 44184 h 87510"/>
                <a:gd name="connsiteX1" fmla="*/ 20465 w 70413"/>
                <a:gd name="connsiteY1" fmla="*/ 40398 h 87510"/>
                <a:gd name="connsiteX2" fmla="*/ 14060 w 70413"/>
                <a:gd name="connsiteY2" fmla="*/ 27444 h 87510"/>
                <a:gd name="connsiteX3" fmla="*/ 18870 w 70413"/>
                <a:gd name="connsiteY3" fmla="*/ 15871 h 87510"/>
                <a:gd name="connsiteX4" fmla="*/ 31919 w 70413"/>
                <a:gd name="connsiteY4" fmla="*/ 11609 h 87510"/>
                <a:gd name="connsiteX5" fmla="*/ 50207 w 70413"/>
                <a:gd name="connsiteY5" fmla="*/ 19681 h 87510"/>
                <a:gd name="connsiteX6" fmla="*/ 57089 w 70413"/>
                <a:gd name="connsiteY6" fmla="*/ 41136 h 87510"/>
                <a:gd name="connsiteX7" fmla="*/ 57089 w 70413"/>
                <a:gd name="connsiteY7" fmla="*/ 44184 h 87510"/>
                <a:gd name="connsiteX8" fmla="*/ 70781 w 70413"/>
                <a:gd name="connsiteY8" fmla="*/ 49852 h 87510"/>
                <a:gd name="connsiteX9" fmla="*/ 70781 w 70413"/>
                <a:gd name="connsiteY9" fmla="*/ 2298 h 87510"/>
                <a:gd name="connsiteX10" fmla="*/ 57089 w 70413"/>
                <a:gd name="connsiteY10" fmla="*/ 2298 h 87510"/>
                <a:gd name="connsiteX11" fmla="*/ 57089 w 70413"/>
                <a:gd name="connsiteY11" fmla="*/ 14943 h 87510"/>
                <a:gd name="connsiteX12" fmla="*/ 45397 w 70413"/>
                <a:gd name="connsiteY12" fmla="*/ 3751 h 87510"/>
                <a:gd name="connsiteX13" fmla="*/ 28276 w 70413"/>
                <a:gd name="connsiteY13" fmla="*/ 131 h 87510"/>
                <a:gd name="connsiteX14" fmla="*/ 7916 w 70413"/>
                <a:gd name="connsiteY14" fmla="*/ 7323 h 87510"/>
                <a:gd name="connsiteX15" fmla="*/ 368 w 70413"/>
                <a:gd name="connsiteY15" fmla="*/ 26563 h 87510"/>
                <a:gd name="connsiteX16" fmla="*/ 9774 w 70413"/>
                <a:gd name="connsiteY16" fmla="*/ 47756 h 87510"/>
                <a:gd name="connsiteX17" fmla="*/ 37872 w 70413"/>
                <a:gd name="connsiteY17" fmla="*/ 54900 h 87510"/>
                <a:gd name="connsiteX18" fmla="*/ 57089 w 70413"/>
                <a:gd name="connsiteY18" fmla="*/ 54900 h 87510"/>
                <a:gd name="connsiteX19" fmla="*/ 57089 w 70413"/>
                <a:gd name="connsiteY19" fmla="*/ 56257 h 87510"/>
                <a:gd name="connsiteX20" fmla="*/ 50874 w 70413"/>
                <a:gd name="connsiteY20" fmla="*/ 70878 h 87510"/>
                <a:gd name="connsiteX21" fmla="*/ 33419 w 70413"/>
                <a:gd name="connsiteY21" fmla="*/ 76045 h 87510"/>
                <a:gd name="connsiteX22" fmla="*/ 19489 w 70413"/>
                <a:gd name="connsiteY22" fmla="*/ 74331 h 87510"/>
                <a:gd name="connsiteX23" fmla="*/ 6487 w 70413"/>
                <a:gd name="connsiteY23" fmla="*/ 69187 h 87510"/>
                <a:gd name="connsiteX24" fmla="*/ 6487 w 70413"/>
                <a:gd name="connsiteY24" fmla="*/ 81856 h 87510"/>
                <a:gd name="connsiteX25" fmla="*/ 21061 w 70413"/>
                <a:gd name="connsiteY25" fmla="*/ 86190 h 87510"/>
                <a:gd name="connsiteX26" fmla="*/ 34824 w 70413"/>
                <a:gd name="connsiteY26" fmla="*/ 87642 h 87510"/>
                <a:gd name="connsiteX27" fmla="*/ 61852 w 70413"/>
                <a:gd name="connsiteY27" fmla="*/ 78260 h 87510"/>
                <a:gd name="connsiteX28" fmla="*/ 70781 w 70413"/>
                <a:gd name="connsiteY28" fmla="*/ 4985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68" y="44184"/>
                  </a:moveTo>
                  <a:cubicBezTo>
                    <a:pt x="32403" y="44184"/>
                    <a:pt x="24736" y="42922"/>
                    <a:pt x="20465" y="40398"/>
                  </a:cubicBezTo>
                  <a:cubicBezTo>
                    <a:pt x="16195" y="37874"/>
                    <a:pt x="14060" y="33556"/>
                    <a:pt x="14060" y="27444"/>
                  </a:cubicBezTo>
                  <a:cubicBezTo>
                    <a:pt x="14060" y="22586"/>
                    <a:pt x="15663" y="18729"/>
                    <a:pt x="18870" y="15871"/>
                  </a:cubicBezTo>
                  <a:cubicBezTo>
                    <a:pt x="22077" y="13030"/>
                    <a:pt x="26427" y="11609"/>
                    <a:pt x="31919" y="11609"/>
                  </a:cubicBezTo>
                  <a:cubicBezTo>
                    <a:pt x="39523" y="11609"/>
                    <a:pt x="45619" y="14300"/>
                    <a:pt x="50207" y="19681"/>
                  </a:cubicBezTo>
                  <a:cubicBezTo>
                    <a:pt x="54795" y="25063"/>
                    <a:pt x="57089" y="32215"/>
                    <a:pt x="57089" y="41136"/>
                  </a:cubicBezTo>
                  <a:lnTo>
                    <a:pt x="57089" y="44184"/>
                  </a:lnTo>
                  <a:close/>
                  <a:moveTo>
                    <a:pt x="70781" y="49852"/>
                  </a:moveTo>
                  <a:lnTo>
                    <a:pt x="70781" y="2298"/>
                  </a:lnTo>
                  <a:lnTo>
                    <a:pt x="57089" y="2298"/>
                  </a:lnTo>
                  <a:lnTo>
                    <a:pt x="57089" y="14943"/>
                  </a:lnTo>
                  <a:cubicBezTo>
                    <a:pt x="53962" y="9894"/>
                    <a:pt x="50064" y="6164"/>
                    <a:pt x="45397" y="3751"/>
                  </a:cubicBezTo>
                  <a:cubicBezTo>
                    <a:pt x="40730" y="1338"/>
                    <a:pt x="35023" y="131"/>
                    <a:pt x="28276" y="131"/>
                  </a:cubicBezTo>
                  <a:cubicBezTo>
                    <a:pt x="19751" y="131"/>
                    <a:pt x="12964" y="2528"/>
                    <a:pt x="7916" y="7323"/>
                  </a:cubicBezTo>
                  <a:cubicBezTo>
                    <a:pt x="2884" y="12117"/>
                    <a:pt x="368" y="18530"/>
                    <a:pt x="368" y="26563"/>
                  </a:cubicBezTo>
                  <a:cubicBezTo>
                    <a:pt x="368" y="35929"/>
                    <a:pt x="3503" y="42994"/>
                    <a:pt x="9774" y="47756"/>
                  </a:cubicBezTo>
                  <a:cubicBezTo>
                    <a:pt x="16060" y="52519"/>
                    <a:pt x="25426" y="54900"/>
                    <a:pt x="37872" y="54900"/>
                  </a:cubicBezTo>
                  <a:lnTo>
                    <a:pt x="57089" y="54900"/>
                  </a:lnTo>
                  <a:lnTo>
                    <a:pt x="57089" y="56257"/>
                  </a:lnTo>
                  <a:cubicBezTo>
                    <a:pt x="57089" y="62560"/>
                    <a:pt x="55017" y="67433"/>
                    <a:pt x="50874" y="70878"/>
                  </a:cubicBezTo>
                  <a:cubicBezTo>
                    <a:pt x="46731" y="74323"/>
                    <a:pt x="40912" y="76045"/>
                    <a:pt x="33419" y="76045"/>
                  </a:cubicBezTo>
                  <a:cubicBezTo>
                    <a:pt x="28657" y="76045"/>
                    <a:pt x="24013" y="75474"/>
                    <a:pt x="19489" y="74331"/>
                  </a:cubicBezTo>
                  <a:cubicBezTo>
                    <a:pt x="14981" y="73188"/>
                    <a:pt x="10647" y="71473"/>
                    <a:pt x="6487" y="69187"/>
                  </a:cubicBezTo>
                  <a:lnTo>
                    <a:pt x="6487" y="81856"/>
                  </a:lnTo>
                  <a:cubicBezTo>
                    <a:pt x="11488" y="83793"/>
                    <a:pt x="16346" y="85237"/>
                    <a:pt x="21061" y="86190"/>
                  </a:cubicBezTo>
                  <a:cubicBezTo>
                    <a:pt x="25776" y="87158"/>
                    <a:pt x="30363" y="87642"/>
                    <a:pt x="34824" y="87642"/>
                  </a:cubicBezTo>
                  <a:cubicBezTo>
                    <a:pt x="46889" y="87642"/>
                    <a:pt x="55898" y="84515"/>
                    <a:pt x="61852" y="78260"/>
                  </a:cubicBezTo>
                  <a:cubicBezTo>
                    <a:pt x="67805" y="72021"/>
                    <a:pt x="70781" y="62552"/>
                    <a:pt x="70781" y="49852"/>
                  </a:cubicBezTo>
                  <a:close/>
                </a:path>
              </a:pathLst>
            </a:custGeom>
            <a:solidFill>
              <a:srgbClr val="000000"/>
            </a:solidFill>
            <a:ln w="1524" cap="flat">
              <a:noFill/>
              <a:prstDash val="solid"/>
              <a:round/>
            </a:ln>
          </p:spPr>
          <p:txBody>
            <a:bodyPr rtlCol="0" anchor="ctr"/>
            <a:lstStyle/>
            <a:p>
              <a:endParaRPr lang="en-US"/>
            </a:p>
          </p:txBody>
        </p:sp>
        <p:sp>
          <p:nvSpPr>
            <p:cNvPr id="359" name="Freeform: Shape 358">
              <a:extLst>
                <a:ext uri="{FF2B5EF4-FFF2-40B4-BE49-F238E27FC236}">
                  <a16:creationId xmlns:a16="http://schemas.microsoft.com/office/drawing/2014/main" id="{60011F42-0C41-4AF8-AA48-A1D777593D12}"/>
                </a:ext>
              </a:extLst>
            </p:cNvPr>
            <p:cNvSpPr/>
            <p:nvPr/>
          </p:nvSpPr>
          <p:spPr>
            <a:xfrm flipV="1">
              <a:off x="11577833" y="3866980"/>
              <a:ext cx="63698" cy="87510"/>
            </a:xfrm>
            <a:custGeom>
              <a:avLst/>
              <a:gdLst>
                <a:gd name="connsiteX0" fmla="*/ 59597 w 63698"/>
                <a:gd name="connsiteY0" fmla="*/ 83189 h 87510"/>
                <a:gd name="connsiteX1" fmla="*/ 59597 w 63698"/>
                <a:gd name="connsiteY1" fmla="*/ 70235 h 87510"/>
                <a:gd name="connsiteX2" fmla="*/ 47548 w 63698"/>
                <a:gd name="connsiteY2" fmla="*/ 74688 h 87510"/>
                <a:gd name="connsiteX3" fmla="*/ 34594 w 63698"/>
                <a:gd name="connsiteY3" fmla="*/ 76188 h 87510"/>
                <a:gd name="connsiteX4" fmla="*/ 19306 w 63698"/>
                <a:gd name="connsiteY4" fmla="*/ 73069 h 87510"/>
                <a:gd name="connsiteX5" fmla="*/ 14210 w 63698"/>
                <a:gd name="connsiteY5" fmla="*/ 63687 h 87510"/>
                <a:gd name="connsiteX6" fmla="*/ 17853 w 63698"/>
                <a:gd name="connsiteY6" fmla="*/ 56210 h 87510"/>
                <a:gd name="connsiteX7" fmla="*/ 32522 w 63698"/>
                <a:gd name="connsiteY7" fmla="*/ 51042 h 87510"/>
                <a:gd name="connsiteX8" fmla="*/ 37213 w 63698"/>
                <a:gd name="connsiteY8" fmla="*/ 49995 h 87510"/>
                <a:gd name="connsiteX9" fmla="*/ 57930 w 63698"/>
                <a:gd name="connsiteY9" fmla="*/ 41184 h 87510"/>
                <a:gd name="connsiteX10" fmla="*/ 64074 w 63698"/>
                <a:gd name="connsiteY10" fmla="*/ 25301 h 87510"/>
                <a:gd name="connsiteX11" fmla="*/ 54882 w 63698"/>
                <a:gd name="connsiteY11" fmla="*/ 6894 h 87510"/>
                <a:gd name="connsiteX12" fmla="*/ 29617 w 63698"/>
                <a:gd name="connsiteY12" fmla="*/ 131 h 87510"/>
                <a:gd name="connsiteX13" fmla="*/ 15663 w 63698"/>
                <a:gd name="connsiteY13" fmla="*/ 1441 h 87510"/>
                <a:gd name="connsiteX14" fmla="*/ 375 w 63698"/>
                <a:gd name="connsiteY14" fmla="*/ 5346 h 87510"/>
                <a:gd name="connsiteX15" fmla="*/ 375 w 63698"/>
                <a:gd name="connsiteY15" fmla="*/ 19491 h 87510"/>
                <a:gd name="connsiteX16" fmla="*/ 15329 w 63698"/>
                <a:gd name="connsiteY16" fmla="*/ 13562 h 87510"/>
                <a:gd name="connsiteX17" fmla="*/ 29926 w 63698"/>
                <a:gd name="connsiteY17" fmla="*/ 11609 h 87510"/>
                <a:gd name="connsiteX18" fmla="*/ 44785 w 63698"/>
                <a:gd name="connsiteY18" fmla="*/ 14919 h 87510"/>
                <a:gd name="connsiteX19" fmla="*/ 50000 w 63698"/>
                <a:gd name="connsiteY19" fmla="*/ 24253 h 87510"/>
                <a:gd name="connsiteX20" fmla="*/ 46238 w 63698"/>
                <a:gd name="connsiteY20" fmla="*/ 32802 h 87510"/>
                <a:gd name="connsiteX21" fmla="*/ 29760 w 63698"/>
                <a:gd name="connsiteY21" fmla="*/ 38541 h 87510"/>
                <a:gd name="connsiteX22" fmla="*/ 24997 w 63698"/>
                <a:gd name="connsiteY22" fmla="*/ 39660 h 87510"/>
                <a:gd name="connsiteX23" fmla="*/ 6614 w 63698"/>
                <a:gd name="connsiteY23" fmla="*/ 47875 h 87510"/>
                <a:gd name="connsiteX24" fmla="*/ 970 w 63698"/>
                <a:gd name="connsiteY24" fmla="*/ 63091 h 87510"/>
                <a:gd name="connsiteX25" fmla="*/ 9305 w 63698"/>
                <a:gd name="connsiteY25" fmla="*/ 81237 h 87510"/>
                <a:gd name="connsiteX26" fmla="*/ 32974 w 63698"/>
                <a:gd name="connsiteY26" fmla="*/ 87642 h 87510"/>
                <a:gd name="connsiteX27" fmla="*/ 47238 w 63698"/>
                <a:gd name="connsiteY27" fmla="*/ 86523 h 87510"/>
                <a:gd name="connsiteX28" fmla="*/ 59597 w 63698"/>
                <a:gd name="connsiteY28" fmla="*/ 8318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97" y="83189"/>
                  </a:moveTo>
                  <a:lnTo>
                    <a:pt x="59597" y="70235"/>
                  </a:lnTo>
                  <a:cubicBezTo>
                    <a:pt x="55739" y="72220"/>
                    <a:pt x="51723" y="73704"/>
                    <a:pt x="47548" y="74688"/>
                  </a:cubicBezTo>
                  <a:cubicBezTo>
                    <a:pt x="43388" y="75688"/>
                    <a:pt x="39070" y="76188"/>
                    <a:pt x="34594" y="76188"/>
                  </a:cubicBezTo>
                  <a:cubicBezTo>
                    <a:pt x="27799" y="76188"/>
                    <a:pt x="22703" y="75149"/>
                    <a:pt x="19306" y="73069"/>
                  </a:cubicBezTo>
                  <a:cubicBezTo>
                    <a:pt x="15909" y="70989"/>
                    <a:pt x="14210" y="67862"/>
                    <a:pt x="14210" y="63687"/>
                  </a:cubicBezTo>
                  <a:cubicBezTo>
                    <a:pt x="14210" y="60512"/>
                    <a:pt x="15425" y="58019"/>
                    <a:pt x="17853" y="56210"/>
                  </a:cubicBezTo>
                  <a:cubicBezTo>
                    <a:pt x="20282" y="54400"/>
                    <a:pt x="25172" y="52678"/>
                    <a:pt x="32522" y="51042"/>
                  </a:cubicBezTo>
                  <a:lnTo>
                    <a:pt x="37213" y="49995"/>
                  </a:lnTo>
                  <a:cubicBezTo>
                    <a:pt x="46929" y="47915"/>
                    <a:pt x="53834" y="44978"/>
                    <a:pt x="57930" y="41184"/>
                  </a:cubicBezTo>
                  <a:cubicBezTo>
                    <a:pt x="62026" y="37390"/>
                    <a:pt x="64074" y="32096"/>
                    <a:pt x="64074" y="25301"/>
                  </a:cubicBezTo>
                  <a:cubicBezTo>
                    <a:pt x="64074" y="17554"/>
                    <a:pt x="61010" y="11418"/>
                    <a:pt x="54882" y="6894"/>
                  </a:cubicBezTo>
                  <a:cubicBezTo>
                    <a:pt x="48754" y="2386"/>
                    <a:pt x="40332" y="131"/>
                    <a:pt x="29617" y="131"/>
                  </a:cubicBezTo>
                  <a:cubicBezTo>
                    <a:pt x="25156" y="131"/>
                    <a:pt x="20505" y="568"/>
                    <a:pt x="15663" y="1441"/>
                  </a:cubicBezTo>
                  <a:cubicBezTo>
                    <a:pt x="10821" y="2314"/>
                    <a:pt x="5725" y="3616"/>
                    <a:pt x="375" y="5346"/>
                  </a:cubicBezTo>
                  <a:lnTo>
                    <a:pt x="375" y="19491"/>
                  </a:lnTo>
                  <a:cubicBezTo>
                    <a:pt x="5439" y="16856"/>
                    <a:pt x="10424" y="14879"/>
                    <a:pt x="15329" y="13562"/>
                  </a:cubicBezTo>
                  <a:cubicBezTo>
                    <a:pt x="20235" y="12260"/>
                    <a:pt x="25100" y="11609"/>
                    <a:pt x="29926" y="11609"/>
                  </a:cubicBezTo>
                  <a:cubicBezTo>
                    <a:pt x="36372" y="11609"/>
                    <a:pt x="41325" y="12712"/>
                    <a:pt x="44785" y="14919"/>
                  </a:cubicBezTo>
                  <a:cubicBezTo>
                    <a:pt x="48262" y="17125"/>
                    <a:pt x="50000" y="20237"/>
                    <a:pt x="50000" y="24253"/>
                  </a:cubicBezTo>
                  <a:cubicBezTo>
                    <a:pt x="50000" y="27968"/>
                    <a:pt x="48746" y="30818"/>
                    <a:pt x="46238" y="32802"/>
                  </a:cubicBezTo>
                  <a:cubicBezTo>
                    <a:pt x="43746" y="34786"/>
                    <a:pt x="38253" y="36699"/>
                    <a:pt x="29760" y="38541"/>
                  </a:cubicBezTo>
                  <a:lnTo>
                    <a:pt x="24997" y="39660"/>
                  </a:lnTo>
                  <a:cubicBezTo>
                    <a:pt x="16520" y="41438"/>
                    <a:pt x="10392" y="44177"/>
                    <a:pt x="6614" y="47875"/>
                  </a:cubicBezTo>
                  <a:cubicBezTo>
                    <a:pt x="2852" y="51574"/>
                    <a:pt x="970" y="56646"/>
                    <a:pt x="970" y="63091"/>
                  </a:cubicBezTo>
                  <a:cubicBezTo>
                    <a:pt x="970" y="70934"/>
                    <a:pt x="3749" y="76982"/>
                    <a:pt x="9305" y="81237"/>
                  </a:cubicBezTo>
                  <a:cubicBezTo>
                    <a:pt x="14861" y="85507"/>
                    <a:pt x="22751" y="87642"/>
                    <a:pt x="32974" y="87642"/>
                  </a:cubicBezTo>
                  <a:cubicBezTo>
                    <a:pt x="38023" y="87642"/>
                    <a:pt x="42777" y="87269"/>
                    <a:pt x="47238" y="86523"/>
                  </a:cubicBezTo>
                  <a:cubicBezTo>
                    <a:pt x="51715" y="85793"/>
                    <a:pt x="55834" y="84682"/>
                    <a:pt x="59597" y="83189"/>
                  </a:cubicBezTo>
                  <a:close/>
                </a:path>
              </a:pathLst>
            </a:custGeom>
            <a:solidFill>
              <a:srgbClr val="000000"/>
            </a:solidFill>
            <a:ln w="1524" cap="flat">
              <a:noFill/>
              <a:prstDash val="solid"/>
              <a:round/>
            </a:ln>
          </p:spPr>
          <p:txBody>
            <a:bodyPr rtlCol="0" anchor="ctr"/>
            <a:lstStyle/>
            <a:p>
              <a:endParaRPr lang="en-US"/>
            </a:p>
          </p:txBody>
        </p:sp>
        <p:sp>
          <p:nvSpPr>
            <p:cNvPr id="360" name="Freeform: Shape 359">
              <a:extLst>
                <a:ext uri="{FF2B5EF4-FFF2-40B4-BE49-F238E27FC236}">
                  <a16:creationId xmlns:a16="http://schemas.microsoft.com/office/drawing/2014/main" id="{5B8C4F57-A341-4AC1-B996-52845E786AD6}"/>
                </a:ext>
              </a:extLst>
            </p:cNvPr>
            <p:cNvSpPr/>
            <p:nvPr/>
          </p:nvSpPr>
          <p:spPr>
            <a:xfrm flipV="1">
              <a:off x="11657377" y="3866980"/>
              <a:ext cx="77247" cy="87510"/>
            </a:xfrm>
            <a:custGeom>
              <a:avLst/>
              <a:gdLst>
                <a:gd name="connsiteX0" fmla="*/ 77623 w 77247"/>
                <a:gd name="connsiteY0" fmla="*/ 47399 h 87510"/>
                <a:gd name="connsiteX1" fmla="*/ 77623 w 77247"/>
                <a:gd name="connsiteY1" fmla="*/ 40708 h 87510"/>
                <a:gd name="connsiteX2" fmla="*/ 14663 w 77247"/>
                <a:gd name="connsiteY2" fmla="*/ 40708 h 87510"/>
                <a:gd name="connsiteX3" fmla="*/ 23188 w 77247"/>
                <a:gd name="connsiteY3" fmla="*/ 19157 h 87510"/>
                <a:gd name="connsiteX4" fmla="*/ 44428 w 77247"/>
                <a:gd name="connsiteY4" fmla="*/ 11752 h 87510"/>
                <a:gd name="connsiteX5" fmla="*/ 59716 w 77247"/>
                <a:gd name="connsiteY5" fmla="*/ 13681 h 87510"/>
                <a:gd name="connsiteX6" fmla="*/ 74432 w 77247"/>
                <a:gd name="connsiteY6" fmla="*/ 19491 h 87510"/>
                <a:gd name="connsiteX7" fmla="*/ 74432 w 77247"/>
                <a:gd name="connsiteY7" fmla="*/ 6537 h 87510"/>
                <a:gd name="connsiteX8" fmla="*/ 59311 w 77247"/>
                <a:gd name="connsiteY8" fmla="*/ 1774 h 87510"/>
                <a:gd name="connsiteX9" fmla="*/ 43619 w 77247"/>
                <a:gd name="connsiteY9" fmla="*/ 131 h 87510"/>
                <a:gd name="connsiteX10" fmla="*/ 12019 w 77247"/>
                <a:gd name="connsiteY10" fmla="*/ 11728 h 87510"/>
                <a:gd name="connsiteX11" fmla="*/ 375 w 77247"/>
                <a:gd name="connsiteY11" fmla="*/ 43160 h 87510"/>
                <a:gd name="connsiteX12" fmla="*/ 11424 w 77247"/>
                <a:gd name="connsiteY12" fmla="*/ 75617 h 87510"/>
                <a:gd name="connsiteX13" fmla="*/ 41237 w 77247"/>
                <a:gd name="connsiteY13" fmla="*/ 87642 h 87510"/>
                <a:gd name="connsiteX14" fmla="*/ 67836 w 77247"/>
                <a:gd name="connsiteY14" fmla="*/ 76807 h 87510"/>
                <a:gd name="connsiteX15" fmla="*/ 77623 w 77247"/>
                <a:gd name="connsiteY15" fmla="*/ 47399 h 87510"/>
                <a:gd name="connsiteX16" fmla="*/ 63931 w 77247"/>
                <a:gd name="connsiteY16" fmla="*/ 51423 h 87510"/>
                <a:gd name="connsiteX17" fmla="*/ 57644 w 77247"/>
                <a:gd name="connsiteY17" fmla="*/ 69330 h 87510"/>
                <a:gd name="connsiteX18" fmla="*/ 41380 w 77247"/>
                <a:gd name="connsiteY18" fmla="*/ 76045 h 87510"/>
                <a:gd name="connsiteX19" fmla="*/ 23045 w 77247"/>
                <a:gd name="connsiteY19" fmla="*/ 69568 h 87510"/>
                <a:gd name="connsiteX20" fmla="*/ 15115 w 77247"/>
                <a:gd name="connsiteY20" fmla="*/ 5132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623" y="47399"/>
                  </a:moveTo>
                  <a:lnTo>
                    <a:pt x="77623" y="40708"/>
                  </a:lnTo>
                  <a:lnTo>
                    <a:pt x="14663" y="40708"/>
                  </a:lnTo>
                  <a:cubicBezTo>
                    <a:pt x="15266" y="31278"/>
                    <a:pt x="18107" y="24095"/>
                    <a:pt x="23188" y="19157"/>
                  </a:cubicBezTo>
                  <a:cubicBezTo>
                    <a:pt x="28267" y="14220"/>
                    <a:pt x="35348" y="11752"/>
                    <a:pt x="44428" y="11752"/>
                  </a:cubicBezTo>
                  <a:cubicBezTo>
                    <a:pt x="49683" y="11752"/>
                    <a:pt x="54779" y="12395"/>
                    <a:pt x="59716" y="13681"/>
                  </a:cubicBezTo>
                  <a:cubicBezTo>
                    <a:pt x="64653" y="14966"/>
                    <a:pt x="69558" y="16903"/>
                    <a:pt x="74432" y="19491"/>
                  </a:cubicBezTo>
                  <a:lnTo>
                    <a:pt x="74432" y="6537"/>
                  </a:lnTo>
                  <a:cubicBezTo>
                    <a:pt x="69511" y="4457"/>
                    <a:pt x="64470" y="2870"/>
                    <a:pt x="59311" y="1774"/>
                  </a:cubicBezTo>
                  <a:cubicBezTo>
                    <a:pt x="54152" y="679"/>
                    <a:pt x="48921" y="131"/>
                    <a:pt x="43619" y="131"/>
                  </a:cubicBezTo>
                  <a:cubicBezTo>
                    <a:pt x="30315" y="131"/>
                    <a:pt x="19782" y="3997"/>
                    <a:pt x="12019" y="11728"/>
                  </a:cubicBezTo>
                  <a:cubicBezTo>
                    <a:pt x="4257" y="19475"/>
                    <a:pt x="375" y="29952"/>
                    <a:pt x="375" y="43160"/>
                  </a:cubicBezTo>
                  <a:cubicBezTo>
                    <a:pt x="375" y="56797"/>
                    <a:pt x="4058" y="67616"/>
                    <a:pt x="11424" y="75617"/>
                  </a:cubicBezTo>
                  <a:cubicBezTo>
                    <a:pt x="18790" y="83634"/>
                    <a:pt x="28728" y="87642"/>
                    <a:pt x="41237" y="87642"/>
                  </a:cubicBezTo>
                  <a:cubicBezTo>
                    <a:pt x="52445" y="87642"/>
                    <a:pt x="61311" y="84031"/>
                    <a:pt x="67836" y="76807"/>
                  </a:cubicBezTo>
                  <a:cubicBezTo>
                    <a:pt x="74361" y="69600"/>
                    <a:pt x="77623" y="59798"/>
                    <a:pt x="77623" y="47399"/>
                  </a:cubicBezTo>
                  <a:close/>
                  <a:moveTo>
                    <a:pt x="63931" y="51423"/>
                  </a:moveTo>
                  <a:cubicBezTo>
                    <a:pt x="63835" y="58900"/>
                    <a:pt x="61740" y="64870"/>
                    <a:pt x="57644" y="69330"/>
                  </a:cubicBezTo>
                  <a:cubicBezTo>
                    <a:pt x="53548" y="73807"/>
                    <a:pt x="48127" y="76045"/>
                    <a:pt x="41380" y="76045"/>
                  </a:cubicBezTo>
                  <a:cubicBezTo>
                    <a:pt x="33744" y="76045"/>
                    <a:pt x="27632" y="73887"/>
                    <a:pt x="23045" y="69568"/>
                  </a:cubicBezTo>
                  <a:cubicBezTo>
                    <a:pt x="18457" y="65251"/>
                    <a:pt x="15813" y="59170"/>
                    <a:pt x="15115" y="51328"/>
                  </a:cubicBezTo>
                  <a:close/>
                </a:path>
              </a:pathLst>
            </a:custGeom>
            <a:solidFill>
              <a:srgbClr val="000000"/>
            </a:solidFill>
            <a:ln w="1524" cap="flat">
              <a:noFill/>
              <a:prstDash val="solid"/>
              <a:round/>
            </a:ln>
          </p:spPr>
          <p:txBody>
            <a:bodyPr rtlCol="0" anchor="ctr"/>
            <a:lstStyle/>
            <a:p>
              <a:endParaRPr lang="en-US"/>
            </a:p>
          </p:txBody>
        </p:sp>
        <p:sp>
          <p:nvSpPr>
            <p:cNvPr id="361" name="Freeform: Shape 360">
              <a:extLst>
                <a:ext uri="{FF2B5EF4-FFF2-40B4-BE49-F238E27FC236}">
                  <a16:creationId xmlns:a16="http://schemas.microsoft.com/office/drawing/2014/main" id="{4CD0CB0B-5BB1-4A13-91C9-D5AE0FCAE536}"/>
                </a:ext>
              </a:extLst>
            </p:cNvPr>
            <p:cNvSpPr/>
            <p:nvPr/>
          </p:nvSpPr>
          <p:spPr>
            <a:xfrm flipV="1">
              <a:off x="11757091" y="3836524"/>
              <a:ext cx="13692" cy="115800"/>
            </a:xfrm>
            <a:custGeom>
              <a:avLst/>
              <a:gdLst>
                <a:gd name="connsiteX0" fmla="*/ 396 w 13692"/>
                <a:gd name="connsiteY0" fmla="*/ 115920 h 115800"/>
                <a:gd name="connsiteX1" fmla="*/ 14088 w 13692"/>
                <a:gd name="connsiteY1" fmla="*/ 115920 h 115800"/>
                <a:gd name="connsiteX2" fmla="*/ 14088 w 13692"/>
                <a:gd name="connsiteY2" fmla="*/ 120 h 115800"/>
                <a:gd name="connsiteX3" fmla="*/ 396 w 13692"/>
                <a:gd name="connsiteY3" fmla="*/ 120 h 115800"/>
              </a:gdLst>
              <a:ahLst/>
              <a:cxnLst>
                <a:cxn ang="0">
                  <a:pos x="connsiteX0" y="connsiteY0"/>
                </a:cxn>
                <a:cxn ang="0">
                  <a:pos x="connsiteX1" y="connsiteY1"/>
                </a:cxn>
                <a:cxn ang="0">
                  <a:pos x="connsiteX2" y="connsiteY2"/>
                </a:cxn>
                <a:cxn ang="0">
                  <a:pos x="connsiteX3" y="connsiteY3"/>
                </a:cxn>
              </a:cxnLst>
              <a:rect l="l" t="t" r="r" b="b"/>
              <a:pathLst>
                <a:path w="13692" h="115800">
                  <a:moveTo>
                    <a:pt x="396" y="115920"/>
                  </a:moveTo>
                  <a:lnTo>
                    <a:pt x="14088" y="115920"/>
                  </a:lnTo>
                  <a:lnTo>
                    <a:pt x="14088" y="120"/>
                  </a:lnTo>
                  <a:lnTo>
                    <a:pt x="396" y="120"/>
                  </a:lnTo>
                  <a:close/>
                </a:path>
              </a:pathLst>
            </a:custGeom>
            <a:solidFill>
              <a:srgbClr val="000000"/>
            </a:solidFill>
            <a:ln w="1524" cap="flat">
              <a:noFill/>
              <a:prstDash val="solid"/>
              <a:round/>
            </a:ln>
          </p:spPr>
          <p:txBody>
            <a:bodyPr rtlCol="0" anchor="ctr"/>
            <a:lstStyle/>
            <a:p>
              <a:endParaRPr lang="en-US"/>
            </a:p>
          </p:txBody>
        </p:sp>
        <p:sp>
          <p:nvSpPr>
            <p:cNvPr id="362" name="Freeform: Shape 361">
              <a:extLst>
                <a:ext uri="{FF2B5EF4-FFF2-40B4-BE49-F238E27FC236}">
                  <a16:creationId xmlns:a16="http://schemas.microsoft.com/office/drawing/2014/main" id="{FD266BFA-FFA6-437C-BF20-233FAE4AE03F}"/>
                </a:ext>
              </a:extLst>
            </p:cNvPr>
            <p:cNvSpPr/>
            <p:nvPr/>
          </p:nvSpPr>
          <p:spPr>
            <a:xfrm flipV="1">
              <a:off x="11799432" y="3836524"/>
              <a:ext cx="13692" cy="115800"/>
            </a:xfrm>
            <a:custGeom>
              <a:avLst/>
              <a:gdLst>
                <a:gd name="connsiteX0" fmla="*/ 398 w 13692"/>
                <a:gd name="connsiteY0" fmla="*/ 83463 h 115800"/>
                <a:gd name="connsiteX1" fmla="*/ 14090 w 13692"/>
                <a:gd name="connsiteY1" fmla="*/ 83463 h 115800"/>
                <a:gd name="connsiteX2" fmla="*/ 14090 w 13692"/>
                <a:gd name="connsiteY2" fmla="*/ 120 h 115800"/>
                <a:gd name="connsiteX3" fmla="*/ 398 w 13692"/>
                <a:gd name="connsiteY3" fmla="*/ 120 h 115800"/>
                <a:gd name="connsiteX4" fmla="*/ 398 w 13692"/>
                <a:gd name="connsiteY4" fmla="*/ 115920 h 115800"/>
                <a:gd name="connsiteX5" fmla="*/ 14090 w 13692"/>
                <a:gd name="connsiteY5" fmla="*/ 115920 h 115800"/>
                <a:gd name="connsiteX6" fmla="*/ 14090 w 13692"/>
                <a:gd name="connsiteY6" fmla="*/ 98561 h 115800"/>
                <a:gd name="connsiteX7" fmla="*/ 398 w 13692"/>
                <a:gd name="connsiteY7" fmla="*/ 985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98" y="83463"/>
                  </a:moveTo>
                  <a:lnTo>
                    <a:pt x="14090" y="83463"/>
                  </a:lnTo>
                  <a:lnTo>
                    <a:pt x="14090" y="120"/>
                  </a:lnTo>
                  <a:lnTo>
                    <a:pt x="398" y="120"/>
                  </a:lnTo>
                  <a:close/>
                  <a:moveTo>
                    <a:pt x="398" y="115920"/>
                  </a:moveTo>
                  <a:lnTo>
                    <a:pt x="14090" y="115920"/>
                  </a:lnTo>
                  <a:lnTo>
                    <a:pt x="14090" y="98561"/>
                  </a:lnTo>
                  <a:lnTo>
                    <a:pt x="398" y="98561"/>
                  </a:lnTo>
                  <a:close/>
                </a:path>
              </a:pathLst>
            </a:custGeom>
            <a:solidFill>
              <a:srgbClr val="000000"/>
            </a:solidFill>
            <a:ln w="1524" cap="flat">
              <a:noFill/>
              <a:prstDash val="solid"/>
              <a:round/>
            </a:ln>
          </p:spPr>
          <p:txBody>
            <a:bodyPr rtlCol="0" anchor="ctr"/>
            <a:lstStyle/>
            <a:p>
              <a:endParaRPr lang="en-US"/>
            </a:p>
          </p:txBody>
        </p:sp>
        <p:sp>
          <p:nvSpPr>
            <p:cNvPr id="363" name="Freeform: Shape 362">
              <a:extLst>
                <a:ext uri="{FF2B5EF4-FFF2-40B4-BE49-F238E27FC236}">
                  <a16:creationId xmlns:a16="http://schemas.microsoft.com/office/drawing/2014/main" id="{C028D25E-9AA3-4FF2-8ECA-F7E20CA2935E}"/>
                </a:ext>
              </a:extLst>
            </p:cNvPr>
            <p:cNvSpPr/>
            <p:nvPr/>
          </p:nvSpPr>
          <p:spPr>
            <a:xfrm flipV="1">
              <a:off x="11841250" y="3866980"/>
              <a:ext cx="69818" cy="85344"/>
            </a:xfrm>
            <a:custGeom>
              <a:avLst/>
              <a:gdLst>
                <a:gd name="connsiteX0" fmla="*/ 70202 w 69818"/>
                <a:gd name="connsiteY0" fmla="*/ 50446 h 85344"/>
                <a:gd name="connsiteX1" fmla="*/ 70202 w 69818"/>
                <a:gd name="connsiteY1" fmla="*/ 130 h 85344"/>
                <a:gd name="connsiteX2" fmla="*/ 56509 w 69818"/>
                <a:gd name="connsiteY2" fmla="*/ 130 h 85344"/>
                <a:gd name="connsiteX3" fmla="*/ 56509 w 69818"/>
                <a:gd name="connsiteY3" fmla="*/ 49994 h 85344"/>
                <a:gd name="connsiteX4" fmla="*/ 51890 w 69818"/>
                <a:gd name="connsiteY4" fmla="*/ 67687 h 85344"/>
                <a:gd name="connsiteX5" fmla="*/ 38055 w 69818"/>
                <a:gd name="connsiteY5" fmla="*/ 73568 h 85344"/>
                <a:gd name="connsiteX6" fmla="*/ 20553 w 69818"/>
                <a:gd name="connsiteY6" fmla="*/ 66496 h 85344"/>
                <a:gd name="connsiteX7" fmla="*/ 14147 w 69818"/>
                <a:gd name="connsiteY7" fmla="*/ 47232 h 85344"/>
                <a:gd name="connsiteX8" fmla="*/ 14147 w 69818"/>
                <a:gd name="connsiteY8" fmla="*/ 130 h 85344"/>
                <a:gd name="connsiteX9" fmla="*/ 383 w 69818"/>
                <a:gd name="connsiteY9" fmla="*/ 130 h 85344"/>
                <a:gd name="connsiteX10" fmla="*/ 383 w 69818"/>
                <a:gd name="connsiteY10" fmla="*/ 83474 h 85344"/>
                <a:gd name="connsiteX11" fmla="*/ 14147 w 69818"/>
                <a:gd name="connsiteY11" fmla="*/ 83474 h 85344"/>
                <a:gd name="connsiteX12" fmla="*/ 14147 w 69818"/>
                <a:gd name="connsiteY12" fmla="*/ 70520 h 85344"/>
                <a:gd name="connsiteX13" fmla="*/ 25720 w 69818"/>
                <a:gd name="connsiteY13" fmla="*/ 81760 h 85344"/>
                <a:gd name="connsiteX14" fmla="*/ 41103 w 69818"/>
                <a:gd name="connsiteY14" fmla="*/ 85474 h 85344"/>
                <a:gd name="connsiteX15" fmla="*/ 62820 w 69818"/>
                <a:gd name="connsiteY15" fmla="*/ 76592 h 85344"/>
                <a:gd name="connsiteX16" fmla="*/ 70202 w 69818"/>
                <a:gd name="connsiteY16" fmla="*/ 50446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202" y="50446"/>
                  </a:moveTo>
                  <a:lnTo>
                    <a:pt x="70202" y="130"/>
                  </a:lnTo>
                  <a:lnTo>
                    <a:pt x="56509" y="130"/>
                  </a:lnTo>
                  <a:lnTo>
                    <a:pt x="56509" y="49994"/>
                  </a:lnTo>
                  <a:cubicBezTo>
                    <a:pt x="56509" y="57884"/>
                    <a:pt x="54970" y="63781"/>
                    <a:pt x="51890" y="67687"/>
                  </a:cubicBezTo>
                  <a:cubicBezTo>
                    <a:pt x="48810" y="71608"/>
                    <a:pt x="44198" y="73568"/>
                    <a:pt x="38055" y="73568"/>
                  </a:cubicBezTo>
                  <a:cubicBezTo>
                    <a:pt x="30657" y="73568"/>
                    <a:pt x="24823" y="71211"/>
                    <a:pt x="20553" y="66496"/>
                  </a:cubicBezTo>
                  <a:cubicBezTo>
                    <a:pt x="16282" y="61797"/>
                    <a:pt x="14147" y="55375"/>
                    <a:pt x="14147" y="47232"/>
                  </a:cubicBezTo>
                  <a:lnTo>
                    <a:pt x="14147" y="130"/>
                  </a:lnTo>
                  <a:lnTo>
                    <a:pt x="383" y="130"/>
                  </a:lnTo>
                  <a:lnTo>
                    <a:pt x="383" y="83474"/>
                  </a:lnTo>
                  <a:lnTo>
                    <a:pt x="14147" y="83474"/>
                  </a:lnTo>
                  <a:lnTo>
                    <a:pt x="14147" y="70520"/>
                  </a:lnTo>
                  <a:cubicBezTo>
                    <a:pt x="17433" y="75537"/>
                    <a:pt x="21291" y="79283"/>
                    <a:pt x="25720" y="81760"/>
                  </a:cubicBezTo>
                  <a:cubicBezTo>
                    <a:pt x="30165" y="84236"/>
                    <a:pt x="35293" y="85474"/>
                    <a:pt x="41103" y="85474"/>
                  </a:cubicBezTo>
                  <a:cubicBezTo>
                    <a:pt x="50675" y="85474"/>
                    <a:pt x="57914" y="82514"/>
                    <a:pt x="62820" y="76592"/>
                  </a:cubicBezTo>
                  <a:cubicBezTo>
                    <a:pt x="67741" y="70671"/>
                    <a:pt x="70202" y="61956"/>
                    <a:pt x="70202" y="50446"/>
                  </a:cubicBezTo>
                  <a:close/>
                </a:path>
              </a:pathLst>
            </a:custGeom>
            <a:solidFill>
              <a:srgbClr val="000000"/>
            </a:solidFill>
            <a:ln w="1524" cap="flat">
              <a:noFill/>
              <a:prstDash val="solid"/>
              <a:round/>
            </a:ln>
          </p:spPr>
          <p:txBody>
            <a:bodyPr rtlCol="0" anchor="ctr"/>
            <a:lstStyle/>
            <a:p>
              <a:endParaRPr lang="en-US"/>
            </a:p>
          </p:txBody>
        </p:sp>
        <p:sp>
          <p:nvSpPr>
            <p:cNvPr id="364" name="Freeform: Shape 363">
              <a:extLst>
                <a:ext uri="{FF2B5EF4-FFF2-40B4-BE49-F238E27FC236}">
                  <a16:creationId xmlns:a16="http://schemas.microsoft.com/office/drawing/2014/main" id="{4A27FF14-B6EB-48F1-A3B0-9B1D9DA4583B}"/>
                </a:ext>
              </a:extLst>
            </p:cNvPr>
            <p:cNvSpPr/>
            <p:nvPr/>
          </p:nvSpPr>
          <p:spPr>
            <a:xfrm flipV="1">
              <a:off x="11932410" y="3866980"/>
              <a:ext cx="77247" cy="87510"/>
            </a:xfrm>
            <a:custGeom>
              <a:avLst/>
              <a:gdLst>
                <a:gd name="connsiteX0" fmla="*/ 77637 w 77247"/>
                <a:gd name="connsiteY0" fmla="*/ 47399 h 87510"/>
                <a:gd name="connsiteX1" fmla="*/ 77637 w 77247"/>
                <a:gd name="connsiteY1" fmla="*/ 40708 h 87510"/>
                <a:gd name="connsiteX2" fmla="*/ 14677 w 77247"/>
                <a:gd name="connsiteY2" fmla="*/ 40708 h 87510"/>
                <a:gd name="connsiteX3" fmla="*/ 23202 w 77247"/>
                <a:gd name="connsiteY3" fmla="*/ 19157 h 87510"/>
                <a:gd name="connsiteX4" fmla="*/ 44443 w 77247"/>
                <a:gd name="connsiteY4" fmla="*/ 11752 h 87510"/>
                <a:gd name="connsiteX5" fmla="*/ 59730 w 77247"/>
                <a:gd name="connsiteY5" fmla="*/ 13681 h 87510"/>
                <a:gd name="connsiteX6" fmla="*/ 74446 w 77247"/>
                <a:gd name="connsiteY6" fmla="*/ 19491 h 87510"/>
                <a:gd name="connsiteX7" fmla="*/ 74446 w 77247"/>
                <a:gd name="connsiteY7" fmla="*/ 6537 h 87510"/>
                <a:gd name="connsiteX8" fmla="*/ 59325 w 77247"/>
                <a:gd name="connsiteY8" fmla="*/ 1774 h 87510"/>
                <a:gd name="connsiteX9" fmla="*/ 43633 w 77247"/>
                <a:gd name="connsiteY9" fmla="*/ 131 h 87510"/>
                <a:gd name="connsiteX10" fmla="*/ 12034 w 77247"/>
                <a:gd name="connsiteY10" fmla="*/ 11728 h 87510"/>
                <a:gd name="connsiteX11" fmla="*/ 390 w 77247"/>
                <a:gd name="connsiteY11" fmla="*/ 43160 h 87510"/>
                <a:gd name="connsiteX12" fmla="*/ 11439 w 77247"/>
                <a:gd name="connsiteY12" fmla="*/ 75617 h 87510"/>
                <a:gd name="connsiteX13" fmla="*/ 41252 w 77247"/>
                <a:gd name="connsiteY13" fmla="*/ 87642 h 87510"/>
                <a:gd name="connsiteX14" fmla="*/ 67850 w 77247"/>
                <a:gd name="connsiteY14" fmla="*/ 76807 h 87510"/>
                <a:gd name="connsiteX15" fmla="*/ 77637 w 77247"/>
                <a:gd name="connsiteY15" fmla="*/ 47399 h 87510"/>
                <a:gd name="connsiteX16" fmla="*/ 63945 w 77247"/>
                <a:gd name="connsiteY16" fmla="*/ 51423 h 87510"/>
                <a:gd name="connsiteX17" fmla="*/ 57659 w 77247"/>
                <a:gd name="connsiteY17" fmla="*/ 69330 h 87510"/>
                <a:gd name="connsiteX18" fmla="*/ 41395 w 77247"/>
                <a:gd name="connsiteY18" fmla="*/ 76045 h 87510"/>
                <a:gd name="connsiteX19" fmla="*/ 23059 w 77247"/>
                <a:gd name="connsiteY19" fmla="*/ 69568 h 87510"/>
                <a:gd name="connsiteX20" fmla="*/ 15129 w 77247"/>
                <a:gd name="connsiteY20" fmla="*/ 51328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637" y="47399"/>
                  </a:moveTo>
                  <a:lnTo>
                    <a:pt x="77637" y="40708"/>
                  </a:lnTo>
                  <a:lnTo>
                    <a:pt x="14677" y="40708"/>
                  </a:lnTo>
                  <a:cubicBezTo>
                    <a:pt x="15280" y="31278"/>
                    <a:pt x="18122" y="24095"/>
                    <a:pt x="23202" y="19157"/>
                  </a:cubicBezTo>
                  <a:cubicBezTo>
                    <a:pt x="28282" y="14220"/>
                    <a:pt x="35362" y="11752"/>
                    <a:pt x="44443" y="11752"/>
                  </a:cubicBezTo>
                  <a:cubicBezTo>
                    <a:pt x="49697" y="11752"/>
                    <a:pt x="54793" y="12395"/>
                    <a:pt x="59730" y="13681"/>
                  </a:cubicBezTo>
                  <a:cubicBezTo>
                    <a:pt x="64667" y="14966"/>
                    <a:pt x="69573" y="16903"/>
                    <a:pt x="74446" y="19491"/>
                  </a:cubicBezTo>
                  <a:lnTo>
                    <a:pt x="74446" y="6537"/>
                  </a:lnTo>
                  <a:cubicBezTo>
                    <a:pt x="69525" y="4457"/>
                    <a:pt x="64485" y="2870"/>
                    <a:pt x="59325" y="1774"/>
                  </a:cubicBezTo>
                  <a:cubicBezTo>
                    <a:pt x="54166" y="679"/>
                    <a:pt x="48935" y="131"/>
                    <a:pt x="43633" y="131"/>
                  </a:cubicBezTo>
                  <a:cubicBezTo>
                    <a:pt x="30330" y="131"/>
                    <a:pt x="19797" y="3997"/>
                    <a:pt x="12034" y="11728"/>
                  </a:cubicBezTo>
                  <a:cubicBezTo>
                    <a:pt x="4271" y="19475"/>
                    <a:pt x="390" y="29952"/>
                    <a:pt x="390" y="43160"/>
                  </a:cubicBezTo>
                  <a:cubicBezTo>
                    <a:pt x="390" y="56797"/>
                    <a:pt x="4073" y="67616"/>
                    <a:pt x="11439" y="75617"/>
                  </a:cubicBezTo>
                  <a:cubicBezTo>
                    <a:pt x="18805" y="83634"/>
                    <a:pt x="28742" y="87642"/>
                    <a:pt x="41252" y="87642"/>
                  </a:cubicBezTo>
                  <a:cubicBezTo>
                    <a:pt x="52460" y="87642"/>
                    <a:pt x="61326" y="84031"/>
                    <a:pt x="67850" y="76807"/>
                  </a:cubicBezTo>
                  <a:cubicBezTo>
                    <a:pt x="74375" y="69600"/>
                    <a:pt x="77637" y="59798"/>
                    <a:pt x="77637" y="47399"/>
                  </a:cubicBezTo>
                  <a:close/>
                  <a:moveTo>
                    <a:pt x="63945" y="51423"/>
                  </a:moveTo>
                  <a:cubicBezTo>
                    <a:pt x="63850" y="58900"/>
                    <a:pt x="61754" y="64870"/>
                    <a:pt x="57659" y="69330"/>
                  </a:cubicBezTo>
                  <a:cubicBezTo>
                    <a:pt x="53563" y="73807"/>
                    <a:pt x="48142" y="76045"/>
                    <a:pt x="41395" y="76045"/>
                  </a:cubicBezTo>
                  <a:cubicBezTo>
                    <a:pt x="33759" y="76045"/>
                    <a:pt x="27647" y="73887"/>
                    <a:pt x="23059" y="69568"/>
                  </a:cubicBezTo>
                  <a:cubicBezTo>
                    <a:pt x="18471" y="65251"/>
                    <a:pt x="15828" y="59170"/>
                    <a:pt x="15129" y="51328"/>
                  </a:cubicBezTo>
                  <a:close/>
                </a:path>
              </a:pathLst>
            </a:custGeom>
            <a:solidFill>
              <a:srgbClr val="000000"/>
            </a:solidFill>
            <a:ln w="1524" cap="flat">
              <a:noFill/>
              <a:prstDash val="solid"/>
              <a:round/>
            </a:ln>
          </p:spPr>
          <p:txBody>
            <a:bodyPr rtlCol="0" anchor="ctr"/>
            <a:lstStyle/>
            <a:p>
              <a:endParaRPr lang="en-US"/>
            </a:p>
          </p:txBody>
        </p:sp>
      </p:grpSp>
      <p:grpSp>
        <p:nvGrpSpPr>
          <p:cNvPr id="395" name="Group 394">
            <a:extLst>
              <a:ext uri="{FF2B5EF4-FFF2-40B4-BE49-F238E27FC236}">
                <a16:creationId xmlns:a16="http://schemas.microsoft.com/office/drawing/2014/main" id="{169B018B-4289-491C-A643-96DE1329720D}"/>
              </a:ext>
            </a:extLst>
          </p:cNvPr>
          <p:cNvGrpSpPr/>
          <p:nvPr/>
        </p:nvGrpSpPr>
        <p:grpSpPr>
          <a:xfrm>
            <a:off x="5073395" y="2195066"/>
            <a:ext cx="6975183" cy="2415035"/>
            <a:chOff x="5073395" y="2195066"/>
            <a:chExt cx="6975183" cy="2415035"/>
          </a:xfrm>
        </p:grpSpPr>
        <p:grpSp>
          <p:nvGrpSpPr>
            <p:cNvPr id="394" name="Group 393">
              <a:extLst>
                <a:ext uri="{FF2B5EF4-FFF2-40B4-BE49-F238E27FC236}">
                  <a16:creationId xmlns:a16="http://schemas.microsoft.com/office/drawing/2014/main" id="{DA3CAD92-F60D-4273-8782-2A6D76846AC3}"/>
                </a:ext>
              </a:extLst>
            </p:cNvPr>
            <p:cNvGrpSpPr/>
            <p:nvPr/>
          </p:nvGrpSpPr>
          <p:grpSpPr>
            <a:xfrm>
              <a:off x="5073395" y="2195066"/>
              <a:ext cx="4814316" cy="2415035"/>
              <a:chOff x="5073395" y="2195066"/>
              <a:chExt cx="4814316" cy="2415035"/>
            </a:xfrm>
          </p:grpSpPr>
          <p:sp>
            <p:nvSpPr>
              <p:cNvPr id="105" name="Freeform: Shape 104">
                <a:extLst>
                  <a:ext uri="{FF2B5EF4-FFF2-40B4-BE49-F238E27FC236}">
                    <a16:creationId xmlns:a16="http://schemas.microsoft.com/office/drawing/2014/main" id="{49073505-1B48-4012-BAD5-9221D7C39391}"/>
                  </a:ext>
                </a:extLst>
              </p:cNvPr>
              <p:cNvSpPr/>
              <p:nvPr/>
            </p:nvSpPr>
            <p:spPr>
              <a:xfrm>
                <a:off x="5073395" y="2195066"/>
                <a:ext cx="1851660" cy="565434"/>
              </a:xfrm>
              <a:custGeom>
                <a:avLst/>
                <a:gdLst>
                  <a:gd name="connsiteX0" fmla="*/ 0 w 1851660"/>
                  <a:gd name="connsiteY0" fmla="*/ 0 h 565434"/>
                  <a:gd name="connsiteX1" fmla="*/ 77152 w 1851660"/>
                  <a:gd name="connsiteY1" fmla="*/ 193003 h 565434"/>
                  <a:gd name="connsiteX2" fmla="*/ 231458 w 1851660"/>
                  <a:gd name="connsiteY2" fmla="*/ 554860 h 565434"/>
                  <a:gd name="connsiteX3" fmla="*/ 462915 w 1851660"/>
                  <a:gd name="connsiteY3" fmla="*/ 558386 h 565434"/>
                  <a:gd name="connsiteX4" fmla="*/ 694372 w 1851660"/>
                  <a:gd name="connsiteY4" fmla="*/ 565434 h 565434"/>
                  <a:gd name="connsiteX5" fmla="*/ 925830 w 1851660"/>
                  <a:gd name="connsiteY5" fmla="*/ 557832 h 565434"/>
                  <a:gd name="connsiteX6" fmla="*/ 1157288 w 1851660"/>
                  <a:gd name="connsiteY6" fmla="*/ 533189 h 565434"/>
                  <a:gd name="connsiteX7" fmla="*/ 1388745 w 1851660"/>
                  <a:gd name="connsiteY7" fmla="*/ 529729 h 565434"/>
                  <a:gd name="connsiteX8" fmla="*/ 1620202 w 1851660"/>
                  <a:gd name="connsiteY8" fmla="*/ 530668 h 565434"/>
                  <a:gd name="connsiteX9" fmla="*/ 1851660 w 1851660"/>
                  <a:gd name="connsiteY9" fmla="*/ 502699 h 565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565434">
                    <a:moveTo>
                      <a:pt x="0" y="0"/>
                    </a:moveTo>
                    <a:lnTo>
                      <a:pt x="77152" y="193003"/>
                    </a:lnTo>
                    <a:lnTo>
                      <a:pt x="231458" y="554860"/>
                    </a:lnTo>
                    <a:lnTo>
                      <a:pt x="462915" y="558386"/>
                    </a:lnTo>
                    <a:lnTo>
                      <a:pt x="694372" y="565434"/>
                    </a:lnTo>
                    <a:lnTo>
                      <a:pt x="925830" y="557832"/>
                    </a:lnTo>
                    <a:lnTo>
                      <a:pt x="1157288" y="533189"/>
                    </a:lnTo>
                    <a:lnTo>
                      <a:pt x="1388745" y="529729"/>
                    </a:lnTo>
                    <a:lnTo>
                      <a:pt x="1620202" y="530668"/>
                    </a:lnTo>
                    <a:lnTo>
                      <a:pt x="1851660" y="502699"/>
                    </a:lnTo>
                  </a:path>
                </a:pathLst>
              </a:custGeom>
              <a:noFill/>
              <a:ln w="38100" cap="sq">
                <a:solidFill>
                  <a:srgbClr val="000000"/>
                </a:solidFill>
                <a:prstDash val="solid"/>
                <a:round/>
              </a:ln>
            </p:spPr>
            <p:txBody>
              <a:bodyPr rtlCol="0" anchor="ctr"/>
              <a:lstStyle/>
              <a:p>
                <a:endParaRPr lang="en-US"/>
              </a:p>
            </p:txBody>
          </p:sp>
          <p:sp>
            <p:nvSpPr>
              <p:cNvPr id="107" name="Freeform: Shape 106">
                <a:extLst>
                  <a:ext uri="{FF2B5EF4-FFF2-40B4-BE49-F238E27FC236}">
                    <a16:creationId xmlns:a16="http://schemas.microsoft.com/office/drawing/2014/main" id="{069F6F2B-7669-4CF5-A9B7-B70EA99FAC09}"/>
                  </a:ext>
                </a:extLst>
              </p:cNvPr>
              <p:cNvSpPr/>
              <p:nvPr/>
            </p:nvSpPr>
            <p:spPr>
              <a:xfrm>
                <a:off x="5073395" y="2762307"/>
                <a:ext cx="1851660" cy="443028"/>
              </a:xfrm>
              <a:custGeom>
                <a:avLst/>
                <a:gdLst>
                  <a:gd name="connsiteX0" fmla="*/ 0 w 1851660"/>
                  <a:gd name="connsiteY0" fmla="*/ 0 h 443028"/>
                  <a:gd name="connsiteX1" fmla="*/ 77152 w 1851660"/>
                  <a:gd name="connsiteY1" fmla="*/ 76830 h 443028"/>
                  <a:gd name="connsiteX2" fmla="*/ 231458 w 1851660"/>
                  <a:gd name="connsiteY2" fmla="*/ 191759 h 443028"/>
                  <a:gd name="connsiteX3" fmla="*/ 462915 w 1851660"/>
                  <a:gd name="connsiteY3" fmla="*/ 351798 h 443028"/>
                  <a:gd name="connsiteX4" fmla="*/ 694372 w 1851660"/>
                  <a:gd name="connsiteY4" fmla="*/ 421845 h 443028"/>
                  <a:gd name="connsiteX5" fmla="*/ 925830 w 1851660"/>
                  <a:gd name="connsiteY5" fmla="*/ 427617 h 443028"/>
                  <a:gd name="connsiteX6" fmla="*/ 1157288 w 1851660"/>
                  <a:gd name="connsiteY6" fmla="*/ 368753 h 443028"/>
                  <a:gd name="connsiteX7" fmla="*/ 1388745 w 1851660"/>
                  <a:gd name="connsiteY7" fmla="*/ 320309 h 443028"/>
                  <a:gd name="connsiteX8" fmla="*/ 1620202 w 1851660"/>
                  <a:gd name="connsiteY8" fmla="*/ 383383 h 443028"/>
                  <a:gd name="connsiteX9" fmla="*/ 1851660 w 1851660"/>
                  <a:gd name="connsiteY9" fmla="*/ 443029 h 44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443028">
                    <a:moveTo>
                      <a:pt x="0" y="0"/>
                    </a:moveTo>
                    <a:lnTo>
                      <a:pt x="77152" y="76830"/>
                    </a:lnTo>
                    <a:lnTo>
                      <a:pt x="231458" y="191759"/>
                    </a:lnTo>
                    <a:lnTo>
                      <a:pt x="462915" y="351798"/>
                    </a:lnTo>
                    <a:lnTo>
                      <a:pt x="694372" y="421845"/>
                    </a:lnTo>
                    <a:lnTo>
                      <a:pt x="925830" y="427617"/>
                    </a:lnTo>
                    <a:lnTo>
                      <a:pt x="1157288" y="368753"/>
                    </a:lnTo>
                    <a:lnTo>
                      <a:pt x="1388745" y="320309"/>
                    </a:lnTo>
                    <a:lnTo>
                      <a:pt x="1620202" y="383383"/>
                    </a:lnTo>
                    <a:lnTo>
                      <a:pt x="1851660" y="443029"/>
                    </a:lnTo>
                  </a:path>
                </a:pathLst>
              </a:custGeom>
              <a:noFill/>
              <a:ln w="38100" cap="sq">
                <a:solidFill>
                  <a:srgbClr val="00FFFF"/>
                </a:solidFill>
                <a:prstDash val="solid"/>
                <a:round/>
              </a:ln>
            </p:spPr>
            <p:txBody>
              <a:bodyPr rtlCol="0" anchor="ctr"/>
              <a:lstStyle/>
              <a:p>
                <a:endParaRPr lang="en-US"/>
              </a:p>
            </p:txBody>
          </p:sp>
          <p:sp>
            <p:nvSpPr>
              <p:cNvPr id="109" name="Freeform: Shape 108">
                <a:extLst>
                  <a:ext uri="{FF2B5EF4-FFF2-40B4-BE49-F238E27FC236}">
                    <a16:creationId xmlns:a16="http://schemas.microsoft.com/office/drawing/2014/main" id="{6ECAEA6D-544F-451F-9386-AE576371673B}"/>
                  </a:ext>
                </a:extLst>
              </p:cNvPr>
              <p:cNvSpPr/>
              <p:nvPr/>
            </p:nvSpPr>
            <p:spPr>
              <a:xfrm>
                <a:off x="5073395" y="2909756"/>
                <a:ext cx="1851660" cy="274967"/>
              </a:xfrm>
              <a:custGeom>
                <a:avLst/>
                <a:gdLst>
                  <a:gd name="connsiteX0" fmla="*/ 0 w 1851660"/>
                  <a:gd name="connsiteY0" fmla="*/ 0 h 274967"/>
                  <a:gd name="connsiteX1" fmla="*/ 77152 w 1851660"/>
                  <a:gd name="connsiteY1" fmla="*/ 67399 h 274967"/>
                  <a:gd name="connsiteX2" fmla="*/ 231458 w 1851660"/>
                  <a:gd name="connsiteY2" fmla="*/ 173736 h 274967"/>
                  <a:gd name="connsiteX3" fmla="*/ 462915 w 1851660"/>
                  <a:gd name="connsiteY3" fmla="*/ 223018 h 274967"/>
                  <a:gd name="connsiteX4" fmla="*/ 694372 w 1851660"/>
                  <a:gd name="connsiteY4" fmla="*/ 237592 h 274967"/>
                  <a:gd name="connsiteX5" fmla="*/ 925830 w 1851660"/>
                  <a:gd name="connsiteY5" fmla="*/ 245783 h 274967"/>
                  <a:gd name="connsiteX6" fmla="*/ 1157288 w 1851660"/>
                  <a:gd name="connsiteY6" fmla="*/ 247898 h 274967"/>
                  <a:gd name="connsiteX7" fmla="*/ 1388745 w 1851660"/>
                  <a:gd name="connsiteY7" fmla="*/ 271139 h 274967"/>
                  <a:gd name="connsiteX8" fmla="*/ 1620202 w 1851660"/>
                  <a:gd name="connsiteY8" fmla="*/ 274968 h 274967"/>
                  <a:gd name="connsiteX9" fmla="*/ 1851660 w 1851660"/>
                  <a:gd name="connsiteY9" fmla="*/ 258947 h 274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274967">
                    <a:moveTo>
                      <a:pt x="0" y="0"/>
                    </a:moveTo>
                    <a:lnTo>
                      <a:pt x="77152" y="67399"/>
                    </a:lnTo>
                    <a:lnTo>
                      <a:pt x="231458" y="173736"/>
                    </a:lnTo>
                    <a:lnTo>
                      <a:pt x="462915" y="223018"/>
                    </a:lnTo>
                    <a:lnTo>
                      <a:pt x="694372" y="237592"/>
                    </a:lnTo>
                    <a:lnTo>
                      <a:pt x="925830" y="245783"/>
                    </a:lnTo>
                    <a:lnTo>
                      <a:pt x="1157288" y="247898"/>
                    </a:lnTo>
                    <a:lnTo>
                      <a:pt x="1388745" y="271139"/>
                    </a:lnTo>
                    <a:lnTo>
                      <a:pt x="1620202" y="274968"/>
                    </a:lnTo>
                    <a:lnTo>
                      <a:pt x="1851660" y="258947"/>
                    </a:lnTo>
                  </a:path>
                </a:pathLst>
              </a:custGeom>
              <a:noFill/>
              <a:ln w="38100" cap="sq">
                <a:solidFill>
                  <a:srgbClr val="0000FF"/>
                </a:solidFill>
                <a:prstDash val="solid"/>
                <a:round/>
              </a:ln>
            </p:spPr>
            <p:txBody>
              <a:bodyPr rtlCol="0" anchor="ctr"/>
              <a:lstStyle/>
              <a:p>
                <a:endParaRPr lang="en-US"/>
              </a:p>
            </p:txBody>
          </p:sp>
          <p:sp>
            <p:nvSpPr>
              <p:cNvPr id="111" name="Freeform: Shape 110">
                <a:extLst>
                  <a:ext uri="{FF2B5EF4-FFF2-40B4-BE49-F238E27FC236}">
                    <a16:creationId xmlns:a16="http://schemas.microsoft.com/office/drawing/2014/main" id="{4676F3DB-EAE2-42CF-A24C-3F4F48A40FD9}"/>
                  </a:ext>
                </a:extLst>
              </p:cNvPr>
              <p:cNvSpPr/>
              <p:nvPr/>
            </p:nvSpPr>
            <p:spPr>
              <a:xfrm>
                <a:off x="5073395" y="3074691"/>
                <a:ext cx="1851660" cy="84353"/>
              </a:xfrm>
              <a:custGeom>
                <a:avLst/>
                <a:gdLst>
                  <a:gd name="connsiteX0" fmla="*/ 0 w 1851660"/>
                  <a:gd name="connsiteY0" fmla="*/ 0 h 84353"/>
                  <a:gd name="connsiteX1" fmla="*/ 77152 w 1851660"/>
                  <a:gd name="connsiteY1" fmla="*/ 64941 h 84353"/>
                  <a:gd name="connsiteX2" fmla="*/ 231458 w 1851660"/>
                  <a:gd name="connsiteY2" fmla="*/ 78086 h 84353"/>
                  <a:gd name="connsiteX3" fmla="*/ 462915 w 1851660"/>
                  <a:gd name="connsiteY3" fmla="*/ 76333 h 84353"/>
                  <a:gd name="connsiteX4" fmla="*/ 694372 w 1851660"/>
                  <a:gd name="connsiteY4" fmla="*/ 83306 h 84353"/>
                  <a:gd name="connsiteX5" fmla="*/ 925830 w 1851660"/>
                  <a:gd name="connsiteY5" fmla="*/ 83191 h 84353"/>
                  <a:gd name="connsiteX6" fmla="*/ 1157288 w 1851660"/>
                  <a:gd name="connsiteY6" fmla="*/ 83039 h 84353"/>
                  <a:gd name="connsiteX7" fmla="*/ 1388745 w 1851660"/>
                  <a:gd name="connsiteY7" fmla="*/ 83972 h 84353"/>
                  <a:gd name="connsiteX8" fmla="*/ 1620202 w 1851660"/>
                  <a:gd name="connsiteY8" fmla="*/ 84353 h 84353"/>
                  <a:gd name="connsiteX9" fmla="*/ 1851660 w 1851660"/>
                  <a:gd name="connsiteY9" fmla="*/ 25851 h 84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84353">
                    <a:moveTo>
                      <a:pt x="0" y="0"/>
                    </a:moveTo>
                    <a:lnTo>
                      <a:pt x="77152" y="64941"/>
                    </a:lnTo>
                    <a:lnTo>
                      <a:pt x="231458" y="78086"/>
                    </a:lnTo>
                    <a:lnTo>
                      <a:pt x="462915" y="76333"/>
                    </a:lnTo>
                    <a:lnTo>
                      <a:pt x="694372" y="83306"/>
                    </a:lnTo>
                    <a:lnTo>
                      <a:pt x="925830" y="83191"/>
                    </a:lnTo>
                    <a:lnTo>
                      <a:pt x="1157288" y="83039"/>
                    </a:lnTo>
                    <a:lnTo>
                      <a:pt x="1388745" y="83972"/>
                    </a:lnTo>
                    <a:lnTo>
                      <a:pt x="1620202" y="84353"/>
                    </a:lnTo>
                    <a:lnTo>
                      <a:pt x="1851660" y="25851"/>
                    </a:lnTo>
                  </a:path>
                </a:pathLst>
              </a:custGeom>
              <a:noFill/>
              <a:ln w="38100" cap="sq">
                <a:solidFill>
                  <a:srgbClr val="FFA500"/>
                </a:solidFill>
                <a:prstDash val="solid"/>
                <a:round/>
              </a:ln>
            </p:spPr>
            <p:txBody>
              <a:bodyPr rtlCol="0" anchor="ctr"/>
              <a:lstStyle/>
              <a:p>
                <a:endParaRPr lang="en-US"/>
              </a:p>
            </p:txBody>
          </p:sp>
          <p:sp>
            <p:nvSpPr>
              <p:cNvPr id="113" name="Freeform: Shape 112">
                <a:extLst>
                  <a:ext uri="{FF2B5EF4-FFF2-40B4-BE49-F238E27FC236}">
                    <a16:creationId xmlns:a16="http://schemas.microsoft.com/office/drawing/2014/main" id="{BB950783-9512-427F-B7DB-5DB63D524367}"/>
                  </a:ext>
                </a:extLst>
              </p:cNvPr>
              <p:cNvSpPr/>
              <p:nvPr/>
            </p:nvSpPr>
            <p:spPr>
              <a:xfrm>
                <a:off x="5073395" y="2679546"/>
                <a:ext cx="1851660" cy="1042730"/>
              </a:xfrm>
              <a:custGeom>
                <a:avLst/>
                <a:gdLst>
                  <a:gd name="connsiteX0" fmla="*/ 0 w 1851660"/>
                  <a:gd name="connsiteY0" fmla="*/ 0 h 1042730"/>
                  <a:gd name="connsiteX1" fmla="*/ 77152 w 1851660"/>
                  <a:gd name="connsiteY1" fmla="*/ 86517 h 1042730"/>
                  <a:gd name="connsiteX2" fmla="*/ 231458 w 1851660"/>
                  <a:gd name="connsiteY2" fmla="*/ 274882 h 1042730"/>
                  <a:gd name="connsiteX3" fmla="*/ 462915 w 1851660"/>
                  <a:gd name="connsiteY3" fmla="*/ 483480 h 1042730"/>
                  <a:gd name="connsiteX4" fmla="*/ 694372 w 1851660"/>
                  <a:gd name="connsiteY4" fmla="*/ 626431 h 1042730"/>
                  <a:gd name="connsiteX5" fmla="*/ 925830 w 1851660"/>
                  <a:gd name="connsiteY5" fmla="*/ 727662 h 1042730"/>
                  <a:gd name="connsiteX6" fmla="*/ 1157288 w 1851660"/>
                  <a:gd name="connsiteY6" fmla="*/ 782793 h 1042730"/>
                  <a:gd name="connsiteX7" fmla="*/ 1388745 w 1851660"/>
                  <a:gd name="connsiteY7" fmla="*/ 843086 h 1042730"/>
                  <a:gd name="connsiteX8" fmla="*/ 1620202 w 1851660"/>
                  <a:gd name="connsiteY8" fmla="*/ 918353 h 1042730"/>
                  <a:gd name="connsiteX9" fmla="*/ 1851660 w 1851660"/>
                  <a:gd name="connsiteY9" fmla="*/ 1042730 h 104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1042730">
                    <a:moveTo>
                      <a:pt x="0" y="0"/>
                    </a:moveTo>
                    <a:lnTo>
                      <a:pt x="77152" y="86517"/>
                    </a:lnTo>
                    <a:lnTo>
                      <a:pt x="231458" y="274882"/>
                    </a:lnTo>
                    <a:lnTo>
                      <a:pt x="462915" y="483480"/>
                    </a:lnTo>
                    <a:lnTo>
                      <a:pt x="694372" y="626431"/>
                    </a:lnTo>
                    <a:lnTo>
                      <a:pt x="925830" y="727662"/>
                    </a:lnTo>
                    <a:lnTo>
                      <a:pt x="1157288" y="782793"/>
                    </a:lnTo>
                    <a:lnTo>
                      <a:pt x="1388745" y="843086"/>
                    </a:lnTo>
                    <a:lnTo>
                      <a:pt x="1620202" y="918353"/>
                    </a:lnTo>
                    <a:lnTo>
                      <a:pt x="1851660" y="1042730"/>
                    </a:lnTo>
                  </a:path>
                </a:pathLst>
              </a:custGeom>
              <a:noFill/>
              <a:ln w="38100" cap="sq">
                <a:solidFill>
                  <a:srgbClr val="FF0000"/>
                </a:solidFill>
                <a:prstDash val="solid"/>
                <a:round/>
              </a:ln>
            </p:spPr>
            <p:txBody>
              <a:bodyPr rtlCol="0" anchor="ctr"/>
              <a:lstStyle/>
              <a:p>
                <a:endParaRPr lang="en-US"/>
              </a:p>
            </p:txBody>
          </p:sp>
          <p:sp>
            <p:nvSpPr>
              <p:cNvPr id="314" name="Freeform: Shape 313">
                <a:extLst>
                  <a:ext uri="{FF2B5EF4-FFF2-40B4-BE49-F238E27FC236}">
                    <a16:creationId xmlns:a16="http://schemas.microsoft.com/office/drawing/2014/main" id="{B5C5455B-374B-4C02-A281-8EC9CCD24B2E}"/>
                  </a:ext>
                </a:extLst>
              </p:cNvPr>
              <p:cNvSpPr/>
              <p:nvPr/>
            </p:nvSpPr>
            <p:spPr>
              <a:xfrm>
                <a:off x="8036051" y="3435631"/>
                <a:ext cx="1851660" cy="307295"/>
              </a:xfrm>
              <a:custGeom>
                <a:avLst/>
                <a:gdLst>
                  <a:gd name="connsiteX0" fmla="*/ 0 w 1851660"/>
                  <a:gd name="connsiteY0" fmla="*/ 307296 h 307295"/>
                  <a:gd name="connsiteX1" fmla="*/ 77153 w 1851660"/>
                  <a:gd name="connsiteY1" fmla="*/ 217761 h 307295"/>
                  <a:gd name="connsiteX2" fmla="*/ 231458 w 1851660"/>
                  <a:gd name="connsiteY2" fmla="*/ 37776 h 307295"/>
                  <a:gd name="connsiteX3" fmla="*/ 462915 w 1851660"/>
                  <a:gd name="connsiteY3" fmla="*/ 32080 h 307295"/>
                  <a:gd name="connsiteX4" fmla="*/ 694372 w 1851660"/>
                  <a:gd name="connsiteY4" fmla="*/ 21012 h 307295"/>
                  <a:gd name="connsiteX5" fmla="*/ 925830 w 1851660"/>
                  <a:gd name="connsiteY5" fmla="*/ 13811 h 307295"/>
                  <a:gd name="connsiteX6" fmla="*/ 1157288 w 1851660"/>
                  <a:gd name="connsiteY6" fmla="*/ 21888 h 307295"/>
                  <a:gd name="connsiteX7" fmla="*/ 1388745 w 1851660"/>
                  <a:gd name="connsiteY7" fmla="*/ 34042 h 307295"/>
                  <a:gd name="connsiteX8" fmla="*/ 1620203 w 1851660"/>
                  <a:gd name="connsiteY8" fmla="*/ 35243 h 307295"/>
                  <a:gd name="connsiteX9" fmla="*/ 1851660 w 1851660"/>
                  <a:gd name="connsiteY9" fmla="*/ 0 h 307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307295">
                    <a:moveTo>
                      <a:pt x="0" y="307296"/>
                    </a:moveTo>
                    <a:lnTo>
                      <a:pt x="77153" y="217761"/>
                    </a:lnTo>
                    <a:lnTo>
                      <a:pt x="231458" y="37776"/>
                    </a:lnTo>
                    <a:lnTo>
                      <a:pt x="462915" y="32080"/>
                    </a:lnTo>
                    <a:lnTo>
                      <a:pt x="694372" y="21012"/>
                    </a:lnTo>
                    <a:lnTo>
                      <a:pt x="925830" y="13811"/>
                    </a:lnTo>
                    <a:lnTo>
                      <a:pt x="1157288" y="21888"/>
                    </a:lnTo>
                    <a:lnTo>
                      <a:pt x="1388745" y="34042"/>
                    </a:lnTo>
                    <a:lnTo>
                      <a:pt x="1620203" y="35243"/>
                    </a:lnTo>
                    <a:lnTo>
                      <a:pt x="1851660" y="0"/>
                    </a:lnTo>
                  </a:path>
                </a:pathLst>
              </a:custGeom>
              <a:noFill/>
              <a:ln w="38100" cap="sq">
                <a:solidFill>
                  <a:srgbClr val="000000"/>
                </a:solidFill>
                <a:prstDash val="solid"/>
                <a:round/>
              </a:ln>
            </p:spPr>
            <p:txBody>
              <a:bodyPr rtlCol="0" anchor="ctr"/>
              <a:lstStyle/>
              <a:p>
                <a:endParaRPr lang="en-US"/>
              </a:p>
            </p:txBody>
          </p:sp>
          <p:sp>
            <p:nvSpPr>
              <p:cNvPr id="316" name="Freeform: Shape 315">
                <a:extLst>
                  <a:ext uri="{FF2B5EF4-FFF2-40B4-BE49-F238E27FC236}">
                    <a16:creationId xmlns:a16="http://schemas.microsoft.com/office/drawing/2014/main" id="{9EFD915B-6BFC-41A2-8A60-7F1D8B312B52}"/>
                  </a:ext>
                </a:extLst>
              </p:cNvPr>
              <p:cNvSpPr/>
              <p:nvPr/>
            </p:nvSpPr>
            <p:spPr>
              <a:xfrm>
                <a:off x="8036051" y="4540036"/>
                <a:ext cx="1851660" cy="27279"/>
              </a:xfrm>
              <a:custGeom>
                <a:avLst/>
                <a:gdLst>
                  <a:gd name="connsiteX0" fmla="*/ 0 w 1851660"/>
                  <a:gd name="connsiteY0" fmla="*/ 27280 h 27279"/>
                  <a:gd name="connsiteX1" fmla="*/ 77153 w 1851660"/>
                  <a:gd name="connsiteY1" fmla="*/ 16155 h 27279"/>
                  <a:gd name="connsiteX2" fmla="*/ 231458 w 1851660"/>
                  <a:gd name="connsiteY2" fmla="*/ 23108 h 27279"/>
                  <a:gd name="connsiteX3" fmla="*/ 462915 w 1851660"/>
                  <a:gd name="connsiteY3" fmla="*/ 12687 h 27279"/>
                  <a:gd name="connsiteX4" fmla="*/ 694372 w 1851660"/>
                  <a:gd name="connsiteY4" fmla="*/ 6382 h 27279"/>
                  <a:gd name="connsiteX5" fmla="*/ 925830 w 1851660"/>
                  <a:gd name="connsiteY5" fmla="*/ 4286 h 27279"/>
                  <a:gd name="connsiteX6" fmla="*/ 1157288 w 1851660"/>
                  <a:gd name="connsiteY6" fmla="*/ 0 h 27279"/>
                  <a:gd name="connsiteX7" fmla="*/ 1388745 w 1851660"/>
                  <a:gd name="connsiteY7" fmla="*/ 20269 h 27279"/>
                  <a:gd name="connsiteX8" fmla="*/ 1620203 w 1851660"/>
                  <a:gd name="connsiteY8" fmla="*/ 22593 h 27279"/>
                  <a:gd name="connsiteX9" fmla="*/ 1851660 w 1851660"/>
                  <a:gd name="connsiteY9" fmla="*/ 24174 h 27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27279">
                    <a:moveTo>
                      <a:pt x="0" y="27280"/>
                    </a:moveTo>
                    <a:lnTo>
                      <a:pt x="77153" y="16155"/>
                    </a:lnTo>
                    <a:lnTo>
                      <a:pt x="231458" y="23108"/>
                    </a:lnTo>
                    <a:lnTo>
                      <a:pt x="462915" y="12687"/>
                    </a:lnTo>
                    <a:lnTo>
                      <a:pt x="694372" y="6382"/>
                    </a:lnTo>
                    <a:lnTo>
                      <a:pt x="925830" y="4286"/>
                    </a:lnTo>
                    <a:lnTo>
                      <a:pt x="1157288" y="0"/>
                    </a:lnTo>
                    <a:lnTo>
                      <a:pt x="1388745" y="20269"/>
                    </a:lnTo>
                    <a:lnTo>
                      <a:pt x="1620203" y="22593"/>
                    </a:lnTo>
                    <a:lnTo>
                      <a:pt x="1851660" y="24174"/>
                    </a:lnTo>
                  </a:path>
                </a:pathLst>
              </a:custGeom>
              <a:noFill/>
              <a:ln w="38100" cap="sq">
                <a:solidFill>
                  <a:srgbClr val="00FFFF"/>
                </a:solidFill>
                <a:prstDash val="solid"/>
                <a:round/>
              </a:ln>
            </p:spPr>
            <p:txBody>
              <a:bodyPr rtlCol="0" anchor="ctr"/>
              <a:lstStyle/>
              <a:p>
                <a:endParaRPr lang="en-US"/>
              </a:p>
            </p:txBody>
          </p:sp>
          <p:sp>
            <p:nvSpPr>
              <p:cNvPr id="318" name="Freeform: Shape 317">
                <a:extLst>
                  <a:ext uri="{FF2B5EF4-FFF2-40B4-BE49-F238E27FC236}">
                    <a16:creationId xmlns:a16="http://schemas.microsoft.com/office/drawing/2014/main" id="{7CC30400-980D-4789-B96C-FD230F05FCDB}"/>
                  </a:ext>
                </a:extLst>
              </p:cNvPr>
              <p:cNvSpPr/>
              <p:nvPr/>
            </p:nvSpPr>
            <p:spPr>
              <a:xfrm>
                <a:off x="8036051" y="3976822"/>
                <a:ext cx="1851660" cy="119100"/>
              </a:xfrm>
              <a:custGeom>
                <a:avLst/>
                <a:gdLst>
                  <a:gd name="connsiteX0" fmla="*/ 0 w 1851660"/>
                  <a:gd name="connsiteY0" fmla="*/ 119101 h 119100"/>
                  <a:gd name="connsiteX1" fmla="*/ 77153 w 1851660"/>
                  <a:gd name="connsiteY1" fmla="*/ 96355 h 119100"/>
                  <a:gd name="connsiteX2" fmla="*/ 231458 w 1851660"/>
                  <a:gd name="connsiteY2" fmla="*/ 66751 h 119100"/>
                  <a:gd name="connsiteX3" fmla="*/ 462915 w 1851660"/>
                  <a:gd name="connsiteY3" fmla="*/ 43777 h 119100"/>
                  <a:gd name="connsiteX4" fmla="*/ 694372 w 1851660"/>
                  <a:gd name="connsiteY4" fmla="*/ 36862 h 119100"/>
                  <a:gd name="connsiteX5" fmla="*/ 925830 w 1851660"/>
                  <a:gd name="connsiteY5" fmla="*/ 28594 h 119100"/>
                  <a:gd name="connsiteX6" fmla="*/ 1157288 w 1851660"/>
                  <a:gd name="connsiteY6" fmla="*/ 21984 h 119100"/>
                  <a:gd name="connsiteX7" fmla="*/ 1388745 w 1851660"/>
                  <a:gd name="connsiteY7" fmla="*/ 11925 h 119100"/>
                  <a:gd name="connsiteX8" fmla="*/ 1620203 w 1851660"/>
                  <a:gd name="connsiteY8" fmla="*/ 2153 h 119100"/>
                  <a:gd name="connsiteX9" fmla="*/ 1851660 w 1851660"/>
                  <a:gd name="connsiteY9" fmla="*/ 0 h 1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119100">
                    <a:moveTo>
                      <a:pt x="0" y="119101"/>
                    </a:moveTo>
                    <a:lnTo>
                      <a:pt x="77153" y="96355"/>
                    </a:lnTo>
                    <a:lnTo>
                      <a:pt x="231458" y="66751"/>
                    </a:lnTo>
                    <a:lnTo>
                      <a:pt x="462915" y="43777"/>
                    </a:lnTo>
                    <a:lnTo>
                      <a:pt x="694372" y="36862"/>
                    </a:lnTo>
                    <a:lnTo>
                      <a:pt x="925830" y="28594"/>
                    </a:lnTo>
                    <a:lnTo>
                      <a:pt x="1157288" y="21984"/>
                    </a:lnTo>
                    <a:lnTo>
                      <a:pt x="1388745" y="11925"/>
                    </a:lnTo>
                    <a:lnTo>
                      <a:pt x="1620203" y="2153"/>
                    </a:lnTo>
                    <a:lnTo>
                      <a:pt x="1851660" y="0"/>
                    </a:lnTo>
                  </a:path>
                </a:pathLst>
              </a:custGeom>
              <a:noFill/>
              <a:ln w="38100" cap="sq">
                <a:solidFill>
                  <a:srgbClr val="0000FF"/>
                </a:solidFill>
                <a:prstDash val="solid"/>
                <a:round/>
              </a:ln>
            </p:spPr>
            <p:txBody>
              <a:bodyPr rtlCol="0" anchor="ctr"/>
              <a:lstStyle/>
              <a:p>
                <a:endParaRPr lang="en-US"/>
              </a:p>
            </p:txBody>
          </p:sp>
          <p:sp>
            <p:nvSpPr>
              <p:cNvPr id="320" name="Freeform: Shape 319">
                <a:extLst>
                  <a:ext uri="{FF2B5EF4-FFF2-40B4-BE49-F238E27FC236}">
                    <a16:creationId xmlns:a16="http://schemas.microsoft.com/office/drawing/2014/main" id="{43187195-3A6E-4C51-ACF1-A294396A781A}"/>
                  </a:ext>
                </a:extLst>
              </p:cNvPr>
              <p:cNvSpPr/>
              <p:nvPr/>
            </p:nvSpPr>
            <p:spPr>
              <a:xfrm>
                <a:off x="8036051" y="4548189"/>
                <a:ext cx="1851660" cy="61912"/>
              </a:xfrm>
              <a:custGeom>
                <a:avLst/>
                <a:gdLst>
                  <a:gd name="connsiteX0" fmla="*/ 0 w 1851660"/>
                  <a:gd name="connsiteY0" fmla="*/ 61913 h 61912"/>
                  <a:gd name="connsiteX1" fmla="*/ 77153 w 1851660"/>
                  <a:gd name="connsiteY1" fmla="*/ 39034 h 61912"/>
                  <a:gd name="connsiteX2" fmla="*/ 231458 w 1851660"/>
                  <a:gd name="connsiteY2" fmla="*/ 2838 h 61912"/>
                  <a:gd name="connsiteX3" fmla="*/ 462915 w 1851660"/>
                  <a:gd name="connsiteY3" fmla="*/ 0 h 61912"/>
                  <a:gd name="connsiteX4" fmla="*/ 694372 w 1851660"/>
                  <a:gd name="connsiteY4" fmla="*/ 5449 h 61912"/>
                  <a:gd name="connsiteX5" fmla="*/ 925830 w 1851660"/>
                  <a:gd name="connsiteY5" fmla="*/ 8592 h 61912"/>
                  <a:gd name="connsiteX6" fmla="*/ 1157288 w 1851660"/>
                  <a:gd name="connsiteY6" fmla="*/ 5868 h 61912"/>
                  <a:gd name="connsiteX7" fmla="*/ 1388745 w 1851660"/>
                  <a:gd name="connsiteY7" fmla="*/ 5182 h 61912"/>
                  <a:gd name="connsiteX8" fmla="*/ 1620203 w 1851660"/>
                  <a:gd name="connsiteY8" fmla="*/ 6496 h 61912"/>
                  <a:gd name="connsiteX9" fmla="*/ 1851660 w 1851660"/>
                  <a:gd name="connsiteY9" fmla="*/ 18936 h 6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61912">
                    <a:moveTo>
                      <a:pt x="0" y="61913"/>
                    </a:moveTo>
                    <a:lnTo>
                      <a:pt x="77153" y="39034"/>
                    </a:lnTo>
                    <a:lnTo>
                      <a:pt x="231458" y="2838"/>
                    </a:lnTo>
                    <a:lnTo>
                      <a:pt x="462915" y="0"/>
                    </a:lnTo>
                    <a:lnTo>
                      <a:pt x="694372" y="5449"/>
                    </a:lnTo>
                    <a:lnTo>
                      <a:pt x="925830" y="8592"/>
                    </a:lnTo>
                    <a:lnTo>
                      <a:pt x="1157288" y="5868"/>
                    </a:lnTo>
                    <a:lnTo>
                      <a:pt x="1388745" y="5182"/>
                    </a:lnTo>
                    <a:lnTo>
                      <a:pt x="1620203" y="6496"/>
                    </a:lnTo>
                    <a:lnTo>
                      <a:pt x="1851660" y="18936"/>
                    </a:lnTo>
                  </a:path>
                </a:pathLst>
              </a:custGeom>
              <a:noFill/>
              <a:ln w="38100" cap="sq">
                <a:solidFill>
                  <a:srgbClr val="FFA500"/>
                </a:solidFill>
                <a:prstDash val="solid"/>
                <a:round/>
              </a:ln>
            </p:spPr>
            <p:txBody>
              <a:bodyPr rtlCol="0" anchor="ctr"/>
              <a:lstStyle/>
              <a:p>
                <a:endParaRPr lang="en-US"/>
              </a:p>
            </p:txBody>
          </p:sp>
          <p:sp>
            <p:nvSpPr>
              <p:cNvPr id="322" name="Freeform: Shape 321">
                <a:extLst>
                  <a:ext uri="{FF2B5EF4-FFF2-40B4-BE49-F238E27FC236}">
                    <a16:creationId xmlns:a16="http://schemas.microsoft.com/office/drawing/2014/main" id="{48DB19A0-9698-424C-89B1-B1707D53D421}"/>
                  </a:ext>
                </a:extLst>
              </p:cNvPr>
              <p:cNvSpPr/>
              <p:nvPr/>
            </p:nvSpPr>
            <p:spPr>
              <a:xfrm>
                <a:off x="8036051" y="4435585"/>
                <a:ext cx="1851660" cy="58292"/>
              </a:xfrm>
              <a:custGeom>
                <a:avLst/>
                <a:gdLst>
                  <a:gd name="connsiteX0" fmla="*/ 0 w 1851660"/>
                  <a:gd name="connsiteY0" fmla="*/ 58293 h 58292"/>
                  <a:gd name="connsiteX1" fmla="*/ 77153 w 1851660"/>
                  <a:gd name="connsiteY1" fmla="*/ 57760 h 58292"/>
                  <a:gd name="connsiteX2" fmla="*/ 231458 w 1851660"/>
                  <a:gd name="connsiteY2" fmla="*/ 52997 h 58292"/>
                  <a:gd name="connsiteX3" fmla="*/ 462915 w 1851660"/>
                  <a:gd name="connsiteY3" fmla="*/ 43282 h 58292"/>
                  <a:gd name="connsiteX4" fmla="*/ 694372 w 1851660"/>
                  <a:gd name="connsiteY4" fmla="*/ 35795 h 58292"/>
                  <a:gd name="connsiteX5" fmla="*/ 925830 w 1851660"/>
                  <a:gd name="connsiteY5" fmla="*/ 30289 h 58292"/>
                  <a:gd name="connsiteX6" fmla="*/ 1157288 w 1851660"/>
                  <a:gd name="connsiteY6" fmla="*/ 22098 h 58292"/>
                  <a:gd name="connsiteX7" fmla="*/ 1388745 w 1851660"/>
                  <a:gd name="connsiteY7" fmla="*/ 17316 h 58292"/>
                  <a:gd name="connsiteX8" fmla="*/ 1620203 w 1851660"/>
                  <a:gd name="connsiteY8" fmla="*/ 13240 h 58292"/>
                  <a:gd name="connsiteX9" fmla="*/ 1851660 w 1851660"/>
                  <a:gd name="connsiteY9" fmla="*/ 0 h 58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51660" h="58292">
                    <a:moveTo>
                      <a:pt x="0" y="58293"/>
                    </a:moveTo>
                    <a:lnTo>
                      <a:pt x="77153" y="57760"/>
                    </a:lnTo>
                    <a:lnTo>
                      <a:pt x="231458" y="52997"/>
                    </a:lnTo>
                    <a:lnTo>
                      <a:pt x="462915" y="43282"/>
                    </a:lnTo>
                    <a:lnTo>
                      <a:pt x="694372" y="35795"/>
                    </a:lnTo>
                    <a:lnTo>
                      <a:pt x="925830" y="30289"/>
                    </a:lnTo>
                    <a:lnTo>
                      <a:pt x="1157288" y="22098"/>
                    </a:lnTo>
                    <a:lnTo>
                      <a:pt x="1388745" y="17316"/>
                    </a:lnTo>
                    <a:lnTo>
                      <a:pt x="1620203" y="13240"/>
                    </a:lnTo>
                    <a:lnTo>
                      <a:pt x="1851660" y="0"/>
                    </a:lnTo>
                  </a:path>
                </a:pathLst>
              </a:custGeom>
              <a:noFill/>
              <a:ln w="38100" cap="sq">
                <a:solidFill>
                  <a:srgbClr val="FF0000"/>
                </a:solidFill>
                <a:prstDash val="solid"/>
                <a:round/>
              </a:ln>
            </p:spPr>
            <p:txBody>
              <a:bodyPr rtlCol="0" anchor="ctr"/>
              <a:lstStyle/>
              <a:p>
                <a:endParaRPr lang="en-US"/>
              </a:p>
            </p:txBody>
          </p:sp>
        </p:grpSp>
        <p:sp>
          <p:nvSpPr>
            <p:cNvPr id="365" name="Freeform: Shape 364">
              <a:extLst>
                <a:ext uri="{FF2B5EF4-FFF2-40B4-BE49-F238E27FC236}">
                  <a16:creationId xmlns:a16="http://schemas.microsoft.com/office/drawing/2014/main" id="{D0FF405B-A118-40A7-94B1-1201EAC6DAFF}"/>
                </a:ext>
              </a:extLst>
            </p:cNvPr>
            <p:cNvSpPr/>
            <p:nvPr/>
          </p:nvSpPr>
          <p:spPr>
            <a:xfrm>
              <a:off x="10024871" y="4122669"/>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00"/>
              </a:solidFill>
              <a:prstDash val="solid"/>
              <a:round/>
            </a:ln>
          </p:spPr>
          <p:txBody>
            <a:bodyPr rtlCol="0" anchor="ctr"/>
            <a:lstStyle/>
            <a:p>
              <a:endParaRPr lang="en-US"/>
            </a:p>
          </p:txBody>
        </p:sp>
        <p:grpSp>
          <p:nvGrpSpPr>
            <p:cNvPr id="366" name="Graphic 4">
              <a:extLst>
                <a:ext uri="{FF2B5EF4-FFF2-40B4-BE49-F238E27FC236}">
                  <a16:creationId xmlns:a16="http://schemas.microsoft.com/office/drawing/2014/main" id="{2BF7F60B-8A6D-41F0-BD80-29F50A6C7D27}"/>
                </a:ext>
              </a:extLst>
            </p:cNvPr>
            <p:cNvGrpSpPr/>
            <p:nvPr/>
          </p:nvGrpSpPr>
          <p:grpSpPr>
            <a:xfrm>
              <a:off x="10460140" y="4062900"/>
              <a:ext cx="1588438" cy="115276"/>
              <a:chOff x="10460140" y="4062900"/>
              <a:chExt cx="1588438" cy="115276"/>
            </a:xfrm>
            <a:solidFill>
              <a:srgbClr val="000000"/>
            </a:solidFill>
          </p:grpSpPr>
          <p:sp>
            <p:nvSpPr>
              <p:cNvPr id="367" name="Freeform: Shape 366">
                <a:extLst>
                  <a:ext uri="{FF2B5EF4-FFF2-40B4-BE49-F238E27FC236}">
                    <a16:creationId xmlns:a16="http://schemas.microsoft.com/office/drawing/2014/main" id="{5D5F00C5-C285-4A6F-BD15-0A95E4AD2390}"/>
                  </a:ext>
                </a:extLst>
              </p:cNvPr>
              <p:cNvSpPr/>
              <p:nvPr/>
            </p:nvSpPr>
            <p:spPr>
              <a:xfrm flipV="1">
                <a:off x="10460140" y="4062900"/>
                <a:ext cx="97035" cy="115276"/>
              </a:xfrm>
              <a:custGeom>
                <a:avLst/>
                <a:gdLst>
                  <a:gd name="connsiteX0" fmla="*/ 82459 w 97035"/>
                  <a:gd name="connsiteY0" fmla="*/ 18159 h 115276"/>
                  <a:gd name="connsiteX1" fmla="*/ 82459 w 97035"/>
                  <a:gd name="connsiteY1" fmla="*/ 47996 h 115276"/>
                  <a:gd name="connsiteX2" fmla="*/ 57909 w 97035"/>
                  <a:gd name="connsiteY2" fmla="*/ 47996 h 115276"/>
                  <a:gd name="connsiteX3" fmla="*/ 57909 w 97035"/>
                  <a:gd name="connsiteY3" fmla="*/ 60355 h 115276"/>
                  <a:gd name="connsiteX4" fmla="*/ 97342 w 97035"/>
                  <a:gd name="connsiteY4" fmla="*/ 60355 h 115276"/>
                  <a:gd name="connsiteX5" fmla="*/ 97342 w 97035"/>
                  <a:gd name="connsiteY5" fmla="*/ 12635 h 115276"/>
                  <a:gd name="connsiteX6" fmla="*/ 78149 w 97035"/>
                  <a:gd name="connsiteY6" fmla="*/ 3300 h 115276"/>
                  <a:gd name="connsiteX7" fmla="*/ 55765 w 97035"/>
                  <a:gd name="connsiteY7" fmla="*/ 133 h 115276"/>
                  <a:gd name="connsiteX8" fmla="*/ 14998 w 97035"/>
                  <a:gd name="connsiteY8" fmla="*/ 15349 h 115276"/>
                  <a:gd name="connsiteX9" fmla="*/ 306 w 97035"/>
                  <a:gd name="connsiteY9" fmla="*/ 57736 h 115276"/>
                  <a:gd name="connsiteX10" fmla="*/ 14998 w 97035"/>
                  <a:gd name="connsiteY10" fmla="*/ 100193 h 115276"/>
                  <a:gd name="connsiteX11" fmla="*/ 55765 w 97035"/>
                  <a:gd name="connsiteY11" fmla="*/ 115410 h 115276"/>
                  <a:gd name="connsiteX12" fmla="*/ 76411 w 97035"/>
                  <a:gd name="connsiteY12" fmla="*/ 112719 h 115276"/>
                  <a:gd name="connsiteX13" fmla="*/ 94461 w 97035"/>
                  <a:gd name="connsiteY13" fmla="*/ 104837 h 115276"/>
                  <a:gd name="connsiteX14" fmla="*/ 94461 w 97035"/>
                  <a:gd name="connsiteY14" fmla="*/ 88835 h 115276"/>
                  <a:gd name="connsiteX15" fmla="*/ 76744 w 97035"/>
                  <a:gd name="connsiteY15" fmla="*/ 99479 h 115276"/>
                  <a:gd name="connsiteX16" fmla="*/ 57028 w 97035"/>
                  <a:gd name="connsiteY16" fmla="*/ 103051 h 115276"/>
                  <a:gd name="connsiteX17" fmla="*/ 26381 w 97035"/>
                  <a:gd name="connsiteY17" fmla="*/ 91668 h 115276"/>
                  <a:gd name="connsiteX18" fmla="*/ 16165 w 97035"/>
                  <a:gd name="connsiteY18" fmla="*/ 57736 h 115276"/>
                  <a:gd name="connsiteX19" fmla="*/ 26381 w 97035"/>
                  <a:gd name="connsiteY19" fmla="*/ 23874 h 115276"/>
                  <a:gd name="connsiteX20" fmla="*/ 57028 w 97035"/>
                  <a:gd name="connsiteY20" fmla="*/ 12492 h 115276"/>
                  <a:gd name="connsiteX21" fmla="*/ 71220 w 97035"/>
                  <a:gd name="connsiteY21" fmla="*/ 13873 h 115276"/>
                  <a:gd name="connsiteX22" fmla="*/ 82459 w 97035"/>
                  <a:gd name="connsiteY22" fmla="*/ 18159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7035" h="115276">
                    <a:moveTo>
                      <a:pt x="82459" y="18159"/>
                    </a:moveTo>
                    <a:lnTo>
                      <a:pt x="82459" y="47996"/>
                    </a:lnTo>
                    <a:lnTo>
                      <a:pt x="57909" y="47996"/>
                    </a:lnTo>
                    <a:lnTo>
                      <a:pt x="57909" y="60355"/>
                    </a:lnTo>
                    <a:lnTo>
                      <a:pt x="97342" y="60355"/>
                    </a:lnTo>
                    <a:lnTo>
                      <a:pt x="97342" y="12635"/>
                    </a:lnTo>
                    <a:cubicBezTo>
                      <a:pt x="91548" y="8523"/>
                      <a:pt x="85150" y="5412"/>
                      <a:pt x="78149" y="3300"/>
                    </a:cubicBezTo>
                    <a:cubicBezTo>
                      <a:pt x="71164" y="1189"/>
                      <a:pt x="63703" y="133"/>
                      <a:pt x="55765" y="133"/>
                    </a:cubicBezTo>
                    <a:cubicBezTo>
                      <a:pt x="38398" y="133"/>
                      <a:pt x="24809" y="5205"/>
                      <a:pt x="14998" y="15349"/>
                    </a:cubicBezTo>
                    <a:cubicBezTo>
                      <a:pt x="5204" y="25509"/>
                      <a:pt x="306" y="39638"/>
                      <a:pt x="306" y="57736"/>
                    </a:cubicBezTo>
                    <a:cubicBezTo>
                      <a:pt x="306" y="75897"/>
                      <a:pt x="5204" y="90049"/>
                      <a:pt x="14998" y="100193"/>
                    </a:cubicBezTo>
                    <a:cubicBezTo>
                      <a:pt x="24809" y="110337"/>
                      <a:pt x="38398" y="115410"/>
                      <a:pt x="55765" y="115410"/>
                    </a:cubicBezTo>
                    <a:cubicBezTo>
                      <a:pt x="63004" y="115410"/>
                      <a:pt x="69886" y="114513"/>
                      <a:pt x="76411" y="112719"/>
                    </a:cubicBezTo>
                    <a:cubicBezTo>
                      <a:pt x="82936" y="110941"/>
                      <a:pt x="88952" y="108313"/>
                      <a:pt x="94461" y="104837"/>
                    </a:cubicBezTo>
                    <a:lnTo>
                      <a:pt x="94461" y="88835"/>
                    </a:lnTo>
                    <a:cubicBezTo>
                      <a:pt x="88905" y="93550"/>
                      <a:pt x="82999" y="97098"/>
                      <a:pt x="76744" y="99479"/>
                    </a:cubicBezTo>
                    <a:cubicBezTo>
                      <a:pt x="70490" y="101860"/>
                      <a:pt x="63917" y="103051"/>
                      <a:pt x="57028" y="103051"/>
                    </a:cubicBezTo>
                    <a:cubicBezTo>
                      <a:pt x="43423" y="103051"/>
                      <a:pt x="33207" y="99257"/>
                      <a:pt x="26381" y="91668"/>
                    </a:cubicBezTo>
                    <a:cubicBezTo>
                      <a:pt x="19570" y="84080"/>
                      <a:pt x="16165" y="72769"/>
                      <a:pt x="16165" y="57736"/>
                    </a:cubicBezTo>
                    <a:cubicBezTo>
                      <a:pt x="16165" y="42750"/>
                      <a:pt x="19570" y="31462"/>
                      <a:pt x="26381" y="23874"/>
                    </a:cubicBezTo>
                    <a:cubicBezTo>
                      <a:pt x="33207" y="16286"/>
                      <a:pt x="43423" y="12492"/>
                      <a:pt x="57028" y="12492"/>
                    </a:cubicBezTo>
                    <a:cubicBezTo>
                      <a:pt x="62330" y="12492"/>
                      <a:pt x="67061" y="12952"/>
                      <a:pt x="71220" y="13873"/>
                    </a:cubicBezTo>
                    <a:cubicBezTo>
                      <a:pt x="75395" y="14794"/>
                      <a:pt x="79141" y="16222"/>
                      <a:pt x="82459" y="18159"/>
                    </a:cubicBezTo>
                    <a:close/>
                  </a:path>
                </a:pathLst>
              </a:custGeom>
              <a:solidFill>
                <a:srgbClr val="000000"/>
              </a:solidFill>
              <a:ln w="1524" cap="flat">
                <a:noFill/>
                <a:prstDash val="solid"/>
                <a:round/>
              </a:ln>
            </p:spPr>
            <p:txBody>
              <a:bodyPr rtlCol="0" anchor="ctr"/>
              <a:lstStyle/>
              <a:p>
                <a:endParaRPr lang="en-US"/>
              </a:p>
            </p:txBody>
          </p:sp>
          <p:sp>
            <p:nvSpPr>
              <p:cNvPr id="368" name="Freeform: Shape 367">
                <a:extLst>
                  <a:ext uri="{FF2B5EF4-FFF2-40B4-BE49-F238E27FC236}">
                    <a16:creationId xmlns:a16="http://schemas.microsoft.com/office/drawing/2014/main" id="{484BCA95-BFB1-48BD-BDAC-E5DD5DE640E5}"/>
                  </a:ext>
                </a:extLst>
              </p:cNvPr>
              <p:cNvSpPr/>
              <p:nvPr/>
            </p:nvSpPr>
            <p:spPr>
              <a:xfrm flipV="1">
                <a:off x="10584641" y="4064900"/>
                <a:ext cx="71580" cy="111109"/>
              </a:xfrm>
              <a:custGeom>
                <a:avLst/>
                <a:gdLst>
                  <a:gd name="connsiteX0" fmla="*/ 316 w 71580"/>
                  <a:gd name="connsiteY0" fmla="*/ 111242 h 111109"/>
                  <a:gd name="connsiteX1" fmla="*/ 70563 w 71580"/>
                  <a:gd name="connsiteY1" fmla="*/ 111242 h 111109"/>
                  <a:gd name="connsiteX2" fmla="*/ 70563 w 71580"/>
                  <a:gd name="connsiteY2" fmla="*/ 98574 h 111109"/>
                  <a:gd name="connsiteX3" fmla="*/ 15342 w 71580"/>
                  <a:gd name="connsiteY3" fmla="*/ 98574 h 111109"/>
                  <a:gd name="connsiteX4" fmla="*/ 15342 w 71580"/>
                  <a:gd name="connsiteY4" fmla="*/ 65689 h 111109"/>
                  <a:gd name="connsiteX5" fmla="*/ 68253 w 71580"/>
                  <a:gd name="connsiteY5" fmla="*/ 65689 h 111109"/>
                  <a:gd name="connsiteX6" fmla="*/ 68253 w 71580"/>
                  <a:gd name="connsiteY6" fmla="*/ 53045 h 111109"/>
                  <a:gd name="connsiteX7" fmla="*/ 15342 w 71580"/>
                  <a:gd name="connsiteY7" fmla="*/ 53045 h 111109"/>
                  <a:gd name="connsiteX8" fmla="*/ 15342 w 71580"/>
                  <a:gd name="connsiteY8" fmla="*/ 12778 h 111109"/>
                  <a:gd name="connsiteX9" fmla="*/ 71897 w 71580"/>
                  <a:gd name="connsiteY9" fmla="*/ 12778 h 111109"/>
                  <a:gd name="connsiteX10" fmla="*/ 71897 w 71580"/>
                  <a:gd name="connsiteY10" fmla="*/ 133 h 111109"/>
                  <a:gd name="connsiteX11" fmla="*/ 316 w 71580"/>
                  <a:gd name="connsiteY11" fmla="*/ 13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580" h="111109">
                    <a:moveTo>
                      <a:pt x="316" y="111242"/>
                    </a:moveTo>
                    <a:lnTo>
                      <a:pt x="70563" y="111242"/>
                    </a:lnTo>
                    <a:lnTo>
                      <a:pt x="70563" y="98574"/>
                    </a:lnTo>
                    <a:lnTo>
                      <a:pt x="15342" y="98574"/>
                    </a:lnTo>
                    <a:lnTo>
                      <a:pt x="15342" y="65689"/>
                    </a:lnTo>
                    <a:lnTo>
                      <a:pt x="68253" y="65689"/>
                    </a:lnTo>
                    <a:lnTo>
                      <a:pt x="68253" y="53045"/>
                    </a:lnTo>
                    <a:lnTo>
                      <a:pt x="15342" y="53045"/>
                    </a:lnTo>
                    <a:lnTo>
                      <a:pt x="15342" y="12778"/>
                    </a:lnTo>
                    <a:lnTo>
                      <a:pt x="71897" y="12778"/>
                    </a:lnTo>
                    <a:lnTo>
                      <a:pt x="71897" y="133"/>
                    </a:lnTo>
                    <a:lnTo>
                      <a:pt x="316" y="133"/>
                    </a:lnTo>
                    <a:close/>
                  </a:path>
                </a:pathLst>
              </a:custGeom>
              <a:solidFill>
                <a:srgbClr val="000000"/>
              </a:solidFill>
              <a:ln w="1524" cap="flat">
                <a:noFill/>
                <a:prstDash val="solid"/>
                <a:round/>
              </a:ln>
            </p:spPr>
            <p:txBody>
              <a:bodyPr rtlCol="0" anchor="ctr"/>
              <a:lstStyle/>
              <a:p>
                <a:endParaRPr lang="en-US"/>
              </a:p>
            </p:txBody>
          </p:sp>
          <p:sp>
            <p:nvSpPr>
              <p:cNvPr id="369" name="Freeform: Shape 368">
                <a:extLst>
                  <a:ext uri="{FF2B5EF4-FFF2-40B4-BE49-F238E27FC236}">
                    <a16:creationId xmlns:a16="http://schemas.microsoft.com/office/drawing/2014/main" id="{8CD01594-7008-4E68-861E-E0EAAC9D04C7}"/>
                  </a:ext>
                </a:extLst>
              </p:cNvPr>
              <p:cNvSpPr/>
              <p:nvPr/>
            </p:nvSpPr>
            <p:spPr>
              <a:xfrm flipV="1">
                <a:off x="10674527" y="4062900"/>
                <a:ext cx="102846" cy="115276"/>
              </a:xfrm>
              <a:custGeom>
                <a:avLst/>
                <a:gdLst>
                  <a:gd name="connsiteX0" fmla="*/ 51822 w 102846"/>
                  <a:gd name="connsiteY0" fmla="*/ 103218 h 115276"/>
                  <a:gd name="connsiteX1" fmla="*/ 25795 w 102846"/>
                  <a:gd name="connsiteY1" fmla="*/ 91002 h 115276"/>
                  <a:gd name="connsiteX2" fmla="*/ 16175 w 102846"/>
                  <a:gd name="connsiteY2" fmla="*/ 57736 h 115276"/>
                  <a:gd name="connsiteX3" fmla="*/ 25795 w 102846"/>
                  <a:gd name="connsiteY3" fmla="*/ 24541 h 115276"/>
                  <a:gd name="connsiteX4" fmla="*/ 51822 w 102846"/>
                  <a:gd name="connsiteY4" fmla="*/ 12349 h 115276"/>
                  <a:gd name="connsiteX5" fmla="*/ 77754 w 102846"/>
                  <a:gd name="connsiteY5" fmla="*/ 24541 h 115276"/>
                  <a:gd name="connsiteX6" fmla="*/ 87327 w 102846"/>
                  <a:gd name="connsiteY6" fmla="*/ 57736 h 115276"/>
                  <a:gd name="connsiteX7" fmla="*/ 77754 w 102846"/>
                  <a:gd name="connsiteY7" fmla="*/ 91002 h 115276"/>
                  <a:gd name="connsiteX8" fmla="*/ 51822 w 102846"/>
                  <a:gd name="connsiteY8" fmla="*/ 103218 h 115276"/>
                  <a:gd name="connsiteX9" fmla="*/ 51822 w 102846"/>
                  <a:gd name="connsiteY9" fmla="*/ 115410 h 115276"/>
                  <a:gd name="connsiteX10" fmla="*/ 89160 w 102846"/>
                  <a:gd name="connsiteY10" fmla="*/ 99741 h 115276"/>
                  <a:gd name="connsiteX11" fmla="*/ 103162 w 102846"/>
                  <a:gd name="connsiteY11" fmla="*/ 57736 h 115276"/>
                  <a:gd name="connsiteX12" fmla="*/ 89160 w 102846"/>
                  <a:gd name="connsiteY12" fmla="*/ 15802 h 115276"/>
                  <a:gd name="connsiteX13" fmla="*/ 51822 w 102846"/>
                  <a:gd name="connsiteY13" fmla="*/ 133 h 115276"/>
                  <a:gd name="connsiteX14" fmla="*/ 14341 w 102846"/>
                  <a:gd name="connsiteY14" fmla="*/ 15754 h 115276"/>
                  <a:gd name="connsiteX15" fmla="*/ 316 w 102846"/>
                  <a:gd name="connsiteY15" fmla="*/ 57736 h 115276"/>
                  <a:gd name="connsiteX16" fmla="*/ 14341 w 102846"/>
                  <a:gd name="connsiteY16" fmla="*/ 99741 h 115276"/>
                  <a:gd name="connsiteX17" fmla="*/ 51822 w 102846"/>
                  <a:gd name="connsiteY17" fmla="*/ 115410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846" h="115276">
                    <a:moveTo>
                      <a:pt x="51822" y="103218"/>
                    </a:moveTo>
                    <a:cubicBezTo>
                      <a:pt x="40900" y="103218"/>
                      <a:pt x="32224" y="99146"/>
                      <a:pt x="25795" y="91002"/>
                    </a:cubicBezTo>
                    <a:cubicBezTo>
                      <a:pt x="19382" y="82874"/>
                      <a:pt x="16175" y="71785"/>
                      <a:pt x="16175" y="57736"/>
                    </a:cubicBezTo>
                    <a:cubicBezTo>
                      <a:pt x="16175" y="43750"/>
                      <a:pt x="19382" y="32685"/>
                      <a:pt x="25795" y="24541"/>
                    </a:cubicBezTo>
                    <a:cubicBezTo>
                      <a:pt x="32224" y="16413"/>
                      <a:pt x="40900" y="12349"/>
                      <a:pt x="51822" y="12349"/>
                    </a:cubicBezTo>
                    <a:cubicBezTo>
                      <a:pt x="62728" y="12349"/>
                      <a:pt x="71372" y="16413"/>
                      <a:pt x="77754" y="24541"/>
                    </a:cubicBezTo>
                    <a:cubicBezTo>
                      <a:pt x="84136" y="32685"/>
                      <a:pt x="87327" y="43750"/>
                      <a:pt x="87327" y="57736"/>
                    </a:cubicBezTo>
                    <a:cubicBezTo>
                      <a:pt x="87327" y="71785"/>
                      <a:pt x="84136" y="82874"/>
                      <a:pt x="77754" y="91002"/>
                    </a:cubicBezTo>
                    <a:cubicBezTo>
                      <a:pt x="71372" y="99146"/>
                      <a:pt x="62728" y="103218"/>
                      <a:pt x="51822" y="103218"/>
                    </a:cubicBezTo>
                    <a:close/>
                    <a:moveTo>
                      <a:pt x="51822" y="115410"/>
                    </a:moveTo>
                    <a:cubicBezTo>
                      <a:pt x="67395" y="115410"/>
                      <a:pt x="79842" y="110187"/>
                      <a:pt x="89160" y="99741"/>
                    </a:cubicBezTo>
                    <a:cubicBezTo>
                      <a:pt x="98495" y="89295"/>
                      <a:pt x="103162" y="75293"/>
                      <a:pt x="103162" y="57736"/>
                    </a:cubicBezTo>
                    <a:cubicBezTo>
                      <a:pt x="103162" y="40225"/>
                      <a:pt x="98495" y="26247"/>
                      <a:pt x="89160" y="15802"/>
                    </a:cubicBezTo>
                    <a:cubicBezTo>
                      <a:pt x="79842" y="5356"/>
                      <a:pt x="67395" y="133"/>
                      <a:pt x="51822" y="133"/>
                    </a:cubicBezTo>
                    <a:cubicBezTo>
                      <a:pt x="36201" y="133"/>
                      <a:pt x="23707" y="5340"/>
                      <a:pt x="14341" y="15754"/>
                    </a:cubicBezTo>
                    <a:cubicBezTo>
                      <a:pt x="4991" y="26184"/>
                      <a:pt x="316" y="40178"/>
                      <a:pt x="316" y="57736"/>
                    </a:cubicBezTo>
                    <a:cubicBezTo>
                      <a:pt x="316" y="75293"/>
                      <a:pt x="4991" y="89295"/>
                      <a:pt x="14341" y="99741"/>
                    </a:cubicBezTo>
                    <a:cubicBezTo>
                      <a:pt x="23707" y="110187"/>
                      <a:pt x="36201" y="115410"/>
                      <a:pt x="51822" y="115410"/>
                    </a:cubicBezTo>
                    <a:close/>
                  </a:path>
                </a:pathLst>
              </a:custGeom>
              <a:solidFill>
                <a:srgbClr val="000000"/>
              </a:solidFill>
              <a:ln w="1524" cap="flat">
                <a:noFill/>
                <a:prstDash val="solid"/>
                <a:round/>
              </a:ln>
            </p:spPr>
            <p:txBody>
              <a:bodyPr rtlCol="0" anchor="ctr"/>
              <a:lstStyle/>
              <a:p>
                <a:endParaRPr lang="en-US"/>
              </a:p>
            </p:txBody>
          </p:sp>
          <p:sp>
            <p:nvSpPr>
              <p:cNvPr id="370" name="Freeform: Shape 369">
                <a:extLst>
                  <a:ext uri="{FF2B5EF4-FFF2-40B4-BE49-F238E27FC236}">
                    <a16:creationId xmlns:a16="http://schemas.microsoft.com/office/drawing/2014/main" id="{3486FCF7-36D9-4CE0-A8CC-28F7F6FD8243}"/>
                  </a:ext>
                </a:extLst>
              </p:cNvPr>
              <p:cNvSpPr/>
              <p:nvPr/>
            </p:nvSpPr>
            <p:spPr>
              <a:xfrm flipV="1">
                <a:off x="10795983" y="4062900"/>
                <a:ext cx="78200" cy="115276"/>
              </a:xfrm>
              <a:custGeom>
                <a:avLst/>
                <a:gdLst>
                  <a:gd name="connsiteX0" fmla="*/ 71837 w 78200"/>
                  <a:gd name="connsiteY0" fmla="*/ 109766 h 115276"/>
                  <a:gd name="connsiteX1" fmla="*/ 71837 w 78200"/>
                  <a:gd name="connsiteY1" fmla="*/ 95097 h 115276"/>
                  <a:gd name="connsiteX2" fmla="*/ 55693 w 78200"/>
                  <a:gd name="connsiteY2" fmla="*/ 101193 h 115276"/>
                  <a:gd name="connsiteX3" fmla="*/ 41024 w 78200"/>
                  <a:gd name="connsiteY3" fmla="*/ 103218 h 115276"/>
                  <a:gd name="connsiteX4" fmla="*/ 22093 w 78200"/>
                  <a:gd name="connsiteY4" fmla="*/ 98455 h 115276"/>
                  <a:gd name="connsiteX5" fmla="*/ 15426 w 78200"/>
                  <a:gd name="connsiteY5" fmla="*/ 84906 h 115276"/>
                  <a:gd name="connsiteX6" fmla="*/ 19855 w 78200"/>
                  <a:gd name="connsiteY6" fmla="*/ 73761 h 115276"/>
                  <a:gd name="connsiteX7" fmla="*/ 36643 w 78200"/>
                  <a:gd name="connsiteY7" fmla="*/ 67713 h 115276"/>
                  <a:gd name="connsiteX8" fmla="*/ 45715 w 78200"/>
                  <a:gd name="connsiteY8" fmla="*/ 65856 h 115276"/>
                  <a:gd name="connsiteX9" fmla="*/ 70528 w 78200"/>
                  <a:gd name="connsiteY9" fmla="*/ 54569 h 115276"/>
                  <a:gd name="connsiteX10" fmla="*/ 78529 w 78200"/>
                  <a:gd name="connsiteY10" fmla="*/ 32971 h 115276"/>
                  <a:gd name="connsiteX11" fmla="*/ 67694 w 78200"/>
                  <a:gd name="connsiteY11" fmla="*/ 8468 h 115276"/>
                  <a:gd name="connsiteX12" fmla="*/ 35976 w 78200"/>
                  <a:gd name="connsiteY12" fmla="*/ 133 h 115276"/>
                  <a:gd name="connsiteX13" fmla="*/ 19188 w 78200"/>
                  <a:gd name="connsiteY13" fmla="*/ 1919 h 115276"/>
                  <a:gd name="connsiteX14" fmla="*/ 781 w 78200"/>
                  <a:gd name="connsiteY14" fmla="*/ 7205 h 115276"/>
                  <a:gd name="connsiteX15" fmla="*/ 781 w 78200"/>
                  <a:gd name="connsiteY15" fmla="*/ 22684 h 115276"/>
                  <a:gd name="connsiteX16" fmla="*/ 18712 w 78200"/>
                  <a:gd name="connsiteY16" fmla="*/ 14945 h 115276"/>
                  <a:gd name="connsiteX17" fmla="*/ 35976 w 78200"/>
                  <a:gd name="connsiteY17" fmla="*/ 12349 h 115276"/>
                  <a:gd name="connsiteX18" fmla="*/ 55835 w 78200"/>
                  <a:gd name="connsiteY18" fmla="*/ 17397 h 115276"/>
                  <a:gd name="connsiteX19" fmla="*/ 62836 w 78200"/>
                  <a:gd name="connsiteY19" fmla="*/ 31851 h 115276"/>
                  <a:gd name="connsiteX20" fmla="*/ 57812 w 78200"/>
                  <a:gd name="connsiteY20" fmla="*/ 44639 h 115276"/>
                  <a:gd name="connsiteX21" fmla="*/ 41334 w 78200"/>
                  <a:gd name="connsiteY21" fmla="*/ 51568 h 115276"/>
                  <a:gd name="connsiteX22" fmla="*/ 32166 w 78200"/>
                  <a:gd name="connsiteY22" fmla="*/ 53354 h 115276"/>
                  <a:gd name="connsiteX23" fmla="*/ 7829 w 78200"/>
                  <a:gd name="connsiteY23" fmla="*/ 63832 h 115276"/>
                  <a:gd name="connsiteX24" fmla="*/ 329 w 78200"/>
                  <a:gd name="connsiteY24" fmla="*/ 83715 h 115276"/>
                  <a:gd name="connsiteX25" fmla="*/ 10711 w 78200"/>
                  <a:gd name="connsiteY25" fmla="*/ 106932 h 115276"/>
                  <a:gd name="connsiteX26" fmla="*/ 39310 w 78200"/>
                  <a:gd name="connsiteY26" fmla="*/ 115410 h 115276"/>
                  <a:gd name="connsiteX27" fmla="*/ 55240 w 78200"/>
                  <a:gd name="connsiteY27" fmla="*/ 113981 h 115276"/>
                  <a:gd name="connsiteX28" fmla="*/ 71837 w 78200"/>
                  <a:gd name="connsiteY28" fmla="*/ 10976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837" y="109766"/>
                    </a:moveTo>
                    <a:lnTo>
                      <a:pt x="71837" y="95097"/>
                    </a:lnTo>
                    <a:cubicBezTo>
                      <a:pt x="66138" y="97828"/>
                      <a:pt x="60757" y="99860"/>
                      <a:pt x="55693" y="101193"/>
                    </a:cubicBezTo>
                    <a:cubicBezTo>
                      <a:pt x="50629" y="102543"/>
                      <a:pt x="45739" y="103218"/>
                      <a:pt x="41024" y="103218"/>
                    </a:cubicBezTo>
                    <a:cubicBezTo>
                      <a:pt x="32848" y="103218"/>
                      <a:pt x="26538" y="101630"/>
                      <a:pt x="22093" y="98455"/>
                    </a:cubicBezTo>
                    <a:cubicBezTo>
                      <a:pt x="17648" y="95280"/>
                      <a:pt x="15426" y="90764"/>
                      <a:pt x="15426" y="84906"/>
                    </a:cubicBezTo>
                    <a:cubicBezTo>
                      <a:pt x="15426" y="79984"/>
                      <a:pt x="16902" y="76270"/>
                      <a:pt x="19855" y="73761"/>
                    </a:cubicBezTo>
                    <a:cubicBezTo>
                      <a:pt x="22808" y="71269"/>
                      <a:pt x="28403" y="69253"/>
                      <a:pt x="36643" y="67713"/>
                    </a:cubicBezTo>
                    <a:lnTo>
                      <a:pt x="45715" y="65856"/>
                    </a:lnTo>
                    <a:cubicBezTo>
                      <a:pt x="56923" y="63713"/>
                      <a:pt x="65194" y="59950"/>
                      <a:pt x="70528" y="54569"/>
                    </a:cubicBezTo>
                    <a:cubicBezTo>
                      <a:pt x="75862" y="49187"/>
                      <a:pt x="78529" y="41988"/>
                      <a:pt x="78529" y="32971"/>
                    </a:cubicBezTo>
                    <a:cubicBezTo>
                      <a:pt x="78529" y="22192"/>
                      <a:pt x="74917" y="14024"/>
                      <a:pt x="67694" y="8468"/>
                    </a:cubicBezTo>
                    <a:cubicBezTo>
                      <a:pt x="60487" y="2911"/>
                      <a:pt x="49914" y="133"/>
                      <a:pt x="35976" y="133"/>
                    </a:cubicBezTo>
                    <a:cubicBezTo>
                      <a:pt x="30721" y="133"/>
                      <a:pt x="25125" y="728"/>
                      <a:pt x="19188" y="1919"/>
                    </a:cubicBezTo>
                    <a:cubicBezTo>
                      <a:pt x="13267" y="3110"/>
                      <a:pt x="7131" y="4872"/>
                      <a:pt x="781" y="7205"/>
                    </a:cubicBezTo>
                    <a:lnTo>
                      <a:pt x="781" y="22684"/>
                    </a:lnTo>
                    <a:cubicBezTo>
                      <a:pt x="6877" y="19270"/>
                      <a:pt x="12854" y="16691"/>
                      <a:pt x="18712" y="14945"/>
                    </a:cubicBezTo>
                    <a:cubicBezTo>
                      <a:pt x="24570" y="13214"/>
                      <a:pt x="30324" y="12349"/>
                      <a:pt x="35976" y="12349"/>
                    </a:cubicBezTo>
                    <a:cubicBezTo>
                      <a:pt x="44548" y="12349"/>
                      <a:pt x="51168" y="14032"/>
                      <a:pt x="55835" y="17397"/>
                    </a:cubicBezTo>
                    <a:cubicBezTo>
                      <a:pt x="60503" y="20779"/>
                      <a:pt x="62836" y="25597"/>
                      <a:pt x="62836" y="31851"/>
                    </a:cubicBezTo>
                    <a:cubicBezTo>
                      <a:pt x="62836" y="37296"/>
                      <a:pt x="61161" y="41559"/>
                      <a:pt x="57812" y="44639"/>
                    </a:cubicBezTo>
                    <a:cubicBezTo>
                      <a:pt x="54462" y="47719"/>
                      <a:pt x="48969" y="50028"/>
                      <a:pt x="41334" y="51568"/>
                    </a:cubicBezTo>
                    <a:lnTo>
                      <a:pt x="32166" y="53354"/>
                    </a:lnTo>
                    <a:cubicBezTo>
                      <a:pt x="20958" y="55577"/>
                      <a:pt x="12846" y="59069"/>
                      <a:pt x="7829" y="63832"/>
                    </a:cubicBezTo>
                    <a:cubicBezTo>
                      <a:pt x="2829" y="68594"/>
                      <a:pt x="329" y="75222"/>
                      <a:pt x="329" y="83715"/>
                    </a:cubicBezTo>
                    <a:cubicBezTo>
                      <a:pt x="329" y="93542"/>
                      <a:pt x="3789" y="101281"/>
                      <a:pt x="10711" y="106932"/>
                    </a:cubicBezTo>
                    <a:cubicBezTo>
                      <a:pt x="17632" y="112584"/>
                      <a:pt x="27165" y="115410"/>
                      <a:pt x="39310" y="115410"/>
                    </a:cubicBezTo>
                    <a:cubicBezTo>
                      <a:pt x="44533" y="115410"/>
                      <a:pt x="49843" y="114933"/>
                      <a:pt x="55240" y="113981"/>
                    </a:cubicBezTo>
                    <a:cubicBezTo>
                      <a:pt x="60654" y="113044"/>
                      <a:pt x="66186" y="111639"/>
                      <a:pt x="71837" y="109766"/>
                    </a:cubicBezTo>
                    <a:close/>
                  </a:path>
                </a:pathLst>
              </a:custGeom>
              <a:solidFill>
                <a:srgbClr val="000000"/>
              </a:solidFill>
              <a:ln w="1524" cap="flat">
                <a:noFill/>
                <a:prstDash val="solid"/>
                <a:round/>
              </a:ln>
            </p:spPr>
            <p:txBody>
              <a:bodyPr rtlCol="0" anchor="ctr"/>
              <a:lstStyle/>
              <a:p>
                <a:endParaRPr lang="en-US"/>
              </a:p>
            </p:txBody>
          </p:sp>
          <p:sp>
            <p:nvSpPr>
              <p:cNvPr id="371" name="Freeform: Shape 370">
                <a:extLst>
                  <a:ext uri="{FF2B5EF4-FFF2-40B4-BE49-F238E27FC236}">
                    <a16:creationId xmlns:a16="http://schemas.microsoft.com/office/drawing/2014/main" id="{13B21C1E-8A49-4039-8638-7EBC9D72E5E6}"/>
                  </a:ext>
                </a:extLst>
              </p:cNvPr>
              <p:cNvSpPr/>
              <p:nvPr/>
            </p:nvSpPr>
            <p:spPr>
              <a:xfrm flipV="1">
                <a:off x="10890125" y="4128170"/>
                <a:ext cx="40100" cy="12191"/>
              </a:xfrm>
              <a:custGeom>
                <a:avLst/>
                <a:gdLst>
                  <a:gd name="connsiteX0" fmla="*/ 347 w 40100"/>
                  <a:gd name="connsiteY0" fmla="*/ 12335 h 12191"/>
                  <a:gd name="connsiteX1" fmla="*/ 40447 w 40100"/>
                  <a:gd name="connsiteY1" fmla="*/ 12335 h 12191"/>
                  <a:gd name="connsiteX2" fmla="*/ 40447 w 40100"/>
                  <a:gd name="connsiteY2" fmla="*/ 143 h 12191"/>
                  <a:gd name="connsiteX3" fmla="*/ 347 w 40100"/>
                  <a:gd name="connsiteY3" fmla="*/ 143 h 12191"/>
                </a:gdLst>
                <a:ahLst/>
                <a:cxnLst>
                  <a:cxn ang="0">
                    <a:pos x="connsiteX0" y="connsiteY0"/>
                  </a:cxn>
                  <a:cxn ang="0">
                    <a:pos x="connsiteX1" y="connsiteY1"/>
                  </a:cxn>
                  <a:cxn ang="0">
                    <a:pos x="connsiteX2" y="connsiteY2"/>
                  </a:cxn>
                  <a:cxn ang="0">
                    <a:pos x="connsiteX3" y="connsiteY3"/>
                  </a:cxn>
                </a:cxnLst>
                <a:rect l="l" t="t" r="r" b="b"/>
                <a:pathLst>
                  <a:path w="40100" h="12191">
                    <a:moveTo>
                      <a:pt x="347" y="12335"/>
                    </a:moveTo>
                    <a:lnTo>
                      <a:pt x="40447" y="12335"/>
                    </a:lnTo>
                    <a:lnTo>
                      <a:pt x="40447" y="143"/>
                    </a:lnTo>
                    <a:lnTo>
                      <a:pt x="347" y="143"/>
                    </a:lnTo>
                    <a:close/>
                  </a:path>
                </a:pathLst>
              </a:custGeom>
              <a:solidFill>
                <a:srgbClr val="000000"/>
              </a:solidFill>
              <a:ln w="1524" cap="flat">
                <a:noFill/>
                <a:prstDash val="solid"/>
                <a:round/>
              </a:ln>
            </p:spPr>
            <p:txBody>
              <a:bodyPr rtlCol="0" anchor="ctr"/>
              <a:lstStyle/>
              <a:p>
                <a:endParaRPr lang="en-US"/>
              </a:p>
            </p:txBody>
          </p:sp>
          <p:sp>
            <p:nvSpPr>
              <p:cNvPr id="372" name="Freeform: Shape 371">
                <a:extLst>
                  <a:ext uri="{FF2B5EF4-FFF2-40B4-BE49-F238E27FC236}">
                    <a16:creationId xmlns:a16="http://schemas.microsoft.com/office/drawing/2014/main" id="{4D62F1B6-66F1-4997-AC38-945A95E5ED99}"/>
                  </a:ext>
                </a:extLst>
              </p:cNvPr>
              <p:cNvSpPr/>
              <p:nvPr/>
            </p:nvSpPr>
            <p:spPr>
              <a:xfrm flipV="1">
                <a:off x="10946212" y="4062900"/>
                <a:ext cx="89606" cy="115276"/>
              </a:xfrm>
              <a:custGeom>
                <a:avLst/>
                <a:gdLst>
                  <a:gd name="connsiteX0" fmla="*/ 89940 w 89606"/>
                  <a:gd name="connsiteY0" fmla="*/ 104837 h 115276"/>
                  <a:gd name="connsiteX1" fmla="*/ 89940 w 89606"/>
                  <a:gd name="connsiteY1" fmla="*/ 89001 h 115276"/>
                  <a:gd name="connsiteX2" fmla="*/ 73748 w 89606"/>
                  <a:gd name="connsiteY2" fmla="*/ 99550 h 115276"/>
                  <a:gd name="connsiteX3" fmla="*/ 55484 w 89606"/>
                  <a:gd name="connsiteY3" fmla="*/ 103051 h 115276"/>
                  <a:gd name="connsiteX4" fmla="*/ 26313 w 89606"/>
                  <a:gd name="connsiteY4" fmla="*/ 91407 h 115276"/>
                  <a:gd name="connsiteX5" fmla="*/ 16193 w 89606"/>
                  <a:gd name="connsiteY5" fmla="*/ 57736 h 115276"/>
                  <a:gd name="connsiteX6" fmla="*/ 26313 w 89606"/>
                  <a:gd name="connsiteY6" fmla="*/ 24136 h 115276"/>
                  <a:gd name="connsiteX7" fmla="*/ 55484 w 89606"/>
                  <a:gd name="connsiteY7" fmla="*/ 12492 h 115276"/>
                  <a:gd name="connsiteX8" fmla="*/ 73748 w 89606"/>
                  <a:gd name="connsiteY8" fmla="*/ 15992 h 115276"/>
                  <a:gd name="connsiteX9" fmla="*/ 89940 w 89606"/>
                  <a:gd name="connsiteY9" fmla="*/ 26565 h 115276"/>
                  <a:gd name="connsiteX10" fmla="*/ 89940 w 89606"/>
                  <a:gd name="connsiteY10" fmla="*/ 10849 h 115276"/>
                  <a:gd name="connsiteX11" fmla="*/ 73224 w 89606"/>
                  <a:gd name="connsiteY11" fmla="*/ 2800 h 115276"/>
                  <a:gd name="connsiteX12" fmla="*/ 54603 w 89606"/>
                  <a:gd name="connsiteY12" fmla="*/ 133 h 115276"/>
                  <a:gd name="connsiteX13" fmla="*/ 14836 w 89606"/>
                  <a:gd name="connsiteY13" fmla="*/ 15564 h 115276"/>
                  <a:gd name="connsiteX14" fmla="*/ 334 w 89606"/>
                  <a:gd name="connsiteY14" fmla="*/ 57736 h 115276"/>
                  <a:gd name="connsiteX15" fmla="*/ 14836 w 89606"/>
                  <a:gd name="connsiteY15" fmla="*/ 99955 h 115276"/>
                  <a:gd name="connsiteX16" fmla="*/ 54603 w 89606"/>
                  <a:gd name="connsiteY16" fmla="*/ 115410 h 115276"/>
                  <a:gd name="connsiteX17" fmla="*/ 73367 w 89606"/>
                  <a:gd name="connsiteY17" fmla="*/ 112766 h 115276"/>
                  <a:gd name="connsiteX18" fmla="*/ 89940 w 89606"/>
                  <a:gd name="connsiteY18" fmla="*/ 10483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940" y="104837"/>
                    </a:moveTo>
                    <a:lnTo>
                      <a:pt x="89940" y="89001"/>
                    </a:lnTo>
                    <a:cubicBezTo>
                      <a:pt x="84876" y="93716"/>
                      <a:pt x="79479" y="97233"/>
                      <a:pt x="73748" y="99550"/>
                    </a:cubicBezTo>
                    <a:cubicBezTo>
                      <a:pt x="68017" y="101884"/>
                      <a:pt x="61929" y="103051"/>
                      <a:pt x="55484" y="103051"/>
                    </a:cubicBezTo>
                    <a:cubicBezTo>
                      <a:pt x="42784" y="103051"/>
                      <a:pt x="33060" y="99169"/>
                      <a:pt x="26313" y="91407"/>
                    </a:cubicBezTo>
                    <a:cubicBezTo>
                      <a:pt x="19567" y="83644"/>
                      <a:pt x="16193" y="72420"/>
                      <a:pt x="16193" y="57736"/>
                    </a:cubicBezTo>
                    <a:cubicBezTo>
                      <a:pt x="16193" y="43099"/>
                      <a:pt x="19567" y="31899"/>
                      <a:pt x="26313" y="24136"/>
                    </a:cubicBezTo>
                    <a:cubicBezTo>
                      <a:pt x="33060" y="16373"/>
                      <a:pt x="42784" y="12492"/>
                      <a:pt x="55484" y="12492"/>
                    </a:cubicBezTo>
                    <a:cubicBezTo>
                      <a:pt x="61929" y="12492"/>
                      <a:pt x="68017" y="13659"/>
                      <a:pt x="73748" y="15992"/>
                    </a:cubicBezTo>
                    <a:cubicBezTo>
                      <a:pt x="79479" y="18326"/>
                      <a:pt x="84876" y="21850"/>
                      <a:pt x="89940" y="26565"/>
                    </a:cubicBezTo>
                    <a:lnTo>
                      <a:pt x="89940" y="10849"/>
                    </a:lnTo>
                    <a:cubicBezTo>
                      <a:pt x="84686" y="7277"/>
                      <a:pt x="79114" y="4594"/>
                      <a:pt x="73224" y="2800"/>
                    </a:cubicBezTo>
                    <a:cubicBezTo>
                      <a:pt x="67350" y="1022"/>
                      <a:pt x="61143" y="133"/>
                      <a:pt x="54603" y="133"/>
                    </a:cubicBezTo>
                    <a:cubicBezTo>
                      <a:pt x="37775" y="133"/>
                      <a:pt x="24520" y="5277"/>
                      <a:pt x="14836" y="15564"/>
                    </a:cubicBezTo>
                    <a:cubicBezTo>
                      <a:pt x="5168" y="25866"/>
                      <a:pt x="334" y="39924"/>
                      <a:pt x="334" y="57736"/>
                    </a:cubicBezTo>
                    <a:cubicBezTo>
                      <a:pt x="334" y="75595"/>
                      <a:pt x="5168" y="89668"/>
                      <a:pt x="14836" y="99955"/>
                    </a:cubicBezTo>
                    <a:cubicBezTo>
                      <a:pt x="24520" y="110258"/>
                      <a:pt x="37775" y="115410"/>
                      <a:pt x="54603" y="115410"/>
                    </a:cubicBezTo>
                    <a:cubicBezTo>
                      <a:pt x="61238" y="115410"/>
                      <a:pt x="67493" y="114528"/>
                      <a:pt x="73367" y="112766"/>
                    </a:cubicBezTo>
                    <a:cubicBezTo>
                      <a:pt x="79256" y="111004"/>
                      <a:pt x="84781" y="108361"/>
                      <a:pt x="89940" y="104837"/>
                    </a:cubicBezTo>
                    <a:close/>
                  </a:path>
                </a:pathLst>
              </a:custGeom>
              <a:solidFill>
                <a:srgbClr val="000000"/>
              </a:solidFill>
              <a:ln w="1524" cap="flat">
                <a:noFill/>
                <a:prstDash val="solid"/>
                <a:round/>
              </a:ln>
            </p:spPr>
            <p:txBody>
              <a:bodyPr rtlCol="0" anchor="ctr"/>
              <a:lstStyle/>
              <a:p>
                <a:endParaRPr lang="en-US"/>
              </a:p>
            </p:txBody>
          </p:sp>
          <p:sp>
            <p:nvSpPr>
              <p:cNvPr id="373" name="Freeform: Shape 372">
                <a:extLst>
                  <a:ext uri="{FF2B5EF4-FFF2-40B4-BE49-F238E27FC236}">
                    <a16:creationId xmlns:a16="http://schemas.microsoft.com/office/drawing/2014/main" id="{0072AC3D-9412-4635-9015-B1158BA517C1}"/>
                  </a:ext>
                </a:extLst>
              </p:cNvPr>
              <p:cNvSpPr/>
              <p:nvPr/>
            </p:nvSpPr>
            <p:spPr>
              <a:xfrm flipV="1">
                <a:off x="11059031" y="4064900"/>
                <a:ext cx="63841" cy="111109"/>
              </a:xfrm>
              <a:custGeom>
                <a:avLst/>
                <a:gdLst>
                  <a:gd name="connsiteX0" fmla="*/ 343 w 63841"/>
                  <a:gd name="connsiteY0" fmla="*/ 111242 h 111109"/>
                  <a:gd name="connsiteX1" fmla="*/ 64185 w 63841"/>
                  <a:gd name="connsiteY1" fmla="*/ 111242 h 111109"/>
                  <a:gd name="connsiteX2" fmla="*/ 64185 w 63841"/>
                  <a:gd name="connsiteY2" fmla="*/ 98574 h 111109"/>
                  <a:gd name="connsiteX3" fmla="*/ 15369 w 63841"/>
                  <a:gd name="connsiteY3" fmla="*/ 98574 h 111109"/>
                  <a:gd name="connsiteX4" fmla="*/ 15369 w 63841"/>
                  <a:gd name="connsiteY4" fmla="*/ 65832 h 111109"/>
                  <a:gd name="connsiteX5" fmla="*/ 59422 w 63841"/>
                  <a:gd name="connsiteY5" fmla="*/ 65832 h 111109"/>
                  <a:gd name="connsiteX6" fmla="*/ 59422 w 63841"/>
                  <a:gd name="connsiteY6" fmla="*/ 53187 h 111109"/>
                  <a:gd name="connsiteX7" fmla="*/ 15369 w 63841"/>
                  <a:gd name="connsiteY7" fmla="*/ 53187 h 111109"/>
                  <a:gd name="connsiteX8" fmla="*/ 15369 w 63841"/>
                  <a:gd name="connsiteY8" fmla="*/ 133 h 111109"/>
                  <a:gd name="connsiteX9" fmla="*/ 343 w 63841"/>
                  <a:gd name="connsiteY9" fmla="*/ 13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41" h="111109">
                    <a:moveTo>
                      <a:pt x="343" y="111242"/>
                    </a:moveTo>
                    <a:lnTo>
                      <a:pt x="64185" y="111242"/>
                    </a:lnTo>
                    <a:lnTo>
                      <a:pt x="64185" y="98574"/>
                    </a:lnTo>
                    <a:lnTo>
                      <a:pt x="15369" y="98574"/>
                    </a:lnTo>
                    <a:lnTo>
                      <a:pt x="15369" y="65832"/>
                    </a:lnTo>
                    <a:lnTo>
                      <a:pt x="59422" y="65832"/>
                    </a:lnTo>
                    <a:lnTo>
                      <a:pt x="59422" y="53187"/>
                    </a:lnTo>
                    <a:lnTo>
                      <a:pt x="15369" y="53187"/>
                    </a:lnTo>
                    <a:lnTo>
                      <a:pt x="15369" y="133"/>
                    </a:lnTo>
                    <a:lnTo>
                      <a:pt x="343" y="133"/>
                    </a:lnTo>
                    <a:close/>
                  </a:path>
                </a:pathLst>
              </a:custGeom>
              <a:solidFill>
                <a:srgbClr val="000000"/>
              </a:solidFill>
              <a:ln w="1524" cap="flat">
                <a:noFill/>
                <a:prstDash val="solid"/>
                <a:round/>
              </a:ln>
            </p:spPr>
            <p:txBody>
              <a:bodyPr rtlCol="0" anchor="ctr"/>
              <a:lstStyle/>
              <a:p>
                <a:endParaRPr lang="en-US"/>
              </a:p>
            </p:txBody>
          </p:sp>
          <p:sp>
            <p:nvSpPr>
              <p:cNvPr id="374" name="Freeform: Shape 373">
                <a:extLst>
                  <a:ext uri="{FF2B5EF4-FFF2-40B4-BE49-F238E27FC236}">
                    <a16:creationId xmlns:a16="http://schemas.microsoft.com/office/drawing/2014/main" id="{11B769AA-2121-41D7-8992-2401C96E4040}"/>
                  </a:ext>
                </a:extLst>
              </p:cNvPr>
              <p:cNvSpPr/>
              <p:nvPr/>
            </p:nvSpPr>
            <p:spPr>
              <a:xfrm flipV="1">
                <a:off x="11131736" y="4176009"/>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375" name="Freeform: Shape 374">
                <a:extLst>
                  <a:ext uri="{FF2B5EF4-FFF2-40B4-BE49-F238E27FC236}">
                    <a16:creationId xmlns:a16="http://schemas.microsoft.com/office/drawing/2014/main" id="{3082FCF7-9B7C-4601-B917-92872375493E}"/>
                  </a:ext>
                </a:extLst>
              </p:cNvPr>
              <p:cNvSpPr/>
              <p:nvPr/>
            </p:nvSpPr>
            <p:spPr>
              <a:xfrm flipV="1">
                <a:off x="11196324" y="4080450"/>
                <a:ext cx="95392" cy="95559"/>
              </a:xfrm>
              <a:custGeom>
                <a:avLst/>
                <a:gdLst>
                  <a:gd name="connsiteX0" fmla="*/ 54299 w 95392"/>
                  <a:gd name="connsiteY0" fmla="*/ 95698 h 95559"/>
                  <a:gd name="connsiteX1" fmla="*/ 54299 w 95392"/>
                  <a:gd name="connsiteY1" fmla="*/ 54241 h 95559"/>
                  <a:gd name="connsiteX2" fmla="*/ 95733 w 95392"/>
                  <a:gd name="connsiteY2" fmla="*/ 54241 h 95559"/>
                  <a:gd name="connsiteX3" fmla="*/ 95733 w 95392"/>
                  <a:gd name="connsiteY3" fmla="*/ 41596 h 95559"/>
                  <a:gd name="connsiteX4" fmla="*/ 54299 w 95392"/>
                  <a:gd name="connsiteY4" fmla="*/ 41596 h 95559"/>
                  <a:gd name="connsiteX5" fmla="*/ 54299 w 95392"/>
                  <a:gd name="connsiteY5" fmla="*/ 139 h 95559"/>
                  <a:gd name="connsiteX6" fmla="*/ 41798 w 95392"/>
                  <a:gd name="connsiteY6" fmla="*/ 139 h 95559"/>
                  <a:gd name="connsiteX7" fmla="*/ 41798 w 95392"/>
                  <a:gd name="connsiteY7" fmla="*/ 41596 h 95559"/>
                  <a:gd name="connsiteX8" fmla="*/ 340 w 95392"/>
                  <a:gd name="connsiteY8" fmla="*/ 41596 h 95559"/>
                  <a:gd name="connsiteX9" fmla="*/ 340 w 95392"/>
                  <a:gd name="connsiteY9" fmla="*/ 54241 h 95559"/>
                  <a:gd name="connsiteX10" fmla="*/ 41798 w 95392"/>
                  <a:gd name="connsiteY10" fmla="*/ 54241 h 95559"/>
                  <a:gd name="connsiteX11" fmla="*/ 41798 w 95392"/>
                  <a:gd name="connsiteY11" fmla="*/ 95698 h 9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392" h="95559">
                    <a:moveTo>
                      <a:pt x="54299" y="95698"/>
                    </a:moveTo>
                    <a:lnTo>
                      <a:pt x="54299" y="54241"/>
                    </a:lnTo>
                    <a:lnTo>
                      <a:pt x="95733" y="54241"/>
                    </a:lnTo>
                    <a:lnTo>
                      <a:pt x="95733" y="41596"/>
                    </a:lnTo>
                    <a:lnTo>
                      <a:pt x="54299" y="41596"/>
                    </a:lnTo>
                    <a:lnTo>
                      <a:pt x="54299" y="139"/>
                    </a:lnTo>
                    <a:lnTo>
                      <a:pt x="41798" y="139"/>
                    </a:lnTo>
                    <a:lnTo>
                      <a:pt x="41798" y="41596"/>
                    </a:lnTo>
                    <a:lnTo>
                      <a:pt x="340" y="41596"/>
                    </a:lnTo>
                    <a:lnTo>
                      <a:pt x="340" y="54241"/>
                    </a:lnTo>
                    <a:lnTo>
                      <a:pt x="41798" y="54241"/>
                    </a:lnTo>
                    <a:lnTo>
                      <a:pt x="41798" y="95698"/>
                    </a:lnTo>
                    <a:close/>
                  </a:path>
                </a:pathLst>
              </a:custGeom>
              <a:solidFill>
                <a:srgbClr val="000000"/>
              </a:solidFill>
              <a:ln w="1524" cap="flat">
                <a:noFill/>
                <a:prstDash val="solid"/>
                <a:round/>
              </a:ln>
            </p:spPr>
            <p:txBody>
              <a:bodyPr rtlCol="0" anchor="ctr"/>
              <a:lstStyle/>
              <a:p>
                <a:endParaRPr lang="en-US"/>
              </a:p>
            </p:txBody>
          </p:sp>
          <p:sp>
            <p:nvSpPr>
              <p:cNvPr id="376" name="Freeform: Shape 375">
                <a:extLst>
                  <a:ext uri="{FF2B5EF4-FFF2-40B4-BE49-F238E27FC236}">
                    <a16:creationId xmlns:a16="http://schemas.microsoft.com/office/drawing/2014/main" id="{BA9864B2-965F-42CC-82A5-3BC0244642C8}"/>
                  </a:ext>
                </a:extLst>
              </p:cNvPr>
              <p:cNvSpPr/>
              <p:nvPr/>
            </p:nvSpPr>
            <p:spPr>
              <a:xfrm flipV="1">
                <a:off x="11307874" y="4176009"/>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377" name="Freeform: Shape 376">
                <a:extLst>
                  <a:ext uri="{FF2B5EF4-FFF2-40B4-BE49-F238E27FC236}">
                    <a16:creationId xmlns:a16="http://schemas.microsoft.com/office/drawing/2014/main" id="{39E69683-D03E-4BA3-9C36-839E6D4044DE}"/>
                  </a:ext>
                </a:extLst>
              </p:cNvPr>
              <p:cNvSpPr/>
              <p:nvPr/>
            </p:nvSpPr>
            <p:spPr>
              <a:xfrm flipV="1">
                <a:off x="11355865" y="4064900"/>
                <a:ext cx="93987" cy="111109"/>
              </a:xfrm>
              <a:custGeom>
                <a:avLst/>
                <a:gdLst>
                  <a:gd name="connsiteX0" fmla="*/ 360 w 93987"/>
                  <a:gd name="connsiteY0" fmla="*/ 111242 h 111109"/>
                  <a:gd name="connsiteX1" fmla="*/ 94348 w 93987"/>
                  <a:gd name="connsiteY1" fmla="*/ 111242 h 111109"/>
                  <a:gd name="connsiteX2" fmla="*/ 94348 w 93987"/>
                  <a:gd name="connsiteY2" fmla="*/ 98574 h 111109"/>
                  <a:gd name="connsiteX3" fmla="*/ 54914 w 93987"/>
                  <a:gd name="connsiteY3" fmla="*/ 98574 h 111109"/>
                  <a:gd name="connsiteX4" fmla="*/ 54914 w 93987"/>
                  <a:gd name="connsiteY4" fmla="*/ 133 h 111109"/>
                  <a:gd name="connsiteX5" fmla="*/ 39817 w 93987"/>
                  <a:gd name="connsiteY5" fmla="*/ 133 h 111109"/>
                  <a:gd name="connsiteX6" fmla="*/ 39817 w 93987"/>
                  <a:gd name="connsiteY6" fmla="*/ 98574 h 111109"/>
                  <a:gd name="connsiteX7" fmla="*/ 360 w 93987"/>
                  <a:gd name="connsiteY7" fmla="*/ 98574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987" h="111109">
                    <a:moveTo>
                      <a:pt x="360" y="111242"/>
                    </a:moveTo>
                    <a:lnTo>
                      <a:pt x="94348" y="111242"/>
                    </a:lnTo>
                    <a:lnTo>
                      <a:pt x="94348" y="98574"/>
                    </a:lnTo>
                    <a:lnTo>
                      <a:pt x="54914" y="98574"/>
                    </a:lnTo>
                    <a:lnTo>
                      <a:pt x="54914" y="133"/>
                    </a:lnTo>
                    <a:lnTo>
                      <a:pt x="39817" y="133"/>
                    </a:lnTo>
                    <a:lnTo>
                      <a:pt x="39817" y="98574"/>
                    </a:lnTo>
                    <a:lnTo>
                      <a:pt x="360" y="98574"/>
                    </a:lnTo>
                    <a:close/>
                  </a:path>
                </a:pathLst>
              </a:custGeom>
              <a:solidFill>
                <a:srgbClr val="000000"/>
              </a:solidFill>
              <a:ln w="1524" cap="flat">
                <a:noFill/>
                <a:prstDash val="solid"/>
                <a:round/>
              </a:ln>
            </p:spPr>
            <p:txBody>
              <a:bodyPr rtlCol="0" anchor="ctr"/>
              <a:lstStyle/>
              <a:p>
                <a:endParaRPr lang="en-US"/>
              </a:p>
            </p:txBody>
          </p:sp>
          <p:sp>
            <p:nvSpPr>
              <p:cNvPr id="378" name="Freeform: Shape 377">
                <a:extLst>
                  <a:ext uri="{FF2B5EF4-FFF2-40B4-BE49-F238E27FC236}">
                    <a16:creationId xmlns:a16="http://schemas.microsoft.com/office/drawing/2014/main" id="{D461B19F-E129-49AE-A446-B44E935F8A1F}"/>
                  </a:ext>
                </a:extLst>
              </p:cNvPr>
              <p:cNvSpPr/>
              <p:nvPr/>
            </p:nvSpPr>
            <p:spPr>
              <a:xfrm flipV="1">
                <a:off x="11464363" y="4064900"/>
                <a:ext cx="86558" cy="111109"/>
              </a:xfrm>
              <a:custGeom>
                <a:avLst/>
                <a:gdLst>
                  <a:gd name="connsiteX0" fmla="*/ 53055 w 86558"/>
                  <a:gd name="connsiteY0" fmla="*/ 52235 h 111109"/>
                  <a:gd name="connsiteX1" fmla="*/ 62461 w 86558"/>
                  <a:gd name="connsiteY1" fmla="*/ 45234 h 111109"/>
                  <a:gd name="connsiteX2" fmla="*/ 71653 w 86558"/>
                  <a:gd name="connsiteY2" fmla="*/ 30494 h 111109"/>
                  <a:gd name="connsiteX3" fmla="*/ 86916 w 86558"/>
                  <a:gd name="connsiteY3" fmla="*/ 133 h 111109"/>
                  <a:gd name="connsiteX4" fmla="*/ 70748 w 86558"/>
                  <a:gd name="connsiteY4" fmla="*/ 133 h 111109"/>
                  <a:gd name="connsiteX5" fmla="*/ 56555 w 86558"/>
                  <a:gd name="connsiteY5" fmla="*/ 28637 h 111109"/>
                  <a:gd name="connsiteX6" fmla="*/ 45864 w 86558"/>
                  <a:gd name="connsiteY6" fmla="*/ 43448 h 111109"/>
                  <a:gd name="connsiteX7" fmla="*/ 31767 w 86558"/>
                  <a:gd name="connsiteY7" fmla="*/ 47091 h 111109"/>
                  <a:gd name="connsiteX8" fmla="*/ 15384 w 86558"/>
                  <a:gd name="connsiteY8" fmla="*/ 47091 h 111109"/>
                  <a:gd name="connsiteX9" fmla="*/ 15384 w 86558"/>
                  <a:gd name="connsiteY9" fmla="*/ 133 h 111109"/>
                  <a:gd name="connsiteX10" fmla="*/ 358 w 86558"/>
                  <a:gd name="connsiteY10" fmla="*/ 133 h 111109"/>
                  <a:gd name="connsiteX11" fmla="*/ 358 w 86558"/>
                  <a:gd name="connsiteY11" fmla="*/ 111242 h 111109"/>
                  <a:gd name="connsiteX12" fmla="*/ 34291 w 86558"/>
                  <a:gd name="connsiteY12" fmla="*/ 111242 h 111109"/>
                  <a:gd name="connsiteX13" fmla="*/ 62723 w 86558"/>
                  <a:gd name="connsiteY13" fmla="*/ 103265 h 111109"/>
                  <a:gd name="connsiteX14" fmla="*/ 72105 w 86558"/>
                  <a:gd name="connsiteY14" fmla="*/ 79238 h 111109"/>
                  <a:gd name="connsiteX15" fmla="*/ 67223 w 86558"/>
                  <a:gd name="connsiteY15" fmla="*/ 61808 h 111109"/>
                  <a:gd name="connsiteX16" fmla="*/ 53055 w 86558"/>
                  <a:gd name="connsiteY16" fmla="*/ 52235 h 111109"/>
                  <a:gd name="connsiteX17" fmla="*/ 15384 w 86558"/>
                  <a:gd name="connsiteY17" fmla="*/ 98884 h 111109"/>
                  <a:gd name="connsiteX18" fmla="*/ 15384 w 86558"/>
                  <a:gd name="connsiteY18" fmla="*/ 59450 h 111109"/>
                  <a:gd name="connsiteX19" fmla="*/ 34291 w 86558"/>
                  <a:gd name="connsiteY19" fmla="*/ 59450 h 111109"/>
                  <a:gd name="connsiteX20" fmla="*/ 50698 w 86558"/>
                  <a:gd name="connsiteY20" fmla="*/ 64475 h 111109"/>
                  <a:gd name="connsiteX21" fmla="*/ 56246 w 86558"/>
                  <a:gd name="connsiteY21" fmla="*/ 79238 h 111109"/>
                  <a:gd name="connsiteX22" fmla="*/ 50698 w 86558"/>
                  <a:gd name="connsiteY22" fmla="*/ 93931 h 111109"/>
                  <a:gd name="connsiteX23" fmla="*/ 34291 w 86558"/>
                  <a:gd name="connsiteY23" fmla="*/ 98884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6558" h="111109">
                    <a:moveTo>
                      <a:pt x="53055" y="52235"/>
                    </a:moveTo>
                    <a:cubicBezTo>
                      <a:pt x="56278" y="51140"/>
                      <a:pt x="59413" y="48806"/>
                      <a:pt x="62461" y="45234"/>
                    </a:cubicBezTo>
                    <a:cubicBezTo>
                      <a:pt x="65509" y="41662"/>
                      <a:pt x="68573" y="36749"/>
                      <a:pt x="71653" y="30494"/>
                    </a:cubicBezTo>
                    <a:lnTo>
                      <a:pt x="86916" y="133"/>
                    </a:lnTo>
                    <a:lnTo>
                      <a:pt x="70748" y="133"/>
                    </a:lnTo>
                    <a:lnTo>
                      <a:pt x="56555" y="28637"/>
                    </a:lnTo>
                    <a:cubicBezTo>
                      <a:pt x="52872" y="36082"/>
                      <a:pt x="49308" y="41019"/>
                      <a:pt x="45864" y="43448"/>
                    </a:cubicBezTo>
                    <a:cubicBezTo>
                      <a:pt x="42419" y="45877"/>
                      <a:pt x="37720" y="47091"/>
                      <a:pt x="31767" y="47091"/>
                    </a:cubicBezTo>
                    <a:lnTo>
                      <a:pt x="15384" y="47091"/>
                    </a:lnTo>
                    <a:lnTo>
                      <a:pt x="15384" y="133"/>
                    </a:lnTo>
                    <a:lnTo>
                      <a:pt x="358" y="133"/>
                    </a:lnTo>
                    <a:lnTo>
                      <a:pt x="358" y="111242"/>
                    </a:lnTo>
                    <a:lnTo>
                      <a:pt x="34291" y="111242"/>
                    </a:lnTo>
                    <a:cubicBezTo>
                      <a:pt x="46991" y="111242"/>
                      <a:pt x="56468" y="108583"/>
                      <a:pt x="62723" y="103265"/>
                    </a:cubicBezTo>
                    <a:cubicBezTo>
                      <a:pt x="68977" y="97963"/>
                      <a:pt x="72105" y="89954"/>
                      <a:pt x="72105" y="79238"/>
                    </a:cubicBezTo>
                    <a:cubicBezTo>
                      <a:pt x="72105" y="72237"/>
                      <a:pt x="70478" y="66427"/>
                      <a:pt x="67223" y="61808"/>
                    </a:cubicBezTo>
                    <a:cubicBezTo>
                      <a:pt x="63969" y="57204"/>
                      <a:pt x="59246" y="54013"/>
                      <a:pt x="53055" y="52235"/>
                    </a:cubicBezTo>
                    <a:close/>
                    <a:moveTo>
                      <a:pt x="15384" y="98884"/>
                    </a:moveTo>
                    <a:lnTo>
                      <a:pt x="15384" y="59450"/>
                    </a:lnTo>
                    <a:lnTo>
                      <a:pt x="34291" y="59450"/>
                    </a:lnTo>
                    <a:cubicBezTo>
                      <a:pt x="41530" y="59450"/>
                      <a:pt x="46999" y="61125"/>
                      <a:pt x="50698" y="64475"/>
                    </a:cubicBezTo>
                    <a:cubicBezTo>
                      <a:pt x="54396" y="67824"/>
                      <a:pt x="56246" y="72745"/>
                      <a:pt x="56246" y="79238"/>
                    </a:cubicBezTo>
                    <a:cubicBezTo>
                      <a:pt x="56246" y="85731"/>
                      <a:pt x="54396" y="90629"/>
                      <a:pt x="50698" y="93931"/>
                    </a:cubicBezTo>
                    <a:cubicBezTo>
                      <a:pt x="46999" y="97232"/>
                      <a:pt x="41530" y="98884"/>
                      <a:pt x="34291" y="98884"/>
                    </a:cubicBezTo>
                    <a:close/>
                  </a:path>
                </a:pathLst>
              </a:custGeom>
              <a:solidFill>
                <a:srgbClr val="000000"/>
              </a:solidFill>
              <a:ln w="1524" cap="flat">
                <a:noFill/>
                <a:prstDash val="solid"/>
                <a:round/>
              </a:ln>
            </p:spPr>
            <p:txBody>
              <a:bodyPr rtlCol="0" anchor="ctr"/>
              <a:lstStyle/>
              <a:p>
                <a:endParaRPr lang="en-US"/>
              </a:p>
            </p:txBody>
          </p:sp>
          <p:sp>
            <p:nvSpPr>
              <p:cNvPr id="379" name="Freeform: Shape 378">
                <a:extLst>
                  <a:ext uri="{FF2B5EF4-FFF2-40B4-BE49-F238E27FC236}">
                    <a16:creationId xmlns:a16="http://schemas.microsoft.com/office/drawing/2014/main" id="{79481A6A-EFD4-4965-9B9B-FD1B31FB9242}"/>
                  </a:ext>
                </a:extLst>
              </p:cNvPr>
              <p:cNvSpPr/>
              <p:nvPr/>
            </p:nvSpPr>
            <p:spPr>
              <a:xfrm flipV="1">
                <a:off x="11563850" y="4062900"/>
                <a:ext cx="102846" cy="115276"/>
              </a:xfrm>
              <a:custGeom>
                <a:avLst/>
                <a:gdLst>
                  <a:gd name="connsiteX0" fmla="*/ 51869 w 102846"/>
                  <a:gd name="connsiteY0" fmla="*/ 103218 h 115276"/>
                  <a:gd name="connsiteX1" fmla="*/ 25842 w 102846"/>
                  <a:gd name="connsiteY1" fmla="*/ 91002 h 115276"/>
                  <a:gd name="connsiteX2" fmla="*/ 16221 w 102846"/>
                  <a:gd name="connsiteY2" fmla="*/ 57736 h 115276"/>
                  <a:gd name="connsiteX3" fmla="*/ 25842 w 102846"/>
                  <a:gd name="connsiteY3" fmla="*/ 24541 h 115276"/>
                  <a:gd name="connsiteX4" fmla="*/ 51869 w 102846"/>
                  <a:gd name="connsiteY4" fmla="*/ 12349 h 115276"/>
                  <a:gd name="connsiteX5" fmla="*/ 77801 w 102846"/>
                  <a:gd name="connsiteY5" fmla="*/ 24541 h 115276"/>
                  <a:gd name="connsiteX6" fmla="*/ 87373 w 102846"/>
                  <a:gd name="connsiteY6" fmla="*/ 57736 h 115276"/>
                  <a:gd name="connsiteX7" fmla="*/ 77801 w 102846"/>
                  <a:gd name="connsiteY7" fmla="*/ 91002 h 115276"/>
                  <a:gd name="connsiteX8" fmla="*/ 51869 w 102846"/>
                  <a:gd name="connsiteY8" fmla="*/ 103218 h 115276"/>
                  <a:gd name="connsiteX9" fmla="*/ 51869 w 102846"/>
                  <a:gd name="connsiteY9" fmla="*/ 115410 h 115276"/>
                  <a:gd name="connsiteX10" fmla="*/ 89207 w 102846"/>
                  <a:gd name="connsiteY10" fmla="*/ 99741 h 115276"/>
                  <a:gd name="connsiteX11" fmla="*/ 103209 w 102846"/>
                  <a:gd name="connsiteY11" fmla="*/ 57736 h 115276"/>
                  <a:gd name="connsiteX12" fmla="*/ 89207 w 102846"/>
                  <a:gd name="connsiteY12" fmla="*/ 15802 h 115276"/>
                  <a:gd name="connsiteX13" fmla="*/ 51869 w 102846"/>
                  <a:gd name="connsiteY13" fmla="*/ 133 h 115276"/>
                  <a:gd name="connsiteX14" fmla="*/ 14388 w 102846"/>
                  <a:gd name="connsiteY14" fmla="*/ 15754 h 115276"/>
                  <a:gd name="connsiteX15" fmla="*/ 362 w 102846"/>
                  <a:gd name="connsiteY15" fmla="*/ 57736 h 115276"/>
                  <a:gd name="connsiteX16" fmla="*/ 14388 w 102846"/>
                  <a:gd name="connsiteY16" fmla="*/ 99741 h 115276"/>
                  <a:gd name="connsiteX17" fmla="*/ 51869 w 102846"/>
                  <a:gd name="connsiteY17" fmla="*/ 115410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846" h="115276">
                    <a:moveTo>
                      <a:pt x="51869" y="103218"/>
                    </a:moveTo>
                    <a:cubicBezTo>
                      <a:pt x="40947" y="103218"/>
                      <a:pt x="32271" y="99146"/>
                      <a:pt x="25842" y="91002"/>
                    </a:cubicBezTo>
                    <a:cubicBezTo>
                      <a:pt x="19428" y="82874"/>
                      <a:pt x="16221" y="71785"/>
                      <a:pt x="16221" y="57736"/>
                    </a:cubicBezTo>
                    <a:cubicBezTo>
                      <a:pt x="16221" y="43750"/>
                      <a:pt x="19428" y="32685"/>
                      <a:pt x="25842" y="24541"/>
                    </a:cubicBezTo>
                    <a:cubicBezTo>
                      <a:pt x="32271" y="16413"/>
                      <a:pt x="40947" y="12349"/>
                      <a:pt x="51869" y="12349"/>
                    </a:cubicBezTo>
                    <a:cubicBezTo>
                      <a:pt x="62775" y="12349"/>
                      <a:pt x="71419" y="16413"/>
                      <a:pt x="77801" y="24541"/>
                    </a:cubicBezTo>
                    <a:cubicBezTo>
                      <a:pt x="84182" y="32685"/>
                      <a:pt x="87373" y="43750"/>
                      <a:pt x="87373" y="57736"/>
                    </a:cubicBezTo>
                    <a:cubicBezTo>
                      <a:pt x="87373" y="71785"/>
                      <a:pt x="84182" y="82874"/>
                      <a:pt x="77801" y="91002"/>
                    </a:cubicBezTo>
                    <a:cubicBezTo>
                      <a:pt x="71419" y="99146"/>
                      <a:pt x="62775" y="103218"/>
                      <a:pt x="51869" y="103218"/>
                    </a:cubicBezTo>
                    <a:close/>
                    <a:moveTo>
                      <a:pt x="51869" y="115410"/>
                    </a:moveTo>
                    <a:cubicBezTo>
                      <a:pt x="67442" y="115410"/>
                      <a:pt x="79888" y="110187"/>
                      <a:pt x="89207" y="99741"/>
                    </a:cubicBezTo>
                    <a:cubicBezTo>
                      <a:pt x="98541" y="89295"/>
                      <a:pt x="103209" y="75293"/>
                      <a:pt x="103209" y="57736"/>
                    </a:cubicBezTo>
                    <a:cubicBezTo>
                      <a:pt x="103209" y="40225"/>
                      <a:pt x="98541" y="26247"/>
                      <a:pt x="89207" y="15802"/>
                    </a:cubicBezTo>
                    <a:cubicBezTo>
                      <a:pt x="79888" y="5356"/>
                      <a:pt x="67442" y="133"/>
                      <a:pt x="51869" y="133"/>
                    </a:cubicBezTo>
                    <a:cubicBezTo>
                      <a:pt x="36248" y="133"/>
                      <a:pt x="23754" y="5340"/>
                      <a:pt x="14388" y="15754"/>
                    </a:cubicBezTo>
                    <a:cubicBezTo>
                      <a:pt x="5038" y="26184"/>
                      <a:pt x="362" y="40178"/>
                      <a:pt x="362" y="57736"/>
                    </a:cubicBezTo>
                    <a:cubicBezTo>
                      <a:pt x="362" y="75293"/>
                      <a:pt x="5038" y="89295"/>
                      <a:pt x="14388" y="99741"/>
                    </a:cubicBezTo>
                    <a:cubicBezTo>
                      <a:pt x="23754" y="110187"/>
                      <a:pt x="36248" y="115410"/>
                      <a:pt x="51869" y="115410"/>
                    </a:cubicBezTo>
                    <a:close/>
                  </a:path>
                </a:pathLst>
              </a:custGeom>
              <a:solidFill>
                <a:srgbClr val="000000"/>
              </a:solidFill>
              <a:ln w="1524" cap="flat">
                <a:noFill/>
                <a:prstDash val="solid"/>
                <a:round/>
              </a:ln>
            </p:spPr>
            <p:txBody>
              <a:bodyPr rtlCol="0" anchor="ctr"/>
              <a:lstStyle/>
              <a:p>
                <a:endParaRPr lang="en-US"/>
              </a:p>
            </p:txBody>
          </p:sp>
          <p:sp>
            <p:nvSpPr>
              <p:cNvPr id="380" name="Freeform: Shape 379">
                <a:extLst>
                  <a:ext uri="{FF2B5EF4-FFF2-40B4-BE49-F238E27FC236}">
                    <a16:creationId xmlns:a16="http://schemas.microsoft.com/office/drawing/2014/main" id="{7E3A949C-CAAE-45E9-9FDC-11C80B0FDB99}"/>
                  </a:ext>
                </a:extLst>
              </p:cNvPr>
              <p:cNvSpPr/>
              <p:nvPr/>
            </p:nvSpPr>
            <p:spPr>
              <a:xfrm flipV="1">
                <a:off x="11690211" y="4064900"/>
                <a:ext cx="71747" cy="111109"/>
              </a:xfrm>
              <a:custGeom>
                <a:avLst/>
                <a:gdLst>
                  <a:gd name="connsiteX0" fmla="*/ 15400 w 71747"/>
                  <a:gd name="connsiteY0" fmla="*/ 98884 h 111109"/>
                  <a:gd name="connsiteX1" fmla="*/ 15400 w 71747"/>
                  <a:gd name="connsiteY1" fmla="*/ 57140 h 111109"/>
                  <a:gd name="connsiteX2" fmla="*/ 34307 w 71747"/>
                  <a:gd name="connsiteY2" fmla="*/ 57140 h 111109"/>
                  <a:gd name="connsiteX3" fmla="*/ 50523 w 71747"/>
                  <a:gd name="connsiteY3" fmla="*/ 62570 h 111109"/>
                  <a:gd name="connsiteX4" fmla="*/ 56262 w 71747"/>
                  <a:gd name="connsiteY4" fmla="*/ 78048 h 111109"/>
                  <a:gd name="connsiteX5" fmla="*/ 50523 w 71747"/>
                  <a:gd name="connsiteY5" fmla="*/ 93454 h 111109"/>
                  <a:gd name="connsiteX6" fmla="*/ 34307 w 71747"/>
                  <a:gd name="connsiteY6" fmla="*/ 98884 h 111109"/>
                  <a:gd name="connsiteX7" fmla="*/ 374 w 71747"/>
                  <a:gd name="connsiteY7" fmla="*/ 111242 h 111109"/>
                  <a:gd name="connsiteX8" fmla="*/ 34307 w 71747"/>
                  <a:gd name="connsiteY8" fmla="*/ 111242 h 111109"/>
                  <a:gd name="connsiteX9" fmla="*/ 62549 w 71747"/>
                  <a:gd name="connsiteY9" fmla="*/ 102789 h 111109"/>
                  <a:gd name="connsiteX10" fmla="*/ 72121 w 71747"/>
                  <a:gd name="connsiteY10" fmla="*/ 78048 h 111109"/>
                  <a:gd name="connsiteX11" fmla="*/ 62549 w 71747"/>
                  <a:gd name="connsiteY11" fmla="*/ 53187 h 111109"/>
                  <a:gd name="connsiteX12" fmla="*/ 34307 w 71747"/>
                  <a:gd name="connsiteY12" fmla="*/ 44782 h 111109"/>
                  <a:gd name="connsiteX13" fmla="*/ 15400 w 71747"/>
                  <a:gd name="connsiteY13" fmla="*/ 44782 h 111109"/>
                  <a:gd name="connsiteX14" fmla="*/ 15400 w 71747"/>
                  <a:gd name="connsiteY14" fmla="*/ 133 h 111109"/>
                  <a:gd name="connsiteX15" fmla="*/ 374 w 71747"/>
                  <a:gd name="connsiteY15" fmla="*/ 13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747" h="111109">
                    <a:moveTo>
                      <a:pt x="15400" y="98884"/>
                    </a:moveTo>
                    <a:lnTo>
                      <a:pt x="15400" y="57140"/>
                    </a:lnTo>
                    <a:lnTo>
                      <a:pt x="34307" y="57140"/>
                    </a:lnTo>
                    <a:cubicBezTo>
                      <a:pt x="41308" y="57140"/>
                      <a:pt x="46713" y="58950"/>
                      <a:pt x="50523" y="62570"/>
                    </a:cubicBezTo>
                    <a:cubicBezTo>
                      <a:pt x="54349" y="66189"/>
                      <a:pt x="56262" y="71348"/>
                      <a:pt x="56262" y="78048"/>
                    </a:cubicBezTo>
                    <a:cubicBezTo>
                      <a:pt x="56262" y="84699"/>
                      <a:pt x="54349" y="89835"/>
                      <a:pt x="50523" y="93454"/>
                    </a:cubicBezTo>
                    <a:cubicBezTo>
                      <a:pt x="46713" y="97074"/>
                      <a:pt x="41308" y="98884"/>
                      <a:pt x="34307" y="98884"/>
                    </a:cubicBezTo>
                    <a:close/>
                    <a:moveTo>
                      <a:pt x="374" y="111242"/>
                    </a:moveTo>
                    <a:lnTo>
                      <a:pt x="34307" y="111242"/>
                    </a:lnTo>
                    <a:cubicBezTo>
                      <a:pt x="46769" y="111242"/>
                      <a:pt x="56183" y="108424"/>
                      <a:pt x="62549" y="102789"/>
                    </a:cubicBezTo>
                    <a:cubicBezTo>
                      <a:pt x="68930" y="97153"/>
                      <a:pt x="72121" y="88906"/>
                      <a:pt x="72121" y="78048"/>
                    </a:cubicBezTo>
                    <a:cubicBezTo>
                      <a:pt x="72121" y="67078"/>
                      <a:pt x="68930" y="58791"/>
                      <a:pt x="62549" y="53187"/>
                    </a:cubicBezTo>
                    <a:cubicBezTo>
                      <a:pt x="56183" y="47583"/>
                      <a:pt x="46769" y="44782"/>
                      <a:pt x="34307" y="44782"/>
                    </a:cubicBezTo>
                    <a:lnTo>
                      <a:pt x="15400" y="44782"/>
                    </a:lnTo>
                    <a:lnTo>
                      <a:pt x="15400" y="133"/>
                    </a:lnTo>
                    <a:lnTo>
                      <a:pt x="374" y="133"/>
                    </a:lnTo>
                    <a:close/>
                  </a:path>
                </a:pathLst>
              </a:custGeom>
              <a:solidFill>
                <a:srgbClr val="000000"/>
              </a:solidFill>
              <a:ln w="1524" cap="flat">
                <a:noFill/>
                <a:prstDash val="solid"/>
                <a:round/>
              </a:ln>
            </p:spPr>
            <p:txBody>
              <a:bodyPr rtlCol="0" anchor="ctr"/>
              <a:lstStyle/>
              <a:p>
                <a:endParaRPr lang="en-US"/>
              </a:p>
            </p:txBody>
          </p:sp>
          <p:sp>
            <p:nvSpPr>
              <p:cNvPr id="381" name="Freeform: Shape 380">
                <a:extLst>
                  <a:ext uri="{FF2B5EF4-FFF2-40B4-BE49-F238E27FC236}">
                    <a16:creationId xmlns:a16="http://schemas.microsoft.com/office/drawing/2014/main" id="{22140C43-F121-4979-A5E6-B26C771ACA2B}"/>
                  </a:ext>
                </a:extLst>
              </p:cNvPr>
              <p:cNvSpPr/>
              <p:nvPr/>
            </p:nvSpPr>
            <p:spPr>
              <a:xfrm flipV="1">
                <a:off x="11775706" y="4062900"/>
                <a:ext cx="102846" cy="115276"/>
              </a:xfrm>
              <a:custGeom>
                <a:avLst/>
                <a:gdLst>
                  <a:gd name="connsiteX0" fmla="*/ 51880 w 102846"/>
                  <a:gd name="connsiteY0" fmla="*/ 103218 h 115276"/>
                  <a:gd name="connsiteX1" fmla="*/ 25853 w 102846"/>
                  <a:gd name="connsiteY1" fmla="*/ 91002 h 115276"/>
                  <a:gd name="connsiteX2" fmla="*/ 16233 w 102846"/>
                  <a:gd name="connsiteY2" fmla="*/ 57736 h 115276"/>
                  <a:gd name="connsiteX3" fmla="*/ 25853 w 102846"/>
                  <a:gd name="connsiteY3" fmla="*/ 24541 h 115276"/>
                  <a:gd name="connsiteX4" fmla="*/ 51880 w 102846"/>
                  <a:gd name="connsiteY4" fmla="*/ 12349 h 115276"/>
                  <a:gd name="connsiteX5" fmla="*/ 77812 w 102846"/>
                  <a:gd name="connsiteY5" fmla="*/ 24541 h 115276"/>
                  <a:gd name="connsiteX6" fmla="*/ 87384 w 102846"/>
                  <a:gd name="connsiteY6" fmla="*/ 57736 h 115276"/>
                  <a:gd name="connsiteX7" fmla="*/ 77812 w 102846"/>
                  <a:gd name="connsiteY7" fmla="*/ 91002 h 115276"/>
                  <a:gd name="connsiteX8" fmla="*/ 51880 w 102846"/>
                  <a:gd name="connsiteY8" fmla="*/ 103218 h 115276"/>
                  <a:gd name="connsiteX9" fmla="*/ 51880 w 102846"/>
                  <a:gd name="connsiteY9" fmla="*/ 115410 h 115276"/>
                  <a:gd name="connsiteX10" fmla="*/ 89218 w 102846"/>
                  <a:gd name="connsiteY10" fmla="*/ 99741 h 115276"/>
                  <a:gd name="connsiteX11" fmla="*/ 103220 w 102846"/>
                  <a:gd name="connsiteY11" fmla="*/ 57736 h 115276"/>
                  <a:gd name="connsiteX12" fmla="*/ 89218 w 102846"/>
                  <a:gd name="connsiteY12" fmla="*/ 15802 h 115276"/>
                  <a:gd name="connsiteX13" fmla="*/ 51880 w 102846"/>
                  <a:gd name="connsiteY13" fmla="*/ 133 h 115276"/>
                  <a:gd name="connsiteX14" fmla="*/ 14399 w 102846"/>
                  <a:gd name="connsiteY14" fmla="*/ 15754 h 115276"/>
                  <a:gd name="connsiteX15" fmla="*/ 373 w 102846"/>
                  <a:gd name="connsiteY15" fmla="*/ 57736 h 115276"/>
                  <a:gd name="connsiteX16" fmla="*/ 14399 w 102846"/>
                  <a:gd name="connsiteY16" fmla="*/ 99741 h 115276"/>
                  <a:gd name="connsiteX17" fmla="*/ 51880 w 102846"/>
                  <a:gd name="connsiteY17" fmla="*/ 115410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846" h="115276">
                    <a:moveTo>
                      <a:pt x="51880" y="103218"/>
                    </a:moveTo>
                    <a:cubicBezTo>
                      <a:pt x="40958" y="103218"/>
                      <a:pt x="32282" y="99146"/>
                      <a:pt x="25853" y="91002"/>
                    </a:cubicBezTo>
                    <a:cubicBezTo>
                      <a:pt x="19439" y="82874"/>
                      <a:pt x="16233" y="71785"/>
                      <a:pt x="16233" y="57736"/>
                    </a:cubicBezTo>
                    <a:cubicBezTo>
                      <a:pt x="16233" y="43750"/>
                      <a:pt x="19439" y="32685"/>
                      <a:pt x="25853" y="24541"/>
                    </a:cubicBezTo>
                    <a:cubicBezTo>
                      <a:pt x="32282" y="16413"/>
                      <a:pt x="40958" y="12349"/>
                      <a:pt x="51880" y="12349"/>
                    </a:cubicBezTo>
                    <a:cubicBezTo>
                      <a:pt x="62786" y="12349"/>
                      <a:pt x="71430" y="16413"/>
                      <a:pt x="77812" y="24541"/>
                    </a:cubicBezTo>
                    <a:cubicBezTo>
                      <a:pt x="84194" y="32685"/>
                      <a:pt x="87384" y="43750"/>
                      <a:pt x="87384" y="57736"/>
                    </a:cubicBezTo>
                    <a:cubicBezTo>
                      <a:pt x="87384" y="71785"/>
                      <a:pt x="84194" y="82874"/>
                      <a:pt x="77812" y="91002"/>
                    </a:cubicBezTo>
                    <a:cubicBezTo>
                      <a:pt x="71430" y="99146"/>
                      <a:pt x="62786" y="103218"/>
                      <a:pt x="51880" y="103218"/>
                    </a:cubicBezTo>
                    <a:close/>
                    <a:moveTo>
                      <a:pt x="51880" y="115410"/>
                    </a:moveTo>
                    <a:cubicBezTo>
                      <a:pt x="67453" y="115410"/>
                      <a:pt x="79899" y="110187"/>
                      <a:pt x="89218" y="99741"/>
                    </a:cubicBezTo>
                    <a:cubicBezTo>
                      <a:pt x="98552" y="89295"/>
                      <a:pt x="103220" y="75293"/>
                      <a:pt x="103220" y="57736"/>
                    </a:cubicBezTo>
                    <a:cubicBezTo>
                      <a:pt x="103220" y="40225"/>
                      <a:pt x="98552" y="26247"/>
                      <a:pt x="89218" y="15802"/>
                    </a:cubicBezTo>
                    <a:cubicBezTo>
                      <a:pt x="79899" y="5356"/>
                      <a:pt x="67453" y="133"/>
                      <a:pt x="51880" y="133"/>
                    </a:cubicBezTo>
                    <a:cubicBezTo>
                      <a:pt x="36259" y="133"/>
                      <a:pt x="23765" y="5340"/>
                      <a:pt x="14399" y="15754"/>
                    </a:cubicBezTo>
                    <a:cubicBezTo>
                      <a:pt x="5049" y="26184"/>
                      <a:pt x="373" y="40178"/>
                      <a:pt x="373" y="57736"/>
                    </a:cubicBezTo>
                    <a:cubicBezTo>
                      <a:pt x="373" y="75293"/>
                      <a:pt x="5049" y="89295"/>
                      <a:pt x="14399" y="99741"/>
                    </a:cubicBezTo>
                    <a:cubicBezTo>
                      <a:pt x="23765" y="110187"/>
                      <a:pt x="36259" y="115410"/>
                      <a:pt x="51880" y="115410"/>
                    </a:cubicBezTo>
                    <a:close/>
                  </a:path>
                </a:pathLst>
              </a:custGeom>
              <a:solidFill>
                <a:srgbClr val="000000"/>
              </a:solidFill>
              <a:ln w="1524" cap="flat">
                <a:noFill/>
                <a:prstDash val="solid"/>
                <a:round/>
              </a:ln>
            </p:spPr>
            <p:txBody>
              <a:bodyPr rtlCol="0" anchor="ctr"/>
              <a:lstStyle/>
              <a:p>
                <a:endParaRPr lang="en-US"/>
              </a:p>
            </p:txBody>
          </p:sp>
          <p:sp>
            <p:nvSpPr>
              <p:cNvPr id="382" name="Freeform: Shape 381">
                <a:extLst>
                  <a:ext uri="{FF2B5EF4-FFF2-40B4-BE49-F238E27FC236}">
                    <a16:creationId xmlns:a16="http://schemas.microsoft.com/office/drawing/2014/main" id="{5545D30D-0B2C-4D38-ABFA-E5E617399D42}"/>
                  </a:ext>
                </a:extLst>
              </p:cNvPr>
              <p:cNvSpPr/>
              <p:nvPr/>
            </p:nvSpPr>
            <p:spPr>
              <a:xfrm flipV="1">
                <a:off x="11902067" y="4064900"/>
                <a:ext cx="101655" cy="111109"/>
              </a:xfrm>
              <a:custGeom>
                <a:avLst/>
                <a:gdLst>
                  <a:gd name="connsiteX0" fmla="*/ 376 w 101655"/>
                  <a:gd name="connsiteY0" fmla="*/ 111242 h 111109"/>
                  <a:gd name="connsiteX1" fmla="*/ 22784 w 101655"/>
                  <a:gd name="connsiteY1" fmla="*/ 111242 h 111109"/>
                  <a:gd name="connsiteX2" fmla="*/ 51121 w 101655"/>
                  <a:gd name="connsiteY2" fmla="*/ 35638 h 111109"/>
                  <a:gd name="connsiteX3" fmla="*/ 79624 w 101655"/>
                  <a:gd name="connsiteY3" fmla="*/ 111242 h 111109"/>
                  <a:gd name="connsiteX4" fmla="*/ 102032 w 101655"/>
                  <a:gd name="connsiteY4" fmla="*/ 111242 h 111109"/>
                  <a:gd name="connsiteX5" fmla="*/ 102032 w 101655"/>
                  <a:gd name="connsiteY5" fmla="*/ 133 h 111109"/>
                  <a:gd name="connsiteX6" fmla="*/ 87363 w 101655"/>
                  <a:gd name="connsiteY6" fmla="*/ 133 h 111109"/>
                  <a:gd name="connsiteX7" fmla="*/ 87363 w 101655"/>
                  <a:gd name="connsiteY7" fmla="*/ 97693 h 111109"/>
                  <a:gd name="connsiteX8" fmla="*/ 58717 w 101655"/>
                  <a:gd name="connsiteY8" fmla="*/ 21493 h 111109"/>
                  <a:gd name="connsiteX9" fmla="*/ 43620 w 101655"/>
                  <a:gd name="connsiteY9" fmla="*/ 21493 h 111109"/>
                  <a:gd name="connsiteX10" fmla="*/ 14973 w 101655"/>
                  <a:gd name="connsiteY10" fmla="*/ 97693 h 111109"/>
                  <a:gd name="connsiteX11" fmla="*/ 14973 w 101655"/>
                  <a:gd name="connsiteY11" fmla="*/ 133 h 111109"/>
                  <a:gd name="connsiteX12" fmla="*/ 376 w 101655"/>
                  <a:gd name="connsiteY12" fmla="*/ 13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655" h="111109">
                    <a:moveTo>
                      <a:pt x="376" y="111242"/>
                    </a:moveTo>
                    <a:lnTo>
                      <a:pt x="22784" y="111242"/>
                    </a:lnTo>
                    <a:lnTo>
                      <a:pt x="51121" y="35638"/>
                    </a:lnTo>
                    <a:lnTo>
                      <a:pt x="79624" y="111242"/>
                    </a:lnTo>
                    <a:lnTo>
                      <a:pt x="102032" y="111242"/>
                    </a:lnTo>
                    <a:lnTo>
                      <a:pt x="102032" y="133"/>
                    </a:lnTo>
                    <a:lnTo>
                      <a:pt x="87363" y="133"/>
                    </a:lnTo>
                    <a:lnTo>
                      <a:pt x="87363" y="97693"/>
                    </a:lnTo>
                    <a:lnTo>
                      <a:pt x="58717" y="21493"/>
                    </a:lnTo>
                    <a:lnTo>
                      <a:pt x="43620" y="21493"/>
                    </a:lnTo>
                    <a:lnTo>
                      <a:pt x="14973" y="97693"/>
                    </a:lnTo>
                    <a:lnTo>
                      <a:pt x="14973" y="133"/>
                    </a:lnTo>
                    <a:lnTo>
                      <a:pt x="376" y="133"/>
                    </a:lnTo>
                    <a:close/>
                  </a:path>
                </a:pathLst>
              </a:custGeom>
              <a:solidFill>
                <a:srgbClr val="000000"/>
              </a:solidFill>
              <a:ln w="1524" cap="flat">
                <a:noFill/>
                <a:prstDash val="solid"/>
                <a:round/>
              </a:ln>
            </p:spPr>
            <p:txBody>
              <a:bodyPr rtlCol="0" anchor="ctr"/>
              <a:lstStyle/>
              <a:p>
                <a:endParaRPr lang="en-US"/>
              </a:p>
            </p:txBody>
          </p:sp>
          <p:sp>
            <p:nvSpPr>
              <p:cNvPr id="383" name="Freeform: Shape 382">
                <a:extLst>
                  <a:ext uri="{FF2B5EF4-FFF2-40B4-BE49-F238E27FC236}">
                    <a16:creationId xmlns:a16="http://schemas.microsoft.com/office/drawing/2014/main" id="{52D4751F-1DDC-4E69-8005-DF6CCEB34450}"/>
                  </a:ext>
                </a:extLst>
              </p:cNvPr>
              <p:cNvSpPr/>
              <p:nvPr/>
            </p:nvSpPr>
            <p:spPr>
              <a:xfrm flipV="1">
                <a:off x="12033553" y="4064900"/>
                <a:ext cx="15025" cy="111109"/>
              </a:xfrm>
              <a:custGeom>
                <a:avLst/>
                <a:gdLst>
                  <a:gd name="connsiteX0" fmla="*/ 409 w 15025"/>
                  <a:gd name="connsiteY0" fmla="*/ 111242 h 111109"/>
                  <a:gd name="connsiteX1" fmla="*/ 15435 w 15025"/>
                  <a:gd name="connsiteY1" fmla="*/ 111242 h 111109"/>
                  <a:gd name="connsiteX2" fmla="*/ 15435 w 15025"/>
                  <a:gd name="connsiteY2" fmla="*/ 133 h 111109"/>
                  <a:gd name="connsiteX3" fmla="*/ 409 w 15025"/>
                  <a:gd name="connsiteY3" fmla="*/ 133 h 111109"/>
                </a:gdLst>
                <a:ahLst/>
                <a:cxnLst>
                  <a:cxn ang="0">
                    <a:pos x="connsiteX0" y="connsiteY0"/>
                  </a:cxn>
                  <a:cxn ang="0">
                    <a:pos x="connsiteX1" y="connsiteY1"/>
                  </a:cxn>
                  <a:cxn ang="0">
                    <a:pos x="connsiteX2" y="connsiteY2"/>
                  </a:cxn>
                  <a:cxn ang="0">
                    <a:pos x="connsiteX3" y="connsiteY3"/>
                  </a:cxn>
                </a:cxnLst>
                <a:rect l="l" t="t" r="r" b="b"/>
                <a:pathLst>
                  <a:path w="15025" h="111109">
                    <a:moveTo>
                      <a:pt x="409" y="111242"/>
                    </a:moveTo>
                    <a:lnTo>
                      <a:pt x="15435" y="111242"/>
                    </a:lnTo>
                    <a:lnTo>
                      <a:pt x="15435" y="133"/>
                    </a:lnTo>
                    <a:lnTo>
                      <a:pt x="409" y="133"/>
                    </a:lnTo>
                    <a:close/>
                  </a:path>
                </a:pathLst>
              </a:custGeom>
              <a:solidFill>
                <a:srgbClr val="000000"/>
              </a:solidFill>
              <a:ln w="1524" cap="flat">
                <a:noFill/>
                <a:prstDash val="solid"/>
                <a:round/>
              </a:ln>
            </p:spPr>
            <p:txBody>
              <a:bodyPr rtlCol="0" anchor="ctr"/>
              <a:lstStyle/>
              <a:p>
                <a:endParaRPr lang="en-US"/>
              </a:p>
            </p:txBody>
          </p:sp>
        </p:grpSp>
      </p:grpSp>
      <p:sp>
        <p:nvSpPr>
          <p:cNvPr id="392" name="TextBox 391">
            <a:extLst>
              <a:ext uri="{FF2B5EF4-FFF2-40B4-BE49-F238E27FC236}">
                <a16:creationId xmlns:a16="http://schemas.microsoft.com/office/drawing/2014/main" id="{C2BE59AA-09AD-4E5F-A871-32B6EECCCE5A}"/>
              </a:ext>
            </a:extLst>
          </p:cNvPr>
          <p:cNvSpPr txBox="1"/>
          <p:nvPr/>
        </p:nvSpPr>
        <p:spPr>
          <a:xfrm rot="16200000">
            <a:off x="3898953" y="1377502"/>
            <a:ext cx="915635" cy="369332"/>
          </a:xfrm>
          <a:prstGeom prst="rect">
            <a:avLst/>
          </a:prstGeom>
          <a:noFill/>
        </p:spPr>
        <p:txBody>
          <a:bodyPr wrap="none" rtlCol="0">
            <a:spAutoFit/>
          </a:bodyPr>
          <a:lstStyle/>
          <a:p>
            <a:pPr algn="l"/>
            <a:r>
              <a:rPr lang="en-US" dirty="0">
                <a:solidFill>
                  <a:srgbClr val="000000"/>
                </a:solidFill>
              </a:rPr>
              <a:t>best →</a:t>
            </a:r>
          </a:p>
        </p:txBody>
      </p:sp>
      <p:sp>
        <p:nvSpPr>
          <p:cNvPr id="393" name="TextBox 392">
            <a:extLst>
              <a:ext uri="{FF2B5EF4-FFF2-40B4-BE49-F238E27FC236}">
                <a16:creationId xmlns:a16="http://schemas.microsoft.com/office/drawing/2014/main" id="{2B36A811-98A8-4CE7-A5DA-2DC151D49675}"/>
              </a:ext>
            </a:extLst>
          </p:cNvPr>
          <p:cNvSpPr txBox="1"/>
          <p:nvPr/>
        </p:nvSpPr>
        <p:spPr>
          <a:xfrm rot="16200000">
            <a:off x="6913307" y="5146156"/>
            <a:ext cx="915635" cy="369332"/>
          </a:xfrm>
          <a:prstGeom prst="rect">
            <a:avLst/>
          </a:prstGeom>
          <a:noFill/>
        </p:spPr>
        <p:txBody>
          <a:bodyPr wrap="none" rtlCol="0">
            <a:spAutoFit/>
          </a:bodyPr>
          <a:lstStyle/>
          <a:p>
            <a:pPr algn="l"/>
            <a:r>
              <a:rPr lang="en-US" dirty="0">
                <a:solidFill>
                  <a:srgbClr val="000000"/>
                </a:solidFill>
              </a:rPr>
              <a:t>← best</a:t>
            </a:r>
          </a:p>
        </p:txBody>
      </p:sp>
      <p:sp>
        <p:nvSpPr>
          <p:cNvPr id="398" name="TextBox 397">
            <a:extLst>
              <a:ext uri="{FF2B5EF4-FFF2-40B4-BE49-F238E27FC236}">
                <a16:creationId xmlns:a16="http://schemas.microsoft.com/office/drawing/2014/main" id="{5D2BEA2C-FC48-4CE5-8220-73190A63355D}"/>
              </a:ext>
            </a:extLst>
          </p:cNvPr>
          <p:cNvSpPr txBox="1"/>
          <p:nvPr/>
        </p:nvSpPr>
        <p:spPr>
          <a:xfrm>
            <a:off x="254000" y="910599"/>
            <a:ext cx="3915066" cy="5078313"/>
          </a:xfrm>
          <a:prstGeom prst="rect">
            <a:avLst/>
          </a:prstGeom>
          <a:noFill/>
        </p:spPr>
        <p:txBody>
          <a:bodyPr wrap="square" rtlCol="0">
            <a:spAutoFit/>
          </a:bodyPr>
          <a:lstStyle/>
          <a:p>
            <a:pPr algn="l"/>
            <a:r>
              <a:rPr lang="en-US" b="1" u="sng" dirty="0">
                <a:solidFill>
                  <a:srgbClr val="000000"/>
                </a:solidFill>
              </a:rPr>
              <a:t>Persistence Baseline:</a:t>
            </a:r>
          </a:p>
          <a:p>
            <a:pPr algn="l"/>
            <a:r>
              <a:rPr lang="en-US" dirty="0">
                <a:solidFill>
                  <a:srgbClr val="000000"/>
                </a:solidFill>
              </a:rPr>
              <a:t>Assume most recent measure of nearest ground station represents current concentration</a:t>
            </a:r>
          </a:p>
          <a:p>
            <a:pPr algn="l"/>
            <a:endParaRPr lang="en-US" dirty="0">
              <a:solidFill>
                <a:srgbClr val="000000"/>
              </a:solidFill>
            </a:endParaRPr>
          </a:p>
          <a:p>
            <a:pPr algn="l"/>
            <a:r>
              <a:rPr lang="en-US" dirty="0">
                <a:solidFill>
                  <a:srgbClr val="000000"/>
                </a:solidFill>
              </a:rPr>
              <a:t>Best performance at short lead time</a:t>
            </a:r>
          </a:p>
          <a:p>
            <a:pPr algn="l"/>
            <a:endParaRPr lang="en-US" dirty="0">
              <a:solidFill>
                <a:srgbClr val="000000"/>
              </a:solidFill>
            </a:endParaRPr>
          </a:p>
          <a:p>
            <a:pPr algn="l"/>
            <a:r>
              <a:rPr lang="en-US" dirty="0">
                <a:solidFill>
                  <a:srgbClr val="000000"/>
                </a:solidFill>
              </a:rPr>
              <a:t>Diurnal cycle leads to improvement at 24-hour lead time</a:t>
            </a:r>
          </a:p>
          <a:p>
            <a:pPr algn="l"/>
            <a:endParaRPr lang="en-US" dirty="0">
              <a:solidFill>
                <a:srgbClr val="000000"/>
              </a:solidFill>
            </a:endParaRPr>
          </a:p>
          <a:p>
            <a:pPr algn="l"/>
            <a:r>
              <a:rPr lang="en-US" dirty="0">
                <a:solidFill>
                  <a:srgbClr val="000000"/>
                </a:solidFill>
              </a:rPr>
              <a:t>The proposed method typically </a:t>
            </a:r>
            <a:r>
              <a:rPr lang="en-US" b="1" dirty="0">
                <a:solidFill>
                  <a:srgbClr val="000000"/>
                </a:solidFill>
              </a:rPr>
              <a:t>outperforms this baseline </a:t>
            </a:r>
          </a:p>
          <a:p>
            <a:pPr algn="l"/>
            <a:r>
              <a:rPr lang="en-US" dirty="0">
                <a:solidFill>
                  <a:srgbClr val="000000"/>
                </a:solidFill>
              </a:rPr>
              <a:t>except in terms of correlation at short lead times</a:t>
            </a:r>
          </a:p>
          <a:p>
            <a:pPr algn="l"/>
            <a:endParaRPr lang="en-US" dirty="0">
              <a:solidFill>
                <a:srgbClr val="000000"/>
              </a:solidFill>
            </a:endParaRPr>
          </a:p>
          <a:p>
            <a:pPr algn="l"/>
            <a:r>
              <a:rPr lang="en-US" dirty="0">
                <a:solidFill>
                  <a:srgbClr val="000000"/>
                </a:solidFill>
              </a:rPr>
              <a:t>Proposed method typically has </a:t>
            </a:r>
            <a:r>
              <a:rPr lang="en-US" b="1" dirty="0">
                <a:solidFill>
                  <a:srgbClr val="000000"/>
                </a:solidFill>
              </a:rPr>
              <a:t>consistent performance </a:t>
            </a:r>
            <a:r>
              <a:rPr lang="en-US" dirty="0">
                <a:solidFill>
                  <a:srgbClr val="000000"/>
                </a:solidFill>
              </a:rPr>
              <a:t>for lead times between 3 and 24 hours</a:t>
            </a:r>
          </a:p>
        </p:txBody>
      </p:sp>
      <p:sp>
        <p:nvSpPr>
          <p:cNvPr id="384" name="TextBox 383">
            <a:extLst>
              <a:ext uri="{FF2B5EF4-FFF2-40B4-BE49-F238E27FC236}">
                <a16:creationId xmlns:a16="http://schemas.microsoft.com/office/drawing/2014/main" id="{6A50E93B-D988-4ABC-A4A7-D1BDA219B5FB}"/>
              </a:ext>
            </a:extLst>
          </p:cNvPr>
          <p:cNvSpPr txBox="1"/>
          <p:nvPr/>
        </p:nvSpPr>
        <p:spPr>
          <a:xfrm rot="16200000">
            <a:off x="3783823" y="3251888"/>
            <a:ext cx="1186543" cy="338554"/>
          </a:xfrm>
          <a:prstGeom prst="rect">
            <a:avLst/>
          </a:prstGeom>
          <a:noFill/>
        </p:spPr>
        <p:txBody>
          <a:bodyPr wrap="none" rtlCol="0">
            <a:spAutoFit/>
          </a:bodyPr>
          <a:lstStyle/>
          <a:p>
            <a:pPr algn="l"/>
            <a:r>
              <a:rPr lang="en-US" sz="1600" dirty="0">
                <a:solidFill>
                  <a:srgbClr val="000000"/>
                </a:solidFill>
              </a:rPr>
              <a:t>Correlation</a:t>
            </a:r>
          </a:p>
        </p:txBody>
      </p:sp>
      <p:sp>
        <p:nvSpPr>
          <p:cNvPr id="385" name="TextBox 384">
            <a:extLst>
              <a:ext uri="{FF2B5EF4-FFF2-40B4-BE49-F238E27FC236}">
                <a16:creationId xmlns:a16="http://schemas.microsoft.com/office/drawing/2014/main" id="{54AC5A90-F713-45D7-81DC-35CFE1770A9C}"/>
              </a:ext>
            </a:extLst>
          </p:cNvPr>
          <p:cNvSpPr txBox="1"/>
          <p:nvPr/>
        </p:nvSpPr>
        <p:spPr>
          <a:xfrm rot="16200000">
            <a:off x="5907541" y="3023698"/>
            <a:ext cx="2935419" cy="338554"/>
          </a:xfrm>
          <a:prstGeom prst="rect">
            <a:avLst/>
          </a:prstGeom>
          <a:noFill/>
        </p:spPr>
        <p:txBody>
          <a:bodyPr wrap="none" rtlCol="0">
            <a:spAutoFit/>
          </a:bodyPr>
          <a:lstStyle/>
          <a:p>
            <a:pPr algn="l"/>
            <a:r>
              <a:rPr lang="en-US" sz="1600" dirty="0">
                <a:solidFill>
                  <a:srgbClr val="000000"/>
                </a:solidFill>
              </a:rPr>
              <a:t>Root Mean Square Error [ppb]</a:t>
            </a:r>
          </a:p>
        </p:txBody>
      </p:sp>
      <p:sp>
        <p:nvSpPr>
          <p:cNvPr id="386" name="TextBox 385">
            <a:extLst>
              <a:ext uri="{FF2B5EF4-FFF2-40B4-BE49-F238E27FC236}">
                <a16:creationId xmlns:a16="http://schemas.microsoft.com/office/drawing/2014/main" id="{2D22266E-3B6C-4040-BF66-D9F8F8B616B0}"/>
              </a:ext>
            </a:extLst>
          </p:cNvPr>
          <p:cNvSpPr txBox="1"/>
          <p:nvPr/>
        </p:nvSpPr>
        <p:spPr>
          <a:xfrm>
            <a:off x="8180937" y="6057578"/>
            <a:ext cx="1599990" cy="338554"/>
          </a:xfrm>
          <a:prstGeom prst="rect">
            <a:avLst/>
          </a:prstGeom>
          <a:noFill/>
        </p:spPr>
        <p:txBody>
          <a:bodyPr wrap="none" rtlCol="0">
            <a:spAutoFit/>
          </a:bodyPr>
          <a:lstStyle/>
          <a:p>
            <a:pPr algn="l"/>
            <a:r>
              <a:rPr lang="en-US" sz="1600" dirty="0">
                <a:solidFill>
                  <a:srgbClr val="000000"/>
                </a:solidFill>
              </a:rPr>
              <a:t>Lead Time [</a:t>
            </a:r>
            <a:r>
              <a:rPr lang="en-US" sz="1600" dirty="0" err="1">
                <a:solidFill>
                  <a:srgbClr val="000000"/>
                </a:solidFill>
              </a:rPr>
              <a:t>hrs</a:t>
            </a:r>
            <a:r>
              <a:rPr lang="en-US" sz="1600" dirty="0">
                <a:solidFill>
                  <a:srgbClr val="000000"/>
                </a:solidFill>
              </a:rPr>
              <a:t>]</a:t>
            </a:r>
          </a:p>
        </p:txBody>
      </p:sp>
      <p:sp>
        <p:nvSpPr>
          <p:cNvPr id="387" name="TextBox 386">
            <a:extLst>
              <a:ext uri="{FF2B5EF4-FFF2-40B4-BE49-F238E27FC236}">
                <a16:creationId xmlns:a16="http://schemas.microsoft.com/office/drawing/2014/main" id="{F2E568A4-0CC7-4C68-A8F9-DA0764E3890D}"/>
              </a:ext>
            </a:extLst>
          </p:cNvPr>
          <p:cNvSpPr txBox="1"/>
          <p:nvPr/>
        </p:nvSpPr>
        <p:spPr>
          <a:xfrm>
            <a:off x="5185157" y="6057578"/>
            <a:ext cx="1599990" cy="338554"/>
          </a:xfrm>
          <a:prstGeom prst="rect">
            <a:avLst/>
          </a:prstGeom>
          <a:noFill/>
        </p:spPr>
        <p:txBody>
          <a:bodyPr wrap="none" rtlCol="0">
            <a:spAutoFit/>
          </a:bodyPr>
          <a:lstStyle/>
          <a:p>
            <a:pPr algn="l"/>
            <a:r>
              <a:rPr lang="en-US" sz="1600" dirty="0">
                <a:solidFill>
                  <a:srgbClr val="000000"/>
                </a:solidFill>
              </a:rPr>
              <a:t>Lead Time [</a:t>
            </a:r>
            <a:r>
              <a:rPr lang="en-US" sz="1600" dirty="0" err="1">
                <a:solidFill>
                  <a:srgbClr val="000000"/>
                </a:solidFill>
              </a:rPr>
              <a:t>hrs</a:t>
            </a:r>
            <a:r>
              <a:rPr lang="en-US" sz="1600" dirty="0">
                <a:solidFill>
                  <a:srgbClr val="000000"/>
                </a:solidFill>
              </a:rPr>
              <a:t>]</a:t>
            </a:r>
          </a:p>
        </p:txBody>
      </p:sp>
    </p:spTree>
    <p:extLst>
      <p:ext uri="{BB962C8B-B14F-4D97-AF65-F5344CB8AC3E}">
        <p14:creationId xmlns:p14="http://schemas.microsoft.com/office/powerpoint/2010/main" val="1252097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C719-02E5-43F9-80E3-624F09AEB2A3}"/>
              </a:ext>
            </a:extLst>
          </p:cNvPr>
          <p:cNvSpPr>
            <a:spLocks noGrp="1"/>
          </p:cNvSpPr>
          <p:nvPr>
            <p:ph type="title"/>
          </p:nvPr>
        </p:nvSpPr>
        <p:spPr/>
        <p:txBody>
          <a:bodyPr/>
          <a:lstStyle/>
          <a:p>
            <a:r>
              <a:rPr lang="en-US" dirty="0"/>
              <a:t>Proposed Method Outperforms Baselines</a:t>
            </a:r>
          </a:p>
        </p:txBody>
      </p:sp>
      <p:sp>
        <p:nvSpPr>
          <p:cNvPr id="3" name="Slide Number Placeholder 2">
            <a:extLst>
              <a:ext uri="{FF2B5EF4-FFF2-40B4-BE49-F238E27FC236}">
                <a16:creationId xmlns:a16="http://schemas.microsoft.com/office/drawing/2014/main" id="{89F23A77-66F6-44F9-8E82-C144B7F003A6}"/>
              </a:ext>
            </a:extLst>
          </p:cNvPr>
          <p:cNvSpPr>
            <a:spLocks noGrp="1"/>
          </p:cNvSpPr>
          <p:nvPr>
            <p:ph type="sldNum" sz="quarter" idx="10"/>
          </p:nvPr>
        </p:nvSpPr>
        <p:spPr/>
        <p:txBody>
          <a:bodyPr/>
          <a:lstStyle/>
          <a:p>
            <a:fld id="{BDB8D1E3-1DAE-664E-B350-75CA63E753F0}" type="slidenum">
              <a:rPr lang="en-US" smtClean="0"/>
              <a:t>21</a:t>
            </a:fld>
            <a:endParaRPr lang="en-US"/>
          </a:p>
        </p:txBody>
      </p:sp>
      <p:sp>
        <p:nvSpPr>
          <p:cNvPr id="4" name="Date Placeholder 3">
            <a:extLst>
              <a:ext uri="{FF2B5EF4-FFF2-40B4-BE49-F238E27FC236}">
                <a16:creationId xmlns:a16="http://schemas.microsoft.com/office/drawing/2014/main" id="{3722CAB9-DF99-4C50-905C-FE8300626C80}"/>
              </a:ext>
            </a:extLst>
          </p:cNvPr>
          <p:cNvSpPr>
            <a:spLocks noGrp="1"/>
          </p:cNvSpPr>
          <p:nvPr>
            <p:ph type="dt" sz="half" idx="11"/>
          </p:nvPr>
        </p:nvSpPr>
        <p:spPr/>
        <p:txBody>
          <a:bodyPr/>
          <a:lstStyle/>
          <a:p>
            <a:r>
              <a:rPr lang="en-US" dirty="0"/>
              <a:t>Jan. 12, 2021</a:t>
            </a:r>
          </a:p>
        </p:txBody>
      </p:sp>
      <p:grpSp>
        <p:nvGrpSpPr>
          <p:cNvPr id="11" name="Graphic 4">
            <a:extLst>
              <a:ext uri="{FF2B5EF4-FFF2-40B4-BE49-F238E27FC236}">
                <a16:creationId xmlns:a16="http://schemas.microsoft.com/office/drawing/2014/main" id="{384BE76E-C3EE-4B53-A4D0-E2692D01BCF4}"/>
              </a:ext>
            </a:extLst>
          </p:cNvPr>
          <p:cNvGrpSpPr/>
          <p:nvPr/>
        </p:nvGrpSpPr>
        <p:grpSpPr>
          <a:xfrm>
            <a:off x="8102867" y="3375866"/>
            <a:ext cx="277750" cy="280800"/>
            <a:chOff x="8102867" y="3375866"/>
            <a:chExt cx="277750" cy="280800"/>
          </a:xfrm>
          <a:solidFill>
            <a:srgbClr val="000000"/>
          </a:solidFill>
        </p:grpSpPr>
        <p:sp>
          <p:nvSpPr>
            <p:cNvPr id="12" name="Freeform: Shape 11">
              <a:extLst>
                <a:ext uri="{FF2B5EF4-FFF2-40B4-BE49-F238E27FC236}">
                  <a16:creationId xmlns:a16="http://schemas.microsoft.com/office/drawing/2014/main" id="{3B04ABA6-9C00-4366-A32E-16A2EBFCCDF3}"/>
                </a:ext>
              </a:extLst>
            </p:cNvPr>
            <p:cNvSpPr/>
            <p:nvPr/>
          </p:nvSpPr>
          <p:spPr>
            <a:xfrm>
              <a:off x="8241792" y="3375866"/>
              <a:ext cx="19050" cy="66675"/>
            </a:xfrm>
            <a:custGeom>
              <a:avLst/>
              <a:gdLst>
                <a:gd name="connsiteX0" fmla="*/ 225 w 19050"/>
                <a:gd name="connsiteY0" fmla="*/ 130 h 66675"/>
                <a:gd name="connsiteX1" fmla="*/ 225 w 19050"/>
                <a:gd name="connsiteY1" fmla="*/ 66805 h 66675"/>
              </a:gdLst>
              <a:ahLst/>
              <a:cxnLst>
                <a:cxn ang="0">
                  <a:pos x="connsiteX0" y="connsiteY0"/>
                </a:cxn>
                <a:cxn ang="0">
                  <a:pos x="connsiteX1" y="connsiteY1"/>
                </a:cxn>
              </a:cxnLst>
              <a:rect l="l" t="t" r="r" b="b"/>
              <a:pathLst>
                <a:path w="19050" h="66675">
                  <a:moveTo>
                    <a:pt x="225" y="130"/>
                  </a:moveTo>
                  <a:lnTo>
                    <a:pt x="225"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13" name="Graphic 4">
              <a:extLst>
                <a:ext uri="{FF2B5EF4-FFF2-40B4-BE49-F238E27FC236}">
                  <a16:creationId xmlns:a16="http://schemas.microsoft.com/office/drawing/2014/main" id="{384BE76E-C3EE-4B53-A4D0-E2692D01BCF4}"/>
                </a:ext>
              </a:extLst>
            </p:cNvPr>
            <p:cNvGrpSpPr/>
            <p:nvPr/>
          </p:nvGrpSpPr>
          <p:grpSpPr>
            <a:xfrm>
              <a:off x="8102867" y="3512571"/>
              <a:ext cx="277750" cy="144095"/>
              <a:chOff x="8102867" y="3512571"/>
              <a:chExt cx="277750" cy="144095"/>
            </a:xfrm>
            <a:solidFill>
              <a:srgbClr val="000000"/>
            </a:solidFill>
          </p:grpSpPr>
          <p:sp>
            <p:nvSpPr>
              <p:cNvPr id="14" name="Freeform: Shape 13">
                <a:extLst>
                  <a:ext uri="{FF2B5EF4-FFF2-40B4-BE49-F238E27FC236}">
                    <a16:creationId xmlns:a16="http://schemas.microsoft.com/office/drawing/2014/main" id="{8F4BB11A-6A46-4507-A06E-9B40E9725DBE}"/>
                  </a:ext>
                </a:extLst>
              </p:cNvPr>
              <p:cNvSpPr/>
              <p:nvPr/>
            </p:nvSpPr>
            <p:spPr>
              <a:xfrm flipV="1">
                <a:off x="8102867" y="3512571"/>
                <a:ext cx="95994" cy="144095"/>
              </a:xfrm>
              <a:custGeom>
                <a:avLst/>
                <a:gdLst>
                  <a:gd name="connsiteX0" fmla="*/ 48170 w 95994"/>
                  <a:gd name="connsiteY0" fmla="*/ 129317 h 144095"/>
                  <a:gd name="connsiteX1" fmla="*/ 26352 w 95994"/>
                  <a:gd name="connsiteY1" fmla="*/ 115029 h 144095"/>
                  <a:gd name="connsiteX2" fmla="*/ 19059 w 95994"/>
                  <a:gd name="connsiteY2" fmla="*/ 72107 h 144095"/>
                  <a:gd name="connsiteX3" fmla="*/ 26352 w 95994"/>
                  <a:gd name="connsiteY3" fmla="*/ 29274 h 144095"/>
                  <a:gd name="connsiteX4" fmla="*/ 48170 w 95994"/>
                  <a:gd name="connsiteY4" fmla="*/ 14987 h 144095"/>
                  <a:gd name="connsiteX5" fmla="*/ 70078 w 95994"/>
                  <a:gd name="connsiteY5" fmla="*/ 29274 h 144095"/>
                  <a:gd name="connsiteX6" fmla="*/ 77400 w 95994"/>
                  <a:gd name="connsiteY6" fmla="*/ 72107 h 144095"/>
                  <a:gd name="connsiteX7" fmla="*/ 70078 w 95994"/>
                  <a:gd name="connsiteY7" fmla="*/ 115029 h 144095"/>
                  <a:gd name="connsiteX8" fmla="*/ 48170 w 95994"/>
                  <a:gd name="connsiteY8" fmla="*/ 129317 h 144095"/>
                  <a:gd name="connsiteX9" fmla="*/ 48170 w 95994"/>
                  <a:gd name="connsiteY9" fmla="*/ 144200 h 144095"/>
                  <a:gd name="connsiteX10" fmla="*/ 83859 w 95994"/>
                  <a:gd name="connsiteY10" fmla="*/ 125715 h 144095"/>
                  <a:gd name="connsiteX11" fmla="*/ 96182 w 95994"/>
                  <a:gd name="connsiteY11" fmla="*/ 72107 h 144095"/>
                  <a:gd name="connsiteX12" fmla="*/ 83859 w 95994"/>
                  <a:gd name="connsiteY12" fmla="*/ 18559 h 144095"/>
                  <a:gd name="connsiteX13" fmla="*/ 48170 w 95994"/>
                  <a:gd name="connsiteY13" fmla="*/ 104 h 144095"/>
                  <a:gd name="connsiteX14" fmla="*/ 12511 w 95994"/>
                  <a:gd name="connsiteY14" fmla="*/ 18559 h 144095"/>
                  <a:gd name="connsiteX15" fmla="*/ 188 w 95994"/>
                  <a:gd name="connsiteY15" fmla="*/ 72107 h 144095"/>
                  <a:gd name="connsiteX16" fmla="*/ 12511 w 95994"/>
                  <a:gd name="connsiteY16" fmla="*/ 125715 h 144095"/>
                  <a:gd name="connsiteX17" fmla="*/ 48170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170" y="129317"/>
                    </a:moveTo>
                    <a:cubicBezTo>
                      <a:pt x="38506" y="129317"/>
                      <a:pt x="31234" y="124554"/>
                      <a:pt x="26352" y="115029"/>
                    </a:cubicBezTo>
                    <a:cubicBezTo>
                      <a:pt x="21490" y="105524"/>
                      <a:pt x="19059" y="91217"/>
                      <a:pt x="19059" y="72107"/>
                    </a:cubicBezTo>
                    <a:cubicBezTo>
                      <a:pt x="19059" y="53077"/>
                      <a:pt x="21490" y="38799"/>
                      <a:pt x="26352" y="29274"/>
                    </a:cubicBezTo>
                    <a:cubicBezTo>
                      <a:pt x="31234" y="19749"/>
                      <a:pt x="38506" y="14987"/>
                      <a:pt x="48170" y="14987"/>
                    </a:cubicBezTo>
                    <a:cubicBezTo>
                      <a:pt x="57913" y="14987"/>
                      <a:pt x="65216" y="19749"/>
                      <a:pt x="70078" y="29274"/>
                    </a:cubicBezTo>
                    <a:cubicBezTo>
                      <a:pt x="74959" y="38799"/>
                      <a:pt x="77400" y="53077"/>
                      <a:pt x="77400" y="72107"/>
                    </a:cubicBezTo>
                    <a:cubicBezTo>
                      <a:pt x="77400" y="91217"/>
                      <a:pt x="74959" y="105524"/>
                      <a:pt x="70078" y="115029"/>
                    </a:cubicBezTo>
                    <a:cubicBezTo>
                      <a:pt x="65216" y="124554"/>
                      <a:pt x="57913" y="129317"/>
                      <a:pt x="48170" y="129317"/>
                    </a:cubicBezTo>
                    <a:close/>
                    <a:moveTo>
                      <a:pt x="48170" y="144200"/>
                    </a:moveTo>
                    <a:cubicBezTo>
                      <a:pt x="63748" y="144200"/>
                      <a:pt x="75644" y="138038"/>
                      <a:pt x="83859" y="125715"/>
                    </a:cubicBezTo>
                    <a:cubicBezTo>
                      <a:pt x="92075" y="113412"/>
                      <a:pt x="96182" y="95543"/>
                      <a:pt x="96182" y="72107"/>
                    </a:cubicBezTo>
                    <a:cubicBezTo>
                      <a:pt x="96182" y="48731"/>
                      <a:pt x="92075" y="30882"/>
                      <a:pt x="83859" y="18559"/>
                    </a:cubicBezTo>
                    <a:cubicBezTo>
                      <a:pt x="75644" y="6256"/>
                      <a:pt x="63748" y="104"/>
                      <a:pt x="48170" y="104"/>
                    </a:cubicBezTo>
                    <a:cubicBezTo>
                      <a:pt x="32613" y="104"/>
                      <a:pt x="20726" y="6256"/>
                      <a:pt x="12511" y="18559"/>
                    </a:cubicBezTo>
                    <a:cubicBezTo>
                      <a:pt x="4296" y="30882"/>
                      <a:pt x="188" y="48731"/>
                      <a:pt x="188" y="72107"/>
                    </a:cubicBezTo>
                    <a:cubicBezTo>
                      <a:pt x="188" y="95543"/>
                      <a:pt x="4296" y="113412"/>
                      <a:pt x="12511" y="125715"/>
                    </a:cubicBezTo>
                    <a:cubicBezTo>
                      <a:pt x="20726" y="138038"/>
                      <a:pt x="32613" y="144200"/>
                      <a:pt x="48170" y="144200"/>
                    </a:cubicBezTo>
                    <a:close/>
                  </a:path>
                </a:pathLst>
              </a:custGeom>
              <a:solidFill>
                <a:srgbClr val="000000"/>
              </a:solidFill>
              <a:ln w="1905" cap="flat">
                <a:noFill/>
                <a:prstDash val="solid"/>
                <a:round/>
              </a:ln>
            </p:spPr>
            <p:txBody>
              <a:bodyPr rtlCol="0" anchor="ctr"/>
              <a:lstStyle/>
              <a:p>
                <a:endParaRPr lang="en-US"/>
              </a:p>
            </p:txBody>
          </p:sp>
          <p:sp>
            <p:nvSpPr>
              <p:cNvPr id="15" name="Freeform: Shape 14">
                <a:extLst>
                  <a:ext uri="{FF2B5EF4-FFF2-40B4-BE49-F238E27FC236}">
                    <a16:creationId xmlns:a16="http://schemas.microsoft.com/office/drawing/2014/main" id="{F4CD8690-94E0-43CE-A8A5-B2FB5C0F813E}"/>
                  </a:ext>
                </a:extLst>
              </p:cNvPr>
              <p:cNvSpPr/>
              <p:nvPr/>
            </p:nvSpPr>
            <p:spPr>
              <a:xfrm flipV="1">
                <a:off x="8231867" y="3630324"/>
                <a:ext cx="19645" cy="23633"/>
              </a:xfrm>
              <a:custGeom>
                <a:avLst/>
                <a:gdLst>
                  <a:gd name="connsiteX0" fmla="*/ 209 w 19645"/>
                  <a:gd name="connsiteY0" fmla="*/ 23771 h 23633"/>
                  <a:gd name="connsiteX1" fmla="*/ 19854 w 19645"/>
                  <a:gd name="connsiteY1" fmla="*/ 23771 h 23633"/>
                  <a:gd name="connsiteX2" fmla="*/ 19854 w 19645"/>
                  <a:gd name="connsiteY2" fmla="*/ 137 h 23633"/>
                  <a:gd name="connsiteX3" fmla="*/ 209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209" y="23771"/>
                    </a:moveTo>
                    <a:lnTo>
                      <a:pt x="19854" y="23771"/>
                    </a:lnTo>
                    <a:lnTo>
                      <a:pt x="19854" y="137"/>
                    </a:lnTo>
                    <a:lnTo>
                      <a:pt x="209" y="137"/>
                    </a:lnTo>
                    <a:close/>
                  </a:path>
                </a:pathLst>
              </a:custGeom>
              <a:solidFill>
                <a:srgbClr val="000000"/>
              </a:solidFill>
              <a:ln w="1905" cap="flat">
                <a:noFill/>
                <a:prstDash val="solid"/>
                <a:round/>
              </a:ln>
            </p:spPr>
            <p:txBody>
              <a:bodyPr rtlCol="0" anchor="ctr"/>
              <a:lstStyle/>
              <a:p>
                <a:endParaRPr lang="en-US"/>
              </a:p>
            </p:txBody>
          </p:sp>
          <p:sp>
            <p:nvSpPr>
              <p:cNvPr id="16" name="Freeform: Shape 15">
                <a:extLst>
                  <a:ext uri="{FF2B5EF4-FFF2-40B4-BE49-F238E27FC236}">
                    <a16:creationId xmlns:a16="http://schemas.microsoft.com/office/drawing/2014/main" id="{623B9AF9-9131-48AC-95D7-076119CDF7D8}"/>
                  </a:ext>
                </a:extLst>
              </p:cNvPr>
              <p:cNvSpPr/>
              <p:nvPr/>
            </p:nvSpPr>
            <p:spPr>
              <a:xfrm flipV="1">
                <a:off x="8284623" y="3512571"/>
                <a:ext cx="95994" cy="144095"/>
              </a:xfrm>
              <a:custGeom>
                <a:avLst/>
                <a:gdLst>
                  <a:gd name="connsiteX0" fmla="*/ 48180 w 95994"/>
                  <a:gd name="connsiteY0" fmla="*/ 129317 h 144095"/>
                  <a:gd name="connsiteX1" fmla="*/ 26362 w 95994"/>
                  <a:gd name="connsiteY1" fmla="*/ 115029 h 144095"/>
                  <a:gd name="connsiteX2" fmla="*/ 19069 w 95994"/>
                  <a:gd name="connsiteY2" fmla="*/ 72107 h 144095"/>
                  <a:gd name="connsiteX3" fmla="*/ 26362 w 95994"/>
                  <a:gd name="connsiteY3" fmla="*/ 29274 h 144095"/>
                  <a:gd name="connsiteX4" fmla="*/ 48180 w 95994"/>
                  <a:gd name="connsiteY4" fmla="*/ 14987 h 144095"/>
                  <a:gd name="connsiteX5" fmla="*/ 70087 w 95994"/>
                  <a:gd name="connsiteY5" fmla="*/ 29274 h 144095"/>
                  <a:gd name="connsiteX6" fmla="*/ 77410 w 95994"/>
                  <a:gd name="connsiteY6" fmla="*/ 72107 h 144095"/>
                  <a:gd name="connsiteX7" fmla="*/ 70087 w 95994"/>
                  <a:gd name="connsiteY7" fmla="*/ 115029 h 144095"/>
                  <a:gd name="connsiteX8" fmla="*/ 48180 w 95994"/>
                  <a:gd name="connsiteY8" fmla="*/ 129317 h 144095"/>
                  <a:gd name="connsiteX9" fmla="*/ 48180 w 95994"/>
                  <a:gd name="connsiteY9" fmla="*/ 144200 h 144095"/>
                  <a:gd name="connsiteX10" fmla="*/ 83869 w 95994"/>
                  <a:gd name="connsiteY10" fmla="*/ 125715 h 144095"/>
                  <a:gd name="connsiteX11" fmla="*/ 96192 w 95994"/>
                  <a:gd name="connsiteY11" fmla="*/ 72107 h 144095"/>
                  <a:gd name="connsiteX12" fmla="*/ 83869 w 95994"/>
                  <a:gd name="connsiteY12" fmla="*/ 18559 h 144095"/>
                  <a:gd name="connsiteX13" fmla="*/ 48180 w 95994"/>
                  <a:gd name="connsiteY13" fmla="*/ 104 h 144095"/>
                  <a:gd name="connsiteX14" fmla="*/ 12521 w 95994"/>
                  <a:gd name="connsiteY14" fmla="*/ 18559 h 144095"/>
                  <a:gd name="connsiteX15" fmla="*/ 198 w 95994"/>
                  <a:gd name="connsiteY15" fmla="*/ 72107 h 144095"/>
                  <a:gd name="connsiteX16" fmla="*/ 12521 w 95994"/>
                  <a:gd name="connsiteY16" fmla="*/ 125715 h 144095"/>
                  <a:gd name="connsiteX17" fmla="*/ 48180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180" y="129317"/>
                    </a:moveTo>
                    <a:cubicBezTo>
                      <a:pt x="38516" y="129317"/>
                      <a:pt x="31243" y="124554"/>
                      <a:pt x="26362" y="115029"/>
                    </a:cubicBezTo>
                    <a:cubicBezTo>
                      <a:pt x="21500" y="105524"/>
                      <a:pt x="19069" y="91217"/>
                      <a:pt x="19069" y="72107"/>
                    </a:cubicBezTo>
                    <a:cubicBezTo>
                      <a:pt x="19069" y="53077"/>
                      <a:pt x="21500" y="38799"/>
                      <a:pt x="26362" y="29274"/>
                    </a:cubicBezTo>
                    <a:cubicBezTo>
                      <a:pt x="31243" y="19749"/>
                      <a:pt x="38516" y="14987"/>
                      <a:pt x="48180" y="14987"/>
                    </a:cubicBezTo>
                    <a:cubicBezTo>
                      <a:pt x="57923" y="14987"/>
                      <a:pt x="65226" y="19749"/>
                      <a:pt x="70087" y="29274"/>
                    </a:cubicBezTo>
                    <a:cubicBezTo>
                      <a:pt x="74969" y="38799"/>
                      <a:pt x="77410" y="53077"/>
                      <a:pt x="77410" y="72107"/>
                    </a:cubicBezTo>
                    <a:cubicBezTo>
                      <a:pt x="77410" y="91217"/>
                      <a:pt x="74969" y="105524"/>
                      <a:pt x="70087" y="115029"/>
                    </a:cubicBezTo>
                    <a:cubicBezTo>
                      <a:pt x="65226" y="124554"/>
                      <a:pt x="57923" y="129317"/>
                      <a:pt x="48180" y="129317"/>
                    </a:cubicBezTo>
                    <a:close/>
                    <a:moveTo>
                      <a:pt x="48180" y="144200"/>
                    </a:moveTo>
                    <a:cubicBezTo>
                      <a:pt x="63757" y="144200"/>
                      <a:pt x="75653" y="138038"/>
                      <a:pt x="83869" y="125715"/>
                    </a:cubicBezTo>
                    <a:cubicBezTo>
                      <a:pt x="92084" y="113412"/>
                      <a:pt x="96192" y="95543"/>
                      <a:pt x="96192" y="72107"/>
                    </a:cubicBezTo>
                    <a:cubicBezTo>
                      <a:pt x="96192" y="48731"/>
                      <a:pt x="92084" y="30882"/>
                      <a:pt x="83869" y="18559"/>
                    </a:cubicBezTo>
                    <a:cubicBezTo>
                      <a:pt x="75653" y="6256"/>
                      <a:pt x="63757" y="104"/>
                      <a:pt x="48180" y="104"/>
                    </a:cubicBezTo>
                    <a:cubicBezTo>
                      <a:pt x="32622" y="104"/>
                      <a:pt x="20736" y="6256"/>
                      <a:pt x="12521" y="18559"/>
                    </a:cubicBezTo>
                    <a:cubicBezTo>
                      <a:pt x="4305" y="30882"/>
                      <a:pt x="198" y="48731"/>
                      <a:pt x="198" y="72107"/>
                    </a:cubicBezTo>
                    <a:cubicBezTo>
                      <a:pt x="198" y="95543"/>
                      <a:pt x="4305" y="113412"/>
                      <a:pt x="12521" y="125715"/>
                    </a:cubicBezTo>
                    <a:cubicBezTo>
                      <a:pt x="20736" y="138038"/>
                      <a:pt x="32622" y="144200"/>
                      <a:pt x="48180" y="144200"/>
                    </a:cubicBezTo>
                    <a:close/>
                  </a:path>
                </a:pathLst>
              </a:custGeom>
              <a:solidFill>
                <a:srgbClr val="000000"/>
              </a:solidFill>
              <a:ln w="1905" cap="flat">
                <a:noFill/>
                <a:prstDash val="solid"/>
                <a:round/>
              </a:ln>
            </p:spPr>
            <p:txBody>
              <a:bodyPr rtlCol="0" anchor="ctr"/>
              <a:lstStyle/>
              <a:p>
                <a:endParaRPr lang="en-US"/>
              </a:p>
            </p:txBody>
          </p:sp>
        </p:grpSp>
      </p:grpSp>
      <p:grpSp>
        <p:nvGrpSpPr>
          <p:cNvPr id="17" name="Graphic 4">
            <a:extLst>
              <a:ext uri="{FF2B5EF4-FFF2-40B4-BE49-F238E27FC236}">
                <a16:creationId xmlns:a16="http://schemas.microsoft.com/office/drawing/2014/main" id="{384BE76E-C3EE-4B53-A4D0-E2692D01BCF4}"/>
              </a:ext>
            </a:extLst>
          </p:cNvPr>
          <p:cNvGrpSpPr/>
          <p:nvPr/>
        </p:nvGrpSpPr>
        <p:grpSpPr>
          <a:xfrm>
            <a:off x="8721486" y="3375866"/>
            <a:ext cx="272362" cy="280800"/>
            <a:chOff x="8721486" y="3375866"/>
            <a:chExt cx="272362" cy="280800"/>
          </a:xfrm>
          <a:solidFill>
            <a:srgbClr val="000000"/>
          </a:solidFill>
        </p:grpSpPr>
        <p:sp>
          <p:nvSpPr>
            <p:cNvPr id="18" name="Freeform: Shape 17">
              <a:extLst>
                <a:ext uri="{FF2B5EF4-FFF2-40B4-BE49-F238E27FC236}">
                  <a16:creationId xmlns:a16="http://schemas.microsoft.com/office/drawing/2014/main" id="{5C384B69-36A8-4827-A28A-17E39576A106}"/>
                </a:ext>
              </a:extLst>
            </p:cNvPr>
            <p:cNvSpPr/>
            <p:nvPr/>
          </p:nvSpPr>
          <p:spPr>
            <a:xfrm>
              <a:off x="8859012" y="3375866"/>
              <a:ext cx="19050" cy="66675"/>
            </a:xfrm>
            <a:custGeom>
              <a:avLst/>
              <a:gdLst>
                <a:gd name="connsiteX0" fmla="*/ 257 w 19050"/>
                <a:gd name="connsiteY0" fmla="*/ 130 h 66675"/>
                <a:gd name="connsiteX1" fmla="*/ 257 w 19050"/>
                <a:gd name="connsiteY1" fmla="*/ 66805 h 66675"/>
              </a:gdLst>
              <a:ahLst/>
              <a:cxnLst>
                <a:cxn ang="0">
                  <a:pos x="connsiteX0" y="connsiteY0"/>
                </a:cxn>
                <a:cxn ang="0">
                  <a:pos x="connsiteX1" y="connsiteY1"/>
                </a:cxn>
              </a:cxnLst>
              <a:rect l="l" t="t" r="r" b="b"/>
              <a:pathLst>
                <a:path w="19050" h="66675">
                  <a:moveTo>
                    <a:pt x="257" y="130"/>
                  </a:moveTo>
                  <a:lnTo>
                    <a:pt x="257"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19" name="Graphic 4">
              <a:extLst>
                <a:ext uri="{FF2B5EF4-FFF2-40B4-BE49-F238E27FC236}">
                  <a16:creationId xmlns:a16="http://schemas.microsoft.com/office/drawing/2014/main" id="{384BE76E-C3EE-4B53-A4D0-E2692D01BCF4}"/>
                </a:ext>
              </a:extLst>
            </p:cNvPr>
            <p:cNvGrpSpPr/>
            <p:nvPr/>
          </p:nvGrpSpPr>
          <p:grpSpPr>
            <a:xfrm>
              <a:off x="8721486" y="3512571"/>
              <a:ext cx="272362" cy="144095"/>
              <a:chOff x="8721486" y="3512571"/>
              <a:chExt cx="272362" cy="144095"/>
            </a:xfrm>
            <a:solidFill>
              <a:srgbClr val="000000"/>
            </a:solidFill>
          </p:grpSpPr>
          <p:sp>
            <p:nvSpPr>
              <p:cNvPr id="20" name="Freeform: Shape 19">
                <a:extLst>
                  <a:ext uri="{FF2B5EF4-FFF2-40B4-BE49-F238E27FC236}">
                    <a16:creationId xmlns:a16="http://schemas.microsoft.com/office/drawing/2014/main" id="{D2EADB63-5BEE-4BEB-A099-A9AA54025351}"/>
                  </a:ext>
                </a:extLst>
              </p:cNvPr>
              <p:cNvSpPr/>
              <p:nvPr/>
            </p:nvSpPr>
            <p:spPr>
              <a:xfrm flipV="1">
                <a:off x="8721486" y="3512571"/>
                <a:ext cx="88165" cy="141386"/>
              </a:xfrm>
              <a:custGeom>
                <a:avLst/>
                <a:gdLst>
                  <a:gd name="connsiteX0" fmla="*/ 22814 w 88165"/>
                  <a:gd name="connsiteY0" fmla="*/ 15909 h 141386"/>
                  <a:gd name="connsiteX1" fmla="*/ 88388 w 88165"/>
                  <a:gd name="connsiteY1" fmla="*/ 15909 h 141386"/>
                  <a:gd name="connsiteX2" fmla="*/ 88388 w 88165"/>
                  <a:gd name="connsiteY2" fmla="*/ 103 h 141386"/>
                  <a:gd name="connsiteX3" fmla="*/ 222 w 88165"/>
                  <a:gd name="connsiteY3" fmla="*/ 103 h 141386"/>
                  <a:gd name="connsiteX4" fmla="*/ 222 w 88165"/>
                  <a:gd name="connsiteY4" fmla="*/ 15909 h 141386"/>
                  <a:gd name="connsiteX5" fmla="*/ 29362 w 88165"/>
                  <a:gd name="connsiteY5" fmla="*/ 45615 h 141386"/>
                  <a:gd name="connsiteX6" fmla="*/ 52579 w 88165"/>
                  <a:gd name="connsiteY6" fmla="*/ 69695 h 141386"/>
                  <a:gd name="connsiteX7" fmla="*/ 65170 w 88165"/>
                  <a:gd name="connsiteY7" fmla="*/ 86840 h 141386"/>
                  <a:gd name="connsiteX8" fmla="*/ 68772 w 88165"/>
                  <a:gd name="connsiteY8" fmla="*/ 100652 h 141386"/>
                  <a:gd name="connsiteX9" fmla="*/ 61003 w 88165"/>
                  <a:gd name="connsiteY9" fmla="*/ 118690 h 141386"/>
                  <a:gd name="connsiteX10" fmla="*/ 40763 w 88165"/>
                  <a:gd name="connsiteY10" fmla="*/ 125685 h 141386"/>
                  <a:gd name="connsiteX11" fmla="*/ 22099 w 88165"/>
                  <a:gd name="connsiteY11" fmla="*/ 122619 h 141386"/>
                  <a:gd name="connsiteX12" fmla="*/ 1144 w 88165"/>
                  <a:gd name="connsiteY12" fmla="*/ 113302 h 141386"/>
                  <a:gd name="connsiteX13" fmla="*/ 1144 w 88165"/>
                  <a:gd name="connsiteY13" fmla="*/ 132292 h 141386"/>
                  <a:gd name="connsiteX14" fmla="*/ 22338 w 88165"/>
                  <a:gd name="connsiteY14" fmla="*/ 139168 h 141386"/>
                  <a:gd name="connsiteX15" fmla="*/ 40405 w 88165"/>
                  <a:gd name="connsiteY15" fmla="*/ 141490 h 141386"/>
                  <a:gd name="connsiteX16" fmla="*/ 74814 w 88165"/>
                  <a:gd name="connsiteY16" fmla="*/ 130685 h 141386"/>
                  <a:gd name="connsiteX17" fmla="*/ 87643 w 88165"/>
                  <a:gd name="connsiteY17" fmla="*/ 101872 h 141386"/>
                  <a:gd name="connsiteX18" fmla="*/ 84429 w 88165"/>
                  <a:gd name="connsiteY18" fmla="*/ 85620 h 141386"/>
                  <a:gd name="connsiteX19" fmla="*/ 72760 w 88165"/>
                  <a:gd name="connsiteY19" fmla="*/ 67552 h 141386"/>
                  <a:gd name="connsiteX20" fmla="*/ 57967 w 88165"/>
                  <a:gd name="connsiteY20" fmla="*/ 51955 h 141386"/>
                  <a:gd name="connsiteX21" fmla="*/ 22814 w 88165"/>
                  <a:gd name="connsiteY21" fmla="*/ 15909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814" y="15909"/>
                    </a:moveTo>
                    <a:lnTo>
                      <a:pt x="88388" y="15909"/>
                    </a:lnTo>
                    <a:lnTo>
                      <a:pt x="88388" y="103"/>
                    </a:lnTo>
                    <a:lnTo>
                      <a:pt x="222" y="103"/>
                    </a:lnTo>
                    <a:lnTo>
                      <a:pt x="222" y="15909"/>
                    </a:lnTo>
                    <a:cubicBezTo>
                      <a:pt x="7346" y="23291"/>
                      <a:pt x="17059" y="33193"/>
                      <a:pt x="29362" y="45615"/>
                    </a:cubicBezTo>
                    <a:cubicBezTo>
                      <a:pt x="41685" y="58057"/>
                      <a:pt x="49424" y="66084"/>
                      <a:pt x="52579" y="69695"/>
                    </a:cubicBezTo>
                    <a:cubicBezTo>
                      <a:pt x="58592" y="76442"/>
                      <a:pt x="62789" y="82157"/>
                      <a:pt x="65170" y="86840"/>
                    </a:cubicBezTo>
                    <a:cubicBezTo>
                      <a:pt x="67571" y="91524"/>
                      <a:pt x="68772" y="96127"/>
                      <a:pt x="68772" y="100652"/>
                    </a:cubicBezTo>
                    <a:cubicBezTo>
                      <a:pt x="68772" y="108033"/>
                      <a:pt x="66182" y="114046"/>
                      <a:pt x="61003" y="118690"/>
                    </a:cubicBezTo>
                    <a:cubicBezTo>
                      <a:pt x="55824" y="123353"/>
                      <a:pt x="49077" y="125685"/>
                      <a:pt x="40763" y="125685"/>
                    </a:cubicBezTo>
                    <a:cubicBezTo>
                      <a:pt x="34869" y="125685"/>
                      <a:pt x="28648" y="124663"/>
                      <a:pt x="22099" y="122619"/>
                    </a:cubicBezTo>
                    <a:cubicBezTo>
                      <a:pt x="15571" y="120575"/>
                      <a:pt x="8586" y="117469"/>
                      <a:pt x="1144" y="113302"/>
                    </a:cubicBezTo>
                    <a:lnTo>
                      <a:pt x="1144" y="132292"/>
                    </a:lnTo>
                    <a:cubicBezTo>
                      <a:pt x="8705" y="135329"/>
                      <a:pt x="15769" y="137621"/>
                      <a:pt x="22338" y="139168"/>
                    </a:cubicBezTo>
                    <a:cubicBezTo>
                      <a:pt x="28926" y="140716"/>
                      <a:pt x="34948" y="141490"/>
                      <a:pt x="40405" y="141490"/>
                    </a:cubicBezTo>
                    <a:cubicBezTo>
                      <a:pt x="54792" y="141490"/>
                      <a:pt x="66262" y="137888"/>
                      <a:pt x="74814" y="130685"/>
                    </a:cubicBezTo>
                    <a:cubicBezTo>
                      <a:pt x="83367" y="123502"/>
                      <a:pt x="87643" y="113897"/>
                      <a:pt x="87643" y="101872"/>
                    </a:cubicBezTo>
                    <a:cubicBezTo>
                      <a:pt x="87643" y="96157"/>
                      <a:pt x="86572" y="90740"/>
                      <a:pt x="84429" y="85620"/>
                    </a:cubicBezTo>
                    <a:cubicBezTo>
                      <a:pt x="82305" y="80520"/>
                      <a:pt x="78416" y="74498"/>
                      <a:pt x="72760" y="67552"/>
                    </a:cubicBezTo>
                    <a:cubicBezTo>
                      <a:pt x="71213" y="65746"/>
                      <a:pt x="66282" y="60548"/>
                      <a:pt x="57967" y="51955"/>
                    </a:cubicBezTo>
                    <a:cubicBezTo>
                      <a:pt x="49672" y="43363"/>
                      <a:pt x="37955" y="31347"/>
                      <a:pt x="22814" y="15909"/>
                    </a:cubicBezTo>
                    <a:close/>
                  </a:path>
                </a:pathLst>
              </a:custGeom>
              <a:solidFill>
                <a:srgbClr val="000000"/>
              </a:solidFill>
              <a:ln w="1905" cap="flat">
                <a:noFill/>
                <a:prstDash val="solid"/>
                <a:round/>
              </a:ln>
            </p:spPr>
            <p:txBody>
              <a:bodyPr rtlCol="0" anchor="ctr"/>
              <a:lstStyle/>
              <a:p>
                <a:endParaRPr lang="en-US"/>
              </a:p>
            </p:txBody>
          </p:sp>
          <p:sp>
            <p:nvSpPr>
              <p:cNvPr id="21" name="Freeform: Shape 20">
                <a:extLst>
                  <a:ext uri="{FF2B5EF4-FFF2-40B4-BE49-F238E27FC236}">
                    <a16:creationId xmlns:a16="http://schemas.microsoft.com/office/drawing/2014/main" id="{409B84F0-6929-4FFB-8FEE-879261C2D835}"/>
                  </a:ext>
                </a:extLst>
              </p:cNvPr>
              <p:cNvSpPr/>
              <p:nvPr/>
            </p:nvSpPr>
            <p:spPr>
              <a:xfrm flipV="1">
                <a:off x="8849087" y="3630324"/>
                <a:ext cx="19645" cy="23633"/>
              </a:xfrm>
              <a:custGeom>
                <a:avLst/>
                <a:gdLst>
                  <a:gd name="connsiteX0" fmla="*/ 241 w 19645"/>
                  <a:gd name="connsiteY0" fmla="*/ 23771 h 23633"/>
                  <a:gd name="connsiteX1" fmla="*/ 19887 w 19645"/>
                  <a:gd name="connsiteY1" fmla="*/ 23771 h 23633"/>
                  <a:gd name="connsiteX2" fmla="*/ 19887 w 19645"/>
                  <a:gd name="connsiteY2" fmla="*/ 137 h 23633"/>
                  <a:gd name="connsiteX3" fmla="*/ 241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241" y="23771"/>
                    </a:moveTo>
                    <a:lnTo>
                      <a:pt x="19887" y="23771"/>
                    </a:lnTo>
                    <a:lnTo>
                      <a:pt x="19887" y="137"/>
                    </a:lnTo>
                    <a:lnTo>
                      <a:pt x="241" y="137"/>
                    </a:lnTo>
                    <a:close/>
                  </a:path>
                </a:pathLst>
              </a:custGeom>
              <a:solidFill>
                <a:srgbClr val="000000"/>
              </a:solidFill>
              <a:ln w="1905" cap="flat">
                <a:noFill/>
                <a:prstDash val="solid"/>
                <a:round/>
              </a:ln>
            </p:spPr>
            <p:txBody>
              <a:bodyPr rtlCol="0" anchor="ctr"/>
              <a:lstStyle/>
              <a:p>
                <a:endParaRPr lang="en-US"/>
              </a:p>
            </p:txBody>
          </p:sp>
          <p:sp>
            <p:nvSpPr>
              <p:cNvPr id="22" name="Freeform: Shape 21">
                <a:extLst>
                  <a:ext uri="{FF2B5EF4-FFF2-40B4-BE49-F238E27FC236}">
                    <a16:creationId xmlns:a16="http://schemas.microsoft.com/office/drawing/2014/main" id="{3A2774F8-FDDF-46EC-94A9-FF4DB876B6DD}"/>
                  </a:ext>
                </a:extLst>
              </p:cNvPr>
              <p:cNvSpPr/>
              <p:nvPr/>
            </p:nvSpPr>
            <p:spPr>
              <a:xfrm flipV="1">
                <a:off x="8903987" y="3515071"/>
                <a:ext cx="89862" cy="141594"/>
              </a:xfrm>
              <a:custGeom>
                <a:avLst/>
                <a:gdLst>
                  <a:gd name="connsiteX0" fmla="*/ 6094 w 89862"/>
                  <a:gd name="connsiteY0" fmla="*/ 141700 h 141594"/>
                  <a:gd name="connsiteX1" fmla="*/ 79853 w 89862"/>
                  <a:gd name="connsiteY1" fmla="*/ 141700 h 141594"/>
                  <a:gd name="connsiteX2" fmla="*/ 79853 w 89862"/>
                  <a:gd name="connsiteY2" fmla="*/ 125865 h 141594"/>
                  <a:gd name="connsiteX3" fmla="*/ 23299 w 89862"/>
                  <a:gd name="connsiteY3" fmla="*/ 125865 h 141594"/>
                  <a:gd name="connsiteX4" fmla="*/ 23299 w 89862"/>
                  <a:gd name="connsiteY4" fmla="*/ 91843 h 141594"/>
                  <a:gd name="connsiteX5" fmla="*/ 31455 w 89862"/>
                  <a:gd name="connsiteY5" fmla="*/ 93926 h 141594"/>
                  <a:gd name="connsiteX6" fmla="*/ 39670 w 89862"/>
                  <a:gd name="connsiteY6" fmla="*/ 94611 h 141594"/>
                  <a:gd name="connsiteX7" fmla="*/ 76490 w 89862"/>
                  <a:gd name="connsiteY7" fmla="*/ 81871 h 141594"/>
                  <a:gd name="connsiteX8" fmla="*/ 90093 w 89862"/>
                  <a:gd name="connsiteY8" fmla="*/ 47373 h 141594"/>
                  <a:gd name="connsiteX9" fmla="*/ 76133 w 89862"/>
                  <a:gd name="connsiteY9" fmla="*/ 12517 h 141594"/>
                  <a:gd name="connsiteX10" fmla="*/ 36783 w 89862"/>
                  <a:gd name="connsiteY10" fmla="*/ 105 h 141594"/>
                  <a:gd name="connsiteX11" fmla="*/ 18953 w 89862"/>
                  <a:gd name="connsiteY11" fmla="*/ 1593 h 141594"/>
                  <a:gd name="connsiteX12" fmla="*/ 230 w 89862"/>
                  <a:gd name="connsiteY12" fmla="*/ 6058 h 141594"/>
                  <a:gd name="connsiteX13" fmla="*/ 230 w 89862"/>
                  <a:gd name="connsiteY13" fmla="*/ 24959 h 141594"/>
                  <a:gd name="connsiteX14" fmla="*/ 17524 w 89862"/>
                  <a:gd name="connsiteY14" fmla="*/ 18173 h 141594"/>
                  <a:gd name="connsiteX15" fmla="*/ 36396 w 89862"/>
                  <a:gd name="connsiteY15" fmla="*/ 15940 h 141594"/>
                  <a:gd name="connsiteX16" fmla="*/ 61875 w 89862"/>
                  <a:gd name="connsiteY16" fmla="*/ 24394 h 141594"/>
                  <a:gd name="connsiteX17" fmla="*/ 71281 w 89862"/>
                  <a:gd name="connsiteY17" fmla="*/ 47373 h 141594"/>
                  <a:gd name="connsiteX18" fmla="*/ 61875 w 89862"/>
                  <a:gd name="connsiteY18" fmla="*/ 70322 h 141594"/>
                  <a:gd name="connsiteX19" fmla="*/ 36396 w 89862"/>
                  <a:gd name="connsiteY19" fmla="*/ 78805 h 141594"/>
                  <a:gd name="connsiteX20" fmla="*/ 21364 w 89862"/>
                  <a:gd name="connsiteY20" fmla="*/ 77138 h 141594"/>
                  <a:gd name="connsiteX21" fmla="*/ 6094 w 89862"/>
                  <a:gd name="connsiteY21" fmla="*/ 71929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094" y="141700"/>
                    </a:moveTo>
                    <a:lnTo>
                      <a:pt x="79853" y="141700"/>
                    </a:lnTo>
                    <a:lnTo>
                      <a:pt x="79853" y="125865"/>
                    </a:lnTo>
                    <a:lnTo>
                      <a:pt x="23299" y="125865"/>
                    </a:lnTo>
                    <a:lnTo>
                      <a:pt x="23299" y="91843"/>
                    </a:lnTo>
                    <a:cubicBezTo>
                      <a:pt x="26017" y="92775"/>
                      <a:pt x="28736" y="93470"/>
                      <a:pt x="31455" y="93926"/>
                    </a:cubicBezTo>
                    <a:cubicBezTo>
                      <a:pt x="34193" y="94383"/>
                      <a:pt x="36932" y="94611"/>
                      <a:pt x="39670" y="94611"/>
                    </a:cubicBezTo>
                    <a:cubicBezTo>
                      <a:pt x="55168" y="94611"/>
                      <a:pt x="67441" y="90364"/>
                      <a:pt x="76490" y="81871"/>
                    </a:cubicBezTo>
                    <a:cubicBezTo>
                      <a:pt x="85559" y="73378"/>
                      <a:pt x="90093" y="61878"/>
                      <a:pt x="90093" y="47373"/>
                    </a:cubicBezTo>
                    <a:cubicBezTo>
                      <a:pt x="90093" y="32430"/>
                      <a:pt x="85439" y="20812"/>
                      <a:pt x="76133" y="12517"/>
                    </a:cubicBezTo>
                    <a:cubicBezTo>
                      <a:pt x="66826" y="4242"/>
                      <a:pt x="53709" y="105"/>
                      <a:pt x="36783" y="105"/>
                    </a:cubicBezTo>
                    <a:cubicBezTo>
                      <a:pt x="30949" y="105"/>
                      <a:pt x="25005" y="601"/>
                      <a:pt x="18953" y="1593"/>
                    </a:cubicBezTo>
                    <a:cubicBezTo>
                      <a:pt x="12921" y="2585"/>
                      <a:pt x="6680" y="4074"/>
                      <a:pt x="230" y="6058"/>
                    </a:cubicBezTo>
                    <a:lnTo>
                      <a:pt x="230" y="24959"/>
                    </a:lnTo>
                    <a:cubicBezTo>
                      <a:pt x="5806" y="21923"/>
                      <a:pt x="11571" y="19661"/>
                      <a:pt x="17524" y="18173"/>
                    </a:cubicBezTo>
                    <a:cubicBezTo>
                      <a:pt x="23477" y="16684"/>
                      <a:pt x="29768" y="15940"/>
                      <a:pt x="36396" y="15940"/>
                    </a:cubicBezTo>
                    <a:cubicBezTo>
                      <a:pt x="47131" y="15940"/>
                      <a:pt x="55624" y="18758"/>
                      <a:pt x="61875" y="24394"/>
                    </a:cubicBezTo>
                    <a:cubicBezTo>
                      <a:pt x="68146" y="30029"/>
                      <a:pt x="71281" y="37689"/>
                      <a:pt x="71281" y="47373"/>
                    </a:cubicBezTo>
                    <a:cubicBezTo>
                      <a:pt x="71281" y="57037"/>
                      <a:pt x="68146" y="64686"/>
                      <a:pt x="61875" y="70322"/>
                    </a:cubicBezTo>
                    <a:cubicBezTo>
                      <a:pt x="55624" y="75977"/>
                      <a:pt x="47131" y="78805"/>
                      <a:pt x="36396" y="78805"/>
                    </a:cubicBezTo>
                    <a:cubicBezTo>
                      <a:pt x="31375" y="78805"/>
                      <a:pt x="26365" y="78250"/>
                      <a:pt x="21364" y="77138"/>
                    </a:cubicBezTo>
                    <a:cubicBezTo>
                      <a:pt x="16383" y="76027"/>
                      <a:pt x="11293" y="74291"/>
                      <a:pt x="6094" y="71929"/>
                    </a:cubicBezTo>
                    <a:close/>
                  </a:path>
                </a:pathLst>
              </a:custGeom>
              <a:solidFill>
                <a:srgbClr val="000000"/>
              </a:solidFill>
              <a:ln w="1905" cap="flat">
                <a:noFill/>
                <a:prstDash val="solid"/>
                <a:round/>
              </a:ln>
            </p:spPr>
            <p:txBody>
              <a:bodyPr rtlCol="0" anchor="ctr"/>
              <a:lstStyle/>
              <a:p>
                <a:endParaRPr lang="en-US"/>
              </a:p>
            </p:txBody>
          </p:sp>
        </p:grpSp>
      </p:grpSp>
      <p:grpSp>
        <p:nvGrpSpPr>
          <p:cNvPr id="23" name="Graphic 4">
            <a:extLst>
              <a:ext uri="{FF2B5EF4-FFF2-40B4-BE49-F238E27FC236}">
                <a16:creationId xmlns:a16="http://schemas.microsoft.com/office/drawing/2014/main" id="{384BE76E-C3EE-4B53-A4D0-E2692D01BCF4}"/>
              </a:ext>
            </a:extLst>
          </p:cNvPr>
          <p:cNvGrpSpPr/>
          <p:nvPr/>
        </p:nvGrpSpPr>
        <p:grpSpPr>
          <a:xfrm>
            <a:off x="9339450" y="3375866"/>
            <a:ext cx="275607" cy="280800"/>
            <a:chOff x="9339450" y="3375866"/>
            <a:chExt cx="275607" cy="280800"/>
          </a:xfrm>
          <a:solidFill>
            <a:srgbClr val="000000"/>
          </a:solidFill>
        </p:grpSpPr>
        <p:sp>
          <p:nvSpPr>
            <p:cNvPr id="24" name="Freeform: Shape 23">
              <a:extLst>
                <a:ext uri="{FF2B5EF4-FFF2-40B4-BE49-F238E27FC236}">
                  <a16:creationId xmlns:a16="http://schemas.microsoft.com/office/drawing/2014/main" id="{8C847977-CE60-4D7F-9B26-16E47DD962F3}"/>
                </a:ext>
              </a:extLst>
            </p:cNvPr>
            <p:cNvSpPr/>
            <p:nvPr/>
          </p:nvSpPr>
          <p:spPr>
            <a:xfrm>
              <a:off x="9476232" y="3375866"/>
              <a:ext cx="19050" cy="66675"/>
            </a:xfrm>
            <a:custGeom>
              <a:avLst/>
              <a:gdLst>
                <a:gd name="connsiteX0" fmla="*/ 289 w 19050"/>
                <a:gd name="connsiteY0" fmla="*/ 130 h 66675"/>
                <a:gd name="connsiteX1" fmla="*/ 289 w 19050"/>
                <a:gd name="connsiteY1" fmla="*/ 66805 h 66675"/>
              </a:gdLst>
              <a:ahLst/>
              <a:cxnLst>
                <a:cxn ang="0">
                  <a:pos x="connsiteX0" y="connsiteY0"/>
                </a:cxn>
                <a:cxn ang="0">
                  <a:pos x="connsiteX1" y="connsiteY1"/>
                </a:cxn>
              </a:cxnLst>
              <a:rect l="l" t="t" r="r" b="b"/>
              <a:pathLst>
                <a:path w="19050" h="66675">
                  <a:moveTo>
                    <a:pt x="289" y="130"/>
                  </a:moveTo>
                  <a:lnTo>
                    <a:pt x="289"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5" name="Graphic 4">
              <a:extLst>
                <a:ext uri="{FF2B5EF4-FFF2-40B4-BE49-F238E27FC236}">
                  <a16:creationId xmlns:a16="http://schemas.microsoft.com/office/drawing/2014/main" id="{384BE76E-C3EE-4B53-A4D0-E2692D01BCF4}"/>
                </a:ext>
              </a:extLst>
            </p:cNvPr>
            <p:cNvGrpSpPr/>
            <p:nvPr/>
          </p:nvGrpSpPr>
          <p:grpSpPr>
            <a:xfrm>
              <a:off x="9339450" y="3512571"/>
              <a:ext cx="275607" cy="144095"/>
              <a:chOff x="9339450" y="3512571"/>
              <a:chExt cx="275607" cy="144095"/>
            </a:xfrm>
            <a:solidFill>
              <a:srgbClr val="000000"/>
            </a:solidFill>
          </p:grpSpPr>
          <p:sp>
            <p:nvSpPr>
              <p:cNvPr id="26" name="Freeform: Shape 25">
                <a:extLst>
                  <a:ext uri="{FF2B5EF4-FFF2-40B4-BE49-F238E27FC236}">
                    <a16:creationId xmlns:a16="http://schemas.microsoft.com/office/drawing/2014/main" id="{EDFFF269-E95A-4716-B9AE-7EB31DDDA848}"/>
                  </a:ext>
                </a:extLst>
              </p:cNvPr>
              <p:cNvSpPr/>
              <p:nvPr/>
            </p:nvSpPr>
            <p:spPr>
              <a:xfrm flipV="1">
                <a:off x="9339450" y="3515071"/>
                <a:ext cx="89862" cy="141594"/>
              </a:xfrm>
              <a:custGeom>
                <a:avLst/>
                <a:gdLst>
                  <a:gd name="connsiteX0" fmla="*/ 6117 w 89862"/>
                  <a:gd name="connsiteY0" fmla="*/ 141700 h 141594"/>
                  <a:gd name="connsiteX1" fmla="*/ 79876 w 89862"/>
                  <a:gd name="connsiteY1" fmla="*/ 141700 h 141594"/>
                  <a:gd name="connsiteX2" fmla="*/ 79876 w 89862"/>
                  <a:gd name="connsiteY2" fmla="*/ 125865 h 141594"/>
                  <a:gd name="connsiteX3" fmla="*/ 23322 w 89862"/>
                  <a:gd name="connsiteY3" fmla="*/ 125865 h 141594"/>
                  <a:gd name="connsiteX4" fmla="*/ 23322 w 89862"/>
                  <a:gd name="connsiteY4" fmla="*/ 91843 h 141594"/>
                  <a:gd name="connsiteX5" fmla="*/ 31478 w 89862"/>
                  <a:gd name="connsiteY5" fmla="*/ 93926 h 141594"/>
                  <a:gd name="connsiteX6" fmla="*/ 39693 w 89862"/>
                  <a:gd name="connsiteY6" fmla="*/ 94611 h 141594"/>
                  <a:gd name="connsiteX7" fmla="*/ 76513 w 89862"/>
                  <a:gd name="connsiteY7" fmla="*/ 81871 h 141594"/>
                  <a:gd name="connsiteX8" fmla="*/ 90116 w 89862"/>
                  <a:gd name="connsiteY8" fmla="*/ 47373 h 141594"/>
                  <a:gd name="connsiteX9" fmla="*/ 76156 w 89862"/>
                  <a:gd name="connsiteY9" fmla="*/ 12517 h 141594"/>
                  <a:gd name="connsiteX10" fmla="*/ 36805 w 89862"/>
                  <a:gd name="connsiteY10" fmla="*/ 105 h 141594"/>
                  <a:gd name="connsiteX11" fmla="*/ 18976 w 89862"/>
                  <a:gd name="connsiteY11" fmla="*/ 1593 h 141594"/>
                  <a:gd name="connsiteX12" fmla="*/ 253 w 89862"/>
                  <a:gd name="connsiteY12" fmla="*/ 6058 h 141594"/>
                  <a:gd name="connsiteX13" fmla="*/ 253 w 89862"/>
                  <a:gd name="connsiteY13" fmla="*/ 24959 h 141594"/>
                  <a:gd name="connsiteX14" fmla="*/ 17547 w 89862"/>
                  <a:gd name="connsiteY14" fmla="*/ 18173 h 141594"/>
                  <a:gd name="connsiteX15" fmla="*/ 36419 w 89862"/>
                  <a:gd name="connsiteY15" fmla="*/ 15940 h 141594"/>
                  <a:gd name="connsiteX16" fmla="*/ 61898 w 89862"/>
                  <a:gd name="connsiteY16" fmla="*/ 24394 h 141594"/>
                  <a:gd name="connsiteX17" fmla="*/ 71304 w 89862"/>
                  <a:gd name="connsiteY17" fmla="*/ 47373 h 141594"/>
                  <a:gd name="connsiteX18" fmla="*/ 61898 w 89862"/>
                  <a:gd name="connsiteY18" fmla="*/ 70322 h 141594"/>
                  <a:gd name="connsiteX19" fmla="*/ 36419 w 89862"/>
                  <a:gd name="connsiteY19" fmla="*/ 78805 h 141594"/>
                  <a:gd name="connsiteX20" fmla="*/ 21387 w 89862"/>
                  <a:gd name="connsiteY20" fmla="*/ 77138 h 141594"/>
                  <a:gd name="connsiteX21" fmla="*/ 6117 w 89862"/>
                  <a:gd name="connsiteY21" fmla="*/ 71929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117" y="141700"/>
                    </a:moveTo>
                    <a:lnTo>
                      <a:pt x="79876" y="141700"/>
                    </a:lnTo>
                    <a:lnTo>
                      <a:pt x="79876" y="125865"/>
                    </a:lnTo>
                    <a:lnTo>
                      <a:pt x="23322" y="125865"/>
                    </a:lnTo>
                    <a:lnTo>
                      <a:pt x="23322" y="91843"/>
                    </a:lnTo>
                    <a:cubicBezTo>
                      <a:pt x="26040" y="92775"/>
                      <a:pt x="28759" y="93470"/>
                      <a:pt x="31478" y="93926"/>
                    </a:cubicBezTo>
                    <a:cubicBezTo>
                      <a:pt x="34216" y="94383"/>
                      <a:pt x="36954" y="94611"/>
                      <a:pt x="39693" y="94611"/>
                    </a:cubicBezTo>
                    <a:cubicBezTo>
                      <a:pt x="55191" y="94611"/>
                      <a:pt x="67464" y="90364"/>
                      <a:pt x="76513" y="81871"/>
                    </a:cubicBezTo>
                    <a:cubicBezTo>
                      <a:pt x="85581" y="73378"/>
                      <a:pt x="90116" y="61878"/>
                      <a:pt x="90116" y="47373"/>
                    </a:cubicBezTo>
                    <a:cubicBezTo>
                      <a:pt x="90116" y="32430"/>
                      <a:pt x="85462" y="20812"/>
                      <a:pt x="76156" y="12517"/>
                    </a:cubicBezTo>
                    <a:cubicBezTo>
                      <a:pt x="66849" y="4242"/>
                      <a:pt x="53732" y="105"/>
                      <a:pt x="36805" y="105"/>
                    </a:cubicBezTo>
                    <a:cubicBezTo>
                      <a:pt x="30972" y="105"/>
                      <a:pt x="25028" y="601"/>
                      <a:pt x="18976" y="1593"/>
                    </a:cubicBezTo>
                    <a:cubicBezTo>
                      <a:pt x="12943" y="2585"/>
                      <a:pt x="6703" y="4074"/>
                      <a:pt x="253" y="6058"/>
                    </a:cubicBezTo>
                    <a:lnTo>
                      <a:pt x="253" y="24959"/>
                    </a:lnTo>
                    <a:cubicBezTo>
                      <a:pt x="5829" y="21923"/>
                      <a:pt x="11594" y="19661"/>
                      <a:pt x="17547" y="18173"/>
                    </a:cubicBezTo>
                    <a:cubicBezTo>
                      <a:pt x="23500" y="16684"/>
                      <a:pt x="29791" y="15940"/>
                      <a:pt x="36419" y="15940"/>
                    </a:cubicBezTo>
                    <a:cubicBezTo>
                      <a:pt x="47154" y="15940"/>
                      <a:pt x="55647" y="18758"/>
                      <a:pt x="61898" y="24394"/>
                    </a:cubicBezTo>
                    <a:cubicBezTo>
                      <a:pt x="68169" y="30029"/>
                      <a:pt x="71304" y="37689"/>
                      <a:pt x="71304" y="47373"/>
                    </a:cubicBezTo>
                    <a:cubicBezTo>
                      <a:pt x="71304" y="57037"/>
                      <a:pt x="68169" y="64686"/>
                      <a:pt x="61898" y="70322"/>
                    </a:cubicBezTo>
                    <a:cubicBezTo>
                      <a:pt x="55647" y="75977"/>
                      <a:pt x="47154" y="78805"/>
                      <a:pt x="36419" y="78805"/>
                    </a:cubicBezTo>
                    <a:cubicBezTo>
                      <a:pt x="31398" y="78805"/>
                      <a:pt x="26388" y="78250"/>
                      <a:pt x="21387" y="77138"/>
                    </a:cubicBezTo>
                    <a:cubicBezTo>
                      <a:pt x="16406" y="76027"/>
                      <a:pt x="11316" y="74291"/>
                      <a:pt x="6117" y="71929"/>
                    </a:cubicBezTo>
                    <a:close/>
                  </a:path>
                </a:pathLst>
              </a:custGeom>
              <a:solidFill>
                <a:srgbClr val="000000"/>
              </a:solidFill>
              <a:ln w="1905" cap="flat">
                <a:noFill/>
                <a:prstDash val="solid"/>
                <a:round/>
              </a:ln>
            </p:spPr>
            <p:txBody>
              <a:bodyPr rtlCol="0" anchor="ctr"/>
              <a:lstStyle/>
              <a:p>
                <a:endParaRPr lang="en-US"/>
              </a:p>
            </p:txBody>
          </p:sp>
          <p:sp>
            <p:nvSpPr>
              <p:cNvPr id="27" name="Freeform: Shape 26">
                <a:extLst>
                  <a:ext uri="{FF2B5EF4-FFF2-40B4-BE49-F238E27FC236}">
                    <a16:creationId xmlns:a16="http://schemas.microsoft.com/office/drawing/2014/main" id="{85F26AAA-163F-48CC-B8A6-C4C258E7D4C1}"/>
                  </a:ext>
                </a:extLst>
              </p:cNvPr>
              <p:cNvSpPr/>
              <p:nvPr/>
            </p:nvSpPr>
            <p:spPr>
              <a:xfrm flipV="1">
                <a:off x="9466307" y="3630324"/>
                <a:ext cx="19645" cy="23633"/>
              </a:xfrm>
              <a:custGeom>
                <a:avLst/>
                <a:gdLst>
                  <a:gd name="connsiteX0" fmla="*/ 274 w 19645"/>
                  <a:gd name="connsiteY0" fmla="*/ 23771 h 23633"/>
                  <a:gd name="connsiteX1" fmla="*/ 19919 w 19645"/>
                  <a:gd name="connsiteY1" fmla="*/ 23771 h 23633"/>
                  <a:gd name="connsiteX2" fmla="*/ 19919 w 19645"/>
                  <a:gd name="connsiteY2" fmla="*/ 137 h 23633"/>
                  <a:gd name="connsiteX3" fmla="*/ 274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274" y="23771"/>
                    </a:moveTo>
                    <a:lnTo>
                      <a:pt x="19919" y="23771"/>
                    </a:lnTo>
                    <a:lnTo>
                      <a:pt x="19919" y="137"/>
                    </a:lnTo>
                    <a:lnTo>
                      <a:pt x="274" y="137"/>
                    </a:lnTo>
                    <a:close/>
                  </a:path>
                </a:pathLst>
              </a:custGeom>
              <a:solidFill>
                <a:srgbClr val="000000"/>
              </a:solidFill>
              <a:ln w="1905" cap="flat">
                <a:noFill/>
                <a:prstDash val="solid"/>
                <a:round/>
              </a:ln>
            </p:spPr>
            <p:txBody>
              <a:bodyPr rtlCol="0" anchor="ctr"/>
              <a:lstStyle/>
              <a:p>
                <a:endParaRPr lang="en-US"/>
              </a:p>
            </p:txBody>
          </p:sp>
          <p:sp>
            <p:nvSpPr>
              <p:cNvPr id="28" name="Freeform: Shape 27">
                <a:extLst>
                  <a:ext uri="{FF2B5EF4-FFF2-40B4-BE49-F238E27FC236}">
                    <a16:creationId xmlns:a16="http://schemas.microsoft.com/office/drawing/2014/main" id="{F1EEFD5F-2B10-4C8C-93DF-A4EF1B4DDDA6}"/>
                  </a:ext>
                </a:extLst>
              </p:cNvPr>
              <p:cNvSpPr/>
              <p:nvPr/>
            </p:nvSpPr>
            <p:spPr>
              <a:xfrm flipV="1">
                <a:off x="9519063" y="3512571"/>
                <a:ext cx="95994" cy="144095"/>
              </a:xfrm>
              <a:custGeom>
                <a:avLst/>
                <a:gdLst>
                  <a:gd name="connsiteX0" fmla="*/ 48245 w 95994"/>
                  <a:gd name="connsiteY0" fmla="*/ 129317 h 144095"/>
                  <a:gd name="connsiteX1" fmla="*/ 26426 w 95994"/>
                  <a:gd name="connsiteY1" fmla="*/ 115029 h 144095"/>
                  <a:gd name="connsiteX2" fmla="*/ 19134 w 95994"/>
                  <a:gd name="connsiteY2" fmla="*/ 72107 h 144095"/>
                  <a:gd name="connsiteX3" fmla="*/ 26426 w 95994"/>
                  <a:gd name="connsiteY3" fmla="*/ 29274 h 144095"/>
                  <a:gd name="connsiteX4" fmla="*/ 48245 w 95994"/>
                  <a:gd name="connsiteY4" fmla="*/ 14987 h 144095"/>
                  <a:gd name="connsiteX5" fmla="*/ 70152 w 95994"/>
                  <a:gd name="connsiteY5" fmla="*/ 29274 h 144095"/>
                  <a:gd name="connsiteX6" fmla="*/ 77474 w 95994"/>
                  <a:gd name="connsiteY6" fmla="*/ 72107 h 144095"/>
                  <a:gd name="connsiteX7" fmla="*/ 70152 w 95994"/>
                  <a:gd name="connsiteY7" fmla="*/ 115029 h 144095"/>
                  <a:gd name="connsiteX8" fmla="*/ 48245 w 95994"/>
                  <a:gd name="connsiteY8" fmla="*/ 129317 h 144095"/>
                  <a:gd name="connsiteX9" fmla="*/ 48245 w 95994"/>
                  <a:gd name="connsiteY9" fmla="*/ 144200 h 144095"/>
                  <a:gd name="connsiteX10" fmla="*/ 83934 w 95994"/>
                  <a:gd name="connsiteY10" fmla="*/ 125715 h 144095"/>
                  <a:gd name="connsiteX11" fmla="*/ 96257 w 95994"/>
                  <a:gd name="connsiteY11" fmla="*/ 72107 h 144095"/>
                  <a:gd name="connsiteX12" fmla="*/ 83934 w 95994"/>
                  <a:gd name="connsiteY12" fmla="*/ 18559 h 144095"/>
                  <a:gd name="connsiteX13" fmla="*/ 48245 w 95994"/>
                  <a:gd name="connsiteY13" fmla="*/ 104 h 144095"/>
                  <a:gd name="connsiteX14" fmla="*/ 12585 w 95994"/>
                  <a:gd name="connsiteY14" fmla="*/ 18559 h 144095"/>
                  <a:gd name="connsiteX15" fmla="*/ 262 w 95994"/>
                  <a:gd name="connsiteY15" fmla="*/ 72107 h 144095"/>
                  <a:gd name="connsiteX16" fmla="*/ 12585 w 95994"/>
                  <a:gd name="connsiteY16" fmla="*/ 125715 h 144095"/>
                  <a:gd name="connsiteX17" fmla="*/ 48245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245" y="129317"/>
                    </a:moveTo>
                    <a:cubicBezTo>
                      <a:pt x="38581" y="129317"/>
                      <a:pt x="31308" y="124554"/>
                      <a:pt x="26426" y="115029"/>
                    </a:cubicBezTo>
                    <a:cubicBezTo>
                      <a:pt x="21565" y="105524"/>
                      <a:pt x="19134" y="91217"/>
                      <a:pt x="19134" y="72107"/>
                    </a:cubicBezTo>
                    <a:cubicBezTo>
                      <a:pt x="19134" y="53077"/>
                      <a:pt x="21565" y="38799"/>
                      <a:pt x="26426" y="29274"/>
                    </a:cubicBezTo>
                    <a:cubicBezTo>
                      <a:pt x="31308" y="19749"/>
                      <a:pt x="38581" y="14987"/>
                      <a:pt x="48245" y="14987"/>
                    </a:cubicBezTo>
                    <a:cubicBezTo>
                      <a:pt x="57988" y="14987"/>
                      <a:pt x="65290" y="19749"/>
                      <a:pt x="70152" y="29274"/>
                    </a:cubicBezTo>
                    <a:cubicBezTo>
                      <a:pt x="75034" y="38799"/>
                      <a:pt x="77474" y="53077"/>
                      <a:pt x="77474" y="72107"/>
                    </a:cubicBezTo>
                    <a:cubicBezTo>
                      <a:pt x="77474" y="91217"/>
                      <a:pt x="75034" y="105524"/>
                      <a:pt x="70152" y="115029"/>
                    </a:cubicBezTo>
                    <a:cubicBezTo>
                      <a:pt x="65290" y="124554"/>
                      <a:pt x="57988" y="129317"/>
                      <a:pt x="48245" y="129317"/>
                    </a:cubicBezTo>
                    <a:close/>
                    <a:moveTo>
                      <a:pt x="48245" y="144200"/>
                    </a:moveTo>
                    <a:cubicBezTo>
                      <a:pt x="63822" y="144200"/>
                      <a:pt x="75718" y="138038"/>
                      <a:pt x="83934" y="125715"/>
                    </a:cubicBezTo>
                    <a:cubicBezTo>
                      <a:pt x="92149" y="113412"/>
                      <a:pt x="96257" y="95543"/>
                      <a:pt x="96257" y="72107"/>
                    </a:cubicBezTo>
                    <a:cubicBezTo>
                      <a:pt x="96257" y="48731"/>
                      <a:pt x="92149" y="30882"/>
                      <a:pt x="83934" y="18559"/>
                    </a:cubicBezTo>
                    <a:cubicBezTo>
                      <a:pt x="75718" y="6256"/>
                      <a:pt x="63822" y="104"/>
                      <a:pt x="48245" y="104"/>
                    </a:cubicBezTo>
                    <a:cubicBezTo>
                      <a:pt x="32687" y="104"/>
                      <a:pt x="20801" y="6256"/>
                      <a:pt x="12585" y="18559"/>
                    </a:cubicBezTo>
                    <a:cubicBezTo>
                      <a:pt x="4370" y="30882"/>
                      <a:pt x="262" y="48731"/>
                      <a:pt x="262" y="72107"/>
                    </a:cubicBezTo>
                    <a:cubicBezTo>
                      <a:pt x="262" y="95543"/>
                      <a:pt x="4370" y="113412"/>
                      <a:pt x="12585" y="125715"/>
                    </a:cubicBezTo>
                    <a:cubicBezTo>
                      <a:pt x="20801" y="138038"/>
                      <a:pt x="32687" y="144200"/>
                      <a:pt x="48245" y="144200"/>
                    </a:cubicBezTo>
                    <a:close/>
                  </a:path>
                </a:pathLst>
              </a:custGeom>
              <a:solidFill>
                <a:srgbClr val="000000"/>
              </a:solidFill>
              <a:ln w="1905" cap="flat">
                <a:noFill/>
                <a:prstDash val="solid"/>
                <a:round/>
              </a:ln>
            </p:spPr>
            <p:txBody>
              <a:bodyPr rtlCol="0" anchor="ctr"/>
              <a:lstStyle/>
              <a:p>
                <a:endParaRPr lang="en-US"/>
              </a:p>
            </p:txBody>
          </p:sp>
        </p:grpSp>
      </p:grpSp>
      <p:grpSp>
        <p:nvGrpSpPr>
          <p:cNvPr id="29" name="Graphic 4">
            <a:extLst>
              <a:ext uri="{FF2B5EF4-FFF2-40B4-BE49-F238E27FC236}">
                <a16:creationId xmlns:a16="http://schemas.microsoft.com/office/drawing/2014/main" id="{384BE76E-C3EE-4B53-A4D0-E2692D01BCF4}"/>
              </a:ext>
            </a:extLst>
          </p:cNvPr>
          <p:cNvGrpSpPr/>
          <p:nvPr/>
        </p:nvGrpSpPr>
        <p:grpSpPr>
          <a:xfrm>
            <a:off x="9957593" y="3375866"/>
            <a:ext cx="270696" cy="280800"/>
            <a:chOff x="9957593" y="3375866"/>
            <a:chExt cx="270696" cy="280800"/>
          </a:xfrm>
          <a:solidFill>
            <a:srgbClr val="000000"/>
          </a:solidFill>
        </p:grpSpPr>
        <p:sp>
          <p:nvSpPr>
            <p:cNvPr id="30" name="Freeform: Shape 29">
              <a:extLst>
                <a:ext uri="{FF2B5EF4-FFF2-40B4-BE49-F238E27FC236}">
                  <a16:creationId xmlns:a16="http://schemas.microsoft.com/office/drawing/2014/main" id="{3F5FFAA4-7A30-4927-B572-CE47C2BD2450}"/>
                </a:ext>
              </a:extLst>
            </p:cNvPr>
            <p:cNvSpPr/>
            <p:nvPr/>
          </p:nvSpPr>
          <p:spPr>
            <a:xfrm>
              <a:off x="10093452" y="3375866"/>
              <a:ext cx="19050" cy="66675"/>
            </a:xfrm>
            <a:custGeom>
              <a:avLst/>
              <a:gdLst>
                <a:gd name="connsiteX0" fmla="*/ 322 w 19050"/>
                <a:gd name="connsiteY0" fmla="*/ 130 h 66675"/>
                <a:gd name="connsiteX1" fmla="*/ 322 w 19050"/>
                <a:gd name="connsiteY1" fmla="*/ 66805 h 66675"/>
              </a:gdLst>
              <a:ahLst/>
              <a:cxnLst>
                <a:cxn ang="0">
                  <a:pos x="connsiteX0" y="connsiteY0"/>
                </a:cxn>
                <a:cxn ang="0">
                  <a:pos x="connsiteX1" y="connsiteY1"/>
                </a:cxn>
              </a:cxnLst>
              <a:rect l="l" t="t" r="r" b="b"/>
              <a:pathLst>
                <a:path w="19050" h="66675">
                  <a:moveTo>
                    <a:pt x="322" y="130"/>
                  </a:moveTo>
                  <a:lnTo>
                    <a:pt x="322"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1" name="Graphic 4">
              <a:extLst>
                <a:ext uri="{FF2B5EF4-FFF2-40B4-BE49-F238E27FC236}">
                  <a16:creationId xmlns:a16="http://schemas.microsoft.com/office/drawing/2014/main" id="{384BE76E-C3EE-4B53-A4D0-E2692D01BCF4}"/>
                </a:ext>
              </a:extLst>
            </p:cNvPr>
            <p:cNvGrpSpPr/>
            <p:nvPr/>
          </p:nvGrpSpPr>
          <p:grpSpPr>
            <a:xfrm>
              <a:off x="9957593" y="3515071"/>
              <a:ext cx="270696" cy="141594"/>
              <a:chOff x="9957593" y="3515071"/>
              <a:chExt cx="270696" cy="141594"/>
            </a:xfrm>
            <a:solidFill>
              <a:srgbClr val="000000"/>
            </a:solidFill>
          </p:grpSpPr>
          <p:sp>
            <p:nvSpPr>
              <p:cNvPr id="32" name="Freeform: Shape 31">
                <a:extLst>
                  <a:ext uri="{FF2B5EF4-FFF2-40B4-BE49-F238E27FC236}">
                    <a16:creationId xmlns:a16="http://schemas.microsoft.com/office/drawing/2014/main" id="{811FA7E2-7ACA-4697-8773-0DC62052B80C}"/>
                  </a:ext>
                </a:extLst>
              </p:cNvPr>
              <p:cNvSpPr/>
              <p:nvPr/>
            </p:nvSpPr>
            <p:spPr>
              <a:xfrm flipV="1">
                <a:off x="9957593" y="3515071"/>
                <a:ext cx="89296" cy="138886"/>
              </a:xfrm>
              <a:custGeom>
                <a:avLst/>
                <a:gdLst>
                  <a:gd name="connsiteX0" fmla="*/ 285 w 89296"/>
                  <a:gd name="connsiteY0" fmla="*/ 138990 h 138886"/>
                  <a:gd name="connsiteX1" fmla="*/ 89582 w 89296"/>
                  <a:gd name="connsiteY1" fmla="*/ 138990 h 138886"/>
                  <a:gd name="connsiteX2" fmla="*/ 89582 w 89296"/>
                  <a:gd name="connsiteY2" fmla="*/ 130984 h 138886"/>
                  <a:gd name="connsiteX3" fmla="*/ 39159 w 89296"/>
                  <a:gd name="connsiteY3" fmla="*/ 104 h 138886"/>
                  <a:gd name="connsiteX4" fmla="*/ 19544 w 89296"/>
                  <a:gd name="connsiteY4" fmla="*/ 104 h 138886"/>
                  <a:gd name="connsiteX5" fmla="*/ 66990 w 89296"/>
                  <a:gd name="connsiteY5" fmla="*/ 123155 h 138886"/>
                  <a:gd name="connsiteX6" fmla="*/ 285 w 89296"/>
                  <a:gd name="connsiteY6" fmla="*/ 12315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6" h="138886">
                    <a:moveTo>
                      <a:pt x="285" y="138990"/>
                    </a:moveTo>
                    <a:lnTo>
                      <a:pt x="89582" y="138990"/>
                    </a:lnTo>
                    <a:lnTo>
                      <a:pt x="89582" y="130984"/>
                    </a:lnTo>
                    <a:lnTo>
                      <a:pt x="39159" y="104"/>
                    </a:lnTo>
                    <a:lnTo>
                      <a:pt x="19544" y="104"/>
                    </a:lnTo>
                    <a:lnTo>
                      <a:pt x="66990" y="123155"/>
                    </a:lnTo>
                    <a:lnTo>
                      <a:pt x="285" y="123155"/>
                    </a:lnTo>
                    <a:close/>
                  </a:path>
                </a:pathLst>
              </a:custGeom>
              <a:solidFill>
                <a:srgbClr val="000000"/>
              </a:solidFill>
              <a:ln w="1905" cap="flat">
                <a:noFill/>
                <a:prstDash val="solid"/>
                <a:round/>
              </a:ln>
            </p:spPr>
            <p:txBody>
              <a:bodyPr rtlCol="0" anchor="ctr"/>
              <a:lstStyle/>
              <a:p>
                <a:endParaRPr lang="en-US"/>
              </a:p>
            </p:txBody>
          </p:sp>
          <p:sp>
            <p:nvSpPr>
              <p:cNvPr id="33" name="Freeform: Shape 32">
                <a:extLst>
                  <a:ext uri="{FF2B5EF4-FFF2-40B4-BE49-F238E27FC236}">
                    <a16:creationId xmlns:a16="http://schemas.microsoft.com/office/drawing/2014/main" id="{0A9B74CB-9D35-418E-998E-3F4442A98F7D}"/>
                  </a:ext>
                </a:extLst>
              </p:cNvPr>
              <p:cNvSpPr/>
              <p:nvPr/>
            </p:nvSpPr>
            <p:spPr>
              <a:xfrm flipV="1">
                <a:off x="10083527" y="3630324"/>
                <a:ext cx="19645" cy="23633"/>
              </a:xfrm>
              <a:custGeom>
                <a:avLst/>
                <a:gdLst>
                  <a:gd name="connsiteX0" fmla="*/ 306 w 19645"/>
                  <a:gd name="connsiteY0" fmla="*/ 23771 h 23633"/>
                  <a:gd name="connsiteX1" fmla="*/ 19951 w 19645"/>
                  <a:gd name="connsiteY1" fmla="*/ 23771 h 23633"/>
                  <a:gd name="connsiteX2" fmla="*/ 19951 w 19645"/>
                  <a:gd name="connsiteY2" fmla="*/ 137 h 23633"/>
                  <a:gd name="connsiteX3" fmla="*/ 306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306" y="23771"/>
                    </a:moveTo>
                    <a:lnTo>
                      <a:pt x="19951" y="23771"/>
                    </a:lnTo>
                    <a:lnTo>
                      <a:pt x="19951" y="137"/>
                    </a:lnTo>
                    <a:lnTo>
                      <a:pt x="306" y="137"/>
                    </a:lnTo>
                    <a:close/>
                  </a:path>
                </a:pathLst>
              </a:custGeom>
              <a:solidFill>
                <a:srgbClr val="000000"/>
              </a:solidFill>
              <a:ln w="1905" cap="flat">
                <a:noFill/>
                <a:prstDash val="solid"/>
                <a:round/>
              </a:ln>
            </p:spPr>
            <p:txBody>
              <a:bodyPr rtlCol="0" anchor="ctr"/>
              <a:lstStyle/>
              <a:p>
                <a:endParaRPr lang="en-US"/>
              </a:p>
            </p:txBody>
          </p:sp>
          <p:sp>
            <p:nvSpPr>
              <p:cNvPr id="34" name="Freeform: Shape 33">
                <a:extLst>
                  <a:ext uri="{FF2B5EF4-FFF2-40B4-BE49-F238E27FC236}">
                    <a16:creationId xmlns:a16="http://schemas.microsoft.com/office/drawing/2014/main" id="{D71D85D1-4EB1-46EF-BCDE-335F8CFDA0EF}"/>
                  </a:ext>
                </a:extLst>
              </p:cNvPr>
              <p:cNvSpPr/>
              <p:nvPr/>
            </p:nvSpPr>
            <p:spPr>
              <a:xfrm flipV="1">
                <a:off x="10138427" y="3515071"/>
                <a:ext cx="89862" cy="141594"/>
              </a:xfrm>
              <a:custGeom>
                <a:avLst/>
                <a:gdLst>
                  <a:gd name="connsiteX0" fmla="*/ 6159 w 89862"/>
                  <a:gd name="connsiteY0" fmla="*/ 141700 h 141594"/>
                  <a:gd name="connsiteX1" fmla="*/ 79918 w 89862"/>
                  <a:gd name="connsiteY1" fmla="*/ 141700 h 141594"/>
                  <a:gd name="connsiteX2" fmla="*/ 79918 w 89862"/>
                  <a:gd name="connsiteY2" fmla="*/ 125865 h 141594"/>
                  <a:gd name="connsiteX3" fmla="*/ 23364 w 89862"/>
                  <a:gd name="connsiteY3" fmla="*/ 125865 h 141594"/>
                  <a:gd name="connsiteX4" fmla="*/ 23364 w 89862"/>
                  <a:gd name="connsiteY4" fmla="*/ 91843 h 141594"/>
                  <a:gd name="connsiteX5" fmla="*/ 31519 w 89862"/>
                  <a:gd name="connsiteY5" fmla="*/ 93926 h 141594"/>
                  <a:gd name="connsiteX6" fmla="*/ 39735 w 89862"/>
                  <a:gd name="connsiteY6" fmla="*/ 94611 h 141594"/>
                  <a:gd name="connsiteX7" fmla="*/ 76555 w 89862"/>
                  <a:gd name="connsiteY7" fmla="*/ 81871 h 141594"/>
                  <a:gd name="connsiteX8" fmla="*/ 90158 w 89862"/>
                  <a:gd name="connsiteY8" fmla="*/ 47373 h 141594"/>
                  <a:gd name="connsiteX9" fmla="*/ 76198 w 89862"/>
                  <a:gd name="connsiteY9" fmla="*/ 12517 h 141594"/>
                  <a:gd name="connsiteX10" fmla="*/ 36847 w 89862"/>
                  <a:gd name="connsiteY10" fmla="*/ 105 h 141594"/>
                  <a:gd name="connsiteX11" fmla="*/ 19018 w 89862"/>
                  <a:gd name="connsiteY11" fmla="*/ 1593 h 141594"/>
                  <a:gd name="connsiteX12" fmla="*/ 295 w 89862"/>
                  <a:gd name="connsiteY12" fmla="*/ 6058 h 141594"/>
                  <a:gd name="connsiteX13" fmla="*/ 295 w 89862"/>
                  <a:gd name="connsiteY13" fmla="*/ 24959 h 141594"/>
                  <a:gd name="connsiteX14" fmla="*/ 17589 w 89862"/>
                  <a:gd name="connsiteY14" fmla="*/ 18173 h 141594"/>
                  <a:gd name="connsiteX15" fmla="*/ 36460 w 89862"/>
                  <a:gd name="connsiteY15" fmla="*/ 15940 h 141594"/>
                  <a:gd name="connsiteX16" fmla="*/ 61940 w 89862"/>
                  <a:gd name="connsiteY16" fmla="*/ 24394 h 141594"/>
                  <a:gd name="connsiteX17" fmla="*/ 71346 w 89862"/>
                  <a:gd name="connsiteY17" fmla="*/ 47373 h 141594"/>
                  <a:gd name="connsiteX18" fmla="*/ 61940 w 89862"/>
                  <a:gd name="connsiteY18" fmla="*/ 70322 h 141594"/>
                  <a:gd name="connsiteX19" fmla="*/ 36460 w 89862"/>
                  <a:gd name="connsiteY19" fmla="*/ 78805 h 141594"/>
                  <a:gd name="connsiteX20" fmla="*/ 21429 w 89862"/>
                  <a:gd name="connsiteY20" fmla="*/ 77138 h 141594"/>
                  <a:gd name="connsiteX21" fmla="*/ 6159 w 89862"/>
                  <a:gd name="connsiteY21" fmla="*/ 71929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159" y="141700"/>
                    </a:moveTo>
                    <a:lnTo>
                      <a:pt x="79918" y="141700"/>
                    </a:lnTo>
                    <a:lnTo>
                      <a:pt x="79918" y="125865"/>
                    </a:lnTo>
                    <a:lnTo>
                      <a:pt x="23364" y="125865"/>
                    </a:lnTo>
                    <a:lnTo>
                      <a:pt x="23364" y="91843"/>
                    </a:lnTo>
                    <a:cubicBezTo>
                      <a:pt x="26082" y="92775"/>
                      <a:pt x="28801" y="93470"/>
                      <a:pt x="31519" y="93926"/>
                    </a:cubicBezTo>
                    <a:cubicBezTo>
                      <a:pt x="34258" y="94383"/>
                      <a:pt x="36996" y="94611"/>
                      <a:pt x="39735" y="94611"/>
                    </a:cubicBezTo>
                    <a:cubicBezTo>
                      <a:pt x="55233" y="94611"/>
                      <a:pt x="67506" y="90364"/>
                      <a:pt x="76555" y="81871"/>
                    </a:cubicBezTo>
                    <a:cubicBezTo>
                      <a:pt x="85623" y="73378"/>
                      <a:pt x="90158" y="61878"/>
                      <a:pt x="90158" y="47373"/>
                    </a:cubicBezTo>
                    <a:cubicBezTo>
                      <a:pt x="90158" y="32430"/>
                      <a:pt x="85504" y="20812"/>
                      <a:pt x="76198" y="12517"/>
                    </a:cubicBezTo>
                    <a:cubicBezTo>
                      <a:pt x="66891" y="4242"/>
                      <a:pt x="53774" y="105"/>
                      <a:pt x="36847" y="105"/>
                    </a:cubicBezTo>
                    <a:cubicBezTo>
                      <a:pt x="31013" y="105"/>
                      <a:pt x="25070" y="601"/>
                      <a:pt x="19018" y="1593"/>
                    </a:cubicBezTo>
                    <a:cubicBezTo>
                      <a:pt x="12985" y="2585"/>
                      <a:pt x="6745" y="4074"/>
                      <a:pt x="295" y="6058"/>
                    </a:cubicBezTo>
                    <a:lnTo>
                      <a:pt x="295" y="24959"/>
                    </a:lnTo>
                    <a:cubicBezTo>
                      <a:pt x="5871" y="21923"/>
                      <a:pt x="11636" y="19661"/>
                      <a:pt x="17589" y="18173"/>
                    </a:cubicBezTo>
                    <a:cubicBezTo>
                      <a:pt x="23542" y="16684"/>
                      <a:pt x="29833" y="15940"/>
                      <a:pt x="36460" y="15940"/>
                    </a:cubicBezTo>
                    <a:cubicBezTo>
                      <a:pt x="47196" y="15940"/>
                      <a:pt x="55689" y="18758"/>
                      <a:pt x="61940" y="24394"/>
                    </a:cubicBezTo>
                    <a:cubicBezTo>
                      <a:pt x="68211" y="30029"/>
                      <a:pt x="71346" y="37689"/>
                      <a:pt x="71346" y="47373"/>
                    </a:cubicBezTo>
                    <a:cubicBezTo>
                      <a:pt x="71346" y="57037"/>
                      <a:pt x="68211" y="64686"/>
                      <a:pt x="61940" y="70322"/>
                    </a:cubicBezTo>
                    <a:cubicBezTo>
                      <a:pt x="55689" y="75977"/>
                      <a:pt x="47196" y="78805"/>
                      <a:pt x="36460" y="78805"/>
                    </a:cubicBezTo>
                    <a:cubicBezTo>
                      <a:pt x="31440" y="78805"/>
                      <a:pt x="26429" y="78250"/>
                      <a:pt x="21429" y="77138"/>
                    </a:cubicBezTo>
                    <a:cubicBezTo>
                      <a:pt x="16448" y="76027"/>
                      <a:pt x="11358" y="74291"/>
                      <a:pt x="6159" y="71929"/>
                    </a:cubicBezTo>
                    <a:close/>
                  </a:path>
                </a:pathLst>
              </a:custGeom>
              <a:solidFill>
                <a:srgbClr val="000000"/>
              </a:solidFill>
              <a:ln w="1905" cap="flat">
                <a:noFill/>
                <a:prstDash val="solid"/>
                <a:round/>
              </a:ln>
            </p:spPr>
            <p:txBody>
              <a:bodyPr rtlCol="0" anchor="ctr"/>
              <a:lstStyle/>
              <a:p>
                <a:endParaRPr lang="en-US"/>
              </a:p>
            </p:txBody>
          </p:sp>
        </p:grpSp>
      </p:grpSp>
      <p:grpSp>
        <p:nvGrpSpPr>
          <p:cNvPr id="35" name="Graphic 4">
            <a:extLst>
              <a:ext uri="{FF2B5EF4-FFF2-40B4-BE49-F238E27FC236}">
                <a16:creationId xmlns:a16="http://schemas.microsoft.com/office/drawing/2014/main" id="{384BE76E-C3EE-4B53-A4D0-E2692D01BCF4}"/>
              </a:ext>
            </a:extLst>
          </p:cNvPr>
          <p:cNvGrpSpPr/>
          <p:nvPr/>
        </p:nvGrpSpPr>
        <p:grpSpPr>
          <a:xfrm>
            <a:off x="10519513" y="3375866"/>
            <a:ext cx="390587" cy="280800"/>
            <a:chOff x="10519513" y="3375866"/>
            <a:chExt cx="390587" cy="280800"/>
          </a:xfrm>
          <a:solidFill>
            <a:srgbClr val="000000"/>
          </a:solidFill>
        </p:grpSpPr>
        <p:sp>
          <p:nvSpPr>
            <p:cNvPr id="36" name="Freeform: Shape 35">
              <a:extLst>
                <a:ext uri="{FF2B5EF4-FFF2-40B4-BE49-F238E27FC236}">
                  <a16:creationId xmlns:a16="http://schemas.microsoft.com/office/drawing/2014/main" id="{EDEB2E30-763D-454C-B2D8-0F6DCE0C5F99}"/>
                </a:ext>
              </a:extLst>
            </p:cNvPr>
            <p:cNvSpPr/>
            <p:nvPr/>
          </p:nvSpPr>
          <p:spPr>
            <a:xfrm>
              <a:off x="10710672" y="3375866"/>
              <a:ext cx="19050" cy="66675"/>
            </a:xfrm>
            <a:custGeom>
              <a:avLst/>
              <a:gdLst>
                <a:gd name="connsiteX0" fmla="*/ 354 w 19050"/>
                <a:gd name="connsiteY0" fmla="*/ 130 h 66675"/>
                <a:gd name="connsiteX1" fmla="*/ 354 w 19050"/>
                <a:gd name="connsiteY1" fmla="*/ 66805 h 66675"/>
              </a:gdLst>
              <a:ahLst/>
              <a:cxnLst>
                <a:cxn ang="0">
                  <a:pos x="connsiteX0" y="connsiteY0"/>
                </a:cxn>
                <a:cxn ang="0">
                  <a:pos x="connsiteX1" y="connsiteY1"/>
                </a:cxn>
              </a:cxnLst>
              <a:rect l="l" t="t" r="r" b="b"/>
              <a:pathLst>
                <a:path w="19050" h="66675">
                  <a:moveTo>
                    <a:pt x="354" y="130"/>
                  </a:moveTo>
                  <a:lnTo>
                    <a:pt x="354"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7" name="Graphic 4">
              <a:extLst>
                <a:ext uri="{FF2B5EF4-FFF2-40B4-BE49-F238E27FC236}">
                  <a16:creationId xmlns:a16="http://schemas.microsoft.com/office/drawing/2014/main" id="{384BE76E-C3EE-4B53-A4D0-E2692D01BCF4}"/>
                </a:ext>
              </a:extLst>
            </p:cNvPr>
            <p:cNvGrpSpPr/>
            <p:nvPr/>
          </p:nvGrpSpPr>
          <p:grpSpPr>
            <a:xfrm>
              <a:off x="10519513" y="3512571"/>
              <a:ext cx="390587" cy="144095"/>
              <a:chOff x="10519513" y="3512571"/>
              <a:chExt cx="390587" cy="144095"/>
            </a:xfrm>
            <a:solidFill>
              <a:srgbClr val="000000"/>
            </a:solidFill>
          </p:grpSpPr>
          <p:sp>
            <p:nvSpPr>
              <p:cNvPr id="38" name="Freeform: Shape 37">
                <a:extLst>
                  <a:ext uri="{FF2B5EF4-FFF2-40B4-BE49-F238E27FC236}">
                    <a16:creationId xmlns:a16="http://schemas.microsoft.com/office/drawing/2014/main" id="{72B871E3-E725-4DE2-BF86-843BC8A888EB}"/>
                  </a:ext>
                </a:extLst>
              </p:cNvPr>
              <p:cNvSpPr/>
              <p:nvPr/>
            </p:nvSpPr>
            <p:spPr>
              <a:xfrm flipV="1">
                <a:off x="10519513" y="3515071"/>
                <a:ext cx="82688" cy="138886"/>
              </a:xfrm>
              <a:custGeom>
                <a:avLst/>
                <a:gdLst>
                  <a:gd name="connsiteX0" fmla="*/ 3022 w 82688"/>
                  <a:gd name="connsiteY0" fmla="*/ 15910 h 138886"/>
                  <a:gd name="connsiteX1" fmla="*/ 33711 w 82688"/>
                  <a:gd name="connsiteY1" fmla="*/ 15910 h 138886"/>
                  <a:gd name="connsiteX2" fmla="*/ 33711 w 82688"/>
                  <a:gd name="connsiteY2" fmla="*/ 121875 h 138886"/>
                  <a:gd name="connsiteX3" fmla="*/ 314 w 82688"/>
                  <a:gd name="connsiteY3" fmla="*/ 115178 h 138886"/>
                  <a:gd name="connsiteX4" fmla="*/ 314 w 82688"/>
                  <a:gd name="connsiteY4" fmla="*/ 132293 h 138886"/>
                  <a:gd name="connsiteX5" fmla="*/ 33532 w 82688"/>
                  <a:gd name="connsiteY5" fmla="*/ 138990 h 138886"/>
                  <a:gd name="connsiteX6" fmla="*/ 52314 w 82688"/>
                  <a:gd name="connsiteY6" fmla="*/ 138990 h 138886"/>
                  <a:gd name="connsiteX7" fmla="*/ 52314 w 82688"/>
                  <a:gd name="connsiteY7" fmla="*/ 15910 h 138886"/>
                  <a:gd name="connsiteX8" fmla="*/ 83003 w 82688"/>
                  <a:gd name="connsiteY8" fmla="*/ 15910 h 138886"/>
                  <a:gd name="connsiteX9" fmla="*/ 83003 w 82688"/>
                  <a:gd name="connsiteY9" fmla="*/ 104 h 138886"/>
                  <a:gd name="connsiteX10" fmla="*/ 3022 w 82688"/>
                  <a:gd name="connsiteY10" fmla="*/ 104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3022" y="15910"/>
                    </a:moveTo>
                    <a:lnTo>
                      <a:pt x="33711" y="15910"/>
                    </a:lnTo>
                    <a:lnTo>
                      <a:pt x="33711" y="121875"/>
                    </a:lnTo>
                    <a:lnTo>
                      <a:pt x="314" y="115178"/>
                    </a:lnTo>
                    <a:lnTo>
                      <a:pt x="314" y="132293"/>
                    </a:lnTo>
                    <a:lnTo>
                      <a:pt x="33532" y="138990"/>
                    </a:lnTo>
                    <a:lnTo>
                      <a:pt x="52314" y="138990"/>
                    </a:lnTo>
                    <a:lnTo>
                      <a:pt x="52314" y="15910"/>
                    </a:lnTo>
                    <a:lnTo>
                      <a:pt x="83003" y="15910"/>
                    </a:lnTo>
                    <a:lnTo>
                      <a:pt x="83003" y="104"/>
                    </a:lnTo>
                    <a:lnTo>
                      <a:pt x="3022" y="104"/>
                    </a:lnTo>
                    <a:close/>
                  </a:path>
                </a:pathLst>
              </a:custGeom>
              <a:solidFill>
                <a:srgbClr val="000000"/>
              </a:solidFill>
              <a:ln w="1905" cap="flat">
                <a:noFill/>
                <a:prstDash val="solid"/>
                <a:round/>
              </a:ln>
            </p:spPr>
            <p:txBody>
              <a:bodyPr rtlCol="0" anchor="ctr"/>
              <a:lstStyle/>
              <a:p>
                <a:endParaRPr lang="en-US"/>
              </a:p>
            </p:txBody>
          </p:sp>
          <p:sp>
            <p:nvSpPr>
              <p:cNvPr id="39" name="Freeform: Shape 38">
                <a:extLst>
                  <a:ext uri="{FF2B5EF4-FFF2-40B4-BE49-F238E27FC236}">
                    <a16:creationId xmlns:a16="http://schemas.microsoft.com/office/drawing/2014/main" id="{9B11A1CD-DFF7-42B4-8182-C0122EA75330}"/>
                  </a:ext>
                </a:extLst>
              </p:cNvPr>
              <p:cNvSpPr/>
              <p:nvPr/>
            </p:nvSpPr>
            <p:spPr>
              <a:xfrm flipV="1">
                <a:off x="10632351" y="3512571"/>
                <a:ext cx="95994" cy="144095"/>
              </a:xfrm>
              <a:custGeom>
                <a:avLst/>
                <a:gdLst>
                  <a:gd name="connsiteX0" fmla="*/ 48303 w 95994"/>
                  <a:gd name="connsiteY0" fmla="*/ 129317 h 144095"/>
                  <a:gd name="connsiteX1" fmla="*/ 26485 w 95994"/>
                  <a:gd name="connsiteY1" fmla="*/ 115029 h 144095"/>
                  <a:gd name="connsiteX2" fmla="*/ 19192 w 95994"/>
                  <a:gd name="connsiteY2" fmla="*/ 72107 h 144095"/>
                  <a:gd name="connsiteX3" fmla="*/ 26485 w 95994"/>
                  <a:gd name="connsiteY3" fmla="*/ 29274 h 144095"/>
                  <a:gd name="connsiteX4" fmla="*/ 48303 w 95994"/>
                  <a:gd name="connsiteY4" fmla="*/ 14987 h 144095"/>
                  <a:gd name="connsiteX5" fmla="*/ 70210 w 95994"/>
                  <a:gd name="connsiteY5" fmla="*/ 29274 h 144095"/>
                  <a:gd name="connsiteX6" fmla="*/ 77533 w 95994"/>
                  <a:gd name="connsiteY6" fmla="*/ 72107 h 144095"/>
                  <a:gd name="connsiteX7" fmla="*/ 70210 w 95994"/>
                  <a:gd name="connsiteY7" fmla="*/ 115029 h 144095"/>
                  <a:gd name="connsiteX8" fmla="*/ 48303 w 95994"/>
                  <a:gd name="connsiteY8" fmla="*/ 129317 h 144095"/>
                  <a:gd name="connsiteX9" fmla="*/ 48303 w 95994"/>
                  <a:gd name="connsiteY9" fmla="*/ 144200 h 144095"/>
                  <a:gd name="connsiteX10" fmla="*/ 83992 w 95994"/>
                  <a:gd name="connsiteY10" fmla="*/ 125715 h 144095"/>
                  <a:gd name="connsiteX11" fmla="*/ 96315 w 95994"/>
                  <a:gd name="connsiteY11" fmla="*/ 72107 h 144095"/>
                  <a:gd name="connsiteX12" fmla="*/ 83992 w 95994"/>
                  <a:gd name="connsiteY12" fmla="*/ 18559 h 144095"/>
                  <a:gd name="connsiteX13" fmla="*/ 48303 w 95994"/>
                  <a:gd name="connsiteY13" fmla="*/ 104 h 144095"/>
                  <a:gd name="connsiteX14" fmla="*/ 12644 w 95994"/>
                  <a:gd name="connsiteY14" fmla="*/ 18559 h 144095"/>
                  <a:gd name="connsiteX15" fmla="*/ 321 w 95994"/>
                  <a:gd name="connsiteY15" fmla="*/ 72107 h 144095"/>
                  <a:gd name="connsiteX16" fmla="*/ 12644 w 95994"/>
                  <a:gd name="connsiteY16" fmla="*/ 125715 h 144095"/>
                  <a:gd name="connsiteX17" fmla="*/ 48303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303" y="129317"/>
                    </a:moveTo>
                    <a:cubicBezTo>
                      <a:pt x="38639" y="129317"/>
                      <a:pt x="31366" y="124554"/>
                      <a:pt x="26485" y="115029"/>
                    </a:cubicBezTo>
                    <a:cubicBezTo>
                      <a:pt x="21623" y="105524"/>
                      <a:pt x="19192" y="91217"/>
                      <a:pt x="19192" y="72107"/>
                    </a:cubicBezTo>
                    <a:cubicBezTo>
                      <a:pt x="19192" y="53077"/>
                      <a:pt x="21623" y="38799"/>
                      <a:pt x="26485" y="29274"/>
                    </a:cubicBezTo>
                    <a:cubicBezTo>
                      <a:pt x="31366" y="19749"/>
                      <a:pt x="38639" y="14987"/>
                      <a:pt x="48303" y="14987"/>
                    </a:cubicBezTo>
                    <a:cubicBezTo>
                      <a:pt x="58046" y="14987"/>
                      <a:pt x="65349" y="19749"/>
                      <a:pt x="70210" y="29274"/>
                    </a:cubicBezTo>
                    <a:cubicBezTo>
                      <a:pt x="75092" y="38799"/>
                      <a:pt x="77533" y="53077"/>
                      <a:pt x="77533" y="72107"/>
                    </a:cubicBezTo>
                    <a:cubicBezTo>
                      <a:pt x="77533" y="91217"/>
                      <a:pt x="75092" y="105524"/>
                      <a:pt x="70210" y="115029"/>
                    </a:cubicBezTo>
                    <a:cubicBezTo>
                      <a:pt x="65349" y="124554"/>
                      <a:pt x="58046" y="129317"/>
                      <a:pt x="48303" y="129317"/>
                    </a:cubicBezTo>
                    <a:close/>
                    <a:moveTo>
                      <a:pt x="48303" y="144200"/>
                    </a:moveTo>
                    <a:cubicBezTo>
                      <a:pt x="63880" y="144200"/>
                      <a:pt x="75777" y="138038"/>
                      <a:pt x="83992" y="125715"/>
                    </a:cubicBezTo>
                    <a:cubicBezTo>
                      <a:pt x="92207" y="113412"/>
                      <a:pt x="96315" y="95543"/>
                      <a:pt x="96315" y="72107"/>
                    </a:cubicBezTo>
                    <a:cubicBezTo>
                      <a:pt x="96315" y="48731"/>
                      <a:pt x="92207" y="30882"/>
                      <a:pt x="83992" y="18559"/>
                    </a:cubicBezTo>
                    <a:cubicBezTo>
                      <a:pt x="75777" y="6256"/>
                      <a:pt x="63880" y="104"/>
                      <a:pt x="48303" y="104"/>
                    </a:cubicBezTo>
                    <a:cubicBezTo>
                      <a:pt x="32746" y="104"/>
                      <a:pt x="20859" y="6256"/>
                      <a:pt x="12644" y="18559"/>
                    </a:cubicBezTo>
                    <a:cubicBezTo>
                      <a:pt x="4429" y="30882"/>
                      <a:pt x="321" y="48731"/>
                      <a:pt x="321" y="72107"/>
                    </a:cubicBezTo>
                    <a:cubicBezTo>
                      <a:pt x="321" y="95543"/>
                      <a:pt x="4429" y="113412"/>
                      <a:pt x="12644" y="125715"/>
                    </a:cubicBezTo>
                    <a:cubicBezTo>
                      <a:pt x="20859" y="138038"/>
                      <a:pt x="32746" y="144200"/>
                      <a:pt x="48303" y="144200"/>
                    </a:cubicBezTo>
                    <a:close/>
                  </a:path>
                </a:pathLst>
              </a:custGeom>
              <a:solidFill>
                <a:srgbClr val="000000"/>
              </a:solidFill>
              <a:ln w="1905" cap="flat">
                <a:noFill/>
                <a:prstDash val="solid"/>
                <a:round/>
              </a:ln>
            </p:spPr>
            <p:txBody>
              <a:bodyPr rtlCol="0" anchor="ctr"/>
              <a:lstStyle/>
              <a:p>
                <a:endParaRPr lang="en-US"/>
              </a:p>
            </p:txBody>
          </p:sp>
          <p:sp>
            <p:nvSpPr>
              <p:cNvPr id="40" name="Freeform: Shape 39">
                <a:extLst>
                  <a:ext uri="{FF2B5EF4-FFF2-40B4-BE49-F238E27FC236}">
                    <a16:creationId xmlns:a16="http://schemas.microsoft.com/office/drawing/2014/main" id="{3EEC2E75-E7E3-4B54-A236-347B221AEB72}"/>
                  </a:ext>
                </a:extLst>
              </p:cNvPr>
              <p:cNvSpPr/>
              <p:nvPr/>
            </p:nvSpPr>
            <p:spPr>
              <a:xfrm flipV="1">
                <a:off x="10761351" y="3630324"/>
                <a:ext cx="19645" cy="23633"/>
              </a:xfrm>
              <a:custGeom>
                <a:avLst/>
                <a:gdLst>
                  <a:gd name="connsiteX0" fmla="*/ 342 w 19645"/>
                  <a:gd name="connsiteY0" fmla="*/ 23771 h 23633"/>
                  <a:gd name="connsiteX1" fmla="*/ 19987 w 19645"/>
                  <a:gd name="connsiteY1" fmla="*/ 23771 h 23633"/>
                  <a:gd name="connsiteX2" fmla="*/ 19987 w 19645"/>
                  <a:gd name="connsiteY2" fmla="*/ 137 h 23633"/>
                  <a:gd name="connsiteX3" fmla="*/ 342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342" y="23771"/>
                    </a:moveTo>
                    <a:lnTo>
                      <a:pt x="19987" y="23771"/>
                    </a:lnTo>
                    <a:lnTo>
                      <a:pt x="19987" y="137"/>
                    </a:lnTo>
                    <a:lnTo>
                      <a:pt x="342" y="137"/>
                    </a:lnTo>
                    <a:close/>
                  </a:path>
                </a:pathLst>
              </a:custGeom>
              <a:solidFill>
                <a:srgbClr val="000000"/>
              </a:solidFill>
              <a:ln w="1905" cap="flat">
                <a:noFill/>
                <a:prstDash val="solid"/>
                <a:round/>
              </a:ln>
            </p:spPr>
            <p:txBody>
              <a:bodyPr rtlCol="0" anchor="ctr"/>
              <a:lstStyle/>
              <a:p>
                <a:endParaRPr lang="en-US"/>
              </a:p>
            </p:txBody>
          </p:sp>
          <p:sp>
            <p:nvSpPr>
              <p:cNvPr id="41" name="Freeform: Shape 40">
                <a:extLst>
                  <a:ext uri="{FF2B5EF4-FFF2-40B4-BE49-F238E27FC236}">
                    <a16:creationId xmlns:a16="http://schemas.microsoft.com/office/drawing/2014/main" id="{B23A3C06-4145-467F-9276-2BA33D633393}"/>
                  </a:ext>
                </a:extLst>
              </p:cNvPr>
              <p:cNvSpPr/>
              <p:nvPr/>
            </p:nvSpPr>
            <p:spPr>
              <a:xfrm flipV="1">
                <a:off x="10814107" y="3512571"/>
                <a:ext cx="95994" cy="144095"/>
              </a:xfrm>
              <a:custGeom>
                <a:avLst/>
                <a:gdLst>
                  <a:gd name="connsiteX0" fmla="*/ 48312 w 95994"/>
                  <a:gd name="connsiteY0" fmla="*/ 129317 h 144095"/>
                  <a:gd name="connsiteX1" fmla="*/ 26494 w 95994"/>
                  <a:gd name="connsiteY1" fmla="*/ 115029 h 144095"/>
                  <a:gd name="connsiteX2" fmla="*/ 19202 w 95994"/>
                  <a:gd name="connsiteY2" fmla="*/ 72107 h 144095"/>
                  <a:gd name="connsiteX3" fmla="*/ 26494 w 95994"/>
                  <a:gd name="connsiteY3" fmla="*/ 29274 h 144095"/>
                  <a:gd name="connsiteX4" fmla="*/ 48312 w 95994"/>
                  <a:gd name="connsiteY4" fmla="*/ 14987 h 144095"/>
                  <a:gd name="connsiteX5" fmla="*/ 70220 w 95994"/>
                  <a:gd name="connsiteY5" fmla="*/ 29274 h 144095"/>
                  <a:gd name="connsiteX6" fmla="*/ 77542 w 95994"/>
                  <a:gd name="connsiteY6" fmla="*/ 72107 h 144095"/>
                  <a:gd name="connsiteX7" fmla="*/ 70220 w 95994"/>
                  <a:gd name="connsiteY7" fmla="*/ 115029 h 144095"/>
                  <a:gd name="connsiteX8" fmla="*/ 48312 w 95994"/>
                  <a:gd name="connsiteY8" fmla="*/ 129317 h 144095"/>
                  <a:gd name="connsiteX9" fmla="*/ 48312 w 95994"/>
                  <a:gd name="connsiteY9" fmla="*/ 144200 h 144095"/>
                  <a:gd name="connsiteX10" fmla="*/ 84002 w 95994"/>
                  <a:gd name="connsiteY10" fmla="*/ 125715 h 144095"/>
                  <a:gd name="connsiteX11" fmla="*/ 96325 w 95994"/>
                  <a:gd name="connsiteY11" fmla="*/ 72107 h 144095"/>
                  <a:gd name="connsiteX12" fmla="*/ 84002 w 95994"/>
                  <a:gd name="connsiteY12" fmla="*/ 18559 h 144095"/>
                  <a:gd name="connsiteX13" fmla="*/ 48312 w 95994"/>
                  <a:gd name="connsiteY13" fmla="*/ 104 h 144095"/>
                  <a:gd name="connsiteX14" fmla="*/ 12653 w 95994"/>
                  <a:gd name="connsiteY14" fmla="*/ 18559 h 144095"/>
                  <a:gd name="connsiteX15" fmla="*/ 330 w 95994"/>
                  <a:gd name="connsiteY15" fmla="*/ 72107 h 144095"/>
                  <a:gd name="connsiteX16" fmla="*/ 12653 w 95994"/>
                  <a:gd name="connsiteY16" fmla="*/ 125715 h 144095"/>
                  <a:gd name="connsiteX17" fmla="*/ 48312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312" y="129317"/>
                    </a:moveTo>
                    <a:cubicBezTo>
                      <a:pt x="38649" y="129317"/>
                      <a:pt x="31376" y="124554"/>
                      <a:pt x="26494" y="115029"/>
                    </a:cubicBezTo>
                    <a:cubicBezTo>
                      <a:pt x="21633" y="105524"/>
                      <a:pt x="19202" y="91217"/>
                      <a:pt x="19202" y="72107"/>
                    </a:cubicBezTo>
                    <a:cubicBezTo>
                      <a:pt x="19202" y="53077"/>
                      <a:pt x="21633" y="38799"/>
                      <a:pt x="26494" y="29274"/>
                    </a:cubicBezTo>
                    <a:cubicBezTo>
                      <a:pt x="31376" y="19749"/>
                      <a:pt x="38649" y="14987"/>
                      <a:pt x="48312" y="14987"/>
                    </a:cubicBezTo>
                    <a:cubicBezTo>
                      <a:pt x="58056" y="14987"/>
                      <a:pt x="65358" y="19749"/>
                      <a:pt x="70220" y="29274"/>
                    </a:cubicBezTo>
                    <a:cubicBezTo>
                      <a:pt x="75102" y="38799"/>
                      <a:pt x="77542" y="53077"/>
                      <a:pt x="77542" y="72107"/>
                    </a:cubicBezTo>
                    <a:cubicBezTo>
                      <a:pt x="77542" y="91217"/>
                      <a:pt x="75102" y="105524"/>
                      <a:pt x="70220" y="115029"/>
                    </a:cubicBezTo>
                    <a:cubicBezTo>
                      <a:pt x="65358" y="124554"/>
                      <a:pt x="58056" y="129317"/>
                      <a:pt x="48312" y="129317"/>
                    </a:cubicBezTo>
                    <a:close/>
                    <a:moveTo>
                      <a:pt x="48312" y="144200"/>
                    </a:moveTo>
                    <a:cubicBezTo>
                      <a:pt x="63890" y="144200"/>
                      <a:pt x="75786" y="138038"/>
                      <a:pt x="84002" y="125715"/>
                    </a:cubicBezTo>
                    <a:cubicBezTo>
                      <a:pt x="92217" y="113412"/>
                      <a:pt x="96325" y="95543"/>
                      <a:pt x="96325" y="72107"/>
                    </a:cubicBezTo>
                    <a:cubicBezTo>
                      <a:pt x="96325" y="48731"/>
                      <a:pt x="92217" y="30882"/>
                      <a:pt x="84002" y="18559"/>
                    </a:cubicBezTo>
                    <a:cubicBezTo>
                      <a:pt x="75786" y="6256"/>
                      <a:pt x="63890" y="104"/>
                      <a:pt x="48312" y="104"/>
                    </a:cubicBezTo>
                    <a:cubicBezTo>
                      <a:pt x="32755" y="104"/>
                      <a:pt x="20869" y="6256"/>
                      <a:pt x="12653" y="18559"/>
                    </a:cubicBezTo>
                    <a:cubicBezTo>
                      <a:pt x="4438" y="30882"/>
                      <a:pt x="330" y="48731"/>
                      <a:pt x="330" y="72107"/>
                    </a:cubicBezTo>
                    <a:cubicBezTo>
                      <a:pt x="330" y="95543"/>
                      <a:pt x="4438" y="113412"/>
                      <a:pt x="12653" y="125715"/>
                    </a:cubicBezTo>
                    <a:cubicBezTo>
                      <a:pt x="20869" y="138038"/>
                      <a:pt x="32755" y="144200"/>
                      <a:pt x="48312" y="144200"/>
                    </a:cubicBezTo>
                    <a:close/>
                  </a:path>
                </a:pathLst>
              </a:custGeom>
              <a:solidFill>
                <a:srgbClr val="000000"/>
              </a:solidFill>
              <a:ln w="1905" cap="flat">
                <a:noFill/>
                <a:prstDash val="solid"/>
                <a:round/>
              </a:ln>
            </p:spPr>
            <p:txBody>
              <a:bodyPr rtlCol="0" anchor="ctr"/>
              <a:lstStyle/>
              <a:p>
                <a:endParaRPr lang="en-US"/>
              </a:p>
            </p:txBody>
          </p:sp>
        </p:grpSp>
      </p:grpSp>
      <p:grpSp>
        <p:nvGrpSpPr>
          <p:cNvPr id="42" name="Graphic 4">
            <a:extLst>
              <a:ext uri="{FF2B5EF4-FFF2-40B4-BE49-F238E27FC236}">
                <a16:creationId xmlns:a16="http://schemas.microsoft.com/office/drawing/2014/main" id="{384BE76E-C3EE-4B53-A4D0-E2692D01BCF4}"/>
              </a:ext>
            </a:extLst>
          </p:cNvPr>
          <p:cNvGrpSpPr/>
          <p:nvPr/>
        </p:nvGrpSpPr>
        <p:grpSpPr>
          <a:xfrm>
            <a:off x="11136733" y="3375866"/>
            <a:ext cx="386599" cy="280800"/>
            <a:chOff x="11136733" y="3375866"/>
            <a:chExt cx="386599" cy="280800"/>
          </a:xfrm>
          <a:solidFill>
            <a:srgbClr val="000000"/>
          </a:solidFill>
        </p:grpSpPr>
        <p:sp>
          <p:nvSpPr>
            <p:cNvPr id="43" name="Freeform: Shape 42">
              <a:extLst>
                <a:ext uri="{FF2B5EF4-FFF2-40B4-BE49-F238E27FC236}">
                  <a16:creationId xmlns:a16="http://schemas.microsoft.com/office/drawing/2014/main" id="{1B29E4E6-D8C0-4F77-B126-3ABBB3CAFE1A}"/>
                </a:ext>
              </a:extLst>
            </p:cNvPr>
            <p:cNvSpPr/>
            <p:nvPr/>
          </p:nvSpPr>
          <p:spPr>
            <a:xfrm>
              <a:off x="11327892" y="3375866"/>
              <a:ext cx="19050" cy="66675"/>
            </a:xfrm>
            <a:custGeom>
              <a:avLst/>
              <a:gdLst>
                <a:gd name="connsiteX0" fmla="*/ 387 w 19050"/>
                <a:gd name="connsiteY0" fmla="*/ 130 h 66675"/>
                <a:gd name="connsiteX1" fmla="*/ 387 w 19050"/>
                <a:gd name="connsiteY1" fmla="*/ 66805 h 66675"/>
              </a:gdLst>
              <a:ahLst/>
              <a:cxnLst>
                <a:cxn ang="0">
                  <a:pos x="connsiteX0" y="connsiteY0"/>
                </a:cxn>
                <a:cxn ang="0">
                  <a:pos x="connsiteX1" y="connsiteY1"/>
                </a:cxn>
              </a:cxnLst>
              <a:rect l="l" t="t" r="r" b="b"/>
              <a:pathLst>
                <a:path w="19050" h="66675">
                  <a:moveTo>
                    <a:pt x="387" y="130"/>
                  </a:moveTo>
                  <a:lnTo>
                    <a:pt x="387"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4" name="Graphic 4">
              <a:extLst>
                <a:ext uri="{FF2B5EF4-FFF2-40B4-BE49-F238E27FC236}">
                  <a16:creationId xmlns:a16="http://schemas.microsoft.com/office/drawing/2014/main" id="{384BE76E-C3EE-4B53-A4D0-E2692D01BCF4}"/>
                </a:ext>
              </a:extLst>
            </p:cNvPr>
            <p:cNvGrpSpPr/>
            <p:nvPr/>
          </p:nvGrpSpPr>
          <p:grpSpPr>
            <a:xfrm>
              <a:off x="11136733" y="3512571"/>
              <a:ext cx="386599" cy="144095"/>
              <a:chOff x="11136733" y="3512571"/>
              <a:chExt cx="386599" cy="144095"/>
            </a:xfrm>
            <a:solidFill>
              <a:srgbClr val="000000"/>
            </a:solidFill>
          </p:grpSpPr>
          <p:sp>
            <p:nvSpPr>
              <p:cNvPr id="45" name="Freeform: Shape 44">
                <a:extLst>
                  <a:ext uri="{FF2B5EF4-FFF2-40B4-BE49-F238E27FC236}">
                    <a16:creationId xmlns:a16="http://schemas.microsoft.com/office/drawing/2014/main" id="{BBBFE6E7-884B-4B61-A627-88AD802B22D4}"/>
                  </a:ext>
                </a:extLst>
              </p:cNvPr>
              <p:cNvSpPr/>
              <p:nvPr/>
            </p:nvSpPr>
            <p:spPr>
              <a:xfrm flipV="1">
                <a:off x="11136733" y="3515071"/>
                <a:ext cx="82688" cy="138886"/>
              </a:xfrm>
              <a:custGeom>
                <a:avLst/>
                <a:gdLst>
                  <a:gd name="connsiteX0" fmla="*/ 3055 w 82688"/>
                  <a:gd name="connsiteY0" fmla="*/ 15910 h 138886"/>
                  <a:gd name="connsiteX1" fmla="*/ 33743 w 82688"/>
                  <a:gd name="connsiteY1" fmla="*/ 15910 h 138886"/>
                  <a:gd name="connsiteX2" fmla="*/ 33743 w 82688"/>
                  <a:gd name="connsiteY2" fmla="*/ 121875 h 138886"/>
                  <a:gd name="connsiteX3" fmla="*/ 346 w 82688"/>
                  <a:gd name="connsiteY3" fmla="*/ 115178 h 138886"/>
                  <a:gd name="connsiteX4" fmla="*/ 346 w 82688"/>
                  <a:gd name="connsiteY4" fmla="*/ 132293 h 138886"/>
                  <a:gd name="connsiteX5" fmla="*/ 33565 w 82688"/>
                  <a:gd name="connsiteY5" fmla="*/ 138990 h 138886"/>
                  <a:gd name="connsiteX6" fmla="*/ 52346 w 82688"/>
                  <a:gd name="connsiteY6" fmla="*/ 138990 h 138886"/>
                  <a:gd name="connsiteX7" fmla="*/ 52346 w 82688"/>
                  <a:gd name="connsiteY7" fmla="*/ 15910 h 138886"/>
                  <a:gd name="connsiteX8" fmla="*/ 83035 w 82688"/>
                  <a:gd name="connsiteY8" fmla="*/ 15910 h 138886"/>
                  <a:gd name="connsiteX9" fmla="*/ 83035 w 82688"/>
                  <a:gd name="connsiteY9" fmla="*/ 104 h 138886"/>
                  <a:gd name="connsiteX10" fmla="*/ 3055 w 82688"/>
                  <a:gd name="connsiteY10" fmla="*/ 104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3055" y="15910"/>
                    </a:moveTo>
                    <a:lnTo>
                      <a:pt x="33743" y="15910"/>
                    </a:lnTo>
                    <a:lnTo>
                      <a:pt x="33743" y="121875"/>
                    </a:lnTo>
                    <a:lnTo>
                      <a:pt x="346" y="115178"/>
                    </a:lnTo>
                    <a:lnTo>
                      <a:pt x="346" y="132293"/>
                    </a:lnTo>
                    <a:lnTo>
                      <a:pt x="33565" y="138990"/>
                    </a:lnTo>
                    <a:lnTo>
                      <a:pt x="52346" y="138990"/>
                    </a:lnTo>
                    <a:lnTo>
                      <a:pt x="52346" y="15910"/>
                    </a:lnTo>
                    <a:lnTo>
                      <a:pt x="83035" y="15910"/>
                    </a:lnTo>
                    <a:lnTo>
                      <a:pt x="83035" y="104"/>
                    </a:lnTo>
                    <a:lnTo>
                      <a:pt x="3055" y="104"/>
                    </a:lnTo>
                    <a:close/>
                  </a:path>
                </a:pathLst>
              </a:custGeom>
              <a:solidFill>
                <a:srgbClr val="000000"/>
              </a:solidFill>
              <a:ln w="1905" cap="flat">
                <a:noFill/>
                <a:prstDash val="solid"/>
                <a:round/>
              </a:ln>
            </p:spPr>
            <p:txBody>
              <a:bodyPr rtlCol="0" anchor="ctr"/>
              <a:lstStyle/>
              <a:p>
                <a:endParaRPr lang="en-US"/>
              </a:p>
            </p:txBody>
          </p:sp>
          <p:sp>
            <p:nvSpPr>
              <p:cNvPr id="46" name="Freeform: Shape 45">
                <a:extLst>
                  <a:ext uri="{FF2B5EF4-FFF2-40B4-BE49-F238E27FC236}">
                    <a16:creationId xmlns:a16="http://schemas.microsoft.com/office/drawing/2014/main" id="{88BA4294-E4AA-45C2-9B7B-CE744EE5D021}"/>
                  </a:ext>
                </a:extLst>
              </p:cNvPr>
              <p:cNvSpPr/>
              <p:nvPr/>
            </p:nvSpPr>
            <p:spPr>
              <a:xfrm flipV="1">
                <a:off x="11250970" y="3512571"/>
                <a:ext cx="88165" cy="141386"/>
              </a:xfrm>
              <a:custGeom>
                <a:avLst/>
                <a:gdLst>
                  <a:gd name="connsiteX0" fmla="*/ 22947 w 88165"/>
                  <a:gd name="connsiteY0" fmla="*/ 15909 h 141386"/>
                  <a:gd name="connsiteX1" fmla="*/ 88520 w 88165"/>
                  <a:gd name="connsiteY1" fmla="*/ 15909 h 141386"/>
                  <a:gd name="connsiteX2" fmla="*/ 88520 w 88165"/>
                  <a:gd name="connsiteY2" fmla="*/ 103 h 141386"/>
                  <a:gd name="connsiteX3" fmla="*/ 354 w 88165"/>
                  <a:gd name="connsiteY3" fmla="*/ 103 h 141386"/>
                  <a:gd name="connsiteX4" fmla="*/ 354 w 88165"/>
                  <a:gd name="connsiteY4" fmla="*/ 15909 h 141386"/>
                  <a:gd name="connsiteX5" fmla="*/ 29495 w 88165"/>
                  <a:gd name="connsiteY5" fmla="*/ 45615 h 141386"/>
                  <a:gd name="connsiteX6" fmla="*/ 52712 w 88165"/>
                  <a:gd name="connsiteY6" fmla="*/ 69695 h 141386"/>
                  <a:gd name="connsiteX7" fmla="*/ 65303 w 88165"/>
                  <a:gd name="connsiteY7" fmla="*/ 86840 h 141386"/>
                  <a:gd name="connsiteX8" fmla="*/ 68905 w 88165"/>
                  <a:gd name="connsiteY8" fmla="*/ 100652 h 141386"/>
                  <a:gd name="connsiteX9" fmla="*/ 61136 w 88165"/>
                  <a:gd name="connsiteY9" fmla="*/ 118690 h 141386"/>
                  <a:gd name="connsiteX10" fmla="*/ 40895 w 88165"/>
                  <a:gd name="connsiteY10" fmla="*/ 125685 h 141386"/>
                  <a:gd name="connsiteX11" fmla="*/ 22232 w 88165"/>
                  <a:gd name="connsiteY11" fmla="*/ 122619 h 141386"/>
                  <a:gd name="connsiteX12" fmla="*/ 1277 w 88165"/>
                  <a:gd name="connsiteY12" fmla="*/ 113302 h 141386"/>
                  <a:gd name="connsiteX13" fmla="*/ 1277 w 88165"/>
                  <a:gd name="connsiteY13" fmla="*/ 132292 h 141386"/>
                  <a:gd name="connsiteX14" fmla="*/ 22470 w 88165"/>
                  <a:gd name="connsiteY14" fmla="*/ 139168 h 141386"/>
                  <a:gd name="connsiteX15" fmla="*/ 40538 w 88165"/>
                  <a:gd name="connsiteY15" fmla="*/ 141490 h 141386"/>
                  <a:gd name="connsiteX16" fmla="*/ 74947 w 88165"/>
                  <a:gd name="connsiteY16" fmla="*/ 130685 h 141386"/>
                  <a:gd name="connsiteX17" fmla="*/ 87776 w 88165"/>
                  <a:gd name="connsiteY17" fmla="*/ 101872 h 141386"/>
                  <a:gd name="connsiteX18" fmla="*/ 84561 w 88165"/>
                  <a:gd name="connsiteY18" fmla="*/ 85620 h 141386"/>
                  <a:gd name="connsiteX19" fmla="*/ 72893 w 88165"/>
                  <a:gd name="connsiteY19" fmla="*/ 67552 h 141386"/>
                  <a:gd name="connsiteX20" fmla="*/ 58100 w 88165"/>
                  <a:gd name="connsiteY20" fmla="*/ 51955 h 141386"/>
                  <a:gd name="connsiteX21" fmla="*/ 22947 w 88165"/>
                  <a:gd name="connsiteY21" fmla="*/ 15909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947" y="15909"/>
                    </a:moveTo>
                    <a:lnTo>
                      <a:pt x="88520" y="15909"/>
                    </a:lnTo>
                    <a:lnTo>
                      <a:pt x="88520" y="103"/>
                    </a:lnTo>
                    <a:lnTo>
                      <a:pt x="354" y="103"/>
                    </a:lnTo>
                    <a:lnTo>
                      <a:pt x="354" y="15909"/>
                    </a:lnTo>
                    <a:cubicBezTo>
                      <a:pt x="7478" y="23291"/>
                      <a:pt x="17192" y="33193"/>
                      <a:pt x="29495" y="45615"/>
                    </a:cubicBezTo>
                    <a:cubicBezTo>
                      <a:pt x="41818" y="58057"/>
                      <a:pt x="49557" y="66084"/>
                      <a:pt x="52712" y="69695"/>
                    </a:cubicBezTo>
                    <a:cubicBezTo>
                      <a:pt x="58725" y="76442"/>
                      <a:pt x="62922" y="82157"/>
                      <a:pt x="65303" y="86840"/>
                    </a:cubicBezTo>
                    <a:cubicBezTo>
                      <a:pt x="67704" y="91524"/>
                      <a:pt x="68905" y="96127"/>
                      <a:pt x="68905" y="100652"/>
                    </a:cubicBezTo>
                    <a:cubicBezTo>
                      <a:pt x="68905" y="108033"/>
                      <a:pt x="66315" y="114046"/>
                      <a:pt x="61136" y="118690"/>
                    </a:cubicBezTo>
                    <a:cubicBezTo>
                      <a:pt x="55957" y="123353"/>
                      <a:pt x="49210" y="125685"/>
                      <a:pt x="40895" y="125685"/>
                    </a:cubicBezTo>
                    <a:cubicBezTo>
                      <a:pt x="35002" y="125685"/>
                      <a:pt x="28781" y="124663"/>
                      <a:pt x="22232" y="122619"/>
                    </a:cubicBezTo>
                    <a:cubicBezTo>
                      <a:pt x="15704" y="120575"/>
                      <a:pt x="8719" y="117469"/>
                      <a:pt x="1277" y="113302"/>
                    </a:cubicBezTo>
                    <a:lnTo>
                      <a:pt x="1277" y="132292"/>
                    </a:lnTo>
                    <a:cubicBezTo>
                      <a:pt x="8838" y="135329"/>
                      <a:pt x="15902" y="137621"/>
                      <a:pt x="22470" y="139168"/>
                    </a:cubicBezTo>
                    <a:cubicBezTo>
                      <a:pt x="29058" y="140716"/>
                      <a:pt x="35081" y="141490"/>
                      <a:pt x="40538" y="141490"/>
                    </a:cubicBezTo>
                    <a:cubicBezTo>
                      <a:pt x="54925" y="141490"/>
                      <a:pt x="66394" y="137888"/>
                      <a:pt x="74947" y="130685"/>
                    </a:cubicBezTo>
                    <a:cubicBezTo>
                      <a:pt x="83500" y="123502"/>
                      <a:pt x="87776" y="113897"/>
                      <a:pt x="87776" y="101872"/>
                    </a:cubicBezTo>
                    <a:cubicBezTo>
                      <a:pt x="87776" y="96157"/>
                      <a:pt x="86704" y="90740"/>
                      <a:pt x="84561" y="85620"/>
                    </a:cubicBezTo>
                    <a:cubicBezTo>
                      <a:pt x="82438" y="80520"/>
                      <a:pt x="78549" y="74498"/>
                      <a:pt x="72893" y="67552"/>
                    </a:cubicBezTo>
                    <a:cubicBezTo>
                      <a:pt x="71346" y="65746"/>
                      <a:pt x="66414" y="60548"/>
                      <a:pt x="58100" y="51955"/>
                    </a:cubicBezTo>
                    <a:cubicBezTo>
                      <a:pt x="49805" y="43363"/>
                      <a:pt x="38087" y="31347"/>
                      <a:pt x="22947" y="15909"/>
                    </a:cubicBezTo>
                    <a:close/>
                  </a:path>
                </a:pathLst>
              </a:custGeom>
              <a:solidFill>
                <a:srgbClr val="000000"/>
              </a:solidFill>
              <a:ln w="1905" cap="flat">
                <a:noFill/>
                <a:prstDash val="solid"/>
                <a:round/>
              </a:ln>
            </p:spPr>
            <p:txBody>
              <a:bodyPr rtlCol="0" anchor="ctr"/>
              <a:lstStyle/>
              <a:p>
                <a:endParaRPr lang="en-US"/>
              </a:p>
            </p:txBody>
          </p:sp>
          <p:sp>
            <p:nvSpPr>
              <p:cNvPr id="47" name="Freeform: Shape 46">
                <a:extLst>
                  <a:ext uri="{FF2B5EF4-FFF2-40B4-BE49-F238E27FC236}">
                    <a16:creationId xmlns:a16="http://schemas.microsoft.com/office/drawing/2014/main" id="{28DF5EF0-7D13-4F3E-A991-A2F8CC2FBBD7}"/>
                  </a:ext>
                </a:extLst>
              </p:cNvPr>
              <p:cNvSpPr/>
              <p:nvPr/>
            </p:nvSpPr>
            <p:spPr>
              <a:xfrm flipV="1">
                <a:off x="11378571" y="3630324"/>
                <a:ext cx="19645" cy="23633"/>
              </a:xfrm>
              <a:custGeom>
                <a:avLst/>
                <a:gdLst>
                  <a:gd name="connsiteX0" fmla="*/ 374 w 19645"/>
                  <a:gd name="connsiteY0" fmla="*/ 23771 h 23633"/>
                  <a:gd name="connsiteX1" fmla="*/ 20019 w 19645"/>
                  <a:gd name="connsiteY1" fmla="*/ 23771 h 23633"/>
                  <a:gd name="connsiteX2" fmla="*/ 20019 w 19645"/>
                  <a:gd name="connsiteY2" fmla="*/ 137 h 23633"/>
                  <a:gd name="connsiteX3" fmla="*/ 374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374" y="23771"/>
                    </a:moveTo>
                    <a:lnTo>
                      <a:pt x="20019" y="23771"/>
                    </a:lnTo>
                    <a:lnTo>
                      <a:pt x="20019" y="137"/>
                    </a:lnTo>
                    <a:lnTo>
                      <a:pt x="374" y="137"/>
                    </a:lnTo>
                    <a:close/>
                  </a:path>
                </a:pathLst>
              </a:custGeom>
              <a:solidFill>
                <a:srgbClr val="000000"/>
              </a:solidFill>
              <a:ln w="1905" cap="flat">
                <a:noFill/>
                <a:prstDash val="solid"/>
                <a:round/>
              </a:ln>
            </p:spPr>
            <p:txBody>
              <a:bodyPr rtlCol="0" anchor="ctr"/>
              <a:lstStyle/>
              <a:p>
                <a:endParaRPr lang="en-US"/>
              </a:p>
            </p:txBody>
          </p:sp>
          <p:sp>
            <p:nvSpPr>
              <p:cNvPr id="48" name="Freeform: Shape 47">
                <a:extLst>
                  <a:ext uri="{FF2B5EF4-FFF2-40B4-BE49-F238E27FC236}">
                    <a16:creationId xmlns:a16="http://schemas.microsoft.com/office/drawing/2014/main" id="{80B0EA88-4A9C-4F3C-9B4D-94C0059359EF}"/>
                  </a:ext>
                </a:extLst>
              </p:cNvPr>
              <p:cNvSpPr/>
              <p:nvPr/>
            </p:nvSpPr>
            <p:spPr>
              <a:xfrm flipV="1">
                <a:off x="11433470" y="3515071"/>
                <a:ext cx="89862" cy="141594"/>
              </a:xfrm>
              <a:custGeom>
                <a:avLst/>
                <a:gdLst>
                  <a:gd name="connsiteX0" fmla="*/ 6227 w 89862"/>
                  <a:gd name="connsiteY0" fmla="*/ 141700 h 141594"/>
                  <a:gd name="connsiteX1" fmla="*/ 79986 w 89862"/>
                  <a:gd name="connsiteY1" fmla="*/ 141700 h 141594"/>
                  <a:gd name="connsiteX2" fmla="*/ 79986 w 89862"/>
                  <a:gd name="connsiteY2" fmla="*/ 125865 h 141594"/>
                  <a:gd name="connsiteX3" fmla="*/ 23432 w 89862"/>
                  <a:gd name="connsiteY3" fmla="*/ 125865 h 141594"/>
                  <a:gd name="connsiteX4" fmla="*/ 23432 w 89862"/>
                  <a:gd name="connsiteY4" fmla="*/ 91843 h 141594"/>
                  <a:gd name="connsiteX5" fmla="*/ 31587 w 89862"/>
                  <a:gd name="connsiteY5" fmla="*/ 93926 h 141594"/>
                  <a:gd name="connsiteX6" fmla="*/ 39803 w 89862"/>
                  <a:gd name="connsiteY6" fmla="*/ 94611 h 141594"/>
                  <a:gd name="connsiteX7" fmla="*/ 76623 w 89862"/>
                  <a:gd name="connsiteY7" fmla="*/ 81871 h 141594"/>
                  <a:gd name="connsiteX8" fmla="*/ 90226 w 89862"/>
                  <a:gd name="connsiteY8" fmla="*/ 47373 h 141594"/>
                  <a:gd name="connsiteX9" fmla="*/ 76266 w 89862"/>
                  <a:gd name="connsiteY9" fmla="*/ 12517 h 141594"/>
                  <a:gd name="connsiteX10" fmla="*/ 36915 w 89862"/>
                  <a:gd name="connsiteY10" fmla="*/ 105 h 141594"/>
                  <a:gd name="connsiteX11" fmla="*/ 19086 w 89862"/>
                  <a:gd name="connsiteY11" fmla="*/ 1593 h 141594"/>
                  <a:gd name="connsiteX12" fmla="*/ 363 w 89862"/>
                  <a:gd name="connsiteY12" fmla="*/ 6058 h 141594"/>
                  <a:gd name="connsiteX13" fmla="*/ 363 w 89862"/>
                  <a:gd name="connsiteY13" fmla="*/ 24959 h 141594"/>
                  <a:gd name="connsiteX14" fmla="*/ 17657 w 89862"/>
                  <a:gd name="connsiteY14" fmla="*/ 18173 h 141594"/>
                  <a:gd name="connsiteX15" fmla="*/ 36528 w 89862"/>
                  <a:gd name="connsiteY15" fmla="*/ 15940 h 141594"/>
                  <a:gd name="connsiteX16" fmla="*/ 62008 w 89862"/>
                  <a:gd name="connsiteY16" fmla="*/ 24394 h 141594"/>
                  <a:gd name="connsiteX17" fmla="*/ 71414 w 89862"/>
                  <a:gd name="connsiteY17" fmla="*/ 47373 h 141594"/>
                  <a:gd name="connsiteX18" fmla="*/ 62008 w 89862"/>
                  <a:gd name="connsiteY18" fmla="*/ 70322 h 141594"/>
                  <a:gd name="connsiteX19" fmla="*/ 36528 w 89862"/>
                  <a:gd name="connsiteY19" fmla="*/ 78805 h 141594"/>
                  <a:gd name="connsiteX20" fmla="*/ 21497 w 89862"/>
                  <a:gd name="connsiteY20" fmla="*/ 77138 h 141594"/>
                  <a:gd name="connsiteX21" fmla="*/ 6227 w 89862"/>
                  <a:gd name="connsiteY21" fmla="*/ 71929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227" y="141700"/>
                    </a:moveTo>
                    <a:lnTo>
                      <a:pt x="79986" y="141700"/>
                    </a:lnTo>
                    <a:lnTo>
                      <a:pt x="79986" y="125865"/>
                    </a:lnTo>
                    <a:lnTo>
                      <a:pt x="23432" y="125865"/>
                    </a:lnTo>
                    <a:lnTo>
                      <a:pt x="23432" y="91843"/>
                    </a:lnTo>
                    <a:cubicBezTo>
                      <a:pt x="26150" y="92775"/>
                      <a:pt x="28869" y="93470"/>
                      <a:pt x="31587" y="93926"/>
                    </a:cubicBezTo>
                    <a:cubicBezTo>
                      <a:pt x="34326" y="94383"/>
                      <a:pt x="37064" y="94611"/>
                      <a:pt x="39803" y="94611"/>
                    </a:cubicBezTo>
                    <a:cubicBezTo>
                      <a:pt x="55301" y="94611"/>
                      <a:pt x="67574" y="90364"/>
                      <a:pt x="76623" y="81871"/>
                    </a:cubicBezTo>
                    <a:cubicBezTo>
                      <a:pt x="85691" y="73378"/>
                      <a:pt x="90226" y="61878"/>
                      <a:pt x="90226" y="47373"/>
                    </a:cubicBezTo>
                    <a:cubicBezTo>
                      <a:pt x="90226" y="32430"/>
                      <a:pt x="85572" y="20812"/>
                      <a:pt x="76266" y="12517"/>
                    </a:cubicBezTo>
                    <a:cubicBezTo>
                      <a:pt x="66959" y="4242"/>
                      <a:pt x="53842" y="105"/>
                      <a:pt x="36915" y="105"/>
                    </a:cubicBezTo>
                    <a:cubicBezTo>
                      <a:pt x="31081" y="105"/>
                      <a:pt x="25138" y="601"/>
                      <a:pt x="19086" y="1593"/>
                    </a:cubicBezTo>
                    <a:cubicBezTo>
                      <a:pt x="13053" y="2585"/>
                      <a:pt x="6813" y="4074"/>
                      <a:pt x="363" y="6058"/>
                    </a:cubicBezTo>
                    <a:lnTo>
                      <a:pt x="363" y="24959"/>
                    </a:lnTo>
                    <a:cubicBezTo>
                      <a:pt x="5939" y="21923"/>
                      <a:pt x="11704" y="19661"/>
                      <a:pt x="17657" y="18173"/>
                    </a:cubicBezTo>
                    <a:cubicBezTo>
                      <a:pt x="23610" y="16684"/>
                      <a:pt x="29901" y="15940"/>
                      <a:pt x="36528" y="15940"/>
                    </a:cubicBezTo>
                    <a:cubicBezTo>
                      <a:pt x="47264" y="15940"/>
                      <a:pt x="55757" y="18758"/>
                      <a:pt x="62008" y="24394"/>
                    </a:cubicBezTo>
                    <a:cubicBezTo>
                      <a:pt x="68278" y="30029"/>
                      <a:pt x="71414" y="37689"/>
                      <a:pt x="71414" y="47373"/>
                    </a:cubicBezTo>
                    <a:cubicBezTo>
                      <a:pt x="71414" y="57037"/>
                      <a:pt x="68278" y="64686"/>
                      <a:pt x="62008" y="70322"/>
                    </a:cubicBezTo>
                    <a:cubicBezTo>
                      <a:pt x="55757" y="75977"/>
                      <a:pt x="47264" y="78805"/>
                      <a:pt x="36528" y="78805"/>
                    </a:cubicBezTo>
                    <a:cubicBezTo>
                      <a:pt x="31508" y="78805"/>
                      <a:pt x="26497" y="78250"/>
                      <a:pt x="21497" y="77138"/>
                    </a:cubicBezTo>
                    <a:cubicBezTo>
                      <a:pt x="16516" y="76027"/>
                      <a:pt x="11426" y="74291"/>
                      <a:pt x="6227" y="71929"/>
                    </a:cubicBezTo>
                    <a:close/>
                  </a:path>
                </a:pathLst>
              </a:custGeom>
              <a:solidFill>
                <a:srgbClr val="000000"/>
              </a:solidFill>
              <a:ln w="1905" cap="flat">
                <a:noFill/>
                <a:prstDash val="solid"/>
                <a:round/>
              </a:ln>
            </p:spPr>
            <p:txBody>
              <a:bodyPr rtlCol="0" anchor="ctr"/>
              <a:lstStyle/>
              <a:p>
                <a:endParaRPr lang="en-US"/>
              </a:p>
            </p:txBody>
          </p:sp>
        </p:grpSp>
      </p:grpSp>
      <p:grpSp>
        <p:nvGrpSpPr>
          <p:cNvPr id="49" name="Graphic 4">
            <a:extLst>
              <a:ext uri="{FF2B5EF4-FFF2-40B4-BE49-F238E27FC236}">
                <a16:creationId xmlns:a16="http://schemas.microsoft.com/office/drawing/2014/main" id="{384BE76E-C3EE-4B53-A4D0-E2692D01BCF4}"/>
              </a:ext>
            </a:extLst>
          </p:cNvPr>
          <p:cNvGrpSpPr/>
          <p:nvPr/>
        </p:nvGrpSpPr>
        <p:grpSpPr>
          <a:xfrm>
            <a:off x="11753953" y="3375866"/>
            <a:ext cx="390587" cy="280800"/>
            <a:chOff x="11753953" y="3375866"/>
            <a:chExt cx="390587" cy="280800"/>
          </a:xfrm>
          <a:solidFill>
            <a:srgbClr val="000000"/>
          </a:solidFill>
        </p:grpSpPr>
        <p:sp>
          <p:nvSpPr>
            <p:cNvPr id="50" name="Freeform: Shape 49">
              <a:extLst>
                <a:ext uri="{FF2B5EF4-FFF2-40B4-BE49-F238E27FC236}">
                  <a16:creationId xmlns:a16="http://schemas.microsoft.com/office/drawing/2014/main" id="{C41F9616-7F91-4D45-96A3-20559A3785A3}"/>
                </a:ext>
              </a:extLst>
            </p:cNvPr>
            <p:cNvSpPr/>
            <p:nvPr/>
          </p:nvSpPr>
          <p:spPr>
            <a:xfrm>
              <a:off x="11945112" y="3375866"/>
              <a:ext cx="19050" cy="66675"/>
            </a:xfrm>
            <a:custGeom>
              <a:avLst/>
              <a:gdLst>
                <a:gd name="connsiteX0" fmla="*/ 419 w 19050"/>
                <a:gd name="connsiteY0" fmla="*/ 130 h 66675"/>
                <a:gd name="connsiteX1" fmla="*/ 419 w 19050"/>
                <a:gd name="connsiteY1" fmla="*/ 66805 h 66675"/>
              </a:gdLst>
              <a:ahLst/>
              <a:cxnLst>
                <a:cxn ang="0">
                  <a:pos x="connsiteX0" y="connsiteY0"/>
                </a:cxn>
                <a:cxn ang="0">
                  <a:pos x="connsiteX1" y="connsiteY1"/>
                </a:cxn>
              </a:cxnLst>
              <a:rect l="l" t="t" r="r" b="b"/>
              <a:pathLst>
                <a:path w="19050" h="66675">
                  <a:moveTo>
                    <a:pt x="419" y="130"/>
                  </a:moveTo>
                  <a:lnTo>
                    <a:pt x="419"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1" name="Graphic 4">
              <a:extLst>
                <a:ext uri="{FF2B5EF4-FFF2-40B4-BE49-F238E27FC236}">
                  <a16:creationId xmlns:a16="http://schemas.microsoft.com/office/drawing/2014/main" id="{384BE76E-C3EE-4B53-A4D0-E2692D01BCF4}"/>
                </a:ext>
              </a:extLst>
            </p:cNvPr>
            <p:cNvGrpSpPr/>
            <p:nvPr/>
          </p:nvGrpSpPr>
          <p:grpSpPr>
            <a:xfrm>
              <a:off x="11753953" y="3512571"/>
              <a:ext cx="390587" cy="144095"/>
              <a:chOff x="11753953" y="3512571"/>
              <a:chExt cx="390587" cy="144095"/>
            </a:xfrm>
            <a:solidFill>
              <a:srgbClr val="000000"/>
            </a:solidFill>
          </p:grpSpPr>
          <p:sp>
            <p:nvSpPr>
              <p:cNvPr id="52" name="Freeform: Shape 51">
                <a:extLst>
                  <a:ext uri="{FF2B5EF4-FFF2-40B4-BE49-F238E27FC236}">
                    <a16:creationId xmlns:a16="http://schemas.microsoft.com/office/drawing/2014/main" id="{A73B31F0-B19B-476D-8593-E549D2BE3660}"/>
                  </a:ext>
                </a:extLst>
              </p:cNvPr>
              <p:cNvSpPr/>
              <p:nvPr/>
            </p:nvSpPr>
            <p:spPr>
              <a:xfrm flipV="1">
                <a:off x="11753953" y="3515071"/>
                <a:ext cx="82688" cy="138886"/>
              </a:xfrm>
              <a:custGeom>
                <a:avLst/>
                <a:gdLst>
                  <a:gd name="connsiteX0" fmla="*/ 3087 w 82688"/>
                  <a:gd name="connsiteY0" fmla="*/ 15910 h 138886"/>
                  <a:gd name="connsiteX1" fmla="*/ 33775 w 82688"/>
                  <a:gd name="connsiteY1" fmla="*/ 15910 h 138886"/>
                  <a:gd name="connsiteX2" fmla="*/ 33775 w 82688"/>
                  <a:gd name="connsiteY2" fmla="*/ 121875 h 138886"/>
                  <a:gd name="connsiteX3" fmla="*/ 378 w 82688"/>
                  <a:gd name="connsiteY3" fmla="*/ 115178 h 138886"/>
                  <a:gd name="connsiteX4" fmla="*/ 378 w 82688"/>
                  <a:gd name="connsiteY4" fmla="*/ 132293 h 138886"/>
                  <a:gd name="connsiteX5" fmla="*/ 33597 w 82688"/>
                  <a:gd name="connsiteY5" fmla="*/ 138990 h 138886"/>
                  <a:gd name="connsiteX6" fmla="*/ 52379 w 82688"/>
                  <a:gd name="connsiteY6" fmla="*/ 138990 h 138886"/>
                  <a:gd name="connsiteX7" fmla="*/ 52379 w 82688"/>
                  <a:gd name="connsiteY7" fmla="*/ 15910 h 138886"/>
                  <a:gd name="connsiteX8" fmla="*/ 83067 w 82688"/>
                  <a:gd name="connsiteY8" fmla="*/ 15910 h 138886"/>
                  <a:gd name="connsiteX9" fmla="*/ 83067 w 82688"/>
                  <a:gd name="connsiteY9" fmla="*/ 104 h 138886"/>
                  <a:gd name="connsiteX10" fmla="*/ 3087 w 82688"/>
                  <a:gd name="connsiteY10" fmla="*/ 104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3087" y="15910"/>
                    </a:moveTo>
                    <a:lnTo>
                      <a:pt x="33775" y="15910"/>
                    </a:lnTo>
                    <a:lnTo>
                      <a:pt x="33775" y="121875"/>
                    </a:lnTo>
                    <a:lnTo>
                      <a:pt x="378" y="115178"/>
                    </a:lnTo>
                    <a:lnTo>
                      <a:pt x="378" y="132293"/>
                    </a:lnTo>
                    <a:lnTo>
                      <a:pt x="33597" y="138990"/>
                    </a:lnTo>
                    <a:lnTo>
                      <a:pt x="52379" y="138990"/>
                    </a:lnTo>
                    <a:lnTo>
                      <a:pt x="52379" y="15910"/>
                    </a:lnTo>
                    <a:lnTo>
                      <a:pt x="83067" y="15910"/>
                    </a:lnTo>
                    <a:lnTo>
                      <a:pt x="83067" y="104"/>
                    </a:lnTo>
                    <a:lnTo>
                      <a:pt x="3087" y="104"/>
                    </a:lnTo>
                    <a:close/>
                  </a:path>
                </a:pathLst>
              </a:custGeom>
              <a:solidFill>
                <a:srgbClr val="000000"/>
              </a:solidFill>
              <a:ln w="1905" cap="flat">
                <a:noFill/>
                <a:prstDash val="solid"/>
                <a:round/>
              </a:ln>
            </p:spPr>
            <p:txBody>
              <a:bodyPr rtlCol="0" anchor="ctr"/>
              <a:lstStyle/>
              <a:p>
                <a:endParaRPr lang="en-US"/>
              </a:p>
            </p:txBody>
          </p:sp>
          <p:sp>
            <p:nvSpPr>
              <p:cNvPr id="53" name="Freeform: Shape 52">
                <a:extLst>
                  <a:ext uri="{FF2B5EF4-FFF2-40B4-BE49-F238E27FC236}">
                    <a16:creationId xmlns:a16="http://schemas.microsoft.com/office/drawing/2014/main" id="{49B3DF34-3455-4084-A491-7FC81F696750}"/>
                  </a:ext>
                </a:extLst>
              </p:cNvPr>
              <p:cNvSpPr/>
              <p:nvPr/>
            </p:nvSpPr>
            <p:spPr>
              <a:xfrm flipV="1">
                <a:off x="11868934" y="3515071"/>
                <a:ext cx="89862" cy="141594"/>
              </a:xfrm>
              <a:custGeom>
                <a:avLst/>
                <a:gdLst>
                  <a:gd name="connsiteX0" fmla="*/ 6250 w 89862"/>
                  <a:gd name="connsiteY0" fmla="*/ 141700 h 141594"/>
                  <a:gd name="connsiteX1" fmla="*/ 80009 w 89862"/>
                  <a:gd name="connsiteY1" fmla="*/ 141700 h 141594"/>
                  <a:gd name="connsiteX2" fmla="*/ 80009 w 89862"/>
                  <a:gd name="connsiteY2" fmla="*/ 125865 h 141594"/>
                  <a:gd name="connsiteX3" fmla="*/ 23454 w 89862"/>
                  <a:gd name="connsiteY3" fmla="*/ 125865 h 141594"/>
                  <a:gd name="connsiteX4" fmla="*/ 23454 w 89862"/>
                  <a:gd name="connsiteY4" fmla="*/ 91843 h 141594"/>
                  <a:gd name="connsiteX5" fmla="*/ 31610 w 89862"/>
                  <a:gd name="connsiteY5" fmla="*/ 93926 h 141594"/>
                  <a:gd name="connsiteX6" fmla="*/ 39826 w 89862"/>
                  <a:gd name="connsiteY6" fmla="*/ 94611 h 141594"/>
                  <a:gd name="connsiteX7" fmla="*/ 76646 w 89862"/>
                  <a:gd name="connsiteY7" fmla="*/ 81871 h 141594"/>
                  <a:gd name="connsiteX8" fmla="*/ 90248 w 89862"/>
                  <a:gd name="connsiteY8" fmla="*/ 47373 h 141594"/>
                  <a:gd name="connsiteX9" fmla="*/ 76288 w 89862"/>
                  <a:gd name="connsiteY9" fmla="*/ 12517 h 141594"/>
                  <a:gd name="connsiteX10" fmla="*/ 36938 w 89862"/>
                  <a:gd name="connsiteY10" fmla="*/ 105 h 141594"/>
                  <a:gd name="connsiteX11" fmla="*/ 19109 w 89862"/>
                  <a:gd name="connsiteY11" fmla="*/ 1593 h 141594"/>
                  <a:gd name="connsiteX12" fmla="*/ 386 w 89862"/>
                  <a:gd name="connsiteY12" fmla="*/ 6058 h 141594"/>
                  <a:gd name="connsiteX13" fmla="*/ 386 w 89862"/>
                  <a:gd name="connsiteY13" fmla="*/ 24959 h 141594"/>
                  <a:gd name="connsiteX14" fmla="*/ 17680 w 89862"/>
                  <a:gd name="connsiteY14" fmla="*/ 18173 h 141594"/>
                  <a:gd name="connsiteX15" fmla="*/ 36551 w 89862"/>
                  <a:gd name="connsiteY15" fmla="*/ 15940 h 141594"/>
                  <a:gd name="connsiteX16" fmla="*/ 62031 w 89862"/>
                  <a:gd name="connsiteY16" fmla="*/ 24394 h 141594"/>
                  <a:gd name="connsiteX17" fmla="*/ 71437 w 89862"/>
                  <a:gd name="connsiteY17" fmla="*/ 47373 h 141594"/>
                  <a:gd name="connsiteX18" fmla="*/ 62031 w 89862"/>
                  <a:gd name="connsiteY18" fmla="*/ 70322 h 141594"/>
                  <a:gd name="connsiteX19" fmla="*/ 36551 w 89862"/>
                  <a:gd name="connsiteY19" fmla="*/ 78805 h 141594"/>
                  <a:gd name="connsiteX20" fmla="*/ 21520 w 89862"/>
                  <a:gd name="connsiteY20" fmla="*/ 77138 h 141594"/>
                  <a:gd name="connsiteX21" fmla="*/ 6250 w 89862"/>
                  <a:gd name="connsiteY21" fmla="*/ 71929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250" y="141700"/>
                    </a:moveTo>
                    <a:lnTo>
                      <a:pt x="80009" y="141700"/>
                    </a:lnTo>
                    <a:lnTo>
                      <a:pt x="80009" y="125865"/>
                    </a:lnTo>
                    <a:lnTo>
                      <a:pt x="23454" y="125865"/>
                    </a:lnTo>
                    <a:lnTo>
                      <a:pt x="23454" y="91843"/>
                    </a:lnTo>
                    <a:cubicBezTo>
                      <a:pt x="26173" y="92775"/>
                      <a:pt x="28892" y="93470"/>
                      <a:pt x="31610" y="93926"/>
                    </a:cubicBezTo>
                    <a:cubicBezTo>
                      <a:pt x="34349" y="94383"/>
                      <a:pt x="37087" y="94611"/>
                      <a:pt x="39826" y="94611"/>
                    </a:cubicBezTo>
                    <a:cubicBezTo>
                      <a:pt x="55324" y="94611"/>
                      <a:pt x="67597" y="90364"/>
                      <a:pt x="76646" y="81871"/>
                    </a:cubicBezTo>
                    <a:cubicBezTo>
                      <a:pt x="85714" y="73378"/>
                      <a:pt x="90248" y="61878"/>
                      <a:pt x="90248" y="47373"/>
                    </a:cubicBezTo>
                    <a:cubicBezTo>
                      <a:pt x="90248" y="32430"/>
                      <a:pt x="85595" y="20812"/>
                      <a:pt x="76288" y="12517"/>
                    </a:cubicBezTo>
                    <a:cubicBezTo>
                      <a:pt x="66982" y="4242"/>
                      <a:pt x="53865" y="105"/>
                      <a:pt x="36938" y="105"/>
                    </a:cubicBezTo>
                    <a:cubicBezTo>
                      <a:pt x="31104" y="105"/>
                      <a:pt x="25161" y="601"/>
                      <a:pt x="19109" y="1593"/>
                    </a:cubicBezTo>
                    <a:cubicBezTo>
                      <a:pt x="13076" y="2585"/>
                      <a:pt x="6835" y="4074"/>
                      <a:pt x="386" y="6058"/>
                    </a:cubicBezTo>
                    <a:lnTo>
                      <a:pt x="386" y="24959"/>
                    </a:lnTo>
                    <a:cubicBezTo>
                      <a:pt x="5962" y="21923"/>
                      <a:pt x="11727" y="19661"/>
                      <a:pt x="17680" y="18173"/>
                    </a:cubicBezTo>
                    <a:cubicBezTo>
                      <a:pt x="23633" y="16684"/>
                      <a:pt x="29924" y="15940"/>
                      <a:pt x="36551" y="15940"/>
                    </a:cubicBezTo>
                    <a:cubicBezTo>
                      <a:pt x="47287" y="15940"/>
                      <a:pt x="55780" y="18758"/>
                      <a:pt x="62031" y="24394"/>
                    </a:cubicBezTo>
                    <a:cubicBezTo>
                      <a:pt x="68301" y="30029"/>
                      <a:pt x="71437" y="37689"/>
                      <a:pt x="71437" y="47373"/>
                    </a:cubicBezTo>
                    <a:cubicBezTo>
                      <a:pt x="71437" y="57037"/>
                      <a:pt x="68301" y="64686"/>
                      <a:pt x="62031" y="70322"/>
                    </a:cubicBezTo>
                    <a:cubicBezTo>
                      <a:pt x="55780" y="75977"/>
                      <a:pt x="47287" y="78805"/>
                      <a:pt x="36551" y="78805"/>
                    </a:cubicBezTo>
                    <a:cubicBezTo>
                      <a:pt x="31531" y="78805"/>
                      <a:pt x="26520" y="78250"/>
                      <a:pt x="21520" y="77138"/>
                    </a:cubicBezTo>
                    <a:cubicBezTo>
                      <a:pt x="16539" y="76027"/>
                      <a:pt x="11449" y="74291"/>
                      <a:pt x="6250" y="71929"/>
                    </a:cubicBezTo>
                    <a:close/>
                  </a:path>
                </a:pathLst>
              </a:custGeom>
              <a:solidFill>
                <a:srgbClr val="000000"/>
              </a:solidFill>
              <a:ln w="1905" cap="flat">
                <a:noFill/>
                <a:prstDash val="solid"/>
                <a:round/>
              </a:ln>
            </p:spPr>
            <p:txBody>
              <a:bodyPr rtlCol="0" anchor="ctr"/>
              <a:lstStyle/>
              <a:p>
                <a:endParaRPr lang="en-US"/>
              </a:p>
            </p:txBody>
          </p:sp>
          <p:sp>
            <p:nvSpPr>
              <p:cNvPr id="54" name="Freeform: Shape 53">
                <a:extLst>
                  <a:ext uri="{FF2B5EF4-FFF2-40B4-BE49-F238E27FC236}">
                    <a16:creationId xmlns:a16="http://schemas.microsoft.com/office/drawing/2014/main" id="{1B9BDECF-F0F3-46D0-93B8-AF30BEB9C10A}"/>
                  </a:ext>
                </a:extLst>
              </p:cNvPr>
              <p:cNvSpPr/>
              <p:nvPr/>
            </p:nvSpPr>
            <p:spPr>
              <a:xfrm flipV="1">
                <a:off x="11995791" y="3630324"/>
                <a:ext cx="19645" cy="23633"/>
              </a:xfrm>
              <a:custGeom>
                <a:avLst/>
                <a:gdLst>
                  <a:gd name="connsiteX0" fmla="*/ 406 w 19645"/>
                  <a:gd name="connsiteY0" fmla="*/ 23771 h 23633"/>
                  <a:gd name="connsiteX1" fmla="*/ 20052 w 19645"/>
                  <a:gd name="connsiteY1" fmla="*/ 23771 h 23633"/>
                  <a:gd name="connsiteX2" fmla="*/ 20052 w 19645"/>
                  <a:gd name="connsiteY2" fmla="*/ 137 h 23633"/>
                  <a:gd name="connsiteX3" fmla="*/ 406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406" y="23771"/>
                    </a:moveTo>
                    <a:lnTo>
                      <a:pt x="20052" y="23771"/>
                    </a:lnTo>
                    <a:lnTo>
                      <a:pt x="20052" y="137"/>
                    </a:lnTo>
                    <a:lnTo>
                      <a:pt x="406" y="137"/>
                    </a:lnTo>
                    <a:close/>
                  </a:path>
                </a:pathLst>
              </a:custGeom>
              <a:solidFill>
                <a:srgbClr val="000000"/>
              </a:solidFill>
              <a:ln w="1905" cap="flat">
                <a:noFill/>
                <a:prstDash val="solid"/>
                <a:round/>
              </a:ln>
            </p:spPr>
            <p:txBody>
              <a:bodyPr rtlCol="0" anchor="ctr"/>
              <a:lstStyle/>
              <a:p>
                <a:endParaRPr lang="en-US"/>
              </a:p>
            </p:txBody>
          </p:sp>
          <p:sp>
            <p:nvSpPr>
              <p:cNvPr id="55" name="Freeform: Shape 54">
                <a:extLst>
                  <a:ext uri="{FF2B5EF4-FFF2-40B4-BE49-F238E27FC236}">
                    <a16:creationId xmlns:a16="http://schemas.microsoft.com/office/drawing/2014/main" id="{15767296-84F5-40B4-AD71-6C05C20F8052}"/>
                  </a:ext>
                </a:extLst>
              </p:cNvPr>
              <p:cNvSpPr/>
              <p:nvPr/>
            </p:nvSpPr>
            <p:spPr>
              <a:xfrm flipV="1">
                <a:off x="12048547" y="3512571"/>
                <a:ext cx="95994" cy="144095"/>
              </a:xfrm>
              <a:custGeom>
                <a:avLst/>
                <a:gdLst>
                  <a:gd name="connsiteX0" fmla="*/ 48377 w 95994"/>
                  <a:gd name="connsiteY0" fmla="*/ 129317 h 144095"/>
                  <a:gd name="connsiteX1" fmla="*/ 26559 w 95994"/>
                  <a:gd name="connsiteY1" fmla="*/ 115029 h 144095"/>
                  <a:gd name="connsiteX2" fmla="*/ 19267 w 95994"/>
                  <a:gd name="connsiteY2" fmla="*/ 72107 h 144095"/>
                  <a:gd name="connsiteX3" fmla="*/ 26559 w 95994"/>
                  <a:gd name="connsiteY3" fmla="*/ 29274 h 144095"/>
                  <a:gd name="connsiteX4" fmla="*/ 48377 w 95994"/>
                  <a:gd name="connsiteY4" fmla="*/ 14987 h 144095"/>
                  <a:gd name="connsiteX5" fmla="*/ 70285 w 95994"/>
                  <a:gd name="connsiteY5" fmla="*/ 29274 h 144095"/>
                  <a:gd name="connsiteX6" fmla="*/ 77607 w 95994"/>
                  <a:gd name="connsiteY6" fmla="*/ 72107 h 144095"/>
                  <a:gd name="connsiteX7" fmla="*/ 70285 w 95994"/>
                  <a:gd name="connsiteY7" fmla="*/ 115029 h 144095"/>
                  <a:gd name="connsiteX8" fmla="*/ 48377 w 95994"/>
                  <a:gd name="connsiteY8" fmla="*/ 129317 h 144095"/>
                  <a:gd name="connsiteX9" fmla="*/ 48377 w 95994"/>
                  <a:gd name="connsiteY9" fmla="*/ 144200 h 144095"/>
                  <a:gd name="connsiteX10" fmla="*/ 84066 w 95994"/>
                  <a:gd name="connsiteY10" fmla="*/ 125715 h 144095"/>
                  <a:gd name="connsiteX11" fmla="*/ 96389 w 95994"/>
                  <a:gd name="connsiteY11" fmla="*/ 72107 h 144095"/>
                  <a:gd name="connsiteX12" fmla="*/ 84066 w 95994"/>
                  <a:gd name="connsiteY12" fmla="*/ 18559 h 144095"/>
                  <a:gd name="connsiteX13" fmla="*/ 48377 w 95994"/>
                  <a:gd name="connsiteY13" fmla="*/ 104 h 144095"/>
                  <a:gd name="connsiteX14" fmla="*/ 12718 w 95994"/>
                  <a:gd name="connsiteY14" fmla="*/ 18559 h 144095"/>
                  <a:gd name="connsiteX15" fmla="*/ 395 w 95994"/>
                  <a:gd name="connsiteY15" fmla="*/ 72107 h 144095"/>
                  <a:gd name="connsiteX16" fmla="*/ 12718 w 95994"/>
                  <a:gd name="connsiteY16" fmla="*/ 125715 h 144095"/>
                  <a:gd name="connsiteX17" fmla="*/ 48377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377" y="129317"/>
                    </a:moveTo>
                    <a:cubicBezTo>
                      <a:pt x="38713" y="129317"/>
                      <a:pt x="31441" y="124554"/>
                      <a:pt x="26559" y="115029"/>
                    </a:cubicBezTo>
                    <a:cubicBezTo>
                      <a:pt x="21697" y="105524"/>
                      <a:pt x="19267" y="91217"/>
                      <a:pt x="19267" y="72107"/>
                    </a:cubicBezTo>
                    <a:cubicBezTo>
                      <a:pt x="19267" y="53077"/>
                      <a:pt x="21697" y="38799"/>
                      <a:pt x="26559" y="29274"/>
                    </a:cubicBezTo>
                    <a:cubicBezTo>
                      <a:pt x="31441" y="19749"/>
                      <a:pt x="38713" y="14987"/>
                      <a:pt x="48377" y="14987"/>
                    </a:cubicBezTo>
                    <a:cubicBezTo>
                      <a:pt x="58121" y="14987"/>
                      <a:pt x="65423" y="19749"/>
                      <a:pt x="70285" y="29274"/>
                    </a:cubicBezTo>
                    <a:cubicBezTo>
                      <a:pt x="75167" y="38799"/>
                      <a:pt x="77607" y="53077"/>
                      <a:pt x="77607" y="72107"/>
                    </a:cubicBezTo>
                    <a:cubicBezTo>
                      <a:pt x="77607" y="91217"/>
                      <a:pt x="75167" y="105524"/>
                      <a:pt x="70285" y="115029"/>
                    </a:cubicBezTo>
                    <a:cubicBezTo>
                      <a:pt x="65423" y="124554"/>
                      <a:pt x="58121" y="129317"/>
                      <a:pt x="48377" y="129317"/>
                    </a:cubicBezTo>
                    <a:close/>
                    <a:moveTo>
                      <a:pt x="48377" y="144200"/>
                    </a:moveTo>
                    <a:cubicBezTo>
                      <a:pt x="63955" y="144200"/>
                      <a:pt x="75851" y="138038"/>
                      <a:pt x="84066" y="125715"/>
                    </a:cubicBezTo>
                    <a:cubicBezTo>
                      <a:pt x="92282" y="113412"/>
                      <a:pt x="96389" y="95543"/>
                      <a:pt x="96389" y="72107"/>
                    </a:cubicBezTo>
                    <a:cubicBezTo>
                      <a:pt x="96389" y="48731"/>
                      <a:pt x="92282" y="30882"/>
                      <a:pt x="84066" y="18559"/>
                    </a:cubicBezTo>
                    <a:cubicBezTo>
                      <a:pt x="75851" y="6256"/>
                      <a:pt x="63955" y="104"/>
                      <a:pt x="48377" y="104"/>
                    </a:cubicBezTo>
                    <a:cubicBezTo>
                      <a:pt x="32820" y="104"/>
                      <a:pt x="20933" y="6256"/>
                      <a:pt x="12718" y="18559"/>
                    </a:cubicBezTo>
                    <a:cubicBezTo>
                      <a:pt x="4503" y="30882"/>
                      <a:pt x="395" y="48731"/>
                      <a:pt x="395" y="72107"/>
                    </a:cubicBezTo>
                    <a:cubicBezTo>
                      <a:pt x="395" y="95543"/>
                      <a:pt x="4503" y="113412"/>
                      <a:pt x="12718" y="125715"/>
                    </a:cubicBezTo>
                    <a:cubicBezTo>
                      <a:pt x="20933" y="138038"/>
                      <a:pt x="32820" y="144200"/>
                      <a:pt x="48377" y="144200"/>
                    </a:cubicBezTo>
                    <a:close/>
                  </a:path>
                </a:pathLst>
              </a:custGeom>
              <a:solidFill>
                <a:srgbClr val="000000"/>
              </a:solidFill>
              <a:ln w="1905" cap="flat">
                <a:noFill/>
                <a:prstDash val="solid"/>
                <a:round/>
              </a:ln>
            </p:spPr>
            <p:txBody>
              <a:bodyPr rtlCol="0" anchor="ctr"/>
              <a:lstStyle/>
              <a:p>
                <a:endParaRPr lang="en-US"/>
              </a:p>
            </p:txBody>
          </p:sp>
        </p:grpSp>
      </p:grpSp>
      <p:grpSp>
        <p:nvGrpSpPr>
          <p:cNvPr id="67" name="Graphic 4">
            <a:extLst>
              <a:ext uri="{FF2B5EF4-FFF2-40B4-BE49-F238E27FC236}">
                <a16:creationId xmlns:a16="http://schemas.microsoft.com/office/drawing/2014/main" id="{384BE76E-C3EE-4B53-A4D0-E2692D01BCF4}"/>
              </a:ext>
            </a:extLst>
          </p:cNvPr>
          <p:cNvGrpSpPr/>
          <p:nvPr/>
        </p:nvGrpSpPr>
        <p:grpSpPr>
          <a:xfrm>
            <a:off x="7999806" y="3306850"/>
            <a:ext cx="241985" cy="144095"/>
            <a:chOff x="7999806" y="3306850"/>
            <a:chExt cx="241985" cy="144095"/>
          </a:xfrm>
          <a:solidFill>
            <a:srgbClr val="000000"/>
          </a:solidFill>
        </p:grpSpPr>
        <p:sp>
          <p:nvSpPr>
            <p:cNvPr id="68" name="Freeform: Shape 67">
              <a:extLst>
                <a:ext uri="{FF2B5EF4-FFF2-40B4-BE49-F238E27FC236}">
                  <a16:creationId xmlns:a16="http://schemas.microsoft.com/office/drawing/2014/main" id="{5083E139-3998-4BA0-88F9-499A9DB082A6}"/>
                </a:ext>
              </a:extLst>
            </p:cNvPr>
            <p:cNvSpPr/>
            <p:nvPr/>
          </p:nvSpPr>
          <p:spPr>
            <a:xfrm>
              <a:off x="8175117" y="3375866"/>
              <a:ext cx="66675" cy="19050"/>
            </a:xfrm>
            <a:custGeom>
              <a:avLst/>
              <a:gdLst>
                <a:gd name="connsiteX0" fmla="*/ 66900 w 66675"/>
                <a:gd name="connsiteY0" fmla="*/ 130 h 19050"/>
                <a:gd name="connsiteX1" fmla="*/ 225 w 66675"/>
                <a:gd name="connsiteY1" fmla="*/ 130 h 19050"/>
              </a:gdLst>
              <a:ahLst/>
              <a:cxnLst>
                <a:cxn ang="0">
                  <a:pos x="connsiteX0" y="connsiteY0"/>
                </a:cxn>
                <a:cxn ang="0">
                  <a:pos x="connsiteX1" y="connsiteY1"/>
                </a:cxn>
              </a:cxnLst>
              <a:rect l="l" t="t" r="r" b="b"/>
              <a:pathLst>
                <a:path w="66675" h="19050">
                  <a:moveTo>
                    <a:pt x="66900" y="130"/>
                  </a:moveTo>
                  <a:lnTo>
                    <a:pt x="225" y="130"/>
                  </a:lnTo>
                </a:path>
              </a:pathLst>
            </a:custGeom>
            <a:solidFill>
              <a:srgbClr val="000000"/>
            </a:solidFill>
            <a:ln w="15240" cap="flat">
              <a:solidFill>
                <a:srgbClr val="000000"/>
              </a:solidFill>
              <a:prstDash val="solid"/>
              <a:round/>
            </a:ln>
          </p:spPr>
          <p:txBody>
            <a:bodyPr rtlCol="0" anchor="ctr"/>
            <a:lstStyle/>
            <a:p>
              <a:endParaRPr lang="en-US"/>
            </a:p>
          </p:txBody>
        </p:sp>
        <p:sp>
          <p:nvSpPr>
            <p:cNvPr id="69" name="Freeform: Shape 68">
              <a:extLst>
                <a:ext uri="{FF2B5EF4-FFF2-40B4-BE49-F238E27FC236}">
                  <a16:creationId xmlns:a16="http://schemas.microsoft.com/office/drawing/2014/main" id="{800DEC35-F7FA-489E-AE7B-62BF04CAF2F4}"/>
                </a:ext>
              </a:extLst>
            </p:cNvPr>
            <p:cNvSpPr/>
            <p:nvPr/>
          </p:nvSpPr>
          <p:spPr>
            <a:xfrm flipV="1">
              <a:off x="7999806" y="3306850"/>
              <a:ext cx="95994" cy="144095"/>
            </a:xfrm>
            <a:custGeom>
              <a:avLst/>
              <a:gdLst>
                <a:gd name="connsiteX0" fmla="*/ 48165 w 95994"/>
                <a:gd name="connsiteY0" fmla="*/ 129306 h 144095"/>
                <a:gd name="connsiteX1" fmla="*/ 26347 w 95994"/>
                <a:gd name="connsiteY1" fmla="*/ 115018 h 144095"/>
                <a:gd name="connsiteX2" fmla="*/ 19054 w 95994"/>
                <a:gd name="connsiteY2" fmla="*/ 72096 h 144095"/>
                <a:gd name="connsiteX3" fmla="*/ 26347 w 95994"/>
                <a:gd name="connsiteY3" fmla="*/ 29264 h 144095"/>
                <a:gd name="connsiteX4" fmla="*/ 48165 w 95994"/>
                <a:gd name="connsiteY4" fmla="*/ 14976 h 144095"/>
                <a:gd name="connsiteX5" fmla="*/ 70072 w 95994"/>
                <a:gd name="connsiteY5" fmla="*/ 29264 h 144095"/>
                <a:gd name="connsiteX6" fmla="*/ 77395 w 95994"/>
                <a:gd name="connsiteY6" fmla="*/ 72096 h 144095"/>
                <a:gd name="connsiteX7" fmla="*/ 70072 w 95994"/>
                <a:gd name="connsiteY7" fmla="*/ 115018 h 144095"/>
                <a:gd name="connsiteX8" fmla="*/ 48165 w 95994"/>
                <a:gd name="connsiteY8" fmla="*/ 129306 h 144095"/>
                <a:gd name="connsiteX9" fmla="*/ 48165 w 95994"/>
                <a:gd name="connsiteY9" fmla="*/ 144189 h 144095"/>
                <a:gd name="connsiteX10" fmla="*/ 83854 w 95994"/>
                <a:gd name="connsiteY10" fmla="*/ 125704 h 144095"/>
                <a:gd name="connsiteX11" fmla="*/ 96177 w 95994"/>
                <a:gd name="connsiteY11" fmla="*/ 72096 h 144095"/>
                <a:gd name="connsiteX12" fmla="*/ 83854 w 95994"/>
                <a:gd name="connsiteY12" fmla="*/ 18548 h 144095"/>
                <a:gd name="connsiteX13" fmla="*/ 48165 w 95994"/>
                <a:gd name="connsiteY13" fmla="*/ 93 h 144095"/>
                <a:gd name="connsiteX14" fmla="*/ 12506 w 95994"/>
                <a:gd name="connsiteY14" fmla="*/ 18548 h 144095"/>
                <a:gd name="connsiteX15" fmla="*/ 183 w 95994"/>
                <a:gd name="connsiteY15" fmla="*/ 72096 h 144095"/>
                <a:gd name="connsiteX16" fmla="*/ 12506 w 95994"/>
                <a:gd name="connsiteY16" fmla="*/ 125704 h 144095"/>
                <a:gd name="connsiteX17" fmla="*/ 48165 w 95994"/>
                <a:gd name="connsiteY17" fmla="*/ 144189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165" y="129306"/>
                  </a:moveTo>
                  <a:cubicBezTo>
                    <a:pt x="38501" y="129306"/>
                    <a:pt x="31228" y="124543"/>
                    <a:pt x="26347" y="115018"/>
                  </a:cubicBezTo>
                  <a:cubicBezTo>
                    <a:pt x="21485" y="105513"/>
                    <a:pt x="19054" y="91206"/>
                    <a:pt x="19054" y="72096"/>
                  </a:cubicBezTo>
                  <a:cubicBezTo>
                    <a:pt x="19054" y="53066"/>
                    <a:pt x="21485" y="38789"/>
                    <a:pt x="26347" y="29264"/>
                  </a:cubicBezTo>
                  <a:cubicBezTo>
                    <a:pt x="31228" y="19739"/>
                    <a:pt x="38501" y="14976"/>
                    <a:pt x="48165" y="14976"/>
                  </a:cubicBezTo>
                  <a:cubicBezTo>
                    <a:pt x="57908" y="14976"/>
                    <a:pt x="65211" y="19739"/>
                    <a:pt x="70072" y="29264"/>
                  </a:cubicBezTo>
                  <a:cubicBezTo>
                    <a:pt x="74954" y="38789"/>
                    <a:pt x="77395" y="53066"/>
                    <a:pt x="77395" y="72096"/>
                  </a:cubicBezTo>
                  <a:cubicBezTo>
                    <a:pt x="77395" y="91206"/>
                    <a:pt x="74954" y="105513"/>
                    <a:pt x="70072" y="115018"/>
                  </a:cubicBezTo>
                  <a:cubicBezTo>
                    <a:pt x="65211" y="124543"/>
                    <a:pt x="57908" y="129306"/>
                    <a:pt x="48165" y="129306"/>
                  </a:cubicBezTo>
                  <a:close/>
                  <a:moveTo>
                    <a:pt x="48165" y="144189"/>
                  </a:moveTo>
                  <a:cubicBezTo>
                    <a:pt x="63742" y="144189"/>
                    <a:pt x="75638" y="138027"/>
                    <a:pt x="83854" y="125704"/>
                  </a:cubicBezTo>
                  <a:cubicBezTo>
                    <a:pt x="92069" y="113401"/>
                    <a:pt x="96177" y="95532"/>
                    <a:pt x="96177" y="72096"/>
                  </a:cubicBezTo>
                  <a:cubicBezTo>
                    <a:pt x="96177" y="48721"/>
                    <a:pt x="92069" y="30871"/>
                    <a:pt x="83854" y="18548"/>
                  </a:cubicBezTo>
                  <a:cubicBezTo>
                    <a:pt x="75638" y="6245"/>
                    <a:pt x="63742" y="93"/>
                    <a:pt x="48165" y="93"/>
                  </a:cubicBezTo>
                  <a:cubicBezTo>
                    <a:pt x="32607" y="93"/>
                    <a:pt x="20721" y="6245"/>
                    <a:pt x="12506" y="18548"/>
                  </a:cubicBezTo>
                  <a:cubicBezTo>
                    <a:pt x="4290" y="30871"/>
                    <a:pt x="183" y="48721"/>
                    <a:pt x="183" y="72096"/>
                  </a:cubicBezTo>
                  <a:cubicBezTo>
                    <a:pt x="183" y="95532"/>
                    <a:pt x="4290" y="113401"/>
                    <a:pt x="12506" y="125704"/>
                  </a:cubicBezTo>
                  <a:cubicBezTo>
                    <a:pt x="20721" y="138027"/>
                    <a:pt x="32607" y="144189"/>
                    <a:pt x="48165" y="144189"/>
                  </a:cubicBezTo>
                  <a:close/>
                </a:path>
              </a:pathLst>
            </a:custGeom>
            <a:solidFill>
              <a:srgbClr val="000000"/>
            </a:solidFill>
            <a:ln w="1905" cap="flat">
              <a:noFill/>
              <a:prstDash val="solid"/>
              <a:round/>
            </a:ln>
          </p:spPr>
          <p:txBody>
            <a:bodyPr rtlCol="0" anchor="ctr"/>
            <a:lstStyle/>
            <a:p>
              <a:endParaRPr lang="en-US"/>
            </a:p>
          </p:txBody>
        </p:sp>
      </p:grpSp>
      <p:grpSp>
        <p:nvGrpSpPr>
          <p:cNvPr id="70" name="Graphic 4">
            <a:extLst>
              <a:ext uri="{FF2B5EF4-FFF2-40B4-BE49-F238E27FC236}">
                <a16:creationId xmlns:a16="http://schemas.microsoft.com/office/drawing/2014/main" id="{384BE76E-C3EE-4B53-A4D0-E2692D01BCF4}"/>
              </a:ext>
            </a:extLst>
          </p:cNvPr>
          <p:cNvGrpSpPr/>
          <p:nvPr/>
        </p:nvGrpSpPr>
        <p:grpSpPr>
          <a:xfrm>
            <a:off x="8001205" y="2867938"/>
            <a:ext cx="240586" cy="141386"/>
            <a:chOff x="8001205" y="2867938"/>
            <a:chExt cx="240586" cy="141386"/>
          </a:xfrm>
          <a:solidFill>
            <a:srgbClr val="000000"/>
          </a:solidFill>
        </p:grpSpPr>
        <p:sp>
          <p:nvSpPr>
            <p:cNvPr id="71" name="Freeform: Shape 70">
              <a:extLst>
                <a:ext uri="{FF2B5EF4-FFF2-40B4-BE49-F238E27FC236}">
                  <a16:creationId xmlns:a16="http://schemas.microsoft.com/office/drawing/2014/main" id="{E3A46856-3FBD-4810-AA00-16E8A49C401F}"/>
                </a:ext>
              </a:extLst>
            </p:cNvPr>
            <p:cNvSpPr/>
            <p:nvPr/>
          </p:nvSpPr>
          <p:spPr>
            <a:xfrm>
              <a:off x="8175117" y="2936954"/>
              <a:ext cx="66675" cy="19050"/>
            </a:xfrm>
            <a:custGeom>
              <a:avLst/>
              <a:gdLst>
                <a:gd name="connsiteX0" fmla="*/ 66900 w 66675"/>
                <a:gd name="connsiteY0" fmla="*/ 107 h 19050"/>
                <a:gd name="connsiteX1" fmla="*/ 225 w 66675"/>
                <a:gd name="connsiteY1" fmla="*/ 107 h 19050"/>
              </a:gdLst>
              <a:ahLst/>
              <a:cxnLst>
                <a:cxn ang="0">
                  <a:pos x="connsiteX0" y="connsiteY0"/>
                </a:cxn>
                <a:cxn ang="0">
                  <a:pos x="connsiteX1" y="connsiteY1"/>
                </a:cxn>
              </a:cxnLst>
              <a:rect l="l" t="t" r="r" b="b"/>
              <a:pathLst>
                <a:path w="66675" h="19050">
                  <a:moveTo>
                    <a:pt x="66900" y="107"/>
                  </a:moveTo>
                  <a:lnTo>
                    <a:pt x="225" y="107"/>
                  </a:lnTo>
                </a:path>
              </a:pathLst>
            </a:custGeom>
            <a:solidFill>
              <a:srgbClr val="000000"/>
            </a:solidFill>
            <a:ln w="15240" cap="flat">
              <a:solidFill>
                <a:srgbClr val="000000"/>
              </a:solidFill>
              <a:prstDash val="solid"/>
              <a:round/>
            </a:ln>
          </p:spPr>
          <p:txBody>
            <a:bodyPr rtlCol="0" anchor="ctr"/>
            <a:lstStyle/>
            <a:p>
              <a:endParaRPr lang="en-US"/>
            </a:p>
          </p:txBody>
        </p:sp>
        <p:sp>
          <p:nvSpPr>
            <p:cNvPr id="72" name="Freeform: Shape 71">
              <a:extLst>
                <a:ext uri="{FF2B5EF4-FFF2-40B4-BE49-F238E27FC236}">
                  <a16:creationId xmlns:a16="http://schemas.microsoft.com/office/drawing/2014/main" id="{3A8C3F26-2D34-47A2-92FC-AE3EF5F0207A}"/>
                </a:ext>
              </a:extLst>
            </p:cNvPr>
            <p:cNvSpPr/>
            <p:nvPr/>
          </p:nvSpPr>
          <p:spPr>
            <a:xfrm flipV="1">
              <a:off x="8001205" y="2867938"/>
              <a:ext cx="88165" cy="141386"/>
            </a:xfrm>
            <a:custGeom>
              <a:avLst/>
              <a:gdLst>
                <a:gd name="connsiteX0" fmla="*/ 22776 w 88165"/>
                <a:gd name="connsiteY0" fmla="*/ 15875 h 141386"/>
                <a:gd name="connsiteX1" fmla="*/ 88350 w 88165"/>
                <a:gd name="connsiteY1" fmla="*/ 15875 h 141386"/>
                <a:gd name="connsiteX2" fmla="*/ 88350 w 88165"/>
                <a:gd name="connsiteY2" fmla="*/ 70 h 141386"/>
                <a:gd name="connsiteX3" fmla="*/ 184 w 88165"/>
                <a:gd name="connsiteY3" fmla="*/ 70 h 141386"/>
                <a:gd name="connsiteX4" fmla="*/ 184 w 88165"/>
                <a:gd name="connsiteY4" fmla="*/ 15875 h 141386"/>
                <a:gd name="connsiteX5" fmla="*/ 29324 w 88165"/>
                <a:gd name="connsiteY5" fmla="*/ 45581 h 141386"/>
                <a:gd name="connsiteX6" fmla="*/ 52542 w 88165"/>
                <a:gd name="connsiteY6" fmla="*/ 69661 h 141386"/>
                <a:gd name="connsiteX7" fmla="*/ 65133 w 88165"/>
                <a:gd name="connsiteY7" fmla="*/ 86806 h 141386"/>
                <a:gd name="connsiteX8" fmla="*/ 68734 w 88165"/>
                <a:gd name="connsiteY8" fmla="*/ 100618 h 141386"/>
                <a:gd name="connsiteX9" fmla="*/ 60965 w 88165"/>
                <a:gd name="connsiteY9" fmla="*/ 118656 h 141386"/>
                <a:gd name="connsiteX10" fmla="*/ 40725 w 88165"/>
                <a:gd name="connsiteY10" fmla="*/ 125651 h 141386"/>
                <a:gd name="connsiteX11" fmla="*/ 22062 w 88165"/>
                <a:gd name="connsiteY11" fmla="*/ 122585 h 141386"/>
                <a:gd name="connsiteX12" fmla="*/ 1107 w 88165"/>
                <a:gd name="connsiteY12" fmla="*/ 113268 h 141386"/>
                <a:gd name="connsiteX13" fmla="*/ 1107 w 88165"/>
                <a:gd name="connsiteY13" fmla="*/ 132259 h 141386"/>
                <a:gd name="connsiteX14" fmla="*/ 22300 w 88165"/>
                <a:gd name="connsiteY14" fmla="*/ 139135 h 141386"/>
                <a:gd name="connsiteX15" fmla="*/ 40368 w 88165"/>
                <a:gd name="connsiteY15" fmla="*/ 141456 h 141386"/>
                <a:gd name="connsiteX16" fmla="*/ 74777 w 88165"/>
                <a:gd name="connsiteY16" fmla="*/ 130651 h 141386"/>
                <a:gd name="connsiteX17" fmla="*/ 87606 w 88165"/>
                <a:gd name="connsiteY17" fmla="*/ 101838 h 141386"/>
                <a:gd name="connsiteX18" fmla="*/ 84391 w 88165"/>
                <a:gd name="connsiteY18" fmla="*/ 85586 h 141386"/>
                <a:gd name="connsiteX19" fmla="*/ 72723 w 88165"/>
                <a:gd name="connsiteY19" fmla="*/ 67518 h 141386"/>
                <a:gd name="connsiteX20" fmla="*/ 57929 w 88165"/>
                <a:gd name="connsiteY20" fmla="*/ 51921 h 141386"/>
                <a:gd name="connsiteX21" fmla="*/ 22776 w 88165"/>
                <a:gd name="connsiteY21" fmla="*/ 15875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776" y="15875"/>
                  </a:moveTo>
                  <a:lnTo>
                    <a:pt x="88350" y="15875"/>
                  </a:lnTo>
                  <a:lnTo>
                    <a:pt x="88350" y="70"/>
                  </a:lnTo>
                  <a:lnTo>
                    <a:pt x="184" y="70"/>
                  </a:lnTo>
                  <a:lnTo>
                    <a:pt x="184" y="15875"/>
                  </a:lnTo>
                  <a:cubicBezTo>
                    <a:pt x="7308" y="23257"/>
                    <a:pt x="17021" y="33159"/>
                    <a:pt x="29324" y="45581"/>
                  </a:cubicBezTo>
                  <a:cubicBezTo>
                    <a:pt x="41647" y="58023"/>
                    <a:pt x="49386" y="66050"/>
                    <a:pt x="52542" y="69661"/>
                  </a:cubicBezTo>
                  <a:cubicBezTo>
                    <a:pt x="58554" y="76408"/>
                    <a:pt x="62751" y="82123"/>
                    <a:pt x="65133" y="86806"/>
                  </a:cubicBezTo>
                  <a:cubicBezTo>
                    <a:pt x="67534" y="91490"/>
                    <a:pt x="68734" y="96093"/>
                    <a:pt x="68734" y="100618"/>
                  </a:cubicBezTo>
                  <a:cubicBezTo>
                    <a:pt x="68734" y="108000"/>
                    <a:pt x="66144" y="114012"/>
                    <a:pt x="60965" y="118656"/>
                  </a:cubicBezTo>
                  <a:cubicBezTo>
                    <a:pt x="55786" y="123319"/>
                    <a:pt x="49039" y="125651"/>
                    <a:pt x="40725" y="125651"/>
                  </a:cubicBezTo>
                  <a:cubicBezTo>
                    <a:pt x="34831" y="125651"/>
                    <a:pt x="28610" y="124629"/>
                    <a:pt x="22062" y="122585"/>
                  </a:cubicBezTo>
                  <a:cubicBezTo>
                    <a:pt x="15533" y="120541"/>
                    <a:pt x="8548" y="117435"/>
                    <a:pt x="1107" y="113268"/>
                  </a:cubicBezTo>
                  <a:lnTo>
                    <a:pt x="1107" y="132259"/>
                  </a:lnTo>
                  <a:cubicBezTo>
                    <a:pt x="8667" y="135295"/>
                    <a:pt x="15731" y="137587"/>
                    <a:pt x="22300" y="139135"/>
                  </a:cubicBezTo>
                  <a:cubicBezTo>
                    <a:pt x="28888" y="140682"/>
                    <a:pt x="34910" y="141456"/>
                    <a:pt x="40368" y="141456"/>
                  </a:cubicBezTo>
                  <a:cubicBezTo>
                    <a:pt x="54754" y="141456"/>
                    <a:pt x="66224" y="137855"/>
                    <a:pt x="74777" y="130651"/>
                  </a:cubicBezTo>
                  <a:cubicBezTo>
                    <a:pt x="83329" y="123468"/>
                    <a:pt x="87606" y="113864"/>
                    <a:pt x="87606" y="101838"/>
                  </a:cubicBezTo>
                  <a:cubicBezTo>
                    <a:pt x="87606" y="96123"/>
                    <a:pt x="86534" y="90706"/>
                    <a:pt x="84391" y="85586"/>
                  </a:cubicBezTo>
                  <a:cubicBezTo>
                    <a:pt x="82268" y="80486"/>
                    <a:pt x="78378" y="74464"/>
                    <a:pt x="72723" y="67518"/>
                  </a:cubicBezTo>
                  <a:cubicBezTo>
                    <a:pt x="71175" y="65713"/>
                    <a:pt x="66244" y="60514"/>
                    <a:pt x="57929" y="51921"/>
                  </a:cubicBezTo>
                  <a:cubicBezTo>
                    <a:pt x="49635" y="43329"/>
                    <a:pt x="37917" y="31313"/>
                    <a:pt x="22776" y="15875"/>
                  </a:cubicBezTo>
                  <a:close/>
                </a:path>
              </a:pathLst>
            </a:custGeom>
            <a:solidFill>
              <a:srgbClr val="000000"/>
            </a:solidFill>
            <a:ln w="1905" cap="flat">
              <a:noFill/>
              <a:prstDash val="solid"/>
              <a:round/>
            </a:ln>
          </p:spPr>
          <p:txBody>
            <a:bodyPr rtlCol="0" anchor="ctr"/>
            <a:lstStyle/>
            <a:p>
              <a:endParaRPr lang="en-US"/>
            </a:p>
          </p:txBody>
        </p:sp>
      </p:grpSp>
      <p:grpSp>
        <p:nvGrpSpPr>
          <p:cNvPr id="73" name="Graphic 4">
            <a:extLst>
              <a:ext uri="{FF2B5EF4-FFF2-40B4-BE49-F238E27FC236}">
                <a16:creationId xmlns:a16="http://schemas.microsoft.com/office/drawing/2014/main" id="{384BE76E-C3EE-4B53-A4D0-E2692D01BCF4}"/>
              </a:ext>
            </a:extLst>
          </p:cNvPr>
          <p:cNvGrpSpPr/>
          <p:nvPr/>
        </p:nvGrpSpPr>
        <p:grpSpPr>
          <a:xfrm>
            <a:off x="7996562" y="2431530"/>
            <a:ext cx="245229" cy="138886"/>
            <a:chOff x="7996562" y="2431530"/>
            <a:chExt cx="245229" cy="138886"/>
          </a:xfrm>
          <a:solidFill>
            <a:srgbClr val="000000"/>
          </a:solidFill>
        </p:grpSpPr>
        <p:sp>
          <p:nvSpPr>
            <p:cNvPr id="74" name="Freeform: Shape 73">
              <a:extLst>
                <a:ext uri="{FF2B5EF4-FFF2-40B4-BE49-F238E27FC236}">
                  <a16:creationId xmlns:a16="http://schemas.microsoft.com/office/drawing/2014/main" id="{2E0146F5-446B-4A1C-9E9E-0C020BD5B818}"/>
                </a:ext>
              </a:extLst>
            </p:cNvPr>
            <p:cNvSpPr/>
            <p:nvPr/>
          </p:nvSpPr>
          <p:spPr>
            <a:xfrm>
              <a:off x="8175117" y="2498042"/>
              <a:ext cx="66675" cy="19050"/>
            </a:xfrm>
            <a:custGeom>
              <a:avLst/>
              <a:gdLst>
                <a:gd name="connsiteX0" fmla="*/ 66900 w 66675"/>
                <a:gd name="connsiteY0" fmla="*/ 84 h 19050"/>
                <a:gd name="connsiteX1" fmla="*/ 225 w 66675"/>
                <a:gd name="connsiteY1" fmla="*/ 84 h 19050"/>
              </a:gdLst>
              <a:ahLst/>
              <a:cxnLst>
                <a:cxn ang="0">
                  <a:pos x="connsiteX0" y="connsiteY0"/>
                </a:cxn>
                <a:cxn ang="0">
                  <a:pos x="connsiteX1" y="connsiteY1"/>
                </a:cxn>
              </a:cxnLst>
              <a:rect l="l" t="t" r="r" b="b"/>
              <a:pathLst>
                <a:path w="66675" h="19050">
                  <a:moveTo>
                    <a:pt x="66900" y="84"/>
                  </a:moveTo>
                  <a:lnTo>
                    <a:pt x="225" y="84"/>
                  </a:lnTo>
                </a:path>
              </a:pathLst>
            </a:custGeom>
            <a:solidFill>
              <a:srgbClr val="000000"/>
            </a:solidFill>
            <a:ln w="15240" cap="flat">
              <a:solidFill>
                <a:srgbClr val="000000"/>
              </a:solidFill>
              <a:prstDash val="solid"/>
              <a:round/>
            </a:ln>
          </p:spPr>
          <p:txBody>
            <a:bodyPr rtlCol="0" anchor="ctr"/>
            <a:lstStyle/>
            <a:p>
              <a:endParaRPr lang="en-US"/>
            </a:p>
          </p:txBody>
        </p:sp>
        <p:sp>
          <p:nvSpPr>
            <p:cNvPr id="75" name="Freeform: Shape 74">
              <a:extLst>
                <a:ext uri="{FF2B5EF4-FFF2-40B4-BE49-F238E27FC236}">
                  <a16:creationId xmlns:a16="http://schemas.microsoft.com/office/drawing/2014/main" id="{318CD939-9840-458A-9D7E-D9CC8E09DF58}"/>
                </a:ext>
              </a:extLst>
            </p:cNvPr>
            <p:cNvSpPr/>
            <p:nvPr/>
          </p:nvSpPr>
          <p:spPr>
            <a:xfrm flipV="1">
              <a:off x="7996562" y="2431530"/>
              <a:ext cx="101203" cy="138886"/>
            </a:xfrm>
            <a:custGeom>
              <a:avLst/>
              <a:gdLst>
                <a:gd name="connsiteX0" fmla="*/ 62869 w 101203"/>
                <a:gd name="connsiteY0" fmla="*/ 122563 h 138886"/>
                <a:gd name="connsiteX1" fmla="*/ 15423 w 101203"/>
                <a:gd name="connsiteY1" fmla="*/ 48416 h 138886"/>
                <a:gd name="connsiteX2" fmla="*/ 62869 w 101203"/>
                <a:gd name="connsiteY2" fmla="*/ 48416 h 138886"/>
                <a:gd name="connsiteX3" fmla="*/ 57928 w 101203"/>
                <a:gd name="connsiteY3" fmla="*/ 138934 h 138886"/>
                <a:gd name="connsiteX4" fmla="*/ 81562 w 101203"/>
                <a:gd name="connsiteY4" fmla="*/ 138934 h 138886"/>
                <a:gd name="connsiteX5" fmla="*/ 81562 w 101203"/>
                <a:gd name="connsiteY5" fmla="*/ 48416 h 138886"/>
                <a:gd name="connsiteX6" fmla="*/ 101386 w 101203"/>
                <a:gd name="connsiteY6" fmla="*/ 48416 h 138886"/>
                <a:gd name="connsiteX7" fmla="*/ 101386 w 101203"/>
                <a:gd name="connsiteY7" fmla="*/ 32789 h 138886"/>
                <a:gd name="connsiteX8" fmla="*/ 81562 w 101203"/>
                <a:gd name="connsiteY8" fmla="*/ 32789 h 138886"/>
                <a:gd name="connsiteX9" fmla="*/ 81562 w 101203"/>
                <a:gd name="connsiteY9" fmla="*/ 47 h 138886"/>
                <a:gd name="connsiteX10" fmla="*/ 62869 w 101203"/>
                <a:gd name="connsiteY10" fmla="*/ 47 h 138886"/>
                <a:gd name="connsiteX11" fmla="*/ 62869 w 101203"/>
                <a:gd name="connsiteY11" fmla="*/ 32789 h 138886"/>
                <a:gd name="connsiteX12" fmla="*/ 183 w 101203"/>
                <a:gd name="connsiteY12" fmla="*/ 32789 h 138886"/>
                <a:gd name="connsiteX13" fmla="*/ 183 w 101203"/>
                <a:gd name="connsiteY13" fmla="*/ 50917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03" h="138886">
                  <a:moveTo>
                    <a:pt x="62869" y="122563"/>
                  </a:moveTo>
                  <a:lnTo>
                    <a:pt x="15423" y="48416"/>
                  </a:lnTo>
                  <a:lnTo>
                    <a:pt x="62869" y="48416"/>
                  </a:lnTo>
                  <a:close/>
                  <a:moveTo>
                    <a:pt x="57928" y="138934"/>
                  </a:moveTo>
                  <a:lnTo>
                    <a:pt x="81562" y="138934"/>
                  </a:lnTo>
                  <a:lnTo>
                    <a:pt x="81562" y="48416"/>
                  </a:lnTo>
                  <a:lnTo>
                    <a:pt x="101386" y="48416"/>
                  </a:lnTo>
                  <a:lnTo>
                    <a:pt x="101386" y="32789"/>
                  </a:lnTo>
                  <a:lnTo>
                    <a:pt x="81562" y="32789"/>
                  </a:lnTo>
                  <a:lnTo>
                    <a:pt x="81562" y="47"/>
                  </a:lnTo>
                  <a:lnTo>
                    <a:pt x="62869" y="47"/>
                  </a:lnTo>
                  <a:lnTo>
                    <a:pt x="62869" y="32789"/>
                  </a:lnTo>
                  <a:lnTo>
                    <a:pt x="183" y="32789"/>
                  </a:lnTo>
                  <a:lnTo>
                    <a:pt x="183" y="50917"/>
                  </a:lnTo>
                  <a:close/>
                </a:path>
              </a:pathLst>
            </a:custGeom>
            <a:solidFill>
              <a:srgbClr val="000000"/>
            </a:solidFill>
            <a:ln w="1905" cap="flat">
              <a:noFill/>
              <a:prstDash val="solid"/>
              <a:round/>
            </a:ln>
          </p:spPr>
          <p:txBody>
            <a:bodyPr rtlCol="0" anchor="ctr"/>
            <a:lstStyle/>
            <a:p>
              <a:endParaRPr lang="en-US"/>
            </a:p>
          </p:txBody>
        </p:sp>
      </p:grpSp>
      <p:grpSp>
        <p:nvGrpSpPr>
          <p:cNvPr id="76" name="Graphic 4">
            <a:extLst>
              <a:ext uri="{FF2B5EF4-FFF2-40B4-BE49-F238E27FC236}">
                <a16:creationId xmlns:a16="http://schemas.microsoft.com/office/drawing/2014/main" id="{384BE76E-C3EE-4B53-A4D0-E2692D01BCF4}"/>
              </a:ext>
            </a:extLst>
          </p:cNvPr>
          <p:cNvGrpSpPr/>
          <p:nvPr/>
        </p:nvGrpSpPr>
        <p:grpSpPr>
          <a:xfrm>
            <a:off x="8000551" y="1990117"/>
            <a:ext cx="241240" cy="144095"/>
            <a:chOff x="8000551" y="1990117"/>
            <a:chExt cx="241240" cy="144095"/>
          </a:xfrm>
          <a:solidFill>
            <a:srgbClr val="000000"/>
          </a:solidFill>
        </p:grpSpPr>
        <p:sp>
          <p:nvSpPr>
            <p:cNvPr id="77" name="Freeform: Shape 76">
              <a:extLst>
                <a:ext uri="{FF2B5EF4-FFF2-40B4-BE49-F238E27FC236}">
                  <a16:creationId xmlns:a16="http://schemas.microsoft.com/office/drawing/2014/main" id="{4EA817D7-D7A6-4C3D-816A-74273249615E}"/>
                </a:ext>
              </a:extLst>
            </p:cNvPr>
            <p:cNvSpPr/>
            <p:nvPr/>
          </p:nvSpPr>
          <p:spPr>
            <a:xfrm>
              <a:off x="8175117" y="2059130"/>
              <a:ext cx="66675" cy="19050"/>
            </a:xfrm>
            <a:custGeom>
              <a:avLst/>
              <a:gdLst>
                <a:gd name="connsiteX0" fmla="*/ 66900 w 66675"/>
                <a:gd name="connsiteY0" fmla="*/ 60 h 19050"/>
                <a:gd name="connsiteX1" fmla="*/ 225 w 66675"/>
                <a:gd name="connsiteY1" fmla="*/ 60 h 19050"/>
              </a:gdLst>
              <a:ahLst/>
              <a:cxnLst>
                <a:cxn ang="0">
                  <a:pos x="connsiteX0" y="connsiteY0"/>
                </a:cxn>
                <a:cxn ang="0">
                  <a:pos x="connsiteX1" y="connsiteY1"/>
                </a:cxn>
              </a:cxnLst>
              <a:rect l="l" t="t" r="r" b="b"/>
              <a:pathLst>
                <a:path w="66675" h="19050">
                  <a:moveTo>
                    <a:pt x="66900" y="60"/>
                  </a:moveTo>
                  <a:lnTo>
                    <a:pt x="225" y="60"/>
                  </a:lnTo>
                </a:path>
              </a:pathLst>
            </a:custGeom>
            <a:solidFill>
              <a:srgbClr val="000000"/>
            </a:solidFill>
            <a:ln w="15240" cap="flat">
              <a:solidFill>
                <a:srgbClr val="000000"/>
              </a:solidFill>
              <a:prstDash val="solid"/>
              <a:round/>
            </a:ln>
          </p:spPr>
          <p:txBody>
            <a:bodyPr rtlCol="0" anchor="ctr"/>
            <a:lstStyle/>
            <a:p>
              <a:endParaRPr lang="en-US"/>
            </a:p>
          </p:txBody>
        </p:sp>
        <p:sp>
          <p:nvSpPr>
            <p:cNvPr id="78" name="Freeform: Shape 77">
              <a:extLst>
                <a:ext uri="{FF2B5EF4-FFF2-40B4-BE49-F238E27FC236}">
                  <a16:creationId xmlns:a16="http://schemas.microsoft.com/office/drawing/2014/main" id="{FF78D33D-795A-4886-BD01-67783B911FDD}"/>
                </a:ext>
              </a:extLst>
            </p:cNvPr>
            <p:cNvSpPr/>
            <p:nvPr/>
          </p:nvSpPr>
          <p:spPr>
            <a:xfrm flipV="1">
              <a:off x="8000551" y="1990117"/>
              <a:ext cx="95904" cy="144095"/>
            </a:xfrm>
            <a:custGeom>
              <a:avLst/>
              <a:gdLst>
                <a:gd name="connsiteX0" fmla="*/ 49772 w 95904"/>
                <a:gd name="connsiteY0" fmla="*/ 79647 h 144095"/>
                <a:gd name="connsiteX1" fmla="*/ 29710 w 95904"/>
                <a:gd name="connsiteY1" fmla="*/ 70985 h 144095"/>
                <a:gd name="connsiteX2" fmla="*/ 22328 w 95904"/>
                <a:gd name="connsiteY2" fmla="*/ 47292 h 144095"/>
                <a:gd name="connsiteX3" fmla="*/ 29710 w 95904"/>
                <a:gd name="connsiteY3" fmla="*/ 23599 h 144095"/>
                <a:gd name="connsiteX4" fmla="*/ 49772 w 95904"/>
                <a:gd name="connsiteY4" fmla="*/ 14907 h 144095"/>
                <a:gd name="connsiteX5" fmla="*/ 69804 w 95904"/>
                <a:gd name="connsiteY5" fmla="*/ 23599 h 144095"/>
                <a:gd name="connsiteX6" fmla="*/ 77186 w 95904"/>
                <a:gd name="connsiteY6" fmla="*/ 47292 h 144095"/>
                <a:gd name="connsiteX7" fmla="*/ 69804 w 95904"/>
                <a:gd name="connsiteY7" fmla="*/ 70985 h 144095"/>
                <a:gd name="connsiteX8" fmla="*/ 49772 w 95904"/>
                <a:gd name="connsiteY8" fmla="*/ 79647 h 144095"/>
                <a:gd name="connsiteX9" fmla="*/ 87068 w 95904"/>
                <a:gd name="connsiteY9" fmla="*/ 138554 h 144095"/>
                <a:gd name="connsiteX10" fmla="*/ 87068 w 95904"/>
                <a:gd name="connsiteY10" fmla="*/ 121438 h 144095"/>
                <a:gd name="connsiteX11" fmla="*/ 72781 w 95904"/>
                <a:gd name="connsiteY11" fmla="*/ 126528 h 144095"/>
                <a:gd name="connsiteX12" fmla="*/ 58493 w 95904"/>
                <a:gd name="connsiteY12" fmla="*/ 128314 h 144095"/>
                <a:gd name="connsiteX13" fmla="*/ 30067 w 95904"/>
                <a:gd name="connsiteY13" fmla="*/ 115753 h 144095"/>
                <a:gd name="connsiteX14" fmla="*/ 18875 w 95904"/>
                <a:gd name="connsiteY14" fmla="*/ 77802 h 144095"/>
                <a:gd name="connsiteX15" fmla="*/ 32627 w 95904"/>
                <a:gd name="connsiteY15" fmla="*/ 90214 h 144095"/>
                <a:gd name="connsiteX16" fmla="*/ 50873 w 95904"/>
                <a:gd name="connsiteY16" fmla="*/ 94530 h 144095"/>
                <a:gd name="connsiteX17" fmla="*/ 83943 w 95904"/>
                <a:gd name="connsiteY17" fmla="*/ 81820 h 144095"/>
                <a:gd name="connsiteX18" fmla="*/ 96087 w 95904"/>
                <a:gd name="connsiteY18" fmla="*/ 47292 h 144095"/>
                <a:gd name="connsiteX19" fmla="*/ 83437 w 95904"/>
                <a:gd name="connsiteY19" fmla="*/ 12943 h 144095"/>
                <a:gd name="connsiteX20" fmla="*/ 49772 w 95904"/>
                <a:gd name="connsiteY20" fmla="*/ 24 h 144095"/>
                <a:gd name="connsiteX21" fmla="*/ 12922 w 95904"/>
                <a:gd name="connsiteY21" fmla="*/ 18479 h 144095"/>
                <a:gd name="connsiteX22" fmla="*/ 182 w 95904"/>
                <a:gd name="connsiteY22" fmla="*/ 72027 h 144095"/>
                <a:gd name="connsiteX23" fmla="*/ 15809 w 95904"/>
                <a:gd name="connsiteY23" fmla="*/ 124534 h 144095"/>
                <a:gd name="connsiteX24" fmla="*/ 57749 w 95904"/>
                <a:gd name="connsiteY24" fmla="*/ 144120 h 144095"/>
                <a:gd name="connsiteX25" fmla="*/ 72037 w 95904"/>
                <a:gd name="connsiteY25" fmla="*/ 142721 h 144095"/>
                <a:gd name="connsiteX26" fmla="*/ 87068 w 95904"/>
                <a:gd name="connsiteY26" fmla="*/ 13855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5904" h="144095">
                  <a:moveTo>
                    <a:pt x="49772" y="79647"/>
                  </a:moveTo>
                  <a:cubicBezTo>
                    <a:pt x="41338" y="79647"/>
                    <a:pt x="34651" y="76760"/>
                    <a:pt x="29710" y="70985"/>
                  </a:cubicBezTo>
                  <a:cubicBezTo>
                    <a:pt x="24788" y="65231"/>
                    <a:pt x="22328" y="57333"/>
                    <a:pt x="22328" y="47292"/>
                  </a:cubicBezTo>
                  <a:cubicBezTo>
                    <a:pt x="22328" y="37311"/>
                    <a:pt x="24788" y="29413"/>
                    <a:pt x="29710" y="23599"/>
                  </a:cubicBezTo>
                  <a:cubicBezTo>
                    <a:pt x="34651" y="17804"/>
                    <a:pt x="41338" y="14907"/>
                    <a:pt x="49772" y="14907"/>
                  </a:cubicBezTo>
                  <a:cubicBezTo>
                    <a:pt x="58205" y="14907"/>
                    <a:pt x="64883" y="17804"/>
                    <a:pt x="69804" y="23599"/>
                  </a:cubicBezTo>
                  <a:cubicBezTo>
                    <a:pt x="74725" y="29413"/>
                    <a:pt x="77186" y="37311"/>
                    <a:pt x="77186" y="47292"/>
                  </a:cubicBezTo>
                  <a:cubicBezTo>
                    <a:pt x="77186" y="57333"/>
                    <a:pt x="74725" y="65231"/>
                    <a:pt x="69804" y="70985"/>
                  </a:cubicBezTo>
                  <a:cubicBezTo>
                    <a:pt x="64883" y="76760"/>
                    <a:pt x="58205" y="79647"/>
                    <a:pt x="49772" y="79647"/>
                  </a:cubicBezTo>
                  <a:close/>
                  <a:moveTo>
                    <a:pt x="87068" y="138554"/>
                  </a:moveTo>
                  <a:lnTo>
                    <a:pt x="87068" y="121438"/>
                  </a:lnTo>
                  <a:cubicBezTo>
                    <a:pt x="82345" y="123661"/>
                    <a:pt x="77583" y="125357"/>
                    <a:pt x="72781" y="126528"/>
                  </a:cubicBezTo>
                  <a:cubicBezTo>
                    <a:pt x="67978" y="127719"/>
                    <a:pt x="63216" y="128314"/>
                    <a:pt x="58493" y="128314"/>
                  </a:cubicBezTo>
                  <a:cubicBezTo>
                    <a:pt x="46091" y="128314"/>
                    <a:pt x="36616" y="124127"/>
                    <a:pt x="30067" y="115753"/>
                  </a:cubicBezTo>
                  <a:cubicBezTo>
                    <a:pt x="23538" y="107379"/>
                    <a:pt x="19808" y="94729"/>
                    <a:pt x="18875" y="77802"/>
                  </a:cubicBezTo>
                  <a:cubicBezTo>
                    <a:pt x="22526" y="83199"/>
                    <a:pt x="27110" y="87337"/>
                    <a:pt x="32627" y="90214"/>
                  </a:cubicBezTo>
                  <a:cubicBezTo>
                    <a:pt x="38163" y="93091"/>
                    <a:pt x="44245" y="94530"/>
                    <a:pt x="50873" y="94530"/>
                  </a:cubicBezTo>
                  <a:cubicBezTo>
                    <a:pt x="64823" y="94530"/>
                    <a:pt x="75847" y="90293"/>
                    <a:pt x="83943" y="81820"/>
                  </a:cubicBezTo>
                  <a:cubicBezTo>
                    <a:pt x="92039" y="73367"/>
                    <a:pt x="96087" y="61857"/>
                    <a:pt x="96087" y="47292"/>
                  </a:cubicBezTo>
                  <a:cubicBezTo>
                    <a:pt x="96087" y="33024"/>
                    <a:pt x="91870" y="21575"/>
                    <a:pt x="83437" y="12943"/>
                  </a:cubicBezTo>
                  <a:cubicBezTo>
                    <a:pt x="75003" y="4330"/>
                    <a:pt x="63782" y="24"/>
                    <a:pt x="49772" y="24"/>
                  </a:cubicBezTo>
                  <a:cubicBezTo>
                    <a:pt x="33698" y="24"/>
                    <a:pt x="21415" y="6176"/>
                    <a:pt x="12922" y="18479"/>
                  </a:cubicBezTo>
                  <a:cubicBezTo>
                    <a:pt x="4429" y="30802"/>
                    <a:pt x="182" y="48651"/>
                    <a:pt x="182" y="72027"/>
                  </a:cubicBezTo>
                  <a:cubicBezTo>
                    <a:pt x="182" y="93974"/>
                    <a:pt x="5391" y="111477"/>
                    <a:pt x="15809" y="124534"/>
                  </a:cubicBezTo>
                  <a:cubicBezTo>
                    <a:pt x="26227" y="137591"/>
                    <a:pt x="40207" y="144120"/>
                    <a:pt x="57749" y="144120"/>
                  </a:cubicBezTo>
                  <a:cubicBezTo>
                    <a:pt x="62472" y="144120"/>
                    <a:pt x="67234" y="143653"/>
                    <a:pt x="72037" y="142721"/>
                  </a:cubicBezTo>
                  <a:cubicBezTo>
                    <a:pt x="76839" y="141788"/>
                    <a:pt x="81849" y="140399"/>
                    <a:pt x="87068" y="138554"/>
                  </a:cubicBezTo>
                  <a:close/>
                </a:path>
              </a:pathLst>
            </a:custGeom>
            <a:solidFill>
              <a:srgbClr val="000000"/>
            </a:solidFill>
            <a:ln w="1905" cap="flat">
              <a:noFill/>
              <a:prstDash val="solid"/>
              <a:round/>
            </a:ln>
          </p:spPr>
          <p:txBody>
            <a:bodyPr rtlCol="0" anchor="ctr"/>
            <a:lstStyle/>
            <a:p>
              <a:endParaRPr lang="en-US"/>
            </a:p>
          </p:txBody>
        </p:sp>
      </p:grpSp>
      <p:grpSp>
        <p:nvGrpSpPr>
          <p:cNvPr id="79" name="Graphic 4">
            <a:extLst>
              <a:ext uri="{FF2B5EF4-FFF2-40B4-BE49-F238E27FC236}">
                <a16:creationId xmlns:a16="http://schemas.microsoft.com/office/drawing/2014/main" id="{384BE76E-C3EE-4B53-A4D0-E2692D01BCF4}"/>
              </a:ext>
            </a:extLst>
          </p:cNvPr>
          <p:cNvGrpSpPr/>
          <p:nvPr/>
        </p:nvGrpSpPr>
        <p:grpSpPr>
          <a:xfrm>
            <a:off x="8000164" y="1551205"/>
            <a:ext cx="241627" cy="144095"/>
            <a:chOff x="8000164" y="1551205"/>
            <a:chExt cx="241627" cy="144095"/>
          </a:xfrm>
          <a:solidFill>
            <a:srgbClr val="000000"/>
          </a:solidFill>
        </p:grpSpPr>
        <p:sp>
          <p:nvSpPr>
            <p:cNvPr id="80" name="Freeform: Shape 79">
              <a:extLst>
                <a:ext uri="{FF2B5EF4-FFF2-40B4-BE49-F238E27FC236}">
                  <a16:creationId xmlns:a16="http://schemas.microsoft.com/office/drawing/2014/main" id="{67205F9B-A3C9-46D7-88AB-E9E2807A172B}"/>
                </a:ext>
              </a:extLst>
            </p:cNvPr>
            <p:cNvSpPr/>
            <p:nvPr/>
          </p:nvSpPr>
          <p:spPr>
            <a:xfrm>
              <a:off x="8175117" y="1620218"/>
              <a:ext cx="66675" cy="19050"/>
            </a:xfrm>
            <a:custGeom>
              <a:avLst/>
              <a:gdLst>
                <a:gd name="connsiteX0" fmla="*/ 66900 w 66675"/>
                <a:gd name="connsiteY0" fmla="*/ 37 h 19050"/>
                <a:gd name="connsiteX1" fmla="*/ 225 w 66675"/>
                <a:gd name="connsiteY1" fmla="*/ 37 h 19050"/>
              </a:gdLst>
              <a:ahLst/>
              <a:cxnLst>
                <a:cxn ang="0">
                  <a:pos x="connsiteX0" y="connsiteY0"/>
                </a:cxn>
                <a:cxn ang="0">
                  <a:pos x="connsiteX1" y="connsiteY1"/>
                </a:cxn>
              </a:cxnLst>
              <a:rect l="l" t="t" r="r" b="b"/>
              <a:pathLst>
                <a:path w="66675" h="19050">
                  <a:moveTo>
                    <a:pt x="66900" y="37"/>
                  </a:moveTo>
                  <a:lnTo>
                    <a:pt x="225" y="37"/>
                  </a:lnTo>
                </a:path>
              </a:pathLst>
            </a:custGeom>
            <a:solidFill>
              <a:srgbClr val="000000"/>
            </a:solidFill>
            <a:ln w="15240" cap="flat">
              <a:solidFill>
                <a:srgbClr val="000000"/>
              </a:solidFill>
              <a:prstDash val="solid"/>
              <a:round/>
            </a:ln>
          </p:spPr>
          <p:txBody>
            <a:bodyPr rtlCol="0" anchor="ctr"/>
            <a:lstStyle/>
            <a:p>
              <a:endParaRPr lang="en-US"/>
            </a:p>
          </p:txBody>
        </p:sp>
        <p:sp>
          <p:nvSpPr>
            <p:cNvPr id="81" name="Freeform: Shape 80">
              <a:extLst>
                <a:ext uri="{FF2B5EF4-FFF2-40B4-BE49-F238E27FC236}">
                  <a16:creationId xmlns:a16="http://schemas.microsoft.com/office/drawing/2014/main" id="{D221E79B-F19C-42EC-973A-27DB470CB016}"/>
                </a:ext>
              </a:extLst>
            </p:cNvPr>
            <p:cNvSpPr/>
            <p:nvPr/>
          </p:nvSpPr>
          <p:spPr>
            <a:xfrm flipV="1">
              <a:off x="8000164" y="1551205"/>
              <a:ext cx="95249" cy="144095"/>
            </a:xfrm>
            <a:custGeom>
              <a:avLst/>
              <a:gdLst>
                <a:gd name="connsiteX0" fmla="*/ 47808 w 95249"/>
                <a:gd name="connsiteY0" fmla="*/ 68671 h 144095"/>
                <a:gd name="connsiteX1" fmla="*/ 26734 w 95249"/>
                <a:gd name="connsiteY1" fmla="*/ 61497 h 144095"/>
                <a:gd name="connsiteX2" fmla="*/ 19084 w 95249"/>
                <a:gd name="connsiteY2" fmla="*/ 41792 h 144095"/>
                <a:gd name="connsiteX3" fmla="*/ 26734 w 95249"/>
                <a:gd name="connsiteY3" fmla="*/ 22057 h 144095"/>
                <a:gd name="connsiteX4" fmla="*/ 47808 w 95249"/>
                <a:gd name="connsiteY4" fmla="*/ 14884 h 144095"/>
                <a:gd name="connsiteX5" fmla="*/ 68912 w 95249"/>
                <a:gd name="connsiteY5" fmla="*/ 22087 h 144095"/>
                <a:gd name="connsiteX6" fmla="*/ 76651 w 95249"/>
                <a:gd name="connsiteY6" fmla="*/ 41792 h 144095"/>
                <a:gd name="connsiteX7" fmla="*/ 68971 w 95249"/>
                <a:gd name="connsiteY7" fmla="*/ 61497 h 144095"/>
                <a:gd name="connsiteX8" fmla="*/ 47808 w 95249"/>
                <a:gd name="connsiteY8" fmla="*/ 68671 h 144095"/>
                <a:gd name="connsiteX9" fmla="*/ 29026 w 95249"/>
                <a:gd name="connsiteY9" fmla="*/ 76648 h 144095"/>
                <a:gd name="connsiteX10" fmla="*/ 10184 w 95249"/>
                <a:gd name="connsiteY10" fmla="*/ 87899 h 144095"/>
                <a:gd name="connsiteX11" fmla="*/ 3457 w 95249"/>
                <a:gd name="connsiteY11" fmla="*/ 108110 h 144095"/>
                <a:gd name="connsiteX12" fmla="*/ 15304 w 95249"/>
                <a:gd name="connsiteY12" fmla="*/ 134423 h 144095"/>
                <a:gd name="connsiteX13" fmla="*/ 47808 w 95249"/>
                <a:gd name="connsiteY13" fmla="*/ 144097 h 144095"/>
                <a:gd name="connsiteX14" fmla="*/ 80371 w 95249"/>
                <a:gd name="connsiteY14" fmla="*/ 134423 h 144095"/>
                <a:gd name="connsiteX15" fmla="*/ 92188 w 95249"/>
                <a:gd name="connsiteY15" fmla="*/ 108110 h 144095"/>
                <a:gd name="connsiteX16" fmla="*/ 85431 w 95249"/>
                <a:gd name="connsiteY16" fmla="*/ 87899 h 144095"/>
                <a:gd name="connsiteX17" fmla="*/ 66709 w 95249"/>
                <a:gd name="connsiteY17" fmla="*/ 76648 h 144095"/>
                <a:gd name="connsiteX18" fmla="*/ 87842 w 95249"/>
                <a:gd name="connsiteY18" fmla="*/ 64265 h 144095"/>
                <a:gd name="connsiteX19" fmla="*/ 95433 w 95249"/>
                <a:gd name="connsiteY19" fmla="*/ 41792 h 144095"/>
                <a:gd name="connsiteX20" fmla="*/ 83110 w 95249"/>
                <a:gd name="connsiteY20" fmla="*/ 10776 h 144095"/>
                <a:gd name="connsiteX21" fmla="*/ 47808 w 95249"/>
                <a:gd name="connsiteY21" fmla="*/ 1 h 144095"/>
                <a:gd name="connsiteX22" fmla="*/ 12506 w 95249"/>
                <a:gd name="connsiteY22" fmla="*/ 10776 h 144095"/>
                <a:gd name="connsiteX23" fmla="*/ 183 w 95249"/>
                <a:gd name="connsiteY23" fmla="*/ 41792 h 144095"/>
                <a:gd name="connsiteX24" fmla="*/ 7803 w 95249"/>
                <a:gd name="connsiteY24" fmla="*/ 64265 h 144095"/>
                <a:gd name="connsiteX25" fmla="*/ 29026 w 95249"/>
                <a:gd name="connsiteY25" fmla="*/ 76648 h 144095"/>
                <a:gd name="connsiteX26" fmla="*/ 22150 w 95249"/>
                <a:gd name="connsiteY26" fmla="*/ 106324 h 144095"/>
                <a:gd name="connsiteX27" fmla="*/ 28877 w 95249"/>
                <a:gd name="connsiteY27" fmla="*/ 89506 h 144095"/>
                <a:gd name="connsiteX28" fmla="*/ 47808 w 95249"/>
                <a:gd name="connsiteY28" fmla="*/ 83464 h 144095"/>
                <a:gd name="connsiteX29" fmla="*/ 66739 w 95249"/>
                <a:gd name="connsiteY29" fmla="*/ 89506 h 144095"/>
                <a:gd name="connsiteX30" fmla="*/ 73585 w 95249"/>
                <a:gd name="connsiteY30" fmla="*/ 106324 h 144095"/>
                <a:gd name="connsiteX31" fmla="*/ 66739 w 95249"/>
                <a:gd name="connsiteY31" fmla="*/ 123171 h 144095"/>
                <a:gd name="connsiteX32" fmla="*/ 47808 w 95249"/>
                <a:gd name="connsiteY32" fmla="*/ 129214 h 144095"/>
                <a:gd name="connsiteX33" fmla="*/ 28877 w 95249"/>
                <a:gd name="connsiteY33" fmla="*/ 123171 h 144095"/>
                <a:gd name="connsiteX34" fmla="*/ 22150 w 95249"/>
                <a:gd name="connsiteY34" fmla="*/ 10632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249" h="144095">
                  <a:moveTo>
                    <a:pt x="47808" y="68671"/>
                  </a:moveTo>
                  <a:cubicBezTo>
                    <a:pt x="38878" y="68671"/>
                    <a:pt x="31853" y="66279"/>
                    <a:pt x="26734" y="61497"/>
                  </a:cubicBezTo>
                  <a:cubicBezTo>
                    <a:pt x="21634" y="56715"/>
                    <a:pt x="19084" y="50146"/>
                    <a:pt x="19084" y="41792"/>
                  </a:cubicBezTo>
                  <a:cubicBezTo>
                    <a:pt x="19084" y="33418"/>
                    <a:pt x="21634" y="26840"/>
                    <a:pt x="26734" y="22057"/>
                  </a:cubicBezTo>
                  <a:cubicBezTo>
                    <a:pt x="31853" y="17275"/>
                    <a:pt x="38878" y="14884"/>
                    <a:pt x="47808" y="14884"/>
                  </a:cubicBezTo>
                  <a:cubicBezTo>
                    <a:pt x="56737" y="14884"/>
                    <a:pt x="63772" y="17285"/>
                    <a:pt x="68912" y="22087"/>
                  </a:cubicBezTo>
                  <a:cubicBezTo>
                    <a:pt x="74071" y="26909"/>
                    <a:pt x="76651" y="33478"/>
                    <a:pt x="76651" y="41792"/>
                  </a:cubicBezTo>
                  <a:cubicBezTo>
                    <a:pt x="76651" y="50146"/>
                    <a:pt x="74091" y="56715"/>
                    <a:pt x="68971" y="61497"/>
                  </a:cubicBezTo>
                  <a:cubicBezTo>
                    <a:pt x="63871" y="66279"/>
                    <a:pt x="56817" y="68671"/>
                    <a:pt x="47808" y="68671"/>
                  </a:cubicBezTo>
                  <a:close/>
                  <a:moveTo>
                    <a:pt x="29026" y="76648"/>
                  </a:moveTo>
                  <a:cubicBezTo>
                    <a:pt x="20969" y="78632"/>
                    <a:pt x="14688" y="82383"/>
                    <a:pt x="10184" y="87899"/>
                  </a:cubicBezTo>
                  <a:cubicBezTo>
                    <a:pt x="5699" y="93436"/>
                    <a:pt x="3457" y="100173"/>
                    <a:pt x="3457" y="108110"/>
                  </a:cubicBezTo>
                  <a:cubicBezTo>
                    <a:pt x="3457" y="119203"/>
                    <a:pt x="7406" y="127974"/>
                    <a:pt x="15304" y="134423"/>
                  </a:cubicBezTo>
                  <a:cubicBezTo>
                    <a:pt x="23221" y="140872"/>
                    <a:pt x="34056" y="144097"/>
                    <a:pt x="47808" y="144097"/>
                  </a:cubicBezTo>
                  <a:cubicBezTo>
                    <a:pt x="61639" y="144097"/>
                    <a:pt x="72493" y="140872"/>
                    <a:pt x="80371" y="134423"/>
                  </a:cubicBezTo>
                  <a:cubicBezTo>
                    <a:pt x="88249" y="127974"/>
                    <a:pt x="92188" y="119203"/>
                    <a:pt x="92188" y="108110"/>
                  </a:cubicBezTo>
                  <a:cubicBezTo>
                    <a:pt x="92188" y="100173"/>
                    <a:pt x="89936" y="93436"/>
                    <a:pt x="85431" y="87899"/>
                  </a:cubicBezTo>
                  <a:cubicBezTo>
                    <a:pt x="80947" y="82383"/>
                    <a:pt x="74706" y="78632"/>
                    <a:pt x="66709" y="76648"/>
                  </a:cubicBezTo>
                  <a:cubicBezTo>
                    <a:pt x="75758" y="74544"/>
                    <a:pt x="82802" y="70417"/>
                    <a:pt x="87842" y="64265"/>
                  </a:cubicBezTo>
                  <a:cubicBezTo>
                    <a:pt x="92903" y="58134"/>
                    <a:pt x="95433" y="50643"/>
                    <a:pt x="95433" y="41792"/>
                  </a:cubicBezTo>
                  <a:cubicBezTo>
                    <a:pt x="95433" y="28318"/>
                    <a:pt x="91325" y="17980"/>
                    <a:pt x="83110" y="10776"/>
                  </a:cubicBezTo>
                  <a:cubicBezTo>
                    <a:pt x="74894" y="3593"/>
                    <a:pt x="63127" y="1"/>
                    <a:pt x="47808" y="1"/>
                  </a:cubicBezTo>
                  <a:cubicBezTo>
                    <a:pt x="32508" y="1"/>
                    <a:pt x="20741" y="3593"/>
                    <a:pt x="12506" y="10776"/>
                  </a:cubicBezTo>
                  <a:cubicBezTo>
                    <a:pt x="4290" y="17980"/>
                    <a:pt x="183" y="28318"/>
                    <a:pt x="183" y="41792"/>
                  </a:cubicBezTo>
                  <a:cubicBezTo>
                    <a:pt x="183" y="50643"/>
                    <a:pt x="2723" y="58134"/>
                    <a:pt x="7803" y="64265"/>
                  </a:cubicBezTo>
                  <a:cubicBezTo>
                    <a:pt x="12902" y="70417"/>
                    <a:pt x="19977" y="74544"/>
                    <a:pt x="29026" y="76648"/>
                  </a:cubicBezTo>
                  <a:close/>
                  <a:moveTo>
                    <a:pt x="22150" y="106324"/>
                  </a:moveTo>
                  <a:cubicBezTo>
                    <a:pt x="22150" y="99141"/>
                    <a:pt x="24392" y="93535"/>
                    <a:pt x="28877" y="89506"/>
                  </a:cubicBezTo>
                  <a:cubicBezTo>
                    <a:pt x="33381" y="85478"/>
                    <a:pt x="39692" y="83464"/>
                    <a:pt x="47808" y="83464"/>
                  </a:cubicBezTo>
                  <a:cubicBezTo>
                    <a:pt x="55884" y="83464"/>
                    <a:pt x="62194" y="85478"/>
                    <a:pt x="66739" y="89506"/>
                  </a:cubicBezTo>
                  <a:cubicBezTo>
                    <a:pt x="71303" y="93535"/>
                    <a:pt x="73585" y="99141"/>
                    <a:pt x="73585" y="106324"/>
                  </a:cubicBezTo>
                  <a:cubicBezTo>
                    <a:pt x="73585" y="113527"/>
                    <a:pt x="71303" y="119143"/>
                    <a:pt x="66739" y="123171"/>
                  </a:cubicBezTo>
                  <a:cubicBezTo>
                    <a:pt x="62194" y="127200"/>
                    <a:pt x="55884" y="129214"/>
                    <a:pt x="47808" y="129214"/>
                  </a:cubicBezTo>
                  <a:cubicBezTo>
                    <a:pt x="39692" y="129214"/>
                    <a:pt x="33381" y="127200"/>
                    <a:pt x="28877" y="123171"/>
                  </a:cubicBezTo>
                  <a:cubicBezTo>
                    <a:pt x="24392" y="119143"/>
                    <a:pt x="22150" y="113527"/>
                    <a:pt x="22150" y="106324"/>
                  </a:cubicBezTo>
                  <a:close/>
                </a:path>
              </a:pathLst>
            </a:custGeom>
            <a:solidFill>
              <a:srgbClr val="000000"/>
            </a:solidFill>
            <a:ln w="1905" cap="flat">
              <a:noFill/>
              <a:prstDash val="solid"/>
              <a:round/>
            </a:ln>
          </p:spPr>
          <p:txBody>
            <a:bodyPr rtlCol="0" anchor="ctr"/>
            <a:lstStyle/>
            <a:p>
              <a:endParaRPr lang="en-US"/>
            </a:p>
          </p:txBody>
        </p:sp>
      </p:grpSp>
      <p:grpSp>
        <p:nvGrpSpPr>
          <p:cNvPr id="82" name="Graphic 4">
            <a:extLst>
              <a:ext uri="{FF2B5EF4-FFF2-40B4-BE49-F238E27FC236}">
                <a16:creationId xmlns:a16="http://schemas.microsoft.com/office/drawing/2014/main" id="{384BE76E-C3EE-4B53-A4D0-E2692D01BCF4}"/>
              </a:ext>
            </a:extLst>
          </p:cNvPr>
          <p:cNvGrpSpPr/>
          <p:nvPr/>
        </p:nvGrpSpPr>
        <p:grpSpPr>
          <a:xfrm>
            <a:off x="7886956" y="1112293"/>
            <a:ext cx="354835" cy="144095"/>
            <a:chOff x="7886956" y="1112293"/>
            <a:chExt cx="354835" cy="144095"/>
          </a:xfrm>
          <a:solidFill>
            <a:srgbClr val="000000"/>
          </a:solidFill>
        </p:grpSpPr>
        <p:sp>
          <p:nvSpPr>
            <p:cNvPr id="83" name="Freeform: Shape 82">
              <a:extLst>
                <a:ext uri="{FF2B5EF4-FFF2-40B4-BE49-F238E27FC236}">
                  <a16:creationId xmlns:a16="http://schemas.microsoft.com/office/drawing/2014/main" id="{AAA57EBA-3FC6-4BA5-8D3F-167CA7447B4A}"/>
                </a:ext>
              </a:extLst>
            </p:cNvPr>
            <p:cNvSpPr/>
            <p:nvPr/>
          </p:nvSpPr>
          <p:spPr>
            <a:xfrm>
              <a:off x="8175117" y="1181306"/>
              <a:ext cx="66675" cy="19050"/>
            </a:xfrm>
            <a:custGeom>
              <a:avLst/>
              <a:gdLst>
                <a:gd name="connsiteX0" fmla="*/ 66900 w 66675"/>
                <a:gd name="connsiteY0" fmla="*/ 14 h 19050"/>
                <a:gd name="connsiteX1" fmla="*/ 225 w 66675"/>
                <a:gd name="connsiteY1" fmla="*/ 14 h 19050"/>
              </a:gdLst>
              <a:ahLst/>
              <a:cxnLst>
                <a:cxn ang="0">
                  <a:pos x="connsiteX0" y="connsiteY0"/>
                </a:cxn>
                <a:cxn ang="0">
                  <a:pos x="connsiteX1" y="connsiteY1"/>
                </a:cxn>
              </a:cxnLst>
              <a:rect l="l" t="t" r="r" b="b"/>
              <a:pathLst>
                <a:path w="66675" h="19050">
                  <a:moveTo>
                    <a:pt x="66900" y="14"/>
                  </a:moveTo>
                  <a:lnTo>
                    <a:pt x="225" y="14"/>
                  </a:lnTo>
                </a:path>
              </a:pathLst>
            </a:custGeom>
            <a:solidFill>
              <a:srgbClr val="000000"/>
            </a:solidFill>
            <a:ln w="15240" cap="flat">
              <a:solidFill>
                <a:srgbClr val="000000"/>
              </a:solidFill>
              <a:prstDash val="solid"/>
              <a:round/>
            </a:ln>
          </p:spPr>
          <p:txBody>
            <a:bodyPr rtlCol="0" anchor="ctr"/>
            <a:lstStyle/>
            <a:p>
              <a:endParaRPr lang="en-US"/>
            </a:p>
          </p:txBody>
        </p:sp>
        <p:grpSp>
          <p:nvGrpSpPr>
            <p:cNvPr id="84" name="Graphic 4">
              <a:extLst>
                <a:ext uri="{FF2B5EF4-FFF2-40B4-BE49-F238E27FC236}">
                  <a16:creationId xmlns:a16="http://schemas.microsoft.com/office/drawing/2014/main" id="{384BE76E-C3EE-4B53-A4D0-E2692D01BCF4}"/>
                </a:ext>
              </a:extLst>
            </p:cNvPr>
            <p:cNvGrpSpPr/>
            <p:nvPr/>
          </p:nvGrpSpPr>
          <p:grpSpPr>
            <a:xfrm>
              <a:off x="7886956" y="1112293"/>
              <a:ext cx="208831" cy="144095"/>
              <a:chOff x="7886956" y="1112293"/>
              <a:chExt cx="208831" cy="144095"/>
            </a:xfrm>
            <a:solidFill>
              <a:srgbClr val="000000"/>
            </a:solidFill>
          </p:grpSpPr>
          <p:sp>
            <p:nvSpPr>
              <p:cNvPr id="85" name="Freeform: Shape 84">
                <a:extLst>
                  <a:ext uri="{FF2B5EF4-FFF2-40B4-BE49-F238E27FC236}">
                    <a16:creationId xmlns:a16="http://schemas.microsoft.com/office/drawing/2014/main" id="{CCC5854B-F56C-4DF2-A0ED-B9EE232EDFCB}"/>
                  </a:ext>
                </a:extLst>
              </p:cNvPr>
              <p:cNvSpPr/>
              <p:nvPr/>
            </p:nvSpPr>
            <p:spPr>
              <a:xfrm flipV="1">
                <a:off x="7886956" y="1114794"/>
                <a:ext cx="82688" cy="138886"/>
              </a:xfrm>
              <a:custGeom>
                <a:avLst/>
                <a:gdLst>
                  <a:gd name="connsiteX0" fmla="*/ 2884 w 82688"/>
                  <a:gd name="connsiteY0" fmla="*/ 15784 h 138886"/>
                  <a:gd name="connsiteX1" fmla="*/ 33572 w 82688"/>
                  <a:gd name="connsiteY1" fmla="*/ 15784 h 138886"/>
                  <a:gd name="connsiteX2" fmla="*/ 33572 w 82688"/>
                  <a:gd name="connsiteY2" fmla="*/ 121749 h 138886"/>
                  <a:gd name="connsiteX3" fmla="*/ 175 w 82688"/>
                  <a:gd name="connsiteY3" fmla="*/ 115052 h 138886"/>
                  <a:gd name="connsiteX4" fmla="*/ 175 w 82688"/>
                  <a:gd name="connsiteY4" fmla="*/ 132167 h 138886"/>
                  <a:gd name="connsiteX5" fmla="*/ 33394 w 82688"/>
                  <a:gd name="connsiteY5" fmla="*/ 138864 h 138886"/>
                  <a:gd name="connsiteX6" fmla="*/ 52176 w 82688"/>
                  <a:gd name="connsiteY6" fmla="*/ 138864 h 138886"/>
                  <a:gd name="connsiteX7" fmla="*/ 52176 w 82688"/>
                  <a:gd name="connsiteY7" fmla="*/ 15784 h 138886"/>
                  <a:gd name="connsiteX8" fmla="*/ 82864 w 82688"/>
                  <a:gd name="connsiteY8" fmla="*/ 15784 h 138886"/>
                  <a:gd name="connsiteX9" fmla="*/ 82864 w 82688"/>
                  <a:gd name="connsiteY9" fmla="*/ -22 h 138886"/>
                  <a:gd name="connsiteX10" fmla="*/ 2884 w 82688"/>
                  <a:gd name="connsiteY10" fmla="*/ -22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884" y="15784"/>
                    </a:moveTo>
                    <a:lnTo>
                      <a:pt x="33572" y="15784"/>
                    </a:lnTo>
                    <a:lnTo>
                      <a:pt x="33572" y="121749"/>
                    </a:lnTo>
                    <a:lnTo>
                      <a:pt x="175" y="115052"/>
                    </a:lnTo>
                    <a:lnTo>
                      <a:pt x="175" y="132167"/>
                    </a:lnTo>
                    <a:lnTo>
                      <a:pt x="33394" y="138864"/>
                    </a:lnTo>
                    <a:lnTo>
                      <a:pt x="52176" y="138864"/>
                    </a:lnTo>
                    <a:lnTo>
                      <a:pt x="52176" y="15784"/>
                    </a:lnTo>
                    <a:lnTo>
                      <a:pt x="82864" y="15784"/>
                    </a:lnTo>
                    <a:lnTo>
                      <a:pt x="82864" y="-22"/>
                    </a:lnTo>
                    <a:lnTo>
                      <a:pt x="2884" y="-22"/>
                    </a:lnTo>
                    <a:close/>
                  </a:path>
                </a:pathLst>
              </a:custGeom>
              <a:solidFill>
                <a:srgbClr val="000000"/>
              </a:solidFill>
              <a:ln w="1905" cap="flat">
                <a:noFill/>
                <a:prstDash val="solid"/>
                <a:round/>
              </a:ln>
            </p:spPr>
            <p:txBody>
              <a:bodyPr rtlCol="0" anchor="ctr"/>
              <a:lstStyle/>
              <a:p>
                <a:endParaRPr lang="en-US"/>
              </a:p>
            </p:txBody>
          </p:sp>
          <p:sp>
            <p:nvSpPr>
              <p:cNvPr id="86" name="Freeform: Shape 85">
                <a:extLst>
                  <a:ext uri="{FF2B5EF4-FFF2-40B4-BE49-F238E27FC236}">
                    <a16:creationId xmlns:a16="http://schemas.microsoft.com/office/drawing/2014/main" id="{1AA7EE98-871A-442B-A497-C98DD80DEA95}"/>
                  </a:ext>
                </a:extLst>
              </p:cNvPr>
              <p:cNvSpPr/>
              <p:nvPr/>
            </p:nvSpPr>
            <p:spPr>
              <a:xfrm flipV="1">
                <a:off x="7999793" y="1112293"/>
                <a:ext cx="95994" cy="144095"/>
              </a:xfrm>
              <a:custGeom>
                <a:avLst/>
                <a:gdLst>
                  <a:gd name="connsiteX0" fmla="*/ 48165 w 95994"/>
                  <a:gd name="connsiteY0" fmla="*/ 129191 h 144095"/>
                  <a:gd name="connsiteX1" fmla="*/ 26347 w 95994"/>
                  <a:gd name="connsiteY1" fmla="*/ 114903 h 144095"/>
                  <a:gd name="connsiteX2" fmla="*/ 19054 w 95994"/>
                  <a:gd name="connsiteY2" fmla="*/ 71981 h 144095"/>
                  <a:gd name="connsiteX3" fmla="*/ 26347 w 95994"/>
                  <a:gd name="connsiteY3" fmla="*/ 29148 h 144095"/>
                  <a:gd name="connsiteX4" fmla="*/ 48165 w 95994"/>
                  <a:gd name="connsiteY4" fmla="*/ 14861 h 144095"/>
                  <a:gd name="connsiteX5" fmla="*/ 70072 w 95994"/>
                  <a:gd name="connsiteY5" fmla="*/ 29148 h 144095"/>
                  <a:gd name="connsiteX6" fmla="*/ 77395 w 95994"/>
                  <a:gd name="connsiteY6" fmla="*/ 71981 h 144095"/>
                  <a:gd name="connsiteX7" fmla="*/ 70072 w 95994"/>
                  <a:gd name="connsiteY7" fmla="*/ 114903 h 144095"/>
                  <a:gd name="connsiteX8" fmla="*/ 48165 w 95994"/>
                  <a:gd name="connsiteY8" fmla="*/ 129191 h 144095"/>
                  <a:gd name="connsiteX9" fmla="*/ 48165 w 95994"/>
                  <a:gd name="connsiteY9" fmla="*/ 144074 h 144095"/>
                  <a:gd name="connsiteX10" fmla="*/ 83854 w 95994"/>
                  <a:gd name="connsiteY10" fmla="*/ 125589 h 144095"/>
                  <a:gd name="connsiteX11" fmla="*/ 96177 w 95994"/>
                  <a:gd name="connsiteY11" fmla="*/ 71981 h 144095"/>
                  <a:gd name="connsiteX12" fmla="*/ 83854 w 95994"/>
                  <a:gd name="connsiteY12" fmla="*/ 18433 h 144095"/>
                  <a:gd name="connsiteX13" fmla="*/ 48165 w 95994"/>
                  <a:gd name="connsiteY13" fmla="*/ -22 h 144095"/>
                  <a:gd name="connsiteX14" fmla="*/ 12506 w 95994"/>
                  <a:gd name="connsiteY14" fmla="*/ 18433 h 144095"/>
                  <a:gd name="connsiteX15" fmla="*/ 183 w 95994"/>
                  <a:gd name="connsiteY15" fmla="*/ 71981 h 144095"/>
                  <a:gd name="connsiteX16" fmla="*/ 12506 w 95994"/>
                  <a:gd name="connsiteY16" fmla="*/ 125589 h 144095"/>
                  <a:gd name="connsiteX17" fmla="*/ 48165 w 95994"/>
                  <a:gd name="connsiteY17" fmla="*/ 14407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165" y="129191"/>
                    </a:moveTo>
                    <a:cubicBezTo>
                      <a:pt x="38501" y="129191"/>
                      <a:pt x="31228" y="124428"/>
                      <a:pt x="26347" y="114903"/>
                    </a:cubicBezTo>
                    <a:cubicBezTo>
                      <a:pt x="21485" y="105398"/>
                      <a:pt x="19054" y="91091"/>
                      <a:pt x="19054" y="71981"/>
                    </a:cubicBezTo>
                    <a:cubicBezTo>
                      <a:pt x="19054" y="52951"/>
                      <a:pt x="21485" y="38673"/>
                      <a:pt x="26347" y="29148"/>
                    </a:cubicBezTo>
                    <a:cubicBezTo>
                      <a:pt x="31228" y="19623"/>
                      <a:pt x="38501" y="14861"/>
                      <a:pt x="48165" y="14861"/>
                    </a:cubicBezTo>
                    <a:cubicBezTo>
                      <a:pt x="57908" y="14861"/>
                      <a:pt x="65211" y="19623"/>
                      <a:pt x="70072" y="29148"/>
                    </a:cubicBezTo>
                    <a:cubicBezTo>
                      <a:pt x="74954" y="38673"/>
                      <a:pt x="77395" y="52951"/>
                      <a:pt x="77395" y="71981"/>
                    </a:cubicBezTo>
                    <a:cubicBezTo>
                      <a:pt x="77395" y="91091"/>
                      <a:pt x="74954" y="105398"/>
                      <a:pt x="70072" y="114903"/>
                    </a:cubicBezTo>
                    <a:cubicBezTo>
                      <a:pt x="65211" y="124428"/>
                      <a:pt x="57908" y="129191"/>
                      <a:pt x="48165" y="129191"/>
                    </a:cubicBezTo>
                    <a:close/>
                    <a:moveTo>
                      <a:pt x="48165" y="144074"/>
                    </a:moveTo>
                    <a:cubicBezTo>
                      <a:pt x="63742" y="144074"/>
                      <a:pt x="75638" y="137912"/>
                      <a:pt x="83854" y="125589"/>
                    </a:cubicBezTo>
                    <a:cubicBezTo>
                      <a:pt x="92069" y="113286"/>
                      <a:pt x="96177" y="95417"/>
                      <a:pt x="96177" y="71981"/>
                    </a:cubicBezTo>
                    <a:cubicBezTo>
                      <a:pt x="96177" y="48605"/>
                      <a:pt x="92069" y="30756"/>
                      <a:pt x="83854" y="18433"/>
                    </a:cubicBezTo>
                    <a:cubicBezTo>
                      <a:pt x="75638" y="6130"/>
                      <a:pt x="63742" y="-22"/>
                      <a:pt x="48165" y="-22"/>
                    </a:cubicBezTo>
                    <a:cubicBezTo>
                      <a:pt x="32607" y="-22"/>
                      <a:pt x="20721" y="6130"/>
                      <a:pt x="12506" y="18433"/>
                    </a:cubicBezTo>
                    <a:cubicBezTo>
                      <a:pt x="4290" y="30756"/>
                      <a:pt x="183" y="48605"/>
                      <a:pt x="183" y="71981"/>
                    </a:cubicBezTo>
                    <a:cubicBezTo>
                      <a:pt x="183" y="95417"/>
                      <a:pt x="4290" y="113286"/>
                      <a:pt x="12506" y="125589"/>
                    </a:cubicBezTo>
                    <a:cubicBezTo>
                      <a:pt x="20721" y="137912"/>
                      <a:pt x="32607" y="144074"/>
                      <a:pt x="48165" y="144074"/>
                    </a:cubicBezTo>
                    <a:close/>
                  </a:path>
                </a:pathLst>
              </a:custGeom>
              <a:solidFill>
                <a:srgbClr val="000000"/>
              </a:solidFill>
              <a:ln w="1905" cap="flat">
                <a:noFill/>
                <a:prstDash val="solid"/>
                <a:round/>
              </a:ln>
            </p:spPr>
            <p:txBody>
              <a:bodyPr rtlCol="0" anchor="ctr"/>
              <a:lstStyle/>
              <a:p>
                <a:endParaRPr lang="en-US"/>
              </a:p>
            </p:txBody>
          </p:sp>
        </p:grpSp>
      </p:grpSp>
      <p:sp>
        <p:nvSpPr>
          <p:cNvPr id="96" name="Freeform: Shape 95">
            <a:extLst>
              <a:ext uri="{FF2B5EF4-FFF2-40B4-BE49-F238E27FC236}">
                <a16:creationId xmlns:a16="http://schemas.microsoft.com/office/drawing/2014/main" id="{D2A85498-9EB0-4E89-9398-B8D9424FAB9C}"/>
              </a:ext>
            </a:extLst>
          </p:cNvPr>
          <p:cNvSpPr/>
          <p:nvPr/>
        </p:nvSpPr>
        <p:spPr>
          <a:xfrm>
            <a:off x="10983963" y="1350359"/>
            <a:ext cx="19050" cy="1694055"/>
          </a:xfrm>
          <a:custGeom>
            <a:avLst/>
            <a:gdLst>
              <a:gd name="connsiteX0" fmla="*/ 0 w 19050"/>
              <a:gd name="connsiteY0" fmla="*/ 1694056 h 1694055"/>
              <a:gd name="connsiteX1" fmla="*/ 0 w 19050"/>
              <a:gd name="connsiteY1" fmla="*/ 0 h 1694055"/>
            </a:gdLst>
            <a:ahLst/>
            <a:cxnLst>
              <a:cxn ang="0">
                <a:pos x="connsiteX0" y="connsiteY0"/>
              </a:cxn>
              <a:cxn ang="0">
                <a:pos x="connsiteX1" y="connsiteY1"/>
              </a:cxn>
            </a:cxnLst>
            <a:rect l="l" t="t" r="r" b="b"/>
            <a:pathLst>
              <a:path w="19050" h="1694055">
                <a:moveTo>
                  <a:pt x="0" y="1694056"/>
                </a:moveTo>
                <a:lnTo>
                  <a:pt x="0" y="0"/>
                </a:lnTo>
              </a:path>
            </a:pathLst>
          </a:custGeom>
          <a:noFill/>
          <a:ln w="38100" cap="flat">
            <a:solidFill>
              <a:srgbClr val="000000"/>
            </a:solidFill>
            <a:custDash>
              <a:ds d="75000" sp="123750"/>
            </a:custDash>
            <a:round/>
          </a:ln>
        </p:spPr>
        <p:txBody>
          <a:bodyPr rtlCol="0" anchor="ctr"/>
          <a:lstStyle/>
          <a:p>
            <a:endParaRPr lang="en-US"/>
          </a:p>
        </p:txBody>
      </p:sp>
      <p:sp>
        <p:nvSpPr>
          <p:cNvPr id="97" name="Freeform: Shape 96">
            <a:extLst>
              <a:ext uri="{FF2B5EF4-FFF2-40B4-BE49-F238E27FC236}">
                <a16:creationId xmlns:a16="http://schemas.microsoft.com/office/drawing/2014/main" id="{F8371147-1575-4833-8375-91E233E23CB0}"/>
              </a:ext>
            </a:extLst>
          </p:cNvPr>
          <p:cNvSpPr/>
          <p:nvPr/>
        </p:nvSpPr>
        <p:spPr>
          <a:xfrm>
            <a:off x="10375925" y="1837776"/>
            <a:ext cx="1277912" cy="19050"/>
          </a:xfrm>
          <a:custGeom>
            <a:avLst/>
            <a:gdLst>
              <a:gd name="connsiteX0" fmla="*/ 0 w 1277912"/>
              <a:gd name="connsiteY0" fmla="*/ 0 h 19050"/>
              <a:gd name="connsiteX1" fmla="*/ 1277912 w 1277912"/>
              <a:gd name="connsiteY1" fmla="*/ 0 h 19050"/>
            </a:gdLst>
            <a:ahLst/>
            <a:cxnLst>
              <a:cxn ang="0">
                <a:pos x="connsiteX0" y="connsiteY0"/>
              </a:cxn>
              <a:cxn ang="0">
                <a:pos x="connsiteX1" y="connsiteY1"/>
              </a:cxn>
            </a:cxnLst>
            <a:rect l="l" t="t" r="r" b="b"/>
            <a:pathLst>
              <a:path w="1277912" h="19050">
                <a:moveTo>
                  <a:pt x="0" y="0"/>
                </a:moveTo>
                <a:lnTo>
                  <a:pt x="1277912" y="0"/>
                </a:lnTo>
              </a:path>
            </a:pathLst>
          </a:custGeom>
          <a:noFill/>
          <a:ln w="38100" cap="flat">
            <a:solidFill>
              <a:srgbClr val="000000"/>
            </a:solidFill>
            <a:custDash>
              <a:ds d="75000" sp="123750"/>
            </a:custDash>
            <a:round/>
          </a:ln>
        </p:spPr>
        <p:txBody>
          <a:bodyPr rtlCol="0" anchor="ctr"/>
          <a:lstStyle/>
          <a:p>
            <a:endParaRPr lang="en-US"/>
          </a:p>
        </p:txBody>
      </p:sp>
      <p:sp>
        <p:nvSpPr>
          <p:cNvPr id="100" name="Freeform: Shape 99">
            <a:extLst>
              <a:ext uri="{FF2B5EF4-FFF2-40B4-BE49-F238E27FC236}">
                <a16:creationId xmlns:a16="http://schemas.microsoft.com/office/drawing/2014/main" id="{9AD2E8FA-084A-4B40-B0A6-81830262A5BB}"/>
              </a:ext>
            </a:extLst>
          </p:cNvPr>
          <p:cNvSpPr/>
          <p:nvPr/>
        </p:nvSpPr>
        <p:spPr>
          <a:xfrm>
            <a:off x="9446228" y="2226350"/>
            <a:ext cx="19050" cy="479111"/>
          </a:xfrm>
          <a:custGeom>
            <a:avLst/>
            <a:gdLst>
              <a:gd name="connsiteX0" fmla="*/ 0 w 19050"/>
              <a:gd name="connsiteY0" fmla="*/ 479111 h 479111"/>
              <a:gd name="connsiteX1" fmla="*/ 0 w 19050"/>
              <a:gd name="connsiteY1" fmla="*/ 0 h 479111"/>
            </a:gdLst>
            <a:ahLst/>
            <a:cxnLst>
              <a:cxn ang="0">
                <a:pos x="connsiteX0" y="connsiteY0"/>
              </a:cxn>
              <a:cxn ang="0">
                <a:pos x="connsiteX1" y="connsiteY1"/>
              </a:cxn>
            </a:cxnLst>
            <a:rect l="l" t="t" r="r" b="b"/>
            <a:pathLst>
              <a:path w="19050" h="479111">
                <a:moveTo>
                  <a:pt x="0" y="479111"/>
                </a:moveTo>
                <a:lnTo>
                  <a:pt x="0" y="0"/>
                </a:lnTo>
              </a:path>
            </a:pathLst>
          </a:custGeom>
          <a:noFill/>
          <a:ln w="38100" cap="flat">
            <a:solidFill>
              <a:srgbClr val="00FFFF"/>
            </a:solidFill>
            <a:custDash>
              <a:ds d="75000" sp="123750"/>
            </a:custDash>
            <a:round/>
          </a:ln>
        </p:spPr>
        <p:txBody>
          <a:bodyPr rtlCol="0" anchor="ctr"/>
          <a:lstStyle/>
          <a:p>
            <a:endParaRPr lang="en-US"/>
          </a:p>
        </p:txBody>
      </p:sp>
      <p:sp>
        <p:nvSpPr>
          <p:cNvPr id="101" name="Freeform: Shape 100">
            <a:extLst>
              <a:ext uri="{FF2B5EF4-FFF2-40B4-BE49-F238E27FC236}">
                <a16:creationId xmlns:a16="http://schemas.microsoft.com/office/drawing/2014/main" id="{113BEB2B-A944-4839-B05D-6399457F47E1}"/>
              </a:ext>
            </a:extLst>
          </p:cNvPr>
          <p:cNvSpPr/>
          <p:nvPr/>
        </p:nvSpPr>
        <p:spPr>
          <a:xfrm>
            <a:off x="9248641" y="2381585"/>
            <a:ext cx="428205" cy="19050"/>
          </a:xfrm>
          <a:custGeom>
            <a:avLst/>
            <a:gdLst>
              <a:gd name="connsiteX0" fmla="*/ 0 w 428205"/>
              <a:gd name="connsiteY0" fmla="*/ 0 h 19050"/>
              <a:gd name="connsiteX1" fmla="*/ 428206 w 428205"/>
              <a:gd name="connsiteY1" fmla="*/ 0 h 19050"/>
            </a:gdLst>
            <a:ahLst/>
            <a:cxnLst>
              <a:cxn ang="0">
                <a:pos x="connsiteX0" y="connsiteY0"/>
              </a:cxn>
              <a:cxn ang="0">
                <a:pos x="connsiteX1" y="connsiteY1"/>
              </a:cxn>
            </a:cxnLst>
            <a:rect l="l" t="t" r="r" b="b"/>
            <a:pathLst>
              <a:path w="428205" h="19050">
                <a:moveTo>
                  <a:pt x="0" y="0"/>
                </a:moveTo>
                <a:lnTo>
                  <a:pt x="428206" y="0"/>
                </a:lnTo>
              </a:path>
            </a:pathLst>
          </a:custGeom>
          <a:noFill/>
          <a:ln w="38100" cap="flat">
            <a:solidFill>
              <a:srgbClr val="00FFFF"/>
            </a:solidFill>
            <a:custDash>
              <a:ds d="75000" sp="123750"/>
            </a:custDash>
            <a:round/>
          </a:ln>
        </p:spPr>
        <p:txBody>
          <a:bodyPr rtlCol="0" anchor="ctr"/>
          <a:lstStyle/>
          <a:p>
            <a:endParaRPr lang="en-US"/>
          </a:p>
        </p:txBody>
      </p:sp>
      <p:sp>
        <p:nvSpPr>
          <p:cNvPr id="104" name="Freeform: Shape 103">
            <a:extLst>
              <a:ext uri="{FF2B5EF4-FFF2-40B4-BE49-F238E27FC236}">
                <a16:creationId xmlns:a16="http://schemas.microsoft.com/office/drawing/2014/main" id="{EC633E5B-0BCC-4C85-BB98-76B84CDD2A59}"/>
              </a:ext>
            </a:extLst>
          </p:cNvPr>
          <p:cNvSpPr/>
          <p:nvPr/>
        </p:nvSpPr>
        <p:spPr>
          <a:xfrm>
            <a:off x="10006603" y="2047038"/>
            <a:ext cx="19050" cy="812362"/>
          </a:xfrm>
          <a:custGeom>
            <a:avLst/>
            <a:gdLst>
              <a:gd name="connsiteX0" fmla="*/ 0 w 19050"/>
              <a:gd name="connsiteY0" fmla="*/ 812363 h 812362"/>
              <a:gd name="connsiteX1" fmla="*/ 0 w 19050"/>
              <a:gd name="connsiteY1" fmla="*/ 0 h 812362"/>
            </a:gdLst>
            <a:ahLst/>
            <a:cxnLst>
              <a:cxn ang="0">
                <a:pos x="connsiteX0" y="connsiteY0"/>
              </a:cxn>
              <a:cxn ang="0">
                <a:pos x="connsiteX1" y="connsiteY1"/>
              </a:cxn>
            </a:cxnLst>
            <a:rect l="l" t="t" r="r" b="b"/>
            <a:pathLst>
              <a:path w="19050" h="812362">
                <a:moveTo>
                  <a:pt x="0" y="812363"/>
                </a:moveTo>
                <a:lnTo>
                  <a:pt x="0" y="0"/>
                </a:lnTo>
              </a:path>
            </a:pathLst>
          </a:custGeom>
          <a:noFill/>
          <a:ln w="38100" cap="flat">
            <a:solidFill>
              <a:srgbClr val="0000FF"/>
            </a:solidFill>
            <a:custDash>
              <a:ds d="75000" sp="123750"/>
            </a:custDash>
            <a:round/>
          </a:ln>
        </p:spPr>
        <p:txBody>
          <a:bodyPr rtlCol="0" anchor="ctr"/>
          <a:lstStyle/>
          <a:p>
            <a:endParaRPr lang="en-US"/>
          </a:p>
        </p:txBody>
      </p:sp>
      <p:sp>
        <p:nvSpPr>
          <p:cNvPr id="105" name="Freeform: Shape 104">
            <a:extLst>
              <a:ext uri="{FF2B5EF4-FFF2-40B4-BE49-F238E27FC236}">
                <a16:creationId xmlns:a16="http://schemas.microsoft.com/office/drawing/2014/main" id="{70DD016B-A6A9-4EDF-AB7F-DFCD7F40AD60}"/>
              </a:ext>
            </a:extLst>
          </p:cNvPr>
          <p:cNvSpPr/>
          <p:nvPr/>
        </p:nvSpPr>
        <p:spPr>
          <a:xfrm>
            <a:off x="9562185" y="2477427"/>
            <a:ext cx="855097" cy="19050"/>
          </a:xfrm>
          <a:custGeom>
            <a:avLst/>
            <a:gdLst>
              <a:gd name="connsiteX0" fmla="*/ 0 w 855097"/>
              <a:gd name="connsiteY0" fmla="*/ 0 h 19050"/>
              <a:gd name="connsiteX1" fmla="*/ 855097 w 855097"/>
              <a:gd name="connsiteY1" fmla="*/ 0 h 19050"/>
            </a:gdLst>
            <a:ahLst/>
            <a:cxnLst>
              <a:cxn ang="0">
                <a:pos x="connsiteX0" y="connsiteY0"/>
              </a:cxn>
              <a:cxn ang="0">
                <a:pos x="connsiteX1" y="connsiteY1"/>
              </a:cxn>
            </a:cxnLst>
            <a:rect l="l" t="t" r="r" b="b"/>
            <a:pathLst>
              <a:path w="855097" h="19050">
                <a:moveTo>
                  <a:pt x="0" y="0"/>
                </a:moveTo>
                <a:lnTo>
                  <a:pt x="855097" y="0"/>
                </a:lnTo>
              </a:path>
            </a:pathLst>
          </a:custGeom>
          <a:noFill/>
          <a:ln w="38100" cap="flat">
            <a:solidFill>
              <a:srgbClr val="0000FF"/>
            </a:solidFill>
            <a:custDash>
              <a:ds d="75000" sp="123750"/>
            </a:custDash>
            <a:round/>
          </a:ln>
        </p:spPr>
        <p:txBody>
          <a:bodyPr rtlCol="0" anchor="ctr"/>
          <a:lstStyle/>
          <a:p>
            <a:endParaRPr lang="en-US"/>
          </a:p>
        </p:txBody>
      </p:sp>
      <p:sp>
        <p:nvSpPr>
          <p:cNvPr id="108" name="Freeform: Shape 107">
            <a:extLst>
              <a:ext uri="{FF2B5EF4-FFF2-40B4-BE49-F238E27FC236}">
                <a16:creationId xmlns:a16="http://schemas.microsoft.com/office/drawing/2014/main" id="{E6F3E8B6-858E-4657-9609-8C729621B471}"/>
              </a:ext>
            </a:extLst>
          </p:cNvPr>
          <p:cNvSpPr/>
          <p:nvPr/>
        </p:nvSpPr>
        <p:spPr>
          <a:xfrm>
            <a:off x="9535077" y="2378908"/>
            <a:ext cx="19050" cy="727190"/>
          </a:xfrm>
          <a:custGeom>
            <a:avLst/>
            <a:gdLst>
              <a:gd name="connsiteX0" fmla="*/ 0 w 19050"/>
              <a:gd name="connsiteY0" fmla="*/ 727190 h 727190"/>
              <a:gd name="connsiteX1" fmla="*/ 0 w 19050"/>
              <a:gd name="connsiteY1" fmla="*/ 0 h 727190"/>
            </a:gdLst>
            <a:ahLst/>
            <a:cxnLst>
              <a:cxn ang="0">
                <a:pos x="connsiteX0" y="connsiteY0"/>
              </a:cxn>
              <a:cxn ang="0">
                <a:pos x="connsiteX1" y="connsiteY1"/>
              </a:cxn>
            </a:cxnLst>
            <a:rect l="l" t="t" r="r" b="b"/>
            <a:pathLst>
              <a:path w="19050" h="727190">
                <a:moveTo>
                  <a:pt x="0" y="727190"/>
                </a:moveTo>
                <a:lnTo>
                  <a:pt x="0" y="0"/>
                </a:lnTo>
              </a:path>
            </a:pathLst>
          </a:custGeom>
          <a:noFill/>
          <a:ln w="38100" cap="flat">
            <a:solidFill>
              <a:srgbClr val="FFA500"/>
            </a:solidFill>
            <a:custDash>
              <a:ds d="75000" sp="123750"/>
            </a:custDash>
            <a:round/>
          </a:ln>
        </p:spPr>
        <p:txBody>
          <a:bodyPr rtlCol="0" anchor="ctr"/>
          <a:lstStyle/>
          <a:p>
            <a:endParaRPr lang="en-US"/>
          </a:p>
        </p:txBody>
      </p:sp>
      <p:sp>
        <p:nvSpPr>
          <p:cNvPr id="109" name="Freeform: Shape 108">
            <a:extLst>
              <a:ext uri="{FF2B5EF4-FFF2-40B4-BE49-F238E27FC236}">
                <a16:creationId xmlns:a16="http://schemas.microsoft.com/office/drawing/2014/main" id="{ACA8EB6F-EF74-4457-A04B-679F843CF522}"/>
              </a:ext>
            </a:extLst>
          </p:cNvPr>
          <p:cNvSpPr/>
          <p:nvPr/>
        </p:nvSpPr>
        <p:spPr>
          <a:xfrm>
            <a:off x="9142647" y="2798839"/>
            <a:ext cx="545896" cy="19050"/>
          </a:xfrm>
          <a:custGeom>
            <a:avLst/>
            <a:gdLst>
              <a:gd name="connsiteX0" fmla="*/ 0 w 545896"/>
              <a:gd name="connsiteY0" fmla="*/ 0 h 19050"/>
              <a:gd name="connsiteX1" fmla="*/ 545897 w 545896"/>
              <a:gd name="connsiteY1" fmla="*/ 0 h 19050"/>
            </a:gdLst>
            <a:ahLst/>
            <a:cxnLst>
              <a:cxn ang="0">
                <a:pos x="connsiteX0" y="connsiteY0"/>
              </a:cxn>
              <a:cxn ang="0">
                <a:pos x="connsiteX1" y="connsiteY1"/>
              </a:cxn>
            </a:cxnLst>
            <a:rect l="l" t="t" r="r" b="b"/>
            <a:pathLst>
              <a:path w="545896" h="19050">
                <a:moveTo>
                  <a:pt x="0" y="0"/>
                </a:moveTo>
                <a:lnTo>
                  <a:pt x="545897" y="0"/>
                </a:lnTo>
              </a:path>
            </a:pathLst>
          </a:custGeom>
          <a:noFill/>
          <a:ln w="38100" cap="flat">
            <a:solidFill>
              <a:srgbClr val="FFA500"/>
            </a:solidFill>
            <a:custDash>
              <a:ds d="75000" sp="123750"/>
            </a:custDash>
            <a:round/>
          </a:ln>
        </p:spPr>
        <p:txBody>
          <a:bodyPr rtlCol="0" anchor="ctr"/>
          <a:lstStyle/>
          <a:p>
            <a:endParaRPr lang="en-US"/>
          </a:p>
        </p:txBody>
      </p:sp>
      <p:sp>
        <p:nvSpPr>
          <p:cNvPr id="112" name="Freeform: Shape 111">
            <a:extLst>
              <a:ext uri="{FF2B5EF4-FFF2-40B4-BE49-F238E27FC236}">
                <a16:creationId xmlns:a16="http://schemas.microsoft.com/office/drawing/2014/main" id="{E5848431-9A91-4B95-9EFF-230793F8A763}"/>
              </a:ext>
            </a:extLst>
          </p:cNvPr>
          <p:cNvSpPr/>
          <p:nvPr/>
        </p:nvSpPr>
        <p:spPr>
          <a:xfrm>
            <a:off x="9832752" y="2314550"/>
            <a:ext cx="19050" cy="687173"/>
          </a:xfrm>
          <a:custGeom>
            <a:avLst/>
            <a:gdLst>
              <a:gd name="connsiteX0" fmla="*/ 0 w 19050"/>
              <a:gd name="connsiteY0" fmla="*/ 687173 h 687173"/>
              <a:gd name="connsiteX1" fmla="*/ 0 w 19050"/>
              <a:gd name="connsiteY1" fmla="*/ 0 h 687173"/>
            </a:gdLst>
            <a:ahLst/>
            <a:cxnLst>
              <a:cxn ang="0">
                <a:pos x="connsiteX0" y="connsiteY0"/>
              </a:cxn>
              <a:cxn ang="0">
                <a:pos x="connsiteX1" y="connsiteY1"/>
              </a:cxn>
            </a:cxnLst>
            <a:rect l="l" t="t" r="r" b="b"/>
            <a:pathLst>
              <a:path w="19050" h="687173">
                <a:moveTo>
                  <a:pt x="0" y="687173"/>
                </a:moveTo>
                <a:lnTo>
                  <a:pt x="0" y="0"/>
                </a:lnTo>
              </a:path>
            </a:pathLst>
          </a:custGeom>
          <a:noFill/>
          <a:ln w="38100" cap="flat">
            <a:solidFill>
              <a:srgbClr val="FF0000"/>
            </a:solidFill>
            <a:custDash>
              <a:ds d="75000" sp="123750"/>
            </a:custDash>
            <a:round/>
          </a:ln>
        </p:spPr>
        <p:txBody>
          <a:bodyPr rtlCol="0" anchor="ctr"/>
          <a:lstStyle/>
          <a:p>
            <a:endParaRPr lang="en-US"/>
          </a:p>
        </p:txBody>
      </p:sp>
      <p:sp>
        <p:nvSpPr>
          <p:cNvPr id="113" name="Freeform: Shape 112">
            <a:extLst>
              <a:ext uri="{FF2B5EF4-FFF2-40B4-BE49-F238E27FC236}">
                <a16:creationId xmlns:a16="http://schemas.microsoft.com/office/drawing/2014/main" id="{D091E6C0-1819-4C9F-8C1D-A7CCE592B87F}"/>
              </a:ext>
            </a:extLst>
          </p:cNvPr>
          <p:cNvSpPr/>
          <p:nvPr/>
        </p:nvSpPr>
        <p:spPr>
          <a:xfrm>
            <a:off x="9375781" y="2528718"/>
            <a:ext cx="655605" cy="19050"/>
          </a:xfrm>
          <a:custGeom>
            <a:avLst/>
            <a:gdLst>
              <a:gd name="connsiteX0" fmla="*/ 0 w 655605"/>
              <a:gd name="connsiteY0" fmla="*/ 0 h 19050"/>
              <a:gd name="connsiteX1" fmla="*/ 655606 w 655605"/>
              <a:gd name="connsiteY1" fmla="*/ 0 h 19050"/>
            </a:gdLst>
            <a:ahLst/>
            <a:cxnLst>
              <a:cxn ang="0">
                <a:pos x="connsiteX0" y="connsiteY0"/>
              </a:cxn>
              <a:cxn ang="0">
                <a:pos x="connsiteX1" y="connsiteY1"/>
              </a:cxn>
            </a:cxnLst>
            <a:rect l="l" t="t" r="r" b="b"/>
            <a:pathLst>
              <a:path w="655605" h="19050">
                <a:moveTo>
                  <a:pt x="0" y="0"/>
                </a:moveTo>
                <a:lnTo>
                  <a:pt x="655606" y="0"/>
                </a:lnTo>
              </a:path>
            </a:pathLst>
          </a:custGeom>
          <a:noFill/>
          <a:ln w="38100" cap="flat">
            <a:solidFill>
              <a:srgbClr val="FF0000"/>
            </a:solidFill>
            <a:custDash>
              <a:ds d="75000" sp="123750"/>
            </a:custDash>
            <a:round/>
          </a:ln>
        </p:spPr>
        <p:txBody>
          <a:bodyPr rtlCol="0" anchor="ctr"/>
          <a:lstStyle/>
          <a:p>
            <a:endParaRPr lang="en-US"/>
          </a:p>
        </p:txBody>
      </p:sp>
      <p:sp>
        <p:nvSpPr>
          <p:cNvPr id="116" name="Freeform: Shape 115">
            <a:extLst>
              <a:ext uri="{FF2B5EF4-FFF2-40B4-BE49-F238E27FC236}">
                <a16:creationId xmlns:a16="http://schemas.microsoft.com/office/drawing/2014/main" id="{A362AF46-A429-47B7-94CA-43B067239082}"/>
              </a:ext>
            </a:extLst>
          </p:cNvPr>
          <p:cNvSpPr/>
          <p:nvPr/>
        </p:nvSpPr>
        <p:spPr>
          <a:xfrm>
            <a:off x="8241791" y="1181305"/>
            <a:ext cx="19050" cy="2194560"/>
          </a:xfrm>
          <a:custGeom>
            <a:avLst/>
            <a:gdLst>
              <a:gd name="connsiteX0" fmla="*/ 0 w 19050"/>
              <a:gd name="connsiteY0" fmla="*/ 2194560 h 2194560"/>
              <a:gd name="connsiteX1" fmla="*/ 0 w 19050"/>
              <a:gd name="connsiteY1" fmla="*/ 0 h 2194560"/>
            </a:gdLst>
            <a:ahLst/>
            <a:cxnLst>
              <a:cxn ang="0">
                <a:pos x="connsiteX0" y="connsiteY0"/>
              </a:cxn>
              <a:cxn ang="0">
                <a:pos x="connsiteX1" y="connsiteY1"/>
              </a:cxn>
            </a:cxnLst>
            <a:rect l="l" t="t" r="r" b="b"/>
            <a:pathLst>
              <a:path w="19050" h="2194560">
                <a:moveTo>
                  <a:pt x="0" y="2194560"/>
                </a:moveTo>
                <a:lnTo>
                  <a:pt x="0" y="0"/>
                </a:lnTo>
              </a:path>
            </a:pathLst>
          </a:custGeom>
          <a:noFill/>
          <a:ln w="15240" cap="sq">
            <a:solidFill>
              <a:srgbClr val="000000"/>
            </a:solid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4C32AD6E-6E79-4536-AD63-3C24945E2811}"/>
              </a:ext>
            </a:extLst>
          </p:cNvPr>
          <p:cNvSpPr/>
          <p:nvPr/>
        </p:nvSpPr>
        <p:spPr>
          <a:xfrm>
            <a:off x="11945112" y="1181305"/>
            <a:ext cx="19050" cy="2194560"/>
          </a:xfrm>
          <a:custGeom>
            <a:avLst/>
            <a:gdLst>
              <a:gd name="connsiteX0" fmla="*/ 0 w 19050"/>
              <a:gd name="connsiteY0" fmla="*/ 2194560 h 2194560"/>
              <a:gd name="connsiteX1" fmla="*/ 0 w 19050"/>
              <a:gd name="connsiteY1" fmla="*/ 0 h 2194560"/>
            </a:gdLst>
            <a:ahLst/>
            <a:cxnLst>
              <a:cxn ang="0">
                <a:pos x="connsiteX0" y="connsiteY0"/>
              </a:cxn>
              <a:cxn ang="0">
                <a:pos x="connsiteX1" y="connsiteY1"/>
              </a:cxn>
            </a:cxnLst>
            <a:rect l="l" t="t" r="r" b="b"/>
            <a:pathLst>
              <a:path w="19050" h="2194560">
                <a:moveTo>
                  <a:pt x="0" y="2194560"/>
                </a:moveTo>
                <a:lnTo>
                  <a:pt x="0" y="0"/>
                </a:lnTo>
              </a:path>
            </a:pathLst>
          </a:custGeom>
          <a:noFill/>
          <a:ln w="15240" cap="sq">
            <a:solidFill>
              <a:srgbClr val="000000"/>
            </a:solid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115D5AD5-0A70-4CAC-AF87-F75CB9755F1E}"/>
              </a:ext>
            </a:extLst>
          </p:cNvPr>
          <p:cNvSpPr/>
          <p:nvPr/>
        </p:nvSpPr>
        <p:spPr>
          <a:xfrm>
            <a:off x="8241791" y="3375866"/>
            <a:ext cx="3703320" cy="19050"/>
          </a:xfrm>
          <a:custGeom>
            <a:avLst/>
            <a:gdLst>
              <a:gd name="connsiteX0" fmla="*/ 0 w 3703320"/>
              <a:gd name="connsiteY0" fmla="*/ 0 h 19050"/>
              <a:gd name="connsiteX1" fmla="*/ 3703320 w 3703320"/>
              <a:gd name="connsiteY1" fmla="*/ 0 h 19050"/>
            </a:gdLst>
            <a:ahLst/>
            <a:cxnLst>
              <a:cxn ang="0">
                <a:pos x="connsiteX0" y="connsiteY0"/>
              </a:cxn>
              <a:cxn ang="0">
                <a:pos x="connsiteX1" y="connsiteY1"/>
              </a:cxn>
            </a:cxnLst>
            <a:rect l="l" t="t" r="r" b="b"/>
            <a:pathLst>
              <a:path w="3703320" h="19050">
                <a:moveTo>
                  <a:pt x="0" y="0"/>
                </a:moveTo>
                <a:lnTo>
                  <a:pt x="3703320" y="0"/>
                </a:lnTo>
              </a:path>
            </a:pathLst>
          </a:custGeom>
          <a:noFill/>
          <a:ln w="15240" cap="sq">
            <a:solidFill>
              <a:srgbClr val="000000"/>
            </a:solid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47225E48-AC7E-4B44-8F5E-CF5B543AA521}"/>
              </a:ext>
            </a:extLst>
          </p:cNvPr>
          <p:cNvSpPr/>
          <p:nvPr/>
        </p:nvSpPr>
        <p:spPr>
          <a:xfrm>
            <a:off x="8241791" y="1181305"/>
            <a:ext cx="3703320" cy="19050"/>
          </a:xfrm>
          <a:custGeom>
            <a:avLst/>
            <a:gdLst>
              <a:gd name="connsiteX0" fmla="*/ 0 w 3703320"/>
              <a:gd name="connsiteY0" fmla="*/ 0 h 19050"/>
              <a:gd name="connsiteX1" fmla="*/ 3703320 w 3703320"/>
              <a:gd name="connsiteY1" fmla="*/ 0 h 19050"/>
            </a:gdLst>
            <a:ahLst/>
            <a:cxnLst>
              <a:cxn ang="0">
                <a:pos x="connsiteX0" y="connsiteY0"/>
              </a:cxn>
              <a:cxn ang="0">
                <a:pos x="connsiteX1" y="connsiteY1"/>
              </a:cxn>
            </a:cxnLst>
            <a:rect l="l" t="t" r="r" b="b"/>
            <a:pathLst>
              <a:path w="3703320" h="19050">
                <a:moveTo>
                  <a:pt x="0" y="0"/>
                </a:moveTo>
                <a:lnTo>
                  <a:pt x="3703320" y="0"/>
                </a:lnTo>
              </a:path>
            </a:pathLst>
          </a:custGeom>
          <a:noFill/>
          <a:ln w="15240" cap="sq">
            <a:solidFill>
              <a:srgbClr val="000000"/>
            </a:solidFill>
            <a:prstDash val="solid"/>
            <a:miter/>
          </a:ln>
        </p:spPr>
        <p:txBody>
          <a:bodyPr rtlCol="0" anchor="ctr"/>
          <a:lstStyle/>
          <a:p>
            <a:endParaRPr lang="en-US"/>
          </a:p>
        </p:txBody>
      </p:sp>
      <p:grpSp>
        <p:nvGrpSpPr>
          <p:cNvPr id="120" name="Graphic 4">
            <a:extLst>
              <a:ext uri="{FF2B5EF4-FFF2-40B4-BE49-F238E27FC236}">
                <a16:creationId xmlns:a16="http://schemas.microsoft.com/office/drawing/2014/main" id="{384BE76E-C3EE-4B53-A4D0-E2692D01BCF4}"/>
              </a:ext>
            </a:extLst>
          </p:cNvPr>
          <p:cNvGrpSpPr/>
          <p:nvPr/>
        </p:nvGrpSpPr>
        <p:grpSpPr>
          <a:xfrm>
            <a:off x="8293269" y="3187224"/>
            <a:ext cx="600886" cy="147458"/>
            <a:chOff x="8293269" y="3187224"/>
            <a:chExt cx="600886" cy="147458"/>
          </a:xfrm>
          <a:solidFill>
            <a:srgbClr val="000000"/>
          </a:solidFill>
        </p:grpSpPr>
        <p:sp>
          <p:nvSpPr>
            <p:cNvPr id="121" name="Freeform: Shape 120">
              <a:extLst>
                <a:ext uri="{FF2B5EF4-FFF2-40B4-BE49-F238E27FC236}">
                  <a16:creationId xmlns:a16="http://schemas.microsoft.com/office/drawing/2014/main" id="{A52CFF92-464D-4BC1-8BD2-17192EBF7A42}"/>
                </a:ext>
              </a:extLst>
            </p:cNvPr>
            <p:cNvSpPr/>
            <p:nvPr/>
          </p:nvSpPr>
          <p:spPr>
            <a:xfrm flipV="1">
              <a:off x="8293269" y="3210114"/>
              <a:ext cx="117008" cy="117008"/>
            </a:xfrm>
            <a:custGeom>
              <a:avLst/>
              <a:gdLst>
                <a:gd name="connsiteX0" fmla="*/ 186 w 117008"/>
                <a:gd name="connsiteY0" fmla="*/ 66944 h 117008"/>
                <a:gd name="connsiteX1" fmla="*/ 18134 w 117008"/>
                <a:gd name="connsiteY1" fmla="*/ 48906 h 117008"/>
                <a:gd name="connsiteX2" fmla="*/ 86327 w 117008"/>
                <a:gd name="connsiteY2" fmla="*/ 117099 h 117008"/>
                <a:gd name="connsiteX3" fmla="*/ 117194 w 117008"/>
                <a:gd name="connsiteY3" fmla="*/ 86203 h 117008"/>
                <a:gd name="connsiteX4" fmla="*/ 49031 w 117008"/>
                <a:gd name="connsiteY4" fmla="*/ 18039 h 117008"/>
                <a:gd name="connsiteX5" fmla="*/ 67069 w 117008"/>
                <a:gd name="connsiteY5" fmla="*/ 91 h 117008"/>
                <a:gd name="connsiteX6" fmla="*/ 186 w 117008"/>
                <a:gd name="connsiteY6" fmla="*/ 91 h 11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08" h="117008">
                  <a:moveTo>
                    <a:pt x="186" y="66944"/>
                  </a:moveTo>
                  <a:lnTo>
                    <a:pt x="18134" y="48906"/>
                  </a:lnTo>
                  <a:lnTo>
                    <a:pt x="86327" y="117099"/>
                  </a:lnTo>
                  <a:lnTo>
                    <a:pt x="117194" y="86203"/>
                  </a:lnTo>
                  <a:lnTo>
                    <a:pt x="49031" y="18039"/>
                  </a:lnTo>
                  <a:lnTo>
                    <a:pt x="67069" y="91"/>
                  </a:lnTo>
                  <a:lnTo>
                    <a:pt x="186" y="91"/>
                  </a:lnTo>
                  <a:close/>
                </a:path>
              </a:pathLst>
            </a:custGeom>
            <a:solidFill>
              <a:srgbClr val="000000"/>
            </a:solidFill>
            <a:ln w="1905" cap="flat">
              <a:noFill/>
              <a:prstDash val="solid"/>
              <a:round/>
            </a:ln>
          </p:spPr>
          <p:txBody>
            <a:bodyPr rtlCol="0" anchor="ctr"/>
            <a:lstStyle/>
            <a:p>
              <a:endParaRPr lang="en-US"/>
            </a:p>
          </p:txBody>
        </p:sp>
        <p:sp>
          <p:nvSpPr>
            <p:cNvPr id="122" name="Freeform: Shape 121">
              <a:extLst>
                <a:ext uri="{FF2B5EF4-FFF2-40B4-BE49-F238E27FC236}">
                  <a16:creationId xmlns:a16="http://schemas.microsoft.com/office/drawing/2014/main" id="{C3676EB3-F280-4B19-88FA-52C54D4A5AF0}"/>
                </a:ext>
              </a:extLst>
            </p:cNvPr>
            <p:cNvSpPr/>
            <p:nvPr/>
          </p:nvSpPr>
          <p:spPr>
            <a:xfrm flipV="1">
              <a:off x="8426099" y="3331974"/>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123" name="Freeform: Shape 122">
              <a:extLst>
                <a:ext uri="{FF2B5EF4-FFF2-40B4-BE49-F238E27FC236}">
                  <a16:creationId xmlns:a16="http://schemas.microsoft.com/office/drawing/2014/main" id="{BF8277C2-142E-4E23-9BDD-2D0E2A5033EF}"/>
                </a:ext>
              </a:extLst>
            </p:cNvPr>
            <p:cNvSpPr/>
            <p:nvPr/>
          </p:nvSpPr>
          <p:spPr>
            <a:xfrm flipV="1">
              <a:off x="8503946" y="3187224"/>
              <a:ext cx="93225" cy="147458"/>
            </a:xfrm>
            <a:custGeom>
              <a:avLst/>
              <a:gdLst>
                <a:gd name="connsiteX0" fmla="*/ 75663 w 93225"/>
                <a:gd name="connsiteY0" fmla="*/ 54796 h 147458"/>
                <a:gd name="connsiteX1" fmla="*/ 67894 w 93225"/>
                <a:gd name="connsiteY1" fmla="*/ 84412 h 147458"/>
                <a:gd name="connsiteX2" fmla="*/ 46552 w 93225"/>
                <a:gd name="connsiteY2" fmla="*/ 95158 h 147458"/>
                <a:gd name="connsiteX3" fmla="*/ 25181 w 93225"/>
                <a:gd name="connsiteY3" fmla="*/ 84412 h 147458"/>
                <a:gd name="connsiteX4" fmla="*/ 17412 w 93225"/>
                <a:gd name="connsiteY4" fmla="*/ 54796 h 147458"/>
                <a:gd name="connsiteX5" fmla="*/ 25181 w 93225"/>
                <a:gd name="connsiteY5" fmla="*/ 25179 h 147458"/>
                <a:gd name="connsiteX6" fmla="*/ 46552 w 93225"/>
                <a:gd name="connsiteY6" fmla="*/ 14433 h 147458"/>
                <a:gd name="connsiteX7" fmla="*/ 67894 w 93225"/>
                <a:gd name="connsiteY7" fmla="*/ 25179 h 147458"/>
                <a:gd name="connsiteX8" fmla="*/ 75663 w 93225"/>
                <a:gd name="connsiteY8" fmla="*/ 54796 h 147458"/>
                <a:gd name="connsiteX9" fmla="*/ 17412 w 93225"/>
                <a:gd name="connsiteY9" fmla="*/ 91169 h 147458"/>
                <a:gd name="connsiteX10" fmla="*/ 31044 w 93225"/>
                <a:gd name="connsiteY10" fmla="*/ 104951 h 147458"/>
                <a:gd name="connsiteX11" fmla="*/ 50720 w 93225"/>
                <a:gd name="connsiteY11" fmla="*/ 109475 h 147458"/>
                <a:gd name="connsiteX12" fmla="*/ 81557 w 93225"/>
                <a:gd name="connsiteY12" fmla="*/ 94414 h 147458"/>
                <a:gd name="connsiteX13" fmla="*/ 93433 w 93225"/>
                <a:gd name="connsiteY13" fmla="*/ 54796 h 147458"/>
                <a:gd name="connsiteX14" fmla="*/ 81557 w 93225"/>
                <a:gd name="connsiteY14" fmla="*/ 15148 h 147458"/>
                <a:gd name="connsiteX15" fmla="*/ 50720 w 93225"/>
                <a:gd name="connsiteY15" fmla="*/ 86 h 147458"/>
                <a:gd name="connsiteX16" fmla="*/ 31044 w 93225"/>
                <a:gd name="connsiteY16" fmla="*/ 4611 h 147458"/>
                <a:gd name="connsiteX17" fmla="*/ 17412 w 93225"/>
                <a:gd name="connsiteY17" fmla="*/ 18422 h 147458"/>
                <a:gd name="connsiteX18" fmla="*/ 17412 w 93225"/>
                <a:gd name="connsiteY18" fmla="*/ 2795 h 147458"/>
                <a:gd name="connsiteX19" fmla="*/ 207 w 93225"/>
                <a:gd name="connsiteY19" fmla="*/ 2795 h 147458"/>
                <a:gd name="connsiteX20" fmla="*/ 207 w 93225"/>
                <a:gd name="connsiteY20" fmla="*/ 147545 h 147458"/>
                <a:gd name="connsiteX21" fmla="*/ 17412 w 93225"/>
                <a:gd name="connsiteY21" fmla="*/ 147545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225" h="147458">
                  <a:moveTo>
                    <a:pt x="75663" y="54796"/>
                  </a:moveTo>
                  <a:cubicBezTo>
                    <a:pt x="75663" y="67376"/>
                    <a:pt x="73074" y="77249"/>
                    <a:pt x="67894" y="84412"/>
                  </a:cubicBezTo>
                  <a:cubicBezTo>
                    <a:pt x="62715" y="91576"/>
                    <a:pt x="55601" y="95158"/>
                    <a:pt x="46552" y="95158"/>
                  </a:cubicBezTo>
                  <a:cubicBezTo>
                    <a:pt x="37484" y="95158"/>
                    <a:pt x="30360" y="91576"/>
                    <a:pt x="25181" y="84412"/>
                  </a:cubicBezTo>
                  <a:cubicBezTo>
                    <a:pt x="20002" y="77249"/>
                    <a:pt x="17412" y="67376"/>
                    <a:pt x="17412" y="54796"/>
                  </a:cubicBezTo>
                  <a:cubicBezTo>
                    <a:pt x="17412" y="42215"/>
                    <a:pt x="20002" y="32342"/>
                    <a:pt x="25181" y="25179"/>
                  </a:cubicBezTo>
                  <a:cubicBezTo>
                    <a:pt x="30360" y="18015"/>
                    <a:pt x="37484" y="14433"/>
                    <a:pt x="46552" y="14433"/>
                  </a:cubicBezTo>
                  <a:cubicBezTo>
                    <a:pt x="55601" y="14433"/>
                    <a:pt x="62715" y="18015"/>
                    <a:pt x="67894" y="25179"/>
                  </a:cubicBezTo>
                  <a:cubicBezTo>
                    <a:pt x="73074" y="32342"/>
                    <a:pt x="75663" y="42215"/>
                    <a:pt x="75663" y="54796"/>
                  </a:cubicBezTo>
                  <a:close/>
                  <a:moveTo>
                    <a:pt x="17412" y="91169"/>
                  </a:moveTo>
                  <a:cubicBezTo>
                    <a:pt x="21023" y="97360"/>
                    <a:pt x="25568" y="101954"/>
                    <a:pt x="31044" y="104951"/>
                  </a:cubicBezTo>
                  <a:cubicBezTo>
                    <a:pt x="36541" y="107967"/>
                    <a:pt x="43100" y="109475"/>
                    <a:pt x="50720" y="109475"/>
                  </a:cubicBezTo>
                  <a:cubicBezTo>
                    <a:pt x="63380" y="109475"/>
                    <a:pt x="73659" y="104455"/>
                    <a:pt x="81557" y="94414"/>
                  </a:cubicBezTo>
                  <a:cubicBezTo>
                    <a:pt x="89474" y="84373"/>
                    <a:pt x="93433" y="71167"/>
                    <a:pt x="93433" y="54796"/>
                  </a:cubicBezTo>
                  <a:cubicBezTo>
                    <a:pt x="93433" y="38424"/>
                    <a:pt x="89474" y="25208"/>
                    <a:pt x="81557" y="15148"/>
                  </a:cubicBezTo>
                  <a:cubicBezTo>
                    <a:pt x="73659" y="5107"/>
                    <a:pt x="63380" y="86"/>
                    <a:pt x="50720" y="86"/>
                  </a:cubicBezTo>
                  <a:cubicBezTo>
                    <a:pt x="43100" y="86"/>
                    <a:pt x="36541" y="1594"/>
                    <a:pt x="31044" y="4611"/>
                  </a:cubicBezTo>
                  <a:cubicBezTo>
                    <a:pt x="25568" y="7627"/>
                    <a:pt x="21023" y="12231"/>
                    <a:pt x="17412" y="18422"/>
                  </a:cubicBezTo>
                  <a:lnTo>
                    <a:pt x="17412" y="2795"/>
                  </a:lnTo>
                  <a:lnTo>
                    <a:pt x="207" y="2795"/>
                  </a:lnTo>
                  <a:lnTo>
                    <a:pt x="207" y="147545"/>
                  </a:lnTo>
                  <a:lnTo>
                    <a:pt x="17412" y="147545"/>
                  </a:lnTo>
                  <a:close/>
                </a:path>
              </a:pathLst>
            </a:custGeom>
            <a:solidFill>
              <a:srgbClr val="000000"/>
            </a:solidFill>
            <a:ln w="1905" cap="flat">
              <a:noFill/>
              <a:prstDash val="solid"/>
              <a:round/>
            </a:ln>
          </p:spPr>
          <p:txBody>
            <a:bodyPr rtlCol="0" anchor="ctr"/>
            <a:lstStyle/>
            <a:p>
              <a:endParaRPr lang="en-US"/>
            </a:p>
          </p:txBody>
        </p:sp>
        <p:sp>
          <p:nvSpPr>
            <p:cNvPr id="124" name="Freeform: Shape 123">
              <a:extLst>
                <a:ext uri="{FF2B5EF4-FFF2-40B4-BE49-F238E27FC236}">
                  <a16:creationId xmlns:a16="http://schemas.microsoft.com/office/drawing/2014/main" id="{E8EB204A-0298-425F-8872-D5DAFB427173}"/>
                </a:ext>
              </a:extLst>
            </p:cNvPr>
            <p:cNvSpPr/>
            <p:nvPr/>
          </p:nvSpPr>
          <p:spPr>
            <a:xfrm flipV="1">
              <a:off x="8618084" y="3225294"/>
              <a:ext cx="96559" cy="109388"/>
            </a:xfrm>
            <a:custGeom>
              <a:avLst/>
              <a:gdLst>
                <a:gd name="connsiteX0" fmla="*/ 96776 w 96559"/>
                <a:gd name="connsiteY0" fmla="*/ 59182 h 109388"/>
                <a:gd name="connsiteX1" fmla="*/ 96776 w 96559"/>
                <a:gd name="connsiteY1" fmla="*/ 50818 h 109388"/>
                <a:gd name="connsiteX2" fmla="*/ 18075 w 96559"/>
                <a:gd name="connsiteY2" fmla="*/ 50818 h 109388"/>
                <a:gd name="connsiteX3" fmla="*/ 28732 w 96559"/>
                <a:gd name="connsiteY3" fmla="*/ 23880 h 109388"/>
                <a:gd name="connsiteX4" fmla="*/ 55283 w 96559"/>
                <a:gd name="connsiteY4" fmla="*/ 14623 h 109388"/>
                <a:gd name="connsiteX5" fmla="*/ 74392 w 96559"/>
                <a:gd name="connsiteY5" fmla="*/ 17034 h 109388"/>
                <a:gd name="connsiteX6" fmla="*/ 92787 w 96559"/>
                <a:gd name="connsiteY6" fmla="*/ 24297 h 109388"/>
                <a:gd name="connsiteX7" fmla="*/ 92787 w 96559"/>
                <a:gd name="connsiteY7" fmla="*/ 8104 h 109388"/>
                <a:gd name="connsiteX8" fmla="*/ 73886 w 96559"/>
                <a:gd name="connsiteY8" fmla="*/ 2151 h 109388"/>
                <a:gd name="connsiteX9" fmla="*/ 54270 w 96559"/>
                <a:gd name="connsiteY9" fmla="*/ 97 h 109388"/>
                <a:gd name="connsiteX10" fmla="*/ 14771 w 96559"/>
                <a:gd name="connsiteY10" fmla="*/ 14593 h 109388"/>
                <a:gd name="connsiteX11" fmla="*/ 216 w 96559"/>
                <a:gd name="connsiteY11" fmla="*/ 53884 h 109388"/>
                <a:gd name="connsiteX12" fmla="*/ 14027 w 96559"/>
                <a:gd name="connsiteY12" fmla="*/ 94454 h 109388"/>
                <a:gd name="connsiteX13" fmla="*/ 51294 w 96559"/>
                <a:gd name="connsiteY13" fmla="*/ 109486 h 109388"/>
                <a:gd name="connsiteX14" fmla="*/ 84542 w 96559"/>
                <a:gd name="connsiteY14" fmla="*/ 95943 h 109388"/>
                <a:gd name="connsiteX15" fmla="*/ 96776 w 96559"/>
                <a:gd name="connsiteY15" fmla="*/ 59182 h 109388"/>
                <a:gd name="connsiteX16" fmla="*/ 79661 w 96559"/>
                <a:gd name="connsiteY16" fmla="*/ 64212 h 109388"/>
                <a:gd name="connsiteX17" fmla="*/ 71803 w 96559"/>
                <a:gd name="connsiteY17" fmla="*/ 86596 h 109388"/>
                <a:gd name="connsiteX18" fmla="*/ 51473 w 96559"/>
                <a:gd name="connsiteY18" fmla="*/ 94990 h 109388"/>
                <a:gd name="connsiteX19" fmla="*/ 28553 w 96559"/>
                <a:gd name="connsiteY19" fmla="*/ 86894 h 109388"/>
                <a:gd name="connsiteX20" fmla="*/ 18641 w 96559"/>
                <a:gd name="connsiteY20" fmla="*/ 64093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776" y="59182"/>
                  </a:moveTo>
                  <a:lnTo>
                    <a:pt x="96776" y="50818"/>
                  </a:lnTo>
                  <a:lnTo>
                    <a:pt x="18075" y="50818"/>
                  </a:lnTo>
                  <a:cubicBezTo>
                    <a:pt x="18830" y="39031"/>
                    <a:pt x="22381" y="30051"/>
                    <a:pt x="28732" y="23880"/>
                  </a:cubicBezTo>
                  <a:cubicBezTo>
                    <a:pt x="35082" y="17709"/>
                    <a:pt x="43932" y="14623"/>
                    <a:pt x="55283" y="14623"/>
                  </a:cubicBezTo>
                  <a:cubicBezTo>
                    <a:pt x="61851" y="14623"/>
                    <a:pt x="68221" y="15427"/>
                    <a:pt x="74392" y="17034"/>
                  </a:cubicBezTo>
                  <a:cubicBezTo>
                    <a:pt x="80563" y="18641"/>
                    <a:pt x="86695" y="21062"/>
                    <a:pt x="92787" y="24297"/>
                  </a:cubicBezTo>
                  <a:lnTo>
                    <a:pt x="92787" y="8104"/>
                  </a:lnTo>
                  <a:cubicBezTo>
                    <a:pt x="86636" y="5505"/>
                    <a:pt x="80335" y="3520"/>
                    <a:pt x="73886" y="2151"/>
                  </a:cubicBezTo>
                  <a:cubicBezTo>
                    <a:pt x="67437" y="782"/>
                    <a:pt x="60898" y="97"/>
                    <a:pt x="54270" y="97"/>
                  </a:cubicBezTo>
                  <a:cubicBezTo>
                    <a:pt x="37641" y="97"/>
                    <a:pt x="24475" y="4929"/>
                    <a:pt x="14771" y="14593"/>
                  </a:cubicBezTo>
                  <a:cubicBezTo>
                    <a:pt x="5068" y="24277"/>
                    <a:pt x="216" y="37374"/>
                    <a:pt x="216" y="53884"/>
                  </a:cubicBezTo>
                  <a:cubicBezTo>
                    <a:pt x="216" y="70930"/>
                    <a:pt x="4820" y="84453"/>
                    <a:pt x="14027" y="94454"/>
                  </a:cubicBezTo>
                  <a:cubicBezTo>
                    <a:pt x="23235" y="104475"/>
                    <a:pt x="35657" y="109486"/>
                    <a:pt x="51294" y="109486"/>
                  </a:cubicBezTo>
                  <a:cubicBezTo>
                    <a:pt x="65304" y="109486"/>
                    <a:pt x="76386" y="104971"/>
                    <a:pt x="84542" y="95943"/>
                  </a:cubicBezTo>
                  <a:cubicBezTo>
                    <a:pt x="92698" y="86934"/>
                    <a:pt x="96776" y="74680"/>
                    <a:pt x="96776" y="59182"/>
                  </a:cubicBezTo>
                  <a:close/>
                  <a:moveTo>
                    <a:pt x="79661" y="64212"/>
                  </a:moveTo>
                  <a:cubicBezTo>
                    <a:pt x="79541" y="73559"/>
                    <a:pt x="76922" y="81020"/>
                    <a:pt x="71803" y="86596"/>
                  </a:cubicBezTo>
                  <a:cubicBezTo>
                    <a:pt x="66683" y="92192"/>
                    <a:pt x="59906" y="94990"/>
                    <a:pt x="51473" y="94990"/>
                  </a:cubicBezTo>
                  <a:cubicBezTo>
                    <a:pt x="41928" y="94990"/>
                    <a:pt x="34288" y="92291"/>
                    <a:pt x="28553" y="86894"/>
                  </a:cubicBezTo>
                  <a:cubicBezTo>
                    <a:pt x="22818" y="81496"/>
                    <a:pt x="19514" y="73896"/>
                    <a:pt x="18641" y="64093"/>
                  </a:cubicBezTo>
                  <a:close/>
                </a:path>
              </a:pathLst>
            </a:custGeom>
            <a:solidFill>
              <a:srgbClr val="000000"/>
            </a:solidFill>
            <a:ln w="1905" cap="flat">
              <a:noFill/>
              <a:prstDash val="solid"/>
              <a:round/>
            </a:ln>
          </p:spPr>
          <p:txBody>
            <a:bodyPr rtlCol="0" anchor="ctr"/>
            <a:lstStyle/>
            <a:p>
              <a:endParaRPr lang="en-US"/>
            </a:p>
          </p:txBody>
        </p:sp>
        <p:sp>
          <p:nvSpPr>
            <p:cNvPr id="125" name="Freeform: Shape 124">
              <a:extLst>
                <a:ext uri="{FF2B5EF4-FFF2-40B4-BE49-F238E27FC236}">
                  <a16:creationId xmlns:a16="http://schemas.microsoft.com/office/drawing/2014/main" id="{2A1B8CE4-94A2-4978-B90C-D3F064D39357}"/>
                </a:ext>
              </a:extLst>
            </p:cNvPr>
            <p:cNvSpPr/>
            <p:nvPr/>
          </p:nvSpPr>
          <p:spPr>
            <a:xfrm flipV="1">
              <a:off x="8735106" y="3225294"/>
              <a:ext cx="79623" cy="109388"/>
            </a:xfrm>
            <a:custGeom>
              <a:avLst/>
              <a:gdLst>
                <a:gd name="connsiteX0" fmla="*/ 74253 w 79623"/>
                <a:gd name="connsiteY0" fmla="*/ 103920 h 109388"/>
                <a:gd name="connsiteX1" fmla="*/ 74253 w 79623"/>
                <a:gd name="connsiteY1" fmla="*/ 87727 h 109388"/>
                <a:gd name="connsiteX2" fmla="*/ 59192 w 79623"/>
                <a:gd name="connsiteY2" fmla="*/ 93293 h 109388"/>
                <a:gd name="connsiteX3" fmla="*/ 43000 w 79623"/>
                <a:gd name="connsiteY3" fmla="*/ 95169 h 109388"/>
                <a:gd name="connsiteX4" fmla="*/ 23890 w 79623"/>
                <a:gd name="connsiteY4" fmla="*/ 91269 h 109388"/>
                <a:gd name="connsiteX5" fmla="*/ 17520 w 79623"/>
                <a:gd name="connsiteY5" fmla="*/ 79542 h 109388"/>
                <a:gd name="connsiteX6" fmla="*/ 22074 w 79623"/>
                <a:gd name="connsiteY6" fmla="*/ 70195 h 109388"/>
                <a:gd name="connsiteX7" fmla="*/ 40410 w 79623"/>
                <a:gd name="connsiteY7" fmla="*/ 63736 h 109388"/>
                <a:gd name="connsiteX8" fmla="*/ 46274 w 79623"/>
                <a:gd name="connsiteY8" fmla="*/ 62427 h 109388"/>
                <a:gd name="connsiteX9" fmla="*/ 72170 w 79623"/>
                <a:gd name="connsiteY9" fmla="*/ 51413 h 109388"/>
                <a:gd name="connsiteX10" fmla="*/ 79849 w 79623"/>
                <a:gd name="connsiteY10" fmla="*/ 31560 h 109388"/>
                <a:gd name="connsiteX11" fmla="*/ 68360 w 79623"/>
                <a:gd name="connsiteY11" fmla="*/ 8551 h 109388"/>
                <a:gd name="connsiteX12" fmla="*/ 36779 w 79623"/>
                <a:gd name="connsiteY12" fmla="*/ 97 h 109388"/>
                <a:gd name="connsiteX13" fmla="*/ 19336 w 79623"/>
                <a:gd name="connsiteY13" fmla="*/ 1734 h 109388"/>
                <a:gd name="connsiteX14" fmla="*/ 226 w 79623"/>
                <a:gd name="connsiteY14" fmla="*/ 6616 h 109388"/>
                <a:gd name="connsiteX15" fmla="*/ 226 w 79623"/>
                <a:gd name="connsiteY15" fmla="*/ 24297 h 109388"/>
                <a:gd name="connsiteX16" fmla="*/ 18919 w 79623"/>
                <a:gd name="connsiteY16" fmla="*/ 16885 h 109388"/>
                <a:gd name="connsiteX17" fmla="*/ 37165 w 79623"/>
                <a:gd name="connsiteY17" fmla="*/ 14444 h 109388"/>
                <a:gd name="connsiteX18" fmla="*/ 55739 w 79623"/>
                <a:gd name="connsiteY18" fmla="*/ 18582 h 109388"/>
                <a:gd name="connsiteX19" fmla="*/ 62258 w 79623"/>
                <a:gd name="connsiteY19" fmla="*/ 30250 h 109388"/>
                <a:gd name="connsiteX20" fmla="*/ 57555 w 79623"/>
                <a:gd name="connsiteY20" fmla="*/ 40936 h 109388"/>
                <a:gd name="connsiteX21" fmla="*/ 36957 w 79623"/>
                <a:gd name="connsiteY21" fmla="*/ 48109 h 109388"/>
                <a:gd name="connsiteX22" fmla="*/ 31004 w 79623"/>
                <a:gd name="connsiteY22" fmla="*/ 49508 h 109388"/>
                <a:gd name="connsiteX23" fmla="*/ 8025 w 79623"/>
                <a:gd name="connsiteY23" fmla="*/ 59777 h 109388"/>
                <a:gd name="connsiteX24" fmla="*/ 970 w 79623"/>
                <a:gd name="connsiteY24" fmla="*/ 78798 h 109388"/>
                <a:gd name="connsiteX25" fmla="*/ 11388 w 79623"/>
                <a:gd name="connsiteY25" fmla="*/ 101479 h 109388"/>
                <a:gd name="connsiteX26" fmla="*/ 40975 w 79623"/>
                <a:gd name="connsiteY26" fmla="*/ 109486 h 109388"/>
                <a:gd name="connsiteX27" fmla="*/ 58805 w 79623"/>
                <a:gd name="connsiteY27" fmla="*/ 108087 h 109388"/>
                <a:gd name="connsiteX28" fmla="*/ 74253 w 79623"/>
                <a:gd name="connsiteY28" fmla="*/ 10392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623" h="109388">
                  <a:moveTo>
                    <a:pt x="74253" y="103920"/>
                  </a:moveTo>
                  <a:lnTo>
                    <a:pt x="74253" y="87727"/>
                  </a:lnTo>
                  <a:cubicBezTo>
                    <a:pt x="69431" y="90208"/>
                    <a:pt x="64411" y="92063"/>
                    <a:pt x="59192" y="93293"/>
                  </a:cubicBezTo>
                  <a:cubicBezTo>
                    <a:pt x="53993" y="94544"/>
                    <a:pt x="48595" y="95169"/>
                    <a:pt x="43000" y="95169"/>
                  </a:cubicBezTo>
                  <a:cubicBezTo>
                    <a:pt x="34506" y="95169"/>
                    <a:pt x="28137" y="93869"/>
                    <a:pt x="23890" y="91269"/>
                  </a:cubicBezTo>
                  <a:cubicBezTo>
                    <a:pt x="19643" y="88670"/>
                    <a:pt x="17520" y="84761"/>
                    <a:pt x="17520" y="79542"/>
                  </a:cubicBezTo>
                  <a:cubicBezTo>
                    <a:pt x="17520" y="75573"/>
                    <a:pt x="19038" y="72458"/>
                    <a:pt x="22074" y="70195"/>
                  </a:cubicBezTo>
                  <a:cubicBezTo>
                    <a:pt x="25110" y="67933"/>
                    <a:pt x="31222" y="65780"/>
                    <a:pt x="40410" y="63736"/>
                  </a:cubicBezTo>
                  <a:lnTo>
                    <a:pt x="46274" y="62427"/>
                  </a:lnTo>
                  <a:cubicBezTo>
                    <a:pt x="58418" y="59827"/>
                    <a:pt x="67050" y="56156"/>
                    <a:pt x="72170" y="51413"/>
                  </a:cubicBezTo>
                  <a:cubicBezTo>
                    <a:pt x="77290" y="46670"/>
                    <a:pt x="79849" y="40053"/>
                    <a:pt x="79849" y="31560"/>
                  </a:cubicBezTo>
                  <a:cubicBezTo>
                    <a:pt x="79849" y="21876"/>
                    <a:pt x="76019" y="14206"/>
                    <a:pt x="68360" y="8551"/>
                  </a:cubicBezTo>
                  <a:cubicBezTo>
                    <a:pt x="60700" y="2915"/>
                    <a:pt x="50173" y="97"/>
                    <a:pt x="36779" y="97"/>
                  </a:cubicBezTo>
                  <a:cubicBezTo>
                    <a:pt x="31202" y="97"/>
                    <a:pt x="25388" y="643"/>
                    <a:pt x="19336" y="1734"/>
                  </a:cubicBezTo>
                  <a:cubicBezTo>
                    <a:pt x="13283" y="2826"/>
                    <a:pt x="6914" y="4453"/>
                    <a:pt x="226" y="6616"/>
                  </a:cubicBezTo>
                  <a:lnTo>
                    <a:pt x="226" y="24297"/>
                  </a:lnTo>
                  <a:cubicBezTo>
                    <a:pt x="6556" y="21003"/>
                    <a:pt x="12787" y="18532"/>
                    <a:pt x="18919" y="16885"/>
                  </a:cubicBezTo>
                  <a:cubicBezTo>
                    <a:pt x="25051" y="15258"/>
                    <a:pt x="31133" y="14444"/>
                    <a:pt x="37165" y="14444"/>
                  </a:cubicBezTo>
                  <a:cubicBezTo>
                    <a:pt x="45222" y="14444"/>
                    <a:pt x="51413" y="15823"/>
                    <a:pt x="55739" y="18582"/>
                  </a:cubicBezTo>
                  <a:cubicBezTo>
                    <a:pt x="60085" y="21340"/>
                    <a:pt x="62258" y="25229"/>
                    <a:pt x="62258" y="30250"/>
                  </a:cubicBezTo>
                  <a:cubicBezTo>
                    <a:pt x="62258" y="34893"/>
                    <a:pt x="60690" y="38455"/>
                    <a:pt x="57555" y="40936"/>
                  </a:cubicBezTo>
                  <a:cubicBezTo>
                    <a:pt x="54439" y="43416"/>
                    <a:pt x="47573" y="45807"/>
                    <a:pt x="36957" y="48109"/>
                  </a:cubicBezTo>
                  <a:lnTo>
                    <a:pt x="31004" y="49508"/>
                  </a:lnTo>
                  <a:cubicBezTo>
                    <a:pt x="20407" y="51731"/>
                    <a:pt x="12748" y="55154"/>
                    <a:pt x="8025" y="59777"/>
                  </a:cubicBezTo>
                  <a:cubicBezTo>
                    <a:pt x="3322" y="64401"/>
                    <a:pt x="970" y="70741"/>
                    <a:pt x="970" y="78798"/>
                  </a:cubicBezTo>
                  <a:cubicBezTo>
                    <a:pt x="970" y="88600"/>
                    <a:pt x="4443" y="96161"/>
                    <a:pt x="11388" y="101479"/>
                  </a:cubicBezTo>
                  <a:cubicBezTo>
                    <a:pt x="18334" y="106817"/>
                    <a:pt x="28196" y="109486"/>
                    <a:pt x="40975" y="109486"/>
                  </a:cubicBezTo>
                  <a:cubicBezTo>
                    <a:pt x="47286" y="109486"/>
                    <a:pt x="53229" y="109020"/>
                    <a:pt x="58805" y="108087"/>
                  </a:cubicBezTo>
                  <a:cubicBezTo>
                    <a:pt x="64401" y="107174"/>
                    <a:pt x="69550" y="105785"/>
                    <a:pt x="74253" y="103920"/>
                  </a:cubicBezTo>
                  <a:close/>
                </a:path>
              </a:pathLst>
            </a:custGeom>
            <a:solidFill>
              <a:srgbClr val="000000"/>
            </a:solidFill>
            <a:ln w="1905" cap="flat">
              <a:noFill/>
              <a:prstDash val="solid"/>
              <a:round/>
            </a:ln>
          </p:spPr>
          <p:txBody>
            <a:bodyPr rtlCol="0" anchor="ctr"/>
            <a:lstStyle/>
            <a:p>
              <a:endParaRPr lang="en-US"/>
            </a:p>
          </p:txBody>
        </p:sp>
        <p:sp>
          <p:nvSpPr>
            <p:cNvPr id="126" name="Freeform: Shape 125">
              <a:extLst>
                <a:ext uri="{FF2B5EF4-FFF2-40B4-BE49-F238E27FC236}">
                  <a16:creationId xmlns:a16="http://schemas.microsoft.com/office/drawing/2014/main" id="{63614601-025D-48DC-94BE-A6F3884D8736}"/>
                </a:ext>
              </a:extLst>
            </p:cNvPr>
            <p:cNvSpPr/>
            <p:nvPr/>
          </p:nvSpPr>
          <p:spPr>
            <a:xfrm flipV="1">
              <a:off x="8829148" y="3198207"/>
              <a:ext cx="65008" cy="133766"/>
            </a:xfrm>
            <a:custGeom>
              <a:avLst/>
              <a:gdLst>
                <a:gd name="connsiteX0" fmla="*/ 30003 w 65008"/>
                <a:gd name="connsiteY0" fmla="*/ 133856 h 133766"/>
                <a:gd name="connsiteX1" fmla="*/ 30003 w 65008"/>
                <a:gd name="connsiteY1" fmla="*/ 104268 h 133766"/>
                <a:gd name="connsiteX2" fmla="*/ 65246 w 65008"/>
                <a:gd name="connsiteY2" fmla="*/ 104268 h 133766"/>
                <a:gd name="connsiteX3" fmla="*/ 65246 w 65008"/>
                <a:gd name="connsiteY3" fmla="*/ 90963 h 133766"/>
                <a:gd name="connsiteX4" fmla="*/ 30003 w 65008"/>
                <a:gd name="connsiteY4" fmla="*/ 90963 h 133766"/>
                <a:gd name="connsiteX5" fmla="*/ 30003 w 65008"/>
                <a:gd name="connsiteY5" fmla="*/ 34408 h 133766"/>
                <a:gd name="connsiteX6" fmla="*/ 33486 w 65008"/>
                <a:gd name="connsiteY6" fmla="*/ 18037 h 133766"/>
                <a:gd name="connsiteX7" fmla="*/ 47684 w 65008"/>
                <a:gd name="connsiteY7" fmla="*/ 14406 h 133766"/>
                <a:gd name="connsiteX8" fmla="*/ 65246 w 65008"/>
                <a:gd name="connsiteY8" fmla="*/ 14406 h 133766"/>
                <a:gd name="connsiteX9" fmla="*/ 65246 w 65008"/>
                <a:gd name="connsiteY9" fmla="*/ 89 h 133766"/>
                <a:gd name="connsiteX10" fmla="*/ 47684 w 65008"/>
                <a:gd name="connsiteY10" fmla="*/ 89 h 133766"/>
                <a:gd name="connsiteX11" fmla="*/ 20329 w 65008"/>
                <a:gd name="connsiteY11" fmla="*/ 7471 h 133766"/>
                <a:gd name="connsiteX12" fmla="*/ 12799 w 65008"/>
                <a:gd name="connsiteY12" fmla="*/ 34408 h 133766"/>
                <a:gd name="connsiteX13" fmla="*/ 12799 w 65008"/>
                <a:gd name="connsiteY13" fmla="*/ 90963 h 133766"/>
                <a:gd name="connsiteX14" fmla="*/ 237 w 65008"/>
                <a:gd name="connsiteY14" fmla="*/ 90963 h 133766"/>
                <a:gd name="connsiteX15" fmla="*/ 237 w 65008"/>
                <a:gd name="connsiteY15" fmla="*/ 104268 h 133766"/>
                <a:gd name="connsiteX16" fmla="*/ 12799 w 65008"/>
                <a:gd name="connsiteY16" fmla="*/ 104268 h 133766"/>
                <a:gd name="connsiteX17" fmla="*/ 12799 w 65008"/>
                <a:gd name="connsiteY17" fmla="*/ 133856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30003" y="133856"/>
                  </a:moveTo>
                  <a:lnTo>
                    <a:pt x="30003" y="104268"/>
                  </a:lnTo>
                  <a:lnTo>
                    <a:pt x="65246" y="104268"/>
                  </a:lnTo>
                  <a:lnTo>
                    <a:pt x="65246" y="90963"/>
                  </a:lnTo>
                  <a:lnTo>
                    <a:pt x="30003" y="90963"/>
                  </a:lnTo>
                  <a:lnTo>
                    <a:pt x="30003" y="34408"/>
                  </a:lnTo>
                  <a:cubicBezTo>
                    <a:pt x="30003" y="25915"/>
                    <a:pt x="31164" y="20458"/>
                    <a:pt x="33486" y="18037"/>
                  </a:cubicBezTo>
                  <a:cubicBezTo>
                    <a:pt x="35807" y="15616"/>
                    <a:pt x="40540" y="14406"/>
                    <a:pt x="47684" y="14406"/>
                  </a:cubicBezTo>
                  <a:lnTo>
                    <a:pt x="65246" y="14406"/>
                  </a:lnTo>
                  <a:lnTo>
                    <a:pt x="65246" y="89"/>
                  </a:lnTo>
                  <a:lnTo>
                    <a:pt x="47684" y="89"/>
                  </a:lnTo>
                  <a:cubicBezTo>
                    <a:pt x="34468" y="89"/>
                    <a:pt x="25350" y="2549"/>
                    <a:pt x="20329" y="7471"/>
                  </a:cubicBezTo>
                  <a:cubicBezTo>
                    <a:pt x="15309" y="12412"/>
                    <a:pt x="12799" y="21391"/>
                    <a:pt x="12799" y="34408"/>
                  </a:cubicBezTo>
                  <a:lnTo>
                    <a:pt x="12799" y="90963"/>
                  </a:lnTo>
                  <a:lnTo>
                    <a:pt x="237" y="90963"/>
                  </a:lnTo>
                  <a:lnTo>
                    <a:pt x="237" y="104268"/>
                  </a:lnTo>
                  <a:lnTo>
                    <a:pt x="12799" y="104268"/>
                  </a:lnTo>
                  <a:lnTo>
                    <a:pt x="12799" y="133856"/>
                  </a:lnTo>
                  <a:close/>
                </a:path>
              </a:pathLst>
            </a:custGeom>
            <a:solidFill>
              <a:srgbClr val="000000"/>
            </a:solidFill>
            <a:ln w="1905" cap="flat">
              <a:noFill/>
              <a:prstDash val="solid"/>
              <a:round/>
            </a:ln>
          </p:spPr>
          <p:txBody>
            <a:bodyPr rtlCol="0" anchor="ctr"/>
            <a:lstStyle/>
            <a:p>
              <a:endParaRPr lang="en-US"/>
            </a:p>
          </p:txBody>
        </p:sp>
      </p:grpSp>
      <p:grpSp>
        <p:nvGrpSpPr>
          <p:cNvPr id="129" name="Graphic 4">
            <a:extLst>
              <a:ext uri="{FF2B5EF4-FFF2-40B4-BE49-F238E27FC236}">
                <a16:creationId xmlns:a16="http://schemas.microsoft.com/office/drawing/2014/main" id="{384BE76E-C3EE-4B53-A4D0-E2692D01BCF4}"/>
              </a:ext>
            </a:extLst>
          </p:cNvPr>
          <p:cNvGrpSpPr/>
          <p:nvPr/>
        </p:nvGrpSpPr>
        <p:grpSpPr>
          <a:xfrm>
            <a:off x="9001794" y="4177249"/>
            <a:ext cx="419513" cy="141594"/>
            <a:chOff x="9001794" y="4177249"/>
            <a:chExt cx="419513" cy="141594"/>
          </a:xfrm>
          <a:solidFill>
            <a:srgbClr val="000000"/>
          </a:solidFill>
        </p:grpSpPr>
        <p:sp>
          <p:nvSpPr>
            <p:cNvPr id="130" name="Freeform: Shape 129">
              <a:extLst>
                <a:ext uri="{FF2B5EF4-FFF2-40B4-BE49-F238E27FC236}">
                  <a16:creationId xmlns:a16="http://schemas.microsoft.com/office/drawing/2014/main" id="{7D697482-9F30-46A4-8CEC-EE7BE6B743E9}"/>
                </a:ext>
              </a:extLst>
            </p:cNvPr>
            <p:cNvSpPr/>
            <p:nvPr/>
          </p:nvSpPr>
          <p:spPr>
            <a:xfrm flipV="1">
              <a:off x="9001794" y="4177249"/>
              <a:ext cx="127248" cy="138886"/>
            </a:xfrm>
            <a:custGeom>
              <a:avLst/>
              <a:gdLst>
                <a:gd name="connsiteX0" fmla="*/ 63873 w 127248"/>
                <a:gd name="connsiteY0" fmla="*/ 120511 h 138886"/>
                <a:gd name="connsiteX1" fmla="*/ 38364 w 127248"/>
                <a:gd name="connsiteY1" fmla="*/ 51395 h 138886"/>
                <a:gd name="connsiteX2" fmla="*/ 89441 w 127248"/>
                <a:gd name="connsiteY2" fmla="*/ 51395 h 138886"/>
                <a:gd name="connsiteX3" fmla="*/ 53246 w 127248"/>
                <a:gd name="connsiteY3" fmla="*/ 139025 h 138886"/>
                <a:gd name="connsiteX4" fmla="*/ 74559 w 127248"/>
                <a:gd name="connsiteY4" fmla="*/ 139025 h 138886"/>
                <a:gd name="connsiteX5" fmla="*/ 127482 w 127248"/>
                <a:gd name="connsiteY5" fmla="*/ 139 h 138886"/>
                <a:gd name="connsiteX6" fmla="*/ 107955 w 127248"/>
                <a:gd name="connsiteY6" fmla="*/ 139 h 138886"/>
                <a:gd name="connsiteX7" fmla="*/ 95305 w 127248"/>
                <a:gd name="connsiteY7" fmla="*/ 35768 h 138886"/>
                <a:gd name="connsiteX8" fmla="*/ 32708 w 127248"/>
                <a:gd name="connsiteY8" fmla="*/ 35768 h 138886"/>
                <a:gd name="connsiteX9" fmla="*/ 20058 w 127248"/>
                <a:gd name="connsiteY9" fmla="*/ 139 h 138886"/>
                <a:gd name="connsiteX10" fmla="*/ 234 w 127248"/>
                <a:gd name="connsiteY10" fmla="*/ 139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248" h="138886">
                  <a:moveTo>
                    <a:pt x="63873" y="120511"/>
                  </a:moveTo>
                  <a:lnTo>
                    <a:pt x="38364" y="51395"/>
                  </a:lnTo>
                  <a:lnTo>
                    <a:pt x="89441" y="51395"/>
                  </a:lnTo>
                  <a:close/>
                  <a:moveTo>
                    <a:pt x="53246" y="139025"/>
                  </a:moveTo>
                  <a:lnTo>
                    <a:pt x="74559" y="139025"/>
                  </a:lnTo>
                  <a:lnTo>
                    <a:pt x="127482" y="139"/>
                  </a:lnTo>
                  <a:lnTo>
                    <a:pt x="107955" y="139"/>
                  </a:lnTo>
                  <a:lnTo>
                    <a:pt x="95305" y="35768"/>
                  </a:lnTo>
                  <a:lnTo>
                    <a:pt x="32708" y="35768"/>
                  </a:lnTo>
                  <a:lnTo>
                    <a:pt x="20058" y="139"/>
                  </a:lnTo>
                  <a:lnTo>
                    <a:pt x="234" y="139"/>
                  </a:lnTo>
                  <a:close/>
                </a:path>
              </a:pathLst>
            </a:custGeom>
            <a:solidFill>
              <a:srgbClr val="000000"/>
            </a:solidFill>
            <a:ln w="1905" cap="flat">
              <a:noFill/>
              <a:prstDash val="solid"/>
              <a:round/>
            </a:ln>
          </p:spPr>
          <p:txBody>
            <a:bodyPr rtlCol="0" anchor="ctr"/>
            <a:lstStyle/>
            <a:p>
              <a:endParaRPr lang="en-US"/>
            </a:p>
          </p:txBody>
        </p:sp>
        <p:sp>
          <p:nvSpPr>
            <p:cNvPr id="131" name="Freeform: Shape 130">
              <a:extLst>
                <a:ext uri="{FF2B5EF4-FFF2-40B4-BE49-F238E27FC236}">
                  <a16:creationId xmlns:a16="http://schemas.microsoft.com/office/drawing/2014/main" id="{12797D04-ED9A-44B9-98D7-02237D876600}"/>
                </a:ext>
              </a:extLst>
            </p:cNvPr>
            <p:cNvSpPr/>
            <p:nvPr/>
          </p:nvSpPr>
          <p:spPr>
            <a:xfrm flipV="1">
              <a:off x="9147917" y="4209455"/>
              <a:ext cx="61019" cy="106680"/>
            </a:xfrm>
            <a:custGeom>
              <a:avLst/>
              <a:gdLst>
                <a:gd name="connsiteX0" fmla="*/ 61268 w 61019"/>
                <a:gd name="connsiteY0" fmla="*/ 88344 h 106680"/>
                <a:gd name="connsiteX1" fmla="*/ 54988 w 61019"/>
                <a:gd name="connsiteY1" fmla="*/ 90784 h 106680"/>
                <a:gd name="connsiteX2" fmla="*/ 47516 w 61019"/>
                <a:gd name="connsiteY2" fmla="*/ 91588 h 106680"/>
                <a:gd name="connsiteX3" fmla="*/ 25222 w 61019"/>
                <a:gd name="connsiteY3" fmla="*/ 82153 h 106680"/>
                <a:gd name="connsiteX4" fmla="*/ 17453 w 61019"/>
                <a:gd name="connsiteY4" fmla="*/ 55036 h 106680"/>
                <a:gd name="connsiteX5" fmla="*/ 17453 w 61019"/>
                <a:gd name="connsiteY5" fmla="*/ 148 h 106680"/>
                <a:gd name="connsiteX6" fmla="*/ 249 w 61019"/>
                <a:gd name="connsiteY6" fmla="*/ 148 h 106680"/>
                <a:gd name="connsiteX7" fmla="*/ 249 w 61019"/>
                <a:gd name="connsiteY7" fmla="*/ 104328 h 106680"/>
                <a:gd name="connsiteX8" fmla="*/ 17453 w 61019"/>
                <a:gd name="connsiteY8" fmla="*/ 104328 h 106680"/>
                <a:gd name="connsiteX9" fmla="*/ 17453 w 61019"/>
                <a:gd name="connsiteY9" fmla="*/ 88135 h 106680"/>
                <a:gd name="connsiteX10" fmla="*/ 31503 w 61019"/>
                <a:gd name="connsiteY10" fmla="*/ 102214 h 106680"/>
                <a:gd name="connsiteX11" fmla="*/ 52547 w 61019"/>
                <a:gd name="connsiteY11" fmla="*/ 106828 h 106680"/>
                <a:gd name="connsiteX12" fmla="*/ 56446 w 61019"/>
                <a:gd name="connsiteY12" fmla="*/ 106590 h 106680"/>
                <a:gd name="connsiteX13" fmla="*/ 61179 w 61019"/>
                <a:gd name="connsiteY13" fmla="*/ 105905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268" y="88344"/>
                  </a:moveTo>
                  <a:cubicBezTo>
                    <a:pt x="59343" y="89455"/>
                    <a:pt x="57250" y="90269"/>
                    <a:pt x="54988" y="90784"/>
                  </a:cubicBezTo>
                  <a:cubicBezTo>
                    <a:pt x="52726" y="91320"/>
                    <a:pt x="50235" y="91588"/>
                    <a:pt x="47516" y="91588"/>
                  </a:cubicBezTo>
                  <a:cubicBezTo>
                    <a:pt x="37833" y="91588"/>
                    <a:pt x="30401" y="88443"/>
                    <a:pt x="25222" y="82153"/>
                  </a:cubicBezTo>
                  <a:cubicBezTo>
                    <a:pt x="20043" y="75862"/>
                    <a:pt x="17453" y="66823"/>
                    <a:pt x="17453" y="55036"/>
                  </a:cubicBezTo>
                  <a:lnTo>
                    <a:pt x="17453" y="148"/>
                  </a:lnTo>
                  <a:lnTo>
                    <a:pt x="249" y="148"/>
                  </a:lnTo>
                  <a:lnTo>
                    <a:pt x="249" y="104328"/>
                  </a:lnTo>
                  <a:lnTo>
                    <a:pt x="17453" y="104328"/>
                  </a:lnTo>
                  <a:lnTo>
                    <a:pt x="17453" y="88135"/>
                  </a:lnTo>
                  <a:cubicBezTo>
                    <a:pt x="21065" y="94465"/>
                    <a:pt x="25748" y="99159"/>
                    <a:pt x="31503" y="102214"/>
                  </a:cubicBezTo>
                  <a:cubicBezTo>
                    <a:pt x="37277" y="105290"/>
                    <a:pt x="44292" y="106828"/>
                    <a:pt x="52547" y="106828"/>
                  </a:cubicBezTo>
                  <a:cubicBezTo>
                    <a:pt x="53718" y="106828"/>
                    <a:pt x="55017" y="106749"/>
                    <a:pt x="56446" y="106590"/>
                  </a:cubicBezTo>
                  <a:cubicBezTo>
                    <a:pt x="57875" y="106451"/>
                    <a:pt x="59452" y="106223"/>
                    <a:pt x="61179" y="105905"/>
                  </a:cubicBezTo>
                  <a:close/>
                </a:path>
              </a:pathLst>
            </a:custGeom>
            <a:solidFill>
              <a:srgbClr val="000000"/>
            </a:solidFill>
            <a:ln w="1905" cap="flat">
              <a:noFill/>
              <a:prstDash val="solid"/>
              <a:round/>
            </a:ln>
          </p:spPr>
          <p:txBody>
            <a:bodyPr rtlCol="0" anchor="ctr"/>
            <a:lstStyle/>
            <a:p>
              <a:endParaRPr lang="en-US"/>
            </a:p>
          </p:txBody>
        </p:sp>
        <p:sp>
          <p:nvSpPr>
            <p:cNvPr id="132" name="Freeform: Shape 131">
              <a:extLst>
                <a:ext uri="{FF2B5EF4-FFF2-40B4-BE49-F238E27FC236}">
                  <a16:creationId xmlns:a16="http://schemas.microsoft.com/office/drawing/2014/main" id="{E7F758E1-CBB1-4335-A263-71E2CD779196}"/>
                </a:ext>
              </a:extLst>
            </p:cNvPr>
            <p:cNvSpPr/>
            <p:nvPr/>
          </p:nvSpPr>
          <p:spPr>
            <a:xfrm flipV="1">
              <a:off x="9215164" y="4209455"/>
              <a:ext cx="96559" cy="109388"/>
            </a:xfrm>
            <a:custGeom>
              <a:avLst/>
              <a:gdLst>
                <a:gd name="connsiteX0" fmla="*/ 96807 w 96559"/>
                <a:gd name="connsiteY0" fmla="*/ 59234 h 109388"/>
                <a:gd name="connsiteX1" fmla="*/ 96807 w 96559"/>
                <a:gd name="connsiteY1" fmla="*/ 50870 h 109388"/>
                <a:gd name="connsiteX2" fmla="*/ 18107 w 96559"/>
                <a:gd name="connsiteY2" fmla="*/ 50870 h 109388"/>
                <a:gd name="connsiteX3" fmla="*/ 28763 w 96559"/>
                <a:gd name="connsiteY3" fmla="*/ 23932 h 109388"/>
                <a:gd name="connsiteX4" fmla="*/ 55314 w 96559"/>
                <a:gd name="connsiteY4" fmla="*/ 14675 h 109388"/>
                <a:gd name="connsiteX5" fmla="*/ 74423 w 96559"/>
                <a:gd name="connsiteY5" fmla="*/ 17086 h 109388"/>
                <a:gd name="connsiteX6" fmla="*/ 92819 w 96559"/>
                <a:gd name="connsiteY6" fmla="*/ 24348 h 109388"/>
                <a:gd name="connsiteX7" fmla="*/ 92819 w 96559"/>
                <a:gd name="connsiteY7" fmla="*/ 8156 h 109388"/>
                <a:gd name="connsiteX8" fmla="*/ 73917 w 96559"/>
                <a:gd name="connsiteY8" fmla="*/ 2203 h 109388"/>
                <a:gd name="connsiteX9" fmla="*/ 54302 w 96559"/>
                <a:gd name="connsiteY9" fmla="*/ 149 h 109388"/>
                <a:gd name="connsiteX10" fmla="*/ 14803 w 96559"/>
                <a:gd name="connsiteY10" fmla="*/ 14645 h 109388"/>
                <a:gd name="connsiteX11" fmla="*/ 247 w 96559"/>
                <a:gd name="connsiteY11" fmla="*/ 53935 h 109388"/>
                <a:gd name="connsiteX12" fmla="*/ 14059 w 96559"/>
                <a:gd name="connsiteY12" fmla="*/ 94506 h 109388"/>
                <a:gd name="connsiteX13" fmla="*/ 51325 w 96559"/>
                <a:gd name="connsiteY13" fmla="*/ 109538 h 109388"/>
                <a:gd name="connsiteX14" fmla="*/ 84573 w 96559"/>
                <a:gd name="connsiteY14" fmla="*/ 95994 h 109388"/>
                <a:gd name="connsiteX15" fmla="*/ 96807 w 96559"/>
                <a:gd name="connsiteY15" fmla="*/ 59234 h 109388"/>
                <a:gd name="connsiteX16" fmla="*/ 79692 w 96559"/>
                <a:gd name="connsiteY16" fmla="*/ 64264 h 109388"/>
                <a:gd name="connsiteX17" fmla="*/ 71834 w 96559"/>
                <a:gd name="connsiteY17" fmla="*/ 86648 h 109388"/>
                <a:gd name="connsiteX18" fmla="*/ 51504 w 96559"/>
                <a:gd name="connsiteY18" fmla="*/ 95042 h 109388"/>
                <a:gd name="connsiteX19" fmla="*/ 28584 w 96559"/>
                <a:gd name="connsiteY19" fmla="*/ 86945 h 109388"/>
                <a:gd name="connsiteX20" fmla="*/ 18672 w 96559"/>
                <a:gd name="connsiteY20" fmla="*/ 6414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07" y="59234"/>
                  </a:moveTo>
                  <a:lnTo>
                    <a:pt x="96807" y="50870"/>
                  </a:lnTo>
                  <a:lnTo>
                    <a:pt x="18107" y="50870"/>
                  </a:lnTo>
                  <a:cubicBezTo>
                    <a:pt x="18861" y="39082"/>
                    <a:pt x="22413" y="30103"/>
                    <a:pt x="28763" y="23932"/>
                  </a:cubicBezTo>
                  <a:cubicBezTo>
                    <a:pt x="35113" y="17760"/>
                    <a:pt x="43963" y="14675"/>
                    <a:pt x="55314" y="14675"/>
                  </a:cubicBezTo>
                  <a:cubicBezTo>
                    <a:pt x="61882" y="14675"/>
                    <a:pt x="68252" y="15478"/>
                    <a:pt x="74423" y="17086"/>
                  </a:cubicBezTo>
                  <a:cubicBezTo>
                    <a:pt x="80595" y="18693"/>
                    <a:pt x="86727" y="21114"/>
                    <a:pt x="92819" y="24348"/>
                  </a:cubicBezTo>
                  <a:lnTo>
                    <a:pt x="92819" y="8156"/>
                  </a:lnTo>
                  <a:cubicBezTo>
                    <a:pt x="86667" y="5556"/>
                    <a:pt x="80367" y="3572"/>
                    <a:pt x="73917" y="2203"/>
                  </a:cubicBezTo>
                  <a:cubicBezTo>
                    <a:pt x="67468" y="834"/>
                    <a:pt x="60930" y="149"/>
                    <a:pt x="54302" y="149"/>
                  </a:cubicBezTo>
                  <a:cubicBezTo>
                    <a:pt x="37673" y="149"/>
                    <a:pt x="24506" y="4981"/>
                    <a:pt x="14803" y="14645"/>
                  </a:cubicBezTo>
                  <a:cubicBezTo>
                    <a:pt x="5099" y="24328"/>
                    <a:pt x="247" y="37425"/>
                    <a:pt x="247" y="53935"/>
                  </a:cubicBezTo>
                  <a:cubicBezTo>
                    <a:pt x="247" y="70981"/>
                    <a:pt x="4851" y="84505"/>
                    <a:pt x="14059" y="94506"/>
                  </a:cubicBezTo>
                  <a:cubicBezTo>
                    <a:pt x="23266" y="104527"/>
                    <a:pt x="35688" y="109538"/>
                    <a:pt x="51325" y="109538"/>
                  </a:cubicBezTo>
                  <a:cubicBezTo>
                    <a:pt x="65335" y="109538"/>
                    <a:pt x="76418" y="105023"/>
                    <a:pt x="84573" y="95994"/>
                  </a:cubicBezTo>
                  <a:cubicBezTo>
                    <a:pt x="92729" y="86985"/>
                    <a:pt x="96807" y="74732"/>
                    <a:pt x="96807" y="59234"/>
                  </a:cubicBezTo>
                  <a:close/>
                  <a:moveTo>
                    <a:pt x="79692" y="64264"/>
                  </a:moveTo>
                  <a:cubicBezTo>
                    <a:pt x="79573" y="73610"/>
                    <a:pt x="76953" y="81072"/>
                    <a:pt x="71834" y="86648"/>
                  </a:cubicBezTo>
                  <a:cubicBezTo>
                    <a:pt x="66714" y="92244"/>
                    <a:pt x="59937" y="95042"/>
                    <a:pt x="51504" y="95042"/>
                  </a:cubicBezTo>
                  <a:cubicBezTo>
                    <a:pt x="41959" y="95042"/>
                    <a:pt x="34319" y="92343"/>
                    <a:pt x="28584" y="86945"/>
                  </a:cubicBezTo>
                  <a:cubicBezTo>
                    <a:pt x="22849" y="81548"/>
                    <a:pt x="19545" y="73948"/>
                    <a:pt x="18672" y="64145"/>
                  </a:cubicBezTo>
                  <a:close/>
                </a:path>
              </a:pathLst>
            </a:custGeom>
            <a:solidFill>
              <a:srgbClr val="000000"/>
            </a:solidFill>
            <a:ln w="1905" cap="flat">
              <a:noFill/>
              <a:prstDash val="solid"/>
              <a:round/>
            </a:ln>
          </p:spPr>
          <p:txBody>
            <a:bodyPr rtlCol="0" anchor="ctr"/>
            <a:lstStyle/>
            <a:p>
              <a:endParaRPr lang="en-US"/>
            </a:p>
          </p:txBody>
        </p:sp>
        <p:sp>
          <p:nvSpPr>
            <p:cNvPr id="133" name="Freeform: Shape 132">
              <a:extLst>
                <a:ext uri="{FF2B5EF4-FFF2-40B4-BE49-F238E27FC236}">
                  <a16:creationId xmlns:a16="http://schemas.microsoft.com/office/drawing/2014/main" id="{B172B6B6-1DDE-4593-B13B-ABC2C3E7730A}"/>
                </a:ext>
              </a:extLst>
            </p:cNvPr>
            <p:cNvSpPr/>
            <p:nvPr/>
          </p:nvSpPr>
          <p:spPr>
            <a:xfrm flipV="1">
              <a:off x="9333290" y="4209455"/>
              <a:ext cx="88016" cy="109388"/>
            </a:xfrm>
            <a:custGeom>
              <a:avLst/>
              <a:gdLst>
                <a:gd name="connsiteX0" fmla="*/ 54131 w 88016"/>
                <a:gd name="connsiteY0" fmla="*/ 55215 h 109388"/>
                <a:gd name="connsiteX1" fmla="*/ 25377 w 88016"/>
                <a:gd name="connsiteY1" fmla="*/ 50483 h 109388"/>
                <a:gd name="connsiteX2" fmla="*/ 17370 w 88016"/>
                <a:gd name="connsiteY2" fmla="*/ 34290 h 109388"/>
                <a:gd name="connsiteX3" fmla="*/ 23383 w 88016"/>
                <a:gd name="connsiteY3" fmla="*/ 19824 h 109388"/>
                <a:gd name="connsiteX4" fmla="*/ 39695 w 88016"/>
                <a:gd name="connsiteY4" fmla="*/ 14496 h 109388"/>
                <a:gd name="connsiteX5" fmla="*/ 62555 w 88016"/>
                <a:gd name="connsiteY5" fmla="*/ 24586 h 109388"/>
                <a:gd name="connsiteX6" fmla="*/ 71157 w 88016"/>
                <a:gd name="connsiteY6" fmla="*/ 51405 h 109388"/>
                <a:gd name="connsiteX7" fmla="*/ 71157 w 88016"/>
                <a:gd name="connsiteY7" fmla="*/ 55215 h 109388"/>
                <a:gd name="connsiteX8" fmla="*/ 88272 w 88016"/>
                <a:gd name="connsiteY8" fmla="*/ 62300 h 109388"/>
                <a:gd name="connsiteX9" fmla="*/ 88272 w 88016"/>
                <a:gd name="connsiteY9" fmla="*/ 2858 h 109388"/>
                <a:gd name="connsiteX10" fmla="*/ 71157 w 88016"/>
                <a:gd name="connsiteY10" fmla="*/ 2858 h 109388"/>
                <a:gd name="connsiteX11" fmla="*/ 71157 w 88016"/>
                <a:gd name="connsiteY11" fmla="*/ 18663 h 109388"/>
                <a:gd name="connsiteX12" fmla="*/ 56542 w 88016"/>
                <a:gd name="connsiteY12" fmla="*/ 4673 h 109388"/>
                <a:gd name="connsiteX13" fmla="*/ 35140 w 88016"/>
                <a:gd name="connsiteY13" fmla="*/ 149 h 109388"/>
                <a:gd name="connsiteX14" fmla="*/ 9691 w 88016"/>
                <a:gd name="connsiteY14" fmla="*/ 9138 h 109388"/>
                <a:gd name="connsiteX15" fmla="*/ 255 w 88016"/>
                <a:gd name="connsiteY15" fmla="*/ 33189 h 109388"/>
                <a:gd name="connsiteX16" fmla="*/ 12013 w 88016"/>
                <a:gd name="connsiteY16" fmla="*/ 59680 h 109388"/>
                <a:gd name="connsiteX17" fmla="*/ 47136 w 88016"/>
                <a:gd name="connsiteY17" fmla="*/ 68610 h 109388"/>
                <a:gd name="connsiteX18" fmla="*/ 71157 w 88016"/>
                <a:gd name="connsiteY18" fmla="*/ 68610 h 109388"/>
                <a:gd name="connsiteX19" fmla="*/ 71157 w 88016"/>
                <a:gd name="connsiteY19" fmla="*/ 70306 h 109388"/>
                <a:gd name="connsiteX20" fmla="*/ 63388 w 88016"/>
                <a:gd name="connsiteY20" fmla="*/ 88583 h 109388"/>
                <a:gd name="connsiteX21" fmla="*/ 41570 w 88016"/>
                <a:gd name="connsiteY21" fmla="*/ 95042 h 109388"/>
                <a:gd name="connsiteX22" fmla="*/ 24157 w 88016"/>
                <a:gd name="connsiteY22" fmla="*/ 92899 h 109388"/>
                <a:gd name="connsiteX23" fmla="*/ 7905 w 88016"/>
                <a:gd name="connsiteY23" fmla="*/ 86469 h 109388"/>
                <a:gd name="connsiteX24" fmla="*/ 7905 w 88016"/>
                <a:gd name="connsiteY24" fmla="*/ 102305 h 109388"/>
                <a:gd name="connsiteX25" fmla="*/ 26121 w 88016"/>
                <a:gd name="connsiteY25" fmla="*/ 107722 h 109388"/>
                <a:gd name="connsiteX26" fmla="*/ 43326 w 88016"/>
                <a:gd name="connsiteY26" fmla="*/ 109538 h 109388"/>
                <a:gd name="connsiteX27" fmla="*/ 77110 w 88016"/>
                <a:gd name="connsiteY27" fmla="*/ 97810 h 109388"/>
                <a:gd name="connsiteX28" fmla="*/ 88272 w 88016"/>
                <a:gd name="connsiteY28" fmla="*/ 6230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4131" y="55215"/>
                  </a:moveTo>
                  <a:cubicBezTo>
                    <a:pt x="40300" y="55215"/>
                    <a:pt x="30715" y="53638"/>
                    <a:pt x="25377" y="50483"/>
                  </a:cubicBezTo>
                  <a:cubicBezTo>
                    <a:pt x="20039" y="47328"/>
                    <a:pt x="17370" y="41930"/>
                    <a:pt x="17370" y="34290"/>
                  </a:cubicBezTo>
                  <a:cubicBezTo>
                    <a:pt x="17370" y="28218"/>
                    <a:pt x="19375" y="23396"/>
                    <a:pt x="23383" y="19824"/>
                  </a:cubicBezTo>
                  <a:cubicBezTo>
                    <a:pt x="27391" y="16272"/>
                    <a:pt x="32829" y="14496"/>
                    <a:pt x="39695" y="14496"/>
                  </a:cubicBezTo>
                  <a:cubicBezTo>
                    <a:pt x="49200" y="14496"/>
                    <a:pt x="56820" y="17859"/>
                    <a:pt x="62555" y="24586"/>
                  </a:cubicBezTo>
                  <a:cubicBezTo>
                    <a:pt x="68289" y="31314"/>
                    <a:pt x="71157" y="40253"/>
                    <a:pt x="71157" y="51405"/>
                  </a:cubicBezTo>
                  <a:lnTo>
                    <a:pt x="71157" y="55215"/>
                  </a:lnTo>
                  <a:close/>
                  <a:moveTo>
                    <a:pt x="88272" y="62300"/>
                  </a:moveTo>
                  <a:lnTo>
                    <a:pt x="88272" y="2858"/>
                  </a:lnTo>
                  <a:lnTo>
                    <a:pt x="71157" y="2858"/>
                  </a:lnTo>
                  <a:lnTo>
                    <a:pt x="71157" y="18663"/>
                  </a:lnTo>
                  <a:cubicBezTo>
                    <a:pt x="67248" y="12353"/>
                    <a:pt x="62376" y="7690"/>
                    <a:pt x="56542" y="4673"/>
                  </a:cubicBezTo>
                  <a:cubicBezTo>
                    <a:pt x="50708" y="1657"/>
                    <a:pt x="43574" y="149"/>
                    <a:pt x="35140" y="149"/>
                  </a:cubicBezTo>
                  <a:cubicBezTo>
                    <a:pt x="24484" y="149"/>
                    <a:pt x="16001" y="3145"/>
                    <a:pt x="9691" y="9138"/>
                  </a:cubicBezTo>
                  <a:cubicBezTo>
                    <a:pt x="3400" y="15131"/>
                    <a:pt x="255" y="23148"/>
                    <a:pt x="255" y="33189"/>
                  </a:cubicBezTo>
                  <a:cubicBezTo>
                    <a:pt x="255" y="44897"/>
                    <a:pt x="4174" y="53727"/>
                    <a:pt x="12013" y="59680"/>
                  </a:cubicBezTo>
                  <a:cubicBezTo>
                    <a:pt x="19871" y="65633"/>
                    <a:pt x="31578" y="68610"/>
                    <a:pt x="47136" y="68610"/>
                  </a:cubicBezTo>
                  <a:lnTo>
                    <a:pt x="71157" y="68610"/>
                  </a:lnTo>
                  <a:lnTo>
                    <a:pt x="71157" y="70306"/>
                  </a:lnTo>
                  <a:cubicBezTo>
                    <a:pt x="71157" y="78185"/>
                    <a:pt x="68567" y="84277"/>
                    <a:pt x="63388" y="88583"/>
                  </a:cubicBezTo>
                  <a:cubicBezTo>
                    <a:pt x="58209" y="92889"/>
                    <a:pt x="50936" y="95042"/>
                    <a:pt x="41570" y="95042"/>
                  </a:cubicBezTo>
                  <a:cubicBezTo>
                    <a:pt x="35617" y="95042"/>
                    <a:pt x="29812" y="94327"/>
                    <a:pt x="24157" y="92899"/>
                  </a:cubicBezTo>
                  <a:cubicBezTo>
                    <a:pt x="18521" y="91470"/>
                    <a:pt x="13104" y="89327"/>
                    <a:pt x="7905" y="86469"/>
                  </a:cubicBezTo>
                  <a:lnTo>
                    <a:pt x="7905" y="102305"/>
                  </a:lnTo>
                  <a:cubicBezTo>
                    <a:pt x="14156" y="104726"/>
                    <a:pt x="20228" y="106531"/>
                    <a:pt x="26121" y="107722"/>
                  </a:cubicBezTo>
                  <a:cubicBezTo>
                    <a:pt x="32015" y="108932"/>
                    <a:pt x="37750" y="109538"/>
                    <a:pt x="43326" y="109538"/>
                  </a:cubicBezTo>
                  <a:cubicBezTo>
                    <a:pt x="58407" y="109538"/>
                    <a:pt x="69669" y="105628"/>
                    <a:pt x="77110" y="97810"/>
                  </a:cubicBezTo>
                  <a:cubicBezTo>
                    <a:pt x="84551" y="90011"/>
                    <a:pt x="88272" y="78175"/>
                    <a:pt x="88272" y="62300"/>
                  </a:cubicBezTo>
                  <a:close/>
                </a:path>
              </a:pathLst>
            </a:custGeom>
            <a:solidFill>
              <a:srgbClr val="000000"/>
            </a:solidFill>
            <a:ln w="1905" cap="flat">
              <a:noFill/>
              <a:prstDash val="solid"/>
              <a:round/>
            </a:ln>
          </p:spPr>
          <p:txBody>
            <a:bodyPr rtlCol="0" anchor="ctr"/>
            <a:lstStyle/>
            <a:p>
              <a:endParaRPr lang="en-US"/>
            </a:p>
          </p:txBody>
        </p:sp>
      </p:grpSp>
      <p:sp>
        <p:nvSpPr>
          <p:cNvPr id="134" name="Freeform: Shape 133">
            <a:extLst>
              <a:ext uri="{FF2B5EF4-FFF2-40B4-BE49-F238E27FC236}">
                <a16:creationId xmlns:a16="http://schemas.microsoft.com/office/drawing/2014/main" id="{BE3FA516-39A6-4BE4-9A87-741601B3F99A}"/>
              </a:ext>
            </a:extLst>
          </p:cNvPr>
          <p:cNvSpPr/>
          <p:nvPr/>
        </p:nvSpPr>
        <p:spPr>
          <a:xfrm>
            <a:off x="8482603" y="4494424"/>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00"/>
            </a:solidFill>
            <a:prstDash val="solid"/>
            <a:round/>
          </a:ln>
        </p:spPr>
        <p:txBody>
          <a:bodyPr rtlCol="0" anchor="ctr"/>
          <a:lstStyle/>
          <a:p>
            <a:endParaRPr lang="en-US"/>
          </a:p>
        </p:txBody>
      </p:sp>
      <p:grpSp>
        <p:nvGrpSpPr>
          <p:cNvPr id="135" name="Graphic 4">
            <a:extLst>
              <a:ext uri="{FF2B5EF4-FFF2-40B4-BE49-F238E27FC236}">
                <a16:creationId xmlns:a16="http://schemas.microsoft.com/office/drawing/2014/main" id="{384BE76E-C3EE-4B53-A4D0-E2692D01BCF4}"/>
              </a:ext>
            </a:extLst>
          </p:cNvPr>
          <p:cNvGrpSpPr/>
          <p:nvPr/>
        </p:nvGrpSpPr>
        <p:grpSpPr>
          <a:xfrm>
            <a:off x="8924277" y="4436655"/>
            <a:ext cx="739478" cy="142803"/>
            <a:chOff x="8924277" y="4436655"/>
            <a:chExt cx="739478" cy="142803"/>
          </a:xfrm>
          <a:solidFill>
            <a:srgbClr val="000000"/>
          </a:solidFill>
        </p:grpSpPr>
        <p:sp>
          <p:nvSpPr>
            <p:cNvPr id="136" name="Freeform: Shape 135">
              <a:extLst>
                <a:ext uri="{FF2B5EF4-FFF2-40B4-BE49-F238E27FC236}">
                  <a16:creationId xmlns:a16="http://schemas.microsoft.com/office/drawing/2014/main" id="{8A9CF51D-31AE-4A0D-B0B4-653C3EB6BF6A}"/>
                </a:ext>
              </a:extLst>
            </p:cNvPr>
            <p:cNvSpPr/>
            <p:nvPr/>
          </p:nvSpPr>
          <p:spPr>
            <a:xfrm flipV="1">
              <a:off x="8924277" y="4436655"/>
              <a:ext cx="69127" cy="111109"/>
            </a:xfrm>
            <a:custGeom>
              <a:avLst/>
              <a:gdLst>
                <a:gd name="connsiteX0" fmla="*/ 230 w 69127"/>
                <a:gd name="connsiteY0" fmla="*/ 111261 h 111109"/>
                <a:gd name="connsiteX1" fmla="*/ 15256 w 69127"/>
                <a:gd name="connsiteY1" fmla="*/ 111261 h 111109"/>
                <a:gd name="connsiteX2" fmla="*/ 15256 w 69127"/>
                <a:gd name="connsiteY2" fmla="*/ 12796 h 111109"/>
                <a:gd name="connsiteX3" fmla="*/ 69358 w 69127"/>
                <a:gd name="connsiteY3" fmla="*/ 12796 h 111109"/>
                <a:gd name="connsiteX4" fmla="*/ 69358 w 69127"/>
                <a:gd name="connsiteY4" fmla="*/ 152 h 111109"/>
                <a:gd name="connsiteX5" fmla="*/ 230 w 69127"/>
                <a:gd name="connsiteY5" fmla="*/ 15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7" h="111109">
                  <a:moveTo>
                    <a:pt x="230" y="111261"/>
                  </a:moveTo>
                  <a:lnTo>
                    <a:pt x="15256" y="111261"/>
                  </a:lnTo>
                  <a:lnTo>
                    <a:pt x="15256" y="12796"/>
                  </a:lnTo>
                  <a:lnTo>
                    <a:pt x="69358" y="12796"/>
                  </a:lnTo>
                  <a:lnTo>
                    <a:pt x="69358" y="152"/>
                  </a:lnTo>
                  <a:lnTo>
                    <a:pt x="230" y="152"/>
                  </a:lnTo>
                  <a:close/>
                </a:path>
              </a:pathLst>
            </a:custGeom>
            <a:solidFill>
              <a:srgbClr val="000000"/>
            </a:solidFill>
            <a:ln w="1524" cap="flat">
              <a:noFill/>
              <a:prstDash val="solid"/>
              <a:round/>
            </a:ln>
          </p:spPr>
          <p:txBody>
            <a:bodyPr rtlCol="0" anchor="ctr"/>
            <a:lstStyle/>
            <a:p>
              <a:endParaRPr lang="en-US"/>
            </a:p>
          </p:txBody>
        </p:sp>
        <p:sp>
          <p:nvSpPr>
            <p:cNvPr id="137" name="Freeform: Shape 136">
              <a:extLst>
                <a:ext uri="{FF2B5EF4-FFF2-40B4-BE49-F238E27FC236}">
                  <a16:creationId xmlns:a16="http://schemas.microsoft.com/office/drawing/2014/main" id="{0B74A348-1C25-41CF-B2F4-387811674E23}"/>
                </a:ext>
              </a:extLst>
            </p:cNvPr>
            <p:cNvSpPr/>
            <p:nvPr/>
          </p:nvSpPr>
          <p:spPr>
            <a:xfrm flipV="1">
              <a:off x="9003373" y="4462420"/>
              <a:ext cx="70413" cy="87510"/>
            </a:xfrm>
            <a:custGeom>
              <a:avLst/>
              <a:gdLst>
                <a:gd name="connsiteX0" fmla="*/ 43338 w 70413"/>
                <a:gd name="connsiteY0" fmla="*/ 44215 h 87510"/>
                <a:gd name="connsiteX1" fmla="*/ 20335 w 70413"/>
                <a:gd name="connsiteY1" fmla="*/ 40429 h 87510"/>
                <a:gd name="connsiteX2" fmla="*/ 13930 w 70413"/>
                <a:gd name="connsiteY2" fmla="*/ 27475 h 87510"/>
                <a:gd name="connsiteX3" fmla="*/ 18740 w 70413"/>
                <a:gd name="connsiteY3" fmla="*/ 15902 h 87510"/>
                <a:gd name="connsiteX4" fmla="*/ 31789 w 70413"/>
                <a:gd name="connsiteY4" fmla="*/ 11639 h 87510"/>
                <a:gd name="connsiteX5" fmla="*/ 50077 w 70413"/>
                <a:gd name="connsiteY5" fmla="*/ 19712 h 87510"/>
                <a:gd name="connsiteX6" fmla="*/ 56959 w 70413"/>
                <a:gd name="connsiteY6" fmla="*/ 41167 h 87510"/>
                <a:gd name="connsiteX7" fmla="*/ 56959 w 70413"/>
                <a:gd name="connsiteY7" fmla="*/ 44215 h 87510"/>
                <a:gd name="connsiteX8" fmla="*/ 70651 w 70413"/>
                <a:gd name="connsiteY8" fmla="*/ 49882 h 87510"/>
                <a:gd name="connsiteX9" fmla="*/ 70651 w 70413"/>
                <a:gd name="connsiteY9" fmla="*/ 2329 h 87510"/>
                <a:gd name="connsiteX10" fmla="*/ 56959 w 70413"/>
                <a:gd name="connsiteY10" fmla="*/ 2329 h 87510"/>
                <a:gd name="connsiteX11" fmla="*/ 56959 w 70413"/>
                <a:gd name="connsiteY11" fmla="*/ 14973 h 87510"/>
                <a:gd name="connsiteX12" fmla="*/ 45267 w 70413"/>
                <a:gd name="connsiteY12" fmla="*/ 3781 h 87510"/>
                <a:gd name="connsiteX13" fmla="*/ 28146 w 70413"/>
                <a:gd name="connsiteY13" fmla="*/ 162 h 87510"/>
                <a:gd name="connsiteX14" fmla="*/ 7786 w 70413"/>
                <a:gd name="connsiteY14" fmla="*/ 7353 h 87510"/>
                <a:gd name="connsiteX15" fmla="*/ 237 w 70413"/>
                <a:gd name="connsiteY15" fmla="*/ 26594 h 87510"/>
                <a:gd name="connsiteX16" fmla="*/ 9643 w 70413"/>
                <a:gd name="connsiteY16" fmla="*/ 47787 h 87510"/>
                <a:gd name="connsiteX17" fmla="*/ 37742 w 70413"/>
                <a:gd name="connsiteY17" fmla="*/ 54930 h 87510"/>
                <a:gd name="connsiteX18" fmla="*/ 56959 w 70413"/>
                <a:gd name="connsiteY18" fmla="*/ 54930 h 87510"/>
                <a:gd name="connsiteX19" fmla="*/ 56959 w 70413"/>
                <a:gd name="connsiteY19" fmla="*/ 56288 h 87510"/>
                <a:gd name="connsiteX20" fmla="*/ 50744 w 70413"/>
                <a:gd name="connsiteY20" fmla="*/ 70909 h 87510"/>
                <a:gd name="connsiteX21" fmla="*/ 33289 w 70413"/>
                <a:gd name="connsiteY21" fmla="*/ 76076 h 87510"/>
                <a:gd name="connsiteX22" fmla="*/ 19359 w 70413"/>
                <a:gd name="connsiteY22" fmla="*/ 74361 h 87510"/>
                <a:gd name="connsiteX23" fmla="*/ 6357 w 70413"/>
                <a:gd name="connsiteY23" fmla="*/ 69218 h 87510"/>
                <a:gd name="connsiteX24" fmla="*/ 6357 w 70413"/>
                <a:gd name="connsiteY24" fmla="*/ 81886 h 87510"/>
                <a:gd name="connsiteX25" fmla="*/ 20930 w 70413"/>
                <a:gd name="connsiteY25" fmla="*/ 86220 h 87510"/>
                <a:gd name="connsiteX26" fmla="*/ 34694 w 70413"/>
                <a:gd name="connsiteY26" fmla="*/ 87673 h 87510"/>
                <a:gd name="connsiteX27" fmla="*/ 61721 w 70413"/>
                <a:gd name="connsiteY27" fmla="*/ 78291 h 87510"/>
                <a:gd name="connsiteX28" fmla="*/ 70651 w 70413"/>
                <a:gd name="connsiteY28" fmla="*/ 4988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38" y="44215"/>
                  </a:moveTo>
                  <a:cubicBezTo>
                    <a:pt x="32273" y="44215"/>
                    <a:pt x="24606" y="42953"/>
                    <a:pt x="20335" y="40429"/>
                  </a:cubicBezTo>
                  <a:cubicBezTo>
                    <a:pt x="16065" y="37905"/>
                    <a:pt x="13930" y="33586"/>
                    <a:pt x="13930" y="27475"/>
                  </a:cubicBezTo>
                  <a:cubicBezTo>
                    <a:pt x="13930" y="22617"/>
                    <a:pt x="15533" y="18759"/>
                    <a:pt x="18740" y="15902"/>
                  </a:cubicBezTo>
                  <a:cubicBezTo>
                    <a:pt x="21946" y="13060"/>
                    <a:pt x="26296" y="11639"/>
                    <a:pt x="31789" y="11639"/>
                  </a:cubicBezTo>
                  <a:cubicBezTo>
                    <a:pt x="39393" y="11639"/>
                    <a:pt x="45489" y="14330"/>
                    <a:pt x="50077" y="19712"/>
                  </a:cubicBezTo>
                  <a:cubicBezTo>
                    <a:pt x="54665" y="25093"/>
                    <a:pt x="56959" y="32245"/>
                    <a:pt x="56959" y="41167"/>
                  </a:cubicBezTo>
                  <a:lnTo>
                    <a:pt x="56959" y="44215"/>
                  </a:lnTo>
                  <a:close/>
                  <a:moveTo>
                    <a:pt x="70651" y="49882"/>
                  </a:moveTo>
                  <a:lnTo>
                    <a:pt x="70651" y="2329"/>
                  </a:lnTo>
                  <a:lnTo>
                    <a:pt x="56959" y="2329"/>
                  </a:lnTo>
                  <a:lnTo>
                    <a:pt x="56959" y="14973"/>
                  </a:lnTo>
                  <a:cubicBezTo>
                    <a:pt x="53831" y="9925"/>
                    <a:pt x="49934" y="6194"/>
                    <a:pt x="45267" y="3781"/>
                  </a:cubicBezTo>
                  <a:cubicBezTo>
                    <a:pt x="40600" y="1368"/>
                    <a:pt x="34893" y="162"/>
                    <a:pt x="28146" y="162"/>
                  </a:cubicBezTo>
                  <a:cubicBezTo>
                    <a:pt x="19621" y="162"/>
                    <a:pt x="12834" y="2559"/>
                    <a:pt x="7786" y="7353"/>
                  </a:cubicBezTo>
                  <a:cubicBezTo>
                    <a:pt x="2754" y="12147"/>
                    <a:pt x="237" y="18561"/>
                    <a:pt x="237" y="26594"/>
                  </a:cubicBezTo>
                  <a:cubicBezTo>
                    <a:pt x="237" y="35960"/>
                    <a:pt x="3373" y="43024"/>
                    <a:pt x="9643" y="47787"/>
                  </a:cubicBezTo>
                  <a:cubicBezTo>
                    <a:pt x="15930" y="52549"/>
                    <a:pt x="25296" y="54930"/>
                    <a:pt x="37742" y="54930"/>
                  </a:cubicBezTo>
                  <a:lnTo>
                    <a:pt x="56959" y="54930"/>
                  </a:lnTo>
                  <a:lnTo>
                    <a:pt x="56959" y="56288"/>
                  </a:lnTo>
                  <a:cubicBezTo>
                    <a:pt x="56959" y="62590"/>
                    <a:pt x="54887" y="67464"/>
                    <a:pt x="50744" y="70909"/>
                  </a:cubicBezTo>
                  <a:cubicBezTo>
                    <a:pt x="46600" y="74353"/>
                    <a:pt x="40782" y="76076"/>
                    <a:pt x="33289" y="76076"/>
                  </a:cubicBezTo>
                  <a:cubicBezTo>
                    <a:pt x="28527" y="76076"/>
                    <a:pt x="23883" y="75504"/>
                    <a:pt x="19359" y="74361"/>
                  </a:cubicBezTo>
                  <a:cubicBezTo>
                    <a:pt x="14850" y="73218"/>
                    <a:pt x="10516" y="71504"/>
                    <a:pt x="6357" y="69218"/>
                  </a:cubicBezTo>
                  <a:lnTo>
                    <a:pt x="6357" y="81886"/>
                  </a:lnTo>
                  <a:cubicBezTo>
                    <a:pt x="11358" y="83823"/>
                    <a:pt x="16216" y="85268"/>
                    <a:pt x="20930" y="86220"/>
                  </a:cubicBezTo>
                  <a:cubicBezTo>
                    <a:pt x="25645" y="87188"/>
                    <a:pt x="30233" y="87673"/>
                    <a:pt x="34694" y="87673"/>
                  </a:cubicBezTo>
                  <a:cubicBezTo>
                    <a:pt x="46759" y="87673"/>
                    <a:pt x="55768" y="84545"/>
                    <a:pt x="61721" y="78291"/>
                  </a:cubicBezTo>
                  <a:cubicBezTo>
                    <a:pt x="67674" y="72052"/>
                    <a:pt x="70651" y="62582"/>
                    <a:pt x="70651" y="49882"/>
                  </a:cubicBezTo>
                  <a:close/>
                </a:path>
              </a:pathLst>
            </a:custGeom>
            <a:solidFill>
              <a:srgbClr val="000000"/>
            </a:solidFill>
            <a:ln w="1524" cap="flat">
              <a:noFill/>
              <a:prstDash val="solid"/>
              <a:round/>
            </a:ln>
          </p:spPr>
          <p:txBody>
            <a:bodyPr rtlCol="0" anchor="ctr"/>
            <a:lstStyle/>
            <a:p>
              <a:endParaRPr lang="en-US"/>
            </a:p>
          </p:txBody>
        </p:sp>
        <p:sp>
          <p:nvSpPr>
            <p:cNvPr id="138" name="Freeform: Shape 137">
              <a:extLst>
                <a:ext uri="{FF2B5EF4-FFF2-40B4-BE49-F238E27FC236}">
                  <a16:creationId xmlns:a16="http://schemas.microsoft.com/office/drawing/2014/main" id="{882DC1C8-19D2-4676-A0EC-B95563E38C7D}"/>
                </a:ext>
              </a:extLst>
            </p:cNvPr>
            <p:cNvSpPr/>
            <p:nvPr/>
          </p:nvSpPr>
          <p:spPr>
            <a:xfrm flipV="1">
              <a:off x="9095881" y="4462420"/>
              <a:ext cx="63698" cy="87510"/>
            </a:xfrm>
            <a:custGeom>
              <a:avLst/>
              <a:gdLst>
                <a:gd name="connsiteX0" fmla="*/ 59466 w 63698"/>
                <a:gd name="connsiteY0" fmla="*/ 83220 h 87510"/>
                <a:gd name="connsiteX1" fmla="*/ 59466 w 63698"/>
                <a:gd name="connsiteY1" fmla="*/ 70266 h 87510"/>
                <a:gd name="connsiteX2" fmla="*/ 47417 w 63698"/>
                <a:gd name="connsiteY2" fmla="*/ 74719 h 87510"/>
                <a:gd name="connsiteX3" fmla="*/ 34463 w 63698"/>
                <a:gd name="connsiteY3" fmla="*/ 76219 h 87510"/>
                <a:gd name="connsiteX4" fmla="*/ 19176 w 63698"/>
                <a:gd name="connsiteY4" fmla="*/ 73099 h 87510"/>
                <a:gd name="connsiteX5" fmla="*/ 14080 w 63698"/>
                <a:gd name="connsiteY5" fmla="*/ 63717 h 87510"/>
                <a:gd name="connsiteX6" fmla="*/ 17723 w 63698"/>
                <a:gd name="connsiteY6" fmla="*/ 56240 h 87510"/>
                <a:gd name="connsiteX7" fmla="*/ 32392 w 63698"/>
                <a:gd name="connsiteY7" fmla="*/ 51073 h 87510"/>
                <a:gd name="connsiteX8" fmla="*/ 37083 w 63698"/>
                <a:gd name="connsiteY8" fmla="*/ 50025 h 87510"/>
                <a:gd name="connsiteX9" fmla="*/ 57800 w 63698"/>
                <a:gd name="connsiteY9" fmla="*/ 41214 h 87510"/>
                <a:gd name="connsiteX10" fmla="*/ 63943 w 63698"/>
                <a:gd name="connsiteY10" fmla="*/ 25332 h 87510"/>
                <a:gd name="connsiteX11" fmla="*/ 54752 w 63698"/>
                <a:gd name="connsiteY11" fmla="*/ 6924 h 87510"/>
                <a:gd name="connsiteX12" fmla="*/ 29487 w 63698"/>
                <a:gd name="connsiteY12" fmla="*/ 162 h 87510"/>
                <a:gd name="connsiteX13" fmla="*/ 15532 w 63698"/>
                <a:gd name="connsiteY13" fmla="*/ 1471 h 87510"/>
                <a:gd name="connsiteX14" fmla="*/ 245 w 63698"/>
                <a:gd name="connsiteY14" fmla="*/ 5377 h 87510"/>
                <a:gd name="connsiteX15" fmla="*/ 245 w 63698"/>
                <a:gd name="connsiteY15" fmla="*/ 19521 h 87510"/>
                <a:gd name="connsiteX16" fmla="*/ 15199 w 63698"/>
                <a:gd name="connsiteY16" fmla="*/ 13592 h 87510"/>
                <a:gd name="connsiteX17" fmla="*/ 29796 w 63698"/>
                <a:gd name="connsiteY17" fmla="*/ 11639 h 87510"/>
                <a:gd name="connsiteX18" fmla="*/ 44655 w 63698"/>
                <a:gd name="connsiteY18" fmla="*/ 14949 h 87510"/>
                <a:gd name="connsiteX19" fmla="*/ 49870 w 63698"/>
                <a:gd name="connsiteY19" fmla="*/ 24284 h 87510"/>
                <a:gd name="connsiteX20" fmla="*/ 46108 w 63698"/>
                <a:gd name="connsiteY20" fmla="*/ 32832 h 87510"/>
                <a:gd name="connsiteX21" fmla="*/ 29629 w 63698"/>
                <a:gd name="connsiteY21" fmla="*/ 38571 h 87510"/>
                <a:gd name="connsiteX22" fmla="*/ 24867 w 63698"/>
                <a:gd name="connsiteY22" fmla="*/ 39690 h 87510"/>
                <a:gd name="connsiteX23" fmla="*/ 6484 w 63698"/>
                <a:gd name="connsiteY23" fmla="*/ 47906 h 87510"/>
                <a:gd name="connsiteX24" fmla="*/ 840 w 63698"/>
                <a:gd name="connsiteY24" fmla="*/ 63122 h 87510"/>
                <a:gd name="connsiteX25" fmla="*/ 9174 w 63698"/>
                <a:gd name="connsiteY25" fmla="*/ 81267 h 87510"/>
                <a:gd name="connsiteX26" fmla="*/ 32844 w 63698"/>
                <a:gd name="connsiteY26" fmla="*/ 87673 h 87510"/>
                <a:gd name="connsiteX27" fmla="*/ 47108 w 63698"/>
                <a:gd name="connsiteY27" fmla="*/ 86553 h 87510"/>
                <a:gd name="connsiteX28" fmla="*/ 59466 w 63698"/>
                <a:gd name="connsiteY28" fmla="*/ 8322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466" y="83220"/>
                  </a:moveTo>
                  <a:lnTo>
                    <a:pt x="59466" y="70266"/>
                  </a:lnTo>
                  <a:cubicBezTo>
                    <a:pt x="55609" y="72250"/>
                    <a:pt x="51593" y="73734"/>
                    <a:pt x="47417" y="74719"/>
                  </a:cubicBezTo>
                  <a:cubicBezTo>
                    <a:pt x="43258" y="75719"/>
                    <a:pt x="38940" y="76219"/>
                    <a:pt x="34463" y="76219"/>
                  </a:cubicBezTo>
                  <a:cubicBezTo>
                    <a:pt x="27669" y="76219"/>
                    <a:pt x="22573" y="75179"/>
                    <a:pt x="19176" y="73099"/>
                  </a:cubicBezTo>
                  <a:cubicBezTo>
                    <a:pt x="15779" y="71020"/>
                    <a:pt x="14080" y="67892"/>
                    <a:pt x="14080" y="63717"/>
                  </a:cubicBezTo>
                  <a:cubicBezTo>
                    <a:pt x="14080" y="60542"/>
                    <a:pt x="15294" y="58050"/>
                    <a:pt x="17723" y="56240"/>
                  </a:cubicBezTo>
                  <a:cubicBezTo>
                    <a:pt x="20152" y="54430"/>
                    <a:pt x="25042" y="52708"/>
                    <a:pt x="32392" y="51073"/>
                  </a:cubicBezTo>
                  <a:lnTo>
                    <a:pt x="37083" y="50025"/>
                  </a:lnTo>
                  <a:cubicBezTo>
                    <a:pt x="46798" y="47945"/>
                    <a:pt x="53704" y="45009"/>
                    <a:pt x="57800" y="41214"/>
                  </a:cubicBezTo>
                  <a:cubicBezTo>
                    <a:pt x="61895" y="37420"/>
                    <a:pt x="63943" y="32126"/>
                    <a:pt x="63943" y="25332"/>
                  </a:cubicBezTo>
                  <a:cubicBezTo>
                    <a:pt x="63943" y="17584"/>
                    <a:pt x="60879" y="11449"/>
                    <a:pt x="54752" y="6924"/>
                  </a:cubicBezTo>
                  <a:cubicBezTo>
                    <a:pt x="48624" y="2416"/>
                    <a:pt x="40202" y="162"/>
                    <a:pt x="29487" y="162"/>
                  </a:cubicBezTo>
                  <a:cubicBezTo>
                    <a:pt x="25026" y="162"/>
                    <a:pt x="20374" y="598"/>
                    <a:pt x="15532" y="1471"/>
                  </a:cubicBezTo>
                  <a:cubicBezTo>
                    <a:pt x="10691" y="2344"/>
                    <a:pt x="5595" y="3646"/>
                    <a:pt x="245" y="5377"/>
                  </a:cubicBezTo>
                  <a:lnTo>
                    <a:pt x="245" y="19521"/>
                  </a:lnTo>
                  <a:cubicBezTo>
                    <a:pt x="5309" y="16886"/>
                    <a:pt x="10294" y="14910"/>
                    <a:pt x="15199" y="13592"/>
                  </a:cubicBezTo>
                  <a:cubicBezTo>
                    <a:pt x="20104" y="12290"/>
                    <a:pt x="24970" y="11639"/>
                    <a:pt x="29796" y="11639"/>
                  </a:cubicBezTo>
                  <a:cubicBezTo>
                    <a:pt x="36241" y="11639"/>
                    <a:pt x="41194" y="12743"/>
                    <a:pt x="44655" y="14949"/>
                  </a:cubicBezTo>
                  <a:cubicBezTo>
                    <a:pt x="48132" y="17156"/>
                    <a:pt x="49870" y="20267"/>
                    <a:pt x="49870" y="24284"/>
                  </a:cubicBezTo>
                  <a:cubicBezTo>
                    <a:pt x="49870" y="27999"/>
                    <a:pt x="48616" y="30848"/>
                    <a:pt x="46108" y="32832"/>
                  </a:cubicBezTo>
                  <a:cubicBezTo>
                    <a:pt x="43615" y="34817"/>
                    <a:pt x="38123" y="36730"/>
                    <a:pt x="29629" y="38571"/>
                  </a:cubicBezTo>
                  <a:lnTo>
                    <a:pt x="24867" y="39690"/>
                  </a:lnTo>
                  <a:cubicBezTo>
                    <a:pt x="16390" y="41468"/>
                    <a:pt x="10262" y="44207"/>
                    <a:pt x="6484" y="47906"/>
                  </a:cubicBezTo>
                  <a:cubicBezTo>
                    <a:pt x="2721" y="51605"/>
                    <a:pt x="840" y="56677"/>
                    <a:pt x="840" y="63122"/>
                  </a:cubicBezTo>
                  <a:cubicBezTo>
                    <a:pt x="840" y="70964"/>
                    <a:pt x="3618" y="77013"/>
                    <a:pt x="9174" y="81267"/>
                  </a:cubicBezTo>
                  <a:cubicBezTo>
                    <a:pt x="14731" y="85537"/>
                    <a:pt x="22621" y="87673"/>
                    <a:pt x="32844" y="87673"/>
                  </a:cubicBezTo>
                  <a:cubicBezTo>
                    <a:pt x="37892" y="87673"/>
                    <a:pt x="42647" y="87300"/>
                    <a:pt x="47108" y="86553"/>
                  </a:cubicBezTo>
                  <a:cubicBezTo>
                    <a:pt x="51585" y="85823"/>
                    <a:pt x="55704" y="84712"/>
                    <a:pt x="59466" y="83220"/>
                  </a:cubicBezTo>
                  <a:close/>
                </a:path>
              </a:pathLst>
            </a:custGeom>
            <a:solidFill>
              <a:srgbClr val="000000"/>
            </a:solidFill>
            <a:ln w="1524" cap="flat">
              <a:noFill/>
              <a:prstDash val="solid"/>
              <a:round/>
            </a:ln>
          </p:spPr>
          <p:txBody>
            <a:bodyPr rtlCol="0" anchor="ctr"/>
            <a:lstStyle/>
            <a:p>
              <a:endParaRPr lang="en-US"/>
            </a:p>
          </p:txBody>
        </p:sp>
        <p:sp>
          <p:nvSpPr>
            <p:cNvPr id="139" name="Freeform: Shape 138">
              <a:extLst>
                <a:ext uri="{FF2B5EF4-FFF2-40B4-BE49-F238E27FC236}">
                  <a16:creationId xmlns:a16="http://schemas.microsoft.com/office/drawing/2014/main" id="{88C62920-BF6C-4B85-AB6B-69DDB3FC4E11}"/>
                </a:ext>
              </a:extLst>
            </p:cNvPr>
            <p:cNvSpPr/>
            <p:nvPr/>
          </p:nvSpPr>
          <p:spPr>
            <a:xfrm flipV="1">
              <a:off x="9167019" y="4547764"/>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40" name="Freeform: Shape 139">
              <a:extLst>
                <a:ext uri="{FF2B5EF4-FFF2-40B4-BE49-F238E27FC236}">
                  <a16:creationId xmlns:a16="http://schemas.microsoft.com/office/drawing/2014/main" id="{F84AF729-4A83-4793-B375-54E0ECE36AF4}"/>
                </a:ext>
              </a:extLst>
            </p:cNvPr>
            <p:cNvSpPr/>
            <p:nvPr/>
          </p:nvSpPr>
          <p:spPr>
            <a:xfrm flipV="1">
              <a:off x="9216653" y="4436655"/>
              <a:ext cx="101798" cy="111109"/>
            </a:xfrm>
            <a:custGeom>
              <a:avLst/>
              <a:gdLst>
                <a:gd name="connsiteX0" fmla="*/ 42654 w 101798"/>
                <a:gd name="connsiteY0" fmla="*/ 152 h 111109"/>
                <a:gd name="connsiteX1" fmla="*/ 244 w 101798"/>
                <a:gd name="connsiteY1" fmla="*/ 111261 h 111109"/>
                <a:gd name="connsiteX2" fmla="*/ 15937 w 101798"/>
                <a:gd name="connsiteY2" fmla="*/ 111261 h 111109"/>
                <a:gd name="connsiteX3" fmla="*/ 51155 w 101798"/>
                <a:gd name="connsiteY3" fmla="*/ 17725 h 111109"/>
                <a:gd name="connsiteX4" fmla="*/ 86422 w 101798"/>
                <a:gd name="connsiteY4" fmla="*/ 111261 h 111109"/>
                <a:gd name="connsiteX5" fmla="*/ 102043 w 101798"/>
                <a:gd name="connsiteY5" fmla="*/ 111261 h 111109"/>
                <a:gd name="connsiteX6" fmla="*/ 59704 w 101798"/>
                <a:gd name="connsiteY6" fmla="*/ 15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798" h="111109">
                  <a:moveTo>
                    <a:pt x="42654" y="152"/>
                  </a:moveTo>
                  <a:lnTo>
                    <a:pt x="244" y="111261"/>
                  </a:lnTo>
                  <a:lnTo>
                    <a:pt x="15937" y="111261"/>
                  </a:lnTo>
                  <a:lnTo>
                    <a:pt x="51155" y="17725"/>
                  </a:lnTo>
                  <a:lnTo>
                    <a:pt x="86422" y="111261"/>
                  </a:lnTo>
                  <a:lnTo>
                    <a:pt x="102043" y="111261"/>
                  </a:lnTo>
                  <a:lnTo>
                    <a:pt x="59704" y="152"/>
                  </a:lnTo>
                  <a:close/>
                </a:path>
              </a:pathLst>
            </a:custGeom>
            <a:solidFill>
              <a:srgbClr val="000000"/>
            </a:solidFill>
            <a:ln w="1524" cap="flat">
              <a:noFill/>
              <a:prstDash val="solid"/>
              <a:round/>
            </a:ln>
          </p:spPr>
          <p:txBody>
            <a:bodyPr rtlCol="0" anchor="ctr"/>
            <a:lstStyle/>
            <a:p>
              <a:endParaRPr lang="en-US"/>
            </a:p>
          </p:txBody>
        </p:sp>
        <p:sp>
          <p:nvSpPr>
            <p:cNvPr id="141" name="Freeform: Shape 140">
              <a:extLst>
                <a:ext uri="{FF2B5EF4-FFF2-40B4-BE49-F238E27FC236}">
                  <a16:creationId xmlns:a16="http://schemas.microsoft.com/office/drawing/2014/main" id="{57855291-86AE-4265-BB3B-923FE22C0D94}"/>
                </a:ext>
              </a:extLst>
            </p:cNvPr>
            <p:cNvSpPr/>
            <p:nvPr/>
          </p:nvSpPr>
          <p:spPr>
            <a:xfrm flipV="1">
              <a:off x="9316311" y="4462420"/>
              <a:ext cx="77247" cy="87510"/>
            </a:xfrm>
            <a:custGeom>
              <a:avLst/>
              <a:gdLst>
                <a:gd name="connsiteX0" fmla="*/ 77500 w 77247"/>
                <a:gd name="connsiteY0" fmla="*/ 47430 h 87510"/>
                <a:gd name="connsiteX1" fmla="*/ 77500 w 77247"/>
                <a:gd name="connsiteY1" fmla="*/ 40738 h 87510"/>
                <a:gd name="connsiteX2" fmla="*/ 14540 w 77247"/>
                <a:gd name="connsiteY2" fmla="*/ 40738 h 87510"/>
                <a:gd name="connsiteX3" fmla="*/ 23065 w 77247"/>
                <a:gd name="connsiteY3" fmla="*/ 19188 h 87510"/>
                <a:gd name="connsiteX4" fmla="*/ 44305 w 77247"/>
                <a:gd name="connsiteY4" fmla="*/ 11782 h 87510"/>
                <a:gd name="connsiteX5" fmla="*/ 59593 w 77247"/>
                <a:gd name="connsiteY5" fmla="*/ 13711 h 87510"/>
                <a:gd name="connsiteX6" fmla="*/ 74309 w 77247"/>
                <a:gd name="connsiteY6" fmla="*/ 19521 h 87510"/>
                <a:gd name="connsiteX7" fmla="*/ 74309 w 77247"/>
                <a:gd name="connsiteY7" fmla="*/ 6567 h 87510"/>
                <a:gd name="connsiteX8" fmla="*/ 59188 w 77247"/>
                <a:gd name="connsiteY8" fmla="*/ 1805 h 87510"/>
                <a:gd name="connsiteX9" fmla="*/ 43496 w 77247"/>
                <a:gd name="connsiteY9" fmla="*/ 162 h 87510"/>
                <a:gd name="connsiteX10" fmla="*/ 11896 w 77247"/>
                <a:gd name="connsiteY10" fmla="*/ 11758 h 87510"/>
                <a:gd name="connsiteX11" fmla="*/ 252 w 77247"/>
                <a:gd name="connsiteY11" fmla="*/ 43191 h 87510"/>
                <a:gd name="connsiteX12" fmla="*/ 11301 w 77247"/>
                <a:gd name="connsiteY12" fmla="*/ 75647 h 87510"/>
                <a:gd name="connsiteX13" fmla="*/ 41114 w 77247"/>
                <a:gd name="connsiteY13" fmla="*/ 87673 h 87510"/>
                <a:gd name="connsiteX14" fmla="*/ 67713 w 77247"/>
                <a:gd name="connsiteY14" fmla="*/ 76838 h 87510"/>
                <a:gd name="connsiteX15" fmla="*/ 77500 w 77247"/>
                <a:gd name="connsiteY15" fmla="*/ 47430 h 87510"/>
                <a:gd name="connsiteX16" fmla="*/ 63808 w 77247"/>
                <a:gd name="connsiteY16" fmla="*/ 51454 h 87510"/>
                <a:gd name="connsiteX17" fmla="*/ 57521 w 77247"/>
                <a:gd name="connsiteY17" fmla="*/ 69361 h 87510"/>
                <a:gd name="connsiteX18" fmla="*/ 41257 w 77247"/>
                <a:gd name="connsiteY18" fmla="*/ 76076 h 87510"/>
                <a:gd name="connsiteX19" fmla="*/ 22922 w 77247"/>
                <a:gd name="connsiteY19" fmla="*/ 69599 h 87510"/>
                <a:gd name="connsiteX20" fmla="*/ 14992 w 77247"/>
                <a:gd name="connsiteY20" fmla="*/ 5135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00" y="47430"/>
                  </a:moveTo>
                  <a:lnTo>
                    <a:pt x="77500" y="40738"/>
                  </a:lnTo>
                  <a:lnTo>
                    <a:pt x="14540" y="40738"/>
                  </a:lnTo>
                  <a:cubicBezTo>
                    <a:pt x="15143" y="31308"/>
                    <a:pt x="17985" y="24125"/>
                    <a:pt x="23065" y="19188"/>
                  </a:cubicBezTo>
                  <a:cubicBezTo>
                    <a:pt x="28145" y="14251"/>
                    <a:pt x="35225" y="11782"/>
                    <a:pt x="44305" y="11782"/>
                  </a:cubicBezTo>
                  <a:cubicBezTo>
                    <a:pt x="49560" y="11782"/>
                    <a:pt x="54656" y="12425"/>
                    <a:pt x="59593" y="13711"/>
                  </a:cubicBezTo>
                  <a:cubicBezTo>
                    <a:pt x="64530" y="14997"/>
                    <a:pt x="69436" y="16934"/>
                    <a:pt x="74309" y="19521"/>
                  </a:cubicBezTo>
                  <a:lnTo>
                    <a:pt x="74309" y="6567"/>
                  </a:lnTo>
                  <a:cubicBezTo>
                    <a:pt x="69388" y="4488"/>
                    <a:pt x="64348" y="2900"/>
                    <a:pt x="59188" y="1805"/>
                  </a:cubicBezTo>
                  <a:cubicBezTo>
                    <a:pt x="54029" y="709"/>
                    <a:pt x="48798" y="162"/>
                    <a:pt x="43496" y="162"/>
                  </a:cubicBezTo>
                  <a:cubicBezTo>
                    <a:pt x="30193" y="162"/>
                    <a:pt x="19659" y="4027"/>
                    <a:pt x="11896" y="11758"/>
                  </a:cubicBezTo>
                  <a:cubicBezTo>
                    <a:pt x="4134" y="19505"/>
                    <a:pt x="252" y="29983"/>
                    <a:pt x="252" y="43191"/>
                  </a:cubicBezTo>
                  <a:cubicBezTo>
                    <a:pt x="252" y="56827"/>
                    <a:pt x="3935" y="67646"/>
                    <a:pt x="11301" y="75647"/>
                  </a:cubicBezTo>
                  <a:cubicBezTo>
                    <a:pt x="18667" y="83664"/>
                    <a:pt x="28605" y="87673"/>
                    <a:pt x="41114" y="87673"/>
                  </a:cubicBezTo>
                  <a:cubicBezTo>
                    <a:pt x="52322" y="87673"/>
                    <a:pt x="61188" y="84061"/>
                    <a:pt x="67713" y="76838"/>
                  </a:cubicBezTo>
                  <a:cubicBezTo>
                    <a:pt x="74238" y="69631"/>
                    <a:pt x="77500" y="59828"/>
                    <a:pt x="77500" y="47430"/>
                  </a:cubicBezTo>
                  <a:close/>
                  <a:moveTo>
                    <a:pt x="63808" y="51454"/>
                  </a:moveTo>
                  <a:cubicBezTo>
                    <a:pt x="63712" y="58931"/>
                    <a:pt x="61617" y="64900"/>
                    <a:pt x="57521" y="69361"/>
                  </a:cubicBezTo>
                  <a:cubicBezTo>
                    <a:pt x="53425" y="73838"/>
                    <a:pt x="48004" y="76076"/>
                    <a:pt x="41257" y="76076"/>
                  </a:cubicBezTo>
                  <a:cubicBezTo>
                    <a:pt x="33622" y="76076"/>
                    <a:pt x="27510" y="73917"/>
                    <a:pt x="22922" y="69599"/>
                  </a:cubicBezTo>
                  <a:cubicBezTo>
                    <a:pt x="18334" y="65281"/>
                    <a:pt x="15691" y="59201"/>
                    <a:pt x="14992" y="51359"/>
                  </a:cubicBezTo>
                  <a:close/>
                </a:path>
              </a:pathLst>
            </a:custGeom>
            <a:solidFill>
              <a:srgbClr val="000000"/>
            </a:solidFill>
            <a:ln w="1524" cap="flat">
              <a:noFill/>
              <a:prstDash val="solid"/>
              <a:round/>
            </a:ln>
          </p:spPr>
          <p:txBody>
            <a:bodyPr rtlCol="0" anchor="ctr"/>
            <a:lstStyle/>
            <a:p>
              <a:endParaRPr lang="en-US"/>
            </a:p>
          </p:txBody>
        </p:sp>
        <p:sp>
          <p:nvSpPr>
            <p:cNvPr id="142" name="Freeform: Shape 141">
              <a:extLst>
                <a:ext uri="{FF2B5EF4-FFF2-40B4-BE49-F238E27FC236}">
                  <a16:creationId xmlns:a16="http://schemas.microsoft.com/office/drawing/2014/main" id="{6A7A319F-CC25-4167-9018-66C5E78FC016}"/>
                </a:ext>
              </a:extLst>
            </p:cNvPr>
            <p:cNvSpPr/>
            <p:nvPr/>
          </p:nvSpPr>
          <p:spPr>
            <a:xfrm flipV="1">
              <a:off x="9410073" y="4462420"/>
              <a:ext cx="74485" cy="117038"/>
            </a:xfrm>
            <a:custGeom>
              <a:avLst/>
              <a:gdLst>
                <a:gd name="connsiteX0" fmla="*/ 61051 w 74485"/>
                <a:gd name="connsiteY0" fmla="*/ 74515 h 117038"/>
                <a:gd name="connsiteX1" fmla="*/ 54908 w 74485"/>
                <a:gd name="connsiteY1" fmla="*/ 97565 h 117038"/>
                <a:gd name="connsiteX2" fmla="*/ 37691 w 74485"/>
                <a:gd name="connsiteY2" fmla="*/ 105757 h 117038"/>
                <a:gd name="connsiteX3" fmla="*/ 20546 w 74485"/>
                <a:gd name="connsiteY3" fmla="*/ 97565 h 117038"/>
                <a:gd name="connsiteX4" fmla="*/ 14403 w 74485"/>
                <a:gd name="connsiteY4" fmla="*/ 74515 h 117038"/>
                <a:gd name="connsiteX5" fmla="*/ 20546 w 74485"/>
                <a:gd name="connsiteY5" fmla="*/ 51512 h 117038"/>
                <a:gd name="connsiteX6" fmla="*/ 37691 w 74485"/>
                <a:gd name="connsiteY6" fmla="*/ 43320 h 117038"/>
                <a:gd name="connsiteX7" fmla="*/ 54908 w 74485"/>
                <a:gd name="connsiteY7" fmla="*/ 51512 h 117038"/>
                <a:gd name="connsiteX8" fmla="*/ 61051 w 74485"/>
                <a:gd name="connsiteY8" fmla="*/ 74515 h 117038"/>
                <a:gd name="connsiteX9" fmla="*/ 74743 w 74485"/>
                <a:gd name="connsiteY9" fmla="*/ 42201 h 117038"/>
                <a:gd name="connsiteX10" fmla="*/ 65290 w 74485"/>
                <a:gd name="connsiteY10" fmla="*/ 10554 h 117038"/>
                <a:gd name="connsiteX11" fmla="*/ 36358 w 74485"/>
                <a:gd name="connsiteY11" fmla="*/ 172 h 117038"/>
                <a:gd name="connsiteX12" fmla="*/ 22737 w 74485"/>
                <a:gd name="connsiteY12" fmla="*/ 1244 h 117038"/>
                <a:gd name="connsiteX13" fmla="*/ 10307 w 74485"/>
                <a:gd name="connsiteY13" fmla="*/ 4554 h 117038"/>
                <a:gd name="connsiteX14" fmla="*/ 10307 w 74485"/>
                <a:gd name="connsiteY14" fmla="*/ 17865 h 117038"/>
                <a:gd name="connsiteX15" fmla="*/ 22213 w 74485"/>
                <a:gd name="connsiteY15" fmla="*/ 13055 h 117038"/>
                <a:gd name="connsiteX16" fmla="*/ 34191 w 74485"/>
                <a:gd name="connsiteY16" fmla="*/ 11483 h 117038"/>
                <a:gd name="connsiteX17" fmla="*/ 54360 w 74485"/>
                <a:gd name="connsiteY17" fmla="*/ 18508 h 117038"/>
                <a:gd name="connsiteX18" fmla="*/ 61051 w 74485"/>
                <a:gd name="connsiteY18" fmla="*/ 39749 h 117038"/>
                <a:gd name="connsiteX19" fmla="*/ 61051 w 74485"/>
                <a:gd name="connsiteY19" fmla="*/ 46535 h 117038"/>
                <a:gd name="connsiteX20" fmla="*/ 50193 w 74485"/>
                <a:gd name="connsiteY20" fmla="*/ 35510 h 117038"/>
                <a:gd name="connsiteX21" fmla="*/ 34334 w 74485"/>
                <a:gd name="connsiteY21" fmla="*/ 31867 h 117038"/>
                <a:gd name="connsiteX22" fmla="*/ 9640 w 74485"/>
                <a:gd name="connsiteY22" fmla="*/ 43535 h 117038"/>
                <a:gd name="connsiteX23" fmla="*/ 258 w 74485"/>
                <a:gd name="connsiteY23" fmla="*/ 74515 h 117038"/>
                <a:gd name="connsiteX24" fmla="*/ 9640 w 74485"/>
                <a:gd name="connsiteY24" fmla="*/ 105519 h 117038"/>
                <a:gd name="connsiteX25" fmla="*/ 34334 w 74485"/>
                <a:gd name="connsiteY25" fmla="*/ 117211 h 117038"/>
                <a:gd name="connsiteX26" fmla="*/ 50193 w 74485"/>
                <a:gd name="connsiteY26" fmla="*/ 113567 h 117038"/>
                <a:gd name="connsiteX27" fmla="*/ 61051 w 74485"/>
                <a:gd name="connsiteY27" fmla="*/ 102566 h 117038"/>
                <a:gd name="connsiteX28" fmla="*/ 61051 w 74485"/>
                <a:gd name="connsiteY28" fmla="*/ 115210 h 117038"/>
                <a:gd name="connsiteX29" fmla="*/ 74743 w 74485"/>
                <a:gd name="connsiteY29" fmla="*/ 115210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485" h="117038">
                  <a:moveTo>
                    <a:pt x="61051" y="74515"/>
                  </a:moveTo>
                  <a:cubicBezTo>
                    <a:pt x="61051" y="84437"/>
                    <a:pt x="59003" y="92120"/>
                    <a:pt x="54908" y="97565"/>
                  </a:cubicBezTo>
                  <a:cubicBezTo>
                    <a:pt x="50828" y="103026"/>
                    <a:pt x="45089" y="105757"/>
                    <a:pt x="37691" y="105757"/>
                  </a:cubicBezTo>
                  <a:cubicBezTo>
                    <a:pt x="30357" y="105757"/>
                    <a:pt x="24642" y="103026"/>
                    <a:pt x="20546" y="97565"/>
                  </a:cubicBezTo>
                  <a:cubicBezTo>
                    <a:pt x="16450" y="92120"/>
                    <a:pt x="14403" y="84437"/>
                    <a:pt x="14403" y="74515"/>
                  </a:cubicBezTo>
                  <a:cubicBezTo>
                    <a:pt x="14403" y="64641"/>
                    <a:pt x="16450" y="56973"/>
                    <a:pt x="20546" y="51512"/>
                  </a:cubicBezTo>
                  <a:cubicBezTo>
                    <a:pt x="24642" y="46051"/>
                    <a:pt x="30357" y="43320"/>
                    <a:pt x="37691" y="43320"/>
                  </a:cubicBezTo>
                  <a:cubicBezTo>
                    <a:pt x="45089" y="43320"/>
                    <a:pt x="50828" y="46051"/>
                    <a:pt x="54908" y="51512"/>
                  </a:cubicBezTo>
                  <a:cubicBezTo>
                    <a:pt x="59003" y="56973"/>
                    <a:pt x="61051" y="64641"/>
                    <a:pt x="61051" y="74515"/>
                  </a:cubicBezTo>
                  <a:close/>
                  <a:moveTo>
                    <a:pt x="74743" y="42201"/>
                  </a:moveTo>
                  <a:cubicBezTo>
                    <a:pt x="74743" y="28025"/>
                    <a:pt x="71592" y="17476"/>
                    <a:pt x="65290" y="10554"/>
                  </a:cubicBezTo>
                  <a:cubicBezTo>
                    <a:pt x="59003" y="3633"/>
                    <a:pt x="49359" y="172"/>
                    <a:pt x="36358" y="172"/>
                  </a:cubicBezTo>
                  <a:cubicBezTo>
                    <a:pt x="31548" y="172"/>
                    <a:pt x="27007" y="529"/>
                    <a:pt x="22737" y="1244"/>
                  </a:cubicBezTo>
                  <a:cubicBezTo>
                    <a:pt x="18467" y="1958"/>
                    <a:pt x="14323" y="3061"/>
                    <a:pt x="10307" y="4554"/>
                  </a:cubicBezTo>
                  <a:lnTo>
                    <a:pt x="10307" y="17865"/>
                  </a:lnTo>
                  <a:cubicBezTo>
                    <a:pt x="14323" y="15690"/>
                    <a:pt x="18292" y="14087"/>
                    <a:pt x="22213" y="13055"/>
                  </a:cubicBezTo>
                  <a:cubicBezTo>
                    <a:pt x="26134" y="12007"/>
                    <a:pt x="30127" y="11483"/>
                    <a:pt x="34191" y="11483"/>
                  </a:cubicBezTo>
                  <a:cubicBezTo>
                    <a:pt x="43176" y="11483"/>
                    <a:pt x="49899" y="13825"/>
                    <a:pt x="54360" y="18508"/>
                  </a:cubicBezTo>
                  <a:cubicBezTo>
                    <a:pt x="58821" y="23191"/>
                    <a:pt x="61051" y="30271"/>
                    <a:pt x="61051" y="39749"/>
                  </a:cubicBezTo>
                  <a:lnTo>
                    <a:pt x="61051" y="46535"/>
                  </a:lnTo>
                  <a:cubicBezTo>
                    <a:pt x="58226" y="41614"/>
                    <a:pt x="54606" y="37939"/>
                    <a:pt x="50193" y="35510"/>
                  </a:cubicBezTo>
                  <a:cubicBezTo>
                    <a:pt x="45780" y="33081"/>
                    <a:pt x="40493" y="31867"/>
                    <a:pt x="34334" y="31867"/>
                  </a:cubicBezTo>
                  <a:cubicBezTo>
                    <a:pt x="24126" y="31867"/>
                    <a:pt x="15895" y="35756"/>
                    <a:pt x="9640" y="43535"/>
                  </a:cubicBezTo>
                  <a:cubicBezTo>
                    <a:pt x="3385" y="51329"/>
                    <a:pt x="258" y="61656"/>
                    <a:pt x="258" y="74515"/>
                  </a:cubicBezTo>
                  <a:cubicBezTo>
                    <a:pt x="258" y="87405"/>
                    <a:pt x="3385" y="97740"/>
                    <a:pt x="9640" y="105519"/>
                  </a:cubicBezTo>
                  <a:cubicBezTo>
                    <a:pt x="15895" y="113313"/>
                    <a:pt x="24126" y="117211"/>
                    <a:pt x="34334" y="117211"/>
                  </a:cubicBezTo>
                  <a:cubicBezTo>
                    <a:pt x="40493" y="117211"/>
                    <a:pt x="45780" y="115996"/>
                    <a:pt x="50193" y="113567"/>
                  </a:cubicBezTo>
                  <a:cubicBezTo>
                    <a:pt x="54606" y="111138"/>
                    <a:pt x="58226" y="107471"/>
                    <a:pt x="61051" y="102566"/>
                  </a:cubicBezTo>
                  <a:lnTo>
                    <a:pt x="61051" y="115210"/>
                  </a:lnTo>
                  <a:lnTo>
                    <a:pt x="74743" y="115210"/>
                  </a:lnTo>
                  <a:close/>
                </a:path>
              </a:pathLst>
            </a:custGeom>
            <a:solidFill>
              <a:srgbClr val="000000"/>
            </a:solidFill>
            <a:ln w="1524" cap="flat">
              <a:noFill/>
              <a:prstDash val="solid"/>
              <a:round/>
            </a:ln>
          </p:spPr>
          <p:txBody>
            <a:bodyPr rtlCol="0" anchor="ctr"/>
            <a:lstStyle/>
            <a:p>
              <a:endParaRPr lang="en-US"/>
            </a:p>
          </p:txBody>
        </p:sp>
        <p:sp>
          <p:nvSpPr>
            <p:cNvPr id="143" name="Freeform: Shape 142">
              <a:extLst>
                <a:ext uri="{FF2B5EF4-FFF2-40B4-BE49-F238E27FC236}">
                  <a16:creationId xmlns:a16="http://schemas.microsoft.com/office/drawing/2014/main" id="{17D90A1C-D1FC-4C08-9F4E-4BACDEDD3C59}"/>
                </a:ext>
              </a:extLst>
            </p:cNvPr>
            <p:cNvSpPr/>
            <p:nvPr/>
          </p:nvSpPr>
          <p:spPr>
            <a:xfrm flipV="1">
              <a:off x="9507549" y="4462420"/>
              <a:ext cx="70413" cy="87510"/>
            </a:xfrm>
            <a:custGeom>
              <a:avLst/>
              <a:gdLst>
                <a:gd name="connsiteX0" fmla="*/ 43364 w 70413"/>
                <a:gd name="connsiteY0" fmla="*/ 44215 h 87510"/>
                <a:gd name="connsiteX1" fmla="*/ 20362 w 70413"/>
                <a:gd name="connsiteY1" fmla="*/ 40429 h 87510"/>
                <a:gd name="connsiteX2" fmla="*/ 13956 w 70413"/>
                <a:gd name="connsiteY2" fmla="*/ 27475 h 87510"/>
                <a:gd name="connsiteX3" fmla="*/ 18766 w 70413"/>
                <a:gd name="connsiteY3" fmla="*/ 15902 h 87510"/>
                <a:gd name="connsiteX4" fmla="*/ 31815 w 70413"/>
                <a:gd name="connsiteY4" fmla="*/ 11639 h 87510"/>
                <a:gd name="connsiteX5" fmla="*/ 50103 w 70413"/>
                <a:gd name="connsiteY5" fmla="*/ 19712 h 87510"/>
                <a:gd name="connsiteX6" fmla="*/ 56985 w 70413"/>
                <a:gd name="connsiteY6" fmla="*/ 41167 h 87510"/>
                <a:gd name="connsiteX7" fmla="*/ 56985 w 70413"/>
                <a:gd name="connsiteY7" fmla="*/ 44215 h 87510"/>
                <a:gd name="connsiteX8" fmla="*/ 70677 w 70413"/>
                <a:gd name="connsiteY8" fmla="*/ 49882 h 87510"/>
                <a:gd name="connsiteX9" fmla="*/ 70677 w 70413"/>
                <a:gd name="connsiteY9" fmla="*/ 2329 h 87510"/>
                <a:gd name="connsiteX10" fmla="*/ 56985 w 70413"/>
                <a:gd name="connsiteY10" fmla="*/ 2329 h 87510"/>
                <a:gd name="connsiteX11" fmla="*/ 56985 w 70413"/>
                <a:gd name="connsiteY11" fmla="*/ 14973 h 87510"/>
                <a:gd name="connsiteX12" fmla="*/ 45293 w 70413"/>
                <a:gd name="connsiteY12" fmla="*/ 3781 h 87510"/>
                <a:gd name="connsiteX13" fmla="*/ 28172 w 70413"/>
                <a:gd name="connsiteY13" fmla="*/ 162 h 87510"/>
                <a:gd name="connsiteX14" fmla="*/ 7812 w 70413"/>
                <a:gd name="connsiteY14" fmla="*/ 7353 h 87510"/>
                <a:gd name="connsiteX15" fmla="*/ 264 w 70413"/>
                <a:gd name="connsiteY15" fmla="*/ 26594 h 87510"/>
                <a:gd name="connsiteX16" fmla="*/ 9670 w 70413"/>
                <a:gd name="connsiteY16" fmla="*/ 47787 h 87510"/>
                <a:gd name="connsiteX17" fmla="*/ 37769 w 70413"/>
                <a:gd name="connsiteY17" fmla="*/ 54930 h 87510"/>
                <a:gd name="connsiteX18" fmla="*/ 56985 w 70413"/>
                <a:gd name="connsiteY18" fmla="*/ 54930 h 87510"/>
                <a:gd name="connsiteX19" fmla="*/ 56985 w 70413"/>
                <a:gd name="connsiteY19" fmla="*/ 56288 h 87510"/>
                <a:gd name="connsiteX20" fmla="*/ 50770 w 70413"/>
                <a:gd name="connsiteY20" fmla="*/ 70909 h 87510"/>
                <a:gd name="connsiteX21" fmla="*/ 33316 w 70413"/>
                <a:gd name="connsiteY21" fmla="*/ 76076 h 87510"/>
                <a:gd name="connsiteX22" fmla="*/ 19385 w 70413"/>
                <a:gd name="connsiteY22" fmla="*/ 74361 h 87510"/>
                <a:gd name="connsiteX23" fmla="*/ 6384 w 70413"/>
                <a:gd name="connsiteY23" fmla="*/ 69218 h 87510"/>
                <a:gd name="connsiteX24" fmla="*/ 6384 w 70413"/>
                <a:gd name="connsiteY24" fmla="*/ 81886 h 87510"/>
                <a:gd name="connsiteX25" fmla="*/ 20957 w 70413"/>
                <a:gd name="connsiteY25" fmla="*/ 86220 h 87510"/>
                <a:gd name="connsiteX26" fmla="*/ 34721 w 70413"/>
                <a:gd name="connsiteY26" fmla="*/ 87673 h 87510"/>
                <a:gd name="connsiteX27" fmla="*/ 61748 w 70413"/>
                <a:gd name="connsiteY27" fmla="*/ 78291 h 87510"/>
                <a:gd name="connsiteX28" fmla="*/ 70677 w 70413"/>
                <a:gd name="connsiteY28" fmla="*/ 4988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64" y="44215"/>
                  </a:moveTo>
                  <a:cubicBezTo>
                    <a:pt x="32300" y="44215"/>
                    <a:pt x="24632" y="42953"/>
                    <a:pt x="20362" y="40429"/>
                  </a:cubicBezTo>
                  <a:cubicBezTo>
                    <a:pt x="16091" y="37905"/>
                    <a:pt x="13956" y="33586"/>
                    <a:pt x="13956" y="27475"/>
                  </a:cubicBezTo>
                  <a:cubicBezTo>
                    <a:pt x="13956" y="22617"/>
                    <a:pt x="15559" y="18759"/>
                    <a:pt x="18766" y="15902"/>
                  </a:cubicBezTo>
                  <a:cubicBezTo>
                    <a:pt x="21973" y="13060"/>
                    <a:pt x="26323" y="11639"/>
                    <a:pt x="31815" y="11639"/>
                  </a:cubicBezTo>
                  <a:cubicBezTo>
                    <a:pt x="39420" y="11639"/>
                    <a:pt x="45516" y="14330"/>
                    <a:pt x="50103" y="19712"/>
                  </a:cubicBezTo>
                  <a:cubicBezTo>
                    <a:pt x="54691" y="25093"/>
                    <a:pt x="56985" y="32245"/>
                    <a:pt x="56985" y="41167"/>
                  </a:cubicBezTo>
                  <a:lnTo>
                    <a:pt x="56985" y="44215"/>
                  </a:lnTo>
                  <a:close/>
                  <a:moveTo>
                    <a:pt x="70677" y="49882"/>
                  </a:moveTo>
                  <a:lnTo>
                    <a:pt x="70677" y="2329"/>
                  </a:lnTo>
                  <a:lnTo>
                    <a:pt x="56985" y="2329"/>
                  </a:lnTo>
                  <a:lnTo>
                    <a:pt x="56985" y="14973"/>
                  </a:lnTo>
                  <a:cubicBezTo>
                    <a:pt x="53858" y="9925"/>
                    <a:pt x="49961" y="6194"/>
                    <a:pt x="45293" y="3781"/>
                  </a:cubicBezTo>
                  <a:cubicBezTo>
                    <a:pt x="40626" y="1368"/>
                    <a:pt x="34919" y="162"/>
                    <a:pt x="28172" y="162"/>
                  </a:cubicBezTo>
                  <a:cubicBezTo>
                    <a:pt x="19647" y="162"/>
                    <a:pt x="12861" y="2559"/>
                    <a:pt x="7812" y="7353"/>
                  </a:cubicBezTo>
                  <a:cubicBezTo>
                    <a:pt x="2780" y="12147"/>
                    <a:pt x="264" y="18561"/>
                    <a:pt x="264" y="26594"/>
                  </a:cubicBezTo>
                  <a:cubicBezTo>
                    <a:pt x="264" y="35960"/>
                    <a:pt x="3399" y="43024"/>
                    <a:pt x="9670" y="47787"/>
                  </a:cubicBezTo>
                  <a:cubicBezTo>
                    <a:pt x="15956" y="52549"/>
                    <a:pt x="25323" y="54930"/>
                    <a:pt x="37769" y="54930"/>
                  </a:cubicBezTo>
                  <a:lnTo>
                    <a:pt x="56985" y="54930"/>
                  </a:lnTo>
                  <a:lnTo>
                    <a:pt x="56985" y="56288"/>
                  </a:lnTo>
                  <a:cubicBezTo>
                    <a:pt x="56985" y="62590"/>
                    <a:pt x="54914" y="67464"/>
                    <a:pt x="50770" y="70909"/>
                  </a:cubicBezTo>
                  <a:cubicBezTo>
                    <a:pt x="46627" y="74353"/>
                    <a:pt x="40809" y="76076"/>
                    <a:pt x="33316" y="76076"/>
                  </a:cubicBezTo>
                  <a:cubicBezTo>
                    <a:pt x="28553" y="76076"/>
                    <a:pt x="23910" y="75504"/>
                    <a:pt x="19385" y="74361"/>
                  </a:cubicBezTo>
                  <a:cubicBezTo>
                    <a:pt x="14877" y="73218"/>
                    <a:pt x="10543" y="71504"/>
                    <a:pt x="6384" y="69218"/>
                  </a:cubicBezTo>
                  <a:lnTo>
                    <a:pt x="6384" y="81886"/>
                  </a:lnTo>
                  <a:cubicBezTo>
                    <a:pt x="11384" y="83823"/>
                    <a:pt x="16242" y="85268"/>
                    <a:pt x="20957" y="86220"/>
                  </a:cubicBezTo>
                  <a:cubicBezTo>
                    <a:pt x="25672" y="87188"/>
                    <a:pt x="30260" y="87673"/>
                    <a:pt x="34721" y="87673"/>
                  </a:cubicBezTo>
                  <a:cubicBezTo>
                    <a:pt x="46785" y="87673"/>
                    <a:pt x="55795" y="84545"/>
                    <a:pt x="61748" y="78291"/>
                  </a:cubicBezTo>
                  <a:cubicBezTo>
                    <a:pt x="67701" y="72052"/>
                    <a:pt x="70677" y="62582"/>
                    <a:pt x="70677" y="49882"/>
                  </a:cubicBezTo>
                  <a:close/>
                </a:path>
              </a:pathLst>
            </a:custGeom>
            <a:solidFill>
              <a:srgbClr val="000000"/>
            </a:solidFill>
            <a:ln w="1524" cap="flat">
              <a:noFill/>
              <a:prstDash val="solid"/>
              <a:round/>
            </a:ln>
          </p:spPr>
          <p:txBody>
            <a:bodyPr rtlCol="0" anchor="ctr"/>
            <a:lstStyle/>
            <a:p>
              <a:endParaRPr lang="en-US"/>
            </a:p>
          </p:txBody>
        </p:sp>
        <p:sp>
          <p:nvSpPr>
            <p:cNvPr id="144" name="Freeform: Shape 143">
              <a:extLst>
                <a:ext uri="{FF2B5EF4-FFF2-40B4-BE49-F238E27FC236}">
                  <a16:creationId xmlns:a16="http://schemas.microsoft.com/office/drawing/2014/main" id="{7022F219-20A2-45A4-A72D-C0CCBF1B21DA}"/>
                </a:ext>
              </a:extLst>
            </p:cNvPr>
            <p:cNvSpPr/>
            <p:nvPr/>
          </p:nvSpPr>
          <p:spPr>
            <a:xfrm flipV="1">
              <a:off x="9600057" y="4462420"/>
              <a:ext cx="63698" cy="87510"/>
            </a:xfrm>
            <a:custGeom>
              <a:avLst/>
              <a:gdLst>
                <a:gd name="connsiteX0" fmla="*/ 59493 w 63698"/>
                <a:gd name="connsiteY0" fmla="*/ 83220 h 87510"/>
                <a:gd name="connsiteX1" fmla="*/ 59493 w 63698"/>
                <a:gd name="connsiteY1" fmla="*/ 70266 h 87510"/>
                <a:gd name="connsiteX2" fmla="*/ 47444 w 63698"/>
                <a:gd name="connsiteY2" fmla="*/ 74719 h 87510"/>
                <a:gd name="connsiteX3" fmla="*/ 34490 w 63698"/>
                <a:gd name="connsiteY3" fmla="*/ 76219 h 87510"/>
                <a:gd name="connsiteX4" fmla="*/ 19202 w 63698"/>
                <a:gd name="connsiteY4" fmla="*/ 73099 h 87510"/>
                <a:gd name="connsiteX5" fmla="*/ 14106 w 63698"/>
                <a:gd name="connsiteY5" fmla="*/ 63717 h 87510"/>
                <a:gd name="connsiteX6" fmla="*/ 17750 w 63698"/>
                <a:gd name="connsiteY6" fmla="*/ 56240 h 87510"/>
                <a:gd name="connsiteX7" fmla="*/ 32418 w 63698"/>
                <a:gd name="connsiteY7" fmla="*/ 51073 h 87510"/>
                <a:gd name="connsiteX8" fmla="*/ 37109 w 63698"/>
                <a:gd name="connsiteY8" fmla="*/ 50025 h 87510"/>
                <a:gd name="connsiteX9" fmla="*/ 57826 w 63698"/>
                <a:gd name="connsiteY9" fmla="*/ 41214 h 87510"/>
                <a:gd name="connsiteX10" fmla="*/ 63970 w 63698"/>
                <a:gd name="connsiteY10" fmla="*/ 25332 h 87510"/>
                <a:gd name="connsiteX11" fmla="*/ 54778 w 63698"/>
                <a:gd name="connsiteY11" fmla="*/ 6924 h 87510"/>
                <a:gd name="connsiteX12" fmla="*/ 29513 w 63698"/>
                <a:gd name="connsiteY12" fmla="*/ 162 h 87510"/>
                <a:gd name="connsiteX13" fmla="*/ 15559 w 63698"/>
                <a:gd name="connsiteY13" fmla="*/ 1471 h 87510"/>
                <a:gd name="connsiteX14" fmla="*/ 271 w 63698"/>
                <a:gd name="connsiteY14" fmla="*/ 5377 h 87510"/>
                <a:gd name="connsiteX15" fmla="*/ 271 w 63698"/>
                <a:gd name="connsiteY15" fmla="*/ 19521 h 87510"/>
                <a:gd name="connsiteX16" fmla="*/ 15226 w 63698"/>
                <a:gd name="connsiteY16" fmla="*/ 13592 h 87510"/>
                <a:gd name="connsiteX17" fmla="*/ 29823 w 63698"/>
                <a:gd name="connsiteY17" fmla="*/ 11639 h 87510"/>
                <a:gd name="connsiteX18" fmla="*/ 44682 w 63698"/>
                <a:gd name="connsiteY18" fmla="*/ 14949 h 87510"/>
                <a:gd name="connsiteX19" fmla="*/ 49897 w 63698"/>
                <a:gd name="connsiteY19" fmla="*/ 24284 h 87510"/>
                <a:gd name="connsiteX20" fmla="*/ 46134 w 63698"/>
                <a:gd name="connsiteY20" fmla="*/ 32832 h 87510"/>
                <a:gd name="connsiteX21" fmla="*/ 29656 w 63698"/>
                <a:gd name="connsiteY21" fmla="*/ 38571 h 87510"/>
                <a:gd name="connsiteX22" fmla="*/ 24893 w 63698"/>
                <a:gd name="connsiteY22" fmla="*/ 39690 h 87510"/>
                <a:gd name="connsiteX23" fmla="*/ 6510 w 63698"/>
                <a:gd name="connsiteY23" fmla="*/ 47906 h 87510"/>
                <a:gd name="connsiteX24" fmla="*/ 867 w 63698"/>
                <a:gd name="connsiteY24" fmla="*/ 63122 h 87510"/>
                <a:gd name="connsiteX25" fmla="*/ 9201 w 63698"/>
                <a:gd name="connsiteY25" fmla="*/ 81267 h 87510"/>
                <a:gd name="connsiteX26" fmla="*/ 32871 w 63698"/>
                <a:gd name="connsiteY26" fmla="*/ 87673 h 87510"/>
                <a:gd name="connsiteX27" fmla="*/ 47134 w 63698"/>
                <a:gd name="connsiteY27" fmla="*/ 86553 h 87510"/>
                <a:gd name="connsiteX28" fmla="*/ 59493 w 63698"/>
                <a:gd name="connsiteY28" fmla="*/ 8322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493" y="83220"/>
                  </a:moveTo>
                  <a:lnTo>
                    <a:pt x="59493" y="70266"/>
                  </a:lnTo>
                  <a:cubicBezTo>
                    <a:pt x="55635" y="72250"/>
                    <a:pt x="51619" y="73734"/>
                    <a:pt x="47444" y="74719"/>
                  </a:cubicBezTo>
                  <a:cubicBezTo>
                    <a:pt x="43285" y="75719"/>
                    <a:pt x="38967" y="76219"/>
                    <a:pt x="34490" y="76219"/>
                  </a:cubicBezTo>
                  <a:cubicBezTo>
                    <a:pt x="27695" y="76219"/>
                    <a:pt x="22599" y="75179"/>
                    <a:pt x="19202" y="73099"/>
                  </a:cubicBezTo>
                  <a:cubicBezTo>
                    <a:pt x="15805" y="71020"/>
                    <a:pt x="14106" y="67892"/>
                    <a:pt x="14106" y="63717"/>
                  </a:cubicBezTo>
                  <a:cubicBezTo>
                    <a:pt x="14106" y="60542"/>
                    <a:pt x="15321" y="58050"/>
                    <a:pt x="17750" y="56240"/>
                  </a:cubicBezTo>
                  <a:cubicBezTo>
                    <a:pt x="20179" y="54430"/>
                    <a:pt x="25068" y="52708"/>
                    <a:pt x="32418" y="51073"/>
                  </a:cubicBezTo>
                  <a:lnTo>
                    <a:pt x="37109" y="50025"/>
                  </a:lnTo>
                  <a:cubicBezTo>
                    <a:pt x="46825" y="47945"/>
                    <a:pt x="53730" y="45009"/>
                    <a:pt x="57826" y="41214"/>
                  </a:cubicBezTo>
                  <a:cubicBezTo>
                    <a:pt x="61922" y="37420"/>
                    <a:pt x="63970" y="32126"/>
                    <a:pt x="63970" y="25332"/>
                  </a:cubicBezTo>
                  <a:cubicBezTo>
                    <a:pt x="63970" y="17584"/>
                    <a:pt x="60906" y="11449"/>
                    <a:pt x="54778" y="6924"/>
                  </a:cubicBezTo>
                  <a:cubicBezTo>
                    <a:pt x="48650" y="2416"/>
                    <a:pt x="40229" y="162"/>
                    <a:pt x="29513" y="162"/>
                  </a:cubicBezTo>
                  <a:cubicBezTo>
                    <a:pt x="25052" y="162"/>
                    <a:pt x="20401" y="598"/>
                    <a:pt x="15559" y="1471"/>
                  </a:cubicBezTo>
                  <a:cubicBezTo>
                    <a:pt x="10717" y="2344"/>
                    <a:pt x="5621" y="3646"/>
                    <a:pt x="271" y="5377"/>
                  </a:cubicBezTo>
                  <a:lnTo>
                    <a:pt x="271" y="19521"/>
                  </a:lnTo>
                  <a:cubicBezTo>
                    <a:pt x="5335" y="16886"/>
                    <a:pt x="10320" y="14910"/>
                    <a:pt x="15226" y="13592"/>
                  </a:cubicBezTo>
                  <a:cubicBezTo>
                    <a:pt x="20131" y="12290"/>
                    <a:pt x="24997" y="11639"/>
                    <a:pt x="29823" y="11639"/>
                  </a:cubicBezTo>
                  <a:cubicBezTo>
                    <a:pt x="36268" y="11639"/>
                    <a:pt x="41221" y="12743"/>
                    <a:pt x="44682" y="14949"/>
                  </a:cubicBezTo>
                  <a:cubicBezTo>
                    <a:pt x="48158" y="17156"/>
                    <a:pt x="49897" y="20267"/>
                    <a:pt x="49897" y="24284"/>
                  </a:cubicBezTo>
                  <a:cubicBezTo>
                    <a:pt x="49897" y="27999"/>
                    <a:pt x="48642" y="30848"/>
                    <a:pt x="46134" y="32832"/>
                  </a:cubicBezTo>
                  <a:cubicBezTo>
                    <a:pt x="43642" y="34817"/>
                    <a:pt x="38149" y="36730"/>
                    <a:pt x="29656" y="38571"/>
                  </a:cubicBezTo>
                  <a:lnTo>
                    <a:pt x="24893" y="39690"/>
                  </a:lnTo>
                  <a:cubicBezTo>
                    <a:pt x="16416" y="41468"/>
                    <a:pt x="10288" y="44207"/>
                    <a:pt x="6510" y="47906"/>
                  </a:cubicBezTo>
                  <a:cubicBezTo>
                    <a:pt x="2748" y="51605"/>
                    <a:pt x="867" y="56677"/>
                    <a:pt x="867" y="63122"/>
                  </a:cubicBezTo>
                  <a:cubicBezTo>
                    <a:pt x="867" y="70964"/>
                    <a:pt x="3645" y="77013"/>
                    <a:pt x="9201" y="81267"/>
                  </a:cubicBezTo>
                  <a:cubicBezTo>
                    <a:pt x="14757" y="85537"/>
                    <a:pt x="22647" y="87673"/>
                    <a:pt x="32871" y="87673"/>
                  </a:cubicBezTo>
                  <a:cubicBezTo>
                    <a:pt x="37919" y="87673"/>
                    <a:pt x="42673" y="87300"/>
                    <a:pt x="47134" y="86553"/>
                  </a:cubicBezTo>
                  <a:cubicBezTo>
                    <a:pt x="51611" y="85823"/>
                    <a:pt x="55731" y="84712"/>
                    <a:pt x="59493" y="83220"/>
                  </a:cubicBezTo>
                  <a:close/>
                </a:path>
              </a:pathLst>
            </a:custGeom>
            <a:solidFill>
              <a:srgbClr val="000000"/>
            </a:solidFill>
            <a:ln w="1524" cap="flat">
              <a:noFill/>
              <a:prstDash val="solid"/>
              <a:round/>
            </a:ln>
          </p:spPr>
          <p:txBody>
            <a:bodyPr rtlCol="0" anchor="ctr"/>
            <a:lstStyle/>
            <a:p>
              <a:endParaRPr lang="en-US"/>
            </a:p>
          </p:txBody>
        </p:sp>
      </p:grpSp>
      <p:sp>
        <p:nvSpPr>
          <p:cNvPr id="145" name="Freeform: Shape 144">
            <a:extLst>
              <a:ext uri="{FF2B5EF4-FFF2-40B4-BE49-F238E27FC236}">
                <a16:creationId xmlns:a16="http://schemas.microsoft.com/office/drawing/2014/main" id="{FB2C6E28-3DDD-48DC-97F0-A35A1A41617B}"/>
              </a:ext>
            </a:extLst>
          </p:cNvPr>
          <p:cNvSpPr/>
          <p:nvPr/>
        </p:nvSpPr>
        <p:spPr>
          <a:xfrm>
            <a:off x="8482603" y="4718110"/>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FFFF"/>
            </a:solidFill>
            <a:prstDash val="solid"/>
            <a:round/>
          </a:ln>
        </p:spPr>
        <p:txBody>
          <a:bodyPr rtlCol="0" anchor="ctr"/>
          <a:lstStyle/>
          <a:p>
            <a:endParaRPr lang="en-US"/>
          </a:p>
        </p:txBody>
      </p:sp>
      <p:grpSp>
        <p:nvGrpSpPr>
          <p:cNvPr id="146" name="Graphic 4">
            <a:extLst>
              <a:ext uri="{FF2B5EF4-FFF2-40B4-BE49-F238E27FC236}">
                <a16:creationId xmlns:a16="http://schemas.microsoft.com/office/drawing/2014/main" id="{384BE76E-C3EE-4B53-A4D0-E2692D01BCF4}"/>
              </a:ext>
            </a:extLst>
          </p:cNvPr>
          <p:cNvGrpSpPr/>
          <p:nvPr/>
        </p:nvGrpSpPr>
        <p:grpSpPr>
          <a:xfrm>
            <a:off x="8924277" y="4655649"/>
            <a:ext cx="946552" cy="117967"/>
            <a:chOff x="8924277" y="4655649"/>
            <a:chExt cx="946552" cy="117967"/>
          </a:xfrm>
          <a:solidFill>
            <a:srgbClr val="000000"/>
          </a:solidFill>
        </p:grpSpPr>
        <p:sp>
          <p:nvSpPr>
            <p:cNvPr id="147" name="Freeform: Shape 146">
              <a:extLst>
                <a:ext uri="{FF2B5EF4-FFF2-40B4-BE49-F238E27FC236}">
                  <a16:creationId xmlns:a16="http://schemas.microsoft.com/office/drawing/2014/main" id="{4B01641E-F266-46AB-B9E3-7696D256BABA}"/>
                </a:ext>
              </a:extLst>
            </p:cNvPr>
            <p:cNvSpPr/>
            <p:nvPr/>
          </p:nvSpPr>
          <p:spPr>
            <a:xfrm flipV="1">
              <a:off x="8924277" y="4660340"/>
              <a:ext cx="84081" cy="111109"/>
            </a:xfrm>
            <a:custGeom>
              <a:avLst/>
              <a:gdLst>
                <a:gd name="connsiteX0" fmla="*/ 225 w 84081"/>
                <a:gd name="connsiteY0" fmla="*/ 111273 h 111109"/>
                <a:gd name="connsiteX1" fmla="*/ 20466 w 84081"/>
                <a:gd name="connsiteY1" fmla="*/ 111273 h 111109"/>
                <a:gd name="connsiteX2" fmla="*/ 69734 w 84081"/>
                <a:gd name="connsiteY2" fmla="*/ 18332 h 111109"/>
                <a:gd name="connsiteX3" fmla="*/ 69734 w 84081"/>
                <a:gd name="connsiteY3" fmla="*/ 111273 h 111109"/>
                <a:gd name="connsiteX4" fmla="*/ 84307 w 84081"/>
                <a:gd name="connsiteY4" fmla="*/ 111273 h 111109"/>
                <a:gd name="connsiteX5" fmla="*/ 84307 w 84081"/>
                <a:gd name="connsiteY5" fmla="*/ 163 h 111109"/>
                <a:gd name="connsiteX6" fmla="*/ 64067 w 84081"/>
                <a:gd name="connsiteY6" fmla="*/ 163 h 111109"/>
                <a:gd name="connsiteX7" fmla="*/ 14822 w 84081"/>
                <a:gd name="connsiteY7" fmla="*/ 93104 h 111109"/>
                <a:gd name="connsiteX8" fmla="*/ 14822 w 84081"/>
                <a:gd name="connsiteY8" fmla="*/ 163 h 111109"/>
                <a:gd name="connsiteX9" fmla="*/ 225 w 84081"/>
                <a:gd name="connsiteY9" fmla="*/ 16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081" h="111109">
                  <a:moveTo>
                    <a:pt x="225" y="111273"/>
                  </a:moveTo>
                  <a:lnTo>
                    <a:pt x="20466" y="111273"/>
                  </a:lnTo>
                  <a:lnTo>
                    <a:pt x="69734" y="18332"/>
                  </a:lnTo>
                  <a:lnTo>
                    <a:pt x="69734" y="111273"/>
                  </a:lnTo>
                  <a:lnTo>
                    <a:pt x="84307" y="111273"/>
                  </a:lnTo>
                  <a:lnTo>
                    <a:pt x="84307" y="163"/>
                  </a:lnTo>
                  <a:lnTo>
                    <a:pt x="64067" y="163"/>
                  </a:lnTo>
                  <a:lnTo>
                    <a:pt x="14822" y="93104"/>
                  </a:lnTo>
                  <a:lnTo>
                    <a:pt x="14822" y="163"/>
                  </a:lnTo>
                  <a:lnTo>
                    <a:pt x="225" y="163"/>
                  </a:lnTo>
                  <a:close/>
                </a:path>
              </a:pathLst>
            </a:custGeom>
            <a:solidFill>
              <a:srgbClr val="000000"/>
            </a:solidFill>
            <a:ln w="1524" cap="flat">
              <a:noFill/>
              <a:prstDash val="solid"/>
              <a:round/>
            </a:ln>
          </p:spPr>
          <p:txBody>
            <a:bodyPr rtlCol="0" anchor="ctr"/>
            <a:lstStyle/>
            <a:p>
              <a:endParaRPr lang="en-US"/>
            </a:p>
          </p:txBody>
        </p:sp>
        <p:sp>
          <p:nvSpPr>
            <p:cNvPr id="148" name="Freeform: Shape 147">
              <a:extLst>
                <a:ext uri="{FF2B5EF4-FFF2-40B4-BE49-F238E27FC236}">
                  <a16:creationId xmlns:a16="http://schemas.microsoft.com/office/drawing/2014/main" id="{7F7B1503-3B7A-4CDD-9DB8-1F1CE3743B3A}"/>
                </a:ext>
              </a:extLst>
            </p:cNvPr>
            <p:cNvSpPr/>
            <p:nvPr/>
          </p:nvSpPr>
          <p:spPr>
            <a:xfrm flipV="1">
              <a:off x="9031731" y="4686105"/>
              <a:ext cx="77247" cy="87510"/>
            </a:xfrm>
            <a:custGeom>
              <a:avLst/>
              <a:gdLst>
                <a:gd name="connsiteX0" fmla="*/ 77485 w 77247"/>
                <a:gd name="connsiteY0" fmla="*/ 47441 h 87510"/>
                <a:gd name="connsiteX1" fmla="*/ 77485 w 77247"/>
                <a:gd name="connsiteY1" fmla="*/ 40750 h 87510"/>
                <a:gd name="connsiteX2" fmla="*/ 14525 w 77247"/>
                <a:gd name="connsiteY2" fmla="*/ 40750 h 87510"/>
                <a:gd name="connsiteX3" fmla="*/ 23050 w 77247"/>
                <a:gd name="connsiteY3" fmla="*/ 19200 h 87510"/>
                <a:gd name="connsiteX4" fmla="*/ 44290 w 77247"/>
                <a:gd name="connsiteY4" fmla="*/ 11794 h 87510"/>
                <a:gd name="connsiteX5" fmla="*/ 59578 w 77247"/>
                <a:gd name="connsiteY5" fmla="*/ 13723 h 87510"/>
                <a:gd name="connsiteX6" fmla="*/ 74294 w 77247"/>
                <a:gd name="connsiteY6" fmla="*/ 19533 h 87510"/>
                <a:gd name="connsiteX7" fmla="*/ 74294 w 77247"/>
                <a:gd name="connsiteY7" fmla="*/ 6579 h 87510"/>
                <a:gd name="connsiteX8" fmla="*/ 59173 w 77247"/>
                <a:gd name="connsiteY8" fmla="*/ 1816 h 87510"/>
                <a:gd name="connsiteX9" fmla="*/ 43481 w 77247"/>
                <a:gd name="connsiteY9" fmla="*/ 173 h 87510"/>
                <a:gd name="connsiteX10" fmla="*/ 11882 w 77247"/>
                <a:gd name="connsiteY10" fmla="*/ 11770 h 87510"/>
                <a:gd name="connsiteX11" fmla="*/ 237 w 77247"/>
                <a:gd name="connsiteY11" fmla="*/ 43203 h 87510"/>
                <a:gd name="connsiteX12" fmla="*/ 11286 w 77247"/>
                <a:gd name="connsiteY12" fmla="*/ 75659 h 87510"/>
                <a:gd name="connsiteX13" fmla="*/ 41099 w 77247"/>
                <a:gd name="connsiteY13" fmla="*/ 87684 h 87510"/>
                <a:gd name="connsiteX14" fmla="*/ 67698 w 77247"/>
                <a:gd name="connsiteY14" fmla="*/ 76850 h 87510"/>
                <a:gd name="connsiteX15" fmla="*/ 77485 w 77247"/>
                <a:gd name="connsiteY15" fmla="*/ 47441 h 87510"/>
                <a:gd name="connsiteX16" fmla="*/ 63793 w 77247"/>
                <a:gd name="connsiteY16" fmla="*/ 51466 h 87510"/>
                <a:gd name="connsiteX17" fmla="*/ 57506 w 77247"/>
                <a:gd name="connsiteY17" fmla="*/ 69373 h 87510"/>
                <a:gd name="connsiteX18" fmla="*/ 41242 w 77247"/>
                <a:gd name="connsiteY18" fmla="*/ 76088 h 87510"/>
                <a:gd name="connsiteX19" fmla="*/ 22907 w 77247"/>
                <a:gd name="connsiteY19" fmla="*/ 69611 h 87510"/>
                <a:gd name="connsiteX20" fmla="*/ 14977 w 77247"/>
                <a:gd name="connsiteY20" fmla="*/ 5137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485" y="47441"/>
                  </a:moveTo>
                  <a:lnTo>
                    <a:pt x="77485" y="40750"/>
                  </a:lnTo>
                  <a:lnTo>
                    <a:pt x="14525" y="40750"/>
                  </a:lnTo>
                  <a:cubicBezTo>
                    <a:pt x="15128" y="31320"/>
                    <a:pt x="17970" y="24137"/>
                    <a:pt x="23050" y="19200"/>
                  </a:cubicBezTo>
                  <a:cubicBezTo>
                    <a:pt x="28130" y="14262"/>
                    <a:pt x="35210" y="11794"/>
                    <a:pt x="44290" y="11794"/>
                  </a:cubicBezTo>
                  <a:cubicBezTo>
                    <a:pt x="49545" y="11794"/>
                    <a:pt x="54641" y="12437"/>
                    <a:pt x="59578" y="13723"/>
                  </a:cubicBezTo>
                  <a:cubicBezTo>
                    <a:pt x="64515" y="15009"/>
                    <a:pt x="69421" y="16945"/>
                    <a:pt x="74294" y="19533"/>
                  </a:cubicBezTo>
                  <a:lnTo>
                    <a:pt x="74294" y="6579"/>
                  </a:lnTo>
                  <a:cubicBezTo>
                    <a:pt x="69373" y="4499"/>
                    <a:pt x="64333" y="2912"/>
                    <a:pt x="59173" y="1816"/>
                  </a:cubicBezTo>
                  <a:cubicBezTo>
                    <a:pt x="54014" y="721"/>
                    <a:pt x="48783" y="173"/>
                    <a:pt x="43481" y="173"/>
                  </a:cubicBezTo>
                  <a:cubicBezTo>
                    <a:pt x="30178" y="173"/>
                    <a:pt x="19644" y="4039"/>
                    <a:pt x="11882" y="11770"/>
                  </a:cubicBezTo>
                  <a:cubicBezTo>
                    <a:pt x="4119" y="19517"/>
                    <a:pt x="237" y="29995"/>
                    <a:pt x="237" y="43203"/>
                  </a:cubicBezTo>
                  <a:cubicBezTo>
                    <a:pt x="237" y="56839"/>
                    <a:pt x="3920" y="67658"/>
                    <a:pt x="11286" y="75659"/>
                  </a:cubicBezTo>
                  <a:cubicBezTo>
                    <a:pt x="18652" y="83676"/>
                    <a:pt x="28590" y="87684"/>
                    <a:pt x="41099" y="87684"/>
                  </a:cubicBezTo>
                  <a:cubicBezTo>
                    <a:pt x="52307" y="87684"/>
                    <a:pt x="61173" y="84073"/>
                    <a:pt x="67698" y="76850"/>
                  </a:cubicBezTo>
                  <a:cubicBezTo>
                    <a:pt x="74223" y="69642"/>
                    <a:pt x="77485" y="59840"/>
                    <a:pt x="77485" y="47441"/>
                  </a:cubicBezTo>
                  <a:close/>
                  <a:moveTo>
                    <a:pt x="63793" y="51466"/>
                  </a:moveTo>
                  <a:cubicBezTo>
                    <a:pt x="63698" y="58943"/>
                    <a:pt x="61602" y="64912"/>
                    <a:pt x="57506" y="69373"/>
                  </a:cubicBezTo>
                  <a:cubicBezTo>
                    <a:pt x="53411" y="73849"/>
                    <a:pt x="47989" y="76088"/>
                    <a:pt x="41242" y="76088"/>
                  </a:cubicBezTo>
                  <a:cubicBezTo>
                    <a:pt x="33607" y="76088"/>
                    <a:pt x="27495" y="73929"/>
                    <a:pt x="22907" y="69611"/>
                  </a:cubicBezTo>
                  <a:cubicBezTo>
                    <a:pt x="18319" y="65293"/>
                    <a:pt x="15676" y="59213"/>
                    <a:pt x="14977" y="51370"/>
                  </a:cubicBezTo>
                  <a:close/>
                </a:path>
              </a:pathLst>
            </a:custGeom>
            <a:solidFill>
              <a:srgbClr val="000000"/>
            </a:solidFill>
            <a:ln w="1524" cap="flat">
              <a:noFill/>
              <a:prstDash val="solid"/>
              <a:round/>
            </a:ln>
          </p:spPr>
          <p:txBody>
            <a:bodyPr rtlCol="0" anchor="ctr"/>
            <a:lstStyle/>
            <a:p>
              <a:endParaRPr lang="en-US"/>
            </a:p>
          </p:txBody>
        </p:sp>
        <p:sp>
          <p:nvSpPr>
            <p:cNvPr id="149" name="Freeform: Shape 148">
              <a:extLst>
                <a:ext uri="{FF2B5EF4-FFF2-40B4-BE49-F238E27FC236}">
                  <a16:creationId xmlns:a16="http://schemas.microsoft.com/office/drawing/2014/main" id="{664DF186-9A40-403E-8929-76EB50E79DE2}"/>
                </a:ext>
              </a:extLst>
            </p:cNvPr>
            <p:cNvSpPr/>
            <p:nvPr/>
          </p:nvSpPr>
          <p:spPr>
            <a:xfrm flipV="1">
              <a:off x="9123492" y="4688106"/>
              <a:ext cx="111847" cy="83343"/>
            </a:xfrm>
            <a:custGeom>
              <a:avLst/>
              <a:gdLst>
                <a:gd name="connsiteX0" fmla="*/ 233 w 111847"/>
                <a:gd name="connsiteY0" fmla="*/ 83517 h 83343"/>
                <a:gd name="connsiteX1" fmla="*/ 13925 w 111847"/>
                <a:gd name="connsiteY1" fmla="*/ 83517 h 83343"/>
                <a:gd name="connsiteX2" fmla="*/ 31046 w 111847"/>
                <a:gd name="connsiteY2" fmla="*/ 18485 h 83343"/>
                <a:gd name="connsiteX3" fmla="*/ 48072 w 111847"/>
                <a:gd name="connsiteY3" fmla="*/ 83517 h 83343"/>
                <a:gd name="connsiteX4" fmla="*/ 64217 w 111847"/>
                <a:gd name="connsiteY4" fmla="*/ 83517 h 83343"/>
                <a:gd name="connsiteX5" fmla="*/ 81338 w 111847"/>
                <a:gd name="connsiteY5" fmla="*/ 18485 h 83343"/>
                <a:gd name="connsiteX6" fmla="*/ 98388 w 111847"/>
                <a:gd name="connsiteY6" fmla="*/ 83517 h 83343"/>
                <a:gd name="connsiteX7" fmla="*/ 112080 w 111847"/>
                <a:gd name="connsiteY7" fmla="*/ 83517 h 83343"/>
                <a:gd name="connsiteX8" fmla="*/ 90268 w 111847"/>
                <a:gd name="connsiteY8" fmla="*/ 173 h 83343"/>
                <a:gd name="connsiteX9" fmla="*/ 74123 w 111847"/>
                <a:gd name="connsiteY9" fmla="*/ 173 h 83343"/>
                <a:gd name="connsiteX10" fmla="*/ 56192 w 111847"/>
                <a:gd name="connsiteY10" fmla="*/ 68491 h 83343"/>
                <a:gd name="connsiteX11" fmla="*/ 38190 w 111847"/>
                <a:gd name="connsiteY11" fmla="*/ 173 h 83343"/>
                <a:gd name="connsiteX12" fmla="*/ 22021 w 111847"/>
                <a:gd name="connsiteY12" fmla="*/ 173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233" y="83517"/>
                  </a:moveTo>
                  <a:lnTo>
                    <a:pt x="13925" y="83517"/>
                  </a:lnTo>
                  <a:lnTo>
                    <a:pt x="31046" y="18485"/>
                  </a:lnTo>
                  <a:lnTo>
                    <a:pt x="48072" y="83517"/>
                  </a:lnTo>
                  <a:lnTo>
                    <a:pt x="64217" y="83517"/>
                  </a:lnTo>
                  <a:lnTo>
                    <a:pt x="81338" y="18485"/>
                  </a:lnTo>
                  <a:lnTo>
                    <a:pt x="98388" y="83517"/>
                  </a:lnTo>
                  <a:lnTo>
                    <a:pt x="112080" y="83517"/>
                  </a:lnTo>
                  <a:lnTo>
                    <a:pt x="90268" y="173"/>
                  </a:lnTo>
                  <a:lnTo>
                    <a:pt x="74123" y="173"/>
                  </a:lnTo>
                  <a:lnTo>
                    <a:pt x="56192" y="68491"/>
                  </a:lnTo>
                  <a:lnTo>
                    <a:pt x="38190" y="173"/>
                  </a:lnTo>
                  <a:lnTo>
                    <a:pt x="22021" y="173"/>
                  </a:lnTo>
                  <a:close/>
                </a:path>
              </a:pathLst>
            </a:custGeom>
            <a:solidFill>
              <a:srgbClr val="000000"/>
            </a:solidFill>
            <a:ln w="1524" cap="flat">
              <a:noFill/>
              <a:prstDash val="solid"/>
              <a:round/>
            </a:ln>
          </p:spPr>
          <p:txBody>
            <a:bodyPr rtlCol="0" anchor="ctr"/>
            <a:lstStyle/>
            <a:p>
              <a:endParaRPr lang="en-US"/>
            </a:p>
          </p:txBody>
        </p:sp>
        <p:sp>
          <p:nvSpPr>
            <p:cNvPr id="150" name="Freeform: Shape 149">
              <a:extLst>
                <a:ext uri="{FF2B5EF4-FFF2-40B4-BE49-F238E27FC236}">
                  <a16:creationId xmlns:a16="http://schemas.microsoft.com/office/drawing/2014/main" id="{89AC7BE7-56D1-4451-ACAE-16042BFCB2DC}"/>
                </a:ext>
              </a:extLst>
            </p:cNvPr>
            <p:cNvSpPr/>
            <p:nvPr/>
          </p:nvSpPr>
          <p:spPr>
            <a:xfrm flipV="1">
              <a:off x="9241730" y="4771449"/>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51" name="Freeform: Shape 150">
              <a:extLst>
                <a:ext uri="{FF2B5EF4-FFF2-40B4-BE49-F238E27FC236}">
                  <a16:creationId xmlns:a16="http://schemas.microsoft.com/office/drawing/2014/main" id="{DC5E5CA8-0C59-40E7-8087-F9C6560E3619}"/>
                </a:ext>
              </a:extLst>
            </p:cNvPr>
            <p:cNvSpPr/>
            <p:nvPr/>
          </p:nvSpPr>
          <p:spPr>
            <a:xfrm flipV="1">
              <a:off x="9298722" y="4658340"/>
              <a:ext cx="102846" cy="115276"/>
            </a:xfrm>
            <a:custGeom>
              <a:avLst/>
              <a:gdLst>
                <a:gd name="connsiteX0" fmla="*/ 51750 w 102846"/>
                <a:gd name="connsiteY0" fmla="*/ 103248 h 115276"/>
                <a:gd name="connsiteX1" fmla="*/ 25723 w 102846"/>
                <a:gd name="connsiteY1" fmla="*/ 91032 h 115276"/>
                <a:gd name="connsiteX2" fmla="*/ 16103 w 102846"/>
                <a:gd name="connsiteY2" fmla="*/ 57766 h 115276"/>
                <a:gd name="connsiteX3" fmla="*/ 25723 w 102846"/>
                <a:gd name="connsiteY3" fmla="*/ 24571 h 115276"/>
                <a:gd name="connsiteX4" fmla="*/ 51750 w 102846"/>
                <a:gd name="connsiteY4" fmla="*/ 12379 h 115276"/>
                <a:gd name="connsiteX5" fmla="*/ 77682 w 102846"/>
                <a:gd name="connsiteY5" fmla="*/ 24571 h 115276"/>
                <a:gd name="connsiteX6" fmla="*/ 87254 w 102846"/>
                <a:gd name="connsiteY6" fmla="*/ 57766 h 115276"/>
                <a:gd name="connsiteX7" fmla="*/ 77682 w 102846"/>
                <a:gd name="connsiteY7" fmla="*/ 91032 h 115276"/>
                <a:gd name="connsiteX8" fmla="*/ 51750 w 102846"/>
                <a:gd name="connsiteY8" fmla="*/ 103248 h 115276"/>
                <a:gd name="connsiteX9" fmla="*/ 51750 w 102846"/>
                <a:gd name="connsiteY9" fmla="*/ 115440 h 115276"/>
                <a:gd name="connsiteX10" fmla="*/ 89088 w 102846"/>
                <a:gd name="connsiteY10" fmla="*/ 99771 h 115276"/>
                <a:gd name="connsiteX11" fmla="*/ 103090 w 102846"/>
                <a:gd name="connsiteY11" fmla="*/ 57766 h 115276"/>
                <a:gd name="connsiteX12" fmla="*/ 89088 w 102846"/>
                <a:gd name="connsiteY12" fmla="*/ 15832 h 115276"/>
                <a:gd name="connsiteX13" fmla="*/ 51750 w 102846"/>
                <a:gd name="connsiteY13" fmla="*/ 164 h 115276"/>
                <a:gd name="connsiteX14" fmla="*/ 14269 w 102846"/>
                <a:gd name="connsiteY14" fmla="*/ 15785 h 115276"/>
                <a:gd name="connsiteX15" fmla="*/ 243 w 102846"/>
                <a:gd name="connsiteY15" fmla="*/ 57766 h 115276"/>
                <a:gd name="connsiteX16" fmla="*/ 14269 w 102846"/>
                <a:gd name="connsiteY16" fmla="*/ 99771 h 115276"/>
                <a:gd name="connsiteX17" fmla="*/ 51750 w 102846"/>
                <a:gd name="connsiteY17" fmla="*/ 115440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846" h="115276">
                  <a:moveTo>
                    <a:pt x="51750" y="103248"/>
                  </a:moveTo>
                  <a:cubicBezTo>
                    <a:pt x="40828" y="103248"/>
                    <a:pt x="32152" y="99176"/>
                    <a:pt x="25723" y="91032"/>
                  </a:cubicBezTo>
                  <a:cubicBezTo>
                    <a:pt x="19309" y="82904"/>
                    <a:pt x="16103" y="71815"/>
                    <a:pt x="16103" y="57766"/>
                  </a:cubicBezTo>
                  <a:cubicBezTo>
                    <a:pt x="16103" y="43780"/>
                    <a:pt x="19309" y="32715"/>
                    <a:pt x="25723" y="24571"/>
                  </a:cubicBezTo>
                  <a:cubicBezTo>
                    <a:pt x="32152" y="16443"/>
                    <a:pt x="40828" y="12379"/>
                    <a:pt x="51750" y="12379"/>
                  </a:cubicBezTo>
                  <a:cubicBezTo>
                    <a:pt x="62656" y="12379"/>
                    <a:pt x="71300" y="16443"/>
                    <a:pt x="77682" y="24571"/>
                  </a:cubicBezTo>
                  <a:cubicBezTo>
                    <a:pt x="84064" y="32715"/>
                    <a:pt x="87254" y="43780"/>
                    <a:pt x="87254" y="57766"/>
                  </a:cubicBezTo>
                  <a:cubicBezTo>
                    <a:pt x="87254" y="71815"/>
                    <a:pt x="84064" y="82904"/>
                    <a:pt x="77682" y="91032"/>
                  </a:cubicBezTo>
                  <a:cubicBezTo>
                    <a:pt x="71300" y="99176"/>
                    <a:pt x="62656" y="103248"/>
                    <a:pt x="51750" y="103248"/>
                  </a:cubicBezTo>
                  <a:close/>
                  <a:moveTo>
                    <a:pt x="51750" y="115440"/>
                  </a:moveTo>
                  <a:cubicBezTo>
                    <a:pt x="67323" y="115440"/>
                    <a:pt x="79769" y="110217"/>
                    <a:pt x="89088" y="99771"/>
                  </a:cubicBezTo>
                  <a:cubicBezTo>
                    <a:pt x="98422" y="89325"/>
                    <a:pt x="103090" y="75324"/>
                    <a:pt x="103090" y="57766"/>
                  </a:cubicBezTo>
                  <a:cubicBezTo>
                    <a:pt x="103090" y="40256"/>
                    <a:pt x="98422" y="26278"/>
                    <a:pt x="89088" y="15832"/>
                  </a:cubicBezTo>
                  <a:cubicBezTo>
                    <a:pt x="79769" y="5386"/>
                    <a:pt x="67323" y="164"/>
                    <a:pt x="51750" y="164"/>
                  </a:cubicBezTo>
                  <a:cubicBezTo>
                    <a:pt x="36129" y="164"/>
                    <a:pt x="23635" y="5371"/>
                    <a:pt x="14269" y="15785"/>
                  </a:cubicBezTo>
                  <a:cubicBezTo>
                    <a:pt x="4919" y="26214"/>
                    <a:pt x="243" y="40208"/>
                    <a:pt x="243" y="57766"/>
                  </a:cubicBezTo>
                  <a:cubicBezTo>
                    <a:pt x="243" y="75324"/>
                    <a:pt x="4919" y="89325"/>
                    <a:pt x="14269" y="99771"/>
                  </a:cubicBezTo>
                  <a:cubicBezTo>
                    <a:pt x="23635" y="110217"/>
                    <a:pt x="36129" y="115440"/>
                    <a:pt x="51750" y="115440"/>
                  </a:cubicBezTo>
                  <a:close/>
                </a:path>
              </a:pathLst>
            </a:custGeom>
            <a:solidFill>
              <a:srgbClr val="000000"/>
            </a:solidFill>
            <a:ln w="1524" cap="flat">
              <a:noFill/>
              <a:prstDash val="solid"/>
              <a:round/>
            </a:ln>
          </p:spPr>
          <p:txBody>
            <a:bodyPr rtlCol="0" anchor="ctr"/>
            <a:lstStyle/>
            <a:p>
              <a:endParaRPr lang="en-US"/>
            </a:p>
          </p:txBody>
        </p:sp>
        <p:sp>
          <p:nvSpPr>
            <p:cNvPr id="152" name="Freeform: Shape 151">
              <a:extLst>
                <a:ext uri="{FF2B5EF4-FFF2-40B4-BE49-F238E27FC236}">
                  <a16:creationId xmlns:a16="http://schemas.microsoft.com/office/drawing/2014/main" id="{200CC50A-CD88-4CD2-B397-1747629A7F79}"/>
                </a:ext>
              </a:extLst>
            </p:cNvPr>
            <p:cNvSpPr/>
            <p:nvPr/>
          </p:nvSpPr>
          <p:spPr>
            <a:xfrm flipV="1">
              <a:off x="9423964" y="4686105"/>
              <a:ext cx="48815" cy="85344"/>
            </a:xfrm>
            <a:custGeom>
              <a:avLst/>
              <a:gdLst>
                <a:gd name="connsiteX0" fmla="*/ 49079 w 48815"/>
                <a:gd name="connsiteY0" fmla="*/ 70729 h 85344"/>
                <a:gd name="connsiteX1" fmla="*/ 44054 w 48815"/>
                <a:gd name="connsiteY1" fmla="*/ 72682 h 85344"/>
                <a:gd name="connsiteX2" fmla="*/ 38077 w 48815"/>
                <a:gd name="connsiteY2" fmla="*/ 73325 h 85344"/>
                <a:gd name="connsiteX3" fmla="*/ 20242 w 48815"/>
                <a:gd name="connsiteY3" fmla="*/ 65776 h 85344"/>
                <a:gd name="connsiteX4" fmla="*/ 14027 w 48815"/>
                <a:gd name="connsiteY4" fmla="*/ 44083 h 85344"/>
                <a:gd name="connsiteX5" fmla="*/ 14027 w 48815"/>
                <a:gd name="connsiteY5" fmla="*/ 173 h 85344"/>
                <a:gd name="connsiteX6" fmla="*/ 263 w 48815"/>
                <a:gd name="connsiteY6" fmla="*/ 173 h 85344"/>
                <a:gd name="connsiteX7" fmla="*/ 263 w 48815"/>
                <a:gd name="connsiteY7" fmla="*/ 83516 h 85344"/>
                <a:gd name="connsiteX8" fmla="*/ 14027 w 48815"/>
                <a:gd name="connsiteY8" fmla="*/ 83516 h 85344"/>
                <a:gd name="connsiteX9" fmla="*/ 14027 w 48815"/>
                <a:gd name="connsiteY9" fmla="*/ 70562 h 85344"/>
                <a:gd name="connsiteX10" fmla="*/ 25266 w 48815"/>
                <a:gd name="connsiteY10" fmla="*/ 81826 h 85344"/>
                <a:gd name="connsiteX11" fmla="*/ 42101 w 48815"/>
                <a:gd name="connsiteY11" fmla="*/ 85517 h 85344"/>
                <a:gd name="connsiteX12" fmla="*/ 45221 w 48815"/>
                <a:gd name="connsiteY12" fmla="*/ 85326 h 85344"/>
                <a:gd name="connsiteX13" fmla="*/ 49007 w 48815"/>
                <a:gd name="connsiteY13" fmla="*/ 84778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079" y="70729"/>
                  </a:moveTo>
                  <a:cubicBezTo>
                    <a:pt x="47539" y="71618"/>
                    <a:pt x="45864" y="72269"/>
                    <a:pt x="44054" y="72682"/>
                  </a:cubicBezTo>
                  <a:cubicBezTo>
                    <a:pt x="42244" y="73110"/>
                    <a:pt x="40252" y="73325"/>
                    <a:pt x="38077" y="73325"/>
                  </a:cubicBezTo>
                  <a:cubicBezTo>
                    <a:pt x="30330" y="73325"/>
                    <a:pt x="24385" y="70808"/>
                    <a:pt x="20242" y="65776"/>
                  </a:cubicBezTo>
                  <a:cubicBezTo>
                    <a:pt x="16098" y="60744"/>
                    <a:pt x="14027" y="53513"/>
                    <a:pt x="14027" y="44083"/>
                  </a:cubicBezTo>
                  <a:lnTo>
                    <a:pt x="14027" y="173"/>
                  </a:lnTo>
                  <a:lnTo>
                    <a:pt x="263" y="173"/>
                  </a:lnTo>
                  <a:lnTo>
                    <a:pt x="263" y="83516"/>
                  </a:lnTo>
                  <a:lnTo>
                    <a:pt x="14027" y="83516"/>
                  </a:lnTo>
                  <a:lnTo>
                    <a:pt x="14027" y="70562"/>
                  </a:lnTo>
                  <a:cubicBezTo>
                    <a:pt x="16916" y="75626"/>
                    <a:pt x="20662" y="79381"/>
                    <a:pt x="25266" y="81826"/>
                  </a:cubicBezTo>
                  <a:cubicBezTo>
                    <a:pt x="29886" y="84286"/>
                    <a:pt x="35497" y="85517"/>
                    <a:pt x="42101" y="85517"/>
                  </a:cubicBezTo>
                  <a:cubicBezTo>
                    <a:pt x="43038" y="85517"/>
                    <a:pt x="44078" y="85453"/>
                    <a:pt x="45221" y="85326"/>
                  </a:cubicBezTo>
                  <a:cubicBezTo>
                    <a:pt x="46364" y="85215"/>
                    <a:pt x="47626" y="85032"/>
                    <a:pt x="49007" y="84778"/>
                  </a:cubicBezTo>
                  <a:close/>
                </a:path>
              </a:pathLst>
            </a:custGeom>
            <a:solidFill>
              <a:srgbClr val="000000"/>
            </a:solidFill>
            <a:ln w="1524" cap="flat">
              <a:noFill/>
              <a:prstDash val="solid"/>
              <a:round/>
            </a:ln>
          </p:spPr>
          <p:txBody>
            <a:bodyPr rtlCol="0" anchor="ctr"/>
            <a:lstStyle/>
            <a:p>
              <a:endParaRPr lang="en-US"/>
            </a:p>
          </p:txBody>
        </p:sp>
        <p:sp>
          <p:nvSpPr>
            <p:cNvPr id="153" name="Freeform: Shape 152">
              <a:extLst>
                <a:ext uri="{FF2B5EF4-FFF2-40B4-BE49-F238E27FC236}">
                  <a16:creationId xmlns:a16="http://schemas.microsoft.com/office/drawing/2014/main" id="{76FE0893-40FE-473C-BFC2-E2ADC9A36788}"/>
                </a:ext>
              </a:extLst>
            </p:cNvPr>
            <p:cNvSpPr/>
            <p:nvPr/>
          </p:nvSpPr>
          <p:spPr>
            <a:xfrm flipV="1">
              <a:off x="9487145" y="4655649"/>
              <a:ext cx="13692" cy="115800"/>
            </a:xfrm>
            <a:custGeom>
              <a:avLst/>
              <a:gdLst>
                <a:gd name="connsiteX0" fmla="*/ 276 w 13692"/>
                <a:gd name="connsiteY0" fmla="*/ 115962 h 115800"/>
                <a:gd name="connsiteX1" fmla="*/ 13969 w 13692"/>
                <a:gd name="connsiteY1" fmla="*/ 115962 h 115800"/>
                <a:gd name="connsiteX2" fmla="*/ 13969 w 13692"/>
                <a:gd name="connsiteY2" fmla="*/ 162 h 115800"/>
                <a:gd name="connsiteX3" fmla="*/ 276 w 13692"/>
                <a:gd name="connsiteY3" fmla="*/ 162 h 115800"/>
              </a:gdLst>
              <a:ahLst/>
              <a:cxnLst>
                <a:cxn ang="0">
                  <a:pos x="connsiteX0" y="connsiteY0"/>
                </a:cxn>
                <a:cxn ang="0">
                  <a:pos x="connsiteX1" y="connsiteY1"/>
                </a:cxn>
                <a:cxn ang="0">
                  <a:pos x="connsiteX2" y="connsiteY2"/>
                </a:cxn>
                <a:cxn ang="0">
                  <a:pos x="connsiteX3" y="connsiteY3"/>
                </a:cxn>
              </a:cxnLst>
              <a:rect l="l" t="t" r="r" b="b"/>
              <a:pathLst>
                <a:path w="13692" h="115800">
                  <a:moveTo>
                    <a:pt x="276" y="115962"/>
                  </a:moveTo>
                  <a:lnTo>
                    <a:pt x="13969" y="115962"/>
                  </a:lnTo>
                  <a:lnTo>
                    <a:pt x="13969" y="162"/>
                  </a:lnTo>
                  <a:lnTo>
                    <a:pt x="276" y="162"/>
                  </a:lnTo>
                  <a:close/>
                </a:path>
              </a:pathLst>
            </a:custGeom>
            <a:solidFill>
              <a:srgbClr val="000000"/>
            </a:solidFill>
            <a:ln w="1524" cap="flat">
              <a:noFill/>
              <a:prstDash val="solid"/>
              <a:round/>
            </a:ln>
          </p:spPr>
          <p:txBody>
            <a:bodyPr rtlCol="0" anchor="ctr"/>
            <a:lstStyle/>
            <a:p>
              <a:endParaRPr lang="en-US"/>
            </a:p>
          </p:txBody>
        </p:sp>
        <p:sp>
          <p:nvSpPr>
            <p:cNvPr id="154" name="Freeform: Shape 153">
              <a:extLst>
                <a:ext uri="{FF2B5EF4-FFF2-40B4-BE49-F238E27FC236}">
                  <a16:creationId xmlns:a16="http://schemas.microsoft.com/office/drawing/2014/main" id="{446A820F-9C6E-4562-AC42-FF9D4BF51500}"/>
                </a:ext>
              </a:extLst>
            </p:cNvPr>
            <p:cNvSpPr/>
            <p:nvPr/>
          </p:nvSpPr>
          <p:spPr>
            <a:xfrm flipV="1">
              <a:off x="9523534" y="4686105"/>
              <a:ext cx="77247" cy="87510"/>
            </a:xfrm>
            <a:custGeom>
              <a:avLst/>
              <a:gdLst>
                <a:gd name="connsiteX0" fmla="*/ 77511 w 77247"/>
                <a:gd name="connsiteY0" fmla="*/ 47441 h 87510"/>
                <a:gd name="connsiteX1" fmla="*/ 77511 w 77247"/>
                <a:gd name="connsiteY1" fmla="*/ 40750 h 87510"/>
                <a:gd name="connsiteX2" fmla="*/ 14551 w 77247"/>
                <a:gd name="connsiteY2" fmla="*/ 40750 h 87510"/>
                <a:gd name="connsiteX3" fmla="*/ 23076 w 77247"/>
                <a:gd name="connsiteY3" fmla="*/ 19200 h 87510"/>
                <a:gd name="connsiteX4" fmla="*/ 44316 w 77247"/>
                <a:gd name="connsiteY4" fmla="*/ 11794 h 87510"/>
                <a:gd name="connsiteX5" fmla="*/ 59604 w 77247"/>
                <a:gd name="connsiteY5" fmla="*/ 13723 h 87510"/>
                <a:gd name="connsiteX6" fmla="*/ 74320 w 77247"/>
                <a:gd name="connsiteY6" fmla="*/ 19533 h 87510"/>
                <a:gd name="connsiteX7" fmla="*/ 74320 w 77247"/>
                <a:gd name="connsiteY7" fmla="*/ 6579 h 87510"/>
                <a:gd name="connsiteX8" fmla="*/ 59199 w 77247"/>
                <a:gd name="connsiteY8" fmla="*/ 1816 h 87510"/>
                <a:gd name="connsiteX9" fmla="*/ 43507 w 77247"/>
                <a:gd name="connsiteY9" fmla="*/ 173 h 87510"/>
                <a:gd name="connsiteX10" fmla="*/ 11907 w 77247"/>
                <a:gd name="connsiteY10" fmla="*/ 11770 h 87510"/>
                <a:gd name="connsiteX11" fmla="*/ 263 w 77247"/>
                <a:gd name="connsiteY11" fmla="*/ 43203 h 87510"/>
                <a:gd name="connsiteX12" fmla="*/ 11312 w 77247"/>
                <a:gd name="connsiteY12" fmla="*/ 75659 h 87510"/>
                <a:gd name="connsiteX13" fmla="*/ 41125 w 77247"/>
                <a:gd name="connsiteY13" fmla="*/ 87684 h 87510"/>
                <a:gd name="connsiteX14" fmla="*/ 67724 w 77247"/>
                <a:gd name="connsiteY14" fmla="*/ 76850 h 87510"/>
                <a:gd name="connsiteX15" fmla="*/ 77511 w 77247"/>
                <a:gd name="connsiteY15" fmla="*/ 47441 h 87510"/>
                <a:gd name="connsiteX16" fmla="*/ 63819 w 77247"/>
                <a:gd name="connsiteY16" fmla="*/ 51466 h 87510"/>
                <a:gd name="connsiteX17" fmla="*/ 57532 w 77247"/>
                <a:gd name="connsiteY17" fmla="*/ 69373 h 87510"/>
                <a:gd name="connsiteX18" fmla="*/ 41268 w 77247"/>
                <a:gd name="connsiteY18" fmla="*/ 76088 h 87510"/>
                <a:gd name="connsiteX19" fmla="*/ 22933 w 77247"/>
                <a:gd name="connsiteY19" fmla="*/ 69611 h 87510"/>
                <a:gd name="connsiteX20" fmla="*/ 15003 w 77247"/>
                <a:gd name="connsiteY20" fmla="*/ 5137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11" y="47441"/>
                  </a:moveTo>
                  <a:lnTo>
                    <a:pt x="77511" y="40750"/>
                  </a:lnTo>
                  <a:lnTo>
                    <a:pt x="14551" y="40750"/>
                  </a:lnTo>
                  <a:cubicBezTo>
                    <a:pt x="15154" y="31320"/>
                    <a:pt x="17995" y="24137"/>
                    <a:pt x="23076" y="19200"/>
                  </a:cubicBezTo>
                  <a:cubicBezTo>
                    <a:pt x="28155" y="14262"/>
                    <a:pt x="35236" y="11794"/>
                    <a:pt x="44316" y="11794"/>
                  </a:cubicBezTo>
                  <a:cubicBezTo>
                    <a:pt x="49571" y="11794"/>
                    <a:pt x="54667" y="12437"/>
                    <a:pt x="59604" y="13723"/>
                  </a:cubicBezTo>
                  <a:cubicBezTo>
                    <a:pt x="64541" y="15009"/>
                    <a:pt x="69446" y="16945"/>
                    <a:pt x="74320" y="19533"/>
                  </a:cubicBezTo>
                  <a:lnTo>
                    <a:pt x="74320" y="6579"/>
                  </a:lnTo>
                  <a:cubicBezTo>
                    <a:pt x="69399" y="4499"/>
                    <a:pt x="64358" y="2912"/>
                    <a:pt x="59199" y="1816"/>
                  </a:cubicBezTo>
                  <a:cubicBezTo>
                    <a:pt x="54040" y="721"/>
                    <a:pt x="48809" y="173"/>
                    <a:pt x="43507" y="173"/>
                  </a:cubicBezTo>
                  <a:cubicBezTo>
                    <a:pt x="30203" y="173"/>
                    <a:pt x="19670" y="4039"/>
                    <a:pt x="11907" y="11770"/>
                  </a:cubicBezTo>
                  <a:cubicBezTo>
                    <a:pt x="4145" y="19517"/>
                    <a:pt x="263" y="29995"/>
                    <a:pt x="263" y="43203"/>
                  </a:cubicBezTo>
                  <a:cubicBezTo>
                    <a:pt x="263" y="56839"/>
                    <a:pt x="3946" y="67658"/>
                    <a:pt x="11312" y="75659"/>
                  </a:cubicBezTo>
                  <a:cubicBezTo>
                    <a:pt x="18678" y="83676"/>
                    <a:pt x="28616" y="87684"/>
                    <a:pt x="41125" y="87684"/>
                  </a:cubicBezTo>
                  <a:cubicBezTo>
                    <a:pt x="52333" y="87684"/>
                    <a:pt x="61199" y="84073"/>
                    <a:pt x="67724" y="76850"/>
                  </a:cubicBezTo>
                  <a:cubicBezTo>
                    <a:pt x="74249" y="69642"/>
                    <a:pt x="77511" y="59840"/>
                    <a:pt x="77511" y="47441"/>
                  </a:cubicBezTo>
                  <a:close/>
                  <a:moveTo>
                    <a:pt x="63819" y="51466"/>
                  </a:moveTo>
                  <a:cubicBezTo>
                    <a:pt x="63723" y="58943"/>
                    <a:pt x="61628" y="64912"/>
                    <a:pt x="57532" y="69373"/>
                  </a:cubicBezTo>
                  <a:cubicBezTo>
                    <a:pt x="53436" y="73849"/>
                    <a:pt x="48015" y="76088"/>
                    <a:pt x="41268" y="76088"/>
                  </a:cubicBezTo>
                  <a:cubicBezTo>
                    <a:pt x="33632" y="76088"/>
                    <a:pt x="27520" y="73929"/>
                    <a:pt x="22933" y="69611"/>
                  </a:cubicBezTo>
                  <a:cubicBezTo>
                    <a:pt x="18345" y="65293"/>
                    <a:pt x="15701" y="59213"/>
                    <a:pt x="15003" y="51370"/>
                  </a:cubicBezTo>
                  <a:close/>
                </a:path>
              </a:pathLst>
            </a:custGeom>
            <a:solidFill>
              <a:srgbClr val="000000"/>
            </a:solidFill>
            <a:ln w="1524" cap="flat">
              <a:noFill/>
              <a:prstDash val="solid"/>
              <a:round/>
            </a:ln>
          </p:spPr>
          <p:txBody>
            <a:bodyPr rtlCol="0" anchor="ctr"/>
            <a:lstStyle/>
            <a:p>
              <a:endParaRPr lang="en-US"/>
            </a:p>
          </p:txBody>
        </p:sp>
        <p:sp>
          <p:nvSpPr>
            <p:cNvPr id="155" name="Freeform: Shape 154">
              <a:extLst>
                <a:ext uri="{FF2B5EF4-FFF2-40B4-BE49-F238E27FC236}">
                  <a16:creationId xmlns:a16="http://schemas.microsoft.com/office/drawing/2014/main" id="{4CA25931-AD92-488B-8FDF-1959AD1C43E3}"/>
                </a:ext>
              </a:extLst>
            </p:cNvPr>
            <p:cNvSpPr/>
            <p:nvPr/>
          </p:nvSpPr>
          <p:spPr>
            <a:xfrm flipV="1">
              <a:off x="9618033" y="4686105"/>
              <a:ext cx="70413" cy="87510"/>
            </a:xfrm>
            <a:custGeom>
              <a:avLst/>
              <a:gdLst>
                <a:gd name="connsiteX0" fmla="*/ 43370 w 70413"/>
                <a:gd name="connsiteY0" fmla="*/ 44227 h 87510"/>
                <a:gd name="connsiteX1" fmla="*/ 20367 w 70413"/>
                <a:gd name="connsiteY1" fmla="*/ 40440 h 87510"/>
                <a:gd name="connsiteX2" fmla="*/ 13962 w 70413"/>
                <a:gd name="connsiteY2" fmla="*/ 27486 h 87510"/>
                <a:gd name="connsiteX3" fmla="*/ 18772 w 70413"/>
                <a:gd name="connsiteY3" fmla="*/ 15913 h 87510"/>
                <a:gd name="connsiteX4" fmla="*/ 31821 w 70413"/>
                <a:gd name="connsiteY4" fmla="*/ 11651 h 87510"/>
                <a:gd name="connsiteX5" fmla="*/ 50109 w 70413"/>
                <a:gd name="connsiteY5" fmla="*/ 19723 h 87510"/>
                <a:gd name="connsiteX6" fmla="*/ 56991 w 70413"/>
                <a:gd name="connsiteY6" fmla="*/ 41179 h 87510"/>
                <a:gd name="connsiteX7" fmla="*/ 56991 w 70413"/>
                <a:gd name="connsiteY7" fmla="*/ 44227 h 87510"/>
                <a:gd name="connsiteX8" fmla="*/ 70683 w 70413"/>
                <a:gd name="connsiteY8" fmla="*/ 49894 h 87510"/>
                <a:gd name="connsiteX9" fmla="*/ 70683 w 70413"/>
                <a:gd name="connsiteY9" fmla="*/ 2340 h 87510"/>
                <a:gd name="connsiteX10" fmla="*/ 56991 w 70413"/>
                <a:gd name="connsiteY10" fmla="*/ 2340 h 87510"/>
                <a:gd name="connsiteX11" fmla="*/ 56991 w 70413"/>
                <a:gd name="connsiteY11" fmla="*/ 14985 h 87510"/>
                <a:gd name="connsiteX12" fmla="*/ 45299 w 70413"/>
                <a:gd name="connsiteY12" fmla="*/ 3793 h 87510"/>
                <a:gd name="connsiteX13" fmla="*/ 28178 w 70413"/>
                <a:gd name="connsiteY13" fmla="*/ 173 h 87510"/>
                <a:gd name="connsiteX14" fmla="*/ 7818 w 70413"/>
                <a:gd name="connsiteY14" fmla="*/ 7365 h 87510"/>
                <a:gd name="connsiteX15" fmla="*/ 270 w 70413"/>
                <a:gd name="connsiteY15" fmla="*/ 26605 h 87510"/>
                <a:gd name="connsiteX16" fmla="*/ 9676 w 70413"/>
                <a:gd name="connsiteY16" fmla="*/ 47798 h 87510"/>
                <a:gd name="connsiteX17" fmla="*/ 37774 w 70413"/>
                <a:gd name="connsiteY17" fmla="*/ 54942 h 87510"/>
                <a:gd name="connsiteX18" fmla="*/ 56991 w 70413"/>
                <a:gd name="connsiteY18" fmla="*/ 54942 h 87510"/>
                <a:gd name="connsiteX19" fmla="*/ 56991 w 70413"/>
                <a:gd name="connsiteY19" fmla="*/ 56299 h 87510"/>
                <a:gd name="connsiteX20" fmla="*/ 50776 w 70413"/>
                <a:gd name="connsiteY20" fmla="*/ 70920 h 87510"/>
                <a:gd name="connsiteX21" fmla="*/ 33321 w 70413"/>
                <a:gd name="connsiteY21" fmla="*/ 76088 h 87510"/>
                <a:gd name="connsiteX22" fmla="*/ 19391 w 70413"/>
                <a:gd name="connsiteY22" fmla="*/ 74373 h 87510"/>
                <a:gd name="connsiteX23" fmla="*/ 6389 w 70413"/>
                <a:gd name="connsiteY23" fmla="*/ 69230 h 87510"/>
                <a:gd name="connsiteX24" fmla="*/ 6389 w 70413"/>
                <a:gd name="connsiteY24" fmla="*/ 81898 h 87510"/>
                <a:gd name="connsiteX25" fmla="*/ 20963 w 70413"/>
                <a:gd name="connsiteY25" fmla="*/ 86232 h 87510"/>
                <a:gd name="connsiteX26" fmla="*/ 34726 w 70413"/>
                <a:gd name="connsiteY26" fmla="*/ 87684 h 87510"/>
                <a:gd name="connsiteX27" fmla="*/ 61754 w 70413"/>
                <a:gd name="connsiteY27" fmla="*/ 78302 h 87510"/>
                <a:gd name="connsiteX28" fmla="*/ 70683 w 70413"/>
                <a:gd name="connsiteY28" fmla="*/ 49894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70" y="44227"/>
                  </a:moveTo>
                  <a:cubicBezTo>
                    <a:pt x="32305" y="44227"/>
                    <a:pt x="24638" y="42964"/>
                    <a:pt x="20367" y="40440"/>
                  </a:cubicBezTo>
                  <a:cubicBezTo>
                    <a:pt x="16097" y="37916"/>
                    <a:pt x="13962" y="33598"/>
                    <a:pt x="13962" y="27486"/>
                  </a:cubicBezTo>
                  <a:cubicBezTo>
                    <a:pt x="13962" y="22629"/>
                    <a:pt x="15565" y="18771"/>
                    <a:pt x="18772" y="15913"/>
                  </a:cubicBezTo>
                  <a:cubicBezTo>
                    <a:pt x="21979" y="13072"/>
                    <a:pt x="26329" y="11651"/>
                    <a:pt x="31821" y="11651"/>
                  </a:cubicBezTo>
                  <a:cubicBezTo>
                    <a:pt x="39425" y="11651"/>
                    <a:pt x="45521" y="14342"/>
                    <a:pt x="50109" y="19723"/>
                  </a:cubicBezTo>
                  <a:cubicBezTo>
                    <a:pt x="54697" y="25105"/>
                    <a:pt x="56991" y="32257"/>
                    <a:pt x="56991" y="41179"/>
                  </a:cubicBezTo>
                  <a:lnTo>
                    <a:pt x="56991" y="44227"/>
                  </a:lnTo>
                  <a:close/>
                  <a:moveTo>
                    <a:pt x="70683" y="49894"/>
                  </a:moveTo>
                  <a:lnTo>
                    <a:pt x="70683" y="2340"/>
                  </a:lnTo>
                  <a:lnTo>
                    <a:pt x="56991" y="2340"/>
                  </a:lnTo>
                  <a:lnTo>
                    <a:pt x="56991" y="14985"/>
                  </a:lnTo>
                  <a:cubicBezTo>
                    <a:pt x="53864" y="9937"/>
                    <a:pt x="49966" y="6206"/>
                    <a:pt x="45299" y="3793"/>
                  </a:cubicBezTo>
                  <a:cubicBezTo>
                    <a:pt x="40632" y="1380"/>
                    <a:pt x="34925" y="173"/>
                    <a:pt x="28178" y="173"/>
                  </a:cubicBezTo>
                  <a:cubicBezTo>
                    <a:pt x="19653" y="173"/>
                    <a:pt x="12866" y="2571"/>
                    <a:pt x="7818" y="7365"/>
                  </a:cubicBezTo>
                  <a:cubicBezTo>
                    <a:pt x="2786" y="12159"/>
                    <a:pt x="270" y="18572"/>
                    <a:pt x="270" y="26605"/>
                  </a:cubicBezTo>
                  <a:cubicBezTo>
                    <a:pt x="270" y="35972"/>
                    <a:pt x="3405" y="43036"/>
                    <a:pt x="9676" y="47798"/>
                  </a:cubicBezTo>
                  <a:cubicBezTo>
                    <a:pt x="15962" y="52561"/>
                    <a:pt x="25328" y="54942"/>
                    <a:pt x="37774" y="54942"/>
                  </a:cubicBezTo>
                  <a:lnTo>
                    <a:pt x="56991" y="54942"/>
                  </a:lnTo>
                  <a:lnTo>
                    <a:pt x="56991" y="56299"/>
                  </a:lnTo>
                  <a:cubicBezTo>
                    <a:pt x="56991" y="62602"/>
                    <a:pt x="54919" y="67475"/>
                    <a:pt x="50776" y="70920"/>
                  </a:cubicBezTo>
                  <a:cubicBezTo>
                    <a:pt x="46633" y="74365"/>
                    <a:pt x="40814" y="76088"/>
                    <a:pt x="33321" y="76088"/>
                  </a:cubicBezTo>
                  <a:cubicBezTo>
                    <a:pt x="28559" y="76088"/>
                    <a:pt x="23915" y="75516"/>
                    <a:pt x="19391" y="74373"/>
                  </a:cubicBezTo>
                  <a:cubicBezTo>
                    <a:pt x="14883" y="73230"/>
                    <a:pt x="10549" y="71516"/>
                    <a:pt x="6389" y="69230"/>
                  </a:cubicBezTo>
                  <a:lnTo>
                    <a:pt x="6389" y="81898"/>
                  </a:lnTo>
                  <a:cubicBezTo>
                    <a:pt x="11390" y="83835"/>
                    <a:pt x="16248" y="85279"/>
                    <a:pt x="20963" y="86232"/>
                  </a:cubicBezTo>
                  <a:cubicBezTo>
                    <a:pt x="25678" y="87200"/>
                    <a:pt x="30265" y="87684"/>
                    <a:pt x="34726" y="87684"/>
                  </a:cubicBezTo>
                  <a:cubicBezTo>
                    <a:pt x="46791" y="87684"/>
                    <a:pt x="55800" y="84557"/>
                    <a:pt x="61754" y="78302"/>
                  </a:cubicBezTo>
                  <a:cubicBezTo>
                    <a:pt x="67707" y="72063"/>
                    <a:pt x="70683" y="62594"/>
                    <a:pt x="70683" y="49894"/>
                  </a:cubicBezTo>
                  <a:close/>
                </a:path>
              </a:pathLst>
            </a:custGeom>
            <a:solidFill>
              <a:srgbClr val="000000"/>
            </a:solidFill>
            <a:ln w="1524" cap="flat">
              <a:noFill/>
              <a:prstDash val="solid"/>
              <a:round/>
            </a:ln>
          </p:spPr>
          <p:txBody>
            <a:bodyPr rtlCol="0" anchor="ctr"/>
            <a:lstStyle/>
            <a:p>
              <a:endParaRPr lang="en-US"/>
            </a:p>
          </p:txBody>
        </p:sp>
        <p:sp>
          <p:nvSpPr>
            <p:cNvPr id="156" name="Freeform: Shape 155">
              <a:extLst>
                <a:ext uri="{FF2B5EF4-FFF2-40B4-BE49-F238E27FC236}">
                  <a16:creationId xmlns:a16="http://schemas.microsoft.com/office/drawing/2014/main" id="{F9D58CF0-73F0-449D-BED2-6EA3189E15EB}"/>
                </a:ext>
              </a:extLst>
            </p:cNvPr>
            <p:cNvSpPr/>
            <p:nvPr/>
          </p:nvSpPr>
          <p:spPr>
            <a:xfrm flipV="1">
              <a:off x="9716113" y="4686105"/>
              <a:ext cx="69818" cy="85344"/>
            </a:xfrm>
            <a:custGeom>
              <a:avLst/>
              <a:gdLst>
                <a:gd name="connsiteX0" fmla="*/ 70090 w 69818"/>
                <a:gd name="connsiteY0" fmla="*/ 50488 h 85344"/>
                <a:gd name="connsiteX1" fmla="*/ 70090 w 69818"/>
                <a:gd name="connsiteY1" fmla="*/ 173 h 85344"/>
                <a:gd name="connsiteX2" fmla="*/ 56398 w 69818"/>
                <a:gd name="connsiteY2" fmla="*/ 173 h 85344"/>
                <a:gd name="connsiteX3" fmla="*/ 56398 w 69818"/>
                <a:gd name="connsiteY3" fmla="*/ 50036 h 85344"/>
                <a:gd name="connsiteX4" fmla="*/ 51778 w 69818"/>
                <a:gd name="connsiteY4" fmla="*/ 67729 h 85344"/>
                <a:gd name="connsiteX5" fmla="*/ 37943 w 69818"/>
                <a:gd name="connsiteY5" fmla="*/ 73610 h 85344"/>
                <a:gd name="connsiteX6" fmla="*/ 20441 w 69818"/>
                <a:gd name="connsiteY6" fmla="*/ 66538 h 85344"/>
                <a:gd name="connsiteX7" fmla="*/ 14036 w 69818"/>
                <a:gd name="connsiteY7" fmla="*/ 47274 h 85344"/>
                <a:gd name="connsiteX8" fmla="*/ 14036 w 69818"/>
                <a:gd name="connsiteY8" fmla="*/ 173 h 85344"/>
                <a:gd name="connsiteX9" fmla="*/ 272 w 69818"/>
                <a:gd name="connsiteY9" fmla="*/ 173 h 85344"/>
                <a:gd name="connsiteX10" fmla="*/ 272 w 69818"/>
                <a:gd name="connsiteY10" fmla="*/ 83516 h 85344"/>
                <a:gd name="connsiteX11" fmla="*/ 14036 w 69818"/>
                <a:gd name="connsiteY11" fmla="*/ 83516 h 85344"/>
                <a:gd name="connsiteX12" fmla="*/ 14036 w 69818"/>
                <a:gd name="connsiteY12" fmla="*/ 70562 h 85344"/>
                <a:gd name="connsiteX13" fmla="*/ 25608 w 69818"/>
                <a:gd name="connsiteY13" fmla="*/ 81802 h 85344"/>
                <a:gd name="connsiteX14" fmla="*/ 40991 w 69818"/>
                <a:gd name="connsiteY14" fmla="*/ 85517 h 85344"/>
                <a:gd name="connsiteX15" fmla="*/ 62708 w 69818"/>
                <a:gd name="connsiteY15" fmla="*/ 76635 h 85344"/>
                <a:gd name="connsiteX16" fmla="*/ 70090 w 69818"/>
                <a:gd name="connsiteY16" fmla="*/ 50488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090" y="50488"/>
                  </a:moveTo>
                  <a:lnTo>
                    <a:pt x="70090" y="173"/>
                  </a:lnTo>
                  <a:lnTo>
                    <a:pt x="56398" y="173"/>
                  </a:lnTo>
                  <a:lnTo>
                    <a:pt x="56398" y="50036"/>
                  </a:lnTo>
                  <a:cubicBezTo>
                    <a:pt x="56398" y="57926"/>
                    <a:pt x="54858" y="63823"/>
                    <a:pt x="51778" y="67729"/>
                  </a:cubicBezTo>
                  <a:cubicBezTo>
                    <a:pt x="48699" y="71650"/>
                    <a:pt x="44087" y="73610"/>
                    <a:pt x="37943" y="73610"/>
                  </a:cubicBezTo>
                  <a:cubicBezTo>
                    <a:pt x="30546" y="73610"/>
                    <a:pt x="24711" y="71253"/>
                    <a:pt x="20441" y="66538"/>
                  </a:cubicBezTo>
                  <a:cubicBezTo>
                    <a:pt x="16171" y="61839"/>
                    <a:pt x="14036" y="55418"/>
                    <a:pt x="14036" y="47274"/>
                  </a:cubicBezTo>
                  <a:lnTo>
                    <a:pt x="14036" y="173"/>
                  </a:lnTo>
                  <a:lnTo>
                    <a:pt x="272" y="173"/>
                  </a:lnTo>
                  <a:lnTo>
                    <a:pt x="272" y="83516"/>
                  </a:lnTo>
                  <a:lnTo>
                    <a:pt x="14036" y="83516"/>
                  </a:lnTo>
                  <a:lnTo>
                    <a:pt x="14036" y="70562"/>
                  </a:lnTo>
                  <a:cubicBezTo>
                    <a:pt x="17322" y="75579"/>
                    <a:pt x="21179" y="79325"/>
                    <a:pt x="25608" y="81802"/>
                  </a:cubicBezTo>
                  <a:cubicBezTo>
                    <a:pt x="30053" y="84278"/>
                    <a:pt x="35181" y="85517"/>
                    <a:pt x="40991" y="85517"/>
                  </a:cubicBezTo>
                  <a:cubicBezTo>
                    <a:pt x="50564" y="85517"/>
                    <a:pt x="57803" y="82556"/>
                    <a:pt x="62708" y="76635"/>
                  </a:cubicBezTo>
                  <a:cubicBezTo>
                    <a:pt x="67629" y="70713"/>
                    <a:pt x="70090" y="61998"/>
                    <a:pt x="70090" y="50488"/>
                  </a:cubicBezTo>
                  <a:close/>
                </a:path>
              </a:pathLst>
            </a:custGeom>
            <a:solidFill>
              <a:srgbClr val="000000"/>
            </a:solidFill>
            <a:ln w="1524" cap="flat">
              <a:noFill/>
              <a:prstDash val="solid"/>
              <a:round/>
            </a:ln>
          </p:spPr>
          <p:txBody>
            <a:bodyPr rtlCol="0" anchor="ctr"/>
            <a:lstStyle/>
            <a:p>
              <a:endParaRPr lang="en-US"/>
            </a:p>
          </p:txBody>
        </p:sp>
        <p:sp>
          <p:nvSpPr>
            <p:cNvPr id="157" name="Freeform: Shape 156">
              <a:extLst>
                <a:ext uri="{FF2B5EF4-FFF2-40B4-BE49-F238E27FC236}">
                  <a16:creationId xmlns:a16="http://schemas.microsoft.com/office/drawing/2014/main" id="{8962F80F-CC0D-4A58-B2CE-77F5AC505CD6}"/>
                </a:ext>
              </a:extLst>
            </p:cNvPr>
            <p:cNvSpPr/>
            <p:nvPr/>
          </p:nvSpPr>
          <p:spPr>
            <a:xfrm flipV="1">
              <a:off x="9807131" y="4686105"/>
              <a:ext cx="63698" cy="87510"/>
            </a:xfrm>
            <a:custGeom>
              <a:avLst/>
              <a:gdLst>
                <a:gd name="connsiteX0" fmla="*/ 59504 w 63698"/>
                <a:gd name="connsiteY0" fmla="*/ 83231 h 87510"/>
                <a:gd name="connsiteX1" fmla="*/ 59504 w 63698"/>
                <a:gd name="connsiteY1" fmla="*/ 70277 h 87510"/>
                <a:gd name="connsiteX2" fmla="*/ 47455 w 63698"/>
                <a:gd name="connsiteY2" fmla="*/ 74730 h 87510"/>
                <a:gd name="connsiteX3" fmla="*/ 34501 w 63698"/>
                <a:gd name="connsiteY3" fmla="*/ 76231 h 87510"/>
                <a:gd name="connsiteX4" fmla="*/ 19213 w 63698"/>
                <a:gd name="connsiteY4" fmla="*/ 73111 h 87510"/>
                <a:gd name="connsiteX5" fmla="*/ 14117 w 63698"/>
                <a:gd name="connsiteY5" fmla="*/ 63729 h 87510"/>
                <a:gd name="connsiteX6" fmla="*/ 17760 w 63698"/>
                <a:gd name="connsiteY6" fmla="*/ 56252 h 87510"/>
                <a:gd name="connsiteX7" fmla="*/ 32429 w 63698"/>
                <a:gd name="connsiteY7" fmla="*/ 51085 h 87510"/>
                <a:gd name="connsiteX8" fmla="*/ 37120 w 63698"/>
                <a:gd name="connsiteY8" fmla="*/ 50037 h 87510"/>
                <a:gd name="connsiteX9" fmla="*/ 57837 w 63698"/>
                <a:gd name="connsiteY9" fmla="*/ 41226 h 87510"/>
                <a:gd name="connsiteX10" fmla="*/ 63981 w 63698"/>
                <a:gd name="connsiteY10" fmla="*/ 25343 h 87510"/>
                <a:gd name="connsiteX11" fmla="*/ 54789 w 63698"/>
                <a:gd name="connsiteY11" fmla="*/ 6936 h 87510"/>
                <a:gd name="connsiteX12" fmla="*/ 29524 w 63698"/>
                <a:gd name="connsiteY12" fmla="*/ 173 h 87510"/>
                <a:gd name="connsiteX13" fmla="*/ 15570 w 63698"/>
                <a:gd name="connsiteY13" fmla="*/ 1483 h 87510"/>
                <a:gd name="connsiteX14" fmla="*/ 282 w 63698"/>
                <a:gd name="connsiteY14" fmla="*/ 5388 h 87510"/>
                <a:gd name="connsiteX15" fmla="*/ 282 w 63698"/>
                <a:gd name="connsiteY15" fmla="*/ 19533 h 87510"/>
                <a:gd name="connsiteX16" fmla="*/ 15236 w 63698"/>
                <a:gd name="connsiteY16" fmla="*/ 13604 h 87510"/>
                <a:gd name="connsiteX17" fmla="*/ 29833 w 63698"/>
                <a:gd name="connsiteY17" fmla="*/ 11651 h 87510"/>
                <a:gd name="connsiteX18" fmla="*/ 44692 w 63698"/>
                <a:gd name="connsiteY18" fmla="*/ 14961 h 87510"/>
                <a:gd name="connsiteX19" fmla="*/ 49907 w 63698"/>
                <a:gd name="connsiteY19" fmla="*/ 24295 h 87510"/>
                <a:gd name="connsiteX20" fmla="*/ 46145 w 63698"/>
                <a:gd name="connsiteY20" fmla="*/ 32844 h 87510"/>
                <a:gd name="connsiteX21" fmla="*/ 29667 w 63698"/>
                <a:gd name="connsiteY21" fmla="*/ 38583 h 87510"/>
                <a:gd name="connsiteX22" fmla="*/ 24904 w 63698"/>
                <a:gd name="connsiteY22" fmla="*/ 39702 h 87510"/>
                <a:gd name="connsiteX23" fmla="*/ 6521 w 63698"/>
                <a:gd name="connsiteY23" fmla="*/ 47917 h 87510"/>
                <a:gd name="connsiteX24" fmla="*/ 877 w 63698"/>
                <a:gd name="connsiteY24" fmla="*/ 63134 h 87510"/>
                <a:gd name="connsiteX25" fmla="*/ 9212 w 63698"/>
                <a:gd name="connsiteY25" fmla="*/ 81279 h 87510"/>
                <a:gd name="connsiteX26" fmla="*/ 32881 w 63698"/>
                <a:gd name="connsiteY26" fmla="*/ 87684 h 87510"/>
                <a:gd name="connsiteX27" fmla="*/ 47145 w 63698"/>
                <a:gd name="connsiteY27" fmla="*/ 86565 h 87510"/>
                <a:gd name="connsiteX28" fmla="*/ 59504 w 63698"/>
                <a:gd name="connsiteY28" fmla="*/ 83231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04" y="83231"/>
                  </a:moveTo>
                  <a:lnTo>
                    <a:pt x="59504" y="70277"/>
                  </a:lnTo>
                  <a:cubicBezTo>
                    <a:pt x="55646" y="72262"/>
                    <a:pt x="51630" y="73746"/>
                    <a:pt x="47455" y="74730"/>
                  </a:cubicBezTo>
                  <a:cubicBezTo>
                    <a:pt x="43295" y="75730"/>
                    <a:pt x="38977" y="76231"/>
                    <a:pt x="34501" y="76231"/>
                  </a:cubicBezTo>
                  <a:cubicBezTo>
                    <a:pt x="27706" y="76231"/>
                    <a:pt x="22610" y="75191"/>
                    <a:pt x="19213" y="73111"/>
                  </a:cubicBezTo>
                  <a:cubicBezTo>
                    <a:pt x="15816" y="71031"/>
                    <a:pt x="14117" y="67904"/>
                    <a:pt x="14117" y="63729"/>
                  </a:cubicBezTo>
                  <a:cubicBezTo>
                    <a:pt x="14117" y="60554"/>
                    <a:pt x="15332" y="58062"/>
                    <a:pt x="17760" y="56252"/>
                  </a:cubicBezTo>
                  <a:cubicBezTo>
                    <a:pt x="20189" y="54442"/>
                    <a:pt x="25079" y="52720"/>
                    <a:pt x="32429" y="51085"/>
                  </a:cubicBezTo>
                  <a:lnTo>
                    <a:pt x="37120" y="50037"/>
                  </a:lnTo>
                  <a:cubicBezTo>
                    <a:pt x="46836" y="47957"/>
                    <a:pt x="53741" y="45020"/>
                    <a:pt x="57837" y="41226"/>
                  </a:cubicBezTo>
                  <a:cubicBezTo>
                    <a:pt x="61933" y="37432"/>
                    <a:pt x="63981" y="32138"/>
                    <a:pt x="63981" y="25343"/>
                  </a:cubicBezTo>
                  <a:cubicBezTo>
                    <a:pt x="63981" y="17596"/>
                    <a:pt x="60917" y="11461"/>
                    <a:pt x="54789" y="6936"/>
                  </a:cubicBezTo>
                  <a:cubicBezTo>
                    <a:pt x="48661" y="2428"/>
                    <a:pt x="40239" y="173"/>
                    <a:pt x="29524" y="173"/>
                  </a:cubicBezTo>
                  <a:cubicBezTo>
                    <a:pt x="25063" y="173"/>
                    <a:pt x="20412" y="610"/>
                    <a:pt x="15570" y="1483"/>
                  </a:cubicBezTo>
                  <a:cubicBezTo>
                    <a:pt x="10728" y="2356"/>
                    <a:pt x="5632" y="3658"/>
                    <a:pt x="282" y="5388"/>
                  </a:cubicBezTo>
                  <a:lnTo>
                    <a:pt x="282" y="19533"/>
                  </a:lnTo>
                  <a:cubicBezTo>
                    <a:pt x="5346" y="16898"/>
                    <a:pt x="10331" y="14921"/>
                    <a:pt x="15236" y="13604"/>
                  </a:cubicBezTo>
                  <a:cubicBezTo>
                    <a:pt x="20142" y="12302"/>
                    <a:pt x="25007" y="11651"/>
                    <a:pt x="29833" y="11651"/>
                  </a:cubicBezTo>
                  <a:cubicBezTo>
                    <a:pt x="36279" y="11651"/>
                    <a:pt x="41232" y="12754"/>
                    <a:pt x="44692" y="14961"/>
                  </a:cubicBezTo>
                  <a:cubicBezTo>
                    <a:pt x="48169" y="17168"/>
                    <a:pt x="49907" y="20279"/>
                    <a:pt x="49907" y="24295"/>
                  </a:cubicBezTo>
                  <a:cubicBezTo>
                    <a:pt x="49907" y="28010"/>
                    <a:pt x="48653" y="30860"/>
                    <a:pt x="46145" y="32844"/>
                  </a:cubicBezTo>
                  <a:cubicBezTo>
                    <a:pt x="43653" y="34829"/>
                    <a:pt x="38160" y="36741"/>
                    <a:pt x="29667" y="38583"/>
                  </a:cubicBezTo>
                  <a:lnTo>
                    <a:pt x="24904" y="39702"/>
                  </a:lnTo>
                  <a:cubicBezTo>
                    <a:pt x="16427" y="41480"/>
                    <a:pt x="10299" y="44219"/>
                    <a:pt x="6521" y="47917"/>
                  </a:cubicBezTo>
                  <a:cubicBezTo>
                    <a:pt x="2759" y="51616"/>
                    <a:pt x="877" y="56688"/>
                    <a:pt x="877" y="63134"/>
                  </a:cubicBezTo>
                  <a:cubicBezTo>
                    <a:pt x="877" y="70976"/>
                    <a:pt x="3656" y="77024"/>
                    <a:pt x="9212" y="81279"/>
                  </a:cubicBezTo>
                  <a:cubicBezTo>
                    <a:pt x="14768" y="85549"/>
                    <a:pt x="22658" y="87684"/>
                    <a:pt x="32881" y="87684"/>
                  </a:cubicBezTo>
                  <a:cubicBezTo>
                    <a:pt x="37930" y="87684"/>
                    <a:pt x="42684" y="87311"/>
                    <a:pt x="47145" y="86565"/>
                  </a:cubicBezTo>
                  <a:cubicBezTo>
                    <a:pt x="51622" y="85835"/>
                    <a:pt x="55741" y="84724"/>
                    <a:pt x="59504" y="83231"/>
                  </a:cubicBezTo>
                  <a:close/>
                </a:path>
              </a:pathLst>
            </a:custGeom>
            <a:solidFill>
              <a:srgbClr val="000000"/>
            </a:solidFill>
            <a:ln w="1524" cap="flat">
              <a:noFill/>
              <a:prstDash val="solid"/>
              <a:round/>
            </a:ln>
          </p:spPr>
          <p:txBody>
            <a:bodyPr rtlCol="0" anchor="ctr"/>
            <a:lstStyle/>
            <a:p>
              <a:endParaRPr lang="en-US"/>
            </a:p>
          </p:txBody>
        </p:sp>
      </p:grpSp>
      <p:sp>
        <p:nvSpPr>
          <p:cNvPr id="158" name="Freeform: Shape 157">
            <a:extLst>
              <a:ext uri="{FF2B5EF4-FFF2-40B4-BE49-F238E27FC236}">
                <a16:creationId xmlns:a16="http://schemas.microsoft.com/office/drawing/2014/main" id="{F9FC1944-5091-4A0F-B938-96442A936DF5}"/>
              </a:ext>
            </a:extLst>
          </p:cNvPr>
          <p:cNvSpPr/>
          <p:nvPr/>
        </p:nvSpPr>
        <p:spPr>
          <a:xfrm>
            <a:off x="8482603" y="4941814"/>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FF"/>
            </a:solidFill>
            <a:prstDash val="solid"/>
            <a:round/>
          </a:ln>
        </p:spPr>
        <p:txBody>
          <a:bodyPr rtlCol="0" anchor="ctr"/>
          <a:lstStyle/>
          <a:p>
            <a:endParaRPr lang="en-US"/>
          </a:p>
        </p:txBody>
      </p:sp>
      <p:grpSp>
        <p:nvGrpSpPr>
          <p:cNvPr id="159" name="Graphic 4">
            <a:extLst>
              <a:ext uri="{FF2B5EF4-FFF2-40B4-BE49-F238E27FC236}">
                <a16:creationId xmlns:a16="http://schemas.microsoft.com/office/drawing/2014/main" id="{384BE76E-C3EE-4B53-A4D0-E2692D01BCF4}"/>
              </a:ext>
            </a:extLst>
          </p:cNvPr>
          <p:cNvGrpSpPr/>
          <p:nvPr/>
        </p:nvGrpSpPr>
        <p:grpSpPr>
          <a:xfrm>
            <a:off x="8924277" y="4879353"/>
            <a:ext cx="1025553" cy="147494"/>
            <a:chOff x="8924277" y="4879353"/>
            <a:chExt cx="1025553" cy="147494"/>
          </a:xfrm>
          <a:solidFill>
            <a:srgbClr val="000000"/>
          </a:solidFill>
        </p:grpSpPr>
        <p:sp>
          <p:nvSpPr>
            <p:cNvPr id="160" name="Freeform: Shape 159">
              <a:extLst>
                <a:ext uri="{FF2B5EF4-FFF2-40B4-BE49-F238E27FC236}">
                  <a16:creationId xmlns:a16="http://schemas.microsoft.com/office/drawing/2014/main" id="{0B0A97C7-7151-4B16-B21C-FC52982B66EC}"/>
                </a:ext>
              </a:extLst>
            </p:cNvPr>
            <p:cNvSpPr/>
            <p:nvPr/>
          </p:nvSpPr>
          <p:spPr>
            <a:xfrm flipV="1">
              <a:off x="8924277" y="4884045"/>
              <a:ext cx="84081" cy="111109"/>
            </a:xfrm>
            <a:custGeom>
              <a:avLst/>
              <a:gdLst>
                <a:gd name="connsiteX0" fmla="*/ 225 w 84081"/>
                <a:gd name="connsiteY0" fmla="*/ 111284 h 111109"/>
                <a:gd name="connsiteX1" fmla="*/ 20466 w 84081"/>
                <a:gd name="connsiteY1" fmla="*/ 111284 h 111109"/>
                <a:gd name="connsiteX2" fmla="*/ 69734 w 84081"/>
                <a:gd name="connsiteY2" fmla="*/ 18344 h 111109"/>
                <a:gd name="connsiteX3" fmla="*/ 69734 w 84081"/>
                <a:gd name="connsiteY3" fmla="*/ 111284 h 111109"/>
                <a:gd name="connsiteX4" fmla="*/ 84307 w 84081"/>
                <a:gd name="connsiteY4" fmla="*/ 111284 h 111109"/>
                <a:gd name="connsiteX5" fmla="*/ 84307 w 84081"/>
                <a:gd name="connsiteY5" fmla="*/ 175 h 111109"/>
                <a:gd name="connsiteX6" fmla="*/ 64067 w 84081"/>
                <a:gd name="connsiteY6" fmla="*/ 175 h 111109"/>
                <a:gd name="connsiteX7" fmla="*/ 14822 w 84081"/>
                <a:gd name="connsiteY7" fmla="*/ 93115 h 111109"/>
                <a:gd name="connsiteX8" fmla="*/ 14822 w 84081"/>
                <a:gd name="connsiteY8" fmla="*/ 175 h 111109"/>
                <a:gd name="connsiteX9" fmla="*/ 225 w 84081"/>
                <a:gd name="connsiteY9" fmla="*/ 175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081" h="111109">
                  <a:moveTo>
                    <a:pt x="225" y="111284"/>
                  </a:moveTo>
                  <a:lnTo>
                    <a:pt x="20466" y="111284"/>
                  </a:lnTo>
                  <a:lnTo>
                    <a:pt x="69734" y="18344"/>
                  </a:lnTo>
                  <a:lnTo>
                    <a:pt x="69734" y="111284"/>
                  </a:lnTo>
                  <a:lnTo>
                    <a:pt x="84307" y="111284"/>
                  </a:lnTo>
                  <a:lnTo>
                    <a:pt x="84307" y="175"/>
                  </a:lnTo>
                  <a:lnTo>
                    <a:pt x="64067" y="175"/>
                  </a:lnTo>
                  <a:lnTo>
                    <a:pt x="14822" y="93115"/>
                  </a:lnTo>
                  <a:lnTo>
                    <a:pt x="14822" y="175"/>
                  </a:lnTo>
                  <a:lnTo>
                    <a:pt x="225" y="175"/>
                  </a:lnTo>
                  <a:close/>
                </a:path>
              </a:pathLst>
            </a:custGeom>
            <a:solidFill>
              <a:srgbClr val="000000"/>
            </a:solidFill>
            <a:ln w="1524" cap="flat">
              <a:noFill/>
              <a:prstDash val="solid"/>
              <a:round/>
            </a:ln>
          </p:spPr>
          <p:txBody>
            <a:bodyPr rtlCol="0" anchor="ctr"/>
            <a:lstStyle/>
            <a:p>
              <a:endParaRPr lang="en-US"/>
            </a:p>
          </p:txBody>
        </p:sp>
        <p:sp>
          <p:nvSpPr>
            <p:cNvPr id="161" name="Freeform: Shape 160">
              <a:extLst>
                <a:ext uri="{FF2B5EF4-FFF2-40B4-BE49-F238E27FC236}">
                  <a16:creationId xmlns:a16="http://schemas.microsoft.com/office/drawing/2014/main" id="{7A8D3B0C-33F0-4515-9270-9D5A12621C26}"/>
                </a:ext>
              </a:extLst>
            </p:cNvPr>
            <p:cNvSpPr/>
            <p:nvPr/>
          </p:nvSpPr>
          <p:spPr>
            <a:xfrm flipV="1">
              <a:off x="9031731" y="4909810"/>
              <a:ext cx="77247" cy="87510"/>
            </a:xfrm>
            <a:custGeom>
              <a:avLst/>
              <a:gdLst>
                <a:gd name="connsiteX0" fmla="*/ 77485 w 77247"/>
                <a:gd name="connsiteY0" fmla="*/ 47453 h 87510"/>
                <a:gd name="connsiteX1" fmla="*/ 77485 w 77247"/>
                <a:gd name="connsiteY1" fmla="*/ 40762 h 87510"/>
                <a:gd name="connsiteX2" fmla="*/ 14525 w 77247"/>
                <a:gd name="connsiteY2" fmla="*/ 40762 h 87510"/>
                <a:gd name="connsiteX3" fmla="*/ 23050 w 77247"/>
                <a:gd name="connsiteY3" fmla="*/ 19211 h 87510"/>
                <a:gd name="connsiteX4" fmla="*/ 44290 w 77247"/>
                <a:gd name="connsiteY4" fmla="*/ 11806 h 87510"/>
                <a:gd name="connsiteX5" fmla="*/ 59578 w 77247"/>
                <a:gd name="connsiteY5" fmla="*/ 13734 h 87510"/>
                <a:gd name="connsiteX6" fmla="*/ 74294 w 77247"/>
                <a:gd name="connsiteY6" fmla="*/ 19545 h 87510"/>
                <a:gd name="connsiteX7" fmla="*/ 74294 w 77247"/>
                <a:gd name="connsiteY7" fmla="*/ 6591 h 87510"/>
                <a:gd name="connsiteX8" fmla="*/ 59173 w 77247"/>
                <a:gd name="connsiteY8" fmla="*/ 1828 h 87510"/>
                <a:gd name="connsiteX9" fmla="*/ 43481 w 77247"/>
                <a:gd name="connsiteY9" fmla="*/ 185 h 87510"/>
                <a:gd name="connsiteX10" fmla="*/ 11882 w 77247"/>
                <a:gd name="connsiteY10" fmla="*/ 11782 h 87510"/>
                <a:gd name="connsiteX11" fmla="*/ 237 w 77247"/>
                <a:gd name="connsiteY11" fmla="*/ 43214 h 87510"/>
                <a:gd name="connsiteX12" fmla="*/ 11286 w 77247"/>
                <a:gd name="connsiteY12" fmla="*/ 75671 h 87510"/>
                <a:gd name="connsiteX13" fmla="*/ 41099 w 77247"/>
                <a:gd name="connsiteY13" fmla="*/ 87696 h 87510"/>
                <a:gd name="connsiteX14" fmla="*/ 67698 w 77247"/>
                <a:gd name="connsiteY14" fmla="*/ 76861 h 87510"/>
                <a:gd name="connsiteX15" fmla="*/ 77485 w 77247"/>
                <a:gd name="connsiteY15" fmla="*/ 47453 h 87510"/>
                <a:gd name="connsiteX16" fmla="*/ 63793 w 77247"/>
                <a:gd name="connsiteY16" fmla="*/ 51477 h 87510"/>
                <a:gd name="connsiteX17" fmla="*/ 57506 w 77247"/>
                <a:gd name="connsiteY17" fmla="*/ 69384 h 87510"/>
                <a:gd name="connsiteX18" fmla="*/ 41242 w 77247"/>
                <a:gd name="connsiteY18" fmla="*/ 76099 h 87510"/>
                <a:gd name="connsiteX19" fmla="*/ 22907 w 77247"/>
                <a:gd name="connsiteY19" fmla="*/ 69622 h 87510"/>
                <a:gd name="connsiteX20" fmla="*/ 14977 w 77247"/>
                <a:gd name="connsiteY20" fmla="*/ 5138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485" y="47453"/>
                  </a:moveTo>
                  <a:lnTo>
                    <a:pt x="77485" y="40762"/>
                  </a:lnTo>
                  <a:lnTo>
                    <a:pt x="14525" y="40762"/>
                  </a:lnTo>
                  <a:cubicBezTo>
                    <a:pt x="15128" y="31332"/>
                    <a:pt x="17970" y="24148"/>
                    <a:pt x="23050" y="19211"/>
                  </a:cubicBezTo>
                  <a:cubicBezTo>
                    <a:pt x="28130" y="14274"/>
                    <a:pt x="35210" y="11806"/>
                    <a:pt x="44290" y="11806"/>
                  </a:cubicBezTo>
                  <a:cubicBezTo>
                    <a:pt x="49545" y="11806"/>
                    <a:pt x="54641" y="12449"/>
                    <a:pt x="59578" y="13734"/>
                  </a:cubicBezTo>
                  <a:cubicBezTo>
                    <a:pt x="64515" y="15020"/>
                    <a:pt x="69421" y="16957"/>
                    <a:pt x="74294" y="19545"/>
                  </a:cubicBezTo>
                  <a:lnTo>
                    <a:pt x="74294" y="6591"/>
                  </a:lnTo>
                  <a:cubicBezTo>
                    <a:pt x="69373" y="4511"/>
                    <a:pt x="64333" y="2924"/>
                    <a:pt x="59173" y="1828"/>
                  </a:cubicBezTo>
                  <a:cubicBezTo>
                    <a:pt x="54014" y="733"/>
                    <a:pt x="48783" y="185"/>
                    <a:pt x="43481" y="185"/>
                  </a:cubicBezTo>
                  <a:cubicBezTo>
                    <a:pt x="30178" y="185"/>
                    <a:pt x="19644" y="4051"/>
                    <a:pt x="11882" y="11782"/>
                  </a:cubicBezTo>
                  <a:cubicBezTo>
                    <a:pt x="4119" y="19529"/>
                    <a:pt x="237" y="30006"/>
                    <a:pt x="237" y="43214"/>
                  </a:cubicBezTo>
                  <a:cubicBezTo>
                    <a:pt x="237" y="56851"/>
                    <a:pt x="3920" y="67670"/>
                    <a:pt x="11286" y="75671"/>
                  </a:cubicBezTo>
                  <a:cubicBezTo>
                    <a:pt x="18652" y="83688"/>
                    <a:pt x="28590" y="87696"/>
                    <a:pt x="41099" y="87696"/>
                  </a:cubicBezTo>
                  <a:cubicBezTo>
                    <a:pt x="52307" y="87696"/>
                    <a:pt x="61173" y="84085"/>
                    <a:pt x="67698" y="76861"/>
                  </a:cubicBezTo>
                  <a:cubicBezTo>
                    <a:pt x="74223" y="69654"/>
                    <a:pt x="77485" y="59851"/>
                    <a:pt x="77485" y="47453"/>
                  </a:cubicBezTo>
                  <a:close/>
                  <a:moveTo>
                    <a:pt x="63793" y="51477"/>
                  </a:moveTo>
                  <a:cubicBezTo>
                    <a:pt x="63698" y="58954"/>
                    <a:pt x="61602" y="64923"/>
                    <a:pt x="57506" y="69384"/>
                  </a:cubicBezTo>
                  <a:cubicBezTo>
                    <a:pt x="53411" y="73861"/>
                    <a:pt x="47989" y="76099"/>
                    <a:pt x="41242" y="76099"/>
                  </a:cubicBezTo>
                  <a:cubicBezTo>
                    <a:pt x="33607" y="76099"/>
                    <a:pt x="27495" y="73940"/>
                    <a:pt x="22907" y="69622"/>
                  </a:cubicBezTo>
                  <a:cubicBezTo>
                    <a:pt x="18319" y="65304"/>
                    <a:pt x="15676" y="59224"/>
                    <a:pt x="14977" y="51382"/>
                  </a:cubicBezTo>
                  <a:close/>
                </a:path>
              </a:pathLst>
            </a:custGeom>
            <a:solidFill>
              <a:srgbClr val="000000"/>
            </a:solidFill>
            <a:ln w="1524" cap="flat">
              <a:noFill/>
              <a:prstDash val="solid"/>
              <a:round/>
            </a:ln>
          </p:spPr>
          <p:txBody>
            <a:bodyPr rtlCol="0" anchor="ctr"/>
            <a:lstStyle/>
            <a:p>
              <a:endParaRPr lang="en-US"/>
            </a:p>
          </p:txBody>
        </p:sp>
        <p:sp>
          <p:nvSpPr>
            <p:cNvPr id="162" name="Freeform: Shape 161">
              <a:extLst>
                <a:ext uri="{FF2B5EF4-FFF2-40B4-BE49-F238E27FC236}">
                  <a16:creationId xmlns:a16="http://schemas.microsoft.com/office/drawing/2014/main" id="{EDCDC5B5-EDA5-481F-A483-9DCE3D4AC8CA}"/>
                </a:ext>
              </a:extLst>
            </p:cNvPr>
            <p:cNvSpPr/>
            <p:nvPr/>
          </p:nvSpPr>
          <p:spPr>
            <a:xfrm flipV="1">
              <a:off x="9123492" y="4911810"/>
              <a:ext cx="111847" cy="83343"/>
            </a:xfrm>
            <a:custGeom>
              <a:avLst/>
              <a:gdLst>
                <a:gd name="connsiteX0" fmla="*/ 233 w 111847"/>
                <a:gd name="connsiteY0" fmla="*/ 83529 h 83343"/>
                <a:gd name="connsiteX1" fmla="*/ 13925 w 111847"/>
                <a:gd name="connsiteY1" fmla="*/ 83529 h 83343"/>
                <a:gd name="connsiteX2" fmla="*/ 31046 w 111847"/>
                <a:gd name="connsiteY2" fmla="*/ 18497 h 83343"/>
                <a:gd name="connsiteX3" fmla="*/ 48072 w 111847"/>
                <a:gd name="connsiteY3" fmla="*/ 83529 h 83343"/>
                <a:gd name="connsiteX4" fmla="*/ 64217 w 111847"/>
                <a:gd name="connsiteY4" fmla="*/ 83529 h 83343"/>
                <a:gd name="connsiteX5" fmla="*/ 81338 w 111847"/>
                <a:gd name="connsiteY5" fmla="*/ 18497 h 83343"/>
                <a:gd name="connsiteX6" fmla="*/ 98388 w 111847"/>
                <a:gd name="connsiteY6" fmla="*/ 83529 h 83343"/>
                <a:gd name="connsiteX7" fmla="*/ 112080 w 111847"/>
                <a:gd name="connsiteY7" fmla="*/ 83529 h 83343"/>
                <a:gd name="connsiteX8" fmla="*/ 90268 w 111847"/>
                <a:gd name="connsiteY8" fmla="*/ 185 h 83343"/>
                <a:gd name="connsiteX9" fmla="*/ 74123 w 111847"/>
                <a:gd name="connsiteY9" fmla="*/ 185 h 83343"/>
                <a:gd name="connsiteX10" fmla="*/ 56192 w 111847"/>
                <a:gd name="connsiteY10" fmla="*/ 68503 h 83343"/>
                <a:gd name="connsiteX11" fmla="*/ 38190 w 111847"/>
                <a:gd name="connsiteY11" fmla="*/ 185 h 83343"/>
                <a:gd name="connsiteX12" fmla="*/ 22021 w 111847"/>
                <a:gd name="connsiteY12" fmla="*/ 185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233" y="83529"/>
                  </a:moveTo>
                  <a:lnTo>
                    <a:pt x="13925" y="83529"/>
                  </a:lnTo>
                  <a:lnTo>
                    <a:pt x="31046" y="18497"/>
                  </a:lnTo>
                  <a:lnTo>
                    <a:pt x="48072" y="83529"/>
                  </a:lnTo>
                  <a:lnTo>
                    <a:pt x="64217" y="83529"/>
                  </a:lnTo>
                  <a:lnTo>
                    <a:pt x="81338" y="18497"/>
                  </a:lnTo>
                  <a:lnTo>
                    <a:pt x="98388" y="83529"/>
                  </a:lnTo>
                  <a:lnTo>
                    <a:pt x="112080" y="83529"/>
                  </a:lnTo>
                  <a:lnTo>
                    <a:pt x="90268" y="185"/>
                  </a:lnTo>
                  <a:lnTo>
                    <a:pt x="74123" y="185"/>
                  </a:lnTo>
                  <a:lnTo>
                    <a:pt x="56192" y="68503"/>
                  </a:lnTo>
                  <a:lnTo>
                    <a:pt x="38190" y="185"/>
                  </a:lnTo>
                  <a:lnTo>
                    <a:pt x="22021" y="185"/>
                  </a:lnTo>
                  <a:close/>
                </a:path>
              </a:pathLst>
            </a:custGeom>
            <a:solidFill>
              <a:srgbClr val="000000"/>
            </a:solidFill>
            <a:ln w="1524" cap="flat">
              <a:noFill/>
              <a:prstDash val="solid"/>
              <a:round/>
            </a:ln>
          </p:spPr>
          <p:txBody>
            <a:bodyPr rtlCol="0" anchor="ctr"/>
            <a:lstStyle/>
            <a:p>
              <a:endParaRPr lang="en-US"/>
            </a:p>
          </p:txBody>
        </p:sp>
        <p:sp>
          <p:nvSpPr>
            <p:cNvPr id="163" name="Freeform: Shape 162">
              <a:extLst>
                <a:ext uri="{FF2B5EF4-FFF2-40B4-BE49-F238E27FC236}">
                  <a16:creationId xmlns:a16="http://schemas.microsoft.com/office/drawing/2014/main" id="{4D3A7C91-8805-4A31-9D26-B6A04BAB5256}"/>
                </a:ext>
              </a:extLst>
            </p:cNvPr>
            <p:cNvSpPr/>
            <p:nvPr/>
          </p:nvSpPr>
          <p:spPr>
            <a:xfrm flipV="1">
              <a:off x="9241730" y="4995154"/>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64" name="Freeform: Shape 163">
              <a:extLst>
                <a:ext uri="{FF2B5EF4-FFF2-40B4-BE49-F238E27FC236}">
                  <a16:creationId xmlns:a16="http://schemas.microsoft.com/office/drawing/2014/main" id="{7B79A56C-1FF9-463F-8F3A-A456A0A5B936}"/>
                </a:ext>
              </a:extLst>
            </p:cNvPr>
            <p:cNvSpPr/>
            <p:nvPr/>
          </p:nvSpPr>
          <p:spPr>
            <a:xfrm flipV="1">
              <a:off x="9289864" y="4884045"/>
              <a:ext cx="93702" cy="111109"/>
            </a:xfrm>
            <a:custGeom>
              <a:avLst/>
              <a:gdLst>
                <a:gd name="connsiteX0" fmla="*/ 252 w 93702"/>
                <a:gd name="connsiteY0" fmla="*/ 111284 h 111109"/>
                <a:gd name="connsiteX1" fmla="*/ 16420 w 93702"/>
                <a:gd name="connsiteY1" fmla="*/ 111284 h 111109"/>
                <a:gd name="connsiteX2" fmla="*/ 47210 w 93702"/>
                <a:gd name="connsiteY2" fmla="*/ 65588 h 111109"/>
                <a:gd name="connsiteX3" fmla="*/ 77809 w 93702"/>
                <a:gd name="connsiteY3" fmla="*/ 111284 h 111109"/>
                <a:gd name="connsiteX4" fmla="*/ 93954 w 93702"/>
                <a:gd name="connsiteY4" fmla="*/ 111284 h 111109"/>
                <a:gd name="connsiteX5" fmla="*/ 54663 w 93702"/>
                <a:gd name="connsiteY5" fmla="*/ 53087 h 111109"/>
                <a:gd name="connsiteX6" fmla="*/ 54663 w 93702"/>
                <a:gd name="connsiteY6" fmla="*/ 175 h 111109"/>
                <a:gd name="connsiteX7" fmla="*/ 39566 w 93702"/>
                <a:gd name="connsiteY7" fmla="*/ 175 h 111109"/>
                <a:gd name="connsiteX8" fmla="*/ 39566 w 93702"/>
                <a:gd name="connsiteY8" fmla="*/ 53087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702" h="111109">
                  <a:moveTo>
                    <a:pt x="252" y="111284"/>
                  </a:moveTo>
                  <a:lnTo>
                    <a:pt x="16420" y="111284"/>
                  </a:lnTo>
                  <a:lnTo>
                    <a:pt x="47210" y="65588"/>
                  </a:lnTo>
                  <a:lnTo>
                    <a:pt x="77809" y="111284"/>
                  </a:lnTo>
                  <a:lnTo>
                    <a:pt x="93954" y="111284"/>
                  </a:lnTo>
                  <a:lnTo>
                    <a:pt x="54663" y="53087"/>
                  </a:lnTo>
                  <a:lnTo>
                    <a:pt x="54663" y="175"/>
                  </a:lnTo>
                  <a:lnTo>
                    <a:pt x="39566" y="175"/>
                  </a:lnTo>
                  <a:lnTo>
                    <a:pt x="39566" y="53087"/>
                  </a:lnTo>
                  <a:close/>
                </a:path>
              </a:pathLst>
            </a:custGeom>
            <a:solidFill>
              <a:srgbClr val="000000"/>
            </a:solidFill>
            <a:ln w="1524" cap="flat">
              <a:noFill/>
              <a:prstDash val="solid"/>
              <a:round/>
            </a:ln>
          </p:spPr>
          <p:txBody>
            <a:bodyPr rtlCol="0" anchor="ctr"/>
            <a:lstStyle/>
            <a:p>
              <a:endParaRPr lang="en-US"/>
            </a:p>
          </p:txBody>
        </p:sp>
        <p:sp>
          <p:nvSpPr>
            <p:cNvPr id="165" name="Freeform: Shape 164">
              <a:extLst>
                <a:ext uri="{FF2B5EF4-FFF2-40B4-BE49-F238E27FC236}">
                  <a16:creationId xmlns:a16="http://schemas.microsoft.com/office/drawing/2014/main" id="{68D63AE1-D999-4F0B-BA97-AC5EA445EC19}"/>
                </a:ext>
              </a:extLst>
            </p:cNvPr>
            <p:cNvSpPr/>
            <p:nvPr/>
          </p:nvSpPr>
          <p:spPr>
            <a:xfrm flipV="1">
              <a:off x="9371478" y="4909810"/>
              <a:ext cx="76509" cy="87510"/>
            </a:xfrm>
            <a:custGeom>
              <a:avLst/>
              <a:gdLst>
                <a:gd name="connsiteX0" fmla="*/ 38498 w 76509"/>
                <a:gd name="connsiteY0" fmla="*/ 76099 h 87510"/>
                <a:gd name="connsiteX1" fmla="*/ 21091 w 76509"/>
                <a:gd name="connsiteY1" fmla="*/ 67503 h 87510"/>
                <a:gd name="connsiteX2" fmla="*/ 14686 w 76509"/>
                <a:gd name="connsiteY2" fmla="*/ 43953 h 87510"/>
                <a:gd name="connsiteX3" fmla="*/ 21044 w 76509"/>
                <a:gd name="connsiteY3" fmla="*/ 20402 h 87510"/>
                <a:gd name="connsiteX4" fmla="*/ 38498 w 76509"/>
                <a:gd name="connsiteY4" fmla="*/ 11806 h 87510"/>
                <a:gd name="connsiteX5" fmla="*/ 55834 w 76509"/>
                <a:gd name="connsiteY5" fmla="*/ 20426 h 87510"/>
                <a:gd name="connsiteX6" fmla="*/ 62239 w 76509"/>
                <a:gd name="connsiteY6" fmla="*/ 43953 h 87510"/>
                <a:gd name="connsiteX7" fmla="*/ 55834 w 76509"/>
                <a:gd name="connsiteY7" fmla="*/ 67432 h 87510"/>
                <a:gd name="connsiteX8" fmla="*/ 38498 w 76509"/>
                <a:gd name="connsiteY8" fmla="*/ 76099 h 87510"/>
                <a:gd name="connsiteX9" fmla="*/ 38498 w 76509"/>
                <a:gd name="connsiteY9" fmla="*/ 87696 h 87510"/>
                <a:gd name="connsiteX10" fmla="*/ 66549 w 76509"/>
                <a:gd name="connsiteY10" fmla="*/ 76076 h 87510"/>
                <a:gd name="connsiteX11" fmla="*/ 76765 w 76509"/>
                <a:gd name="connsiteY11" fmla="*/ 43953 h 87510"/>
                <a:gd name="connsiteX12" fmla="*/ 66549 w 76509"/>
                <a:gd name="connsiteY12" fmla="*/ 11829 h 87510"/>
                <a:gd name="connsiteX13" fmla="*/ 38498 w 76509"/>
                <a:gd name="connsiteY13" fmla="*/ 185 h 87510"/>
                <a:gd name="connsiteX14" fmla="*/ 10400 w 76509"/>
                <a:gd name="connsiteY14" fmla="*/ 11829 h 87510"/>
                <a:gd name="connsiteX15" fmla="*/ 255 w 76509"/>
                <a:gd name="connsiteY15" fmla="*/ 43953 h 87510"/>
                <a:gd name="connsiteX16" fmla="*/ 10400 w 76509"/>
                <a:gd name="connsiteY16" fmla="*/ 76076 h 87510"/>
                <a:gd name="connsiteX17" fmla="*/ 38498 w 76509"/>
                <a:gd name="connsiteY17" fmla="*/ 8769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498" y="76099"/>
                  </a:moveTo>
                  <a:cubicBezTo>
                    <a:pt x="31164" y="76099"/>
                    <a:pt x="25362" y="73234"/>
                    <a:pt x="21091" y="67503"/>
                  </a:cubicBezTo>
                  <a:cubicBezTo>
                    <a:pt x="16821" y="61772"/>
                    <a:pt x="14686" y="53922"/>
                    <a:pt x="14686" y="43953"/>
                  </a:cubicBezTo>
                  <a:cubicBezTo>
                    <a:pt x="14686" y="33983"/>
                    <a:pt x="16805" y="26133"/>
                    <a:pt x="21044" y="20402"/>
                  </a:cubicBezTo>
                  <a:cubicBezTo>
                    <a:pt x="25298" y="14671"/>
                    <a:pt x="31116" y="11806"/>
                    <a:pt x="38498" y="11806"/>
                  </a:cubicBezTo>
                  <a:cubicBezTo>
                    <a:pt x="45801" y="11806"/>
                    <a:pt x="51579" y="14679"/>
                    <a:pt x="55834" y="20426"/>
                  </a:cubicBezTo>
                  <a:cubicBezTo>
                    <a:pt x="60104" y="26188"/>
                    <a:pt x="62239" y="34031"/>
                    <a:pt x="62239" y="43953"/>
                  </a:cubicBezTo>
                  <a:cubicBezTo>
                    <a:pt x="62239" y="53827"/>
                    <a:pt x="60104" y="61653"/>
                    <a:pt x="55834" y="67432"/>
                  </a:cubicBezTo>
                  <a:cubicBezTo>
                    <a:pt x="51579" y="73210"/>
                    <a:pt x="45801" y="76099"/>
                    <a:pt x="38498" y="76099"/>
                  </a:cubicBezTo>
                  <a:close/>
                  <a:moveTo>
                    <a:pt x="38498" y="87696"/>
                  </a:moveTo>
                  <a:cubicBezTo>
                    <a:pt x="50405" y="87696"/>
                    <a:pt x="59755" y="83823"/>
                    <a:pt x="66549" y="76076"/>
                  </a:cubicBezTo>
                  <a:cubicBezTo>
                    <a:pt x="73360" y="68344"/>
                    <a:pt x="76765" y="57637"/>
                    <a:pt x="76765" y="43953"/>
                  </a:cubicBezTo>
                  <a:cubicBezTo>
                    <a:pt x="76765" y="30316"/>
                    <a:pt x="73360" y="19608"/>
                    <a:pt x="66549" y="11829"/>
                  </a:cubicBezTo>
                  <a:cubicBezTo>
                    <a:pt x="59755" y="4067"/>
                    <a:pt x="50405" y="185"/>
                    <a:pt x="38498" y="185"/>
                  </a:cubicBezTo>
                  <a:cubicBezTo>
                    <a:pt x="26544" y="185"/>
                    <a:pt x="17178" y="4067"/>
                    <a:pt x="10400" y="11829"/>
                  </a:cubicBezTo>
                  <a:cubicBezTo>
                    <a:pt x="3637" y="19608"/>
                    <a:pt x="255" y="30316"/>
                    <a:pt x="255" y="43953"/>
                  </a:cubicBezTo>
                  <a:cubicBezTo>
                    <a:pt x="255" y="57637"/>
                    <a:pt x="3637" y="68344"/>
                    <a:pt x="10400" y="76076"/>
                  </a:cubicBezTo>
                  <a:cubicBezTo>
                    <a:pt x="17178" y="83823"/>
                    <a:pt x="26544" y="87696"/>
                    <a:pt x="38498" y="87696"/>
                  </a:cubicBezTo>
                  <a:close/>
                </a:path>
              </a:pathLst>
            </a:custGeom>
            <a:solidFill>
              <a:srgbClr val="000000"/>
            </a:solidFill>
            <a:ln w="1524" cap="flat">
              <a:noFill/>
              <a:prstDash val="solid"/>
              <a:round/>
            </a:ln>
          </p:spPr>
          <p:txBody>
            <a:bodyPr rtlCol="0" anchor="ctr"/>
            <a:lstStyle/>
            <a:p>
              <a:endParaRPr lang="en-US"/>
            </a:p>
          </p:txBody>
        </p:sp>
        <p:sp>
          <p:nvSpPr>
            <p:cNvPr id="166" name="Freeform: Shape 165">
              <a:extLst>
                <a:ext uri="{FF2B5EF4-FFF2-40B4-BE49-F238E27FC236}">
                  <a16:creationId xmlns:a16="http://schemas.microsoft.com/office/drawing/2014/main" id="{84ACA01C-3483-4484-B59F-13F3BFA7BDB4}"/>
                </a:ext>
              </a:extLst>
            </p:cNvPr>
            <p:cNvSpPr/>
            <p:nvPr/>
          </p:nvSpPr>
          <p:spPr>
            <a:xfrm flipV="1">
              <a:off x="9470149" y="4909810"/>
              <a:ext cx="48815" cy="85344"/>
            </a:xfrm>
            <a:custGeom>
              <a:avLst/>
              <a:gdLst>
                <a:gd name="connsiteX0" fmla="*/ 49081 w 48815"/>
                <a:gd name="connsiteY0" fmla="*/ 70741 h 85344"/>
                <a:gd name="connsiteX1" fmla="*/ 44057 w 48815"/>
                <a:gd name="connsiteY1" fmla="*/ 72693 h 85344"/>
                <a:gd name="connsiteX2" fmla="*/ 38080 w 48815"/>
                <a:gd name="connsiteY2" fmla="*/ 73336 h 85344"/>
                <a:gd name="connsiteX3" fmla="*/ 20244 w 48815"/>
                <a:gd name="connsiteY3" fmla="*/ 65788 h 85344"/>
                <a:gd name="connsiteX4" fmla="*/ 14029 w 48815"/>
                <a:gd name="connsiteY4" fmla="*/ 44095 h 85344"/>
                <a:gd name="connsiteX5" fmla="*/ 14029 w 48815"/>
                <a:gd name="connsiteY5" fmla="*/ 184 h 85344"/>
                <a:gd name="connsiteX6" fmla="*/ 265 w 48815"/>
                <a:gd name="connsiteY6" fmla="*/ 184 h 85344"/>
                <a:gd name="connsiteX7" fmla="*/ 265 w 48815"/>
                <a:gd name="connsiteY7" fmla="*/ 83528 h 85344"/>
                <a:gd name="connsiteX8" fmla="*/ 14029 w 48815"/>
                <a:gd name="connsiteY8" fmla="*/ 83528 h 85344"/>
                <a:gd name="connsiteX9" fmla="*/ 14029 w 48815"/>
                <a:gd name="connsiteY9" fmla="*/ 70574 h 85344"/>
                <a:gd name="connsiteX10" fmla="*/ 25268 w 48815"/>
                <a:gd name="connsiteY10" fmla="*/ 81837 h 85344"/>
                <a:gd name="connsiteX11" fmla="*/ 42104 w 48815"/>
                <a:gd name="connsiteY11" fmla="*/ 85528 h 85344"/>
                <a:gd name="connsiteX12" fmla="*/ 45223 w 48815"/>
                <a:gd name="connsiteY12" fmla="*/ 85338 h 85344"/>
                <a:gd name="connsiteX13" fmla="*/ 49010 w 48815"/>
                <a:gd name="connsiteY13" fmla="*/ 84790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081" y="70741"/>
                  </a:moveTo>
                  <a:cubicBezTo>
                    <a:pt x="47541" y="71630"/>
                    <a:pt x="45866" y="72281"/>
                    <a:pt x="44057" y="72693"/>
                  </a:cubicBezTo>
                  <a:cubicBezTo>
                    <a:pt x="42247" y="73122"/>
                    <a:pt x="40254" y="73336"/>
                    <a:pt x="38080" y="73336"/>
                  </a:cubicBezTo>
                  <a:cubicBezTo>
                    <a:pt x="30333" y="73336"/>
                    <a:pt x="24387" y="70820"/>
                    <a:pt x="20244" y="65788"/>
                  </a:cubicBezTo>
                  <a:cubicBezTo>
                    <a:pt x="16101" y="60755"/>
                    <a:pt x="14029" y="53524"/>
                    <a:pt x="14029" y="44095"/>
                  </a:cubicBezTo>
                  <a:lnTo>
                    <a:pt x="14029" y="184"/>
                  </a:lnTo>
                  <a:lnTo>
                    <a:pt x="265" y="184"/>
                  </a:lnTo>
                  <a:lnTo>
                    <a:pt x="265" y="83528"/>
                  </a:lnTo>
                  <a:lnTo>
                    <a:pt x="14029" y="83528"/>
                  </a:lnTo>
                  <a:lnTo>
                    <a:pt x="14029" y="70574"/>
                  </a:lnTo>
                  <a:cubicBezTo>
                    <a:pt x="16918" y="75638"/>
                    <a:pt x="20665" y="79393"/>
                    <a:pt x="25268" y="81837"/>
                  </a:cubicBezTo>
                  <a:cubicBezTo>
                    <a:pt x="29888" y="84298"/>
                    <a:pt x="35500" y="85528"/>
                    <a:pt x="42104" y="85528"/>
                  </a:cubicBezTo>
                  <a:cubicBezTo>
                    <a:pt x="43040" y="85528"/>
                    <a:pt x="44080" y="85465"/>
                    <a:pt x="45223" y="85338"/>
                  </a:cubicBezTo>
                  <a:cubicBezTo>
                    <a:pt x="46366" y="85227"/>
                    <a:pt x="47628" y="85044"/>
                    <a:pt x="49010" y="84790"/>
                  </a:cubicBezTo>
                  <a:close/>
                </a:path>
              </a:pathLst>
            </a:custGeom>
            <a:solidFill>
              <a:srgbClr val="000000"/>
            </a:solidFill>
            <a:ln w="1524" cap="flat">
              <a:noFill/>
              <a:prstDash val="solid"/>
              <a:round/>
            </a:ln>
          </p:spPr>
          <p:txBody>
            <a:bodyPr rtlCol="0" anchor="ctr"/>
            <a:lstStyle/>
            <a:p>
              <a:endParaRPr lang="en-US"/>
            </a:p>
          </p:txBody>
        </p:sp>
        <p:sp>
          <p:nvSpPr>
            <p:cNvPr id="167" name="Freeform: Shape 166">
              <a:extLst>
                <a:ext uri="{FF2B5EF4-FFF2-40B4-BE49-F238E27FC236}">
                  <a16:creationId xmlns:a16="http://schemas.microsoft.com/office/drawing/2014/main" id="{0636E726-7854-4ABA-A5E5-B8585308EBAF}"/>
                </a:ext>
              </a:extLst>
            </p:cNvPr>
            <p:cNvSpPr/>
            <p:nvPr/>
          </p:nvSpPr>
          <p:spPr>
            <a:xfrm flipV="1">
              <a:off x="9532805" y="4879353"/>
              <a:ext cx="73985" cy="115800"/>
            </a:xfrm>
            <a:custGeom>
              <a:avLst/>
              <a:gdLst>
                <a:gd name="connsiteX0" fmla="*/ 261 w 73985"/>
                <a:gd name="connsiteY0" fmla="*/ 115974 h 115800"/>
                <a:gd name="connsiteX1" fmla="*/ 14025 w 73985"/>
                <a:gd name="connsiteY1" fmla="*/ 115974 h 115800"/>
                <a:gd name="connsiteX2" fmla="*/ 14025 w 73985"/>
                <a:gd name="connsiteY2" fmla="*/ 47584 h 115800"/>
                <a:gd name="connsiteX3" fmla="*/ 54887 w 73985"/>
                <a:gd name="connsiteY3" fmla="*/ 83517 h 115800"/>
                <a:gd name="connsiteX4" fmla="*/ 72365 w 73985"/>
                <a:gd name="connsiteY4" fmla="*/ 83517 h 115800"/>
                <a:gd name="connsiteX5" fmla="*/ 28169 w 73985"/>
                <a:gd name="connsiteY5" fmla="*/ 44536 h 115800"/>
                <a:gd name="connsiteX6" fmla="*/ 74246 w 73985"/>
                <a:gd name="connsiteY6" fmla="*/ 174 h 115800"/>
                <a:gd name="connsiteX7" fmla="*/ 56387 w 73985"/>
                <a:gd name="connsiteY7" fmla="*/ 174 h 115800"/>
                <a:gd name="connsiteX8" fmla="*/ 14025 w 73985"/>
                <a:gd name="connsiteY8" fmla="*/ 40869 h 115800"/>
                <a:gd name="connsiteX9" fmla="*/ 14025 w 73985"/>
                <a:gd name="connsiteY9" fmla="*/ 174 h 115800"/>
                <a:gd name="connsiteX10" fmla="*/ 261 w 73985"/>
                <a:gd name="connsiteY10" fmla="*/ 174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985" h="115800">
                  <a:moveTo>
                    <a:pt x="261" y="115974"/>
                  </a:moveTo>
                  <a:lnTo>
                    <a:pt x="14025" y="115974"/>
                  </a:lnTo>
                  <a:lnTo>
                    <a:pt x="14025" y="47584"/>
                  </a:lnTo>
                  <a:lnTo>
                    <a:pt x="54887" y="83517"/>
                  </a:lnTo>
                  <a:lnTo>
                    <a:pt x="72365" y="83517"/>
                  </a:lnTo>
                  <a:lnTo>
                    <a:pt x="28169" y="44536"/>
                  </a:lnTo>
                  <a:lnTo>
                    <a:pt x="74246" y="174"/>
                  </a:lnTo>
                  <a:lnTo>
                    <a:pt x="56387" y="174"/>
                  </a:lnTo>
                  <a:lnTo>
                    <a:pt x="14025" y="40869"/>
                  </a:lnTo>
                  <a:lnTo>
                    <a:pt x="14025" y="174"/>
                  </a:lnTo>
                  <a:lnTo>
                    <a:pt x="261" y="174"/>
                  </a:lnTo>
                  <a:close/>
                </a:path>
              </a:pathLst>
            </a:custGeom>
            <a:solidFill>
              <a:srgbClr val="000000"/>
            </a:solidFill>
            <a:ln w="1524" cap="flat">
              <a:noFill/>
              <a:prstDash val="solid"/>
              <a:round/>
            </a:ln>
          </p:spPr>
          <p:txBody>
            <a:bodyPr rtlCol="0" anchor="ctr"/>
            <a:lstStyle/>
            <a:p>
              <a:endParaRPr lang="en-US"/>
            </a:p>
          </p:txBody>
        </p:sp>
        <p:sp>
          <p:nvSpPr>
            <p:cNvPr id="168" name="Freeform: Shape 167">
              <a:extLst>
                <a:ext uri="{FF2B5EF4-FFF2-40B4-BE49-F238E27FC236}">
                  <a16:creationId xmlns:a16="http://schemas.microsoft.com/office/drawing/2014/main" id="{B165428A-86C6-472C-8C19-2046CB9EC6BA}"/>
                </a:ext>
              </a:extLst>
            </p:cNvPr>
            <p:cNvSpPr/>
            <p:nvPr/>
          </p:nvSpPr>
          <p:spPr>
            <a:xfrm flipV="1">
              <a:off x="9607225" y="4995154"/>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69" name="Freeform: Shape 168">
              <a:extLst>
                <a:ext uri="{FF2B5EF4-FFF2-40B4-BE49-F238E27FC236}">
                  <a16:creationId xmlns:a16="http://schemas.microsoft.com/office/drawing/2014/main" id="{D897C061-3CCB-47F8-AA1B-8F6C75E4C136}"/>
                </a:ext>
              </a:extLst>
            </p:cNvPr>
            <p:cNvSpPr/>
            <p:nvPr/>
          </p:nvSpPr>
          <p:spPr>
            <a:xfrm flipV="1">
              <a:off x="9664218" y="4882044"/>
              <a:ext cx="89606" cy="115276"/>
            </a:xfrm>
            <a:custGeom>
              <a:avLst/>
              <a:gdLst>
                <a:gd name="connsiteX0" fmla="*/ 89873 w 89606"/>
                <a:gd name="connsiteY0" fmla="*/ 104879 h 115276"/>
                <a:gd name="connsiteX1" fmla="*/ 89873 w 89606"/>
                <a:gd name="connsiteY1" fmla="*/ 89044 h 115276"/>
                <a:gd name="connsiteX2" fmla="*/ 73681 w 89606"/>
                <a:gd name="connsiteY2" fmla="*/ 99592 h 115276"/>
                <a:gd name="connsiteX3" fmla="*/ 55416 w 89606"/>
                <a:gd name="connsiteY3" fmla="*/ 103093 h 115276"/>
                <a:gd name="connsiteX4" fmla="*/ 26246 w 89606"/>
                <a:gd name="connsiteY4" fmla="*/ 91449 h 115276"/>
                <a:gd name="connsiteX5" fmla="*/ 16126 w 89606"/>
                <a:gd name="connsiteY5" fmla="*/ 57778 h 115276"/>
                <a:gd name="connsiteX6" fmla="*/ 26246 w 89606"/>
                <a:gd name="connsiteY6" fmla="*/ 24178 h 115276"/>
                <a:gd name="connsiteX7" fmla="*/ 55416 w 89606"/>
                <a:gd name="connsiteY7" fmla="*/ 12534 h 115276"/>
                <a:gd name="connsiteX8" fmla="*/ 73681 w 89606"/>
                <a:gd name="connsiteY8" fmla="*/ 16034 h 115276"/>
                <a:gd name="connsiteX9" fmla="*/ 89873 w 89606"/>
                <a:gd name="connsiteY9" fmla="*/ 26607 h 115276"/>
                <a:gd name="connsiteX10" fmla="*/ 89873 w 89606"/>
                <a:gd name="connsiteY10" fmla="*/ 10891 h 115276"/>
                <a:gd name="connsiteX11" fmla="*/ 73157 w 89606"/>
                <a:gd name="connsiteY11" fmla="*/ 2842 h 115276"/>
                <a:gd name="connsiteX12" fmla="*/ 54535 w 89606"/>
                <a:gd name="connsiteY12" fmla="*/ 175 h 115276"/>
                <a:gd name="connsiteX13" fmla="*/ 14768 w 89606"/>
                <a:gd name="connsiteY13" fmla="*/ 15606 h 115276"/>
                <a:gd name="connsiteX14" fmla="*/ 267 w 89606"/>
                <a:gd name="connsiteY14" fmla="*/ 57778 h 115276"/>
                <a:gd name="connsiteX15" fmla="*/ 14768 w 89606"/>
                <a:gd name="connsiteY15" fmla="*/ 99997 h 115276"/>
                <a:gd name="connsiteX16" fmla="*/ 54535 w 89606"/>
                <a:gd name="connsiteY16" fmla="*/ 115452 h 115276"/>
                <a:gd name="connsiteX17" fmla="*/ 73300 w 89606"/>
                <a:gd name="connsiteY17" fmla="*/ 112808 h 115276"/>
                <a:gd name="connsiteX18" fmla="*/ 89873 w 89606"/>
                <a:gd name="connsiteY18" fmla="*/ 104879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873" y="104879"/>
                  </a:moveTo>
                  <a:lnTo>
                    <a:pt x="89873" y="89044"/>
                  </a:lnTo>
                  <a:cubicBezTo>
                    <a:pt x="84809" y="93758"/>
                    <a:pt x="79412" y="97275"/>
                    <a:pt x="73681" y="99592"/>
                  </a:cubicBezTo>
                  <a:cubicBezTo>
                    <a:pt x="67950" y="101926"/>
                    <a:pt x="61862" y="103093"/>
                    <a:pt x="55416" y="103093"/>
                  </a:cubicBezTo>
                  <a:cubicBezTo>
                    <a:pt x="42716" y="103093"/>
                    <a:pt x="32993" y="99211"/>
                    <a:pt x="26246" y="91449"/>
                  </a:cubicBezTo>
                  <a:cubicBezTo>
                    <a:pt x="19499" y="83686"/>
                    <a:pt x="16126" y="72462"/>
                    <a:pt x="16126" y="57778"/>
                  </a:cubicBezTo>
                  <a:cubicBezTo>
                    <a:pt x="16126" y="43141"/>
                    <a:pt x="19499" y="31941"/>
                    <a:pt x="26246" y="24178"/>
                  </a:cubicBezTo>
                  <a:cubicBezTo>
                    <a:pt x="32993" y="16415"/>
                    <a:pt x="42716" y="12534"/>
                    <a:pt x="55416" y="12534"/>
                  </a:cubicBezTo>
                  <a:cubicBezTo>
                    <a:pt x="61862" y="12534"/>
                    <a:pt x="67950" y="13701"/>
                    <a:pt x="73681" y="16034"/>
                  </a:cubicBezTo>
                  <a:cubicBezTo>
                    <a:pt x="79412" y="18368"/>
                    <a:pt x="84809" y="21892"/>
                    <a:pt x="89873" y="26607"/>
                  </a:cubicBezTo>
                  <a:lnTo>
                    <a:pt x="89873" y="10891"/>
                  </a:lnTo>
                  <a:cubicBezTo>
                    <a:pt x="84618" y="7319"/>
                    <a:pt x="79046" y="4636"/>
                    <a:pt x="73157" y="2842"/>
                  </a:cubicBezTo>
                  <a:cubicBezTo>
                    <a:pt x="67283" y="1064"/>
                    <a:pt x="61076" y="175"/>
                    <a:pt x="54535" y="175"/>
                  </a:cubicBezTo>
                  <a:cubicBezTo>
                    <a:pt x="37708" y="175"/>
                    <a:pt x="24452" y="5319"/>
                    <a:pt x="14768" y="15606"/>
                  </a:cubicBezTo>
                  <a:cubicBezTo>
                    <a:pt x="5101" y="25909"/>
                    <a:pt x="267" y="39966"/>
                    <a:pt x="267" y="57778"/>
                  </a:cubicBezTo>
                  <a:cubicBezTo>
                    <a:pt x="267" y="75637"/>
                    <a:pt x="5101" y="89710"/>
                    <a:pt x="14768" y="99997"/>
                  </a:cubicBezTo>
                  <a:cubicBezTo>
                    <a:pt x="24452" y="110300"/>
                    <a:pt x="37708" y="115452"/>
                    <a:pt x="54535" y="115452"/>
                  </a:cubicBezTo>
                  <a:cubicBezTo>
                    <a:pt x="61171" y="115452"/>
                    <a:pt x="67426" y="114571"/>
                    <a:pt x="73300" y="112808"/>
                  </a:cubicBezTo>
                  <a:cubicBezTo>
                    <a:pt x="79189" y="111046"/>
                    <a:pt x="84714" y="108403"/>
                    <a:pt x="89873" y="104879"/>
                  </a:cubicBezTo>
                  <a:close/>
                </a:path>
              </a:pathLst>
            </a:custGeom>
            <a:solidFill>
              <a:srgbClr val="000000"/>
            </a:solidFill>
            <a:ln w="1524" cap="flat">
              <a:noFill/>
              <a:prstDash val="solid"/>
              <a:round/>
            </a:ln>
          </p:spPr>
          <p:txBody>
            <a:bodyPr rtlCol="0" anchor="ctr"/>
            <a:lstStyle/>
            <a:p>
              <a:endParaRPr lang="en-US"/>
            </a:p>
          </p:txBody>
        </p:sp>
        <p:sp>
          <p:nvSpPr>
            <p:cNvPr id="170" name="Freeform: Shape 169">
              <a:extLst>
                <a:ext uri="{FF2B5EF4-FFF2-40B4-BE49-F238E27FC236}">
                  <a16:creationId xmlns:a16="http://schemas.microsoft.com/office/drawing/2014/main" id="{A47E1482-B313-4238-AE7E-68950E434423}"/>
                </a:ext>
              </a:extLst>
            </p:cNvPr>
            <p:cNvSpPr/>
            <p:nvPr/>
          </p:nvSpPr>
          <p:spPr>
            <a:xfrm flipV="1">
              <a:off x="9776440" y="4879353"/>
              <a:ext cx="13692" cy="115800"/>
            </a:xfrm>
            <a:custGeom>
              <a:avLst/>
              <a:gdLst>
                <a:gd name="connsiteX0" fmla="*/ 292 w 13692"/>
                <a:gd name="connsiteY0" fmla="*/ 83517 h 115800"/>
                <a:gd name="connsiteX1" fmla="*/ 13984 w 13692"/>
                <a:gd name="connsiteY1" fmla="*/ 83517 h 115800"/>
                <a:gd name="connsiteX2" fmla="*/ 13984 w 13692"/>
                <a:gd name="connsiteY2" fmla="*/ 174 h 115800"/>
                <a:gd name="connsiteX3" fmla="*/ 292 w 13692"/>
                <a:gd name="connsiteY3" fmla="*/ 174 h 115800"/>
                <a:gd name="connsiteX4" fmla="*/ 292 w 13692"/>
                <a:gd name="connsiteY4" fmla="*/ 115974 h 115800"/>
                <a:gd name="connsiteX5" fmla="*/ 13984 w 13692"/>
                <a:gd name="connsiteY5" fmla="*/ 115974 h 115800"/>
                <a:gd name="connsiteX6" fmla="*/ 13984 w 13692"/>
                <a:gd name="connsiteY6" fmla="*/ 98615 h 115800"/>
                <a:gd name="connsiteX7" fmla="*/ 292 w 13692"/>
                <a:gd name="connsiteY7" fmla="*/ 98615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292" y="83517"/>
                  </a:moveTo>
                  <a:lnTo>
                    <a:pt x="13984" y="83517"/>
                  </a:lnTo>
                  <a:lnTo>
                    <a:pt x="13984" y="174"/>
                  </a:lnTo>
                  <a:lnTo>
                    <a:pt x="292" y="174"/>
                  </a:lnTo>
                  <a:close/>
                  <a:moveTo>
                    <a:pt x="292" y="115974"/>
                  </a:moveTo>
                  <a:lnTo>
                    <a:pt x="13984" y="115974"/>
                  </a:lnTo>
                  <a:lnTo>
                    <a:pt x="13984" y="98615"/>
                  </a:lnTo>
                  <a:lnTo>
                    <a:pt x="292" y="98615"/>
                  </a:lnTo>
                  <a:close/>
                </a:path>
              </a:pathLst>
            </a:custGeom>
            <a:solidFill>
              <a:srgbClr val="000000"/>
            </a:solidFill>
            <a:ln w="1524" cap="flat">
              <a:noFill/>
              <a:prstDash val="solid"/>
              <a:round/>
            </a:ln>
          </p:spPr>
          <p:txBody>
            <a:bodyPr rtlCol="0" anchor="ctr"/>
            <a:lstStyle/>
            <a:p>
              <a:endParaRPr lang="en-US"/>
            </a:p>
          </p:txBody>
        </p:sp>
        <p:sp>
          <p:nvSpPr>
            <p:cNvPr id="171" name="Freeform: Shape 170">
              <a:extLst>
                <a:ext uri="{FF2B5EF4-FFF2-40B4-BE49-F238E27FC236}">
                  <a16:creationId xmlns:a16="http://schemas.microsoft.com/office/drawing/2014/main" id="{1C9070E4-FABF-4E75-A7CA-8B0B9592BC3E}"/>
                </a:ext>
              </a:extLst>
            </p:cNvPr>
            <p:cNvSpPr/>
            <p:nvPr/>
          </p:nvSpPr>
          <p:spPr>
            <a:xfrm flipV="1">
              <a:off x="9808518" y="4888140"/>
              <a:ext cx="52006" cy="107013"/>
            </a:xfrm>
            <a:custGeom>
              <a:avLst/>
              <a:gdLst>
                <a:gd name="connsiteX0" fmla="*/ 24101 w 52006"/>
                <a:gd name="connsiteY0" fmla="*/ 107190 h 107013"/>
                <a:gd name="connsiteX1" fmla="*/ 24101 w 52006"/>
                <a:gd name="connsiteY1" fmla="*/ 83520 h 107013"/>
                <a:gd name="connsiteX2" fmla="*/ 52295 w 52006"/>
                <a:gd name="connsiteY2" fmla="*/ 83520 h 107013"/>
                <a:gd name="connsiteX3" fmla="*/ 52295 w 52006"/>
                <a:gd name="connsiteY3" fmla="*/ 72876 h 107013"/>
                <a:gd name="connsiteX4" fmla="*/ 24101 w 52006"/>
                <a:gd name="connsiteY4" fmla="*/ 72876 h 107013"/>
                <a:gd name="connsiteX5" fmla="*/ 24101 w 52006"/>
                <a:gd name="connsiteY5" fmla="*/ 27632 h 107013"/>
                <a:gd name="connsiteX6" fmla="*/ 26887 w 52006"/>
                <a:gd name="connsiteY6" fmla="*/ 14536 h 107013"/>
                <a:gd name="connsiteX7" fmla="*/ 38246 w 52006"/>
                <a:gd name="connsiteY7" fmla="*/ 11630 h 107013"/>
                <a:gd name="connsiteX8" fmla="*/ 52295 w 52006"/>
                <a:gd name="connsiteY8" fmla="*/ 11630 h 107013"/>
                <a:gd name="connsiteX9" fmla="*/ 52295 w 52006"/>
                <a:gd name="connsiteY9" fmla="*/ 177 h 107013"/>
                <a:gd name="connsiteX10" fmla="*/ 38246 w 52006"/>
                <a:gd name="connsiteY10" fmla="*/ 177 h 107013"/>
                <a:gd name="connsiteX11" fmla="*/ 16362 w 52006"/>
                <a:gd name="connsiteY11" fmla="*/ 6082 h 107013"/>
                <a:gd name="connsiteX12" fmla="*/ 10337 w 52006"/>
                <a:gd name="connsiteY12" fmla="*/ 27632 h 107013"/>
                <a:gd name="connsiteX13" fmla="*/ 10337 w 52006"/>
                <a:gd name="connsiteY13" fmla="*/ 72876 h 107013"/>
                <a:gd name="connsiteX14" fmla="*/ 288 w 52006"/>
                <a:gd name="connsiteY14" fmla="*/ 72876 h 107013"/>
                <a:gd name="connsiteX15" fmla="*/ 288 w 52006"/>
                <a:gd name="connsiteY15" fmla="*/ 83520 h 107013"/>
                <a:gd name="connsiteX16" fmla="*/ 10337 w 52006"/>
                <a:gd name="connsiteY16" fmla="*/ 83520 h 107013"/>
                <a:gd name="connsiteX17" fmla="*/ 10337 w 52006"/>
                <a:gd name="connsiteY17" fmla="*/ 107190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01" y="107190"/>
                  </a:moveTo>
                  <a:lnTo>
                    <a:pt x="24101" y="83520"/>
                  </a:lnTo>
                  <a:lnTo>
                    <a:pt x="52295" y="83520"/>
                  </a:lnTo>
                  <a:lnTo>
                    <a:pt x="52295" y="72876"/>
                  </a:lnTo>
                  <a:lnTo>
                    <a:pt x="24101" y="72876"/>
                  </a:lnTo>
                  <a:lnTo>
                    <a:pt x="24101" y="27632"/>
                  </a:lnTo>
                  <a:cubicBezTo>
                    <a:pt x="24101" y="20838"/>
                    <a:pt x="25030" y="16472"/>
                    <a:pt x="26887" y="14536"/>
                  </a:cubicBezTo>
                  <a:cubicBezTo>
                    <a:pt x="28744" y="12599"/>
                    <a:pt x="32531" y="11630"/>
                    <a:pt x="38246" y="11630"/>
                  </a:cubicBezTo>
                  <a:lnTo>
                    <a:pt x="52295" y="11630"/>
                  </a:lnTo>
                  <a:lnTo>
                    <a:pt x="52295" y="177"/>
                  </a:lnTo>
                  <a:lnTo>
                    <a:pt x="38246" y="177"/>
                  </a:lnTo>
                  <a:cubicBezTo>
                    <a:pt x="27673" y="177"/>
                    <a:pt x="20378" y="2145"/>
                    <a:pt x="16362" y="6082"/>
                  </a:cubicBezTo>
                  <a:cubicBezTo>
                    <a:pt x="12346" y="10035"/>
                    <a:pt x="10337" y="17219"/>
                    <a:pt x="10337" y="27632"/>
                  </a:cubicBezTo>
                  <a:lnTo>
                    <a:pt x="10337" y="72876"/>
                  </a:lnTo>
                  <a:lnTo>
                    <a:pt x="288" y="72876"/>
                  </a:lnTo>
                  <a:lnTo>
                    <a:pt x="288" y="83520"/>
                  </a:lnTo>
                  <a:lnTo>
                    <a:pt x="10337" y="83520"/>
                  </a:lnTo>
                  <a:lnTo>
                    <a:pt x="10337" y="107190"/>
                  </a:lnTo>
                  <a:close/>
                </a:path>
              </a:pathLst>
            </a:custGeom>
            <a:solidFill>
              <a:srgbClr val="000000"/>
            </a:solidFill>
            <a:ln w="1524" cap="flat">
              <a:noFill/>
              <a:prstDash val="solid"/>
              <a:round/>
            </a:ln>
          </p:spPr>
          <p:txBody>
            <a:bodyPr rtlCol="0" anchor="ctr"/>
            <a:lstStyle/>
            <a:p>
              <a:endParaRPr lang="en-US"/>
            </a:p>
          </p:txBody>
        </p:sp>
        <p:sp>
          <p:nvSpPr>
            <p:cNvPr id="172" name="Freeform: Shape 171">
              <a:extLst>
                <a:ext uri="{FF2B5EF4-FFF2-40B4-BE49-F238E27FC236}">
                  <a16:creationId xmlns:a16="http://schemas.microsoft.com/office/drawing/2014/main" id="{4665D2DF-7379-43D0-A641-E49A65FD0C03}"/>
                </a:ext>
              </a:extLst>
            </p:cNvPr>
            <p:cNvSpPr/>
            <p:nvPr/>
          </p:nvSpPr>
          <p:spPr>
            <a:xfrm flipV="1">
              <a:off x="9868725" y="4911810"/>
              <a:ext cx="81105" cy="115038"/>
            </a:xfrm>
            <a:custGeom>
              <a:avLst/>
              <a:gdLst>
                <a:gd name="connsiteX0" fmla="*/ 44764 w 81105"/>
                <a:gd name="connsiteY0" fmla="*/ 24152 h 115038"/>
                <a:gd name="connsiteX1" fmla="*/ 33453 w 81105"/>
                <a:gd name="connsiteY1" fmla="*/ 4745 h 115038"/>
                <a:gd name="connsiteX2" fmla="*/ 18737 w 81105"/>
                <a:gd name="connsiteY2" fmla="*/ 196 h 115038"/>
                <a:gd name="connsiteX3" fmla="*/ 7784 w 81105"/>
                <a:gd name="connsiteY3" fmla="*/ 196 h 115038"/>
                <a:gd name="connsiteX4" fmla="*/ 7784 w 81105"/>
                <a:gd name="connsiteY4" fmla="*/ 11650 h 115038"/>
                <a:gd name="connsiteX5" fmla="*/ 15832 w 81105"/>
                <a:gd name="connsiteY5" fmla="*/ 11650 h 115038"/>
                <a:gd name="connsiteX6" fmla="*/ 24595 w 81105"/>
                <a:gd name="connsiteY6" fmla="*/ 14341 h 115038"/>
                <a:gd name="connsiteX7" fmla="*/ 31525 w 81105"/>
                <a:gd name="connsiteY7" fmla="*/ 26985 h 115038"/>
                <a:gd name="connsiteX8" fmla="*/ 33977 w 81105"/>
                <a:gd name="connsiteY8" fmla="*/ 33224 h 115038"/>
                <a:gd name="connsiteX9" fmla="*/ 283 w 81105"/>
                <a:gd name="connsiteY9" fmla="*/ 115235 h 115038"/>
                <a:gd name="connsiteX10" fmla="*/ 14784 w 81105"/>
                <a:gd name="connsiteY10" fmla="*/ 115235 h 115038"/>
                <a:gd name="connsiteX11" fmla="*/ 40835 w 81105"/>
                <a:gd name="connsiteY11" fmla="*/ 50060 h 115038"/>
                <a:gd name="connsiteX12" fmla="*/ 66886 w 81105"/>
                <a:gd name="connsiteY12" fmla="*/ 115235 h 115038"/>
                <a:gd name="connsiteX13" fmla="*/ 81388 w 81105"/>
                <a:gd name="connsiteY13" fmla="*/ 115235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764" y="24152"/>
                  </a:moveTo>
                  <a:cubicBezTo>
                    <a:pt x="40907" y="14230"/>
                    <a:pt x="37136" y="7761"/>
                    <a:pt x="33453" y="4745"/>
                  </a:cubicBezTo>
                  <a:cubicBezTo>
                    <a:pt x="29786" y="1712"/>
                    <a:pt x="24881" y="196"/>
                    <a:pt x="18737" y="196"/>
                  </a:cubicBezTo>
                  <a:lnTo>
                    <a:pt x="7784" y="196"/>
                  </a:lnTo>
                  <a:lnTo>
                    <a:pt x="7784" y="11650"/>
                  </a:lnTo>
                  <a:lnTo>
                    <a:pt x="15832" y="11650"/>
                  </a:lnTo>
                  <a:cubicBezTo>
                    <a:pt x="19594" y="11650"/>
                    <a:pt x="22515" y="12547"/>
                    <a:pt x="24595" y="14341"/>
                  </a:cubicBezTo>
                  <a:cubicBezTo>
                    <a:pt x="26691" y="16119"/>
                    <a:pt x="29000" y="20334"/>
                    <a:pt x="31525" y="26985"/>
                  </a:cubicBezTo>
                  <a:lnTo>
                    <a:pt x="33977" y="33224"/>
                  </a:lnTo>
                  <a:lnTo>
                    <a:pt x="283" y="115235"/>
                  </a:lnTo>
                  <a:lnTo>
                    <a:pt x="14784" y="115235"/>
                  </a:lnTo>
                  <a:lnTo>
                    <a:pt x="40835" y="50060"/>
                  </a:lnTo>
                  <a:lnTo>
                    <a:pt x="66886" y="115235"/>
                  </a:lnTo>
                  <a:lnTo>
                    <a:pt x="81388" y="115235"/>
                  </a:lnTo>
                  <a:close/>
                </a:path>
              </a:pathLst>
            </a:custGeom>
            <a:solidFill>
              <a:srgbClr val="000000"/>
            </a:solidFill>
            <a:ln w="1524" cap="flat">
              <a:noFill/>
              <a:prstDash val="solid"/>
              <a:round/>
            </a:ln>
          </p:spPr>
          <p:txBody>
            <a:bodyPr rtlCol="0" anchor="ctr"/>
            <a:lstStyle/>
            <a:p>
              <a:endParaRPr lang="en-US"/>
            </a:p>
          </p:txBody>
        </p:sp>
      </p:grpSp>
      <p:sp>
        <p:nvSpPr>
          <p:cNvPr id="173" name="Freeform: Shape 172">
            <a:extLst>
              <a:ext uri="{FF2B5EF4-FFF2-40B4-BE49-F238E27FC236}">
                <a16:creationId xmlns:a16="http://schemas.microsoft.com/office/drawing/2014/main" id="{E5B282A6-7F5C-4DB3-8F44-5067C933AF76}"/>
              </a:ext>
            </a:extLst>
          </p:cNvPr>
          <p:cNvSpPr/>
          <p:nvPr/>
        </p:nvSpPr>
        <p:spPr>
          <a:xfrm>
            <a:off x="8482603" y="5165499"/>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FFA500"/>
            </a:solidFill>
            <a:prstDash val="solid"/>
            <a:round/>
          </a:ln>
        </p:spPr>
        <p:txBody>
          <a:bodyPr rtlCol="0" anchor="ctr"/>
          <a:lstStyle/>
          <a:p>
            <a:endParaRPr lang="en-US"/>
          </a:p>
        </p:txBody>
      </p:sp>
      <p:grpSp>
        <p:nvGrpSpPr>
          <p:cNvPr id="174" name="Graphic 4">
            <a:extLst>
              <a:ext uri="{FF2B5EF4-FFF2-40B4-BE49-F238E27FC236}">
                <a16:creationId xmlns:a16="http://schemas.microsoft.com/office/drawing/2014/main" id="{384BE76E-C3EE-4B53-A4D0-E2692D01BCF4}"/>
              </a:ext>
            </a:extLst>
          </p:cNvPr>
          <p:cNvGrpSpPr/>
          <p:nvPr/>
        </p:nvGrpSpPr>
        <p:grpSpPr>
          <a:xfrm>
            <a:off x="8919371" y="5103038"/>
            <a:ext cx="1028011" cy="147494"/>
            <a:chOff x="8919371" y="5103038"/>
            <a:chExt cx="1028011" cy="147494"/>
          </a:xfrm>
          <a:solidFill>
            <a:srgbClr val="000000"/>
          </a:solidFill>
        </p:grpSpPr>
        <p:sp>
          <p:nvSpPr>
            <p:cNvPr id="175" name="Freeform: Shape 174">
              <a:extLst>
                <a:ext uri="{FF2B5EF4-FFF2-40B4-BE49-F238E27FC236}">
                  <a16:creationId xmlns:a16="http://schemas.microsoft.com/office/drawing/2014/main" id="{87CEC8D7-1EA4-432E-A49B-AC331E5C68FD}"/>
                </a:ext>
              </a:extLst>
            </p:cNvPr>
            <p:cNvSpPr/>
            <p:nvPr/>
          </p:nvSpPr>
          <p:spPr>
            <a:xfrm flipV="1">
              <a:off x="8919371" y="5105729"/>
              <a:ext cx="78200" cy="115276"/>
            </a:xfrm>
            <a:custGeom>
              <a:avLst/>
              <a:gdLst>
                <a:gd name="connsiteX0" fmla="*/ 71739 w 78200"/>
                <a:gd name="connsiteY0" fmla="*/ 109820 h 115276"/>
                <a:gd name="connsiteX1" fmla="*/ 71739 w 78200"/>
                <a:gd name="connsiteY1" fmla="*/ 95151 h 115276"/>
                <a:gd name="connsiteX2" fmla="*/ 55594 w 78200"/>
                <a:gd name="connsiteY2" fmla="*/ 101247 h 115276"/>
                <a:gd name="connsiteX3" fmla="*/ 40926 w 78200"/>
                <a:gd name="connsiteY3" fmla="*/ 103271 h 115276"/>
                <a:gd name="connsiteX4" fmla="*/ 21995 w 78200"/>
                <a:gd name="connsiteY4" fmla="*/ 98509 h 115276"/>
                <a:gd name="connsiteX5" fmla="*/ 15327 w 78200"/>
                <a:gd name="connsiteY5" fmla="*/ 84960 h 115276"/>
                <a:gd name="connsiteX6" fmla="*/ 19756 w 78200"/>
                <a:gd name="connsiteY6" fmla="*/ 73815 h 115276"/>
                <a:gd name="connsiteX7" fmla="*/ 36544 w 78200"/>
                <a:gd name="connsiteY7" fmla="*/ 67767 h 115276"/>
                <a:gd name="connsiteX8" fmla="*/ 45617 w 78200"/>
                <a:gd name="connsiteY8" fmla="*/ 65910 h 115276"/>
                <a:gd name="connsiteX9" fmla="*/ 70429 w 78200"/>
                <a:gd name="connsiteY9" fmla="*/ 54622 h 115276"/>
                <a:gd name="connsiteX10" fmla="*/ 78430 w 78200"/>
                <a:gd name="connsiteY10" fmla="*/ 33024 h 115276"/>
                <a:gd name="connsiteX11" fmla="*/ 67596 w 78200"/>
                <a:gd name="connsiteY11" fmla="*/ 8521 h 115276"/>
                <a:gd name="connsiteX12" fmla="*/ 35877 w 78200"/>
                <a:gd name="connsiteY12" fmla="*/ 187 h 115276"/>
                <a:gd name="connsiteX13" fmla="*/ 19090 w 78200"/>
                <a:gd name="connsiteY13" fmla="*/ 1973 h 115276"/>
                <a:gd name="connsiteX14" fmla="*/ 682 w 78200"/>
                <a:gd name="connsiteY14" fmla="*/ 7259 h 115276"/>
                <a:gd name="connsiteX15" fmla="*/ 682 w 78200"/>
                <a:gd name="connsiteY15" fmla="*/ 22737 h 115276"/>
                <a:gd name="connsiteX16" fmla="*/ 18613 w 78200"/>
                <a:gd name="connsiteY16" fmla="*/ 14998 h 115276"/>
                <a:gd name="connsiteX17" fmla="*/ 35877 w 78200"/>
                <a:gd name="connsiteY17" fmla="*/ 12403 h 115276"/>
                <a:gd name="connsiteX18" fmla="*/ 55737 w 78200"/>
                <a:gd name="connsiteY18" fmla="*/ 17451 h 115276"/>
                <a:gd name="connsiteX19" fmla="*/ 62738 w 78200"/>
                <a:gd name="connsiteY19" fmla="*/ 31905 h 115276"/>
                <a:gd name="connsiteX20" fmla="*/ 57713 w 78200"/>
                <a:gd name="connsiteY20" fmla="*/ 44693 h 115276"/>
                <a:gd name="connsiteX21" fmla="*/ 41235 w 78200"/>
                <a:gd name="connsiteY21" fmla="*/ 51622 h 115276"/>
                <a:gd name="connsiteX22" fmla="*/ 32067 w 78200"/>
                <a:gd name="connsiteY22" fmla="*/ 53408 h 115276"/>
                <a:gd name="connsiteX23" fmla="*/ 7731 w 78200"/>
                <a:gd name="connsiteY23" fmla="*/ 63885 h 115276"/>
                <a:gd name="connsiteX24" fmla="*/ 230 w 78200"/>
                <a:gd name="connsiteY24" fmla="*/ 83769 h 115276"/>
                <a:gd name="connsiteX25" fmla="*/ 10612 w 78200"/>
                <a:gd name="connsiteY25" fmla="*/ 106986 h 115276"/>
                <a:gd name="connsiteX26" fmla="*/ 39211 w 78200"/>
                <a:gd name="connsiteY26" fmla="*/ 115463 h 115276"/>
                <a:gd name="connsiteX27" fmla="*/ 55142 w 78200"/>
                <a:gd name="connsiteY27" fmla="*/ 114035 h 115276"/>
                <a:gd name="connsiteX28" fmla="*/ 71739 w 78200"/>
                <a:gd name="connsiteY28" fmla="*/ 109820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739" y="109820"/>
                  </a:moveTo>
                  <a:lnTo>
                    <a:pt x="71739" y="95151"/>
                  </a:lnTo>
                  <a:cubicBezTo>
                    <a:pt x="66040" y="97882"/>
                    <a:pt x="60658" y="99914"/>
                    <a:pt x="55594" y="101247"/>
                  </a:cubicBezTo>
                  <a:cubicBezTo>
                    <a:pt x="50530" y="102597"/>
                    <a:pt x="45640" y="103271"/>
                    <a:pt x="40926" y="103271"/>
                  </a:cubicBezTo>
                  <a:cubicBezTo>
                    <a:pt x="32750" y="103271"/>
                    <a:pt x="26440" y="101684"/>
                    <a:pt x="21995" y="98509"/>
                  </a:cubicBezTo>
                  <a:cubicBezTo>
                    <a:pt x="17550" y="95334"/>
                    <a:pt x="15327" y="90817"/>
                    <a:pt x="15327" y="84960"/>
                  </a:cubicBezTo>
                  <a:cubicBezTo>
                    <a:pt x="15327" y="80038"/>
                    <a:pt x="16804" y="76324"/>
                    <a:pt x="19756" y="73815"/>
                  </a:cubicBezTo>
                  <a:cubicBezTo>
                    <a:pt x="22709" y="71323"/>
                    <a:pt x="28305" y="69307"/>
                    <a:pt x="36544" y="67767"/>
                  </a:cubicBezTo>
                  <a:lnTo>
                    <a:pt x="45617" y="65910"/>
                  </a:lnTo>
                  <a:cubicBezTo>
                    <a:pt x="56824" y="63766"/>
                    <a:pt x="65095" y="60004"/>
                    <a:pt x="70429" y="54622"/>
                  </a:cubicBezTo>
                  <a:cubicBezTo>
                    <a:pt x="75763" y="49241"/>
                    <a:pt x="78430" y="42042"/>
                    <a:pt x="78430" y="33024"/>
                  </a:cubicBezTo>
                  <a:cubicBezTo>
                    <a:pt x="78430" y="22245"/>
                    <a:pt x="74819" y="14078"/>
                    <a:pt x="67596" y="8521"/>
                  </a:cubicBezTo>
                  <a:cubicBezTo>
                    <a:pt x="60388" y="2965"/>
                    <a:pt x="49816" y="187"/>
                    <a:pt x="35877" y="187"/>
                  </a:cubicBezTo>
                  <a:cubicBezTo>
                    <a:pt x="30623" y="187"/>
                    <a:pt x="25027" y="782"/>
                    <a:pt x="19090" y="1973"/>
                  </a:cubicBezTo>
                  <a:cubicBezTo>
                    <a:pt x="13168" y="3164"/>
                    <a:pt x="7032" y="4926"/>
                    <a:pt x="682" y="7259"/>
                  </a:cubicBezTo>
                  <a:lnTo>
                    <a:pt x="682" y="22737"/>
                  </a:lnTo>
                  <a:cubicBezTo>
                    <a:pt x="6778" y="19324"/>
                    <a:pt x="12755" y="16745"/>
                    <a:pt x="18613" y="14998"/>
                  </a:cubicBezTo>
                  <a:cubicBezTo>
                    <a:pt x="24471" y="13268"/>
                    <a:pt x="30226" y="12403"/>
                    <a:pt x="35877" y="12403"/>
                  </a:cubicBezTo>
                  <a:cubicBezTo>
                    <a:pt x="44450" y="12403"/>
                    <a:pt x="51070" y="14086"/>
                    <a:pt x="55737" y="17451"/>
                  </a:cubicBezTo>
                  <a:cubicBezTo>
                    <a:pt x="60404" y="20832"/>
                    <a:pt x="62738" y="25651"/>
                    <a:pt x="62738" y="31905"/>
                  </a:cubicBezTo>
                  <a:cubicBezTo>
                    <a:pt x="62738" y="37350"/>
                    <a:pt x="61063" y="41613"/>
                    <a:pt x="57713" y="44693"/>
                  </a:cubicBezTo>
                  <a:cubicBezTo>
                    <a:pt x="54364" y="47772"/>
                    <a:pt x="48871" y="50082"/>
                    <a:pt x="41235" y="51622"/>
                  </a:cubicBezTo>
                  <a:lnTo>
                    <a:pt x="32067" y="53408"/>
                  </a:lnTo>
                  <a:cubicBezTo>
                    <a:pt x="20860" y="55630"/>
                    <a:pt x="12747" y="59123"/>
                    <a:pt x="7731" y="63885"/>
                  </a:cubicBezTo>
                  <a:cubicBezTo>
                    <a:pt x="2730" y="68648"/>
                    <a:pt x="230" y="75276"/>
                    <a:pt x="230" y="83769"/>
                  </a:cubicBezTo>
                  <a:cubicBezTo>
                    <a:pt x="230" y="93596"/>
                    <a:pt x="3691" y="101335"/>
                    <a:pt x="10612" y="106986"/>
                  </a:cubicBezTo>
                  <a:cubicBezTo>
                    <a:pt x="17534" y="112638"/>
                    <a:pt x="27067" y="115463"/>
                    <a:pt x="39211" y="115463"/>
                  </a:cubicBezTo>
                  <a:cubicBezTo>
                    <a:pt x="44434" y="115463"/>
                    <a:pt x="49744" y="114987"/>
                    <a:pt x="55142" y="114035"/>
                  </a:cubicBezTo>
                  <a:cubicBezTo>
                    <a:pt x="60555" y="113098"/>
                    <a:pt x="66087" y="111693"/>
                    <a:pt x="71739" y="109820"/>
                  </a:cubicBezTo>
                  <a:close/>
                </a:path>
              </a:pathLst>
            </a:custGeom>
            <a:solidFill>
              <a:srgbClr val="000000"/>
            </a:solidFill>
            <a:ln w="1524" cap="flat">
              <a:noFill/>
              <a:prstDash val="solid"/>
              <a:round/>
            </a:ln>
          </p:spPr>
          <p:txBody>
            <a:bodyPr rtlCol="0" anchor="ctr"/>
            <a:lstStyle/>
            <a:p>
              <a:endParaRPr lang="en-US"/>
            </a:p>
          </p:txBody>
        </p:sp>
        <p:sp>
          <p:nvSpPr>
            <p:cNvPr id="176" name="Freeform: Shape 175">
              <a:extLst>
                <a:ext uri="{FF2B5EF4-FFF2-40B4-BE49-F238E27FC236}">
                  <a16:creationId xmlns:a16="http://schemas.microsoft.com/office/drawing/2014/main" id="{A2CD1712-A512-476A-A595-FD101468E9A9}"/>
                </a:ext>
              </a:extLst>
            </p:cNvPr>
            <p:cNvSpPr/>
            <p:nvPr/>
          </p:nvSpPr>
          <p:spPr>
            <a:xfrm flipV="1">
              <a:off x="9015205" y="5133495"/>
              <a:ext cx="70413" cy="87510"/>
            </a:xfrm>
            <a:custGeom>
              <a:avLst/>
              <a:gdLst>
                <a:gd name="connsiteX0" fmla="*/ 43339 w 70413"/>
                <a:gd name="connsiteY0" fmla="*/ 44250 h 87510"/>
                <a:gd name="connsiteX1" fmla="*/ 20336 w 70413"/>
                <a:gd name="connsiteY1" fmla="*/ 40464 h 87510"/>
                <a:gd name="connsiteX2" fmla="*/ 13930 w 70413"/>
                <a:gd name="connsiteY2" fmla="*/ 27510 h 87510"/>
                <a:gd name="connsiteX3" fmla="*/ 18740 w 70413"/>
                <a:gd name="connsiteY3" fmla="*/ 15937 h 87510"/>
                <a:gd name="connsiteX4" fmla="*/ 31790 w 70413"/>
                <a:gd name="connsiteY4" fmla="*/ 11675 h 87510"/>
                <a:gd name="connsiteX5" fmla="*/ 50078 w 70413"/>
                <a:gd name="connsiteY5" fmla="*/ 19747 h 87510"/>
                <a:gd name="connsiteX6" fmla="*/ 56959 w 70413"/>
                <a:gd name="connsiteY6" fmla="*/ 41202 h 87510"/>
                <a:gd name="connsiteX7" fmla="*/ 56959 w 70413"/>
                <a:gd name="connsiteY7" fmla="*/ 44250 h 87510"/>
                <a:gd name="connsiteX8" fmla="*/ 70652 w 70413"/>
                <a:gd name="connsiteY8" fmla="*/ 49917 h 87510"/>
                <a:gd name="connsiteX9" fmla="*/ 70652 w 70413"/>
                <a:gd name="connsiteY9" fmla="*/ 2364 h 87510"/>
                <a:gd name="connsiteX10" fmla="*/ 56959 w 70413"/>
                <a:gd name="connsiteY10" fmla="*/ 2364 h 87510"/>
                <a:gd name="connsiteX11" fmla="*/ 56959 w 70413"/>
                <a:gd name="connsiteY11" fmla="*/ 15008 h 87510"/>
                <a:gd name="connsiteX12" fmla="*/ 45267 w 70413"/>
                <a:gd name="connsiteY12" fmla="*/ 3816 h 87510"/>
                <a:gd name="connsiteX13" fmla="*/ 28146 w 70413"/>
                <a:gd name="connsiteY13" fmla="*/ 197 h 87510"/>
                <a:gd name="connsiteX14" fmla="*/ 7787 w 70413"/>
                <a:gd name="connsiteY14" fmla="*/ 7388 h 87510"/>
                <a:gd name="connsiteX15" fmla="*/ 238 w 70413"/>
                <a:gd name="connsiteY15" fmla="*/ 26629 h 87510"/>
                <a:gd name="connsiteX16" fmla="*/ 9644 w 70413"/>
                <a:gd name="connsiteY16" fmla="*/ 47822 h 87510"/>
                <a:gd name="connsiteX17" fmla="*/ 37743 w 70413"/>
                <a:gd name="connsiteY17" fmla="*/ 54966 h 87510"/>
                <a:gd name="connsiteX18" fmla="*/ 56959 w 70413"/>
                <a:gd name="connsiteY18" fmla="*/ 54966 h 87510"/>
                <a:gd name="connsiteX19" fmla="*/ 56959 w 70413"/>
                <a:gd name="connsiteY19" fmla="*/ 56323 h 87510"/>
                <a:gd name="connsiteX20" fmla="*/ 50744 w 70413"/>
                <a:gd name="connsiteY20" fmla="*/ 70944 h 87510"/>
                <a:gd name="connsiteX21" fmla="*/ 33290 w 70413"/>
                <a:gd name="connsiteY21" fmla="*/ 76111 h 87510"/>
                <a:gd name="connsiteX22" fmla="*/ 19359 w 70413"/>
                <a:gd name="connsiteY22" fmla="*/ 74397 h 87510"/>
                <a:gd name="connsiteX23" fmla="*/ 6358 w 70413"/>
                <a:gd name="connsiteY23" fmla="*/ 69253 h 87510"/>
                <a:gd name="connsiteX24" fmla="*/ 6358 w 70413"/>
                <a:gd name="connsiteY24" fmla="*/ 81921 h 87510"/>
                <a:gd name="connsiteX25" fmla="*/ 20931 w 70413"/>
                <a:gd name="connsiteY25" fmla="*/ 86255 h 87510"/>
                <a:gd name="connsiteX26" fmla="*/ 34695 w 70413"/>
                <a:gd name="connsiteY26" fmla="*/ 87708 h 87510"/>
                <a:gd name="connsiteX27" fmla="*/ 61722 w 70413"/>
                <a:gd name="connsiteY27" fmla="*/ 78326 h 87510"/>
                <a:gd name="connsiteX28" fmla="*/ 70652 w 70413"/>
                <a:gd name="connsiteY28" fmla="*/ 49917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39" y="44250"/>
                  </a:moveTo>
                  <a:cubicBezTo>
                    <a:pt x="32274" y="44250"/>
                    <a:pt x="24606" y="42988"/>
                    <a:pt x="20336" y="40464"/>
                  </a:cubicBezTo>
                  <a:cubicBezTo>
                    <a:pt x="16065" y="37940"/>
                    <a:pt x="13930" y="33622"/>
                    <a:pt x="13930" y="27510"/>
                  </a:cubicBezTo>
                  <a:cubicBezTo>
                    <a:pt x="13930" y="22652"/>
                    <a:pt x="15534" y="18794"/>
                    <a:pt x="18740" y="15937"/>
                  </a:cubicBezTo>
                  <a:cubicBezTo>
                    <a:pt x="21947" y="13095"/>
                    <a:pt x="26297" y="11675"/>
                    <a:pt x="31790" y="11675"/>
                  </a:cubicBezTo>
                  <a:cubicBezTo>
                    <a:pt x="39394" y="11675"/>
                    <a:pt x="45490" y="14365"/>
                    <a:pt x="50078" y="19747"/>
                  </a:cubicBezTo>
                  <a:cubicBezTo>
                    <a:pt x="54665" y="25129"/>
                    <a:pt x="56959" y="32280"/>
                    <a:pt x="56959" y="41202"/>
                  </a:cubicBezTo>
                  <a:lnTo>
                    <a:pt x="56959" y="44250"/>
                  </a:lnTo>
                  <a:close/>
                  <a:moveTo>
                    <a:pt x="70652" y="49917"/>
                  </a:moveTo>
                  <a:lnTo>
                    <a:pt x="70652" y="2364"/>
                  </a:lnTo>
                  <a:lnTo>
                    <a:pt x="56959" y="2364"/>
                  </a:lnTo>
                  <a:lnTo>
                    <a:pt x="56959" y="15008"/>
                  </a:lnTo>
                  <a:cubicBezTo>
                    <a:pt x="53832" y="9960"/>
                    <a:pt x="49935" y="6229"/>
                    <a:pt x="45267" y="3816"/>
                  </a:cubicBezTo>
                  <a:cubicBezTo>
                    <a:pt x="40600" y="1403"/>
                    <a:pt x="34893" y="197"/>
                    <a:pt x="28146" y="197"/>
                  </a:cubicBezTo>
                  <a:cubicBezTo>
                    <a:pt x="19621" y="197"/>
                    <a:pt x="12835" y="2594"/>
                    <a:pt x="7787" y="7388"/>
                  </a:cubicBezTo>
                  <a:cubicBezTo>
                    <a:pt x="2754" y="12183"/>
                    <a:pt x="238" y="18596"/>
                    <a:pt x="238" y="26629"/>
                  </a:cubicBezTo>
                  <a:cubicBezTo>
                    <a:pt x="238" y="35995"/>
                    <a:pt x="3373" y="43059"/>
                    <a:pt x="9644" y="47822"/>
                  </a:cubicBezTo>
                  <a:cubicBezTo>
                    <a:pt x="15930" y="52584"/>
                    <a:pt x="25297" y="54966"/>
                    <a:pt x="37743" y="54966"/>
                  </a:cubicBezTo>
                  <a:lnTo>
                    <a:pt x="56959" y="54966"/>
                  </a:lnTo>
                  <a:lnTo>
                    <a:pt x="56959" y="56323"/>
                  </a:lnTo>
                  <a:cubicBezTo>
                    <a:pt x="56959" y="62625"/>
                    <a:pt x="54888" y="67499"/>
                    <a:pt x="50744" y="70944"/>
                  </a:cubicBezTo>
                  <a:cubicBezTo>
                    <a:pt x="46601" y="74389"/>
                    <a:pt x="40783" y="76111"/>
                    <a:pt x="33290" y="76111"/>
                  </a:cubicBezTo>
                  <a:cubicBezTo>
                    <a:pt x="28527" y="76111"/>
                    <a:pt x="23884" y="75540"/>
                    <a:pt x="19359" y="74397"/>
                  </a:cubicBezTo>
                  <a:cubicBezTo>
                    <a:pt x="14851" y="73254"/>
                    <a:pt x="10517" y="71539"/>
                    <a:pt x="6358" y="69253"/>
                  </a:cubicBezTo>
                  <a:lnTo>
                    <a:pt x="6358" y="81921"/>
                  </a:lnTo>
                  <a:cubicBezTo>
                    <a:pt x="11358" y="83858"/>
                    <a:pt x="16216" y="85303"/>
                    <a:pt x="20931" y="86255"/>
                  </a:cubicBezTo>
                  <a:cubicBezTo>
                    <a:pt x="25646" y="87224"/>
                    <a:pt x="30234" y="87708"/>
                    <a:pt x="34695" y="87708"/>
                  </a:cubicBezTo>
                  <a:cubicBezTo>
                    <a:pt x="46760" y="87708"/>
                    <a:pt x="55769" y="84580"/>
                    <a:pt x="61722" y="78326"/>
                  </a:cubicBezTo>
                  <a:cubicBezTo>
                    <a:pt x="67675" y="72087"/>
                    <a:pt x="70652" y="62617"/>
                    <a:pt x="70652" y="49917"/>
                  </a:cubicBezTo>
                  <a:close/>
                </a:path>
              </a:pathLst>
            </a:custGeom>
            <a:solidFill>
              <a:srgbClr val="000000"/>
            </a:solidFill>
            <a:ln w="1524" cap="flat">
              <a:noFill/>
              <a:prstDash val="solid"/>
              <a:round/>
            </a:ln>
          </p:spPr>
          <p:txBody>
            <a:bodyPr rtlCol="0" anchor="ctr"/>
            <a:lstStyle/>
            <a:p>
              <a:endParaRPr lang="en-US"/>
            </a:p>
          </p:txBody>
        </p:sp>
        <p:sp>
          <p:nvSpPr>
            <p:cNvPr id="177" name="Freeform: Shape 176">
              <a:extLst>
                <a:ext uri="{FF2B5EF4-FFF2-40B4-BE49-F238E27FC236}">
                  <a16:creationId xmlns:a16="http://schemas.microsoft.com/office/drawing/2014/main" id="{FB6CB12E-B074-4845-821F-2C92BA226ABC}"/>
                </a:ext>
              </a:extLst>
            </p:cNvPr>
            <p:cNvSpPr/>
            <p:nvPr/>
          </p:nvSpPr>
          <p:spPr>
            <a:xfrm flipV="1">
              <a:off x="9113810" y="5103038"/>
              <a:ext cx="13692" cy="115800"/>
            </a:xfrm>
            <a:custGeom>
              <a:avLst/>
              <a:gdLst>
                <a:gd name="connsiteX0" fmla="*/ 257 w 13692"/>
                <a:gd name="connsiteY0" fmla="*/ 115986 h 115800"/>
                <a:gd name="connsiteX1" fmla="*/ 13949 w 13692"/>
                <a:gd name="connsiteY1" fmla="*/ 115986 h 115800"/>
                <a:gd name="connsiteX2" fmla="*/ 13949 w 13692"/>
                <a:gd name="connsiteY2" fmla="*/ 185 h 115800"/>
                <a:gd name="connsiteX3" fmla="*/ 257 w 13692"/>
                <a:gd name="connsiteY3" fmla="*/ 185 h 115800"/>
              </a:gdLst>
              <a:ahLst/>
              <a:cxnLst>
                <a:cxn ang="0">
                  <a:pos x="connsiteX0" y="connsiteY0"/>
                </a:cxn>
                <a:cxn ang="0">
                  <a:pos x="connsiteX1" y="connsiteY1"/>
                </a:cxn>
                <a:cxn ang="0">
                  <a:pos x="connsiteX2" y="connsiteY2"/>
                </a:cxn>
                <a:cxn ang="0">
                  <a:pos x="connsiteX3" y="connsiteY3"/>
                </a:cxn>
              </a:cxnLst>
              <a:rect l="l" t="t" r="r" b="b"/>
              <a:pathLst>
                <a:path w="13692" h="115800">
                  <a:moveTo>
                    <a:pt x="257" y="115986"/>
                  </a:moveTo>
                  <a:lnTo>
                    <a:pt x="13949" y="115986"/>
                  </a:lnTo>
                  <a:lnTo>
                    <a:pt x="13949" y="185"/>
                  </a:lnTo>
                  <a:lnTo>
                    <a:pt x="257" y="185"/>
                  </a:lnTo>
                  <a:close/>
                </a:path>
              </a:pathLst>
            </a:custGeom>
            <a:solidFill>
              <a:srgbClr val="000000"/>
            </a:solidFill>
            <a:ln w="1524" cap="flat">
              <a:noFill/>
              <a:prstDash val="solid"/>
              <a:round/>
            </a:ln>
          </p:spPr>
          <p:txBody>
            <a:bodyPr rtlCol="0" anchor="ctr"/>
            <a:lstStyle/>
            <a:p>
              <a:endParaRPr lang="en-US"/>
            </a:p>
          </p:txBody>
        </p:sp>
        <p:sp>
          <p:nvSpPr>
            <p:cNvPr id="178" name="Freeform: Shape 177">
              <a:extLst>
                <a:ext uri="{FF2B5EF4-FFF2-40B4-BE49-F238E27FC236}">
                  <a16:creationId xmlns:a16="http://schemas.microsoft.com/office/drawing/2014/main" id="{8EFEBE7B-BB0F-44B6-9849-6C01979E3B2D}"/>
                </a:ext>
              </a:extLst>
            </p:cNvPr>
            <p:cNvSpPr/>
            <p:nvPr/>
          </p:nvSpPr>
          <p:spPr>
            <a:xfrm flipV="1">
              <a:off x="9145888" y="5111825"/>
              <a:ext cx="52006" cy="107013"/>
            </a:xfrm>
            <a:custGeom>
              <a:avLst/>
              <a:gdLst>
                <a:gd name="connsiteX0" fmla="*/ 24066 w 52006"/>
                <a:gd name="connsiteY0" fmla="*/ 107202 h 107013"/>
                <a:gd name="connsiteX1" fmla="*/ 24066 w 52006"/>
                <a:gd name="connsiteY1" fmla="*/ 83532 h 107013"/>
                <a:gd name="connsiteX2" fmla="*/ 52260 w 52006"/>
                <a:gd name="connsiteY2" fmla="*/ 83532 h 107013"/>
                <a:gd name="connsiteX3" fmla="*/ 52260 w 52006"/>
                <a:gd name="connsiteY3" fmla="*/ 72888 h 107013"/>
                <a:gd name="connsiteX4" fmla="*/ 24066 w 52006"/>
                <a:gd name="connsiteY4" fmla="*/ 72888 h 107013"/>
                <a:gd name="connsiteX5" fmla="*/ 24066 w 52006"/>
                <a:gd name="connsiteY5" fmla="*/ 27644 h 107013"/>
                <a:gd name="connsiteX6" fmla="*/ 26852 w 52006"/>
                <a:gd name="connsiteY6" fmla="*/ 14547 h 107013"/>
                <a:gd name="connsiteX7" fmla="*/ 38211 w 52006"/>
                <a:gd name="connsiteY7" fmla="*/ 11642 h 107013"/>
                <a:gd name="connsiteX8" fmla="*/ 52260 w 52006"/>
                <a:gd name="connsiteY8" fmla="*/ 11642 h 107013"/>
                <a:gd name="connsiteX9" fmla="*/ 52260 w 52006"/>
                <a:gd name="connsiteY9" fmla="*/ 188 h 107013"/>
                <a:gd name="connsiteX10" fmla="*/ 38211 w 52006"/>
                <a:gd name="connsiteY10" fmla="*/ 188 h 107013"/>
                <a:gd name="connsiteX11" fmla="*/ 16327 w 52006"/>
                <a:gd name="connsiteY11" fmla="*/ 6094 h 107013"/>
                <a:gd name="connsiteX12" fmla="*/ 10303 w 52006"/>
                <a:gd name="connsiteY12" fmla="*/ 27644 h 107013"/>
                <a:gd name="connsiteX13" fmla="*/ 10303 w 52006"/>
                <a:gd name="connsiteY13" fmla="*/ 72888 h 107013"/>
                <a:gd name="connsiteX14" fmla="*/ 254 w 52006"/>
                <a:gd name="connsiteY14" fmla="*/ 72888 h 107013"/>
                <a:gd name="connsiteX15" fmla="*/ 254 w 52006"/>
                <a:gd name="connsiteY15" fmla="*/ 83532 h 107013"/>
                <a:gd name="connsiteX16" fmla="*/ 10303 w 52006"/>
                <a:gd name="connsiteY16" fmla="*/ 83532 h 107013"/>
                <a:gd name="connsiteX17" fmla="*/ 10303 w 52006"/>
                <a:gd name="connsiteY17" fmla="*/ 107202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066" y="107202"/>
                  </a:moveTo>
                  <a:lnTo>
                    <a:pt x="24066" y="83532"/>
                  </a:lnTo>
                  <a:lnTo>
                    <a:pt x="52260" y="83532"/>
                  </a:lnTo>
                  <a:lnTo>
                    <a:pt x="52260" y="72888"/>
                  </a:lnTo>
                  <a:lnTo>
                    <a:pt x="24066" y="72888"/>
                  </a:lnTo>
                  <a:lnTo>
                    <a:pt x="24066" y="27644"/>
                  </a:lnTo>
                  <a:cubicBezTo>
                    <a:pt x="24066" y="20850"/>
                    <a:pt x="24995" y="16484"/>
                    <a:pt x="26852" y="14547"/>
                  </a:cubicBezTo>
                  <a:cubicBezTo>
                    <a:pt x="28710" y="12611"/>
                    <a:pt x="32496" y="11642"/>
                    <a:pt x="38211" y="11642"/>
                  </a:cubicBezTo>
                  <a:lnTo>
                    <a:pt x="52260" y="11642"/>
                  </a:lnTo>
                  <a:lnTo>
                    <a:pt x="52260" y="188"/>
                  </a:lnTo>
                  <a:lnTo>
                    <a:pt x="38211" y="188"/>
                  </a:lnTo>
                  <a:cubicBezTo>
                    <a:pt x="27638" y="188"/>
                    <a:pt x="20344" y="2157"/>
                    <a:pt x="16327" y="6094"/>
                  </a:cubicBezTo>
                  <a:cubicBezTo>
                    <a:pt x="12311" y="10047"/>
                    <a:pt x="10303" y="17230"/>
                    <a:pt x="10303" y="27644"/>
                  </a:cubicBezTo>
                  <a:lnTo>
                    <a:pt x="10303" y="72888"/>
                  </a:lnTo>
                  <a:lnTo>
                    <a:pt x="254" y="72888"/>
                  </a:lnTo>
                  <a:lnTo>
                    <a:pt x="254" y="83532"/>
                  </a:lnTo>
                  <a:lnTo>
                    <a:pt x="10303" y="83532"/>
                  </a:lnTo>
                  <a:lnTo>
                    <a:pt x="10303" y="107202"/>
                  </a:lnTo>
                  <a:close/>
                </a:path>
              </a:pathLst>
            </a:custGeom>
            <a:solidFill>
              <a:srgbClr val="000000"/>
            </a:solidFill>
            <a:ln w="1524" cap="flat">
              <a:noFill/>
              <a:prstDash val="solid"/>
              <a:round/>
            </a:ln>
          </p:spPr>
          <p:txBody>
            <a:bodyPr rtlCol="0" anchor="ctr"/>
            <a:lstStyle/>
            <a:p>
              <a:endParaRPr lang="en-US"/>
            </a:p>
          </p:txBody>
        </p:sp>
        <p:sp>
          <p:nvSpPr>
            <p:cNvPr id="179" name="Freeform: Shape 178">
              <a:extLst>
                <a:ext uri="{FF2B5EF4-FFF2-40B4-BE49-F238E27FC236}">
                  <a16:creationId xmlns:a16="http://schemas.microsoft.com/office/drawing/2014/main" id="{056DA7D3-8126-42EE-90C0-4E59677F9867}"/>
                </a:ext>
              </a:extLst>
            </p:cNvPr>
            <p:cNvSpPr/>
            <p:nvPr/>
          </p:nvSpPr>
          <p:spPr>
            <a:xfrm flipV="1">
              <a:off x="9201547" y="5218839"/>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80" name="Freeform: Shape 179">
              <a:extLst>
                <a:ext uri="{FF2B5EF4-FFF2-40B4-BE49-F238E27FC236}">
                  <a16:creationId xmlns:a16="http://schemas.microsoft.com/office/drawing/2014/main" id="{E9476785-1F25-41B8-B52A-5EC10D03B5ED}"/>
                </a:ext>
              </a:extLst>
            </p:cNvPr>
            <p:cNvSpPr/>
            <p:nvPr/>
          </p:nvSpPr>
          <p:spPr>
            <a:xfrm flipV="1">
              <a:off x="9264944" y="5107730"/>
              <a:ext cx="69127" cy="111109"/>
            </a:xfrm>
            <a:custGeom>
              <a:avLst/>
              <a:gdLst>
                <a:gd name="connsiteX0" fmla="*/ 248 w 69127"/>
                <a:gd name="connsiteY0" fmla="*/ 111296 h 111109"/>
                <a:gd name="connsiteX1" fmla="*/ 15273 w 69127"/>
                <a:gd name="connsiteY1" fmla="*/ 111296 h 111109"/>
                <a:gd name="connsiteX2" fmla="*/ 15273 w 69127"/>
                <a:gd name="connsiteY2" fmla="*/ 12831 h 111109"/>
                <a:gd name="connsiteX3" fmla="*/ 69375 w 69127"/>
                <a:gd name="connsiteY3" fmla="*/ 12831 h 111109"/>
                <a:gd name="connsiteX4" fmla="*/ 69375 w 69127"/>
                <a:gd name="connsiteY4" fmla="*/ 187 h 111109"/>
                <a:gd name="connsiteX5" fmla="*/ 248 w 69127"/>
                <a:gd name="connsiteY5" fmla="*/ 187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7" h="111109">
                  <a:moveTo>
                    <a:pt x="248" y="111296"/>
                  </a:moveTo>
                  <a:lnTo>
                    <a:pt x="15273" y="111296"/>
                  </a:lnTo>
                  <a:lnTo>
                    <a:pt x="15273" y="12831"/>
                  </a:lnTo>
                  <a:lnTo>
                    <a:pt x="69375" y="12831"/>
                  </a:lnTo>
                  <a:lnTo>
                    <a:pt x="69375" y="187"/>
                  </a:lnTo>
                  <a:lnTo>
                    <a:pt x="248" y="187"/>
                  </a:lnTo>
                  <a:close/>
                </a:path>
              </a:pathLst>
            </a:custGeom>
            <a:solidFill>
              <a:srgbClr val="000000"/>
            </a:solidFill>
            <a:ln w="1524" cap="flat">
              <a:noFill/>
              <a:prstDash val="solid"/>
              <a:round/>
            </a:ln>
          </p:spPr>
          <p:txBody>
            <a:bodyPr rtlCol="0" anchor="ctr"/>
            <a:lstStyle/>
            <a:p>
              <a:endParaRPr lang="en-US"/>
            </a:p>
          </p:txBody>
        </p:sp>
        <p:sp>
          <p:nvSpPr>
            <p:cNvPr id="181" name="Freeform: Shape 180">
              <a:extLst>
                <a:ext uri="{FF2B5EF4-FFF2-40B4-BE49-F238E27FC236}">
                  <a16:creationId xmlns:a16="http://schemas.microsoft.com/office/drawing/2014/main" id="{BA635A07-7AE5-4B6A-9C93-146BB185A24D}"/>
                </a:ext>
              </a:extLst>
            </p:cNvPr>
            <p:cNvSpPr/>
            <p:nvPr/>
          </p:nvSpPr>
          <p:spPr>
            <a:xfrm flipV="1">
              <a:off x="9344041" y="5133495"/>
              <a:ext cx="70413" cy="87510"/>
            </a:xfrm>
            <a:custGeom>
              <a:avLst/>
              <a:gdLst>
                <a:gd name="connsiteX0" fmla="*/ 43356 w 70413"/>
                <a:gd name="connsiteY0" fmla="*/ 44250 h 87510"/>
                <a:gd name="connsiteX1" fmla="*/ 20353 w 70413"/>
                <a:gd name="connsiteY1" fmla="*/ 40464 h 87510"/>
                <a:gd name="connsiteX2" fmla="*/ 13947 w 70413"/>
                <a:gd name="connsiteY2" fmla="*/ 27510 h 87510"/>
                <a:gd name="connsiteX3" fmla="*/ 18758 w 70413"/>
                <a:gd name="connsiteY3" fmla="*/ 15937 h 87510"/>
                <a:gd name="connsiteX4" fmla="*/ 31807 w 70413"/>
                <a:gd name="connsiteY4" fmla="*/ 11675 h 87510"/>
                <a:gd name="connsiteX5" fmla="*/ 50095 w 70413"/>
                <a:gd name="connsiteY5" fmla="*/ 19747 h 87510"/>
                <a:gd name="connsiteX6" fmla="*/ 56977 w 70413"/>
                <a:gd name="connsiteY6" fmla="*/ 41202 h 87510"/>
                <a:gd name="connsiteX7" fmla="*/ 56977 w 70413"/>
                <a:gd name="connsiteY7" fmla="*/ 44250 h 87510"/>
                <a:gd name="connsiteX8" fmla="*/ 70669 w 70413"/>
                <a:gd name="connsiteY8" fmla="*/ 49917 h 87510"/>
                <a:gd name="connsiteX9" fmla="*/ 70669 w 70413"/>
                <a:gd name="connsiteY9" fmla="*/ 2364 h 87510"/>
                <a:gd name="connsiteX10" fmla="*/ 56977 w 70413"/>
                <a:gd name="connsiteY10" fmla="*/ 2364 h 87510"/>
                <a:gd name="connsiteX11" fmla="*/ 56977 w 70413"/>
                <a:gd name="connsiteY11" fmla="*/ 15008 h 87510"/>
                <a:gd name="connsiteX12" fmla="*/ 45285 w 70413"/>
                <a:gd name="connsiteY12" fmla="*/ 3816 h 87510"/>
                <a:gd name="connsiteX13" fmla="*/ 28163 w 70413"/>
                <a:gd name="connsiteY13" fmla="*/ 197 h 87510"/>
                <a:gd name="connsiteX14" fmla="*/ 7804 w 70413"/>
                <a:gd name="connsiteY14" fmla="*/ 7388 h 87510"/>
                <a:gd name="connsiteX15" fmla="*/ 255 w 70413"/>
                <a:gd name="connsiteY15" fmla="*/ 26629 h 87510"/>
                <a:gd name="connsiteX16" fmla="*/ 9661 w 70413"/>
                <a:gd name="connsiteY16" fmla="*/ 47822 h 87510"/>
                <a:gd name="connsiteX17" fmla="*/ 37760 w 70413"/>
                <a:gd name="connsiteY17" fmla="*/ 54966 h 87510"/>
                <a:gd name="connsiteX18" fmla="*/ 56977 w 70413"/>
                <a:gd name="connsiteY18" fmla="*/ 54966 h 87510"/>
                <a:gd name="connsiteX19" fmla="*/ 56977 w 70413"/>
                <a:gd name="connsiteY19" fmla="*/ 56323 h 87510"/>
                <a:gd name="connsiteX20" fmla="*/ 50762 w 70413"/>
                <a:gd name="connsiteY20" fmla="*/ 70944 h 87510"/>
                <a:gd name="connsiteX21" fmla="*/ 33307 w 70413"/>
                <a:gd name="connsiteY21" fmla="*/ 76111 h 87510"/>
                <a:gd name="connsiteX22" fmla="*/ 19377 w 70413"/>
                <a:gd name="connsiteY22" fmla="*/ 74397 h 87510"/>
                <a:gd name="connsiteX23" fmla="*/ 6375 w 70413"/>
                <a:gd name="connsiteY23" fmla="*/ 69253 h 87510"/>
                <a:gd name="connsiteX24" fmla="*/ 6375 w 70413"/>
                <a:gd name="connsiteY24" fmla="*/ 81921 h 87510"/>
                <a:gd name="connsiteX25" fmla="*/ 20948 w 70413"/>
                <a:gd name="connsiteY25" fmla="*/ 86255 h 87510"/>
                <a:gd name="connsiteX26" fmla="*/ 34712 w 70413"/>
                <a:gd name="connsiteY26" fmla="*/ 87708 h 87510"/>
                <a:gd name="connsiteX27" fmla="*/ 61739 w 70413"/>
                <a:gd name="connsiteY27" fmla="*/ 78326 h 87510"/>
                <a:gd name="connsiteX28" fmla="*/ 70669 w 70413"/>
                <a:gd name="connsiteY28" fmla="*/ 49917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56" y="44250"/>
                  </a:moveTo>
                  <a:cubicBezTo>
                    <a:pt x="32291" y="44250"/>
                    <a:pt x="24623" y="42988"/>
                    <a:pt x="20353" y="40464"/>
                  </a:cubicBezTo>
                  <a:cubicBezTo>
                    <a:pt x="16083" y="37940"/>
                    <a:pt x="13947" y="33622"/>
                    <a:pt x="13947" y="27510"/>
                  </a:cubicBezTo>
                  <a:cubicBezTo>
                    <a:pt x="13947" y="22652"/>
                    <a:pt x="15551" y="18794"/>
                    <a:pt x="18758" y="15937"/>
                  </a:cubicBezTo>
                  <a:cubicBezTo>
                    <a:pt x="21964" y="13095"/>
                    <a:pt x="26314" y="11675"/>
                    <a:pt x="31807" y="11675"/>
                  </a:cubicBezTo>
                  <a:cubicBezTo>
                    <a:pt x="39411" y="11675"/>
                    <a:pt x="45507" y="14365"/>
                    <a:pt x="50095" y="19747"/>
                  </a:cubicBezTo>
                  <a:cubicBezTo>
                    <a:pt x="54683" y="25129"/>
                    <a:pt x="56977" y="32280"/>
                    <a:pt x="56977" y="41202"/>
                  </a:cubicBezTo>
                  <a:lnTo>
                    <a:pt x="56977" y="44250"/>
                  </a:lnTo>
                  <a:close/>
                  <a:moveTo>
                    <a:pt x="70669" y="49917"/>
                  </a:moveTo>
                  <a:lnTo>
                    <a:pt x="70669" y="2364"/>
                  </a:lnTo>
                  <a:lnTo>
                    <a:pt x="56977" y="2364"/>
                  </a:lnTo>
                  <a:lnTo>
                    <a:pt x="56977" y="15008"/>
                  </a:lnTo>
                  <a:cubicBezTo>
                    <a:pt x="53849" y="9960"/>
                    <a:pt x="49952" y="6229"/>
                    <a:pt x="45285" y="3816"/>
                  </a:cubicBezTo>
                  <a:cubicBezTo>
                    <a:pt x="40617" y="1403"/>
                    <a:pt x="34910" y="197"/>
                    <a:pt x="28163" y="197"/>
                  </a:cubicBezTo>
                  <a:cubicBezTo>
                    <a:pt x="19639" y="197"/>
                    <a:pt x="12852" y="2594"/>
                    <a:pt x="7804" y="7388"/>
                  </a:cubicBezTo>
                  <a:cubicBezTo>
                    <a:pt x="2771" y="12183"/>
                    <a:pt x="255" y="18596"/>
                    <a:pt x="255" y="26629"/>
                  </a:cubicBezTo>
                  <a:cubicBezTo>
                    <a:pt x="255" y="35995"/>
                    <a:pt x="3391" y="43059"/>
                    <a:pt x="9661" y="47822"/>
                  </a:cubicBezTo>
                  <a:cubicBezTo>
                    <a:pt x="15948" y="52584"/>
                    <a:pt x="25314" y="54966"/>
                    <a:pt x="37760" y="54966"/>
                  </a:cubicBezTo>
                  <a:lnTo>
                    <a:pt x="56977" y="54966"/>
                  </a:lnTo>
                  <a:lnTo>
                    <a:pt x="56977" y="56323"/>
                  </a:lnTo>
                  <a:cubicBezTo>
                    <a:pt x="56977" y="62625"/>
                    <a:pt x="54905" y="67499"/>
                    <a:pt x="50762" y="70944"/>
                  </a:cubicBezTo>
                  <a:cubicBezTo>
                    <a:pt x="46618" y="74389"/>
                    <a:pt x="40800" y="76111"/>
                    <a:pt x="33307" y="76111"/>
                  </a:cubicBezTo>
                  <a:cubicBezTo>
                    <a:pt x="28544" y="76111"/>
                    <a:pt x="23901" y="75540"/>
                    <a:pt x="19377" y="74397"/>
                  </a:cubicBezTo>
                  <a:cubicBezTo>
                    <a:pt x="14868" y="73254"/>
                    <a:pt x="10534" y="71539"/>
                    <a:pt x="6375" y="69253"/>
                  </a:cubicBezTo>
                  <a:lnTo>
                    <a:pt x="6375" y="81921"/>
                  </a:lnTo>
                  <a:cubicBezTo>
                    <a:pt x="11376" y="83858"/>
                    <a:pt x="16233" y="85303"/>
                    <a:pt x="20948" y="86255"/>
                  </a:cubicBezTo>
                  <a:cubicBezTo>
                    <a:pt x="25663" y="87224"/>
                    <a:pt x="30251" y="87708"/>
                    <a:pt x="34712" y="87708"/>
                  </a:cubicBezTo>
                  <a:cubicBezTo>
                    <a:pt x="46777" y="87708"/>
                    <a:pt x="55786" y="84580"/>
                    <a:pt x="61739" y="78326"/>
                  </a:cubicBezTo>
                  <a:cubicBezTo>
                    <a:pt x="67692" y="72087"/>
                    <a:pt x="70669" y="62617"/>
                    <a:pt x="70669" y="49917"/>
                  </a:cubicBezTo>
                  <a:close/>
                </a:path>
              </a:pathLst>
            </a:custGeom>
            <a:solidFill>
              <a:srgbClr val="000000"/>
            </a:solidFill>
            <a:ln w="1524" cap="flat">
              <a:noFill/>
              <a:prstDash val="solid"/>
              <a:round/>
            </a:ln>
          </p:spPr>
          <p:txBody>
            <a:bodyPr rtlCol="0" anchor="ctr"/>
            <a:lstStyle/>
            <a:p>
              <a:endParaRPr lang="en-US"/>
            </a:p>
          </p:txBody>
        </p:sp>
        <p:sp>
          <p:nvSpPr>
            <p:cNvPr id="182" name="Freeform: Shape 181">
              <a:extLst>
                <a:ext uri="{FF2B5EF4-FFF2-40B4-BE49-F238E27FC236}">
                  <a16:creationId xmlns:a16="http://schemas.microsoft.com/office/drawing/2014/main" id="{D090F833-F120-4066-8026-983321C9392E}"/>
                </a:ext>
              </a:extLst>
            </p:cNvPr>
            <p:cNvSpPr/>
            <p:nvPr/>
          </p:nvSpPr>
          <p:spPr>
            <a:xfrm flipV="1">
              <a:off x="9442121" y="5103038"/>
              <a:ext cx="73985" cy="115800"/>
            </a:xfrm>
            <a:custGeom>
              <a:avLst/>
              <a:gdLst>
                <a:gd name="connsiteX0" fmla="*/ 256 w 73985"/>
                <a:gd name="connsiteY0" fmla="*/ 115986 h 115800"/>
                <a:gd name="connsiteX1" fmla="*/ 14020 w 73985"/>
                <a:gd name="connsiteY1" fmla="*/ 115986 h 115800"/>
                <a:gd name="connsiteX2" fmla="*/ 14020 w 73985"/>
                <a:gd name="connsiteY2" fmla="*/ 47596 h 115800"/>
                <a:gd name="connsiteX3" fmla="*/ 54882 w 73985"/>
                <a:gd name="connsiteY3" fmla="*/ 83529 h 115800"/>
                <a:gd name="connsiteX4" fmla="*/ 72360 w 73985"/>
                <a:gd name="connsiteY4" fmla="*/ 83529 h 115800"/>
                <a:gd name="connsiteX5" fmla="*/ 28164 w 73985"/>
                <a:gd name="connsiteY5" fmla="*/ 44548 h 115800"/>
                <a:gd name="connsiteX6" fmla="*/ 74242 w 73985"/>
                <a:gd name="connsiteY6" fmla="*/ 185 h 115800"/>
                <a:gd name="connsiteX7" fmla="*/ 56382 w 73985"/>
                <a:gd name="connsiteY7" fmla="*/ 185 h 115800"/>
                <a:gd name="connsiteX8" fmla="*/ 14020 w 73985"/>
                <a:gd name="connsiteY8" fmla="*/ 40881 h 115800"/>
                <a:gd name="connsiteX9" fmla="*/ 14020 w 73985"/>
                <a:gd name="connsiteY9" fmla="*/ 185 h 115800"/>
                <a:gd name="connsiteX10" fmla="*/ 256 w 73985"/>
                <a:gd name="connsiteY10" fmla="*/ 185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985" h="115800">
                  <a:moveTo>
                    <a:pt x="256" y="115986"/>
                  </a:moveTo>
                  <a:lnTo>
                    <a:pt x="14020" y="115986"/>
                  </a:lnTo>
                  <a:lnTo>
                    <a:pt x="14020" y="47596"/>
                  </a:lnTo>
                  <a:lnTo>
                    <a:pt x="54882" y="83529"/>
                  </a:lnTo>
                  <a:lnTo>
                    <a:pt x="72360" y="83529"/>
                  </a:lnTo>
                  <a:lnTo>
                    <a:pt x="28164" y="44548"/>
                  </a:lnTo>
                  <a:lnTo>
                    <a:pt x="74242" y="185"/>
                  </a:lnTo>
                  <a:lnTo>
                    <a:pt x="56382" y="185"/>
                  </a:lnTo>
                  <a:lnTo>
                    <a:pt x="14020" y="40881"/>
                  </a:lnTo>
                  <a:lnTo>
                    <a:pt x="14020" y="185"/>
                  </a:lnTo>
                  <a:lnTo>
                    <a:pt x="256" y="185"/>
                  </a:lnTo>
                  <a:close/>
                </a:path>
              </a:pathLst>
            </a:custGeom>
            <a:solidFill>
              <a:srgbClr val="000000"/>
            </a:solidFill>
            <a:ln w="1524" cap="flat">
              <a:noFill/>
              <a:prstDash val="solid"/>
              <a:round/>
            </a:ln>
          </p:spPr>
          <p:txBody>
            <a:bodyPr rtlCol="0" anchor="ctr"/>
            <a:lstStyle/>
            <a:p>
              <a:endParaRPr lang="en-US"/>
            </a:p>
          </p:txBody>
        </p:sp>
        <p:sp>
          <p:nvSpPr>
            <p:cNvPr id="183" name="Freeform: Shape 182">
              <a:extLst>
                <a:ext uri="{FF2B5EF4-FFF2-40B4-BE49-F238E27FC236}">
                  <a16:creationId xmlns:a16="http://schemas.microsoft.com/office/drawing/2014/main" id="{2DD4B8AC-A478-4A58-BFF8-55E29B26137B}"/>
                </a:ext>
              </a:extLst>
            </p:cNvPr>
            <p:cNvSpPr/>
            <p:nvPr/>
          </p:nvSpPr>
          <p:spPr>
            <a:xfrm flipV="1">
              <a:off x="9519422" y="5133495"/>
              <a:ext cx="77247" cy="87510"/>
            </a:xfrm>
            <a:custGeom>
              <a:avLst/>
              <a:gdLst>
                <a:gd name="connsiteX0" fmla="*/ 77511 w 77247"/>
                <a:gd name="connsiteY0" fmla="*/ 47465 h 87510"/>
                <a:gd name="connsiteX1" fmla="*/ 77511 w 77247"/>
                <a:gd name="connsiteY1" fmla="*/ 40773 h 87510"/>
                <a:gd name="connsiteX2" fmla="*/ 14550 w 77247"/>
                <a:gd name="connsiteY2" fmla="*/ 40773 h 87510"/>
                <a:gd name="connsiteX3" fmla="*/ 23075 w 77247"/>
                <a:gd name="connsiteY3" fmla="*/ 19223 h 87510"/>
                <a:gd name="connsiteX4" fmla="*/ 44316 w 77247"/>
                <a:gd name="connsiteY4" fmla="*/ 11817 h 87510"/>
                <a:gd name="connsiteX5" fmla="*/ 59604 w 77247"/>
                <a:gd name="connsiteY5" fmla="*/ 13746 h 87510"/>
                <a:gd name="connsiteX6" fmla="*/ 74320 w 77247"/>
                <a:gd name="connsiteY6" fmla="*/ 19556 h 87510"/>
                <a:gd name="connsiteX7" fmla="*/ 74320 w 77247"/>
                <a:gd name="connsiteY7" fmla="*/ 6602 h 87510"/>
                <a:gd name="connsiteX8" fmla="*/ 59199 w 77247"/>
                <a:gd name="connsiteY8" fmla="*/ 1840 h 87510"/>
                <a:gd name="connsiteX9" fmla="*/ 43506 w 77247"/>
                <a:gd name="connsiteY9" fmla="*/ 197 h 87510"/>
                <a:gd name="connsiteX10" fmla="*/ 11907 w 77247"/>
                <a:gd name="connsiteY10" fmla="*/ 11794 h 87510"/>
                <a:gd name="connsiteX11" fmla="*/ 263 w 77247"/>
                <a:gd name="connsiteY11" fmla="*/ 43226 h 87510"/>
                <a:gd name="connsiteX12" fmla="*/ 11312 w 77247"/>
                <a:gd name="connsiteY12" fmla="*/ 75683 h 87510"/>
                <a:gd name="connsiteX13" fmla="*/ 41125 w 77247"/>
                <a:gd name="connsiteY13" fmla="*/ 87708 h 87510"/>
                <a:gd name="connsiteX14" fmla="*/ 67724 w 77247"/>
                <a:gd name="connsiteY14" fmla="*/ 76873 h 87510"/>
                <a:gd name="connsiteX15" fmla="*/ 77511 w 77247"/>
                <a:gd name="connsiteY15" fmla="*/ 47465 h 87510"/>
                <a:gd name="connsiteX16" fmla="*/ 63819 w 77247"/>
                <a:gd name="connsiteY16" fmla="*/ 51489 h 87510"/>
                <a:gd name="connsiteX17" fmla="*/ 57532 w 77247"/>
                <a:gd name="connsiteY17" fmla="*/ 69396 h 87510"/>
                <a:gd name="connsiteX18" fmla="*/ 41268 w 77247"/>
                <a:gd name="connsiteY18" fmla="*/ 76111 h 87510"/>
                <a:gd name="connsiteX19" fmla="*/ 22932 w 77247"/>
                <a:gd name="connsiteY19" fmla="*/ 69634 h 87510"/>
                <a:gd name="connsiteX20" fmla="*/ 15003 w 77247"/>
                <a:gd name="connsiteY20" fmla="*/ 51394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11" y="47465"/>
                  </a:moveTo>
                  <a:lnTo>
                    <a:pt x="77511" y="40773"/>
                  </a:lnTo>
                  <a:lnTo>
                    <a:pt x="14550" y="40773"/>
                  </a:lnTo>
                  <a:cubicBezTo>
                    <a:pt x="15154" y="31344"/>
                    <a:pt x="17995" y="24160"/>
                    <a:pt x="23075" y="19223"/>
                  </a:cubicBezTo>
                  <a:cubicBezTo>
                    <a:pt x="28155" y="14286"/>
                    <a:pt x="35235" y="11817"/>
                    <a:pt x="44316" y="11817"/>
                  </a:cubicBezTo>
                  <a:cubicBezTo>
                    <a:pt x="49571" y="11817"/>
                    <a:pt x="54666" y="12460"/>
                    <a:pt x="59604" y="13746"/>
                  </a:cubicBezTo>
                  <a:cubicBezTo>
                    <a:pt x="64541" y="15032"/>
                    <a:pt x="69446" y="16969"/>
                    <a:pt x="74320" y="19556"/>
                  </a:cubicBezTo>
                  <a:lnTo>
                    <a:pt x="74320" y="6602"/>
                  </a:lnTo>
                  <a:cubicBezTo>
                    <a:pt x="69398" y="4523"/>
                    <a:pt x="64358" y="2935"/>
                    <a:pt x="59199" y="1840"/>
                  </a:cubicBezTo>
                  <a:cubicBezTo>
                    <a:pt x="54039" y="745"/>
                    <a:pt x="48809" y="197"/>
                    <a:pt x="43506" y="197"/>
                  </a:cubicBezTo>
                  <a:cubicBezTo>
                    <a:pt x="30203" y="197"/>
                    <a:pt x="19670" y="4062"/>
                    <a:pt x="11907" y="11794"/>
                  </a:cubicBezTo>
                  <a:cubicBezTo>
                    <a:pt x="4144" y="19541"/>
                    <a:pt x="263" y="30018"/>
                    <a:pt x="263" y="43226"/>
                  </a:cubicBezTo>
                  <a:cubicBezTo>
                    <a:pt x="263" y="56863"/>
                    <a:pt x="3946" y="67682"/>
                    <a:pt x="11312" y="75683"/>
                  </a:cubicBezTo>
                  <a:cubicBezTo>
                    <a:pt x="18678" y="83699"/>
                    <a:pt x="28616" y="87708"/>
                    <a:pt x="41125" y="87708"/>
                  </a:cubicBezTo>
                  <a:cubicBezTo>
                    <a:pt x="52333" y="87708"/>
                    <a:pt x="61199" y="84096"/>
                    <a:pt x="67724" y="76873"/>
                  </a:cubicBezTo>
                  <a:cubicBezTo>
                    <a:pt x="74248" y="69666"/>
                    <a:pt x="77511" y="59863"/>
                    <a:pt x="77511" y="47465"/>
                  </a:cubicBezTo>
                  <a:close/>
                  <a:moveTo>
                    <a:pt x="63819" y="51489"/>
                  </a:moveTo>
                  <a:cubicBezTo>
                    <a:pt x="63723" y="58966"/>
                    <a:pt x="61628" y="64935"/>
                    <a:pt x="57532" y="69396"/>
                  </a:cubicBezTo>
                  <a:cubicBezTo>
                    <a:pt x="53436" y="73873"/>
                    <a:pt x="48015" y="76111"/>
                    <a:pt x="41268" y="76111"/>
                  </a:cubicBezTo>
                  <a:cubicBezTo>
                    <a:pt x="33632" y="76111"/>
                    <a:pt x="27520" y="73952"/>
                    <a:pt x="22932" y="69634"/>
                  </a:cubicBezTo>
                  <a:cubicBezTo>
                    <a:pt x="18344" y="65316"/>
                    <a:pt x="15701" y="59236"/>
                    <a:pt x="15003" y="51394"/>
                  </a:cubicBezTo>
                  <a:close/>
                </a:path>
              </a:pathLst>
            </a:custGeom>
            <a:solidFill>
              <a:srgbClr val="000000"/>
            </a:solidFill>
            <a:ln w="1524" cap="flat">
              <a:noFill/>
              <a:prstDash val="solid"/>
              <a:round/>
            </a:ln>
          </p:spPr>
          <p:txBody>
            <a:bodyPr rtlCol="0" anchor="ctr"/>
            <a:lstStyle/>
            <a:p>
              <a:endParaRPr lang="en-US"/>
            </a:p>
          </p:txBody>
        </p:sp>
        <p:sp>
          <p:nvSpPr>
            <p:cNvPr id="184" name="Freeform: Shape 183">
              <a:extLst>
                <a:ext uri="{FF2B5EF4-FFF2-40B4-BE49-F238E27FC236}">
                  <a16:creationId xmlns:a16="http://schemas.microsoft.com/office/drawing/2014/main" id="{1F4D0979-838B-42BE-BB60-8EAEBFC0BCE1}"/>
                </a:ext>
              </a:extLst>
            </p:cNvPr>
            <p:cNvSpPr/>
            <p:nvPr/>
          </p:nvSpPr>
          <p:spPr>
            <a:xfrm flipV="1">
              <a:off x="9604779" y="5218839"/>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85" name="Freeform: Shape 184">
              <a:extLst>
                <a:ext uri="{FF2B5EF4-FFF2-40B4-BE49-F238E27FC236}">
                  <a16:creationId xmlns:a16="http://schemas.microsoft.com/office/drawing/2014/main" id="{A06FDF42-9F4C-4413-A24C-6B2E777CB870}"/>
                </a:ext>
              </a:extLst>
            </p:cNvPr>
            <p:cNvSpPr/>
            <p:nvPr/>
          </p:nvSpPr>
          <p:spPr>
            <a:xfrm flipV="1">
              <a:off x="9661771" y="5105729"/>
              <a:ext cx="89606" cy="115276"/>
            </a:xfrm>
            <a:custGeom>
              <a:avLst/>
              <a:gdLst>
                <a:gd name="connsiteX0" fmla="*/ 89873 w 89606"/>
                <a:gd name="connsiteY0" fmla="*/ 104891 h 115276"/>
                <a:gd name="connsiteX1" fmla="*/ 89873 w 89606"/>
                <a:gd name="connsiteY1" fmla="*/ 89055 h 115276"/>
                <a:gd name="connsiteX2" fmla="*/ 73680 w 89606"/>
                <a:gd name="connsiteY2" fmla="*/ 99604 h 115276"/>
                <a:gd name="connsiteX3" fmla="*/ 55416 w 89606"/>
                <a:gd name="connsiteY3" fmla="*/ 103105 h 115276"/>
                <a:gd name="connsiteX4" fmla="*/ 26246 w 89606"/>
                <a:gd name="connsiteY4" fmla="*/ 91460 h 115276"/>
                <a:gd name="connsiteX5" fmla="*/ 16126 w 89606"/>
                <a:gd name="connsiteY5" fmla="*/ 57789 h 115276"/>
                <a:gd name="connsiteX6" fmla="*/ 26246 w 89606"/>
                <a:gd name="connsiteY6" fmla="*/ 24190 h 115276"/>
                <a:gd name="connsiteX7" fmla="*/ 55416 w 89606"/>
                <a:gd name="connsiteY7" fmla="*/ 12546 h 115276"/>
                <a:gd name="connsiteX8" fmla="*/ 73680 w 89606"/>
                <a:gd name="connsiteY8" fmla="*/ 16046 h 115276"/>
                <a:gd name="connsiteX9" fmla="*/ 89873 w 89606"/>
                <a:gd name="connsiteY9" fmla="*/ 26619 h 115276"/>
                <a:gd name="connsiteX10" fmla="*/ 89873 w 89606"/>
                <a:gd name="connsiteY10" fmla="*/ 10903 h 115276"/>
                <a:gd name="connsiteX11" fmla="*/ 73157 w 89606"/>
                <a:gd name="connsiteY11" fmla="*/ 2854 h 115276"/>
                <a:gd name="connsiteX12" fmla="*/ 54535 w 89606"/>
                <a:gd name="connsiteY12" fmla="*/ 187 h 115276"/>
                <a:gd name="connsiteX13" fmla="*/ 14768 w 89606"/>
                <a:gd name="connsiteY13" fmla="*/ 15618 h 115276"/>
                <a:gd name="connsiteX14" fmla="*/ 267 w 89606"/>
                <a:gd name="connsiteY14" fmla="*/ 57789 h 115276"/>
                <a:gd name="connsiteX15" fmla="*/ 14768 w 89606"/>
                <a:gd name="connsiteY15" fmla="*/ 100009 h 115276"/>
                <a:gd name="connsiteX16" fmla="*/ 54535 w 89606"/>
                <a:gd name="connsiteY16" fmla="*/ 115463 h 115276"/>
                <a:gd name="connsiteX17" fmla="*/ 73299 w 89606"/>
                <a:gd name="connsiteY17" fmla="*/ 112820 h 115276"/>
                <a:gd name="connsiteX18" fmla="*/ 89873 w 89606"/>
                <a:gd name="connsiteY18" fmla="*/ 10489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873" y="104891"/>
                  </a:moveTo>
                  <a:lnTo>
                    <a:pt x="89873" y="89055"/>
                  </a:lnTo>
                  <a:cubicBezTo>
                    <a:pt x="84809" y="93770"/>
                    <a:pt x="79411" y="97287"/>
                    <a:pt x="73680" y="99604"/>
                  </a:cubicBezTo>
                  <a:cubicBezTo>
                    <a:pt x="67950" y="101938"/>
                    <a:pt x="61861" y="103105"/>
                    <a:pt x="55416" y="103105"/>
                  </a:cubicBezTo>
                  <a:cubicBezTo>
                    <a:pt x="42716" y="103105"/>
                    <a:pt x="32993" y="99223"/>
                    <a:pt x="26246" y="91460"/>
                  </a:cubicBezTo>
                  <a:cubicBezTo>
                    <a:pt x="19499" y="83697"/>
                    <a:pt x="16126" y="72474"/>
                    <a:pt x="16126" y="57789"/>
                  </a:cubicBezTo>
                  <a:cubicBezTo>
                    <a:pt x="16126" y="43153"/>
                    <a:pt x="19499" y="31953"/>
                    <a:pt x="26246" y="24190"/>
                  </a:cubicBezTo>
                  <a:cubicBezTo>
                    <a:pt x="32993" y="16427"/>
                    <a:pt x="42716" y="12546"/>
                    <a:pt x="55416" y="12546"/>
                  </a:cubicBezTo>
                  <a:cubicBezTo>
                    <a:pt x="61861" y="12546"/>
                    <a:pt x="67950" y="13713"/>
                    <a:pt x="73680" y="16046"/>
                  </a:cubicBezTo>
                  <a:cubicBezTo>
                    <a:pt x="79411" y="18380"/>
                    <a:pt x="84809" y="21904"/>
                    <a:pt x="89873" y="26619"/>
                  </a:cubicBezTo>
                  <a:lnTo>
                    <a:pt x="89873" y="10903"/>
                  </a:lnTo>
                  <a:cubicBezTo>
                    <a:pt x="84618" y="7331"/>
                    <a:pt x="79046" y="4648"/>
                    <a:pt x="73157" y="2854"/>
                  </a:cubicBezTo>
                  <a:cubicBezTo>
                    <a:pt x="67283" y="1076"/>
                    <a:pt x="61076" y="187"/>
                    <a:pt x="54535" y="187"/>
                  </a:cubicBezTo>
                  <a:cubicBezTo>
                    <a:pt x="37708" y="187"/>
                    <a:pt x="24452" y="5331"/>
                    <a:pt x="14768" y="15618"/>
                  </a:cubicBezTo>
                  <a:cubicBezTo>
                    <a:pt x="5100" y="25920"/>
                    <a:pt x="267" y="39978"/>
                    <a:pt x="267" y="57789"/>
                  </a:cubicBezTo>
                  <a:cubicBezTo>
                    <a:pt x="267" y="75649"/>
                    <a:pt x="5100" y="89722"/>
                    <a:pt x="14768" y="100009"/>
                  </a:cubicBezTo>
                  <a:cubicBezTo>
                    <a:pt x="24452" y="110312"/>
                    <a:pt x="37708" y="115463"/>
                    <a:pt x="54535" y="115463"/>
                  </a:cubicBezTo>
                  <a:cubicBezTo>
                    <a:pt x="61171" y="115463"/>
                    <a:pt x="67426" y="114582"/>
                    <a:pt x="73299" y="112820"/>
                  </a:cubicBezTo>
                  <a:cubicBezTo>
                    <a:pt x="79189" y="111058"/>
                    <a:pt x="84714" y="108415"/>
                    <a:pt x="89873" y="104891"/>
                  </a:cubicBezTo>
                  <a:close/>
                </a:path>
              </a:pathLst>
            </a:custGeom>
            <a:solidFill>
              <a:srgbClr val="000000"/>
            </a:solidFill>
            <a:ln w="1524" cap="flat">
              <a:noFill/>
              <a:prstDash val="solid"/>
              <a:round/>
            </a:ln>
          </p:spPr>
          <p:txBody>
            <a:bodyPr rtlCol="0" anchor="ctr"/>
            <a:lstStyle/>
            <a:p>
              <a:endParaRPr lang="en-US"/>
            </a:p>
          </p:txBody>
        </p:sp>
        <p:sp>
          <p:nvSpPr>
            <p:cNvPr id="186" name="Freeform: Shape 185">
              <a:extLst>
                <a:ext uri="{FF2B5EF4-FFF2-40B4-BE49-F238E27FC236}">
                  <a16:creationId xmlns:a16="http://schemas.microsoft.com/office/drawing/2014/main" id="{74C73DA9-0668-4EE4-9396-9A8EDC695632}"/>
                </a:ext>
              </a:extLst>
            </p:cNvPr>
            <p:cNvSpPr/>
            <p:nvPr/>
          </p:nvSpPr>
          <p:spPr>
            <a:xfrm flipV="1">
              <a:off x="9773993" y="5103038"/>
              <a:ext cx="13692" cy="115800"/>
            </a:xfrm>
            <a:custGeom>
              <a:avLst/>
              <a:gdLst>
                <a:gd name="connsiteX0" fmla="*/ 292 w 13692"/>
                <a:gd name="connsiteY0" fmla="*/ 83529 h 115800"/>
                <a:gd name="connsiteX1" fmla="*/ 13984 w 13692"/>
                <a:gd name="connsiteY1" fmla="*/ 83529 h 115800"/>
                <a:gd name="connsiteX2" fmla="*/ 13984 w 13692"/>
                <a:gd name="connsiteY2" fmla="*/ 185 h 115800"/>
                <a:gd name="connsiteX3" fmla="*/ 292 w 13692"/>
                <a:gd name="connsiteY3" fmla="*/ 185 h 115800"/>
                <a:gd name="connsiteX4" fmla="*/ 292 w 13692"/>
                <a:gd name="connsiteY4" fmla="*/ 115986 h 115800"/>
                <a:gd name="connsiteX5" fmla="*/ 13984 w 13692"/>
                <a:gd name="connsiteY5" fmla="*/ 115986 h 115800"/>
                <a:gd name="connsiteX6" fmla="*/ 13984 w 13692"/>
                <a:gd name="connsiteY6" fmla="*/ 98626 h 115800"/>
                <a:gd name="connsiteX7" fmla="*/ 292 w 13692"/>
                <a:gd name="connsiteY7" fmla="*/ 98626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292" y="83529"/>
                  </a:moveTo>
                  <a:lnTo>
                    <a:pt x="13984" y="83529"/>
                  </a:lnTo>
                  <a:lnTo>
                    <a:pt x="13984" y="185"/>
                  </a:lnTo>
                  <a:lnTo>
                    <a:pt x="292" y="185"/>
                  </a:lnTo>
                  <a:close/>
                  <a:moveTo>
                    <a:pt x="292" y="115986"/>
                  </a:moveTo>
                  <a:lnTo>
                    <a:pt x="13984" y="115986"/>
                  </a:lnTo>
                  <a:lnTo>
                    <a:pt x="13984" y="98626"/>
                  </a:lnTo>
                  <a:lnTo>
                    <a:pt x="292" y="98626"/>
                  </a:lnTo>
                  <a:close/>
                </a:path>
              </a:pathLst>
            </a:custGeom>
            <a:solidFill>
              <a:srgbClr val="000000"/>
            </a:solidFill>
            <a:ln w="1524" cap="flat">
              <a:noFill/>
              <a:prstDash val="solid"/>
              <a:round/>
            </a:ln>
          </p:spPr>
          <p:txBody>
            <a:bodyPr rtlCol="0" anchor="ctr"/>
            <a:lstStyle/>
            <a:p>
              <a:endParaRPr lang="en-US"/>
            </a:p>
          </p:txBody>
        </p:sp>
        <p:sp>
          <p:nvSpPr>
            <p:cNvPr id="187" name="Freeform: Shape 186">
              <a:extLst>
                <a:ext uri="{FF2B5EF4-FFF2-40B4-BE49-F238E27FC236}">
                  <a16:creationId xmlns:a16="http://schemas.microsoft.com/office/drawing/2014/main" id="{BEC67FB5-BF11-4887-9EDE-29F82E133597}"/>
                </a:ext>
              </a:extLst>
            </p:cNvPr>
            <p:cNvSpPr/>
            <p:nvPr/>
          </p:nvSpPr>
          <p:spPr>
            <a:xfrm flipV="1">
              <a:off x="9806071" y="5111825"/>
              <a:ext cx="52006" cy="107013"/>
            </a:xfrm>
            <a:custGeom>
              <a:avLst/>
              <a:gdLst>
                <a:gd name="connsiteX0" fmla="*/ 24101 w 52006"/>
                <a:gd name="connsiteY0" fmla="*/ 107202 h 107013"/>
                <a:gd name="connsiteX1" fmla="*/ 24101 w 52006"/>
                <a:gd name="connsiteY1" fmla="*/ 83532 h 107013"/>
                <a:gd name="connsiteX2" fmla="*/ 52295 w 52006"/>
                <a:gd name="connsiteY2" fmla="*/ 83532 h 107013"/>
                <a:gd name="connsiteX3" fmla="*/ 52295 w 52006"/>
                <a:gd name="connsiteY3" fmla="*/ 72888 h 107013"/>
                <a:gd name="connsiteX4" fmla="*/ 24101 w 52006"/>
                <a:gd name="connsiteY4" fmla="*/ 72888 h 107013"/>
                <a:gd name="connsiteX5" fmla="*/ 24101 w 52006"/>
                <a:gd name="connsiteY5" fmla="*/ 27644 h 107013"/>
                <a:gd name="connsiteX6" fmla="*/ 26887 w 52006"/>
                <a:gd name="connsiteY6" fmla="*/ 14547 h 107013"/>
                <a:gd name="connsiteX7" fmla="*/ 38246 w 52006"/>
                <a:gd name="connsiteY7" fmla="*/ 11642 h 107013"/>
                <a:gd name="connsiteX8" fmla="*/ 52295 w 52006"/>
                <a:gd name="connsiteY8" fmla="*/ 11642 h 107013"/>
                <a:gd name="connsiteX9" fmla="*/ 52295 w 52006"/>
                <a:gd name="connsiteY9" fmla="*/ 188 h 107013"/>
                <a:gd name="connsiteX10" fmla="*/ 38246 w 52006"/>
                <a:gd name="connsiteY10" fmla="*/ 188 h 107013"/>
                <a:gd name="connsiteX11" fmla="*/ 16362 w 52006"/>
                <a:gd name="connsiteY11" fmla="*/ 6094 h 107013"/>
                <a:gd name="connsiteX12" fmla="*/ 10337 w 52006"/>
                <a:gd name="connsiteY12" fmla="*/ 27644 h 107013"/>
                <a:gd name="connsiteX13" fmla="*/ 10337 w 52006"/>
                <a:gd name="connsiteY13" fmla="*/ 72888 h 107013"/>
                <a:gd name="connsiteX14" fmla="*/ 288 w 52006"/>
                <a:gd name="connsiteY14" fmla="*/ 72888 h 107013"/>
                <a:gd name="connsiteX15" fmla="*/ 288 w 52006"/>
                <a:gd name="connsiteY15" fmla="*/ 83532 h 107013"/>
                <a:gd name="connsiteX16" fmla="*/ 10337 w 52006"/>
                <a:gd name="connsiteY16" fmla="*/ 83532 h 107013"/>
                <a:gd name="connsiteX17" fmla="*/ 10337 w 52006"/>
                <a:gd name="connsiteY17" fmla="*/ 107202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01" y="107202"/>
                  </a:moveTo>
                  <a:lnTo>
                    <a:pt x="24101" y="83532"/>
                  </a:lnTo>
                  <a:lnTo>
                    <a:pt x="52295" y="83532"/>
                  </a:lnTo>
                  <a:lnTo>
                    <a:pt x="52295" y="72888"/>
                  </a:lnTo>
                  <a:lnTo>
                    <a:pt x="24101" y="72888"/>
                  </a:lnTo>
                  <a:lnTo>
                    <a:pt x="24101" y="27644"/>
                  </a:lnTo>
                  <a:cubicBezTo>
                    <a:pt x="24101" y="20850"/>
                    <a:pt x="25030" y="16484"/>
                    <a:pt x="26887" y="14547"/>
                  </a:cubicBezTo>
                  <a:cubicBezTo>
                    <a:pt x="28744" y="12611"/>
                    <a:pt x="32531" y="11642"/>
                    <a:pt x="38246" y="11642"/>
                  </a:cubicBezTo>
                  <a:lnTo>
                    <a:pt x="52295" y="11642"/>
                  </a:lnTo>
                  <a:lnTo>
                    <a:pt x="52295" y="188"/>
                  </a:lnTo>
                  <a:lnTo>
                    <a:pt x="38246" y="188"/>
                  </a:lnTo>
                  <a:cubicBezTo>
                    <a:pt x="27673" y="188"/>
                    <a:pt x="20378" y="2157"/>
                    <a:pt x="16362" y="6094"/>
                  </a:cubicBezTo>
                  <a:cubicBezTo>
                    <a:pt x="12345" y="10047"/>
                    <a:pt x="10337" y="17230"/>
                    <a:pt x="10337" y="27644"/>
                  </a:cubicBezTo>
                  <a:lnTo>
                    <a:pt x="10337" y="72888"/>
                  </a:lnTo>
                  <a:lnTo>
                    <a:pt x="288" y="72888"/>
                  </a:lnTo>
                  <a:lnTo>
                    <a:pt x="288" y="83532"/>
                  </a:lnTo>
                  <a:lnTo>
                    <a:pt x="10337" y="83532"/>
                  </a:lnTo>
                  <a:lnTo>
                    <a:pt x="10337" y="107202"/>
                  </a:lnTo>
                  <a:close/>
                </a:path>
              </a:pathLst>
            </a:custGeom>
            <a:solidFill>
              <a:srgbClr val="000000"/>
            </a:solidFill>
            <a:ln w="1524" cap="flat">
              <a:noFill/>
              <a:prstDash val="solid"/>
              <a:round/>
            </a:ln>
          </p:spPr>
          <p:txBody>
            <a:bodyPr rtlCol="0" anchor="ctr"/>
            <a:lstStyle/>
            <a:p>
              <a:endParaRPr lang="en-US"/>
            </a:p>
          </p:txBody>
        </p:sp>
        <p:sp>
          <p:nvSpPr>
            <p:cNvPr id="188" name="Freeform: Shape 187">
              <a:extLst>
                <a:ext uri="{FF2B5EF4-FFF2-40B4-BE49-F238E27FC236}">
                  <a16:creationId xmlns:a16="http://schemas.microsoft.com/office/drawing/2014/main" id="{670D6CC7-68AC-44A0-A46B-6394D638D80D}"/>
                </a:ext>
              </a:extLst>
            </p:cNvPr>
            <p:cNvSpPr/>
            <p:nvPr/>
          </p:nvSpPr>
          <p:spPr>
            <a:xfrm flipV="1">
              <a:off x="9866278" y="5135495"/>
              <a:ext cx="81105" cy="115038"/>
            </a:xfrm>
            <a:custGeom>
              <a:avLst/>
              <a:gdLst>
                <a:gd name="connsiteX0" fmla="*/ 44764 w 81105"/>
                <a:gd name="connsiteY0" fmla="*/ 24163 h 115038"/>
                <a:gd name="connsiteX1" fmla="*/ 33453 w 81105"/>
                <a:gd name="connsiteY1" fmla="*/ 4756 h 115038"/>
                <a:gd name="connsiteX2" fmla="*/ 18737 w 81105"/>
                <a:gd name="connsiteY2" fmla="*/ 208 h 115038"/>
                <a:gd name="connsiteX3" fmla="*/ 7783 w 81105"/>
                <a:gd name="connsiteY3" fmla="*/ 208 h 115038"/>
                <a:gd name="connsiteX4" fmla="*/ 7783 w 81105"/>
                <a:gd name="connsiteY4" fmla="*/ 11662 h 115038"/>
                <a:gd name="connsiteX5" fmla="*/ 15832 w 81105"/>
                <a:gd name="connsiteY5" fmla="*/ 11662 h 115038"/>
                <a:gd name="connsiteX6" fmla="*/ 24595 w 81105"/>
                <a:gd name="connsiteY6" fmla="*/ 14353 h 115038"/>
                <a:gd name="connsiteX7" fmla="*/ 31524 w 81105"/>
                <a:gd name="connsiteY7" fmla="*/ 26997 h 115038"/>
                <a:gd name="connsiteX8" fmla="*/ 33977 w 81105"/>
                <a:gd name="connsiteY8" fmla="*/ 33236 h 115038"/>
                <a:gd name="connsiteX9" fmla="*/ 282 w 81105"/>
                <a:gd name="connsiteY9" fmla="*/ 115246 h 115038"/>
                <a:gd name="connsiteX10" fmla="*/ 14784 w 81105"/>
                <a:gd name="connsiteY10" fmla="*/ 115246 h 115038"/>
                <a:gd name="connsiteX11" fmla="*/ 40835 w 81105"/>
                <a:gd name="connsiteY11" fmla="*/ 50071 h 115038"/>
                <a:gd name="connsiteX12" fmla="*/ 66886 w 81105"/>
                <a:gd name="connsiteY12" fmla="*/ 115246 h 115038"/>
                <a:gd name="connsiteX13" fmla="*/ 81388 w 81105"/>
                <a:gd name="connsiteY13" fmla="*/ 115246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764" y="24163"/>
                  </a:moveTo>
                  <a:cubicBezTo>
                    <a:pt x="40907" y="14242"/>
                    <a:pt x="37136" y="7773"/>
                    <a:pt x="33453" y="4756"/>
                  </a:cubicBezTo>
                  <a:cubicBezTo>
                    <a:pt x="29786" y="1724"/>
                    <a:pt x="24881" y="208"/>
                    <a:pt x="18737" y="208"/>
                  </a:cubicBezTo>
                  <a:lnTo>
                    <a:pt x="7783" y="208"/>
                  </a:lnTo>
                  <a:lnTo>
                    <a:pt x="7783" y="11662"/>
                  </a:lnTo>
                  <a:lnTo>
                    <a:pt x="15832" y="11662"/>
                  </a:lnTo>
                  <a:cubicBezTo>
                    <a:pt x="19594" y="11662"/>
                    <a:pt x="22515" y="12559"/>
                    <a:pt x="24595" y="14353"/>
                  </a:cubicBezTo>
                  <a:cubicBezTo>
                    <a:pt x="26691" y="16131"/>
                    <a:pt x="29000" y="20346"/>
                    <a:pt x="31524" y="26997"/>
                  </a:cubicBezTo>
                  <a:lnTo>
                    <a:pt x="33977" y="33236"/>
                  </a:lnTo>
                  <a:lnTo>
                    <a:pt x="282" y="115246"/>
                  </a:lnTo>
                  <a:lnTo>
                    <a:pt x="14784" y="115246"/>
                  </a:lnTo>
                  <a:lnTo>
                    <a:pt x="40835" y="50071"/>
                  </a:lnTo>
                  <a:lnTo>
                    <a:pt x="66886" y="115246"/>
                  </a:lnTo>
                  <a:lnTo>
                    <a:pt x="81388" y="115246"/>
                  </a:lnTo>
                  <a:close/>
                </a:path>
              </a:pathLst>
            </a:custGeom>
            <a:solidFill>
              <a:srgbClr val="000000"/>
            </a:solidFill>
            <a:ln w="1524" cap="flat">
              <a:noFill/>
              <a:prstDash val="solid"/>
              <a:round/>
            </a:ln>
          </p:spPr>
          <p:txBody>
            <a:bodyPr rtlCol="0" anchor="ctr"/>
            <a:lstStyle/>
            <a:p>
              <a:endParaRPr lang="en-US"/>
            </a:p>
          </p:txBody>
        </p:sp>
      </p:grpSp>
      <p:sp>
        <p:nvSpPr>
          <p:cNvPr id="189" name="Freeform: Shape 188">
            <a:extLst>
              <a:ext uri="{FF2B5EF4-FFF2-40B4-BE49-F238E27FC236}">
                <a16:creationId xmlns:a16="http://schemas.microsoft.com/office/drawing/2014/main" id="{9BE54294-A9DB-4103-AE66-8AAE9B21DCE9}"/>
              </a:ext>
            </a:extLst>
          </p:cNvPr>
          <p:cNvSpPr/>
          <p:nvPr/>
        </p:nvSpPr>
        <p:spPr>
          <a:xfrm>
            <a:off x="8482603" y="5389203"/>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FF0000"/>
            </a:solidFill>
            <a:prstDash val="solid"/>
            <a:round/>
          </a:ln>
        </p:spPr>
        <p:txBody>
          <a:bodyPr rtlCol="0" anchor="ctr"/>
          <a:lstStyle/>
          <a:p>
            <a:endParaRPr lang="en-US"/>
          </a:p>
        </p:txBody>
      </p:sp>
      <p:grpSp>
        <p:nvGrpSpPr>
          <p:cNvPr id="190" name="Graphic 4">
            <a:extLst>
              <a:ext uri="{FF2B5EF4-FFF2-40B4-BE49-F238E27FC236}">
                <a16:creationId xmlns:a16="http://schemas.microsoft.com/office/drawing/2014/main" id="{384BE76E-C3EE-4B53-A4D0-E2692D01BCF4}"/>
              </a:ext>
            </a:extLst>
          </p:cNvPr>
          <p:cNvGrpSpPr/>
          <p:nvPr/>
        </p:nvGrpSpPr>
        <p:grpSpPr>
          <a:xfrm>
            <a:off x="8919371" y="5326743"/>
            <a:ext cx="1028596" cy="117967"/>
            <a:chOff x="8919371" y="5326743"/>
            <a:chExt cx="1028596" cy="117967"/>
          </a:xfrm>
          <a:solidFill>
            <a:srgbClr val="000000"/>
          </a:solidFill>
        </p:grpSpPr>
        <p:sp>
          <p:nvSpPr>
            <p:cNvPr id="191" name="Freeform: Shape 190">
              <a:extLst>
                <a:ext uri="{FF2B5EF4-FFF2-40B4-BE49-F238E27FC236}">
                  <a16:creationId xmlns:a16="http://schemas.microsoft.com/office/drawing/2014/main" id="{98010E35-D2A5-465D-8648-E5B16D6808F7}"/>
                </a:ext>
              </a:extLst>
            </p:cNvPr>
            <p:cNvSpPr/>
            <p:nvPr/>
          </p:nvSpPr>
          <p:spPr>
            <a:xfrm flipV="1">
              <a:off x="8919371" y="5329433"/>
              <a:ext cx="78200" cy="115276"/>
            </a:xfrm>
            <a:custGeom>
              <a:avLst/>
              <a:gdLst>
                <a:gd name="connsiteX0" fmla="*/ 71739 w 78200"/>
                <a:gd name="connsiteY0" fmla="*/ 109832 h 115276"/>
                <a:gd name="connsiteX1" fmla="*/ 71739 w 78200"/>
                <a:gd name="connsiteY1" fmla="*/ 95163 h 115276"/>
                <a:gd name="connsiteX2" fmla="*/ 55594 w 78200"/>
                <a:gd name="connsiteY2" fmla="*/ 101259 h 115276"/>
                <a:gd name="connsiteX3" fmla="*/ 40926 w 78200"/>
                <a:gd name="connsiteY3" fmla="*/ 103283 h 115276"/>
                <a:gd name="connsiteX4" fmla="*/ 21995 w 78200"/>
                <a:gd name="connsiteY4" fmla="*/ 98521 h 115276"/>
                <a:gd name="connsiteX5" fmla="*/ 15327 w 78200"/>
                <a:gd name="connsiteY5" fmla="*/ 84971 h 115276"/>
                <a:gd name="connsiteX6" fmla="*/ 19756 w 78200"/>
                <a:gd name="connsiteY6" fmla="*/ 73827 h 115276"/>
                <a:gd name="connsiteX7" fmla="*/ 36544 w 78200"/>
                <a:gd name="connsiteY7" fmla="*/ 67779 h 115276"/>
                <a:gd name="connsiteX8" fmla="*/ 45617 w 78200"/>
                <a:gd name="connsiteY8" fmla="*/ 65921 h 115276"/>
                <a:gd name="connsiteX9" fmla="*/ 70429 w 78200"/>
                <a:gd name="connsiteY9" fmla="*/ 54634 h 115276"/>
                <a:gd name="connsiteX10" fmla="*/ 78430 w 78200"/>
                <a:gd name="connsiteY10" fmla="*/ 33036 h 115276"/>
                <a:gd name="connsiteX11" fmla="*/ 67596 w 78200"/>
                <a:gd name="connsiteY11" fmla="*/ 8533 h 115276"/>
                <a:gd name="connsiteX12" fmla="*/ 35877 w 78200"/>
                <a:gd name="connsiteY12" fmla="*/ 199 h 115276"/>
                <a:gd name="connsiteX13" fmla="*/ 19090 w 78200"/>
                <a:gd name="connsiteY13" fmla="*/ 1985 h 115276"/>
                <a:gd name="connsiteX14" fmla="*/ 682 w 78200"/>
                <a:gd name="connsiteY14" fmla="*/ 7271 h 115276"/>
                <a:gd name="connsiteX15" fmla="*/ 682 w 78200"/>
                <a:gd name="connsiteY15" fmla="*/ 22749 h 115276"/>
                <a:gd name="connsiteX16" fmla="*/ 18613 w 78200"/>
                <a:gd name="connsiteY16" fmla="*/ 15010 h 115276"/>
                <a:gd name="connsiteX17" fmla="*/ 35877 w 78200"/>
                <a:gd name="connsiteY17" fmla="*/ 12415 h 115276"/>
                <a:gd name="connsiteX18" fmla="*/ 55737 w 78200"/>
                <a:gd name="connsiteY18" fmla="*/ 17463 h 115276"/>
                <a:gd name="connsiteX19" fmla="*/ 62738 w 78200"/>
                <a:gd name="connsiteY19" fmla="*/ 31917 h 115276"/>
                <a:gd name="connsiteX20" fmla="*/ 57713 w 78200"/>
                <a:gd name="connsiteY20" fmla="*/ 44704 h 115276"/>
                <a:gd name="connsiteX21" fmla="*/ 41235 w 78200"/>
                <a:gd name="connsiteY21" fmla="*/ 51634 h 115276"/>
                <a:gd name="connsiteX22" fmla="*/ 32067 w 78200"/>
                <a:gd name="connsiteY22" fmla="*/ 53420 h 115276"/>
                <a:gd name="connsiteX23" fmla="*/ 7731 w 78200"/>
                <a:gd name="connsiteY23" fmla="*/ 63897 h 115276"/>
                <a:gd name="connsiteX24" fmla="*/ 230 w 78200"/>
                <a:gd name="connsiteY24" fmla="*/ 83781 h 115276"/>
                <a:gd name="connsiteX25" fmla="*/ 10612 w 78200"/>
                <a:gd name="connsiteY25" fmla="*/ 106998 h 115276"/>
                <a:gd name="connsiteX26" fmla="*/ 39211 w 78200"/>
                <a:gd name="connsiteY26" fmla="*/ 115475 h 115276"/>
                <a:gd name="connsiteX27" fmla="*/ 55142 w 78200"/>
                <a:gd name="connsiteY27" fmla="*/ 114046 h 115276"/>
                <a:gd name="connsiteX28" fmla="*/ 71739 w 78200"/>
                <a:gd name="connsiteY28" fmla="*/ 10983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739" y="109832"/>
                  </a:moveTo>
                  <a:lnTo>
                    <a:pt x="71739" y="95163"/>
                  </a:lnTo>
                  <a:cubicBezTo>
                    <a:pt x="66040" y="97894"/>
                    <a:pt x="60658" y="99926"/>
                    <a:pt x="55594" y="101259"/>
                  </a:cubicBezTo>
                  <a:cubicBezTo>
                    <a:pt x="50530" y="102608"/>
                    <a:pt x="45640" y="103283"/>
                    <a:pt x="40926" y="103283"/>
                  </a:cubicBezTo>
                  <a:cubicBezTo>
                    <a:pt x="32750" y="103283"/>
                    <a:pt x="26440" y="101696"/>
                    <a:pt x="21995" y="98521"/>
                  </a:cubicBezTo>
                  <a:cubicBezTo>
                    <a:pt x="17550" y="95346"/>
                    <a:pt x="15327" y="90829"/>
                    <a:pt x="15327" y="84971"/>
                  </a:cubicBezTo>
                  <a:cubicBezTo>
                    <a:pt x="15327" y="80050"/>
                    <a:pt x="16804" y="76335"/>
                    <a:pt x="19756" y="73827"/>
                  </a:cubicBezTo>
                  <a:cubicBezTo>
                    <a:pt x="22709" y="71335"/>
                    <a:pt x="28305" y="69319"/>
                    <a:pt x="36544" y="67779"/>
                  </a:cubicBezTo>
                  <a:lnTo>
                    <a:pt x="45617" y="65921"/>
                  </a:lnTo>
                  <a:cubicBezTo>
                    <a:pt x="56824" y="63778"/>
                    <a:pt x="65095" y="60016"/>
                    <a:pt x="70429" y="54634"/>
                  </a:cubicBezTo>
                  <a:cubicBezTo>
                    <a:pt x="75763" y="49252"/>
                    <a:pt x="78430" y="42053"/>
                    <a:pt x="78430" y="33036"/>
                  </a:cubicBezTo>
                  <a:cubicBezTo>
                    <a:pt x="78430" y="22257"/>
                    <a:pt x="74819" y="14089"/>
                    <a:pt x="67596" y="8533"/>
                  </a:cubicBezTo>
                  <a:cubicBezTo>
                    <a:pt x="60388" y="2977"/>
                    <a:pt x="49816" y="199"/>
                    <a:pt x="35877" y="199"/>
                  </a:cubicBezTo>
                  <a:cubicBezTo>
                    <a:pt x="30623" y="199"/>
                    <a:pt x="25027" y="794"/>
                    <a:pt x="19090" y="1985"/>
                  </a:cubicBezTo>
                  <a:cubicBezTo>
                    <a:pt x="13168" y="3175"/>
                    <a:pt x="7032" y="4937"/>
                    <a:pt x="682" y="7271"/>
                  </a:cubicBezTo>
                  <a:lnTo>
                    <a:pt x="682" y="22749"/>
                  </a:lnTo>
                  <a:cubicBezTo>
                    <a:pt x="6778" y="19336"/>
                    <a:pt x="12755" y="16756"/>
                    <a:pt x="18613" y="15010"/>
                  </a:cubicBezTo>
                  <a:cubicBezTo>
                    <a:pt x="24471" y="13280"/>
                    <a:pt x="30226" y="12415"/>
                    <a:pt x="35877" y="12415"/>
                  </a:cubicBezTo>
                  <a:cubicBezTo>
                    <a:pt x="44450" y="12415"/>
                    <a:pt x="51070" y="14097"/>
                    <a:pt x="55737" y="17463"/>
                  </a:cubicBezTo>
                  <a:cubicBezTo>
                    <a:pt x="60404" y="20844"/>
                    <a:pt x="62738" y="25662"/>
                    <a:pt x="62738" y="31917"/>
                  </a:cubicBezTo>
                  <a:cubicBezTo>
                    <a:pt x="62738" y="37362"/>
                    <a:pt x="61063" y="41625"/>
                    <a:pt x="57713" y="44704"/>
                  </a:cubicBezTo>
                  <a:cubicBezTo>
                    <a:pt x="54364" y="47784"/>
                    <a:pt x="48871" y="50094"/>
                    <a:pt x="41235" y="51634"/>
                  </a:cubicBezTo>
                  <a:lnTo>
                    <a:pt x="32067" y="53420"/>
                  </a:lnTo>
                  <a:cubicBezTo>
                    <a:pt x="20860" y="55642"/>
                    <a:pt x="12747" y="59135"/>
                    <a:pt x="7731" y="63897"/>
                  </a:cubicBezTo>
                  <a:cubicBezTo>
                    <a:pt x="2730" y="68660"/>
                    <a:pt x="230" y="75288"/>
                    <a:pt x="230" y="83781"/>
                  </a:cubicBezTo>
                  <a:cubicBezTo>
                    <a:pt x="230" y="93607"/>
                    <a:pt x="3691" y="101346"/>
                    <a:pt x="10612" y="106998"/>
                  </a:cubicBezTo>
                  <a:cubicBezTo>
                    <a:pt x="17534" y="112649"/>
                    <a:pt x="27067" y="115475"/>
                    <a:pt x="39211" y="115475"/>
                  </a:cubicBezTo>
                  <a:cubicBezTo>
                    <a:pt x="44434" y="115475"/>
                    <a:pt x="49744" y="114999"/>
                    <a:pt x="55142" y="114046"/>
                  </a:cubicBezTo>
                  <a:cubicBezTo>
                    <a:pt x="60555" y="113110"/>
                    <a:pt x="66087" y="111705"/>
                    <a:pt x="71739" y="109832"/>
                  </a:cubicBezTo>
                  <a:close/>
                </a:path>
              </a:pathLst>
            </a:custGeom>
            <a:solidFill>
              <a:srgbClr val="000000"/>
            </a:solidFill>
            <a:ln w="1524" cap="flat">
              <a:noFill/>
              <a:prstDash val="solid"/>
              <a:round/>
            </a:ln>
          </p:spPr>
          <p:txBody>
            <a:bodyPr rtlCol="0" anchor="ctr"/>
            <a:lstStyle/>
            <a:p>
              <a:endParaRPr lang="en-US"/>
            </a:p>
          </p:txBody>
        </p:sp>
        <p:sp>
          <p:nvSpPr>
            <p:cNvPr id="192" name="Freeform: Shape 191">
              <a:extLst>
                <a:ext uri="{FF2B5EF4-FFF2-40B4-BE49-F238E27FC236}">
                  <a16:creationId xmlns:a16="http://schemas.microsoft.com/office/drawing/2014/main" id="{9108D87B-E7F8-4659-BFBD-8293BC826730}"/>
                </a:ext>
              </a:extLst>
            </p:cNvPr>
            <p:cNvSpPr/>
            <p:nvPr/>
          </p:nvSpPr>
          <p:spPr>
            <a:xfrm flipV="1">
              <a:off x="9015205" y="5357199"/>
              <a:ext cx="70413" cy="87510"/>
            </a:xfrm>
            <a:custGeom>
              <a:avLst/>
              <a:gdLst>
                <a:gd name="connsiteX0" fmla="*/ 43339 w 70413"/>
                <a:gd name="connsiteY0" fmla="*/ 44262 h 87510"/>
                <a:gd name="connsiteX1" fmla="*/ 20336 w 70413"/>
                <a:gd name="connsiteY1" fmla="*/ 40476 h 87510"/>
                <a:gd name="connsiteX2" fmla="*/ 13930 w 70413"/>
                <a:gd name="connsiteY2" fmla="*/ 27522 h 87510"/>
                <a:gd name="connsiteX3" fmla="*/ 18740 w 70413"/>
                <a:gd name="connsiteY3" fmla="*/ 15949 h 87510"/>
                <a:gd name="connsiteX4" fmla="*/ 31790 w 70413"/>
                <a:gd name="connsiteY4" fmla="*/ 11686 h 87510"/>
                <a:gd name="connsiteX5" fmla="*/ 50078 w 70413"/>
                <a:gd name="connsiteY5" fmla="*/ 19759 h 87510"/>
                <a:gd name="connsiteX6" fmla="*/ 56959 w 70413"/>
                <a:gd name="connsiteY6" fmla="*/ 41214 h 87510"/>
                <a:gd name="connsiteX7" fmla="*/ 56959 w 70413"/>
                <a:gd name="connsiteY7" fmla="*/ 44262 h 87510"/>
                <a:gd name="connsiteX8" fmla="*/ 70652 w 70413"/>
                <a:gd name="connsiteY8" fmla="*/ 49929 h 87510"/>
                <a:gd name="connsiteX9" fmla="*/ 70652 w 70413"/>
                <a:gd name="connsiteY9" fmla="*/ 2376 h 87510"/>
                <a:gd name="connsiteX10" fmla="*/ 56959 w 70413"/>
                <a:gd name="connsiteY10" fmla="*/ 2376 h 87510"/>
                <a:gd name="connsiteX11" fmla="*/ 56959 w 70413"/>
                <a:gd name="connsiteY11" fmla="*/ 15020 h 87510"/>
                <a:gd name="connsiteX12" fmla="*/ 45267 w 70413"/>
                <a:gd name="connsiteY12" fmla="*/ 3828 h 87510"/>
                <a:gd name="connsiteX13" fmla="*/ 28146 w 70413"/>
                <a:gd name="connsiteY13" fmla="*/ 209 h 87510"/>
                <a:gd name="connsiteX14" fmla="*/ 7787 w 70413"/>
                <a:gd name="connsiteY14" fmla="*/ 7400 h 87510"/>
                <a:gd name="connsiteX15" fmla="*/ 238 w 70413"/>
                <a:gd name="connsiteY15" fmla="*/ 26641 h 87510"/>
                <a:gd name="connsiteX16" fmla="*/ 9644 w 70413"/>
                <a:gd name="connsiteY16" fmla="*/ 47834 h 87510"/>
                <a:gd name="connsiteX17" fmla="*/ 37743 w 70413"/>
                <a:gd name="connsiteY17" fmla="*/ 54977 h 87510"/>
                <a:gd name="connsiteX18" fmla="*/ 56959 w 70413"/>
                <a:gd name="connsiteY18" fmla="*/ 54977 h 87510"/>
                <a:gd name="connsiteX19" fmla="*/ 56959 w 70413"/>
                <a:gd name="connsiteY19" fmla="*/ 56335 h 87510"/>
                <a:gd name="connsiteX20" fmla="*/ 50744 w 70413"/>
                <a:gd name="connsiteY20" fmla="*/ 70956 h 87510"/>
                <a:gd name="connsiteX21" fmla="*/ 33290 w 70413"/>
                <a:gd name="connsiteY21" fmla="*/ 76123 h 87510"/>
                <a:gd name="connsiteX22" fmla="*/ 19359 w 70413"/>
                <a:gd name="connsiteY22" fmla="*/ 74408 h 87510"/>
                <a:gd name="connsiteX23" fmla="*/ 6358 w 70413"/>
                <a:gd name="connsiteY23" fmla="*/ 69265 h 87510"/>
                <a:gd name="connsiteX24" fmla="*/ 6358 w 70413"/>
                <a:gd name="connsiteY24" fmla="*/ 81933 h 87510"/>
                <a:gd name="connsiteX25" fmla="*/ 20931 w 70413"/>
                <a:gd name="connsiteY25" fmla="*/ 86267 h 87510"/>
                <a:gd name="connsiteX26" fmla="*/ 34695 w 70413"/>
                <a:gd name="connsiteY26" fmla="*/ 87720 h 87510"/>
                <a:gd name="connsiteX27" fmla="*/ 61722 w 70413"/>
                <a:gd name="connsiteY27" fmla="*/ 78338 h 87510"/>
                <a:gd name="connsiteX28" fmla="*/ 70652 w 70413"/>
                <a:gd name="connsiteY28" fmla="*/ 499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39" y="44262"/>
                  </a:moveTo>
                  <a:cubicBezTo>
                    <a:pt x="32274" y="44262"/>
                    <a:pt x="24606" y="43000"/>
                    <a:pt x="20336" y="40476"/>
                  </a:cubicBezTo>
                  <a:cubicBezTo>
                    <a:pt x="16065" y="37952"/>
                    <a:pt x="13930" y="33633"/>
                    <a:pt x="13930" y="27522"/>
                  </a:cubicBezTo>
                  <a:cubicBezTo>
                    <a:pt x="13930" y="22664"/>
                    <a:pt x="15534" y="18806"/>
                    <a:pt x="18740" y="15949"/>
                  </a:cubicBezTo>
                  <a:cubicBezTo>
                    <a:pt x="21947" y="13107"/>
                    <a:pt x="26297" y="11686"/>
                    <a:pt x="31790" y="11686"/>
                  </a:cubicBezTo>
                  <a:cubicBezTo>
                    <a:pt x="39394" y="11686"/>
                    <a:pt x="45490" y="14377"/>
                    <a:pt x="50078" y="19759"/>
                  </a:cubicBezTo>
                  <a:cubicBezTo>
                    <a:pt x="54665" y="25140"/>
                    <a:pt x="56959" y="32292"/>
                    <a:pt x="56959" y="41214"/>
                  </a:cubicBezTo>
                  <a:lnTo>
                    <a:pt x="56959" y="44262"/>
                  </a:lnTo>
                  <a:close/>
                  <a:moveTo>
                    <a:pt x="70652" y="49929"/>
                  </a:moveTo>
                  <a:lnTo>
                    <a:pt x="70652" y="2376"/>
                  </a:lnTo>
                  <a:lnTo>
                    <a:pt x="56959" y="2376"/>
                  </a:lnTo>
                  <a:lnTo>
                    <a:pt x="56959" y="15020"/>
                  </a:lnTo>
                  <a:cubicBezTo>
                    <a:pt x="53832" y="9972"/>
                    <a:pt x="49935" y="6241"/>
                    <a:pt x="45267" y="3828"/>
                  </a:cubicBezTo>
                  <a:cubicBezTo>
                    <a:pt x="40600" y="1415"/>
                    <a:pt x="34893" y="209"/>
                    <a:pt x="28146" y="209"/>
                  </a:cubicBezTo>
                  <a:cubicBezTo>
                    <a:pt x="19621" y="209"/>
                    <a:pt x="12835" y="2606"/>
                    <a:pt x="7787" y="7400"/>
                  </a:cubicBezTo>
                  <a:cubicBezTo>
                    <a:pt x="2754" y="12194"/>
                    <a:pt x="238" y="18608"/>
                    <a:pt x="238" y="26641"/>
                  </a:cubicBezTo>
                  <a:cubicBezTo>
                    <a:pt x="238" y="36007"/>
                    <a:pt x="3373" y="43071"/>
                    <a:pt x="9644" y="47834"/>
                  </a:cubicBezTo>
                  <a:cubicBezTo>
                    <a:pt x="15930" y="52596"/>
                    <a:pt x="25297" y="54977"/>
                    <a:pt x="37743" y="54977"/>
                  </a:cubicBezTo>
                  <a:lnTo>
                    <a:pt x="56959" y="54977"/>
                  </a:lnTo>
                  <a:lnTo>
                    <a:pt x="56959" y="56335"/>
                  </a:lnTo>
                  <a:cubicBezTo>
                    <a:pt x="56959" y="62637"/>
                    <a:pt x="54888" y="67511"/>
                    <a:pt x="50744" y="70956"/>
                  </a:cubicBezTo>
                  <a:cubicBezTo>
                    <a:pt x="46601" y="74400"/>
                    <a:pt x="40783" y="76123"/>
                    <a:pt x="33290" y="76123"/>
                  </a:cubicBezTo>
                  <a:cubicBezTo>
                    <a:pt x="28527" y="76123"/>
                    <a:pt x="23884" y="75551"/>
                    <a:pt x="19359" y="74408"/>
                  </a:cubicBezTo>
                  <a:cubicBezTo>
                    <a:pt x="14851" y="73265"/>
                    <a:pt x="10517" y="71551"/>
                    <a:pt x="6358" y="69265"/>
                  </a:cubicBezTo>
                  <a:lnTo>
                    <a:pt x="6358" y="81933"/>
                  </a:lnTo>
                  <a:cubicBezTo>
                    <a:pt x="11358" y="83870"/>
                    <a:pt x="16216" y="85315"/>
                    <a:pt x="20931" y="86267"/>
                  </a:cubicBezTo>
                  <a:cubicBezTo>
                    <a:pt x="25646" y="87235"/>
                    <a:pt x="30234" y="87720"/>
                    <a:pt x="34695" y="87720"/>
                  </a:cubicBezTo>
                  <a:cubicBezTo>
                    <a:pt x="46760" y="87720"/>
                    <a:pt x="55769" y="84592"/>
                    <a:pt x="61722" y="78338"/>
                  </a:cubicBezTo>
                  <a:cubicBezTo>
                    <a:pt x="67675" y="72099"/>
                    <a:pt x="70652" y="62629"/>
                    <a:pt x="70652" y="49929"/>
                  </a:cubicBezTo>
                  <a:close/>
                </a:path>
              </a:pathLst>
            </a:custGeom>
            <a:solidFill>
              <a:srgbClr val="000000"/>
            </a:solidFill>
            <a:ln w="1524" cap="flat">
              <a:noFill/>
              <a:prstDash val="solid"/>
              <a:round/>
            </a:ln>
          </p:spPr>
          <p:txBody>
            <a:bodyPr rtlCol="0" anchor="ctr"/>
            <a:lstStyle/>
            <a:p>
              <a:endParaRPr lang="en-US"/>
            </a:p>
          </p:txBody>
        </p:sp>
        <p:sp>
          <p:nvSpPr>
            <p:cNvPr id="193" name="Freeform: Shape 192">
              <a:extLst>
                <a:ext uri="{FF2B5EF4-FFF2-40B4-BE49-F238E27FC236}">
                  <a16:creationId xmlns:a16="http://schemas.microsoft.com/office/drawing/2014/main" id="{E07004FF-825D-439C-8E3B-C9923929AB0E}"/>
                </a:ext>
              </a:extLst>
            </p:cNvPr>
            <p:cNvSpPr/>
            <p:nvPr/>
          </p:nvSpPr>
          <p:spPr>
            <a:xfrm flipV="1">
              <a:off x="9113286" y="5357199"/>
              <a:ext cx="69818" cy="85344"/>
            </a:xfrm>
            <a:custGeom>
              <a:avLst/>
              <a:gdLst>
                <a:gd name="connsiteX0" fmla="*/ 70058 w 69818"/>
                <a:gd name="connsiteY0" fmla="*/ 50524 h 85344"/>
                <a:gd name="connsiteX1" fmla="*/ 70058 w 69818"/>
                <a:gd name="connsiteY1" fmla="*/ 208 h 85344"/>
                <a:gd name="connsiteX2" fmla="*/ 56366 w 69818"/>
                <a:gd name="connsiteY2" fmla="*/ 208 h 85344"/>
                <a:gd name="connsiteX3" fmla="*/ 56366 w 69818"/>
                <a:gd name="connsiteY3" fmla="*/ 50071 h 85344"/>
                <a:gd name="connsiteX4" fmla="*/ 51747 w 69818"/>
                <a:gd name="connsiteY4" fmla="*/ 67764 h 85344"/>
                <a:gd name="connsiteX5" fmla="*/ 37912 w 69818"/>
                <a:gd name="connsiteY5" fmla="*/ 73646 h 85344"/>
                <a:gd name="connsiteX6" fmla="*/ 20409 w 69818"/>
                <a:gd name="connsiteY6" fmla="*/ 66573 h 85344"/>
                <a:gd name="connsiteX7" fmla="*/ 14004 w 69818"/>
                <a:gd name="connsiteY7" fmla="*/ 47309 h 85344"/>
                <a:gd name="connsiteX8" fmla="*/ 14004 w 69818"/>
                <a:gd name="connsiteY8" fmla="*/ 208 h 85344"/>
                <a:gd name="connsiteX9" fmla="*/ 240 w 69818"/>
                <a:gd name="connsiteY9" fmla="*/ 208 h 85344"/>
                <a:gd name="connsiteX10" fmla="*/ 240 w 69818"/>
                <a:gd name="connsiteY10" fmla="*/ 83552 h 85344"/>
                <a:gd name="connsiteX11" fmla="*/ 14004 w 69818"/>
                <a:gd name="connsiteY11" fmla="*/ 83552 h 85344"/>
                <a:gd name="connsiteX12" fmla="*/ 14004 w 69818"/>
                <a:gd name="connsiteY12" fmla="*/ 70598 h 85344"/>
                <a:gd name="connsiteX13" fmla="*/ 25577 w 69818"/>
                <a:gd name="connsiteY13" fmla="*/ 81837 h 85344"/>
                <a:gd name="connsiteX14" fmla="*/ 40960 w 69818"/>
                <a:gd name="connsiteY14" fmla="*/ 85552 h 85344"/>
                <a:gd name="connsiteX15" fmla="*/ 62677 w 69818"/>
                <a:gd name="connsiteY15" fmla="*/ 76670 h 85344"/>
                <a:gd name="connsiteX16" fmla="*/ 70058 w 69818"/>
                <a:gd name="connsiteY16" fmla="*/ 50524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058" y="50524"/>
                  </a:moveTo>
                  <a:lnTo>
                    <a:pt x="70058" y="208"/>
                  </a:lnTo>
                  <a:lnTo>
                    <a:pt x="56366" y="208"/>
                  </a:lnTo>
                  <a:lnTo>
                    <a:pt x="56366" y="50071"/>
                  </a:lnTo>
                  <a:cubicBezTo>
                    <a:pt x="56366" y="57961"/>
                    <a:pt x="54826" y="63859"/>
                    <a:pt x="51747" y="67764"/>
                  </a:cubicBezTo>
                  <a:cubicBezTo>
                    <a:pt x="48667" y="71685"/>
                    <a:pt x="44055" y="73646"/>
                    <a:pt x="37912" y="73646"/>
                  </a:cubicBezTo>
                  <a:cubicBezTo>
                    <a:pt x="30514" y="73646"/>
                    <a:pt x="24680" y="71288"/>
                    <a:pt x="20409" y="66573"/>
                  </a:cubicBezTo>
                  <a:cubicBezTo>
                    <a:pt x="16139" y="61874"/>
                    <a:pt x="14004" y="55453"/>
                    <a:pt x="14004" y="47309"/>
                  </a:cubicBezTo>
                  <a:lnTo>
                    <a:pt x="14004" y="208"/>
                  </a:lnTo>
                  <a:lnTo>
                    <a:pt x="240" y="208"/>
                  </a:lnTo>
                  <a:lnTo>
                    <a:pt x="240" y="83552"/>
                  </a:lnTo>
                  <a:lnTo>
                    <a:pt x="14004" y="83552"/>
                  </a:lnTo>
                  <a:lnTo>
                    <a:pt x="14004" y="70598"/>
                  </a:lnTo>
                  <a:cubicBezTo>
                    <a:pt x="17290" y="75614"/>
                    <a:pt x="21148" y="79361"/>
                    <a:pt x="25577" y="81837"/>
                  </a:cubicBezTo>
                  <a:cubicBezTo>
                    <a:pt x="30022" y="84314"/>
                    <a:pt x="35149" y="85552"/>
                    <a:pt x="40960" y="85552"/>
                  </a:cubicBezTo>
                  <a:cubicBezTo>
                    <a:pt x="50532" y="85552"/>
                    <a:pt x="57771" y="82591"/>
                    <a:pt x="62677" y="76670"/>
                  </a:cubicBezTo>
                  <a:cubicBezTo>
                    <a:pt x="67598" y="70748"/>
                    <a:pt x="70058" y="62033"/>
                    <a:pt x="70058" y="50524"/>
                  </a:cubicBezTo>
                  <a:close/>
                </a:path>
              </a:pathLst>
            </a:custGeom>
            <a:solidFill>
              <a:srgbClr val="000000"/>
            </a:solidFill>
            <a:ln w="1524" cap="flat">
              <a:noFill/>
              <a:prstDash val="solid"/>
              <a:round/>
            </a:ln>
          </p:spPr>
          <p:txBody>
            <a:bodyPr rtlCol="0" anchor="ctr"/>
            <a:lstStyle/>
            <a:p>
              <a:endParaRPr lang="en-US"/>
            </a:p>
          </p:txBody>
        </p:sp>
        <p:sp>
          <p:nvSpPr>
            <p:cNvPr id="194" name="Freeform: Shape 193">
              <a:extLst>
                <a:ext uri="{FF2B5EF4-FFF2-40B4-BE49-F238E27FC236}">
                  <a16:creationId xmlns:a16="http://schemas.microsoft.com/office/drawing/2014/main" id="{4BEEAC94-F858-492B-BF3D-439C3C8A63CA}"/>
                </a:ext>
              </a:extLst>
            </p:cNvPr>
            <p:cNvSpPr/>
            <p:nvPr/>
          </p:nvSpPr>
          <p:spPr>
            <a:xfrm flipV="1">
              <a:off x="9196040" y="5442543"/>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95" name="Freeform: Shape 194">
              <a:extLst>
                <a:ext uri="{FF2B5EF4-FFF2-40B4-BE49-F238E27FC236}">
                  <a16:creationId xmlns:a16="http://schemas.microsoft.com/office/drawing/2014/main" id="{76E40E90-AF2D-4482-BE6D-471D440A01F0}"/>
                </a:ext>
              </a:extLst>
            </p:cNvPr>
            <p:cNvSpPr/>
            <p:nvPr/>
          </p:nvSpPr>
          <p:spPr>
            <a:xfrm flipV="1">
              <a:off x="9259438" y="5331434"/>
              <a:ext cx="63841" cy="111109"/>
            </a:xfrm>
            <a:custGeom>
              <a:avLst/>
              <a:gdLst>
                <a:gd name="connsiteX0" fmla="*/ 249 w 63841"/>
                <a:gd name="connsiteY0" fmla="*/ 111308 h 111109"/>
                <a:gd name="connsiteX1" fmla="*/ 64090 w 63841"/>
                <a:gd name="connsiteY1" fmla="*/ 111308 h 111109"/>
                <a:gd name="connsiteX2" fmla="*/ 64090 w 63841"/>
                <a:gd name="connsiteY2" fmla="*/ 98640 h 111109"/>
                <a:gd name="connsiteX3" fmla="*/ 15275 w 63841"/>
                <a:gd name="connsiteY3" fmla="*/ 98640 h 111109"/>
                <a:gd name="connsiteX4" fmla="*/ 15275 w 63841"/>
                <a:gd name="connsiteY4" fmla="*/ 65897 h 111109"/>
                <a:gd name="connsiteX5" fmla="*/ 59328 w 63841"/>
                <a:gd name="connsiteY5" fmla="*/ 65897 h 111109"/>
                <a:gd name="connsiteX6" fmla="*/ 59328 w 63841"/>
                <a:gd name="connsiteY6" fmla="*/ 53253 h 111109"/>
                <a:gd name="connsiteX7" fmla="*/ 15275 w 63841"/>
                <a:gd name="connsiteY7" fmla="*/ 53253 h 111109"/>
                <a:gd name="connsiteX8" fmla="*/ 15275 w 63841"/>
                <a:gd name="connsiteY8" fmla="*/ 199 h 111109"/>
                <a:gd name="connsiteX9" fmla="*/ 249 w 63841"/>
                <a:gd name="connsiteY9" fmla="*/ 19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41" h="111109">
                  <a:moveTo>
                    <a:pt x="249" y="111308"/>
                  </a:moveTo>
                  <a:lnTo>
                    <a:pt x="64090" y="111308"/>
                  </a:lnTo>
                  <a:lnTo>
                    <a:pt x="64090" y="98640"/>
                  </a:lnTo>
                  <a:lnTo>
                    <a:pt x="15275" y="98640"/>
                  </a:lnTo>
                  <a:lnTo>
                    <a:pt x="15275" y="65897"/>
                  </a:lnTo>
                  <a:lnTo>
                    <a:pt x="59328" y="65897"/>
                  </a:lnTo>
                  <a:lnTo>
                    <a:pt x="59328" y="53253"/>
                  </a:lnTo>
                  <a:lnTo>
                    <a:pt x="15275" y="53253"/>
                  </a:lnTo>
                  <a:lnTo>
                    <a:pt x="15275" y="199"/>
                  </a:lnTo>
                  <a:lnTo>
                    <a:pt x="249" y="199"/>
                  </a:lnTo>
                  <a:close/>
                </a:path>
              </a:pathLst>
            </a:custGeom>
            <a:solidFill>
              <a:srgbClr val="000000"/>
            </a:solidFill>
            <a:ln w="1524" cap="flat">
              <a:noFill/>
              <a:prstDash val="solid"/>
              <a:round/>
            </a:ln>
          </p:spPr>
          <p:txBody>
            <a:bodyPr rtlCol="0" anchor="ctr"/>
            <a:lstStyle/>
            <a:p>
              <a:endParaRPr lang="en-US"/>
            </a:p>
          </p:txBody>
        </p:sp>
        <p:sp>
          <p:nvSpPr>
            <p:cNvPr id="196" name="Freeform: Shape 195">
              <a:extLst>
                <a:ext uri="{FF2B5EF4-FFF2-40B4-BE49-F238E27FC236}">
                  <a16:creationId xmlns:a16="http://schemas.microsoft.com/office/drawing/2014/main" id="{D7A84D1B-EF58-4EF0-A322-68EE665535E3}"/>
                </a:ext>
              </a:extLst>
            </p:cNvPr>
            <p:cNvSpPr/>
            <p:nvPr/>
          </p:nvSpPr>
          <p:spPr>
            <a:xfrm flipV="1">
              <a:off x="9334929" y="5357199"/>
              <a:ext cx="48815" cy="85344"/>
            </a:xfrm>
            <a:custGeom>
              <a:avLst/>
              <a:gdLst>
                <a:gd name="connsiteX0" fmla="*/ 49074 w 48815"/>
                <a:gd name="connsiteY0" fmla="*/ 70764 h 85344"/>
                <a:gd name="connsiteX1" fmla="*/ 44049 w 48815"/>
                <a:gd name="connsiteY1" fmla="*/ 72717 h 85344"/>
                <a:gd name="connsiteX2" fmla="*/ 38072 w 48815"/>
                <a:gd name="connsiteY2" fmla="*/ 73360 h 85344"/>
                <a:gd name="connsiteX3" fmla="*/ 20237 w 48815"/>
                <a:gd name="connsiteY3" fmla="*/ 65811 h 85344"/>
                <a:gd name="connsiteX4" fmla="*/ 14022 w 48815"/>
                <a:gd name="connsiteY4" fmla="*/ 44118 h 85344"/>
                <a:gd name="connsiteX5" fmla="*/ 14022 w 48815"/>
                <a:gd name="connsiteY5" fmla="*/ 208 h 85344"/>
                <a:gd name="connsiteX6" fmla="*/ 258 w 48815"/>
                <a:gd name="connsiteY6" fmla="*/ 208 h 85344"/>
                <a:gd name="connsiteX7" fmla="*/ 258 w 48815"/>
                <a:gd name="connsiteY7" fmla="*/ 83552 h 85344"/>
                <a:gd name="connsiteX8" fmla="*/ 14022 w 48815"/>
                <a:gd name="connsiteY8" fmla="*/ 83552 h 85344"/>
                <a:gd name="connsiteX9" fmla="*/ 14022 w 48815"/>
                <a:gd name="connsiteY9" fmla="*/ 70598 h 85344"/>
                <a:gd name="connsiteX10" fmla="*/ 25261 w 48815"/>
                <a:gd name="connsiteY10" fmla="*/ 81861 h 85344"/>
                <a:gd name="connsiteX11" fmla="*/ 42097 w 48815"/>
                <a:gd name="connsiteY11" fmla="*/ 85552 h 85344"/>
                <a:gd name="connsiteX12" fmla="*/ 45216 w 48815"/>
                <a:gd name="connsiteY12" fmla="*/ 85361 h 85344"/>
                <a:gd name="connsiteX13" fmla="*/ 49002 w 48815"/>
                <a:gd name="connsiteY13" fmla="*/ 84814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074" y="70764"/>
                  </a:moveTo>
                  <a:cubicBezTo>
                    <a:pt x="47534" y="71653"/>
                    <a:pt x="45859" y="72304"/>
                    <a:pt x="44049" y="72717"/>
                  </a:cubicBezTo>
                  <a:cubicBezTo>
                    <a:pt x="42240" y="73146"/>
                    <a:pt x="40247" y="73360"/>
                    <a:pt x="38072" y="73360"/>
                  </a:cubicBezTo>
                  <a:cubicBezTo>
                    <a:pt x="30325" y="73360"/>
                    <a:pt x="24380" y="70844"/>
                    <a:pt x="20237" y="65811"/>
                  </a:cubicBezTo>
                  <a:cubicBezTo>
                    <a:pt x="16094" y="60779"/>
                    <a:pt x="14022" y="53548"/>
                    <a:pt x="14022" y="44118"/>
                  </a:cubicBezTo>
                  <a:lnTo>
                    <a:pt x="14022" y="208"/>
                  </a:lnTo>
                  <a:lnTo>
                    <a:pt x="258" y="208"/>
                  </a:lnTo>
                  <a:lnTo>
                    <a:pt x="258" y="83552"/>
                  </a:lnTo>
                  <a:lnTo>
                    <a:pt x="14022" y="83552"/>
                  </a:lnTo>
                  <a:lnTo>
                    <a:pt x="14022" y="70598"/>
                  </a:lnTo>
                  <a:cubicBezTo>
                    <a:pt x="16911" y="75662"/>
                    <a:pt x="20658" y="79416"/>
                    <a:pt x="25261" y="81861"/>
                  </a:cubicBezTo>
                  <a:cubicBezTo>
                    <a:pt x="29881" y="84322"/>
                    <a:pt x="35493" y="85552"/>
                    <a:pt x="42097" y="85552"/>
                  </a:cubicBezTo>
                  <a:cubicBezTo>
                    <a:pt x="43033" y="85552"/>
                    <a:pt x="44073" y="85488"/>
                    <a:pt x="45216" y="85361"/>
                  </a:cubicBezTo>
                  <a:cubicBezTo>
                    <a:pt x="46359" y="85250"/>
                    <a:pt x="47621" y="85068"/>
                    <a:pt x="49002" y="84814"/>
                  </a:cubicBezTo>
                  <a:close/>
                </a:path>
              </a:pathLst>
            </a:custGeom>
            <a:solidFill>
              <a:srgbClr val="000000"/>
            </a:solidFill>
            <a:ln w="1524" cap="flat">
              <a:noFill/>
              <a:prstDash val="solid"/>
              <a:round/>
            </a:ln>
          </p:spPr>
          <p:txBody>
            <a:bodyPr rtlCol="0" anchor="ctr"/>
            <a:lstStyle/>
            <a:p>
              <a:endParaRPr lang="en-US"/>
            </a:p>
          </p:txBody>
        </p:sp>
        <p:sp>
          <p:nvSpPr>
            <p:cNvPr id="197" name="Freeform: Shape 196">
              <a:extLst>
                <a:ext uri="{FF2B5EF4-FFF2-40B4-BE49-F238E27FC236}">
                  <a16:creationId xmlns:a16="http://schemas.microsoft.com/office/drawing/2014/main" id="{76E796A4-1C8E-471A-8B23-9D92FF073652}"/>
                </a:ext>
              </a:extLst>
            </p:cNvPr>
            <p:cNvSpPr/>
            <p:nvPr/>
          </p:nvSpPr>
          <p:spPr>
            <a:xfrm flipV="1">
              <a:off x="9392895" y="5357199"/>
              <a:ext cx="70413" cy="87510"/>
            </a:xfrm>
            <a:custGeom>
              <a:avLst/>
              <a:gdLst>
                <a:gd name="connsiteX0" fmla="*/ 43358 w 70413"/>
                <a:gd name="connsiteY0" fmla="*/ 44262 h 87510"/>
                <a:gd name="connsiteX1" fmla="*/ 20356 w 70413"/>
                <a:gd name="connsiteY1" fmla="*/ 40476 h 87510"/>
                <a:gd name="connsiteX2" fmla="*/ 13950 w 70413"/>
                <a:gd name="connsiteY2" fmla="*/ 27522 h 87510"/>
                <a:gd name="connsiteX3" fmla="*/ 18760 w 70413"/>
                <a:gd name="connsiteY3" fmla="*/ 15949 h 87510"/>
                <a:gd name="connsiteX4" fmla="*/ 31809 w 70413"/>
                <a:gd name="connsiteY4" fmla="*/ 11686 h 87510"/>
                <a:gd name="connsiteX5" fmla="*/ 50097 w 70413"/>
                <a:gd name="connsiteY5" fmla="*/ 19759 h 87510"/>
                <a:gd name="connsiteX6" fmla="*/ 56979 w 70413"/>
                <a:gd name="connsiteY6" fmla="*/ 41214 h 87510"/>
                <a:gd name="connsiteX7" fmla="*/ 56979 w 70413"/>
                <a:gd name="connsiteY7" fmla="*/ 44262 h 87510"/>
                <a:gd name="connsiteX8" fmla="*/ 70671 w 70413"/>
                <a:gd name="connsiteY8" fmla="*/ 49929 h 87510"/>
                <a:gd name="connsiteX9" fmla="*/ 70671 w 70413"/>
                <a:gd name="connsiteY9" fmla="*/ 2376 h 87510"/>
                <a:gd name="connsiteX10" fmla="*/ 56979 w 70413"/>
                <a:gd name="connsiteY10" fmla="*/ 2376 h 87510"/>
                <a:gd name="connsiteX11" fmla="*/ 56979 w 70413"/>
                <a:gd name="connsiteY11" fmla="*/ 15020 h 87510"/>
                <a:gd name="connsiteX12" fmla="*/ 45287 w 70413"/>
                <a:gd name="connsiteY12" fmla="*/ 3828 h 87510"/>
                <a:gd name="connsiteX13" fmla="*/ 28166 w 70413"/>
                <a:gd name="connsiteY13" fmla="*/ 209 h 87510"/>
                <a:gd name="connsiteX14" fmla="*/ 7806 w 70413"/>
                <a:gd name="connsiteY14" fmla="*/ 7400 h 87510"/>
                <a:gd name="connsiteX15" fmla="*/ 258 w 70413"/>
                <a:gd name="connsiteY15" fmla="*/ 26641 h 87510"/>
                <a:gd name="connsiteX16" fmla="*/ 9664 w 70413"/>
                <a:gd name="connsiteY16" fmla="*/ 47834 h 87510"/>
                <a:gd name="connsiteX17" fmla="*/ 37763 w 70413"/>
                <a:gd name="connsiteY17" fmla="*/ 54977 h 87510"/>
                <a:gd name="connsiteX18" fmla="*/ 56979 w 70413"/>
                <a:gd name="connsiteY18" fmla="*/ 54977 h 87510"/>
                <a:gd name="connsiteX19" fmla="*/ 56979 w 70413"/>
                <a:gd name="connsiteY19" fmla="*/ 56335 h 87510"/>
                <a:gd name="connsiteX20" fmla="*/ 50764 w 70413"/>
                <a:gd name="connsiteY20" fmla="*/ 70956 h 87510"/>
                <a:gd name="connsiteX21" fmla="*/ 33310 w 70413"/>
                <a:gd name="connsiteY21" fmla="*/ 76123 h 87510"/>
                <a:gd name="connsiteX22" fmla="*/ 19379 w 70413"/>
                <a:gd name="connsiteY22" fmla="*/ 74408 h 87510"/>
                <a:gd name="connsiteX23" fmla="*/ 6378 w 70413"/>
                <a:gd name="connsiteY23" fmla="*/ 69265 h 87510"/>
                <a:gd name="connsiteX24" fmla="*/ 6378 w 70413"/>
                <a:gd name="connsiteY24" fmla="*/ 81933 h 87510"/>
                <a:gd name="connsiteX25" fmla="*/ 20951 w 70413"/>
                <a:gd name="connsiteY25" fmla="*/ 86267 h 87510"/>
                <a:gd name="connsiteX26" fmla="*/ 34715 w 70413"/>
                <a:gd name="connsiteY26" fmla="*/ 87720 h 87510"/>
                <a:gd name="connsiteX27" fmla="*/ 61742 w 70413"/>
                <a:gd name="connsiteY27" fmla="*/ 78338 h 87510"/>
                <a:gd name="connsiteX28" fmla="*/ 70671 w 70413"/>
                <a:gd name="connsiteY28" fmla="*/ 499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58" y="44262"/>
                  </a:moveTo>
                  <a:cubicBezTo>
                    <a:pt x="32294" y="44262"/>
                    <a:pt x="24626" y="43000"/>
                    <a:pt x="20356" y="40476"/>
                  </a:cubicBezTo>
                  <a:cubicBezTo>
                    <a:pt x="16085" y="37952"/>
                    <a:pt x="13950" y="33633"/>
                    <a:pt x="13950" y="27522"/>
                  </a:cubicBezTo>
                  <a:cubicBezTo>
                    <a:pt x="13950" y="22664"/>
                    <a:pt x="15553" y="18806"/>
                    <a:pt x="18760" y="15949"/>
                  </a:cubicBezTo>
                  <a:cubicBezTo>
                    <a:pt x="21967" y="13107"/>
                    <a:pt x="26317" y="11686"/>
                    <a:pt x="31809" y="11686"/>
                  </a:cubicBezTo>
                  <a:cubicBezTo>
                    <a:pt x="39413" y="11686"/>
                    <a:pt x="45509" y="14377"/>
                    <a:pt x="50097" y="19759"/>
                  </a:cubicBezTo>
                  <a:cubicBezTo>
                    <a:pt x="54685" y="25140"/>
                    <a:pt x="56979" y="32292"/>
                    <a:pt x="56979" y="41214"/>
                  </a:cubicBezTo>
                  <a:lnTo>
                    <a:pt x="56979" y="44262"/>
                  </a:lnTo>
                  <a:close/>
                  <a:moveTo>
                    <a:pt x="70671" y="49929"/>
                  </a:moveTo>
                  <a:lnTo>
                    <a:pt x="70671" y="2376"/>
                  </a:lnTo>
                  <a:lnTo>
                    <a:pt x="56979" y="2376"/>
                  </a:lnTo>
                  <a:lnTo>
                    <a:pt x="56979" y="15020"/>
                  </a:lnTo>
                  <a:cubicBezTo>
                    <a:pt x="53852" y="9972"/>
                    <a:pt x="49955" y="6241"/>
                    <a:pt x="45287" y="3828"/>
                  </a:cubicBezTo>
                  <a:cubicBezTo>
                    <a:pt x="40620" y="1415"/>
                    <a:pt x="34913" y="209"/>
                    <a:pt x="28166" y="209"/>
                  </a:cubicBezTo>
                  <a:cubicBezTo>
                    <a:pt x="19641" y="209"/>
                    <a:pt x="12855" y="2606"/>
                    <a:pt x="7806" y="7400"/>
                  </a:cubicBezTo>
                  <a:cubicBezTo>
                    <a:pt x="2774" y="12194"/>
                    <a:pt x="258" y="18608"/>
                    <a:pt x="258" y="26641"/>
                  </a:cubicBezTo>
                  <a:cubicBezTo>
                    <a:pt x="258" y="36007"/>
                    <a:pt x="3393" y="43071"/>
                    <a:pt x="9664" y="47834"/>
                  </a:cubicBezTo>
                  <a:cubicBezTo>
                    <a:pt x="15950" y="52596"/>
                    <a:pt x="25316" y="54977"/>
                    <a:pt x="37763" y="54977"/>
                  </a:cubicBezTo>
                  <a:lnTo>
                    <a:pt x="56979" y="54977"/>
                  </a:lnTo>
                  <a:lnTo>
                    <a:pt x="56979" y="56335"/>
                  </a:lnTo>
                  <a:cubicBezTo>
                    <a:pt x="56979" y="62637"/>
                    <a:pt x="54908" y="67511"/>
                    <a:pt x="50764" y="70956"/>
                  </a:cubicBezTo>
                  <a:cubicBezTo>
                    <a:pt x="46621" y="74400"/>
                    <a:pt x="40803" y="76123"/>
                    <a:pt x="33310" y="76123"/>
                  </a:cubicBezTo>
                  <a:cubicBezTo>
                    <a:pt x="28547" y="76123"/>
                    <a:pt x="23904" y="75551"/>
                    <a:pt x="19379" y="74408"/>
                  </a:cubicBezTo>
                  <a:cubicBezTo>
                    <a:pt x="14871" y="73265"/>
                    <a:pt x="10537" y="71551"/>
                    <a:pt x="6378" y="69265"/>
                  </a:cubicBezTo>
                  <a:lnTo>
                    <a:pt x="6378" y="81933"/>
                  </a:lnTo>
                  <a:cubicBezTo>
                    <a:pt x="11378" y="83870"/>
                    <a:pt x="16236" y="85315"/>
                    <a:pt x="20951" y="86267"/>
                  </a:cubicBezTo>
                  <a:cubicBezTo>
                    <a:pt x="25666" y="87235"/>
                    <a:pt x="30254" y="87720"/>
                    <a:pt x="34715" y="87720"/>
                  </a:cubicBezTo>
                  <a:cubicBezTo>
                    <a:pt x="46779" y="87720"/>
                    <a:pt x="55789" y="84592"/>
                    <a:pt x="61742" y="78338"/>
                  </a:cubicBezTo>
                  <a:cubicBezTo>
                    <a:pt x="67695" y="72099"/>
                    <a:pt x="70671" y="62629"/>
                    <a:pt x="70671" y="49929"/>
                  </a:cubicBezTo>
                  <a:close/>
                </a:path>
              </a:pathLst>
            </a:custGeom>
            <a:solidFill>
              <a:srgbClr val="000000"/>
            </a:solidFill>
            <a:ln w="1524" cap="flat">
              <a:noFill/>
              <a:prstDash val="solid"/>
              <a:round/>
            </a:ln>
          </p:spPr>
          <p:txBody>
            <a:bodyPr rtlCol="0" anchor="ctr"/>
            <a:lstStyle/>
            <a:p>
              <a:endParaRPr lang="en-US"/>
            </a:p>
          </p:txBody>
        </p:sp>
        <p:sp>
          <p:nvSpPr>
            <p:cNvPr id="198" name="Freeform: Shape 197">
              <a:extLst>
                <a:ext uri="{FF2B5EF4-FFF2-40B4-BE49-F238E27FC236}">
                  <a16:creationId xmlns:a16="http://schemas.microsoft.com/office/drawing/2014/main" id="{F60B00F0-FB5E-4FBA-8347-AF55400C606D}"/>
                </a:ext>
              </a:extLst>
            </p:cNvPr>
            <p:cNvSpPr/>
            <p:nvPr/>
          </p:nvSpPr>
          <p:spPr>
            <a:xfrm flipV="1">
              <a:off x="9490976" y="5357199"/>
              <a:ext cx="69818" cy="85344"/>
            </a:xfrm>
            <a:custGeom>
              <a:avLst/>
              <a:gdLst>
                <a:gd name="connsiteX0" fmla="*/ 70078 w 69818"/>
                <a:gd name="connsiteY0" fmla="*/ 50524 h 85344"/>
                <a:gd name="connsiteX1" fmla="*/ 70078 w 69818"/>
                <a:gd name="connsiteY1" fmla="*/ 208 h 85344"/>
                <a:gd name="connsiteX2" fmla="*/ 56386 w 69818"/>
                <a:gd name="connsiteY2" fmla="*/ 208 h 85344"/>
                <a:gd name="connsiteX3" fmla="*/ 56386 w 69818"/>
                <a:gd name="connsiteY3" fmla="*/ 50071 h 85344"/>
                <a:gd name="connsiteX4" fmla="*/ 51767 w 69818"/>
                <a:gd name="connsiteY4" fmla="*/ 67764 h 85344"/>
                <a:gd name="connsiteX5" fmla="*/ 37931 w 69818"/>
                <a:gd name="connsiteY5" fmla="*/ 73646 h 85344"/>
                <a:gd name="connsiteX6" fmla="*/ 20429 w 69818"/>
                <a:gd name="connsiteY6" fmla="*/ 66573 h 85344"/>
                <a:gd name="connsiteX7" fmla="*/ 14024 w 69818"/>
                <a:gd name="connsiteY7" fmla="*/ 47309 h 85344"/>
                <a:gd name="connsiteX8" fmla="*/ 14024 w 69818"/>
                <a:gd name="connsiteY8" fmla="*/ 208 h 85344"/>
                <a:gd name="connsiteX9" fmla="*/ 260 w 69818"/>
                <a:gd name="connsiteY9" fmla="*/ 208 h 85344"/>
                <a:gd name="connsiteX10" fmla="*/ 260 w 69818"/>
                <a:gd name="connsiteY10" fmla="*/ 83552 h 85344"/>
                <a:gd name="connsiteX11" fmla="*/ 14024 w 69818"/>
                <a:gd name="connsiteY11" fmla="*/ 83552 h 85344"/>
                <a:gd name="connsiteX12" fmla="*/ 14024 w 69818"/>
                <a:gd name="connsiteY12" fmla="*/ 70598 h 85344"/>
                <a:gd name="connsiteX13" fmla="*/ 25597 w 69818"/>
                <a:gd name="connsiteY13" fmla="*/ 81837 h 85344"/>
                <a:gd name="connsiteX14" fmla="*/ 40979 w 69818"/>
                <a:gd name="connsiteY14" fmla="*/ 85552 h 85344"/>
                <a:gd name="connsiteX15" fmla="*/ 62696 w 69818"/>
                <a:gd name="connsiteY15" fmla="*/ 76670 h 85344"/>
                <a:gd name="connsiteX16" fmla="*/ 70078 w 69818"/>
                <a:gd name="connsiteY16" fmla="*/ 50524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078" y="50524"/>
                  </a:moveTo>
                  <a:lnTo>
                    <a:pt x="70078" y="208"/>
                  </a:lnTo>
                  <a:lnTo>
                    <a:pt x="56386" y="208"/>
                  </a:lnTo>
                  <a:lnTo>
                    <a:pt x="56386" y="50071"/>
                  </a:lnTo>
                  <a:cubicBezTo>
                    <a:pt x="56386" y="57961"/>
                    <a:pt x="54846" y="63859"/>
                    <a:pt x="51767" y="67764"/>
                  </a:cubicBezTo>
                  <a:cubicBezTo>
                    <a:pt x="48687" y="71685"/>
                    <a:pt x="44075" y="73646"/>
                    <a:pt x="37931" y="73646"/>
                  </a:cubicBezTo>
                  <a:cubicBezTo>
                    <a:pt x="30534" y="73646"/>
                    <a:pt x="24700" y="71288"/>
                    <a:pt x="20429" y="66573"/>
                  </a:cubicBezTo>
                  <a:cubicBezTo>
                    <a:pt x="16159" y="61874"/>
                    <a:pt x="14024" y="55453"/>
                    <a:pt x="14024" y="47309"/>
                  </a:cubicBezTo>
                  <a:lnTo>
                    <a:pt x="14024" y="208"/>
                  </a:lnTo>
                  <a:lnTo>
                    <a:pt x="260" y="208"/>
                  </a:lnTo>
                  <a:lnTo>
                    <a:pt x="260" y="83552"/>
                  </a:lnTo>
                  <a:lnTo>
                    <a:pt x="14024" y="83552"/>
                  </a:lnTo>
                  <a:lnTo>
                    <a:pt x="14024" y="70598"/>
                  </a:lnTo>
                  <a:cubicBezTo>
                    <a:pt x="17310" y="75614"/>
                    <a:pt x="21167" y="79361"/>
                    <a:pt x="25597" y="81837"/>
                  </a:cubicBezTo>
                  <a:cubicBezTo>
                    <a:pt x="30042" y="84314"/>
                    <a:pt x="35169" y="85552"/>
                    <a:pt x="40979" y="85552"/>
                  </a:cubicBezTo>
                  <a:cubicBezTo>
                    <a:pt x="50552" y="85552"/>
                    <a:pt x="57791" y="82591"/>
                    <a:pt x="62696" y="76670"/>
                  </a:cubicBezTo>
                  <a:cubicBezTo>
                    <a:pt x="67618" y="70748"/>
                    <a:pt x="70078" y="62033"/>
                    <a:pt x="70078" y="50524"/>
                  </a:cubicBezTo>
                  <a:close/>
                </a:path>
              </a:pathLst>
            </a:custGeom>
            <a:solidFill>
              <a:srgbClr val="000000"/>
            </a:solidFill>
            <a:ln w="1524" cap="flat">
              <a:noFill/>
              <a:prstDash val="solid"/>
              <a:round/>
            </a:ln>
          </p:spPr>
          <p:txBody>
            <a:bodyPr rtlCol="0" anchor="ctr"/>
            <a:lstStyle/>
            <a:p>
              <a:endParaRPr lang="en-US"/>
            </a:p>
          </p:txBody>
        </p:sp>
        <p:sp>
          <p:nvSpPr>
            <p:cNvPr id="199" name="Freeform: Shape 198">
              <a:extLst>
                <a:ext uri="{FF2B5EF4-FFF2-40B4-BE49-F238E27FC236}">
                  <a16:creationId xmlns:a16="http://schemas.microsoft.com/office/drawing/2014/main" id="{B505F1A6-5678-4CA1-811C-32704C512E9C}"/>
                </a:ext>
              </a:extLst>
            </p:cNvPr>
            <p:cNvSpPr/>
            <p:nvPr/>
          </p:nvSpPr>
          <p:spPr>
            <a:xfrm flipV="1">
              <a:off x="9582136" y="5357199"/>
              <a:ext cx="65936" cy="87510"/>
            </a:xfrm>
            <a:custGeom>
              <a:avLst/>
              <a:gdLst>
                <a:gd name="connsiteX0" fmla="*/ 66206 w 65936"/>
                <a:gd name="connsiteY0" fmla="*/ 82529 h 87510"/>
                <a:gd name="connsiteX1" fmla="*/ 66206 w 65936"/>
                <a:gd name="connsiteY1" fmla="*/ 69717 h 87510"/>
                <a:gd name="connsiteX2" fmla="*/ 54562 w 65936"/>
                <a:gd name="connsiteY2" fmla="*/ 74528 h 87510"/>
                <a:gd name="connsiteX3" fmla="*/ 42775 w 65936"/>
                <a:gd name="connsiteY3" fmla="*/ 76123 h 87510"/>
                <a:gd name="connsiteX4" fmla="*/ 22058 w 65936"/>
                <a:gd name="connsiteY4" fmla="*/ 67670 h 87510"/>
                <a:gd name="connsiteX5" fmla="*/ 14700 w 65936"/>
                <a:gd name="connsiteY5" fmla="*/ 43976 h 87510"/>
                <a:gd name="connsiteX6" fmla="*/ 22058 w 65936"/>
                <a:gd name="connsiteY6" fmla="*/ 20259 h 87510"/>
                <a:gd name="connsiteX7" fmla="*/ 42775 w 65936"/>
                <a:gd name="connsiteY7" fmla="*/ 11829 h 87510"/>
                <a:gd name="connsiteX8" fmla="*/ 54562 w 65936"/>
                <a:gd name="connsiteY8" fmla="*/ 13425 h 87510"/>
                <a:gd name="connsiteX9" fmla="*/ 66206 w 65936"/>
                <a:gd name="connsiteY9" fmla="*/ 18235 h 87510"/>
                <a:gd name="connsiteX10" fmla="*/ 66206 w 65936"/>
                <a:gd name="connsiteY10" fmla="*/ 5566 h 87510"/>
                <a:gd name="connsiteX11" fmla="*/ 54324 w 65936"/>
                <a:gd name="connsiteY11" fmla="*/ 1566 h 87510"/>
                <a:gd name="connsiteX12" fmla="*/ 41275 w 65936"/>
                <a:gd name="connsiteY12" fmla="*/ 209 h 87510"/>
                <a:gd name="connsiteX13" fmla="*/ 11342 w 65936"/>
                <a:gd name="connsiteY13" fmla="*/ 12043 h 87510"/>
                <a:gd name="connsiteX14" fmla="*/ 270 w 65936"/>
                <a:gd name="connsiteY14" fmla="*/ 43976 h 87510"/>
                <a:gd name="connsiteX15" fmla="*/ 11462 w 65936"/>
                <a:gd name="connsiteY15" fmla="*/ 76028 h 87510"/>
                <a:gd name="connsiteX16" fmla="*/ 42180 w 65936"/>
                <a:gd name="connsiteY16" fmla="*/ 87720 h 87510"/>
                <a:gd name="connsiteX17" fmla="*/ 54515 w 65936"/>
                <a:gd name="connsiteY17" fmla="*/ 86410 h 87510"/>
                <a:gd name="connsiteX18" fmla="*/ 66206 w 65936"/>
                <a:gd name="connsiteY18" fmla="*/ 825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06" y="82529"/>
                  </a:moveTo>
                  <a:lnTo>
                    <a:pt x="66206" y="69717"/>
                  </a:lnTo>
                  <a:cubicBezTo>
                    <a:pt x="62333" y="71861"/>
                    <a:pt x="58451" y="73464"/>
                    <a:pt x="54562" y="74528"/>
                  </a:cubicBezTo>
                  <a:cubicBezTo>
                    <a:pt x="50673" y="75591"/>
                    <a:pt x="46744" y="76123"/>
                    <a:pt x="42775" y="76123"/>
                  </a:cubicBezTo>
                  <a:cubicBezTo>
                    <a:pt x="33885" y="76123"/>
                    <a:pt x="26979" y="73305"/>
                    <a:pt x="22058" y="67670"/>
                  </a:cubicBezTo>
                  <a:cubicBezTo>
                    <a:pt x="17153" y="62050"/>
                    <a:pt x="14700" y="54152"/>
                    <a:pt x="14700" y="43976"/>
                  </a:cubicBezTo>
                  <a:cubicBezTo>
                    <a:pt x="14700" y="33800"/>
                    <a:pt x="17153" y="25894"/>
                    <a:pt x="22058" y="20259"/>
                  </a:cubicBezTo>
                  <a:cubicBezTo>
                    <a:pt x="26979" y="14639"/>
                    <a:pt x="33885" y="11829"/>
                    <a:pt x="42775" y="11829"/>
                  </a:cubicBezTo>
                  <a:cubicBezTo>
                    <a:pt x="46744" y="11829"/>
                    <a:pt x="50673" y="12361"/>
                    <a:pt x="54562" y="13425"/>
                  </a:cubicBezTo>
                  <a:cubicBezTo>
                    <a:pt x="58451" y="14488"/>
                    <a:pt x="62333" y="16092"/>
                    <a:pt x="66206" y="18235"/>
                  </a:cubicBezTo>
                  <a:lnTo>
                    <a:pt x="66206" y="5566"/>
                  </a:lnTo>
                  <a:cubicBezTo>
                    <a:pt x="62380" y="3788"/>
                    <a:pt x="58420" y="2455"/>
                    <a:pt x="54324" y="1566"/>
                  </a:cubicBezTo>
                  <a:cubicBezTo>
                    <a:pt x="50244" y="661"/>
                    <a:pt x="45894" y="209"/>
                    <a:pt x="41275" y="209"/>
                  </a:cubicBezTo>
                  <a:cubicBezTo>
                    <a:pt x="28718" y="209"/>
                    <a:pt x="18740" y="4154"/>
                    <a:pt x="11342" y="12043"/>
                  </a:cubicBezTo>
                  <a:cubicBezTo>
                    <a:pt x="3961" y="19933"/>
                    <a:pt x="270" y="30577"/>
                    <a:pt x="270" y="43976"/>
                  </a:cubicBezTo>
                  <a:cubicBezTo>
                    <a:pt x="270" y="57565"/>
                    <a:pt x="4000" y="68249"/>
                    <a:pt x="11462" y="76028"/>
                  </a:cubicBezTo>
                  <a:cubicBezTo>
                    <a:pt x="18939" y="83822"/>
                    <a:pt x="29178" y="87720"/>
                    <a:pt x="42180" y="87720"/>
                  </a:cubicBezTo>
                  <a:cubicBezTo>
                    <a:pt x="46386" y="87720"/>
                    <a:pt x="50498" y="87283"/>
                    <a:pt x="54515" y="86410"/>
                  </a:cubicBezTo>
                  <a:cubicBezTo>
                    <a:pt x="58531" y="85553"/>
                    <a:pt x="62428" y="84259"/>
                    <a:pt x="66206" y="82529"/>
                  </a:cubicBezTo>
                  <a:close/>
                </a:path>
              </a:pathLst>
            </a:custGeom>
            <a:solidFill>
              <a:srgbClr val="000000"/>
            </a:solidFill>
            <a:ln w="1524" cap="flat">
              <a:noFill/>
              <a:prstDash val="solid"/>
              <a:round/>
            </a:ln>
          </p:spPr>
          <p:txBody>
            <a:bodyPr rtlCol="0" anchor="ctr"/>
            <a:lstStyle/>
            <a:p>
              <a:endParaRPr lang="en-US"/>
            </a:p>
          </p:txBody>
        </p:sp>
        <p:sp>
          <p:nvSpPr>
            <p:cNvPr id="200" name="Freeform: Shape 199">
              <a:extLst>
                <a:ext uri="{FF2B5EF4-FFF2-40B4-BE49-F238E27FC236}">
                  <a16:creationId xmlns:a16="http://schemas.microsoft.com/office/drawing/2014/main" id="{245FF3F3-AF81-45D3-B4BF-BD48B5D466BC}"/>
                </a:ext>
              </a:extLst>
            </p:cNvPr>
            <p:cNvSpPr/>
            <p:nvPr/>
          </p:nvSpPr>
          <p:spPr>
            <a:xfrm flipV="1">
              <a:off x="9671879" y="5326743"/>
              <a:ext cx="13692" cy="115800"/>
            </a:xfrm>
            <a:custGeom>
              <a:avLst/>
              <a:gdLst>
                <a:gd name="connsiteX0" fmla="*/ 286 w 13692"/>
                <a:gd name="connsiteY0" fmla="*/ 83541 h 115800"/>
                <a:gd name="connsiteX1" fmla="*/ 13978 w 13692"/>
                <a:gd name="connsiteY1" fmla="*/ 83541 h 115800"/>
                <a:gd name="connsiteX2" fmla="*/ 13978 w 13692"/>
                <a:gd name="connsiteY2" fmla="*/ 197 h 115800"/>
                <a:gd name="connsiteX3" fmla="*/ 286 w 13692"/>
                <a:gd name="connsiteY3" fmla="*/ 197 h 115800"/>
                <a:gd name="connsiteX4" fmla="*/ 286 w 13692"/>
                <a:gd name="connsiteY4" fmla="*/ 115997 h 115800"/>
                <a:gd name="connsiteX5" fmla="*/ 13978 w 13692"/>
                <a:gd name="connsiteY5" fmla="*/ 115997 h 115800"/>
                <a:gd name="connsiteX6" fmla="*/ 13978 w 13692"/>
                <a:gd name="connsiteY6" fmla="*/ 98638 h 115800"/>
                <a:gd name="connsiteX7" fmla="*/ 286 w 13692"/>
                <a:gd name="connsiteY7" fmla="*/ 98638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286" y="83541"/>
                  </a:moveTo>
                  <a:lnTo>
                    <a:pt x="13978" y="83541"/>
                  </a:lnTo>
                  <a:lnTo>
                    <a:pt x="13978" y="197"/>
                  </a:lnTo>
                  <a:lnTo>
                    <a:pt x="286" y="197"/>
                  </a:lnTo>
                  <a:close/>
                  <a:moveTo>
                    <a:pt x="286" y="115997"/>
                  </a:moveTo>
                  <a:lnTo>
                    <a:pt x="13978" y="115997"/>
                  </a:lnTo>
                  <a:lnTo>
                    <a:pt x="13978" y="98638"/>
                  </a:lnTo>
                  <a:lnTo>
                    <a:pt x="286" y="98638"/>
                  </a:lnTo>
                  <a:close/>
                </a:path>
              </a:pathLst>
            </a:custGeom>
            <a:solidFill>
              <a:srgbClr val="000000"/>
            </a:solidFill>
            <a:ln w="1524" cap="flat">
              <a:noFill/>
              <a:prstDash val="solid"/>
              <a:round/>
            </a:ln>
          </p:spPr>
          <p:txBody>
            <a:bodyPr rtlCol="0" anchor="ctr"/>
            <a:lstStyle/>
            <a:p>
              <a:endParaRPr lang="en-US"/>
            </a:p>
          </p:txBody>
        </p:sp>
        <p:sp>
          <p:nvSpPr>
            <p:cNvPr id="201" name="Freeform: Shape 200">
              <a:extLst>
                <a:ext uri="{FF2B5EF4-FFF2-40B4-BE49-F238E27FC236}">
                  <a16:creationId xmlns:a16="http://schemas.microsoft.com/office/drawing/2014/main" id="{AD8E489E-4485-4398-8B68-7D092799FE7F}"/>
                </a:ext>
              </a:extLst>
            </p:cNvPr>
            <p:cNvSpPr/>
            <p:nvPr/>
          </p:nvSpPr>
          <p:spPr>
            <a:xfrm flipV="1">
              <a:off x="9708125" y="5357199"/>
              <a:ext cx="63698" cy="87510"/>
            </a:xfrm>
            <a:custGeom>
              <a:avLst/>
              <a:gdLst>
                <a:gd name="connsiteX0" fmla="*/ 59499 w 63698"/>
                <a:gd name="connsiteY0" fmla="*/ 83267 h 87510"/>
                <a:gd name="connsiteX1" fmla="*/ 59499 w 63698"/>
                <a:gd name="connsiteY1" fmla="*/ 70313 h 87510"/>
                <a:gd name="connsiteX2" fmla="*/ 47450 w 63698"/>
                <a:gd name="connsiteY2" fmla="*/ 74766 h 87510"/>
                <a:gd name="connsiteX3" fmla="*/ 34496 w 63698"/>
                <a:gd name="connsiteY3" fmla="*/ 76266 h 87510"/>
                <a:gd name="connsiteX4" fmla="*/ 19208 w 63698"/>
                <a:gd name="connsiteY4" fmla="*/ 73146 h 87510"/>
                <a:gd name="connsiteX5" fmla="*/ 14112 w 63698"/>
                <a:gd name="connsiteY5" fmla="*/ 63764 h 87510"/>
                <a:gd name="connsiteX6" fmla="*/ 17755 w 63698"/>
                <a:gd name="connsiteY6" fmla="*/ 56287 h 87510"/>
                <a:gd name="connsiteX7" fmla="*/ 32424 w 63698"/>
                <a:gd name="connsiteY7" fmla="*/ 51120 h 87510"/>
                <a:gd name="connsiteX8" fmla="*/ 37115 w 63698"/>
                <a:gd name="connsiteY8" fmla="*/ 50072 h 87510"/>
                <a:gd name="connsiteX9" fmla="*/ 57832 w 63698"/>
                <a:gd name="connsiteY9" fmla="*/ 41261 h 87510"/>
                <a:gd name="connsiteX10" fmla="*/ 63975 w 63698"/>
                <a:gd name="connsiteY10" fmla="*/ 25379 h 87510"/>
                <a:gd name="connsiteX11" fmla="*/ 54784 w 63698"/>
                <a:gd name="connsiteY11" fmla="*/ 6971 h 87510"/>
                <a:gd name="connsiteX12" fmla="*/ 29519 w 63698"/>
                <a:gd name="connsiteY12" fmla="*/ 209 h 87510"/>
                <a:gd name="connsiteX13" fmla="*/ 15565 w 63698"/>
                <a:gd name="connsiteY13" fmla="*/ 1518 h 87510"/>
                <a:gd name="connsiteX14" fmla="*/ 277 w 63698"/>
                <a:gd name="connsiteY14" fmla="*/ 5424 h 87510"/>
                <a:gd name="connsiteX15" fmla="*/ 277 w 63698"/>
                <a:gd name="connsiteY15" fmla="*/ 19568 h 87510"/>
                <a:gd name="connsiteX16" fmla="*/ 15231 w 63698"/>
                <a:gd name="connsiteY16" fmla="*/ 13639 h 87510"/>
                <a:gd name="connsiteX17" fmla="*/ 29828 w 63698"/>
                <a:gd name="connsiteY17" fmla="*/ 11686 h 87510"/>
                <a:gd name="connsiteX18" fmla="*/ 44687 w 63698"/>
                <a:gd name="connsiteY18" fmla="*/ 14996 h 87510"/>
                <a:gd name="connsiteX19" fmla="*/ 49902 w 63698"/>
                <a:gd name="connsiteY19" fmla="*/ 24331 h 87510"/>
                <a:gd name="connsiteX20" fmla="*/ 46140 w 63698"/>
                <a:gd name="connsiteY20" fmla="*/ 32879 h 87510"/>
                <a:gd name="connsiteX21" fmla="*/ 29662 w 63698"/>
                <a:gd name="connsiteY21" fmla="*/ 38618 h 87510"/>
                <a:gd name="connsiteX22" fmla="*/ 24899 w 63698"/>
                <a:gd name="connsiteY22" fmla="*/ 39737 h 87510"/>
                <a:gd name="connsiteX23" fmla="*/ 6516 w 63698"/>
                <a:gd name="connsiteY23" fmla="*/ 47953 h 87510"/>
                <a:gd name="connsiteX24" fmla="*/ 872 w 63698"/>
                <a:gd name="connsiteY24" fmla="*/ 63169 h 87510"/>
                <a:gd name="connsiteX25" fmla="*/ 9207 w 63698"/>
                <a:gd name="connsiteY25" fmla="*/ 81314 h 87510"/>
                <a:gd name="connsiteX26" fmla="*/ 32876 w 63698"/>
                <a:gd name="connsiteY26" fmla="*/ 87720 h 87510"/>
                <a:gd name="connsiteX27" fmla="*/ 47140 w 63698"/>
                <a:gd name="connsiteY27" fmla="*/ 86600 h 87510"/>
                <a:gd name="connsiteX28" fmla="*/ 59499 w 63698"/>
                <a:gd name="connsiteY28" fmla="*/ 83267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499" y="83267"/>
                  </a:moveTo>
                  <a:lnTo>
                    <a:pt x="59499" y="70313"/>
                  </a:lnTo>
                  <a:cubicBezTo>
                    <a:pt x="55641" y="72297"/>
                    <a:pt x="51625" y="73781"/>
                    <a:pt x="47450" y="74766"/>
                  </a:cubicBezTo>
                  <a:cubicBezTo>
                    <a:pt x="43290" y="75766"/>
                    <a:pt x="38972" y="76266"/>
                    <a:pt x="34496" y="76266"/>
                  </a:cubicBezTo>
                  <a:cubicBezTo>
                    <a:pt x="27701" y="76266"/>
                    <a:pt x="22605" y="75226"/>
                    <a:pt x="19208" y="73146"/>
                  </a:cubicBezTo>
                  <a:cubicBezTo>
                    <a:pt x="15811" y="71067"/>
                    <a:pt x="14112" y="67939"/>
                    <a:pt x="14112" y="63764"/>
                  </a:cubicBezTo>
                  <a:cubicBezTo>
                    <a:pt x="14112" y="60589"/>
                    <a:pt x="15326" y="58097"/>
                    <a:pt x="17755" y="56287"/>
                  </a:cubicBezTo>
                  <a:cubicBezTo>
                    <a:pt x="20184" y="54477"/>
                    <a:pt x="25074" y="52755"/>
                    <a:pt x="32424" y="51120"/>
                  </a:cubicBezTo>
                  <a:lnTo>
                    <a:pt x="37115" y="50072"/>
                  </a:lnTo>
                  <a:cubicBezTo>
                    <a:pt x="46830" y="47992"/>
                    <a:pt x="53736" y="45055"/>
                    <a:pt x="57832" y="41261"/>
                  </a:cubicBezTo>
                  <a:cubicBezTo>
                    <a:pt x="61928" y="37467"/>
                    <a:pt x="63975" y="32173"/>
                    <a:pt x="63975" y="25379"/>
                  </a:cubicBezTo>
                  <a:cubicBezTo>
                    <a:pt x="63975" y="17631"/>
                    <a:pt x="60911" y="11496"/>
                    <a:pt x="54784" y="6971"/>
                  </a:cubicBezTo>
                  <a:cubicBezTo>
                    <a:pt x="48656" y="2463"/>
                    <a:pt x="40234" y="209"/>
                    <a:pt x="29519" y="209"/>
                  </a:cubicBezTo>
                  <a:cubicBezTo>
                    <a:pt x="25058" y="209"/>
                    <a:pt x="20406" y="645"/>
                    <a:pt x="15565" y="1518"/>
                  </a:cubicBezTo>
                  <a:cubicBezTo>
                    <a:pt x="10723" y="2391"/>
                    <a:pt x="5627" y="3693"/>
                    <a:pt x="277" y="5424"/>
                  </a:cubicBezTo>
                  <a:lnTo>
                    <a:pt x="277" y="19568"/>
                  </a:lnTo>
                  <a:cubicBezTo>
                    <a:pt x="5341" y="16933"/>
                    <a:pt x="10326" y="14957"/>
                    <a:pt x="15231" y="13639"/>
                  </a:cubicBezTo>
                  <a:cubicBezTo>
                    <a:pt x="20137" y="12337"/>
                    <a:pt x="25002" y="11686"/>
                    <a:pt x="29828" y="11686"/>
                  </a:cubicBezTo>
                  <a:cubicBezTo>
                    <a:pt x="36274" y="11686"/>
                    <a:pt x="41227" y="12790"/>
                    <a:pt x="44687" y="14996"/>
                  </a:cubicBezTo>
                  <a:cubicBezTo>
                    <a:pt x="48164" y="17203"/>
                    <a:pt x="49902" y="20314"/>
                    <a:pt x="49902" y="24331"/>
                  </a:cubicBezTo>
                  <a:cubicBezTo>
                    <a:pt x="49902" y="28046"/>
                    <a:pt x="48648" y="30895"/>
                    <a:pt x="46140" y="32879"/>
                  </a:cubicBezTo>
                  <a:cubicBezTo>
                    <a:pt x="43647" y="34864"/>
                    <a:pt x="38155" y="36777"/>
                    <a:pt x="29662" y="38618"/>
                  </a:cubicBezTo>
                  <a:lnTo>
                    <a:pt x="24899" y="39737"/>
                  </a:lnTo>
                  <a:cubicBezTo>
                    <a:pt x="16422" y="41515"/>
                    <a:pt x="10294" y="44254"/>
                    <a:pt x="6516" y="47953"/>
                  </a:cubicBezTo>
                  <a:cubicBezTo>
                    <a:pt x="2753" y="51652"/>
                    <a:pt x="872" y="56724"/>
                    <a:pt x="872" y="63169"/>
                  </a:cubicBezTo>
                  <a:cubicBezTo>
                    <a:pt x="872" y="71011"/>
                    <a:pt x="3650" y="77059"/>
                    <a:pt x="9207" y="81314"/>
                  </a:cubicBezTo>
                  <a:cubicBezTo>
                    <a:pt x="14763" y="85584"/>
                    <a:pt x="22653" y="87720"/>
                    <a:pt x="32876" y="87720"/>
                  </a:cubicBezTo>
                  <a:cubicBezTo>
                    <a:pt x="37925" y="87720"/>
                    <a:pt x="42679" y="87346"/>
                    <a:pt x="47140" y="86600"/>
                  </a:cubicBezTo>
                  <a:cubicBezTo>
                    <a:pt x="51617" y="85870"/>
                    <a:pt x="55736" y="84759"/>
                    <a:pt x="59499" y="83267"/>
                  </a:cubicBezTo>
                  <a:close/>
                </a:path>
              </a:pathLst>
            </a:custGeom>
            <a:solidFill>
              <a:srgbClr val="000000"/>
            </a:solidFill>
            <a:ln w="1524" cap="flat">
              <a:noFill/>
              <a:prstDash val="solid"/>
              <a:round/>
            </a:ln>
          </p:spPr>
          <p:txBody>
            <a:bodyPr rtlCol="0" anchor="ctr"/>
            <a:lstStyle/>
            <a:p>
              <a:endParaRPr lang="en-US"/>
            </a:p>
          </p:txBody>
        </p:sp>
        <p:sp>
          <p:nvSpPr>
            <p:cNvPr id="202" name="Freeform: Shape 201">
              <a:extLst>
                <a:ext uri="{FF2B5EF4-FFF2-40B4-BE49-F238E27FC236}">
                  <a16:creationId xmlns:a16="http://schemas.microsoft.com/office/drawing/2014/main" id="{AE73E5D4-C37D-42A2-AE89-EEA8FEBAF81C}"/>
                </a:ext>
              </a:extLst>
            </p:cNvPr>
            <p:cNvSpPr/>
            <p:nvPr/>
          </p:nvSpPr>
          <p:spPr>
            <a:xfrm flipV="1">
              <a:off x="9787667" y="5357199"/>
              <a:ext cx="65936" cy="87510"/>
            </a:xfrm>
            <a:custGeom>
              <a:avLst/>
              <a:gdLst>
                <a:gd name="connsiteX0" fmla="*/ 66217 w 65936"/>
                <a:gd name="connsiteY0" fmla="*/ 82529 h 87510"/>
                <a:gd name="connsiteX1" fmla="*/ 66217 w 65936"/>
                <a:gd name="connsiteY1" fmla="*/ 69717 h 87510"/>
                <a:gd name="connsiteX2" fmla="*/ 54573 w 65936"/>
                <a:gd name="connsiteY2" fmla="*/ 74528 h 87510"/>
                <a:gd name="connsiteX3" fmla="*/ 42786 w 65936"/>
                <a:gd name="connsiteY3" fmla="*/ 76123 h 87510"/>
                <a:gd name="connsiteX4" fmla="*/ 22069 w 65936"/>
                <a:gd name="connsiteY4" fmla="*/ 67670 h 87510"/>
                <a:gd name="connsiteX5" fmla="*/ 14711 w 65936"/>
                <a:gd name="connsiteY5" fmla="*/ 43976 h 87510"/>
                <a:gd name="connsiteX6" fmla="*/ 22069 w 65936"/>
                <a:gd name="connsiteY6" fmla="*/ 20259 h 87510"/>
                <a:gd name="connsiteX7" fmla="*/ 42786 w 65936"/>
                <a:gd name="connsiteY7" fmla="*/ 11829 h 87510"/>
                <a:gd name="connsiteX8" fmla="*/ 54573 w 65936"/>
                <a:gd name="connsiteY8" fmla="*/ 13425 h 87510"/>
                <a:gd name="connsiteX9" fmla="*/ 66217 w 65936"/>
                <a:gd name="connsiteY9" fmla="*/ 18235 h 87510"/>
                <a:gd name="connsiteX10" fmla="*/ 66217 w 65936"/>
                <a:gd name="connsiteY10" fmla="*/ 5566 h 87510"/>
                <a:gd name="connsiteX11" fmla="*/ 54335 w 65936"/>
                <a:gd name="connsiteY11" fmla="*/ 1566 h 87510"/>
                <a:gd name="connsiteX12" fmla="*/ 41286 w 65936"/>
                <a:gd name="connsiteY12" fmla="*/ 209 h 87510"/>
                <a:gd name="connsiteX13" fmla="*/ 11353 w 65936"/>
                <a:gd name="connsiteY13" fmla="*/ 12043 h 87510"/>
                <a:gd name="connsiteX14" fmla="*/ 280 w 65936"/>
                <a:gd name="connsiteY14" fmla="*/ 43976 h 87510"/>
                <a:gd name="connsiteX15" fmla="*/ 11472 w 65936"/>
                <a:gd name="connsiteY15" fmla="*/ 76028 h 87510"/>
                <a:gd name="connsiteX16" fmla="*/ 42190 w 65936"/>
                <a:gd name="connsiteY16" fmla="*/ 87720 h 87510"/>
                <a:gd name="connsiteX17" fmla="*/ 54525 w 65936"/>
                <a:gd name="connsiteY17" fmla="*/ 86410 h 87510"/>
                <a:gd name="connsiteX18" fmla="*/ 66217 w 65936"/>
                <a:gd name="connsiteY18" fmla="*/ 825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17" y="82529"/>
                  </a:moveTo>
                  <a:lnTo>
                    <a:pt x="66217" y="69717"/>
                  </a:lnTo>
                  <a:cubicBezTo>
                    <a:pt x="62344" y="71861"/>
                    <a:pt x="58462" y="73464"/>
                    <a:pt x="54573" y="74528"/>
                  </a:cubicBezTo>
                  <a:cubicBezTo>
                    <a:pt x="50683" y="75591"/>
                    <a:pt x="46754" y="76123"/>
                    <a:pt x="42786" y="76123"/>
                  </a:cubicBezTo>
                  <a:cubicBezTo>
                    <a:pt x="33896" y="76123"/>
                    <a:pt x="26990" y="73305"/>
                    <a:pt x="22069" y="67670"/>
                  </a:cubicBezTo>
                  <a:cubicBezTo>
                    <a:pt x="17164" y="62050"/>
                    <a:pt x="14711" y="54152"/>
                    <a:pt x="14711" y="43976"/>
                  </a:cubicBezTo>
                  <a:cubicBezTo>
                    <a:pt x="14711" y="33800"/>
                    <a:pt x="17164" y="25894"/>
                    <a:pt x="22069" y="20259"/>
                  </a:cubicBezTo>
                  <a:cubicBezTo>
                    <a:pt x="26990" y="14639"/>
                    <a:pt x="33896" y="11829"/>
                    <a:pt x="42786" y="11829"/>
                  </a:cubicBezTo>
                  <a:cubicBezTo>
                    <a:pt x="46754" y="11829"/>
                    <a:pt x="50683" y="12361"/>
                    <a:pt x="54573" y="13425"/>
                  </a:cubicBezTo>
                  <a:cubicBezTo>
                    <a:pt x="58462" y="14488"/>
                    <a:pt x="62344" y="16092"/>
                    <a:pt x="66217" y="18235"/>
                  </a:cubicBezTo>
                  <a:lnTo>
                    <a:pt x="66217" y="5566"/>
                  </a:lnTo>
                  <a:cubicBezTo>
                    <a:pt x="62391" y="3788"/>
                    <a:pt x="58431" y="2455"/>
                    <a:pt x="54335" y="1566"/>
                  </a:cubicBezTo>
                  <a:cubicBezTo>
                    <a:pt x="50255" y="661"/>
                    <a:pt x="45905" y="209"/>
                    <a:pt x="41286" y="209"/>
                  </a:cubicBezTo>
                  <a:cubicBezTo>
                    <a:pt x="28728" y="209"/>
                    <a:pt x="18751" y="4154"/>
                    <a:pt x="11353" y="12043"/>
                  </a:cubicBezTo>
                  <a:cubicBezTo>
                    <a:pt x="3971" y="19933"/>
                    <a:pt x="280" y="30577"/>
                    <a:pt x="280" y="43976"/>
                  </a:cubicBezTo>
                  <a:cubicBezTo>
                    <a:pt x="280" y="57565"/>
                    <a:pt x="4011" y="68249"/>
                    <a:pt x="11472" y="76028"/>
                  </a:cubicBezTo>
                  <a:cubicBezTo>
                    <a:pt x="18949" y="83822"/>
                    <a:pt x="29189" y="87720"/>
                    <a:pt x="42190" y="87720"/>
                  </a:cubicBezTo>
                  <a:cubicBezTo>
                    <a:pt x="46397" y="87720"/>
                    <a:pt x="50509" y="87283"/>
                    <a:pt x="54525" y="86410"/>
                  </a:cubicBezTo>
                  <a:cubicBezTo>
                    <a:pt x="58542" y="85553"/>
                    <a:pt x="62439" y="84259"/>
                    <a:pt x="66217" y="82529"/>
                  </a:cubicBezTo>
                  <a:close/>
                </a:path>
              </a:pathLst>
            </a:custGeom>
            <a:solidFill>
              <a:srgbClr val="000000"/>
            </a:solidFill>
            <a:ln w="1524" cap="flat">
              <a:noFill/>
              <a:prstDash val="solid"/>
              <a:round/>
            </a:ln>
          </p:spPr>
          <p:txBody>
            <a:bodyPr rtlCol="0" anchor="ctr"/>
            <a:lstStyle/>
            <a:p>
              <a:endParaRPr lang="en-US"/>
            </a:p>
          </p:txBody>
        </p:sp>
        <p:sp>
          <p:nvSpPr>
            <p:cNvPr id="203" name="Freeform: Shape 202">
              <a:extLst>
                <a:ext uri="{FF2B5EF4-FFF2-40B4-BE49-F238E27FC236}">
                  <a16:creationId xmlns:a16="http://schemas.microsoft.com/office/drawing/2014/main" id="{4FD22EEB-C20D-4AA6-9A6A-D72A871DEA91}"/>
                </a:ext>
              </a:extLst>
            </p:cNvPr>
            <p:cNvSpPr/>
            <p:nvPr/>
          </p:nvSpPr>
          <p:spPr>
            <a:xfrm flipV="1">
              <a:off x="9871458" y="5357199"/>
              <a:ext cx="76509" cy="87510"/>
            </a:xfrm>
            <a:custGeom>
              <a:avLst/>
              <a:gdLst>
                <a:gd name="connsiteX0" fmla="*/ 38524 w 76509"/>
                <a:gd name="connsiteY0" fmla="*/ 76123 h 87510"/>
                <a:gd name="connsiteX1" fmla="*/ 21118 w 76509"/>
                <a:gd name="connsiteY1" fmla="*/ 67527 h 87510"/>
                <a:gd name="connsiteX2" fmla="*/ 14712 w 76509"/>
                <a:gd name="connsiteY2" fmla="*/ 43976 h 87510"/>
                <a:gd name="connsiteX3" fmla="*/ 21070 w 76509"/>
                <a:gd name="connsiteY3" fmla="*/ 20426 h 87510"/>
                <a:gd name="connsiteX4" fmla="*/ 38524 w 76509"/>
                <a:gd name="connsiteY4" fmla="*/ 11829 h 87510"/>
                <a:gd name="connsiteX5" fmla="*/ 55860 w 76509"/>
                <a:gd name="connsiteY5" fmla="*/ 20449 h 87510"/>
                <a:gd name="connsiteX6" fmla="*/ 62266 w 76509"/>
                <a:gd name="connsiteY6" fmla="*/ 43976 h 87510"/>
                <a:gd name="connsiteX7" fmla="*/ 55860 w 76509"/>
                <a:gd name="connsiteY7" fmla="*/ 67455 h 87510"/>
                <a:gd name="connsiteX8" fmla="*/ 38524 w 76509"/>
                <a:gd name="connsiteY8" fmla="*/ 76123 h 87510"/>
                <a:gd name="connsiteX9" fmla="*/ 38524 w 76509"/>
                <a:gd name="connsiteY9" fmla="*/ 87720 h 87510"/>
                <a:gd name="connsiteX10" fmla="*/ 66576 w 76509"/>
                <a:gd name="connsiteY10" fmla="*/ 76099 h 87510"/>
                <a:gd name="connsiteX11" fmla="*/ 76791 w 76509"/>
                <a:gd name="connsiteY11" fmla="*/ 43976 h 87510"/>
                <a:gd name="connsiteX12" fmla="*/ 66576 w 76509"/>
                <a:gd name="connsiteY12" fmla="*/ 11853 h 87510"/>
                <a:gd name="connsiteX13" fmla="*/ 38524 w 76509"/>
                <a:gd name="connsiteY13" fmla="*/ 209 h 87510"/>
                <a:gd name="connsiteX14" fmla="*/ 10426 w 76509"/>
                <a:gd name="connsiteY14" fmla="*/ 11853 h 87510"/>
                <a:gd name="connsiteX15" fmla="*/ 282 w 76509"/>
                <a:gd name="connsiteY15" fmla="*/ 43976 h 87510"/>
                <a:gd name="connsiteX16" fmla="*/ 10426 w 76509"/>
                <a:gd name="connsiteY16" fmla="*/ 76099 h 87510"/>
                <a:gd name="connsiteX17" fmla="*/ 38524 w 76509"/>
                <a:gd name="connsiteY17" fmla="*/ 8772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524" y="76123"/>
                  </a:moveTo>
                  <a:cubicBezTo>
                    <a:pt x="31190" y="76123"/>
                    <a:pt x="25388" y="73257"/>
                    <a:pt x="21118" y="67527"/>
                  </a:cubicBezTo>
                  <a:cubicBezTo>
                    <a:pt x="16847" y="61796"/>
                    <a:pt x="14712" y="53945"/>
                    <a:pt x="14712" y="43976"/>
                  </a:cubicBezTo>
                  <a:cubicBezTo>
                    <a:pt x="14712" y="34006"/>
                    <a:pt x="16831" y="26156"/>
                    <a:pt x="21070" y="20426"/>
                  </a:cubicBezTo>
                  <a:cubicBezTo>
                    <a:pt x="25324" y="14695"/>
                    <a:pt x="31143" y="11829"/>
                    <a:pt x="38524" y="11829"/>
                  </a:cubicBezTo>
                  <a:cubicBezTo>
                    <a:pt x="45827" y="11829"/>
                    <a:pt x="51605" y="14702"/>
                    <a:pt x="55860" y="20449"/>
                  </a:cubicBezTo>
                  <a:cubicBezTo>
                    <a:pt x="60130" y="26212"/>
                    <a:pt x="62266" y="34054"/>
                    <a:pt x="62266" y="43976"/>
                  </a:cubicBezTo>
                  <a:cubicBezTo>
                    <a:pt x="62266" y="53850"/>
                    <a:pt x="60130" y="61677"/>
                    <a:pt x="55860" y="67455"/>
                  </a:cubicBezTo>
                  <a:cubicBezTo>
                    <a:pt x="51605" y="73234"/>
                    <a:pt x="45827" y="76123"/>
                    <a:pt x="38524" y="76123"/>
                  </a:cubicBezTo>
                  <a:close/>
                  <a:moveTo>
                    <a:pt x="38524" y="87720"/>
                  </a:moveTo>
                  <a:cubicBezTo>
                    <a:pt x="50431" y="87720"/>
                    <a:pt x="59781" y="83846"/>
                    <a:pt x="66576" y="76099"/>
                  </a:cubicBezTo>
                  <a:cubicBezTo>
                    <a:pt x="73386" y="68368"/>
                    <a:pt x="76791" y="57660"/>
                    <a:pt x="76791" y="43976"/>
                  </a:cubicBezTo>
                  <a:cubicBezTo>
                    <a:pt x="76791" y="30339"/>
                    <a:pt x="73386" y="19632"/>
                    <a:pt x="66576" y="11853"/>
                  </a:cubicBezTo>
                  <a:cubicBezTo>
                    <a:pt x="59781" y="4090"/>
                    <a:pt x="50431" y="209"/>
                    <a:pt x="38524" y="209"/>
                  </a:cubicBezTo>
                  <a:cubicBezTo>
                    <a:pt x="26571" y="209"/>
                    <a:pt x="17204" y="4090"/>
                    <a:pt x="10426" y="11853"/>
                  </a:cubicBezTo>
                  <a:cubicBezTo>
                    <a:pt x="3663" y="19632"/>
                    <a:pt x="282" y="30339"/>
                    <a:pt x="282" y="43976"/>
                  </a:cubicBezTo>
                  <a:cubicBezTo>
                    <a:pt x="282" y="57660"/>
                    <a:pt x="3663" y="68368"/>
                    <a:pt x="10426" y="76099"/>
                  </a:cubicBezTo>
                  <a:cubicBezTo>
                    <a:pt x="17204" y="83846"/>
                    <a:pt x="26571" y="87720"/>
                    <a:pt x="38524" y="87720"/>
                  </a:cubicBezTo>
                  <a:close/>
                </a:path>
              </a:pathLst>
            </a:custGeom>
            <a:solidFill>
              <a:srgbClr val="000000"/>
            </a:solidFill>
            <a:ln w="1524" cap="flat">
              <a:noFill/>
              <a:prstDash val="solid"/>
              <a:round/>
            </a:ln>
          </p:spPr>
          <p:txBody>
            <a:bodyPr rtlCol="0" anchor="ctr"/>
            <a:lstStyle/>
            <a:p>
              <a:endParaRPr lang="en-US"/>
            </a:p>
          </p:txBody>
        </p:sp>
      </p:grpSp>
      <p:grpSp>
        <p:nvGrpSpPr>
          <p:cNvPr id="207" name="Graphic 4">
            <a:extLst>
              <a:ext uri="{FF2B5EF4-FFF2-40B4-BE49-F238E27FC236}">
                <a16:creationId xmlns:a16="http://schemas.microsoft.com/office/drawing/2014/main" id="{384BE76E-C3EE-4B53-A4D0-E2692D01BCF4}"/>
              </a:ext>
            </a:extLst>
          </p:cNvPr>
          <p:cNvGrpSpPr/>
          <p:nvPr/>
        </p:nvGrpSpPr>
        <p:grpSpPr>
          <a:xfrm>
            <a:off x="8029163" y="5735018"/>
            <a:ext cx="95994" cy="280800"/>
            <a:chOff x="8029163" y="5735018"/>
            <a:chExt cx="95994" cy="280800"/>
          </a:xfrm>
          <a:solidFill>
            <a:srgbClr val="000000"/>
          </a:solidFill>
        </p:grpSpPr>
        <p:sp>
          <p:nvSpPr>
            <p:cNvPr id="208" name="Freeform: Shape 207">
              <a:extLst>
                <a:ext uri="{FF2B5EF4-FFF2-40B4-BE49-F238E27FC236}">
                  <a16:creationId xmlns:a16="http://schemas.microsoft.com/office/drawing/2014/main" id="{C806FA39-C0C3-4F41-9B54-1C97369E58A0}"/>
                </a:ext>
              </a:extLst>
            </p:cNvPr>
            <p:cNvSpPr/>
            <p:nvPr/>
          </p:nvSpPr>
          <p:spPr>
            <a:xfrm>
              <a:off x="8077200" y="5735018"/>
              <a:ext cx="19050" cy="66675"/>
            </a:xfrm>
            <a:custGeom>
              <a:avLst/>
              <a:gdLst>
                <a:gd name="connsiteX0" fmla="*/ 216 w 19050"/>
                <a:gd name="connsiteY0" fmla="*/ 253 h 66675"/>
                <a:gd name="connsiteX1" fmla="*/ 216 w 19050"/>
                <a:gd name="connsiteY1" fmla="*/ 66928 h 66675"/>
              </a:gdLst>
              <a:ahLst/>
              <a:cxnLst>
                <a:cxn ang="0">
                  <a:pos x="connsiteX0" y="connsiteY0"/>
                </a:cxn>
                <a:cxn ang="0">
                  <a:pos x="connsiteX1" y="connsiteY1"/>
                </a:cxn>
              </a:cxnLst>
              <a:rect l="l" t="t" r="r" b="b"/>
              <a:pathLst>
                <a:path w="19050" h="66675">
                  <a:moveTo>
                    <a:pt x="216" y="253"/>
                  </a:moveTo>
                  <a:lnTo>
                    <a:pt x="216" y="66928"/>
                  </a:lnTo>
                </a:path>
              </a:pathLst>
            </a:custGeom>
            <a:solidFill>
              <a:srgbClr val="000000"/>
            </a:solidFill>
            <a:ln w="15240" cap="flat">
              <a:solidFill>
                <a:srgbClr val="000000"/>
              </a:solidFill>
              <a:prstDash val="solid"/>
              <a:round/>
            </a:ln>
          </p:spPr>
          <p:txBody>
            <a:bodyPr rtlCol="0" anchor="ctr"/>
            <a:lstStyle/>
            <a:p>
              <a:endParaRPr lang="en-US"/>
            </a:p>
          </p:txBody>
        </p:sp>
        <p:sp>
          <p:nvSpPr>
            <p:cNvPr id="209" name="Freeform: Shape 208">
              <a:extLst>
                <a:ext uri="{FF2B5EF4-FFF2-40B4-BE49-F238E27FC236}">
                  <a16:creationId xmlns:a16="http://schemas.microsoft.com/office/drawing/2014/main" id="{4B956035-7C3C-4CCB-9C61-CCD84E151B48}"/>
                </a:ext>
              </a:extLst>
            </p:cNvPr>
            <p:cNvSpPr/>
            <p:nvPr/>
          </p:nvSpPr>
          <p:spPr>
            <a:xfrm flipV="1">
              <a:off x="8029163" y="5871723"/>
              <a:ext cx="95994" cy="144095"/>
            </a:xfrm>
            <a:custGeom>
              <a:avLst/>
              <a:gdLst>
                <a:gd name="connsiteX0" fmla="*/ 48166 w 95994"/>
                <a:gd name="connsiteY0" fmla="*/ 129440 h 144095"/>
                <a:gd name="connsiteX1" fmla="*/ 26348 w 95994"/>
                <a:gd name="connsiteY1" fmla="*/ 115153 h 144095"/>
                <a:gd name="connsiteX2" fmla="*/ 19056 w 95994"/>
                <a:gd name="connsiteY2" fmla="*/ 72231 h 144095"/>
                <a:gd name="connsiteX3" fmla="*/ 26348 w 95994"/>
                <a:gd name="connsiteY3" fmla="*/ 29398 h 144095"/>
                <a:gd name="connsiteX4" fmla="*/ 48166 w 95994"/>
                <a:gd name="connsiteY4" fmla="*/ 15111 h 144095"/>
                <a:gd name="connsiteX5" fmla="*/ 70074 w 95994"/>
                <a:gd name="connsiteY5" fmla="*/ 29398 h 144095"/>
                <a:gd name="connsiteX6" fmla="*/ 77396 w 95994"/>
                <a:gd name="connsiteY6" fmla="*/ 72231 h 144095"/>
                <a:gd name="connsiteX7" fmla="*/ 70074 w 95994"/>
                <a:gd name="connsiteY7" fmla="*/ 115153 h 144095"/>
                <a:gd name="connsiteX8" fmla="*/ 48166 w 95994"/>
                <a:gd name="connsiteY8" fmla="*/ 129440 h 144095"/>
                <a:gd name="connsiteX9" fmla="*/ 48166 w 95994"/>
                <a:gd name="connsiteY9" fmla="*/ 144324 h 144095"/>
                <a:gd name="connsiteX10" fmla="*/ 83855 w 95994"/>
                <a:gd name="connsiteY10" fmla="*/ 125839 h 144095"/>
                <a:gd name="connsiteX11" fmla="*/ 96178 w 95994"/>
                <a:gd name="connsiteY11" fmla="*/ 72231 h 144095"/>
                <a:gd name="connsiteX12" fmla="*/ 83855 w 95994"/>
                <a:gd name="connsiteY12" fmla="*/ 18683 h 144095"/>
                <a:gd name="connsiteX13" fmla="*/ 48166 w 95994"/>
                <a:gd name="connsiteY13" fmla="*/ 228 h 144095"/>
                <a:gd name="connsiteX14" fmla="*/ 12507 w 95994"/>
                <a:gd name="connsiteY14" fmla="*/ 18683 h 144095"/>
                <a:gd name="connsiteX15" fmla="*/ 184 w 95994"/>
                <a:gd name="connsiteY15" fmla="*/ 72231 h 144095"/>
                <a:gd name="connsiteX16" fmla="*/ 12507 w 95994"/>
                <a:gd name="connsiteY16" fmla="*/ 125839 h 144095"/>
                <a:gd name="connsiteX17" fmla="*/ 48166 w 95994"/>
                <a:gd name="connsiteY17" fmla="*/ 14432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166" y="129440"/>
                  </a:moveTo>
                  <a:cubicBezTo>
                    <a:pt x="38502" y="129440"/>
                    <a:pt x="31230" y="124678"/>
                    <a:pt x="26348" y="115153"/>
                  </a:cubicBezTo>
                  <a:cubicBezTo>
                    <a:pt x="21486" y="105648"/>
                    <a:pt x="19056" y="91340"/>
                    <a:pt x="19056" y="72231"/>
                  </a:cubicBezTo>
                  <a:cubicBezTo>
                    <a:pt x="19056" y="53201"/>
                    <a:pt x="21486" y="38923"/>
                    <a:pt x="26348" y="29398"/>
                  </a:cubicBezTo>
                  <a:cubicBezTo>
                    <a:pt x="31230" y="19873"/>
                    <a:pt x="38502" y="15111"/>
                    <a:pt x="48166" y="15111"/>
                  </a:cubicBezTo>
                  <a:cubicBezTo>
                    <a:pt x="57910" y="15111"/>
                    <a:pt x="65212" y="19873"/>
                    <a:pt x="70074" y="29398"/>
                  </a:cubicBezTo>
                  <a:cubicBezTo>
                    <a:pt x="74956" y="38923"/>
                    <a:pt x="77396" y="53201"/>
                    <a:pt x="77396" y="72231"/>
                  </a:cubicBezTo>
                  <a:cubicBezTo>
                    <a:pt x="77396" y="91340"/>
                    <a:pt x="74956" y="105648"/>
                    <a:pt x="70074" y="115153"/>
                  </a:cubicBezTo>
                  <a:cubicBezTo>
                    <a:pt x="65212" y="124678"/>
                    <a:pt x="57910" y="129440"/>
                    <a:pt x="48166" y="129440"/>
                  </a:cubicBezTo>
                  <a:close/>
                  <a:moveTo>
                    <a:pt x="48166" y="144324"/>
                  </a:moveTo>
                  <a:cubicBezTo>
                    <a:pt x="63744" y="144324"/>
                    <a:pt x="75640" y="138162"/>
                    <a:pt x="83855" y="125839"/>
                  </a:cubicBezTo>
                  <a:cubicBezTo>
                    <a:pt x="92071" y="113536"/>
                    <a:pt x="96178" y="95667"/>
                    <a:pt x="96178" y="72231"/>
                  </a:cubicBezTo>
                  <a:cubicBezTo>
                    <a:pt x="96178" y="48855"/>
                    <a:pt x="92071" y="31006"/>
                    <a:pt x="83855" y="18683"/>
                  </a:cubicBezTo>
                  <a:cubicBezTo>
                    <a:pt x="75640" y="6380"/>
                    <a:pt x="63744" y="228"/>
                    <a:pt x="48166" y="228"/>
                  </a:cubicBezTo>
                  <a:cubicBezTo>
                    <a:pt x="32609" y="228"/>
                    <a:pt x="20722" y="6380"/>
                    <a:pt x="12507" y="18683"/>
                  </a:cubicBezTo>
                  <a:cubicBezTo>
                    <a:pt x="4292" y="31006"/>
                    <a:pt x="184" y="48855"/>
                    <a:pt x="184" y="72231"/>
                  </a:cubicBezTo>
                  <a:cubicBezTo>
                    <a:pt x="184" y="95667"/>
                    <a:pt x="4292" y="113536"/>
                    <a:pt x="12507" y="125839"/>
                  </a:cubicBezTo>
                  <a:cubicBezTo>
                    <a:pt x="20722" y="138162"/>
                    <a:pt x="32609" y="144324"/>
                    <a:pt x="48166" y="144324"/>
                  </a:cubicBezTo>
                  <a:close/>
                </a:path>
              </a:pathLst>
            </a:custGeom>
            <a:solidFill>
              <a:srgbClr val="000000"/>
            </a:solidFill>
            <a:ln w="1905" cap="flat">
              <a:noFill/>
              <a:prstDash val="solid"/>
              <a:round/>
            </a:ln>
          </p:spPr>
          <p:txBody>
            <a:bodyPr rtlCol="0" anchor="ctr"/>
            <a:lstStyle/>
            <a:p>
              <a:endParaRPr lang="en-US"/>
            </a:p>
          </p:txBody>
        </p:sp>
      </p:grpSp>
      <p:grpSp>
        <p:nvGrpSpPr>
          <p:cNvPr id="210" name="Graphic 4">
            <a:extLst>
              <a:ext uri="{FF2B5EF4-FFF2-40B4-BE49-F238E27FC236}">
                <a16:creationId xmlns:a16="http://schemas.microsoft.com/office/drawing/2014/main" id="{384BE76E-C3EE-4B53-A4D0-E2692D01BCF4}"/>
              </a:ext>
            </a:extLst>
          </p:cNvPr>
          <p:cNvGrpSpPr/>
          <p:nvPr/>
        </p:nvGrpSpPr>
        <p:grpSpPr>
          <a:xfrm>
            <a:off x="7208346" y="5735018"/>
            <a:ext cx="89862" cy="280800"/>
            <a:chOff x="7208346" y="5735018"/>
            <a:chExt cx="89862" cy="280800"/>
          </a:xfrm>
          <a:solidFill>
            <a:srgbClr val="000000"/>
          </a:solidFill>
        </p:grpSpPr>
        <p:sp>
          <p:nvSpPr>
            <p:cNvPr id="211" name="Freeform: Shape 210">
              <a:extLst>
                <a:ext uri="{FF2B5EF4-FFF2-40B4-BE49-F238E27FC236}">
                  <a16:creationId xmlns:a16="http://schemas.microsoft.com/office/drawing/2014/main" id="{737B2BCE-1F8E-4B7B-9C0D-8B4059C9DA9B}"/>
                </a:ext>
              </a:extLst>
            </p:cNvPr>
            <p:cNvSpPr/>
            <p:nvPr/>
          </p:nvSpPr>
          <p:spPr>
            <a:xfrm>
              <a:off x="7254240" y="5735018"/>
              <a:ext cx="19050" cy="66675"/>
            </a:xfrm>
            <a:custGeom>
              <a:avLst/>
              <a:gdLst>
                <a:gd name="connsiteX0" fmla="*/ 173 w 19050"/>
                <a:gd name="connsiteY0" fmla="*/ 253 h 66675"/>
                <a:gd name="connsiteX1" fmla="*/ 173 w 19050"/>
                <a:gd name="connsiteY1" fmla="*/ 66928 h 66675"/>
              </a:gdLst>
              <a:ahLst/>
              <a:cxnLst>
                <a:cxn ang="0">
                  <a:pos x="connsiteX0" y="connsiteY0"/>
                </a:cxn>
                <a:cxn ang="0">
                  <a:pos x="connsiteX1" y="connsiteY1"/>
                </a:cxn>
              </a:cxnLst>
              <a:rect l="l" t="t" r="r" b="b"/>
              <a:pathLst>
                <a:path w="19050" h="66675">
                  <a:moveTo>
                    <a:pt x="173" y="253"/>
                  </a:moveTo>
                  <a:lnTo>
                    <a:pt x="173" y="66928"/>
                  </a:lnTo>
                </a:path>
              </a:pathLst>
            </a:custGeom>
            <a:solidFill>
              <a:srgbClr val="000000"/>
            </a:solidFill>
            <a:ln w="15240" cap="flat">
              <a:solidFill>
                <a:srgbClr val="000000"/>
              </a:solidFill>
              <a:prstDash val="solid"/>
              <a:round/>
            </a:ln>
          </p:spPr>
          <p:txBody>
            <a:bodyPr rtlCol="0" anchor="ctr"/>
            <a:lstStyle/>
            <a:p>
              <a:endParaRPr lang="en-US"/>
            </a:p>
          </p:txBody>
        </p:sp>
        <p:sp>
          <p:nvSpPr>
            <p:cNvPr id="212" name="Freeform: Shape 211">
              <a:extLst>
                <a:ext uri="{FF2B5EF4-FFF2-40B4-BE49-F238E27FC236}">
                  <a16:creationId xmlns:a16="http://schemas.microsoft.com/office/drawing/2014/main" id="{AE8A1B4F-6258-4F52-8F42-6D1257B550ED}"/>
                </a:ext>
              </a:extLst>
            </p:cNvPr>
            <p:cNvSpPr/>
            <p:nvPr/>
          </p:nvSpPr>
          <p:spPr>
            <a:xfrm flipV="1">
              <a:off x="7208346" y="5874223"/>
              <a:ext cx="89862" cy="141594"/>
            </a:xfrm>
            <a:custGeom>
              <a:avLst/>
              <a:gdLst>
                <a:gd name="connsiteX0" fmla="*/ 6005 w 89862"/>
                <a:gd name="connsiteY0" fmla="*/ 141824 h 141594"/>
                <a:gd name="connsiteX1" fmla="*/ 79764 w 89862"/>
                <a:gd name="connsiteY1" fmla="*/ 141824 h 141594"/>
                <a:gd name="connsiteX2" fmla="*/ 79764 w 89862"/>
                <a:gd name="connsiteY2" fmla="*/ 125989 h 141594"/>
                <a:gd name="connsiteX3" fmla="*/ 23210 w 89862"/>
                <a:gd name="connsiteY3" fmla="*/ 125989 h 141594"/>
                <a:gd name="connsiteX4" fmla="*/ 23210 w 89862"/>
                <a:gd name="connsiteY4" fmla="*/ 91966 h 141594"/>
                <a:gd name="connsiteX5" fmla="*/ 31366 w 89862"/>
                <a:gd name="connsiteY5" fmla="*/ 94050 h 141594"/>
                <a:gd name="connsiteX6" fmla="*/ 39581 w 89862"/>
                <a:gd name="connsiteY6" fmla="*/ 94735 h 141594"/>
                <a:gd name="connsiteX7" fmla="*/ 76401 w 89862"/>
                <a:gd name="connsiteY7" fmla="*/ 81995 h 141594"/>
                <a:gd name="connsiteX8" fmla="*/ 90004 w 89862"/>
                <a:gd name="connsiteY8" fmla="*/ 47496 h 141594"/>
                <a:gd name="connsiteX9" fmla="*/ 76044 w 89862"/>
                <a:gd name="connsiteY9" fmla="*/ 12641 h 141594"/>
                <a:gd name="connsiteX10" fmla="*/ 36694 w 89862"/>
                <a:gd name="connsiteY10" fmla="*/ 229 h 141594"/>
                <a:gd name="connsiteX11" fmla="*/ 18864 w 89862"/>
                <a:gd name="connsiteY11" fmla="*/ 1717 h 141594"/>
                <a:gd name="connsiteX12" fmla="*/ 141 w 89862"/>
                <a:gd name="connsiteY12" fmla="*/ 6182 h 141594"/>
                <a:gd name="connsiteX13" fmla="*/ 141 w 89862"/>
                <a:gd name="connsiteY13" fmla="*/ 25083 h 141594"/>
                <a:gd name="connsiteX14" fmla="*/ 17435 w 89862"/>
                <a:gd name="connsiteY14" fmla="*/ 18296 h 141594"/>
                <a:gd name="connsiteX15" fmla="*/ 36307 w 89862"/>
                <a:gd name="connsiteY15" fmla="*/ 16064 h 141594"/>
                <a:gd name="connsiteX16" fmla="*/ 61786 w 89862"/>
                <a:gd name="connsiteY16" fmla="*/ 24517 h 141594"/>
                <a:gd name="connsiteX17" fmla="*/ 71192 w 89862"/>
                <a:gd name="connsiteY17" fmla="*/ 47496 h 141594"/>
                <a:gd name="connsiteX18" fmla="*/ 61786 w 89862"/>
                <a:gd name="connsiteY18" fmla="*/ 70446 h 141594"/>
                <a:gd name="connsiteX19" fmla="*/ 36307 w 89862"/>
                <a:gd name="connsiteY19" fmla="*/ 78929 h 141594"/>
                <a:gd name="connsiteX20" fmla="*/ 21275 w 89862"/>
                <a:gd name="connsiteY20" fmla="*/ 77262 h 141594"/>
                <a:gd name="connsiteX21" fmla="*/ 6005 w 89862"/>
                <a:gd name="connsiteY21" fmla="*/ 72053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005" y="141824"/>
                  </a:moveTo>
                  <a:lnTo>
                    <a:pt x="79764" y="141824"/>
                  </a:lnTo>
                  <a:lnTo>
                    <a:pt x="79764" y="125989"/>
                  </a:lnTo>
                  <a:lnTo>
                    <a:pt x="23210" y="125989"/>
                  </a:lnTo>
                  <a:lnTo>
                    <a:pt x="23210" y="91966"/>
                  </a:lnTo>
                  <a:cubicBezTo>
                    <a:pt x="25928" y="92899"/>
                    <a:pt x="28647" y="93594"/>
                    <a:pt x="31366" y="94050"/>
                  </a:cubicBezTo>
                  <a:cubicBezTo>
                    <a:pt x="34104" y="94506"/>
                    <a:pt x="36843" y="94735"/>
                    <a:pt x="39581" y="94735"/>
                  </a:cubicBezTo>
                  <a:cubicBezTo>
                    <a:pt x="55079" y="94735"/>
                    <a:pt x="67352" y="90488"/>
                    <a:pt x="76401" y="81995"/>
                  </a:cubicBezTo>
                  <a:cubicBezTo>
                    <a:pt x="85470" y="73502"/>
                    <a:pt x="90004" y="62002"/>
                    <a:pt x="90004" y="47496"/>
                  </a:cubicBezTo>
                  <a:cubicBezTo>
                    <a:pt x="90004" y="32554"/>
                    <a:pt x="85350" y="20936"/>
                    <a:pt x="76044" y="12641"/>
                  </a:cubicBezTo>
                  <a:cubicBezTo>
                    <a:pt x="66737" y="4366"/>
                    <a:pt x="53620" y="229"/>
                    <a:pt x="36694" y="229"/>
                  </a:cubicBezTo>
                  <a:cubicBezTo>
                    <a:pt x="30860" y="229"/>
                    <a:pt x="24916" y="725"/>
                    <a:pt x="18864" y="1717"/>
                  </a:cubicBezTo>
                  <a:cubicBezTo>
                    <a:pt x="12832" y="2709"/>
                    <a:pt x="6591" y="4197"/>
                    <a:pt x="141" y="6182"/>
                  </a:cubicBezTo>
                  <a:lnTo>
                    <a:pt x="141" y="25083"/>
                  </a:lnTo>
                  <a:cubicBezTo>
                    <a:pt x="5717" y="22047"/>
                    <a:pt x="11482" y="19785"/>
                    <a:pt x="17435" y="18296"/>
                  </a:cubicBezTo>
                  <a:cubicBezTo>
                    <a:pt x="23388" y="16808"/>
                    <a:pt x="29679" y="16064"/>
                    <a:pt x="36307" y="16064"/>
                  </a:cubicBezTo>
                  <a:cubicBezTo>
                    <a:pt x="47042" y="16064"/>
                    <a:pt x="55535" y="18882"/>
                    <a:pt x="61786" y="24517"/>
                  </a:cubicBezTo>
                  <a:cubicBezTo>
                    <a:pt x="68057" y="30153"/>
                    <a:pt x="71192" y="37813"/>
                    <a:pt x="71192" y="47496"/>
                  </a:cubicBezTo>
                  <a:cubicBezTo>
                    <a:pt x="71192" y="57160"/>
                    <a:pt x="68057" y="64810"/>
                    <a:pt x="61786" y="70446"/>
                  </a:cubicBezTo>
                  <a:cubicBezTo>
                    <a:pt x="55535" y="76101"/>
                    <a:pt x="47042" y="78929"/>
                    <a:pt x="36307" y="78929"/>
                  </a:cubicBezTo>
                  <a:cubicBezTo>
                    <a:pt x="31286" y="78929"/>
                    <a:pt x="26276" y="78374"/>
                    <a:pt x="21275" y="77262"/>
                  </a:cubicBezTo>
                  <a:cubicBezTo>
                    <a:pt x="16294" y="76151"/>
                    <a:pt x="11204" y="74415"/>
                    <a:pt x="6005" y="72053"/>
                  </a:cubicBezTo>
                  <a:close/>
                </a:path>
              </a:pathLst>
            </a:custGeom>
            <a:solidFill>
              <a:srgbClr val="000000"/>
            </a:solidFill>
            <a:ln w="1905" cap="flat">
              <a:noFill/>
              <a:prstDash val="solid"/>
              <a:round/>
            </a:ln>
          </p:spPr>
          <p:txBody>
            <a:bodyPr rtlCol="0" anchor="ctr"/>
            <a:lstStyle/>
            <a:p>
              <a:endParaRPr lang="en-US"/>
            </a:p>
          </p:txBody>
        </p:sp>
      </p:grpSp>
      <p:grpSp>
        <p:nvGrpSpPr>
          <p:cNvPr id="213" name="Graphic 4">
            <a:extLst>
              <a:ext uri="{FF2B5EF4-FFF2-40B4-BE49-F238E27FC236}">
                <a16:creationId xmlns:a16="http://schemas.microsoft.com/office/drawing/2014/main" id="{384BE76E-C3EE-4B53-A4D0-E2692D01BCF4}"/>
              </a:ext>
            </a:extLst>
          </p:cNvPr>
          <p:cNvGrpSpPr/>
          <p:nvPr/>
        </p:nvGrpSpPr>
        <p:grpSpPr>
          <a:xfrm>
            <a:off x="6330990" y="5735018"/>
            <a:ext cx="208831" cy="280800"/>
            <a:chOff x="6330990" y="5735018"/>
            <a:chExt cx="208831" cy="280800"/>
          </a:xfrm>
          <a:solidFill>
            <a:srgbClr val="000000"/>
          </a:solidFill>
        </p:grpSpPr>
        <p:sp>
          <p:nvSpPr>
            <p:cNvPr id="214" name="Freeform: Shape 213">
              <a:extLst>
                <a:ext uri="{FF2B5EF4-FFF2-40B4-BE49-F238E27FC236}">
                  <a16:creationId xmlns:a16="http://schemas.microsoft.com/office/drawing/2014/main" id="{85AFEDD1-0504-45A4-972C-60F4461DB87C}"/>
                </a:ext>
              </a:extLst>
            </p:cNvPr>
            <p:cNvSpPr/>
            <p:nvPr/>
          </p:nvSpPr>
          <p:spPr>
            <a:xfrm>
              <a:off x="6431280" y="5735018"/>
              <a:ext cx="19050" cy="66675"/>
            </a:xfrm>
            <a:custGeom>
              <a:avLst/>
              <a:gdLst>
                <a:gd name="connsiteX0" fmla="*/ 130 w 19050"/>
                <a:gd name="connsiteY0" fmla="*/ 253 h 66675"/>
                <a:gd name="connsiteX1" fmla="*/ 130 w 19050"/>
                <a:gd name="connsiteY1" fmla="*/ 66928 h 66675"/>
              </a:gdLst>
              <a:ahLst/>
              <a:cxnLst>
                <a:cxn ang="0">
                  <a:pos x="connsiteX0" y="connsiteY0"/>
                </a:cxn>
                <a:cxn ang="0">
                  <a:pos x="connsiteX1" y="connsiteY1"/>
                </a:cxn>
              </a:cxnLst>
              <a:rect l="l" t="t" r="r" b="b"/>
              <a:pathLst>
                <a:path w="19050" h="66675">
                  <a:moveTo>
                    <a:pt x="130" y="253"/>
                  </a:moveTo>
                  <a:lnTo>
                    <a:pt x="130" y="66928"/>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15" name="Graphic 4">
              <a:extLst>
                <a:ext uri="{FF2B5EF4-FFF2-40B4-BE49-F238E27FC236}">
                  <a16:creationId xmlns:a16="http://schemas.microsoft.com/office/drawing/2014/main" id="{384BE76E-C3EE-4B53-A4D0-E2692D01BCF4}"/>
                </a:ext>
              </a:extLst>
            </p:cNvPr>
            <p:cNvGrpSpPr/>
            <p:nvPr/>
          </p:nvGrpSpPr>
          <p:grpSpPr>
            <a:xfrm>
              <a:off x="6330990" y="5871723"/>
              <a:ext cx="208831" cy="144095"/>
              <a:chOff x="6330990" y="5871723"/>
              <a:chExt cx="208831" cy="144095"/>
            </a:xfrm>
            <a:solidFill>
              <a:srgbClr val="000000"/>
            </a:solidFill>
          </p:grpSpPr>
          <p:sp>
            <p:nvSpPr>
              <p:cNvPr id="216" name="Freeform: Shape 215">
                <a:extLst>
                  <a:ext uri="{FF2B5EF4-FFF2-40B4-BE49-F238E27FC236}">
                    <a16:creationId xmlns:a16="http://schemas.microsoft.com/office/drawing/2014/main" id="{8504B4B3-9775-4337-998F-2375BA648725}"/>
                  </a:ext>
                </a:extLst>
              </p:cNvPr>
              <p:cNvSpPr/>
              <p:nvPr/>
            </p:nvSpPr>
            <p:spPr>
              <a:xfrm flipV="1">
                <a:off x="6330990" y="5874223"/>
                <a:ext cx="82688" cy="138886"/>
              </a:xfrm>
              <a:custGeom>
                <a:avLst/>
                <a:gdLst>
                  <a:gd name="connsiteX0" fmla="*/ 2802 w 82688"/>
                  <a:gd name="connsiteY0" fmla="*/ 16033 h 138886"/>
                  <a:gd name="connsiteX1" fmla="*/ 33491 w 82688"/>
                  <a:gd name="connsiteY1" fmla="*/ 16033 h 138886"/>
                  <a:gd name="connsiteX2" fmla="*/ 33491 w 82688"/>
                  <a:gd name="connsiteY2" fmla="*/ 121999 h 138886"/>
                  <a:gd name="connsiteX3" fmla="*/ 94 w 82688"/>
                  <a:gd name="connsiteY3" fmla="*/ 115302 h 138886"/>
                  <a:gd name="connsiteX4" fmla="*/ 94 w 82688"/>
                  <a:gd name="connsiteY4" fmla="*/ 132417 h 138886"/>
                  <a:gd name="connsiteX5" fmla="*/ 33312 w 82688"/>
                  <a:gd name="connsiteY5" fmla="*/ 139114 h 138886"/>
                  <a:gd name="connsiteX6" fmla="*/ 52094 w 82688"/>
                  <a:gd name="connsiteY6" fmla="*/ 139114 h 138886"/>
                  <a:gd name="connsiteX7" fmla="*/ 52094 w 82688"/>
                  <a:gd name="connsiteY7" fmla="*/ 16033 h 138886"/>
                  <a:gd name="connsiteX8" fmla="*/ 82783 w 82688"/>
                  <a:gd name="connsiteY8" fmla="*/ 16033 h 138886"/>
                  <a:gd name="connsiteX9" fmla="*/ 82783 w 82688"/>
                  <a:gd name="connsiteY9" fmla="*/ 228 h 138886"/>
                  <a:gd name="connsiteX10" fmla="*/ 2802 w 82688"/>
                  <a:gd name="connsiteY10" fmla="*/ 228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802" y="16033"/>
                    </a:moveTo>
                    <a:lnTo>
                      <a:pt x="33491" y="16033"/>
                    </a:lnTo>
                    <a:lnTo>
                      <a:pt x="33491" y="121999"/>
                    </a:lnTo>
                    <a:lnTo>
                      <a:pt x="94" y="115302"/>
                    </a:lnTo>
                    <a:lnTo>
                      <a:pt x="94" y="132417"/>
                    </a:lnTo>
                    <a:lnTo>
                      <a:pt x="33312" y="139114"/>
                    </a:lnTo>
                    <a:lnTo>
                      <a:pt x="52094" y="139114"/>
                    </a:lnTo>
                    <a:lnTo>
                      <a:pt x="52094" y="16033"/>
                    </a:lnTo>
                    <a:lnTo>
                      <a:pt x="82783" y="16033"/>
                    </a:lnTo>
                    <a:lnTo>
                      <a:pt x="82783" y="228"/>
                    </a:lnTo>
                    <a:lnTo>
                      <a:pt x="2802" y="228"/>
                    </a:lnTo>
                    <a:close/>
                  </a:path>
                </a:pathLst>
              </a:custGeom>
              <a:solidFill>
                <a:srgbClr val="000000"/>
              </a:solidFill>
              <a:ln w="1905" cap="flat">
                <a:noFill/>
                <a:prstDash val="solid"/>
                <a:round/>
              </a:ln>
            </p:spPr>
            <p:txBody>
              <a:bodyPr rtlCol="0" anchor="ctr"/>
              <a:lstStyle/>
              <a:p>
                <a:endParaRPr lang="en-US"/>
              </a:p>
            </p:txBody>
          </p:sp>
          <p:sp>
            <p:nvSpPr>
              <p:cNvPr id="217" name="Freeform: Shape 216">
                <a:extLst>
                  <a:ext uri="{FF2B5EF4-FFF2-40B4-BE49-F238E27FC236}">
                    <a16:creationId xmlns:a16="http://schemas.microsoft.com/office/drawing/2014/main" id="{F6023DE8-0080-44A7-94CD-D8BB48C3A324}"/>
                  </a:ext>
                </a:extLst>
              </p:cNvPr>
              <p:cNvSpPr/>
              <p:nvPr/>
            </p:nvSpPr>
            <p:spPr>
              <a:xfrm flipV="1">
                <a:off x="6443827" y="5871723"/>
                <a:ext cx="95994" cy="144095"/>
              </a:xfrm>
              <a:custGeom>
                <a:avLst/>
                <a:gdLst>
                  <a:gd name="connsiteX0" fmla="*/ 48083 w 95994"/>
                  <a:gd name="connsiteY0" fmla="*/ 129440 h 144095"/>
                  <a:gd name="connsiteX1" fmla="*/ 26265 w 95994"/>
                  <a:gd name="connsiteY1" fmla="*/ 115153 h 144095"/>
                  <a:gd name="connsiteX2" fmla="*/ 18972 w 95994"/>
                  <a:gd name="connsiteY2" fmla="*/ 72231 h 144095"/>
                  <a:gd name="connsiteX3" fmla="*/ 26265 w 95994"/>
                  <a:gd name="connsiteY3" fmla="*/ 29398 h 144095"/>
                  <a:gd name="connsiteX4" fmla="*/ 48083 w 95994"/>
                  <a:gd name="connsiteY4" fmla="*/ 15111 h 144095"/>
                  <a:gd name="connsiteX5" fmla="*/ 69991 w 95994"/>
                  <a:gd name="connsiteY5" fmla="*/ 29398 h 144095"/>
                  <a:gd name="connsiteX6" fmla="*/ 77313 w 95994"/>
                  <a:gd name="connsiteY6" fmla="*/ 72231 h 144095"/>
                  <a:gd name="connsiteX7" fmla="*/ 69991 w 95994"/>
                  <a:gd name="connsiteY7" fmla="*/ 115153 h 144095"/>
                  <a:gd name="connsiteX8" fmla="*/ 48083 w 95994"/>
                  <a:gd name="connsiteY8" fmla="*/ 129440 h 144095"/>
                  <a:gd name="connsiteX9" fmla="*/ 48083 w 95994"/>
                  <a:gd name="connsiteY9" fmla="*/ 144324 h 144095"/>
                  <a:gd name="connsiteX10" fmla="*/ 83772 w 95994"/>
                  <a:gd name="connsiteY10" fmla="*/ 125839 h 144095"/>
                  <a:gd name="connsiteX11" fmla="*/ 96095 w 95994"/>
                  <a:gd name="connsiteY11" fmla="*/ 72231 h 144095"/>
                  <a:gd name="connsiteX12" fmla="*/ 83772 w 95994"/>
                  <a:gd name="connsiteY12" fmla="*/ 18683 h 144095"/>
                  <a:gd name="connsiteX13" fmla="*/ 48083 w 95994"/>
                  <a:gd name="connsiteY13" fmla="*/ 228 h 144095"/>
                  <a:gd name="connsiteX14" fmla="*/ 12424 w 95994"/>
                  <a:gd name="connsiteY14" fmla="*/ 18683 h 144095"/>
                  <a:gd name="connsiteX15" fmla="*/ 101 w 95994"/>
                  <a:gd name="connsiteY15" fmla="*/ 72231 h 144095"/>
                  <a:gd name="connsiteX16" fmla="*/ 12424 w 95994"/>
                  <a:gd name="connsiteY16" fmla="*/ 125839 h 144095"/>
                  <a:gd name="connsiteX17" fmla="*/ 48083 w 95994"/>
                  <a:gd name="connsiteY17" fmla="*/ 14432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83" y="129440"/>
                    </a:moveTo>
                    <a:cubicBezTo>
                      <a:pt x="38419" y="129440"/>
                      <a:pt x="31146" y="124678"/>
                      <a:pt x="26265" y="115153"/>
                    </a:cubicBezTo>
                    <a:cubicBezTo>
                      <a:pt x="21403" y="105648"/>
                      <a:pt x="18972" y="91340"/>
                      <a:pt x="18972" y="72231"/>
                    </a:cubicBezTo>
                    <a:cubicBezTo>
                      <a:pt x="18972" y="53201"/>
                      <a:pt x="21403" y="38923"/>
                      <a:pt x="26265" y="29398"/>
                    </a:cubicBezTo>
                    <a:cubicBezTo>
                      <a:pt x="31146" y="19873"/>
                      <a:pt x="38419" y="15111"/>
                      <a:pt x="48083" y="15111"/>
                    </a:cubicBezTo>
                    <a:cubicBezTo>
                      <a:pt x="57826" y="15111"/>
                      <a:pt x="65129" y="19873"/>
                      <a:pt x="69991" y="29398"/>
                    </a:cubicBezTo>
                    <a:cubicBezTo>
                      <a:pt x="74872" y="38923"/>
                      <a:pt x="77313" y="53201"/>
                      <a:pt x="77313" y="72231"/>
                    </a:cubicBezTo>
                    <a:cubicBezTo>
                      <a:pt x="77313" y="91340"/>
                      <a:pt x="74872" y="105648"/>
                      <a:pt x="69991" y="115153"/>
                    </a:cubicBezTo>
                    <a:cubicBezTo>
                      <a:pt x="65129" y="124678"/>
                      <a:pt x="57826" y="129440"/>
                      <a:pt x="48083" y="129440"/>
                    </a:cubicBezTo>
                    <a:close/>
                    <a:moveTo>
                      <a:pt x="48083" y="144324"/>
                    </a:moveTo>
                    <a:cubicBezTo>
                      <a:pt x="63660" y="144324"/>
                      <a:pt x="75557" y="138162"/>
                      <a:pt x="83772" y="125839"/>
                    </a:cubicBezTo>
                    <a:cubicBezTo>
                      <a:pt x="91987" y="113536"/>
                      <a:pt x="96095" y="95667"/>
                      <a:pt x="96095" y="72231"/>
                    </a:cubicBezTo>
                    <a:cubicBezTo>
                      <a:pt x="96095" y="48855"/>
                      <a:pt x="91987" y="31006"/>
                      <a:pt x="83772" y="18683"/>
                    </a:cubicBezTo>
                    <a:cubicBezTo>
                      <a:pt x="75557" y="6380"/>
                      <a:pt x="63660" y="228"/>
                      <a:pt x="48083" y="228"/>
                    </a:cubicBezTo>
                    <a:cubicBezTo>
                      <a:pt x="32526" y="228"/>
                      <a:pt x="20639" y="6380"/>
                      <a:pt x="12424" y="18683"/>
                    </a:cubicBezTo>
                    <a:cubicBezTo>
                      <a:pt x="4209" y="31006"/>
                      <a:pt x="101" y="48855"/>
                      <a:pt x="101" y="72231"/>
                    </a:cubicBezTo>
                    <a:cubicBezTo>
                      <a:pt x="101" y="95667"/>
                      <a:pt x="4209" y="113536"/>
                      <a:pt x="12424" y="125839"/>
                    </a:cubicBezTo>
                    <a:cubicBezTo>
                      <a:pt x="20639" y="138162"/>
                      <a:pt x="32526" y="144324"/>
                      <a:pt x="48083" y="144324"/>
                    </a:cubicBezTo>
                    <a:close/>
                  </a:path>
                </a:pathLst>
              </a:custGeom>
              <a:solidFill>
                <a:srgbClr val="000000"/>
              </a:solidFill>
              <a:ln w="1905" cap="flat">
                <a:noFill/>
                <a:prstDash val="solid"/>
                <a:round/>
              </a:ln>
            </p:spPr>
            <p:txBody>
              <a:bodyPr rtlCol="0" anchor="ctr"/>
              <a:lstStyle/>
              <a:p>
                <a:endParaRPr lang="en-US"/>
              </a:p>
            </p:txBody>
          </p:sp>
        </p:grpSp>
      </p:grpSp>
      <p:grpSp>
        <p:nvGrpSpPr>
          <p:cNvPr id="218" name="Graphic 4">
            <a:extLst>
              <a:ext uri="{FF2B5EF4-FFF2-40B4-BE49-F238E27FC236}">
                <a16:creationId xmlns:a16="http://schemas.microsoft.com/office/drawing/2014/main" id="{384BE76E-C3EE-4B53-A4D0-E2692D01BCF4}"/>
              </a:ext>
            </a:extLst>
          </p:cNvPr>
          <p:cNvGrpSpPr/>
          <p:nvPr/>
        </p:nvGrpSpPr>
        <p:grpSpPr>
          <a:xfrm>
            <a:off x="5508039" y="5735018"/>
            <a:ext cx="204843" cy="280800"/>
            <a:chOff x="5508039" y="5735018"/>
            <a:chExt cx="204843" cy="280800"/>
          </a:xfrm>
          <a:solidFill>
            <a:srgbClr val="000000"/>
          </a:solidFill>
        </p:grpSpPr>
        <p:sp>
          <p:nvSpPr>
            <p:cNvPr id="219" name="Freeform: Shape 218">
              <a:extLst>
                <a:ext uri="{FF2B5EF4-FFF2-40B4-BE49-F238E27FC236}">
                  <a16:creationId xmlns:a16="http://schemas.microsoft.com/office/drawing/2014/main" id="{FEE40B7A-FF3C-4412-9342-1B85C2FC6CCE}"/>
                </a:ext>
              </a:extLst>
            </p:cNvPr>
            <p:cNvSpPr/>
            <p:nvPr/>
          </p:nvSpPr>
          <p:spPr>
            <a:xfrm>
              <a:off x="5608320" y="5735018"/>
              <a:ext cx="19050" cy="66675"/>
            </a:xfrm>
            <a:custGeom>
              <a:avLst/>
              <a:gdLst>
                <a:gd name="connsiteX0" fmla="*/ 86 w 19050"/>
                <a:gd name="connsiteY0" fmla="*/ 253 h 66675"/>
                <a:gd name="connsiteX1" fmla="*/ 86 w 19050"/>
                <a:gd name="connsiteY1" fmla="*/ 66928 h 66675"/>
              </a:gdLst>
              <a:ahLst/>
              <a:cxnLst>
                <a:cxn ang="0">
                  <a:pos x="connsiteX0" y="connsiteY0"/>
                </a:cxn>
                <a:cxn ang="0">
                  <a:pos x="connsiteX1" y="connsiteY1"/>
                </a:cxn>
              </a:cxnLst>
              <a:rect l="l" t="t" r="r" b="b"/>
              <a:pathLst>
                <a:path w="19050" h="66675">
                  <a:moveTo>
                    <a:pt x="86" y="253"/>
                  </a:moveTo>
                  <a:lnTo>
                    <a:pt x="86" y="66928"/>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20" name="Graphic 4">
              <a:extLst>
                <a:ext uri="{FF2B5EF4-FFF2-40B4-BE49-F238E27FC236}">
                  <a16:creationId xmlns:a16="http://schemas.microsoft.com/office/drawing/2014/main" id="{384BE76E-C3EE-4B53-A4D0-E2692D01BCF4}"/>
                </a:ext>
              </a:extLst>
            </p:cNvPr>
            <p:cNvGrpSpPr/>
            <p:nvPr/>
          </p:nvGrpSpPr>
          <p:grpSpPr>
            <a:xfrm>
              <a:off x="5508039" y="5874223"/>
              <a:ext cx="204843" cy="141594"/>
              <a:chOff x="5508039" y="5874223"/>
              <a:chExt cx="204843" cy="141594"/>
            </a:xfrm>
            <a:solidFill>
              <a:srgbClr val="000000"/>
            </a:solidFill>
          </p:grpSpPr>
          <p:sp>
            <p:nvSpPr>
              <p:cNvPr id="221" name="Freeform: Shape 220">
                <a:extLst>
                  <a:ext uri="{FF2B5EF4-FFF2-40B4-BE49-F238E27FC236}">
                    <a16:creationId xmlns:a16="http://schemas.microsoft.com/office/drawing/2014/main" id="{DA41ABB0-1821-4170-AF09-D19E789EC319}"/>
                  </a:ext>
                </a:extLst>
              </p:cNvPr>
              <p:cNvSpPr/>
              <p:nvPr/>
            </p:nvSpPr>
            <p:spPr>
              <a:xfrm flipV="1">
                <a:off x="5508039" y="5874223"/>
                <a:ext cx="82688" cy="138886"/>
              </a:xfrm>
              <a:custGeom>
                <a:avLst/>
                <a:gdLst>
                  <a:gd name="connsiteX0" fmla="*/ 2759 w 82688"/>
                  <a:gd name="connsiteY0" fmla="*/ 16033 h 138886"/>
                  <a:gd name="connsiteX1" fmla="*/ 33448 w 82688"/>
                  <a:gd name="connsiteY1" fmla="*/ 16033 h 138886"/>
                  <a:gd name="connsiteX2" fmla="*/ 33448 w 82688"/>
                  <a:gd name="connsiteY2" fmla="*/ 121999 h 138886"/>
                  <a:gd name="connsiteX3" fmla="*/ 51 w 82688"/>
                  <a:gd name="connsiteY3" fmla="*/ 115302 h 138886"/>
                  <a:gd name="connsiteX4" fmla="*/ 51 w 82688"/>
                  <a:gd name="connsiteY4" fmla="*/ 132417 h 138886"/>
                  <a:gd name="connsiteX5" fmla="*/ 33269 w 82688"/>
                  <a:gd name="connsiteY5" fmla="*/ 139114 h 138886"/>
                  <a:gd name="connsiteX6" fmla="*/ 52051 w 82688"/>
                  <a:gd name="connsiteY6" fmla="*/ 139114 h 138886"/>
                  <a:gd name="connsiteX7" fmla="*/ 52051 w 82688"/>
                  <a:gd name="connsiteY7" fmla="*/ 16033 h 138886"/>
                  <a:gd name="connsiteX8" fmla="*/ 82739 w 82688"/>
                  <a:gd name="connsiteY8" fmla="*/ 16033 h 138886"/>
                  <a:gd name="connsiteX9" fmla="*/ 82739 w 82688"/>
                  <a:gd name="connsiteY9" fmla="*/ 228 h 138886"/>
                  <a:gd name="connsiteX10" fmla="*/ 2759 w 82688"/>
                  <a:gd name="connsiteY10" fmla="*/ 228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759" y="16033"/>
                    </a:moveTo>
                    <a:lnTo>
                      <a:pt x="33448" y="16033"/>
                    </a:lnTo>
                    <a:lnTo>
                      <a:pt x="33448" y="121999"/>
                    </a:lnTo>
                    <a:lnTo>
                      <a:pt x="51" y="115302"/>
                    </a:lnTo>
                    <a:lnTo>
                      <a:pt x="51" y="132417"/>
                    </a:lnTo>
                    <a:lnTo>
                      <a:pt x="33269" y="139114"/>
                    </a:lnTo>
                    <a:lnTo>
                      <a:pt x="52051" y="139114"/>
                    </a:lnTo>
                    <a:lnTo>
                      <a:pt x="52051" y="16033"/>
                    </a:lnTo>
                    <a:lnTo>
                      <a:pt x="82739" y="16033"/>
                    </a:lnTo>
                    <a:lnTo>
                      <a:pt x="82739" y="228"/>
                    </a:lnTo>
                    <a:lnTo>
                      <a:pt x="2759" y="228"/>
                    </a:lnTo>
                    <a:close/>
                  </a:path>
                </a:pathLst>
              </a:custGeom>
              <a:solidFill>
                <a:srgbClr val="000000"/>
              </a:solidFill>
              <a:ln w="1905" cap="flat">
                <a:noFill/>
                <a:prstDash val="solid"/>
                <a:round/>
              </a:ln>
            </p:spPr>
            <p:txBody>
              <a:bodyPr rtlCol="0" anchor="ctr"/>
              <a:lstStyle/>
              <a:p>
                <a:endParaRPr lang="en-US"/>
              </a:p>
            </p:txBody>
          </p:sp>
          <p:sp>
            <p:nvSpPr>
              <p:cNvPr id="222" name="Freeform: Shape 221">
                <a:extLst>
                  <a:ext uri="{FF2B5EF4-FFF2-40B4-BE49-F238E27FC236}">
                    <a16:creationId xmlns:a16="http://schemas.microsoft.com/office/drawing/2014/main" id="{F46E3AB8-A776-478D-8C9B-7E24717D2B9B}"/>
                  </a:ext>
                </a:extLst>
              </p:cNvPr>
              <p:cNvSpPr/>
              <p:nvPr/>
            </p:nvSpPr>
            <p:spPr>
              <a:xfrm flipV="1">
                <a:off x="5623020" y="5874223"/>
                <a:ext cx="89862" cy="141594"/>
              </a:xfrm>
              <a:custGeom>
                <a:avLst/>
                <a:gdLst>
                  <a:gd name="connsiteX0" fmla="*/ 5922 w 89862"/>
                  <a:gd name="connsiteY0" fmla="*/ 141824 h 141594"/>
                  <a:gd name="connsiteX1" fmla="*/ 79681 w 89862"/>
                  <a:gd name="connsiteY1" fmla="*/ 141824 h 141594"/>
                  <a:gd name="connsiteX2" fmla="*/ 79681 w 89862"/>
                  <a:gd name="connsiteY2" fmla="*/ 125989 h 141594"/>
                  <a:gd name="connsiteX3" fmla="*/ 23127 w 89862"/>
                  <a:gd name="connsiteY3" fmla="*/ 125989 h 141594"/>
                  <a:gd name="connsiteX4" fmla="*/ 23127 w 89862"/>
                  <a:gd name="connsiteY4" fmla="*/ 91966 h 141594"/>
                  <a:gd name="connsiteX5" fmla="*/ 31282 w 89862"/>
                  <a:gd name="connsiteY5" fmla="*/ 94050 h 141594"/>
                  <a:gd name="connsiteX6" fmla="*/ 39498 w 89862"/>
                  <a:gd name="connsiteY6" fmla="*/ 94735 h 141594"/>
                  <a:gd name="connsiteX7" fmla="*/ 76318 w 89862"/>
                  <a:gd name="connsiteY7" fmla="*/ 81995 h 141594"/>
                  <a:gd name="connsiteX8" fmla="*/ 89921 w 89862"/>
                  <a:gd name="connsiteY8" fmla="*/ 47496 h 141594"/>
                  <a:gd name="connsiteX9" fmla="*/ 75961 w 89862"/>
                  <a:gd name="connsiteY9" fmla="*/ 12641 h 141594"/>
                  <a:gd name="connsiteX10" fmla="*/ 36610 w 89862"/>
                  <a:gd name="connsiteY10" fmla="*/ 229 h 141594"/>
                  <a:gd name="connsiteX11" fmla="*/ 18781 w 89862"/>
                  <a:gd name="connsiteY11" fmla="*/ 1717 h 141594"/>
                  <a:gd name="connsiteX12" fmla="*/ 58 w 89862"/>
                  <a:gd name="connsiteY12" fmla="*/ 6182 h 141594"/>
                  <a:gd name="connsiteX13" fmla="*/ 58 w 89862"/>
                  <a:gd name="connsiteY13" fmla="*/ 25083 h 141594"/>
                  <a:gd name="connsiteX14" fmla="*/ 17352 w 89862"/>
                  <a:gd name="connsiteY14" fmla="*/ 18296 h 141594"/>
                  <a:gd name="connsiteX15" fmla="*/ 36223 w 89862"/>
                  <a:gd name="connsiteY15" fmla="*/ 16064 h 141594"/>
                  <a:gd name="connsiteX16" fmla="*/ 61703 w 89862"/>
                  <a:gd name="connsiteY16" fmla="*/ 24517 h 141594"/>
                  <a:gd name="connsiteX17" fmla="*/ 71109 w 89862"/>
                  <a:gd name="connsiteY17" fmla="*/ 47496 h 141594"/>
                  <a:gd name="connsiteX18" fmla="*/ 61703 w 89862"/>
                  <a:gd name="connsiteY18" fmla="*/ 70446 h 141594"/>
                  <a:gd name="connsiteX19" fmla="*/ 36223 w 89862"/>
                  <a:gd name="connsiteY19" fmla="*/ 78929 h 141594"/>
                  <a:gd name="connsiteX20" fmla="*/ 21192 w 89862"/>
                  <a:gd name="connsiteY20" fmla="*/ 77262 h 141594"/>
                  <a:gd name="connsiteX21" fmla="*/ 5922 w 89862"/>
                  <a:gd name="connsiteY21" fmla="*/ 72053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5922" y="141824"/>
                    </a:moveTo>
                    <a:lnTo>
                      <a:pt x="79681" y="141824"/>
                    </a:lnTo>
                    <a:lnTo>
                      <a:pt x="79681" y="125989"/>
                    </a:lnTo>
                    <a:lnTo>
                      <a:pt x="23127" y="125989"/>
                    </a:lnTo>
                    <a:lnTo>
                      <a:pt x="23127" y="91966"/>
                    </a:lnTo>
                    <a:cubicBezTo>
                      <a:pt x="25845" y="92899"/>
                      <a:pt x="28564" y="93594"/>
                      <a:pt x="31282" y="94050"/>
                    </a:cubicBezTo>
                    <a:cubicBezTo>
                      <a:pt x="34021" y="94506"/>
                      <a:pt x="36759" y="94735"/>
                      <a:pt x="39498" y="94735"/>
                    </a:cubicBezTo>
                    <a:cubicBezTo>
                      <a:pt x="54996" y="94735"/>
                      <a:pt x="67269" y="90488"/>
                      <a:pt x="76318" y="81995"/>
                    </a:cubicBezTo>
                    <a:cubicBezTo>
                      <a:pt x="85386" y="73502"/>
                      <a:pt x="89921" y="62002"/>
                      <a:pt x="89921" y="47496"/>
                    </a:cubicBezTo>
                    <a:cubicBezTo>
                      <a:pt x="89921" y="32554"/>
                      <a:pt x="85267" y="20936"/>
                      <a:pt x="75961" y="12641"/>
                    </a:cubicBezTo>
                    <a:cubicBezTo>
                      <a:pt x="66654" y="4366"/>
                      <a:pt x="53537" y="229"/>
                      <a:pt x="36610" y="229"/>
                    </a:cubicBezTo>
                    <a:cubicBezTo>
                      <a:pt x="30776" y="229"/>
                      <a:pt x="24833" y="725"/>
                      <a:pt x="18781" y="1717"/>
                    </a:cubicBezTo>
                    <a:cubicBezTo>
                      <a:pt x="12748" y="2709"/>
                      <a:pt x="6508" y="4197"/>
                      <a:pt x="58" y="6182"/>
                    </a:cubicBezTo>
                    <a:lnTo>
                      <a:pt x="58" y="25083"/>
                    </a:lnTo>
                    <a:cubicBezTo>
                      <a:pt x="5634" y="22047"/>
                      <a:pt x="11399" y="19785"/>
                      <a:pt x="17352" y="18296"/>
                    </a:cubicBezTo>
                    <a:cubicBezTo>
                      <a:pt x="23305" y="16808"/>
                      <a:pt x="29596" y="16064"/>
                      <a:pt x="36223" y="16064"/>
                    </a:cubicBezTo>
                    <a:cubicBezTo>
                      <a:pt x="46959" y="16064"/>
                      <a:pt x="55452" y="18882"/>
                      <a:pt x="61703" y="24517"/>
                    </a:cubicBezTo>
                    <a:cubicBezTo>
                      <a:pt x="67973" y="30153"/>
                      <a:pt x="71109" y="37813"/>
                      <a:pt x="71109" y="47496"/>
                    </a:cubicBezTo>
                    <a:cubicBezTo>
                      <a:pt x="71109" y="57160"/>
                      <a:pt x="67973" y="64810"/>
                      <a:pt x="61703" y="70446"/>
                    </a:cubicBezTo>
                    <a:cubicBezTo>
                      <a:pt x="55452" y="76101"/>
                      <a:pt x="46959" y="78929"/>
                      <a:pt x="36223" y="78929"/>
                    </a:cubicBezTo>
                    <a:cubicBezTo>
                      <a:pt x="31203" y="78929"/>
                      <a:pt x="26192" y="78374"/>
                      <a:pt x="21192" y="77262"/>
                    </a:cubicBezTo>
                    <a:cubicBezTo>
                      <a:pt x="16211" y="76151"/>
                      <a:pt x="11121" y="74415"/>
                      <a:pt x="5922" y="72053"/>
                    </a:cubicBezTo>
                    <a:close/>
                  </a:path>
                </a:pathLst>
              </a:custGeom>
              <a:solidFill>
                <a:srgbClr val="000000"/>
              </a:solidFill>
              <a:ln w="1905" cap="flat">
                <a:noFill/>
                <a:prstDash val="solid"/>
                <a:round/>
              </a:ln>
            </p:spPr>
            <p:txBody>
              <a:bodyPr rtlCol="0" anchor="ctr"/>
              <a:lstStyle/>
              <a:p>
                <a:endParaRPr lang="en-US"/>
              </a:p>
            </p:txBody>
          </p:sp>
        </p:grpSp>
      </p:grpSp>
      <p:grpSp>
        <p:nvGrpSpPr>
          <p:cNvPr id="223" name="Graphic 4">
            <a:extLst>
              <a:ext uri="{FF2B5EF4-FFF2-40B4-BE49-F238E27FC236}">
                <a16:creationId xmlns:a16="http://schemas.microsoft.com/office/drawing/2014/main" id="{384BE76E-C3EE-4B53-A4D0-E2692D01BCF4}"/>
              </a:ext>
            </a:extLst>
          </p:cNvPr>
          <p:cNvGrpSpPr/>
          <p:nvPr/>
        </p:nvGrpSpPr>
        <p:grpSpPr>
          <a:xfrm>
            <a:off x="4678114" y="5735018"/>
            <a:ext cx="215797" cy="280800"/>
            <a:chOff x="4678114" y="5735018"/>
            <a:chExt cx="215797" cy="280800"/>
          </a:xfrm>
          <a:solidFill>
            <a:srgbClr val="000000"/>
          </a:solidFill>
        </p:grpSpPr>
        <p:sp>
          <p:nvSpPr>
            <p:cNvPr id="224" name="Freeform: Shape 223">
              <a:extLst>
                <a:ext uri="{FF2B5EF4-FFF2-40B4-BE49-F238E27FC236}">
                  <a16:creationId xmlns:a16="http://schemas.microsoft.com/office/drawing/2014/main" id="{F358A7B0-A0BC-484F-9DD0-13933DB74C2B}"/>
                </a:ext>
              </a:extLst>
            </p:cNvPr>
            <p:cNvSpPr/>
            <p:nvPr/>
          </p:nvSpPr>
          <p:spPr>
            <a:xfrm>
              <a:off x="4785360" y="5735018"/>
              <a:ext cx="19050" cy="66675"/>
            </a:xfrm>
            <a:custGeom>
              <a:avLst/>
              <a:gdLst>
                <a:gd name="connsiteX0" fmla="*/ 43 w 19050"/>
                <a:gd name="connsiteY0" fmla="*/ 253 h 66675"/>
                <a:gd name="connsiteX1" fmla="*/ 43 w 19050"/>
                <a:gd name="connsiteY1" fmla="*/ 66928 h 66675"/>
              </a:gdLst>
              <a:ahLst/>
              <a:cxnLst>
                <a:cxn ang="0">
                  <a:pos x="connsiteX0" y="connsiteY0"/>
                </a:cxn>
                <a:cxn ang="0">
                  <a:pos x="connsiteX1" y="connsiteY1"/>
                </a:cxn>
              </a:cxnLst>
              <a:rect l="l" t="t" r="r" b="b"/>
              <a:pathLst>
                <a:path w="19050" h="66675">
                  <a:moveTo>
                    <a:pt x="43" y="253"/>
                  </a:moveTo>
                  <a:lnTo>
                    <a:pt x="43" y="66928"/>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25" name="Graphic 4">
              <a:extLst>
                <a:ext uri="{FF2B5EF4-FFF2-40B4-BE49-F238E27FC236}">
                  <a16:creationId xmlns:a16="http://schemas.microsoft.com/office/drawing/2014/main" id="{384BE76E-C3EE-4B53-A4D0-E2692D01BCF4}"/>
                </a:ext>
              </a:extLst>
            </p:cNvPr>
            <p:cNvGrpSpPr/>
            <p:nvPr/>
          </p:nvGrpSpPr>
          <p:grpSpPr>
            <a:xfrm>
              <a:off x="4678114" y="5871723"/>
              <a:ext cx="215797" cy="144095"/>
              <a:chOff x="4678114" y="5871723"/>
              <a:chExt cx="215797" cy="144095"/>
            </a:xfrm>
            <a:solidFill>
              <a:srgbClr val="000000"/>
            </a:solidFill>
          </p:grpSpPr>
          <p:sp>
            <p:nvSpPr>
              <p:cNvPr id="226" name="Freeform: Shape 225">
                <a:extLst>
                  <a:ext uri="{FF2B5EF4-FFF2-40B4-BE49-F238E27FC236}">
                    <a16:creationId xmlns:a16="http://schemas.microsoft.com/office/drawing/2014/main" id="{316BD284-37D5-4331-A3D8-38F2C70DBC59}"/>
                  </a:ext>
                </a:extLst>
              </p:cNvPr>
              <p:cNvSpPr/>
              <p:nvPr/>
            </p:nvSpPr>
            <p:spPr>
              <a:xfrm flipV="1">
                <a:off x="4678114" y="5871723"/>
                <a:ext cx="88165" cy="141386"/>
              </a:xfrm>
              <a:custGeom>
                <a:avLst/>
                <a:gdLst>
                  <a:gd name="connsiteX0" fmla="*/ 22602 w 88165"/>
                  <a:gd name="connsiteY0" fmla="*/ 16033 h 141386"/>
                  <a:gd name="connsiteX1" fmla="*/ 88175 w 88165"/>
                  <a:gd name="connsiteY1" fmla="*/ 16033 h 141386"/>
                  <a:gd name="connsiteX2" fmla="*/ 88175 w 88165"/>
                  <a:gd name="connsiteY2" fmla="*/ 227 h 141386"/>
                  <a:gd name="connsiteX3" fmla="*/ 9 w 88165"/>
                  <a:gd name="connsiteY3" fmla="*/ 227 h 141386"/>
                  <a:gd name="connsiteX4" fmla="*/ 9 w 88165"/>
                  <a:gd name="connsiteY4" fmla="*/ 16033 h 141386"/>
                  <a:gd name="connsiteX5" fmla="*/ 29150 w 88165"/>
                  <a:gd name="connsiteY5" fmla="*/ 45739 h 141386"/>
                  <a:gd name="connsiteX6" fmla="*/ 52367 w 88165"/>
                  <a:gd name="connsiteY6" fmla="*/ 69819 h 141386"/>
                  <a:gd name="connsiteX7" fmla="*/ 64958 w 88165"/>
                  <a:gd name="connsiteY7" fmla="*/ 86964 h 141386"/>
                  <a:gd name="connsiteX8" fmla="*/ 68560 w 88165"/>
                  <a:gd name="connsiteY8" fmla="*/ 100775 h 141386"/>
                  <a:gd name="connsiteX9" fmla="*/ 60791 w 88165"/>
                  <a:gd name="connsiteY9" fmla="*/ 118813 h 141386"/>
                  <a:gd name="connsiteX10" fmla="*/ 40550 w 88165"/>
                  <a:gd name="connsiteY10" fmla="*/ 125808 h 141386"/>
                  <a:gd name="connsiteX11" fmla="*/ 21887 w 88165"/>
                  <a:gd name="connsiteY11" fmla="*/ 122743 h 141386"/>
                  <a:gd name="connsiteX12" fmla="*/ 932 w 88165"/>
                  <a:gd name="connsiteY12" fmla="*/ 113426 h 141386"/>
                  <a:gd name="connsiteX13" fmla="*/ 932 w 88165"/>
                  <a:gd name="connsiteY13" fmla="*/ 132416 h 141386"/>
                  <a:gd name="connsiteX14" fmla="*/ 22125 w 88165"/>
                  <a:gd name="connsiteY14" fmla="*/ 139292 h 141386"/>
                  <a:gd name="connsiteX15" fmla="*/ 40193 w 88165"/>
                  <a:gd name="connsiteY15" fmla="*/ 141614 h 141386"/>
                  <a:gd name="connsiteX16" fmla="*/ 74602 w 88165"/>
                  <a:gd name="connsiteY16" fmla="*/ 130809 h 141386"/>
                  <a:gd name="connsiteX17" fmla="*/ 87431 w 88165"/>
                  <a:gd name="connsiteY17" fmla="*/ 101996 h 141386"/>
                  <a:gd name="connsiteX18" fmla="*/ 84216 w 88165"/>
                  <a:gd name="connsiteY18" fmla="*/ 85744 h 141386"/>
                  <a:gd name="connsiteX19" fmla="*/ 72548 w 88165"/>
                  <a:gd name="connsiteY19" fmla="*/ 67676 h 141386"/>
                  <a:gd name="connsiteX20" fmla="*/ 57755 w 88165"/>
                  <a:gd name="connsiteY20" fmla="*/ 52079 h 141386"/>
                  <a:gd name="connsiteX21" fmla="*/ 22602 w 88165"/>
                  <a:gd name="connsiteY21" fmla="*/ 16033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602" y="16033"/>
                    </a:moveTo>
                    <a:lnTo>
                      <a:pt x="88175" y="16033"/>
                    </a:lnTo>
                    <a:lnTo>
                      <a:pt x="88175" y="227"/>
                    </a:lnTo>
                    <a:lnTo>
                      <a:pt x="9" y="227"/>
                    </a:lnTo>
                    <a:lnTo>
                      <a:pt x="9" y="16033"/>
                    </a:lnTo>
                    <a:cubicBezTo>
                      <a:pt x="7133" y="23415"/>
                      <a:pt x="16847" y="33317"/>
                      <a:pt x="29150" y="45739"/>
                    </a:cubicBezTo>
                    <a:cubicBezTo>
                      <a:pt x="41473" y="58181"/>
                      <a:pt x="49212" y="66208"/>
                      <a:pt x="52367" y="69819"/>
                    </a:cubicBezTo>
                    <a:cubicBezTo>
                      <a:pt x="58380" y="76566"/>
                      <a:pt x="62577" y="82281"/>
                      <a:pt x="64958" y="86964"/>
                    </a:cubicBezTo>
                    <a:cubicBezTo>
                      <a:pt x="67359" y="91647"/>
                      <a:pt x="68560" y="96251"/>
                      <a:pt x="68560" y="100775"/>
                    </a:cubicBezTo>
                    <a:cubicBezTo>
                      <a:pt x="68560" y="108157"/>
                      <a:pt x="65970" y="114170"/>
                      <a:pt x="60791" y="118813"/>
                    </a:cubicBezTo>
                    <a:cubicBezTo>
                      <a:pt x="55612" y="123477"/>
                      <a:pt x="48865" y="125808"/>
                      <a:pt x="40550" y="125808"/>
                    </a:cubicBezTo>
                    <a:cubicBezTo>
                      <a:pt x="34657" y="125808"/>
                      <a:pt x="28436" y="124786"/>
                      <a:pt x="21887" y="122743"/>
                    </a:cubicBezTo>
                    <a:cubicBezTo>
                      <a:pt x="15359" y="120699"/>
                      <a:pt x="8374" y="117593"/>
                      <a:pt x="932" y="113426"/>
                    </a:cubicBezTo>
                    <a:lnTo>
                      <a:pt x="932" y="132416"/>
                    </a:lnTo>
                    <a:cubicBezTo>
                      <a:pt x="8493" y="135453"/>
                      <a:pt x="15557" y="137744"/>
                      <a:pt x="22125" y="139292"/>
                    </a:cubicBezTo>
                    <a:cubicBezTo>
                      <a:pt x="28713" y="140840"/>
                      <a:pt x="34736" y="141614"/>
                      <a:pt x="40193" y="141614"/>
                    </a:cubicBezTo>
                    <a:cubicBezTo>
                      <a:pt x="54580" y="141614"/>
                      <a:pt x="66049" y="138012"/>
                      <a:pt x="74602" y="130809"/>
                    </a:cubicBezTo>
                    <a:cubicBezTo>
                      <a:pt x="83155" y="123626"/>
                      <a:pt x="87431" y="114021"/>
                      <a:pt x="87431" y="101996"/>
                    </a:cubicBezTo>
                    <a:cubicBezTo>
                      <a:pt x="87431" y="96281"/>
                      <a:pt x="86359" y="90863"/>
                      <a:pt x="84216" y="85744"/>
                    </a:cubicBezTo>
                    <a:cubicBezTo>
                      <a:pt x="82093" y="80644"/>
                      <a:pt x="78204" y="74621"/>
                      <a:pt x="72548" y="67676"/>
                    </a:cubicBezTo>
                    <a:cubicBezTo>
                      <a:pt x="71001" y="65870"/>
                      <a:pt x="66069" y="60671"/>
                      <a:pt x="57755" y="52079"/>
                    </a:cubicBezTo>
                    <a:cubicBezTo>
                      <a:pt x="49460" y="43487"/>
                      <a:pt x="37742" y="31471"/>
                      <a:pt x="22602" y="16033"/>
                    </a:cubicBezTo>
                    <a:close/>
                  </a:path>
                </a:pathLst>
              </a:custGeom>
              <a:solidFill>
                <a:srgbClr val="000000"/>
              </a:solidFill>
              <a:ln w="1905" cap="flat">
                <a:noFill/>
                <a:prstDash val="solid"/>
                <a:round/>
              </a:ln>
            </p:spPr>
            <p:txBody>
              <a:bodyPr rtlCol="0" anchor="ctr"/>
              <a:lstStyle/>
              <a:p>
                <a:endParaRPr lang="en-US"/>
              </a:p>
            </p:txBody>
          </p:sp>
          <p:sp>
            <p:nvSpPr>
              <p:cNvPr id="227" name="Freeform: Shape 226">
                <a:extLst>
                  <a:ext uri="{FF2B5EF4-FFF2-40B4-BE49-F238E27FC236}">
                    <a16:creationId xmlns:a16="http://schemas.microsoft.com/office/drawing/2014/main" id="{2818918A-1F7D-4422-8C83-431BAC999F68}"/>
                  </a:ext>
                </a:extLst>
              </p:cNvPr>
              <p:cNvSpPr/>
              <p:nvPr/>
            </p:nvSpPr>
            <p:spPr>
              <a:xfrm flipV="1">
                <a:off x="4797917" y="5871723"/>
                <a:ext cx="95994" cy="144095"/>
              </a:xfrm>
              <a:custGeom>
                <a:avLst/>
                <a:gdLst>
                  <a:gd name="connsiteX0" fmla="*/ 47997 w 95994"/>
                  <a:gd name="connsiteY0" fmla="*/ 129440 h 144095"/>
                  <a:gd name="connsiteX1" fmla="*/ 26179 w 95994"/>
                  <a:gd name="connsiteY1" fmla="*/ 115153 h 144095"/>
                  <a:gd name="connsiteX2" fmla="*/ 18886 w 95994"/>
                  <a:gd name="connsiteY2" fmla="*/ 72231 h 144095"/>
                  <a:gd name="connsiteX3" fmla="*/ 26179 w 95994"/>
                  <a:gd name="connsiteY3" fmla="*/ 29398 h 144095"/>
                  <a:gd name="connsiteX4" fmla="*/ 47997 w 95994"/>
                  <a:gd name="connsiteY4" fmla="*/ 15111 h 144095"/>
                  <a:gd name="connsiteX5" fmla="*/ 69904 w 95994"/>
                  <a:gd name="connsiteY5" fmla="*/ 29398 h 144095"/>
                  <a:gd name="connsiteX6" fmla="*/ 77227 w 95994"/>
                  <a:gd name="connsiteY6" fmla="*/ 72231 h 144095"/>
                  <a:gd name="connsiteX7" fmla="*/ 69904 w 95994"/>
                  <a:gd name="connsiteY7" fmla="*/ 115153 h 144095"/>
                  <a:gd name="connsiteX8" fmla="*/ 47997 w 95994"/>
                  <a:gd name="connsiteY8" fmla="*/ 129440 h 144095"/>
                  <a:gd name="connsiteX9" fmla="*/ 47997 w 95994"/>
                  <a:gd name="connsiteY9" fmla="*/ 144324 h 144095"/>
                  <a:gd name="connsiteX10" fmla="*/ 83686 w 95994"/>
                  <a:gd name="connsiteY10" fmla="*/ 125839 h 144095"/>
                  <a:gd name="connsiteX11" fmla="*/ 96009 w 95994"/>
                  <a:gd name="connsiteY11" fmla="*/ 72231 h 144095"/>
                  <a:gd name="connsiteX12" fmla="*/ 83686 w 95994"/>
                  <a:gd name="connsiteY12" fmla="*/ 18683 h 144095"/>
                  <a:gd name="connsiteX13" fmla="*/ 47997 w 95994"/>
                  <a:gd name="connsiteY13" fmla="*/ 228 h 144095"/>
                  <a:gd name="connsiteX14" fmla="*/ 12338 w 95994"/>
                  <a:gd name="connsiteY14" fmla="*/ 18683 h 144095"/>
                  <a:gd name="connsiteX15" fmla="*/ 15 w 95994"/>
                  <a:gd name="connsiteY15" fmla="*/ 72231 h 144095"/>
                  <a:gd name="connsiteX16" fmla="*/ 12338 w 95994"/>
                  <a:gd name="connsiteY16" fmla="*/ 125839 h 144095"/>
                  <a:gd name="connsiteX17" fmla="*/ 47997 w 95994"/>
                  <a:gd name="connsiteY17" fmla="*/ 14432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97" y="129440"/>
                    </a:moveTo>
                    <a:cubicBezTo>
                      <a:pt x="38333" y="129440"/>
                      <a:pt x="31060" y="124678"/>
                      <a:pt x="26179" y="115153"/>
                    </a:cubicBezTo>
                    <a:cubicBezTo>
                      <a:pt x="21317" y="105648"/>
                      <a:pt x="18886" y="91340"/>
                      <a:pt x="18886" y="72231"/>
                    </a:cubicBezTo>
                    <a:cubicBezTo>
                      <a:pt x="18886" y="53201"/>
                      <a:pt x="21317" y="38923"/>
                      <a:pt x="26179" y="29398"/>
                    </a:cubicBezTo>
                    <a:cubicBezTo>
                      <a:pt x="31060" y="19873"/>
                      <a:pt x="38333" y="15111"/>
                      <a:pt x="47997" y="15111"/>
                    </a:cubicBezTo>
                    <a:cubicBezTo>
                      <a:pt x="57740" y="15111"/>
                      <a:pt x="65043" y="19873"/>
                      <a:pt x="69904" y="29398"/>
                    </a:cubicBezTo>
                    <a:cubicBezTo>
                      <a:pt x="74786" y="38923"/>
                      <a:pt x="77227" y="53201"/>
                      <a:pt x="77227" y="72231"/>
                    </a:cubicBezTo>
                    <a:cubicBezTo>
                      <a:pt x="77227" y="91340"/>
                      <a:pt x="74786" y="105648"/>
                      <a:pt x="69904" y="115153"/>
                    </a:cubicBezTo>
                    <a:cubicBezTo>
                      <a:pt x="65043" y="124678"/>
                      <a:pt x="57740" y="129440"/>
                      <a:pt x="47997" y="129440"/>
                    </a:cubicBezTo>
                    <a:close/>
                    <a:moveTo>
                      <a:pt x="47997" y="144324"/>
                    </a:moveTo>
                    <a:cubicBezTo>
                      <a:pt x="63574" y="144324"/>
                      <a:pt x="75470" y="138162"/>
                      <a:pt x="83686" y="125839"/>
                    </a:cubicBezTo>
                    <a:cubicBezTo>
                      <a:pt x="91901" y="113536"/>
                      <a:pt x="96009" y="95667"/>
                      <a:pt x="96009" y="72231"/>
                    </a:cubicBezTo>
                    <a:cubicBezTo>
                      <a:pt x="96009" y="48855"/>
                      <a:pt x="91901" y="31006"/>
                      <a:pt x="83686" y="18683"/>
                    </a:cubicBezTo>
                    <a:cubicBezTo>
                      <a:pt x="75470" y="6380"/>
                      <a:pt x="63574" y="228"/>
                      <a:pt x="47997" y="228"/>
                    </a:cubicBezTo>
                    <a:cubicBezTo>
                      <a:pt x="32439" y="228"/>
                      <a:pt x="20553" y="6380"/>
                      <a:pt x="12338" y="18683"/>
                    </a:cubicBezTo>
                    <a:cubicBezTo>
                      <a:pt x="4122" y="31006"/>
                      <a:pt x="15" y="48855"/>
                      <a:pt x="15" y="72231"/>
                    </a:cubicBezTo>
                    <a:cubicBezTo>
                      <a:pt x="15" y="95667"/>
                      <a:pt x="4122" y="113536"/>
                      <a:pt x="12338" y="125839"/>
                    </a:cubicBezTo>
                    <a:cubicBezTo>
                      <a:pt x="20553" y="138162"/>
                      <a:pt x="32439" y="144324"/>
                      <a:pt x="47997" y="144324"/>
                    </a:cubicBezTo>
                    <a:close/>
                  </a:path>
                </a:pathLst>
              </a:custGeom>
              <a:solidFill>
                <a:srgbClr val="000000"/>
              </a:solidFill>
              <a:ln w="1905" cap="flat">
                <a:noFill/>
                <a:prstDash val="solid"/>
                <a:round/>
              </a:ln>
            </p:spPr>
            <p:txBody>
              <a:bodyPr rtlCol="0" anchor="ctr"/>
              <a:lstStyle/>
              <a:p>
                <a:endParaRPr lang="en-US"/>
              </a:p>
            </p:txBody>
          </p:sp>
        </p:grpSp>
      </p:grpSp>
      <p:grpSp>
        <p:nvGrpSpPr>
          <p:cNvPr id="240" name="Graphic 4">
            <a:extLst>
              <a:ext uri="{FF2B5EF4-FFF2-40B4-BE49-F238E27FC236}">
                <a16:creationId xmlns:a16="http://schemas.microsoft.com/office/drawing/2014/main" id="{384BE76E-C3EE-4B53-A4D0-E2692D01BCF4}"/>
              </a:ext>
            </a:extLst>
          </p:cNvPr>
          <p:cNvGrpSpPr/>
          <p:nvPr/>
        </p:nvGrpSpPr>
        <p:grpSpPr>
          <a:xfrm>
            <a:off x="4361617" y="5666002"/>
            <a:ext cx="423742" cy="144095"/>
            <a:chOff x="4361617" y="5666002"/>
            <a:chExt cx="423742" cy="144095"/>
          </a:xfrm>
          <a:solidFill>
            <a:srgbClr val="000000"/>
          </a:solidFill>
        </p:grpSpPr>
        <p:sp>
          <p:nvSpPr>
            <p:cNvPr id="241" name="Freeform: Shape 240">
              <a:extLst>
                <a:ext uri="{FF2B5EF4-FFF2-40B4-BE49-F238E27FC236}">
                  <a16:creationId xmlns:a16="http://schemas.microsoft.com/office/drawing/2014/main" id="{9C291068-ACA3-490B-BF3B-186F22724F07}"/>
                </a:ext>
              </a:extLst>
            </p:cNvPr>
            <p:cNvSpPr/>
            <p:nvPr/>
          </p:nvSpPr>
          <p:spPr>
            <a:xfrm>
              <a:off x="4718685" y="5735018"/>
              <a:ext cx="66675" cy="19050"/>
            </a:xfrm>
            <a:custGeom>
              <a:avLst/>
              <a:gdLst>
                <a:gd name="connsiteX0" fmla="*/ 66718 w 66675"/>
                <a:gd name="connsiteY0" fmla="*/ 253 h 19050"/>
                <a:gd name="connsiteX1" fmla="*/ 43 w 66675"/>
                <a:gd name="connsiteY1" fmla="*/ 253 h 19050"/>
              </a:gdLst>
              <a:ahLst/>
              <a:cxnLst>
                <a:cxn ang="0">
                  <a:pos x="connsiteX0" y="connsiteY0"/>
                </a:cxn>
                <a:cxn ang="0">
                  <a:pos x="connsiteX1" y="connsiteY1"/>
                </a:cxn>
              </a:cxnLst>
              <a:rect l="l" t="t" r="r" b="b"/>
              <a:pathLst>
                <a:path w="66675" h="19050">
                  <a:moveTo>
                    <a:pt x="66718" y="253"/>
                  </a:moveTo>
                  <a:lnTo>
                    <a:pt x="43" y="253"/>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42" name="Graphic 4">
              <a:extLst>
                <a:ext uri="{FF2B5EF4-FFF2-40B4-BE49-F238E27FC236}">
                  <a16:creationId xmlns:a16="http://schemas.microsoft.com/office/drawing/2014/main" id="{384BE76E-C3EE-4B53-A4D0-E2692D01BCF4}"/>
                </a:ext>
              </a:extLst>
            </p:cNvPr>
            <p:cNvGrpSpPr/>
            <p:nvPr/>
          </p:nvGrpSpPr>
          <p:grpSpPr>
            <a:xfrm>
              <a:off x="4361617" y="5666002"/>
              <a:ext cx="277750" cy="144095"/>
              <a:chOff x="4361617" y="5666002"/>
              <a:chExt cx="277750" cy="144095"/>
            </a:xfrm>
            <a:solidFill>
              <a:srgbClr val="000000"/>
            </a:solidFill>
          </p:grpSpPr>
          <p:sp>
            <p:nvSpPr>
              <p:cNvPr id="243" name="Freeform: Shape 242">
                <a:extLst>
                  <a:ext uri="{FF2B5EF4-FFF2-40B4-BE49-F238E27FC236}">
                    <a16:creationId xmlns:a16="http://schemas.microsoft.com/office/drawing/2014/main" id="{2D9A381E-4684-494F-9C20-6D8990BD53AC}"/>
                  </a:ext>
                </a:extLst>
              </p:cNvPr>
              <p:cNvSpPr/>
              <p:nvPr/>
            </p:nvSpPr>
            <p:spPr>
              <a:xfrm flipV="1">
                <a:off x="4361617" y="5666002"/>
                <a:ext cx="95994" cy="144095"/>
              </a:xfrm>
              <a:custGeom>
                <a:avLst/>
                <a:gdLst>
                  <a:gd name="connsiteX0" fmla="*/ 47974 w 95994"/>
                  <a:gd name="connsiteY0" fmla="*/ 129430 h 144095"/>
                  <a:gd name="connsiteX1" fmla="*/ 26156 w 95994"/>
                  <a:gd name="connsiteY1" fmla="*/ 115142 h 144095"/>
                  <a:gd name="connsiteX2" fmla="*/ 18863 w 95994"/>
                  <a:gd name="connsiteY2" fmla="*/ 72220 h 144095"/>
                  <a:gd name="connsiteX3" fmla="*/ 26156 w 95994"/>
                  <a:gd name="connsiteY3" fmla="*/ 29387 h 144095"/>
                  <a:gd name="connsiteX4" fmla="*/ 47974 w 95994"/>
                  <a:gd name="connsiteY4" fmla="*/ 15100 h 144095"/>
                  <a:gd name="connsiteX5" fmla="*/ 69881 w 95994"/>
                  <a:gd name="connsiteY5" fmla="*/ 29387 h 144095"/>
                  <a:gd name="connsiteX6" fmla="*/ 77204 w 95994"/>
                  <a:gd name="connsiteY6" fmla="*/ 72220 h 144095"/>
                  <a:gd name="connsiteX7" fmla="*/ 69881 w 95994"/>
                  <a:gd name="connsiteY7" fmla="*/ 115142 h 144095"/>
                  <a:gd name="connsiteX8" fmla="*/ 47974 w 95994"/>
                  <a:gd name="connsiteY8" fmla="*/ 129430 h 144095"/>
                  <a:gd name="connsiteX9" fmla="*/ 47974 w 95994"/>
                  <a:gd name="connsiteY9" fmla="*/ 144313 h 144095"/>
                  <a:gd name="connsiteX10" fmla="*/ 83663 w 95994"/>
                  <a:gd name="connsiteY10" fmla="*/ 125828 h 144095"/>
                  <a:gd name="connsiteX11" fmla="*/ 95986 w 95994"/>
                  <a:gd name="connsiteY11" fmla="*/ 72220 h 144095"/>
                  <a:gd name="connsiteX12" fmla="*/ 83663 w 95994"/>
                  <a:gd name="connsiteY12" fmla="*/ 18672 h 144095"/>
                  <a:gd name="connsiteX13" fmla="*/ 47974 w 95994"/>
                  <a:gd name="connsiteY13" fmla="*/ 217 h 144095"/>
                  <a:gd name="connsiteX14" fmla="*/ 12315 w 95994"/>
                  <a:gd name="connsiteY14" fmla="*/ 18672 h 144095"/>
                  <a:gd name="connsiteX15" fmla="*/ -8 w 95994"/>
                  <a:gd name="connsiteY15" fmla="*/ 72220 h 144095"/>
                  <a:gd name="connsiteX16" fmla="*/ 12315 w 95994"/>
                  <a:gd name="connsiteY16" fmla="*/ 125828 h 144095"/>
                  <a:gd name="connsiteX17" fmla="*/ 47974 w 95994"/>
                  <a:gd name="connsiteY17" fmla="*/ 144313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74" y="129430"/>
                    </a:moveTo>
                    <a:cubicBezTo>
                      <a:pt x="38310" y="129430"/>
                      <a:pt x="31037" y="124667"/>
                      <a:pt x="26156" y="115142"/>
                    </a:cubicBezTo>
                    <a:cubicBezTo>
                      <a:pt x="21294" y="105637"/>
                      <a:pt x="18863" y="91330"/>
                      <a:pt x="18863" y="72220"/>
                    </a:cubicBezTo>
                    <a:cubicBezTo>
                      <a:pt x="18863" y="53190"/>
                      <a:pt x="21294" y="38912"/>
                      <a:pt x="26156" y="29387"/>
                    </a:cubicBezTo>
                    <a:cubicBezTo>
                      <a:pt x="31037" y="19863"/>
                      <a:pt x="38310" y="15100"/>
                      <a:pt x="47974" y="15100"/>
                    </a:cubicBezTo>
                    <a:cubicBezTo>
                      <a:pt x="57717" y="15100"/>
                      <a:pt x="65020" y="19863"/>
                      <a:pt x="69881" y="29387"/>
                    </a:cubicBezTo>
                    <a:cubicBezTo>
                      <a:pt x="74763" y="38912"/>
                      <a:pt x="77204" y="53190"/>
                      <a:pt x="77204" y="72220"/>
                    </a:cubicBezTo>
                    <a:cubicBezTo>
                      <a:pt x="77204" y="91330"/>
                      <a:pt x="74763" y="105637"/>
                      <a:pt x="69881" y="115142"/>
                    </a:cubicBezTo>
                    <a:cubicBezTo>
                      <a:pt x="65020" y="124667"/>
                      <a:pt x="57717" y="129430"/>
                      <a:pt x="47974" y="129430"/>
                    </a:cubicBezTo>
                    <a:close/>
                    <a:moveTo>
                      <a:pt x="47974" y="144313"/>
                    </a:moveTo>
                    <a:cubicBezTo>
                      <a:pt x="63551" y="144313"/>
                      <a:pt x="75447" y="138151"/>
                      <a:pt x="83663" y="125828"/>
                    </a:cubicBezTo>
                    <a:cubicBezTo>
                      <a:pt x="91878" y="113525"/>
                      <a:pt x="95986" y="95656"/>
                      <a:pt x="95986" y="72220"/>
                    </a:cubicBezTo>
                    <a:cubicBezTo>
                      <a:pt x="95986" y="48844"/>
                      <a:pt x="91878" y="30995"/>
                      <a:pt x="83663" y="18672"/>
                    </a:cubicBezTo>
                    <a:cubicBezTo>
                      <a:pt x="75447" y="6369"/>
                      <a:pt x="63551" y="217"/>
                      <a:pt x="47974" y="217"/>
                    </a:cubicBezTo>
                    <a:cubicBezTo>
                      <a:pt x="32416" y="217"/>
                      <a:pt x="20530" y="6369"/>
                      <a:pt x="12315" y="18672"/>
                    </a:cubicBezTo>
                    <a:cubicBezTo>
                      <a:pt x="4099" y="30995"/>
                      <a:pt x="-8" y="48844"/>
                      <a:pt x="-8" y="72220"/>
                    </a:cubicBezTo>
                    <a:cubicBezTo>
                      <a:pt x="-8" y="95656"/>
                      <a:pt x="4099" y="113525"/>
                      <a:pt x="12315" y="125828"/>
                    </a:cubicBezTo>
                    <a:cubicBezTo>
                      <a:pt x="20530" y="138151"/>
                      <a:pt x="32416" y="144313"/>
                      <a:pt x="47974" y="144313"/>
                    </a:cubicBezTo>
                    <a:close/>
                  </a:path>
                </a:pathLst>
              </a:custGeom>
              <a:solidFill>
                <a:srgbClr val="000000"/>
              </a:solidFill>
              <a:ln w="1905" cap="flat">
                <a:noFill/>
                <a:prstDash val="solid"/>
                <a:round/>
              </a:ln>
            </p:spPr>
            <p:txBody>
              <a:bodyPr rtlCol="0" anchor="ctr"/>
              <a:lstStyle/>
              <a:p>
                <a:endParaRPr lang="en-US"/>
              </a:p>
            </p:txBody>
          </p:sp>
          <p:sp>
            <p:nvSpPr>
              <p:cNvPr id="244" name="Freeform: Shape 243">
                <a:extLst>
                  <a:ext uri="{FF2B5EF4-FFF2-40B4-BE49-F238E27FC236}">
                    <a16:creationId xmlns:a16="http://schemas.microsoft.com/office/drawing/2014/main" id="{9B99A14F-15BA-4C05-9B70-42D50601E48E}"/>
                  </a:ext>
                </a:extLst>
              </p:cNvPr>
              <p:cNvSpPr/>
              <p:nvPr/>
            </p:nvSpPr>
            <p:spPr>
              <a:xfrm flipV="1">
                <a:off x="4490617" y="5783755"/>
                <a:ext cx="19645" cy="23633"/>
              </a:xfrm>
              <a:custGeom>
                <a:avLst/>
                <a:gdLst>
                  <a:gd name="connsiteX0" fmla="*/ 12 w 19645"/>
                  <a:gd name="connsiteY0" fmla="*/ 23884 h 23633"/>
                  <a:gd name="connsiteX1" fmla="*/ 19658 w 19645"/>
                  <a:gd name="connsiteY1" fmla="*/ 23884 h 23633"/>
                  <a:gd name="connsiteX2" fmla="*/ 19658 w 19645"/>
                  <a:gd name="connsiteY2" fmla="*/ 250 h 23633"/>
                  <a:gd name="connsiteX3" fmla="*/ 12 w 19645"/>
                  <a:gd name="connsiteY3" fmla="*/ 250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884"/>
                    </a:moveTo>
                    <a:lnTo>
                      <a:pt x="19658" y="23884"/>
                    </a:lnTo>
                    <a:lnTo>
                      <a:pt x="19658" y="250"/>
                    </a:lnTo>
                    <a:lnTo>
                      <a:pt x="12" y="250"/>
                    </a:lnTo>
                    <a:close/>
                  </a:path>
                </a:pathLst>
              </a:custGeom>
              <a:solidFill>
                <a:srgbClr val="000000"/>
              </a:solidFill>
              <a:ln w="1905" cap="flat">
                <a:noFill/>
                <a:prstDash val="solid"/>
                <a:round/>
              </a:ln>
            </p:spPr>
            <p:txBody>
              <a:bodyPr rtlCol="0" anchor="ctr"/>
              <a:lstStyle/>
              <a:p>
                <a:endParaRPr lang="en-US"/>
              </a:p>
            </p:txBody>
          </p:sp>
          <p:sp>
            <p:nvSpPr>
              <p:cNvPr id="245" name="Freeform: Shape 244">
                <a:extLst>
                  <a:ext uri="{FF2B5EF4-FFF2-40B4-BE49-F238E27FC236}">
                    <a16:creationId xmlns:a16="http://schemas.microsoft.com/office/drawing/2014/main" id="{DC8E558C-871B-467C-8667-3B5206C26446}"/>
                  </a:ext>
                </a:extLst>
              </p:cNvPr>
              <p:cNvSpPr/>
              <p:nvPr/>
            </p:nvSpPr>
            <p:spPr>
              <a:xfrm flipV="1">
                <a:off x="4543373" y="5666002"/>
                <a:ext cx="95994" cy="144095"/>
              </a:xfrm>
              <a:custGeom>
                <a:avLst/>
                <a:gdLst>
                  <a:gd name="connsiteX0" fmla="*/ 47983 w 95994"/>
                  <a:gd name="connsiteY0" fmla="*/ 129430 h 144095"/>
                  <a:gd name="connsiteX1" fmla="*/ 26165 w 95994"/>
                  <a:gd name="connsiteY1" fmla="*/ 115142 h 144095"/>
                  <a:gd name="connsiteX2" fmla="*/ 18873 w 95994"/>
                  <a:gd name="connsiteY2" fmla="*/ 72220 h 144095"/>
                  <a:gd name="connsiteX3" fmla="*/ 26165 w 95994"/>
                  <a:gd name="connsiteY3" fmla="*/ 29387 h 144095"/>
                  <a:gd name="connsiteX4" fmla="*/ 47983 w 95994"/>
                  <a:gd name="connsiteY4" fmla="*/ 15100 h 144095"/>
                  <a:gd name="connsiteX5" fmla="*/ 69891 w 95994"/>
                  <a:gd name="connsiteY5" fmla="*/ 29387 h 144095"/>
                  <a:gd name="connsiteX6" fmla="*/ 77213 w 95994"/>
                  <a:gd name="connsiteY6" fmla="*/ 72220 h 144095"/>
                  <a:gd name="connsiteX7" fmla="*/ 69891 w 95994"/>
                  <a:gd name="connsiteY7" fmla="*/ 115142 h 144095"/>
                  <a:gd name="connsiteX8" fmla="*/ 47983 w 95994"/>
                  <a:gd name="connsiteY8" fmla="*/ 129430 h 144095"/>
                  <a:gd name="connsiteX9" fmla="*/ 47983 w 95994"/>
                  <a:gd name="connsiteY9" fmla="*/ 144313 h 144095"/>
                  <a:gd name="connsiteX10" fmla="*/ 83672 w 95994"/>
                  <a:gd name="connsiteY10" fmla="*/ 125828 h 144095"/>
                  <a:gd name="connsiteX11" fmla="*/ 95995 w 95994"/>
                  <a:gd name="connsiteY11" fmla="*/ 72220 h 144095"/>
                  <a:gd name="connsiteX12" fmla="*/ 83672 w 95994"/>
                  <a:gd name="connsiteY12" fmla="*/ 18672 h 144095"/>
                  <a:gd name="connsiteX13" fmla="*/ 47983 w 95994"/>
                  <a:gd name="connsiteY13" fmla="*/ 217 h 144095"/>
                  <a:gd name="connsiteX14" fmla="*/ 12324 w 95994"/>
                  <a:gd name="connsiteY14" fmla="*/ 18672 h 144095"/>
                  <a:gd name="connsiteX15" fmla="*/ 1 w 95994"/>
                  <a:gd name="connsiteY15" fmla="*/ 72220 h 144095"/>
                  <a:gd name="connsiteX16" fmla="*/ 12324 w 95994"/>
                  <a:gd name="connsiteY16" fmla="*/ 125828 h 144095"/>
                  <a:gd name="connsiteX17" fmla="*/ 47983 w 95994"/>
                  <a:gd name="connsiteY17" fmla="*/ 144313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83" y="129430"/>
                    </a:moveTo>
                    <a:cubicBezTo>
                      <a:pt x="38319" y="129430"/>
                      <a:pt x="31047" y="124667"/>
                      <a:pt x="26165" y="115142"/>
                    </a:cubicBezTo>
                    <a:cubicBezTo>
                      <a:pt x="21303" y="105637"/>
                      <a:pt x="18873" y="91330"/>
                      <a:pt x="18873" y="72220"/>
                    </a:cubicBezTo>
                    <a:cubicBezTo>
                      <a:pt x="18873" y="53190"/>
                      <a:pt x="21303" y="38912"/>
                      <a:pt x="26165" y="29387"/>
                    </a:cubicBezTo>
                    <a:cubicBezTo>
                      <a:pt x="31047" y="19863"/>
                      <a:pt x="38319" y="15100"/>
                      <a:pt x="47983" y="15100"/>
                    </a:cubicBezTo>
                    <a:cubicBezTo>
                      <a:pt x="57727" y="15100"/>
                      <a:pt x="65029" y="19863"/>
                      <a:pt x="69891" y="29387"/>
                    </a:cubicBezTo>
                    <a:cubicBezTo>
                      <a:pt x="74773" y="38912"/>
                      <a:pt x="77213" y="53190"/>
                      <a:pt x="77213" y="72220"/>
                    </a:cubicBezTo>
                    <a:cubicBezTo>
                      <a:pt x="77213" y="91330"/>
                      <a:pt x="74773" y="105637"/>
                      <a:pt x="69891" y="115142"/>
                    </a:cubicBezTo>
                    <a:cubicBezTo>
                      <a:pt x="65029" y="124667"/>
                      <a:pt x="57727" y="129430"/>
                      <a:pt x="47983" y="129430"/>
                    </a:cubicBezTo>
                    <a:close/>
                    <a:moveTo>
                      <a:pt x="47983" y="144313"/>
                    </a:moveTo>
                    <a:cubicBezTo>
                      <a:pt x="63561" y="144313"/>
                      <a:pt x="75457" y="138151"/>
                      <a:pt x="83672" y="125828"/>
                    </a:cubicBezTo>
                    <a:cubicBezTo>
                      <a:pt x="91888" y="113525"/>
                      <a:pt x="95995" y="95656"/>
                      <a:pt x="95995" y="72220"/>
                    </a:cubicBezTo>
                    <a:cubicBezTo>
                      <a:pt x="95995" y="48844"/>
                      <a:pt x="91888" y="30995"/>
                      <a:pt x="83672" y="18672"/>
                    </a:cubicBezTo>
                    <a:cubicBezTo>
                      <a:pt x="75457" y="6369"/>
                      <a:pt x="63561" y="217"/>
                      <a:pt x="47983" y="217"/>
                    </a:cubicBezTo>
                    <a:cubicBezTo>
                      <a:pt x="32426" y="217"/>
                      <a:pt x="20540" y="6369"/>
                      <a:pt x="12324" y="18672"/>
                    </a:cubicBezTo>
                    <a:cubicBezTo>
                      <a:pt x="4109" y="30995"/>
                      <a:pt x="1" y="48844"/>
                      <a:pt x="1" y="72220"/>
                    </a:cubicBezTo>
                    <a:cubicBezTo>
                      <a:pt x="1" y="95656"/>
                      <a:pt x="4109" y="113525"/>
                      <a:pt x="12324" y="125828"/>
                    </a:cubicBezTo>
                    <a:cubicBezTo>
                      <a:pt x="20540" y="138151"/>
                      <a:pt x="32426" y="144313"/>
                      <a:pt x="47983" y="144313"/>
                    </a:cubicBezTo>
                    <a:close/>
                  </a:path>
                </a:pathLst>
              </a:custGeom>
              <a:solidFill>
                <a:srgbClr val="000000"/>
              </a:solidFill>
              <a:ln w="1905" cap="flat">
                <a:noFill/>
                <a:prstDash val="solid"/>
                <a:round/>
              </a:ln>
            </p:spPr>
            <p:txBody>
              <a:bodyPr rtlCol="0" anchor="ctr"/>
              <a:lstStyle/>
              <a:p>
                <a:endParaRPr lang="en-US"/>
              </a:p>
            </p:txBody>
          </p:sp>
        </p:grpSp>
      </p:grpSp>
      <p:grpSp>
        <p:nvGrpSpPr>
          <p:cNvPr id="246" name="Graphic 4">
            <a:extLst>
              <a:ext uri="{FF2B5EF4-FFF2-40B4-BE49-F238E27FC236}">
                <a16:creationId xmlns:a16="http://schemas.microsoft.com/office/drawing/2014/main" id="{384BE76E-C3EE-4B53-A4D0-E2692D01BCF4}"/>
              </a:ext>
            </a:extLst>
          </p:cNvPr>
          <p:cNvGrpSpPr/>
          <p:nvPr/>
        </p:nvGrpSpPr>
        <p:grpSpPr>
          <a:xfrm>
            <a:off x="4361617" y="5227090"/>
            <a:ext cx="423742" cy="144095"/>
            <a:chOff x="4361617" y="5227090"/>
            <a:chExt cx="423742" cy="144095"/>
          </a:xfrm>
          <a:solidFill>
            <a:srgbClr val="000000"/>
          </a:solidFill>
        </p:grpSpPr>
        <p:sp>
          <p:nvSpPr>
            <p:cNvPr id="247" name="Freeform: Shape 246">
              <a:extLst>
                <a:ext uri="{FF2B5EF4-FFF2-40B4-BE49-F238E27FC236}">
                  <a16:creationId xmlns:a16="http://schemas.microsoft.com/office/drawing/2014/main" id="{EB704C20-6DDC-41BA-BE4D-93C34FFEB763}"/>
                </a:ext>
              </a:extLst>
            </p:cNvPr>
            <p:cNvSpPr/>
            <p:nvPr/>
          </p:nvSpPr>
          <p:spPr>
            <a:xfrm>
              <a:off x="4718685" y="5296106"/>
              <a:ext cx="66675" cy="19050"/>
            </a:xfrm>
            <a:custGeom>
              <a:avLst/>
              <a:gdLst>
                <a:gd name="connsiteX0" fmla="*/ 66718 w 66675"/>
                <a:gd name="connsiteY0" fmla="*/ 230 h 19050"/>
                <a:gd name="connsiteX1" fmla="*/ 43 w 66675"/>
                <a:gd name="connsiteY1" fmla="*/ 230 h 19050"/>
              </a:gdLst>
              <a:ahLst/>
              <a:cxnLst>
                <a:cxn ang="0">
                  <a:pos x="connsiteX0" y="connsiteY0"/>
                </a:cxn>
                <a:cxn ang="0">
                  <a:pos x="connsiteX1" y="connsiteY1"/>
                </a:cxn>
              </a:cxnLst>
              <a:rect l="l" t="t" r="r" b="b"/>
              <a:pathLst>
                <a:path w="66675" h="19050">
                  <a:moveTo>
                    <a:pt x="66718" y="230"/>
                  </a:moveTo>
                  <a:lnTo>
                    <a:pt x="43" y="23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48" name="Graphic 4">
              <a:extLst>
                <a:ext uri="{FF2B5EF4-FFF2-40B4-BE49-F238E27FC236}">
                  <a16:creationId xmlns:a16="http://schemas.microsoft.com/office/drawing/2014/main" id="{384BE76E-C3EE-4B53-A4D0-E2692D01BCF4}"/>
                </a:ext>
              </a:extLst>
            </p:cNvPr>
            <p:cNvGrpSpPr/>
            <p:nvPr/>
          </p:nvGrpSpPr>
          <p:grpSpPr>
            <a:xfrm>
              <a:off x="4361617" y="5227090"/>
              <a:ext cx="271321" cy="144095"/>
              <a:chOff x="4361617" y="5227090"/>
              <a:chExt cx="271321" cy="144095"/>
            </a:xfrm>
            <a:solidFill>
              <a:srgbClr val="000000"/>
            </a:solidFill>
          </p:grpSpPr>
          <p:sp>
            <p:nvSpPr>
              <p:cNvPr id="249" name="Freeform: Shape 248">
                <a:extLst>
                  <a:ext uri="{FF2B5EF4-FFF2-40B4-BE49-F238E27FC236}">
                    <a16:creationId xmlns:a16="http://schemas.microsoft.com/office/drawing/2014/main" id="{C435DA0C-7F40-4349-A79F-AB27432B38B3}"/>
                  </a:ext>
                </a:extLst>
              </p:cNvPr>
              <p:cNvSpPr/>
              <p:nvPr/>
            </p:nvSpPr>
            <p:spPr>
              <a:xfrm flipV="1">
                <a:off x="4361617" y="5227090"/>
                <a:ext cx="95994" cy="144095"/>
              </a:xfrm>
              <a:custGeom>
                <a:avLst/>
                <a:gdLst>
                  <a:gd name="connsiteX0" fmla="*/ 47974 w 95994"/>
                  <a:gd name="connsiteY0" fmla="*/ 129407 h 144095"/>
                  <a:gd name="connsiteX1" fmla="*/ 26156 w 95994"/>
                  <a:gd name="connsiteY1" fmla="*/ 115119 h 144095"/>
                  <a:gd name="connsiteX2" fmla="*/ 18863 w 95994"/>
                  <a:gd name="connsiteY2" fmla="*/ 72197 h 144095"/>
                  <a:gd name="connsiteX3" fmla="*/ 26156 w 95994"/>
                  <a:gd name="connsiteY3" fmla="*/ 29364 h 144095"/>
                  <a:gd name="connsiteX4" fmla="*/ 47974 w 95994"/>
                  <a:gd name="connsiteY4" fmla="*/ 15077 h 144095"/>
                  <a:gd name="connsiteX5" fmla="*/ 69881 w 95994"/>
                  <a:gd name="connsiteY5" fmla="*/ 29364 h 144095"/>
                  <a:gd name="connsiteX6" fmla="*/ 77204 w 95994"/>
                  <a:gd name="connsiteY6" fmla="*/ 72197 h 144095"/>
                  <a:gd name="connsiteX7" fmla="*/ 69881 w 95994"/>
                  <a:gd name="connsiteY7" fmla="*/ 115119 h 144095"/>
                  <a:gd name="connsiteX8" fmla="*/ 47974 w 95994"/>
                  <a:gd name="connsiteY8" fmla="*/ 129407 h 144095"/>
                  <a:gd name="connsiteX9" fmla="*/ 47974 w 95994"/>
                  <a:gd name="connsiteY9" fmla="*/ 144290 h 144095"/>
                  <a:gd name="connsiteX10" fmla="*/ 83663 w 95994"/>
                  <a:gd name="connsiteY10" fmla="*/ 125805 h 144095"/>
                  <a:gd name="connsiteX11" fmla="*/ 95986 w 95994"/>
                  <a:gd name="connsiteY11" fmla="*/ 72197 h 144095"/>
                  <a:gd name="connsiteX12" fmla="*/ 83663 w 95994"/>
                  <a:gd name="connsiteY12" fmla="*/ 18649 h 144095"/>
                  <a:gd name="connsiteX13" fmla="*/ 47974 w 95994"/>
                  <a:gd name="connsiteY13" fmla="*/ 194 h 144095"/>
                  <a:gd name="connsiteX14" fmla="*/ 12315 w 95994"/>
                  <a:gd name="connsiteY14" fmla="*/ 18649 h 144095"/>
                  <a:gd name="connsiteX15" fmla="*/ -8 w 95994"/>
                  <a:gd name="connsiteY15" fmla="*/ 72197 h 144095"/>
                  <a:gd name="connsiteX16" fmla="*/ 12315 w 95994"/>
                  <a:gd name="connsiteY16" fmla="*/ 125805 h 144095"/>
                  <a:gd name="connsiteX17" fmla="*/ 47974 w 95994"/>
                  <a:gd name="connsiteY17" fmla="*/ 14429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74" y="129407"/>
                    </a:moveTo>
                    <a:cubicBezTo>
                      <a:pt x="38310" y="129407"/>
                      <a:pt x="31037" y="124644"/>
                      <a:pt x="26156" y="115119"/>
                    </a:cubicBezTo>
                    <a:cubicBezTo>
                      <a:pt x="21294" y="105614"/>
                      <a:pt x="18863" y="91307"/>
                      <a:pt x="18863" y="72197"/>
                    </a:cubicBezTo>
                    <a:cubicBezTo>
                      <a:pt x="18863" y="53167"/>
                      <a:pt x="21294" y="38889"/>
                      <a:pt x="26156" y="29364"/>
                    </a:cubicBezTo>
                    <a:cubicBezTo>
                      <a:pt x="31037" y="19839"/>
                      <a:pt x="38310" y="15077"/>
                      <a:pt x="47974" y="15077"/>
                    </a:cubicBezTo>
                    <a:cubicBezTo>
                      <a:pt x="57717" y="15077"/>
                      <a:pt x="65020" y="19839"/>
                      <a:pt x="69881" y="29364"/>
                    </a:cubicBezTo>
                    <a:cubicBezTo>
                      <a:pt x="74763" y="38889"/>
                      <a:pt x="77204" y="53167"/>
                      <a:pt x="77204" y="72197"/>
                    </a:cubicBezTo>
                    <a:cubicBezTo>
                      <a:pt x="77204" y="91307"/>
                      <a:pt x="74763" y="105614"/>
                      <a:pt x="69881" y="115119"/>
                    </a:cubicBezTo>
                    <a:cubicBezTo>
                      <a:pt x="65020" y="124644"/>
                      <a:pt x="57717" y="129407"/>
                      <a:pt x="47974" y="129407"/>
                    </a:cubicBezTo>
                    <a:close/>
                    <a:moveTo>
                      <a:pt x="47974" y="144290"/>
                    </a:moveTo>
                    <a:cubicBezTo>
                      <a:pt x="63551" y="144290"/>
                      <a:pt x="75447" y="138128"/>
                      <a:pt x="83663" y="125805"/>
                    </a:cubicBezTo>
                    <a:cubicBezTo>
                      <a:pt x="91878" y="113502"/>
                      <a:pt x="95986" y="95633"/>
                      <a:pt x="95986" y="72197"/>
                    </a:cubicBezTo>
                    <a:cubicBezTo>
                      <a:pt x="95986" y="48821"/>
                      <a:pt x="91878" y="30972"/>
                      <a:pt x="83663" y="18649"/>
                    </a:cubicBezTo>
                    <a:cubicBezTo>
                      <a:pt x="75447" y="6346"/>
                      <a:pt x="63551" y="194"/>
                      <a:pt x="47974" y="194"/>
                    </a:cubicBezTo>
                    <a:cubicBezTo>
                      <a:pt x="32416" y="194"/>
                      <a:pt x="20530" y="6346"/>
                      <a:pt x="12315" y="18649"/>
                    </a:cubicBezTo>
                    <a:cubicBezTo>
                      <a:pt x="4099" y="30972"/>
                      <a:pt x="-8" y="48821"/>
                      <a:pt x="-8" y="72197"/>
                    </a:cubicBezTo>
                    <a:cubicBezTo>
                      <a:pt x="-8" y="95633"/>
                      <a:pt x="4099" y="113502"/>
                      <a:pt x="12315" y="125805"/>
                    </a:cubicBezTo>
                    <a:cubicBezTo>
                      <a:pt x="20530" y="138128"/>
                      <a:pt x="32416" y="144290"/>
                      <a:pt x="47974" y="144290"/>
                    </a:cubicBezTo>
                    <a:close/>
                  </a:path>
                </a:pathLst>
              </a:custGeom>
              <a:solidFill>
                <a:srgbClr val="000000"/>
              </a:solidFill>
              <a:ln w="1905" cap="flat">
                <a:noFill/>
                <a:prstDash val="solid"/>
                <a:round/>
              </a:ln>
            </p:spPr>
            <p:txBody>
              <a:bodyPr rtlCol="0" anchor="ctr"/>
              <a:lstStyle/>
              <a:p>
                <a:endParaRPr lang="en-US"/>
              </a:p>
            </p:txBody>
          </p:sp>
          <p:sp>
            <p:nvSpPr>
              <p:cNvPr id="250" name="Freeform: Shape 249">
                <a:extLst>
                  <a:ext uri="{FF2B5EF4-FFF2-40B4-BE49-F238E27FC236}">
                    <a16:creationId xmlns:a16="http://schemas.microsoft.com/office/drawing/2014/main" id="{B1CFFBB4-8ABA-4DEA-BCA4-7D581182BA5A}"/>
                  </a:ext>
                </a:extLst>
              </p:cNvPr>
              <p:cNvSpPr/>
              <p:nvPr/>
            </p:nvSpPr>
            <p:spPr>
              <a:xfrm flipV="1">
                <a:off x="4490617" y="5344843"/>
                <a:ext cx="19645" cy="23633"/>
              </a:xfrm>
              <a:custGeom>
                <a:avLst/>
                <a:gdLst>
                  <a:gd name="connsiteX0" fmla="*/ 12 w 19645"/>
                  <a:gd name="connsiteY0" fmla="*/ 23861 h 23633"/>
                  <a:gd name="connsiteX1" fmla="*/ 19658 w 19645"/>
                  <a:gd name="connsiteY1" fmla="*/ 23861 h 23633"/>
                  <a:gd name="connsiteX2" fmla="*/ 19658 w 19645"/>
                  <a:gd name="connsiteY2" fmla="*/ 227 h 23633"/>
                  <a:gd name="connsiteX3" fmla="*/ 12 w 19645"/>
                  <a:gd name="connsiteY3" fmla="*/ 227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861"/>
                    </a:moveTo>
                    <a:lnTo>
                      <a:pt x="19658" y="23861"/>
                    </a:lnTo>
                    <a:lnTo>
                      <a:pt x="19658" y="227"/>
                    </a:lnTo>
                    <a:lnTo>
                      <a:pt x="12" y="227"/>
                    </a:lnTo>
                    <a:close/>
                  </a:path>
                </a:pathLst>
              </a:custGeom>
              <a:solidFill>
                <a:srgbClr val="000000"/>
              </a:solidFill>
              <a:ln w="1905" cap="flat">
                <a:noFill/>
                <a:prstDash val="solid"/>
                <a:round/>
              </a:ln>
            </p:spPr>
            <p:txBody>
              <a:bodyPr rtlCol="0" anchor="ctr"/>
              <a:lstStyle/>
              <a:p>
                <a:endParaRPr lang="en-US"/>
              </a:p>
            </p:txBody>
          </p:sp>
          <p:sp>
            <p:nvSpPr>
              <p:cNvPr id="251" name="Freeform: Shape 250">
                <a:extLst>
                  <a:ext uri="{FF2B5EF4-FFF2-40B4-BE49-F238E27FC236}">
                    <a16:creationId xmlns:a16="http://schemas.microsoft.com/office/drawing/2014/main" id="{4114BEFE-7595-4811-B723-9AA42DD4B6B9}"/>
                  </a:ext>
                </a:extLst>
              </p:cNvPr>
              <p:cNvSpPr/>
              <p:nvPr/>
            </p:nvSpPr>
            <p:spPr>
              <a:xfrm flipV="1">
                <a:off x="4544772" y="5227090"/>
                <a:ext cx="88165" cy="141386"/>
              </a:xfrm>
              <a:custGeom>
                <a:avLst/>
                <a:gdLst>
                  <a:gd name="connsiteX0" fmla="*/ 22595 w 88165"/>
                  <a:gd name="connsiteY0" fmla="*/ 15999 h 141386"/>
                  <a:gd name="connsiteX1" fmla="*/ 88168 w 88165"/>
                  <a:gd name="connsiteY1" fmla="*/ 15999 h 141386"/>
                  <a:gd name="connsiteX2" fmla="*/ 88168 w 88165"/>
                  <a:gd name="connsiteY2" fmla="*/ 193 h 141386"/>
                  <a:gd name="connsiteX3" fmla="*/ 2 w 88165"/>
                  <a:gd name="connsiteY3" fmla="*/ 193 h 141386"/>
                  <a:gd name="connsiteX4" fmla="*/ 2 w 88165"/>
                  <a:gd name="connsiteY4" fmla="*/ 15999 h 141386"/>
                  <a:gd name="connsiteX5" fmla="*/ 29143 w 88165"/>
                  <a:gd name="connsiteY5" fmla="*/ 45705 h 141386"/>
                  <a:gd name="connsiteX6" fmla="*/ 52360 w 88165"/>
                  <a:gd name="connsiteY6" fmla="*/ 69785 h 141386"/>
                  <a:gd name="connsiteX7" fmla="*/ 64951 w 88165"/>
                  <a:gd name="connsiteY7" fmla="*/ 86930 h 141386"/>
                  <a:gd name="connsiteX8" fmla="*/ 68553 w 88165"/>
                  <a:gd name="connsiteY8" fmla="*/ 100742 h 141386"/>
                  <a:gd name="connsiteX9" fmla="*/ 60784 w 88165"/>
                  <a:gd name="connsiteY9" fmla="*/ 118780 h 141386"/>
                  <a:gd name="connsiteX10" fmla="*/ 40543 w 88165"/>
                  <a:gd name="connsiteY10" fmla="*/ 125775 h 141386"/>
                  <a:gd name="connsiteX11" fmla="*/ 21880 w 88165"/>
                  <a:gd name="connsiteY11" fmla="*/ 122709 h 141386"/>
                  <a:gd name="connsiteX12" fmla="*/ 925 w 88165"/>
                  <a:gd name="connsiteY12" fmla="*/ 113392 h 141386"/>
                  <a:gd name="connsiteX13" fmla="*/ 925 w 88165"/>
                  <a:gd name="connsiteY13" fmla="*/ 132382 h 141386"/>
                  <a:gd name="connsiteX14" fmla="*/ 22118 w 88165"/>
                  <a:gd name="connsiteY14" fmla="*/ 139258 h 141386"/>
                  <a:gd name="connsiteX15" fmla="*/ 40186 w 88165"/>
                  <a:gd name="connsiteY15" fmla="*/ 141580 h 141386"/>
                  <a:gd name="connsiteX16" fmla="*/ 74595 w 88165"/>
                  <a:gd name="connsiteY16" fmla="*/ 130775 h 141386"/>
                  <a:gd name="connsiteX17" fmla="*/ 87424 w 88165"/>
                  <a:gd name="connsiteY17" fmla="*/ 101962 h 141386"/>
                  <a:gd name="connsiteX18" fmla="*/ 84209 w 88165"/>
                  <a:gd name="connsiteY18" fmla="*/ 85710 h 141386"/>
                  <a:gd name="connsiteX19" fmla="*/ 72541 w 88165"/>
                  <a:gd name="connsiteY19" fmla="*/ 67642 h 141386"/>
                  <a:gd name="connsiteX20" fmla="*/ 57748 w 88165"/>
                  <a:gd name="connsiteY20" fmla="*/ 52045 h 141386"/>
                  <a:gd name="connsiteX21" fmla="*/ 22595 w 88165"/>
                  <a:gd name="connsiteY21" fmla="*/ 15999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595" y="15999"/>
                    </a:moveTo>
                    <a:lnTo>
                      <a:pt x="88168" y="15999"/>
                    </a:lnTo>
                    <a:lnTo>
                      <a:pt x="88168" y="193"/>
                    </a:lnTo>
                    <a:lnTo>
                      <a:pt x="2" y="193"/>
                    </a:lnTo>
                    <a:lnTo>
                      <a:pt x="2" y="15999"/>
                    </a:lnTo>
                    <a:cubicBezTo>
                      <a:pt x="7126" y="23381"/>
                      <a:pt x="16840" y="33283"/>
                      <a:pt x="29143" y="45705"/>
                    </a:cubicBezTo>
                    <a:cubicBezTo>
                      <a:pt x="41466" y="58147"/>
                      <a:pt x="49205" y="66174"/>
                      <a:pt x="52360" y="69785"/>
                    </a:cubicBezTo>
                    <a:cubicBezTo>
                      <a:pt x="58373" y="76532"/>
                      <a:pt x="62570" y="82247"/>
                      <a:pt x="64951" y="86930"/>
                    </a:cubicBezTo>
                    <a:cubicBezTo>
                      <a:pt x="67352" y="91614"/>
                      <a:pt x="68553" y="96217"/>
                      <a:pt x="68553" y="100742"/>
                    </a:cubicBezTo>
                    <a:cubicBezTo>
                      <a:pt x="68553" y="108123"/>
                      <a:pt x="65963" y="114136"/>
                      <a:pt x="60784" y="118780"/>
                    </a:cubicBezTo>
                    <a:cubicBezTo>
                      <a:pt x="55605" y="123443"/>
                      <a:pt x="48858" y="125775"/>
                      <a:pt x="40543" y="125775"/>
                    </a:cubicBezTo>
                    <a:cubicBezTo>
                      <a:pt x="34650" y="125775"/>
                      <a:pt x="28429" y="124753"/>
                      <a:pt x="21880" y="122709"/>
                    </a:cubicBezTo>
                    <a:cubicBezTo>
                      <a:pt x="15352" y="120665"/>
                      <a:pt x="8367" y="117559"/>
                      <a:pt x="925" y="113392"/>
                    </a:cubicBezTo>
                    <a:lnTo>
                      <a:pt x="925" y="132382"/>
                    </a:lnTo>
                    <a:cubicBezTo>
                      <a:pt x="8486" y="135419"/>
                      <a:pt x="15550" y="137711"/>
                      <a:pt x="22118" y="139258"/>
                    </a:cubicBezTo>
                    <a:cubicBezTo>
                      <a:pt x="28706" y="140806"/>
                      <a:pt x="34729" y="141580"/>
                      <a:pt x="40186" y="141580"/>
                    </a:cubicBezTo>
                    <a:cubicBezTo>
                      <a:pt x="54573" y="141580"/>
                      <a:pt x="66042" y="137978"/>
                      <a:pt x="74595" y="130775"/>
                    </a:cubicBezTo>
                    <a:cubicBezTo>
                      <a:pt x="83148" y="123592"/>
                      <a:pt x="87424" y="113987"/>
                      <a:pt x="87424" y="101962"/>
                    </a:cubicBezTo>
                    <a:cubicBezTo>
                      <a:pt x="87424" y="96247"/>
                      <a:pt x="86352" y="90830"/>
                      <a:pt x="84209" y="85710"/>
                    </a:cubicBezTo>
                    <a:cubicBezTo>
                      <a:pt x="82086" y="80610"/>
                      <a:pt x="78197" y="74588"/>
                      <a:pt x="72541" y="67642"/>
                    </a:cubicBezTo>
                    <a:cubicBezTo>
                      <a:pt x="70994" y="65836"/>
                      <a:pt x="66062" y="60638"/>
                      <a:pt x="57748" y="52045"/>
                    </a:cubicBezTo>
                    <a:cubicBezTo>
                      <a:pt x="49453" y="43453"/>
                      <a:pt x="37735" y="31437"/>
                      <a:pt x="22595" y="15999"/>
                    </a:cubicBezTo>
                    <a:close/>
                  </a:path>
                </a:pathLst>
              </a:custGeom>
              <a:solidFill>
                <a:srgbClr val="000000"/>
              </a:solidFill>
              <a:ln w="1905" cap="flat">
                <a:noFill/>
                <a:prstDash val="solid"/>
                <a:round/>
              </a:ln>
            </p:spPr>
            <p:txBody>
              <a:bodyPr rtlCol="0" anchor="ctr"/>
              <a:lstStyle/>
              <a:p>
                <a:endParaRPr lang="en-US"/>
              </a:p>
            </p:txBody>
          </p:sp>
        </p:grpSp>
      </p:grpSp>
      <p:grpSp>
        <p:nvGrpSpPr>
          <p:cNvPr id="252" name="Graphic 4">
            <a:extLst>
              <a:ext uri="{FF2B5EF4-FFF2-40B4-BE49-F238E27FC236}">
                <a16:creationId xmlns:a16="http://schemas.microsoft.com/office/drawing/2014/main" id="{384BE76E-C3EE-4B53-A4D0-E2692D01BCF4}"/>
              </a:ext>
            </a:extLst>
          </p:cNvPr>
          <p:cNvGrpSpPr/>
          <p:nvPr/>
        </p:nvGrpSpPr>
        <p:grpSpPr>
          <a:xfrm>
            <a:off x="4361617" y="4788178"/>
            <a:ext cx="423742" cy="144095"/>
            <a:chOff x="4361617" y="4788178"/>
            <a:chExt cx="423742" cy="144095"/>
          </a:xfrm>
          <a:solidFill>
            <a:srgbClr val="000000"/>
          </a:solidFill>
        </p:grpSpPr>
        <p:sp>
          <p:nvSpPr>
            <p:cNvPr id="253" name="Freeform: Shape 252">
              <a:extLst>
                <a:ext uri="{FF2B5EF4-FFF2-40B4-BE49-F238E27FC236}">
                  <a16:creationId xmlns:a16="http://schemas.microsoft.com/office/drawing/2014/main" id="{58A7FA8A-0F53-426E-B616-87B985DE0646}"/>
                </a:ext>
              </a:extLst>
            </p:cNvPr>
            <p:cNvSpPr/>
            <p:nvPr/>
          </p:nvSpPr>
          <p:spPr>
            <a:xfrm>
              <a:off x="4718685" y="4857194"/>
              <a:ext cx="66675" cy="19050"/>
            </a:xfrm>
            <a:custGeom>
              <a:avLst/>
              <a:gdLst>
                <a:gd name="connsiteX0" fmla="*/ 66718 w 66675"/>
                <a:gd name="connsiteY0" fmla="*/ 207 h 19050"/>
                <a:gd name="connsiteX1" fmla="*/ 43 w 66675"/>
                <a:gd name="connsiteY1" fmla="*/ 207 h 19050"/>
              </a:gdLst>
              <a:ahLst/>
              <a:cxnLst>
                <a:cxn ang="0">
                  <a:pos x="connsiteX0" y="connsiteY0"/>
                </a:cxn>
                <a:cxn ang="0">
                  <a:pos x="connsiteX1" y="connsiteY1"/>
                </a:cxn>
              </a:cxnLst>
              <a:rect l="l" t="t" r="r" b="b"/>
              <a:pathLst>
                <a:path w="66675" h="19050">
                  <a:moveTo>
                    <a:pt x="66718" y="207"/>
                  </a:moveTo>
                  <a:lnTo>
                    <a:pt x="43" y="207"/>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54" name="Graphic 4">
              <a:extLst>
                <a:ext uri="{FF2B5EF4-FFF2-40B4-BE49-F238E27FC236}">
                  <a16:creationId xmlns:a16="http://schemas.microsoft.com/office/drawing/2014/main" id="{384BE76E-C3EE-4B53-A4D0-E2692D01BCF4}"/>
                </a:ext>
              </a:extLst>
            </p:cNvPr>
            <p:cNvGrpSpPr/>
            <p:nvPr/>
          </p:nvGrpSpPr>
          <p:grpSpPr>
            <a:xfrm>
              <a:off x="4361617" y="4788178"/>
              <a:ext cx="279715" cy="144095"/>
              <a:chOff x="4361617" y="4788178"/>
              <a:chExt cx="279715" cy="144095"/>
            </a:xfrm>
            <a:solidFill>
              <a:srgbClr val="000000"/>
            </a:solidFill>
          </p:grpSpPr>
          <p:sp>
            <p:nvSpPr>
              <p:cNvPr id="255" name="Freeform: Shape 254">
                <a:extLst>
                  <a:ext uri="{FF2B5EF4-FFF2-40B4-BE49-F238E27FC236}">
                    <a16:creationId xmlns:a16="http://schemas.microsoft.com/office/drawing/2014/main" id="{00D30D9C-FCA9-4310-AAAE-A1E410C96CF0}"/>
                  </a:ext>
                </a:extLst>
              </p:cNvPr>
              <p:cNvSpPr/>
              <p:nvPr/>
            </p:nvSpPr>
            <p:spPr>
              <a:xfrm flipV="1">
                <a:off x="4361617" y="4788178"/>
                <a:ext cx="95994" cy="144095"/>
              </a:xfrm>
              <a:custGeom>
                <a:avLst/>
                <a:gdLst>
                  <a:gd name="connsiteX0" fmla="*/ 47974 w 95994"/>
                  <a:gd name="connsiteY0" fmla="*/ 129384 h 144095"/>
                  <a:gd name="connsiteX1" fmla="*/ 26156 w 95994"/>
                  <a:gd name="connsiteY1" fmla="*/ 115096 h 144095"/>
                  <a:gd name="connsiteX2" fmla="*/ 18863 w 95994"/>
                  <a:gd name="connsiteY2" fmla="*/ 72174 h 144095"/>
                  <a:gd name="connsiteX3" fmla="*/ 26156 w 95994"/>
                  <a:gd name="connsiteY3" fmla="*/ 29341 h 144095"/>
                  <a:gd name="connsiteX4" fmla="*/ 47974 w 95994"/>
                  <a:gd name="connsiteY4" fmla="*/ 15054 h 144095"/>
                  <a:gd name="connsiteX5" fmla="*/ 69881 w 95994"/>
                  <a:gd name="connsiteY5" fmla="*/ 29341 h 144095"/>
                  <a:gd name="connsiteX6" fmla="*/ 77204 w 95994"/>
                  <a:gd name="connsiteY6" fmla="*/ 72174 h 144095"/>
                  <a:gd name="connsiteX7" fmla="*/ 69881 w 95994"/>
                  <a:gd name="connsiteY7" fmla="*/ 115096 h 144095"/>
                  <a:gd name="connsiteX8" fmla="*/ 47974 w 95994"/>
                  <a:gd name="connsiteY8" fmla="*/ 129384 h 144095"/>
                  <a:gd name="connsiteX9" fmla="*/ 47974 w 95994"/>
                  <a:gd name="connsiteY9" fmla="*/ 144267 h 144095"/>
                  <a:gd name="connsiteX10" fmla="*/ 83663 w 95994"/>
                  <a:gd name="connsiteY10" fmla="*/ 125782 h 144095"/>
                  <a:gd name="connsiteX11" fmla="*/ 95986 w 95994"/>
                  <a:gd name="connsiteY11" fmla="*/ 72174 h 144095"/>
                  <a:gd name="connsiteX12" fmla="*/ 83663 w 95994"/>
                  <a:gd name="connsiteY12" fmla="*/ 18626 h 144095"/>
                  <a:gd name="connsiteX13" fmla="*/ 47974 w 95994"/>
                  <a:gd name="connsiteY13" fmla="*/ 171 h 144095"/>
                  <a:gd name="connsiteX14" fmla="*/ 12315 w 95994"/>
                  <a:gd name="connsiteY14" fmla="*/ 18626 h 144095"/>
                  <a:gd name="connsiteX15" fmla="*/ -8 w 95994"/>
                  <a:gd name="connsiteY15" fmla="*/ 72174 h 144095"/>
                  <a:gd name="connsiteX16" fmla="*/ 12315 w 95994"/>
                  <a:gd name="connsiteY16" fmla="*/ 125782 h 144095"/>
                  <a:gd name="connsiteX17" fmla="*/ 47974 w 95994"/>
                  <a:gd name="connsiteY17" fmla="*/ 144267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74" y="129384"/>
                    </a:moveTo>
                    <a:cubicBezTo>
                      <a:pt x="38310" y="129384"/>
                      <a:pt x="31037" y="124621"/>
                      <a:pt x="26156" y="115096"/>
                    </a:cubicBezTo>
                    <a:cubicBezTo>
                      <a:pt x="21294" y="105591"/>
                      <a:pt x="18863" y="91284"/>
                      <a:pt x="18863" y="72174"/>
                    </a:cubicBezTo>
                    <a:cubicBezTo>
                      <a:pt x="18863" y="53144"/>
                      <a:pt x="21294" y="38866"/>
                      <a:pt x="26156" y="29341"/>
                    </a:cubicBezTo>
                    <a:cubicBezTo>
                      <a:pt x="31037" y="19816"/>
                      <a:pt x="38310" y="15054"/>
                      <a:pt x="47974" y="15054"/>
                    </a:cubicBezTo>
                    <a:cubicBezTo>
                      <a:pt x="57717" y="15054"/>
                      <a:pt x="65020" y="19816"/>
                      <a:pt x="69881" y="29341"/>
                    </a:cubicBezTo>
                    <a:cubicBezTo>
                      <a:pt x="74763" y="38866"/>
                      <a:pt x="77204" y="53144"/>
                      <a:pt x="77204" y="72174"/>
                    </a:cubicBezTo>
                    <a:cubicBezTo>
                      <a:pt x="77204" y="91284"/>
                      <a:pt x="74763" y="105591"/>
                      <a:pt x="69881" y="115096"/>
                    </a:cubicBezTo>
                    <a:cubicBezTo>
                      <a:pt x="65020" y="124621"/>
                      <a:pt x="57717" y="129384"/>
                      <a:pt x="47974" y="129384"/>
                    </a:cubicBezTo>
                    <a:close/>
                    <a:moveTo>
                      <a:pt x="47974" y="144267"/>
                    </a:moveTo>
                    <a:cubicBezTo>
                      <a:pt x="63551" y="144267"/>
                      <a:pt x="75447" y="138105"/>
                      <a:pt x="83663" y="125782"/>
                    </a:cubicBezTo>
                    <a:cubicBezTo>
                      <a:pt x="91878" y="113479"/>
                      <a:pt x="95986" y="95610"/>
                      <a:pt x="95986" y="72174"/>
                    </a:cubicBezTo>
                    <a:cubicBezTo>
                      <a:pt x="95986" y="48798"/>
                      <a:pt x="91878" y="30949"/>
                      <a:pt x="83663" y="18626"/>
                    </a:cubicBezTo>
                    <a:cubicBezTo>
                      <a:pt x="75447" y="6323"/>
                      <a:pt x="63551" y="171"/>
                      <a:pt x="47974" y="171"/>
                    </a:cubicBezTo>
                    <a:cubicBezTo>
                      <a:pt x="32416" y="171"/>
                      <a:pt x="20530" y="6323"/>
                      <a:pt x="12315" y="18626"/>
                    </a:cubicBezTo>
                    <a:cubicBezTo>
                      <a:pt x="4099" y="30949"/>
                      <a:pt x="-8" y="48798"/>
                      <a:pt x="-8" y="72174"/>
                    </a:cubicBezTo>
                    <a:cubicBezTo>
                      <a:pt x="-8" y="95610"/>
                      <a:pt x="4099" y="113479"/>
                      <a:pt x="12315" y="125782"/>
                    </a:cubicBezTo>
                    <a:cubicBezTo>
                      <a:pt x="20530" y="138105"/>
                      <a:pt x="32416" y="144267"/>
                      <a:pt x="47974" y="144267"/>
                    </a:cubicBezTo>
                    <a:close/>
                  </a:path>
                </a:pathLst>
              </a:custGeom>
              <a:solidFill>
                <a:srgbClr val="000000"/>
              </a:solidFill>
              <a:ln w="1905" cap="flat">
                <a:noFill/>
                <a:prstDash val="solid"/>
                <a:round/>
              </a:ln>
            </p:spPr>
            <p:txBody>
              <a:bodyPr rtlCol="0" anchor="ctr"/>
              <a:lstStyle/>
              <a:p>
                <a:endParaRPr lang="en-US"/>
              </a:p>
            </p:txBody>
          </p:sp>
          <p:sp>
            <p:nvSpPr>
              <p:cNvPr id="256" name="Freeform: Shape 255">
                <a:extLst>
                  <a:ext uri="{FF2B5EF4-FFF2-40B4-BE49-F238E27FC236}">
                    <a16:creationId xmlns:a16="http://schemas.microsoft.com/office/drawing/2014/main" id="{45912428-5D17-4E46-81FA-B55B66276D71}"/>
                  </a:ext>
                </a:extLst>
              </p:cNvPr>
              <p:cNvSpPr/>
              <p:nvPr/>
            </p:nvSpPr>
            <p:spPr>
              <a:xfrm flipV="1">
                <a:off x="4490617" y="4905931"/>
                <a:ext cx="19645" cy="23633"/>
              </a:xfrm>
              <a:custGeom>
                <a:avLst/>
                <a:gdLst>
                  <a:gd name="connsiteX0" fmla="*/ 12 w 19645"/>
                  <a:gd name="connsiteY0" fmla="*/ 23838 h 23633"/>
                  <a:gd name="connsiteX1" fmla="*/ 19658 w 19645"/>
                  <a:gd name="connsiteY1" fmla="*/ 23838 h 23633"/>
                  <a:gd name="connsiteX2" fmla="*/ 19658 w 19645"/>
                  <a:gd name="connsiteY2" fmla="*/ 204 h 23633"/>
                  <a:gd name="connsiteX3" fmla="*/ 12 w 19645"/>
                  <a:gd name="connsiteY3" fmla="*/ 204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838"/>
                    </a:moveTo>
                    <a:lnTo>
                      <a:pt x="19658" y="23838"/>
                    </a:lnTo>
                    <a:lnTo>
                      <a:pt x="19658" y="204"/>
                    </a:lnTo>
                    <a:lnTo>
                      <a:pt x="12" y="204"/>
                    </a:lnTo>
                    <a:close/>
                  </a:path>
                </a:pathLst>
              </a:custGeom>
              <a:solidFill>
                <a:srgbClr val="000000"/>
              </a:solidFill>
              <a:ln w="1905" cap="flat">
                <a:noFill/>
                <a:prstDash val="solid"/>
                <a:round/>
              </a:ln>
            </p:spPr>
            <p:txBody>
              <a:bodyPr rtlCol="0" anchor="ctr"/>
              <a:lstStyle/>
              <a:p>
                <a:endParaRPr lang="en-US"/>
              </a:p>
            </p:txBody>
          </p:sp>
          <p:sp>
            <p:nvSpPr>
              <p:cNvPr id="257" name="Freeform: Shape 256">
                <a:extLst>
                  <a:ext uri="{FF2B5EF4-FFF2-40B4-BE49-F238E27FC236}">
                    <a16:creationId xmlns:a16="http://schemas.microsoft.com/office/drawing/2014/main" id="{046021DA-B69A-4175-9A1A-FCFFD11D8118}"/>
                  </a:ext>
                </a:extLst>
              </p:cNvPr>
              <p:cNvSpPr/>
              <p:nvPr/>
            </p:nvSpPr>
            <p:spPr>
              <a:xfrm flipV="1">
                <a:off x="4540129" y="4790678"/>
                <a:ext cx="101203" cy="138886"/>
              </a:xfrm>
              <a:custGeom>
                <a:avLst/>
                <a:gdLst>
                  <a:gd name="connsiteX0" fmla="*/ 62688 w 101203"/>
                  <a:gd name="connsiteY0" fmla="*/ 122686 h 138886"/>
                  <a:gd name="connsiteX1" fmla="*/ 15241 w 101203"/>
                  <a:gd name="connsiteY1" fmla="*/ 48540 h 138886"/>
                  <a:gd name="connsiteX2" fmla="*/ 62688 w 101203"/>
                  <a:gd name="connsiteY2" fmla="*/ 48540 h 138886"/>
                  <a:gd name="connsiteX3" fmla="*/ 57747 w 101203"/>
                  <a:gd name="connsiteY3" fmla="*/ 139057 h 138886"/>
                  <a:gd name="connsiteX4" fmla="*/ 81381 w 101203"/>
                  <a:gd name="connsiteY4" fmla="*/ 139057 h 138886"/>
                  <a:gd name="connsiteX5" fmla="*/ 81381 w 101203"/>
                  <a:gd name="connsiteY5" fmla="*/ 48540 h 138886"/>
                  <a:gd name="connsiteX6" fmla="*/ 101205 w 101203"/>
                  <a:gd name="connsiteY6" fmla="*/ 48540 h 138886"/>
                  <a:gd name="connsiteX7" fmla="*/ 101205 w 101203"/>
                  <a:gd name="connsiteY7" fmla="*/ 32913 h 138886"/>
                  <a:gd name="connsiteX8" fmla="*/ 81381 w 101203"/>
                  <a:gd name="connsiteY8" fmla="*/ 32913 h 138886"/>
                  <a:gd name="connsiteX9" fmla="*/ 81381 w 101203"/>
                  <a:gd name="connsiteY9" fmla="*/ 171 h 138886"/>
                  <a:gd name="connsiteX10" fmla="*/ 62688 w 101203"/>
                  <a:gd name="connsiteY10" fmla="*/ 171 h 138886"/>
                  <a:gd name="connsiteX11" fmla="*/ 62688 w 101203"/>
                  <a:gd name="connsiteY11" fmla="*/ 32913 h 138886"/>
                  <a:gd name="connsiteX12" fmla="*/ 2 w 101203"/>
                  <a:gd name="connsiteY12" fmla="*/ 32913 h 138886"/>
                  <a:gd name="connsiteX13" fmla="*/ 2 w 101203"/>
                  <a:gd name="connsiteY13" fmla="*/ 51040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03" h="138886">
                    <a:moveTo>
                      <a:pt x="62688" y="122686"/>
                    </a:moveTo>
                    <a:lnTo>
                      <a:pt x="15241" y="48540"/>
                    </a:lnTo>
                    <a:lnTo>
                      <a:pt x="62688" y="48540"/>
                    </a:lnTo>
                    <a:close/>
                    <a:moveTo>
                      <a:pt x="57747" y="139057"/>
                    </a:moveTo>
                    <a:lnTo>
                      <a:pt x="81381" y="139057"/>
                    </a:lnTo>
                    <a:lnTo>
                      <a:pt x="81381" y="48540"/>
                    </a:lnTo>
                    <a:lnTo>
                      <a:pt x="101205" y="48540"/>
                    </a:lnTo>
                    <a:lnTo>
                      <a:pt x="101205" y="32913"/>
                    </a:lnTo>
                    <a:lnTo>
                      <a:pt x="81381" y="32913"/>
                    </a:lnTo>
                    <a:lnTo>
                      <a:pt x="81381" y="171"/>
                    </a:lnTo>
                    <a:lnTo>
                      <a:pt x="62688" y="171"/>
                    </a:lnTo>
                    <a:lnTo>
                      <a:pt x="62688" y="32913"/>
                    </a:lnTo>
                    <a:lnTo>
                      <a:pt x="2" y="32913"/>
                    </a:lnTo>
                    <a:lnTo>
                      <a:pt x="2" y="51040"/>
                    </a:lnTo>
                    <a:close/>
                  </a:path>
                </a:pathLst>
              </a:custGeom>
              <a:solidFill>
                <a:srgbClr val="000000"/>
              </a:solidFill>
              <a:ln w="1905" cap="flat">
                <a:noFill/>
                <a:prstDash val="solid"/>
                <a:round/>
              </a:ln>
            </p:spPr>
            <p:txBody>
              <a:bodyPr rtlCol="0" anchor="ctr"/>
              <a:lstStyle/>
              <a:p>
                <a:endParaRPr lang="en-US"/>
              </a:p>
            </p:txBody>
          </p:sp>
        </p:grpSp>
      </p:grpSp>
      <p:grpSp>
        <p:nvGrpSpPr>
          <p:cNvPr id="258" name="Graphic 4">
            <a:extLst>
              <a:ext uri="{FF2B5EF4-FFF2-40B4-BE49-F238E27FC236}">
                <a16:creationId xmlns:a16="http://schemas.microsoft.com/office/drawing/2014/main" id="{384BE76E-C3EE-4B53-A4D0-E2692D01BCF4}"/>
              </a:ext>
            </a:extLst>
          </p:cNvPr>
          <p:cNvGrpSpPr/>
          <p:nvPr/>
        </p:nvGrpSpPr>
        <p:grpSpPr>
          <a:xfrm>
            <a:off x="4361617" y="4349266"/>
            <a:ext cx="423742" cy="144095"/>
            <a:chOff x="4361617" y="4349266"/>
            <a:chExt cx="423742" cy="144095"/>
          </a:xfrm>
          <a:solidFill>
            <a:srgbClr val="000000"/>
          </a:solidFill>
        </p:grpSpPr>
        <p:sp>
          <p:nvSpPr>
            <p:cNvPr id="259" name="Freeform: Shape 258">
              <a:extLst>
                <a:ext uri="{FF2B5EF4-FFF2-40B4-BE49-F238E27FC236}">
                  <a16:creationId xmlns:a16="http://schemas.microsoft.com/office/drawing/2014/main" id="{2EB2226B-3452-483A-B6C3-E729DDA34585}"/>
                </a:ext>
              </a:extLst>
            </p:cNvPr>
            <p:cNvSpPr/>
            <p:nvPr/>
          </p:nvSpPr>
          <p:spPr>
            <a:xfrm>
              <a:off x="4718685" y="4418282"/>
              <a:ext cx="66675" cy="19050"/>
            </a:xfrm>
            <a:custGeom>
              <a:avLst/>
              <a:gdLst>
                <a:gd name="connsiteX0" fmla="*/ 66718 w 66675"/>
                <a:gd name="connsiteY0" fmla="*/ 184 h 19050"/>
                <a:gd name="connsiteX1" fmla="*/ 43 w 66675"/>
                <a:gd name="connsiteY1" fmla="*/ 184 h 19050"/>
              </a:gdLst>
              <a:ahLst/>
              <a:cxnLst>
                <a:cxn ang="0">
                  <a:pos x="connsiteX0" y="connsiteY0"/>
                </a:cxn>
                <a:cxn ang="0">
                  <a:pos x="connsiteX1" y="connsiteY1"/>
                </a:cxn>
              </a:cxnLst>
              <a:rect l="l" t="t" r="r" b="b"/>
              <a:pathLst>
                <a:path w="66675" h="19050">
                  <a:moveTo>
                    <a:pt x="66718" y="184"/>
                  </a:moveTo>
                  <a:lnTo>
                    <a:pt x="43" y="184"/>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60" name="Graphic 4">
              <a:extLst>
                <a:ext uri="{FF2B5EF4-FFF2-40B4-BE49-F238E27FC236}">
                  <a16:creationId xmlns:a16="http://schemas.microsoft.com/office/drawing/2014/main" id="{384BE76E-C3EE-4B53-A4D0-E2692D01BCF4}"/>
                </a:ext>
              </a:extLst>
            </p:cNvPr>
            <p:cNvGrpSpPr/>
            <p:nvPr/>
          </p:nvGrpSpPr>
          <p:grpSpPr>
            <a:xfrm>
              <a:off x="4361617" y="4349266"/>
              <a:ext cx="278405" cy="144095"/>
              <a:chOff x="4361617" y="4349266"/>
              <a:chExt cx="278405" cy="144095"/>
            </a:xfrm>
            <a:solidFill>
              <a:srgbClr val="000000"/>
            </a:solidFill>
          </p:grpSpPr>
          <p:sp>
            <p:nvSpPr>
              <p:cNvPr id="261" name="Freeform: Shape 260">
                <a:extLst>
                  <a:ext uri="{FF2B5EF4-FFF2-40B4-BE49-F238E27FC236}">
                    <a16:creationId xmlns:a16="http://schemas.microsoft.com/office/drawing/2014/main" id="{C1893731-5D4E-4FF1-A26E-CFEBA297E5EC}"/>
                  </a:ext>
                </a:extLst>
              </p:cNvPr>
              <p:cNvSpPr/>
              <p:nvPr/>
            </p:nvSpPr>
            <p:spPr>
              <a:xfrm flipV="1">
                <a:off x="4361617" y="4349266"/>
                <a:ext cx="95994" cy="144095"/>
              </a:xfrm>
              <a:custGeom>
                <a:avLst/>
                <a:gdLst>
                  <a:gd name="connsiteX0" fmla="*/ 47974 w 95994"/>
                  <a:gd name="connsiteY0" fmla="*/ 129361 h 144095"/>
                  <a:gd name="connsiteX1" fmla="*/ 26156 w 95994"/>
                  <a:gd name="connsiteY1" fmla="*/ 115073 h 144095"/>
                  <a:gd name="connsiteX2" fmla="*/ 18863 w 95994"/>
                  <a:gd name="connsiteY2" fmla="*/ 72151 h 144095"/>
                  <a:gd name="connsiteX3" fmla="*/ 26156 w 95994"/>
                  <a:gd name="connsiteY3" fmla="*/ 29318 h 144095"/>
                  <a:gd name="connsiteX4" fmla="*/ 47974 w 95994"/>
                  <a:gd name="connsiteY4" fmla="*/ 15031 h 144095"/>
                  <a:gd name="connsiteX5" fmla="*/ 69881 w 95994"/>
                  <a:gd name="connsiteY5" fmla="*/ 29318 h 144095"/>
                  <a:gd name="connsiteX6" fmla="*/ 77204 w 95994"/>
                  <a:gd name="connsiteY6" fmla="*/ 72151 h 144095"/>
                  <a:gd name="connsiteX7" fmla="*/ 69881 w 95994"/>
                  <a:gd name="connsiteY7" fmla="*/ 115073 h 144095"/>
                  <a:gd name="connsiteX8" fmla="*/ 47974 w 95994"/>
                  <a:gd name="connsiteY8" fmla="*/ 129361 h 144095"/>
                  <a:gd name="connsiteX9" fmla="*/ 47974 w 95994"/>
                  <a:gd name="connsiteY9" fmla="*/ 144244 h 144095"/>
                  <a:gd name="connsiteX10" fmla="*/ 83663 w 95994"/>
                  <a:gd name="connsiteY10" fmla="*/ 125759 h 144095"/>
                  <a:gd name="connsiteX11" fmla="*/ 95986 w 95994"/>
                  <a:gd name="connsiteY11" fmla="*/ 72151 h 144095"/>
                  <a:gd name="connsiteX12" fmla="*/ 83663 w 95994"/>
                  <a:gd name="connsiteY12" fmla="*/ 18603 h 144095"/>
                  <a:gd name="connsiteX13" fmla="*/ 47974 w 95994"/>
                  <a:gd name="connsiteY13" fmla="*/ 148 h 144095"/>
                  <a:gd name="connsiteX14" fmla="*/ 12315 w 95994"/>
                  <a:gd name="connsiteY14" fmla="*/ 18603 h 144095"/>
                  <a:gd name="connsiteX15" fmla="*/ -8 w 95994"/>
                  <a:gd name="connsiteY15" fmla="*/ 72151 h 144095"/>
                  <a:gd name="connsiteX16" fmla="*/ 12315 w 95994"/>
                  <a:gd name="connsiteY16" fmla="*/ 125759 h 144095"/>
                  <a:gd name="connsiteX17" fmla="*/ 47974 w 95994"/>
                  <a:gd name="connsiteY17" fmla="*/ 14424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74" y="129361"/>
                    </a:moveTo>
                    <a:cubicBezTo>
                      <a:pt x="38310" y="129361"/>
                      <a:pt x="31037" y="124598"/>
                      <a:pt x="26156" y="115073"/>
                    </a:cubicBezTo>
                    <a:cubicBezTo>
                      <a:pt x="21294" y="105568"/>
                      <a:pt x="18863" y="91261"/>
                      <a:pt x="18863" y="72151"/>
                    </a:cubicBezTo>
                    <a:cubicBezTo>
                      <a:pt x="18863" y="53121"/>
                      <a:pt x="21294" y="38843"/>
                      <a:pt x="26156" y="29318"/>
                    </a:cubicBezTo>
                    <a:cubicBezTo>
                      <a:pt x="31037" y="19793"/>
                      <a:pt x="38310" y="15031"/>
                      <a:pt x="47974" y="15031"/>
                    </a:cubicBezTo>
                    <a:cubicBezTo>
                      <a:pt x="57717" y="15031"/>
                      <a:pt x="65020" y="19793"/>
                      <a:pt x="69881" y="29318"/>
                    </a:cubicBezTo>
                    <a:cubicBezTo>
                      <a:pt x="74763" y="38843"/>
                      <a:pt x="77204" y="53121"/>
                      <a:pt x="77204" y="72151"/>
                    </a:cubicBezTo>
                    <a:cubicBezTo>
                      <a:pt x="77204" y="91261"/>
                      <a:pt x="74763" y="105568"/>
                      <a:pt x="69881" y="115073"/>
                    </a:cubicBezTo>
                    <a:cubicBezTo>
                      <a:pt x="65020" y="124598"/>
                      <a:pt x="57717" y="129361"/>
                      <a:pt x="47974" y="129361"/>
                    </a:cubicBezTo>
                    <a:close/>
                    <a:moveTo>
                      <a:pt x="47974" y="144244"/>
                    </a:moveTo>
                    <a:cubicBezTo>
                      <a:pt x="63551" y="144244"/>
                      <a:pt x="75447" y="138082"/>
                      <a:pt x="83663" y="125759"/>
                    </a:cubicBezTo>
                    <a:cubicBezTo>
                      <a:pt x="91878" y="113456"/>
                      <a:pt x="95986" y="95587"/>
                      <a:pt x="95986" y="72151"/>
                    </a:cubicBezTo>
                    <a:cubicBezTo>
                      <a:pt x="95986" y="48775"/>
                      <a:pt x="91878" y="30926"/>
                      <a:pt x="83663" y="18603"/>
                    </a:cubicBezTo>
                    <a:cubicBezTo>
                      <a:pt x="75447" y="6300"/>
                      <a:pt x="63551" y="148"/>
                      <a:pt x="47974" y="148"/>
                    </a:cubicBezTo>
                    <a:cubicBezTo>
                      <a:pt x="32416" y="148"/>
                      <a:pt x="20530" y="6300"/>
                      <a:pt x="12315" y="18603"/>
                    </a:cubicBezTo>
                    <a:cubicBezTo>
                      <a:pt x="4099" y="30926"/>
                      <a:pt x="-8" y="48775"/>
                      <a:pt x="-8" y="72151"/>
                    </a:cubicBezTo>
                    <a:cubicBezTo>
                      <a:pt x="-8" y="95587"/>
                      <a:pt x="4099" y="113456"/>
                      <a:pt x="12315" y="125759"/>
                    </a:cubicBezTo>
                    <a:cubicBezTo>
                      <a:pt x="20530" y="138082"/>
                      <a:pt x="32416" y="144244"/>
                      <a:pt x="47974" y="144244"/>
                    </a:cubicBezTo>
                    <a:close/>
                  </a:path>
                </a:pathLst>
              </a:custGeom>
              <a:solidFill>
                <a:srgbClr val="000000"/>
              </a:solidFill>
              <a:ln w="1905" cap="flat">
                <a:noFill/>
                <a:prstDash val="solid"/>
                <a:round/>
              </a:ln>
            </p:spPr>
            <p:txBody>
              <a:bodyPr rtlCol="0" anchor="ctr"/>
              <a:lstStyle/>
              <a:p>
                <a:endParaRPr lang="en-US"/>
              </a:p>
            </p:txBody>
          </p:sp>
          <p:sp>
            <p:nvSpPr>
              <p:cNvPr id="262" name="Freeform: Shape 261">
                <a:extLst>
                  <a:ext uri="{FF2B5EF4-FFF2-40B4-BE49-F238E27FC236}">
                    <a16:creationId xmlns:a16="http://schemas.microsoft.com/office/drawing/2014/main" id="{1423B5D3-BD33-4E0C-AD52-9926B21EBDB2}"/>
                  </a:ext>
                </a:extLst>
              </p:cNvPr>
              <p:cNvSpPr/>
              <p:nvPr/>
            </p:nvSpPr>
            <p:spPr>
              <a:xfrm flipV="1">
                <a:off x="4490617" y="4467019"/>
                <a:ext cx="19645" cy="23633"/>
              </a:xfrm>
              <a:custGeom>
                <a:avLst/>
                <a:gdLst>
                  <a:gd name="connsiteX0" fmla="*/ 12 w 19645"/>
                  <a:gd name="connsiteY0" fmla="*/ 23815 h 23633"/>
                  <a:gd name="connsiteX1" fmla="*/ 19658 w 19645"/>
                  <a:gd name="connsiteY1" fmla="*/ 23815 h 23633"/>
                  <a:gd name="connsiteX2" fmla="*/ 19658 w 19645"/>
                  <a:gd name="connsiteY2" fmla="*/ 181 h 23633"/>
                  <a:gd name="connsiteX3" fmla="*/ 12 w 19645"/>
                  <a:gd name="connsiteY3" fmla="*/ 181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815"/>
                    </a:moveTo>
                    <a:lnTo>
                      <a:pt x="19658" y="23815"/>
                    </a:lnTo>
                    <a:lnTo>
                      <a:pt x="19658" y="181"/>
                    </a:lnTo>
                    <a:lnTo>
                      <a:pt x="12" y="181"/>
                    </a:lnTo>
                    <a:close/>
                  </a:path>
                </a:pathLst>
              </a:custGeom>
              <a:solidFill>
                <a:srgbClr val="000000"/>
              </a:solidFill>
              <a:ln w="1905" cap="flat">
                <a:noFill/>
                <a:prstDash val="solid"/>
                <a:round/>
              </a:ln>
            </p:spPr>
            <p:txBody>
              <a:bodyPr rtlCol="0" anchor="ctr"/>
              <a:lstStyle/>
              <a:p>
                <a:endParaRPr lang="en-US"/>
              </a:p>
            </p:txBody>
          </p:sp>
          <p:sp>
            <p:nvSpPr>
              <p:cNvPr id="263" name="Freeform: Shape 262">
                <a:extLst>
                  <a:ext uri="{FF2B5EF4-FFF2-40B4-BE49-F238E27FC236}">
                    <a16:creationId xmlns:a16="http://schemas.microsoft.com/office/drawing/2014/main" id="{FE141AB5-B89F-4596-B7C6-C12C8A5F8172}"/>
                  </a:ext>
                </a:extLst>
              </p:cNvPr>
              <p:cNvSpPr/>
              <p:nvPr/>
            </p:nvSpPr>
            <p:spPr>
              <a:xfrm flipV="1">
                <a:off x="4544117" y="4349266"/>
                <a:ext cx="95904" cy="144095"/>
              </a:xfrm>
              <a:custGeom>
                <a:avLst/>
                <a:gdLst>
                  <a:gd name="connsiteX0" fmla="*/ 49590 w 95904"/>
                  <a:gd name="connsiteY0" fmla="*/ 79771 h 144095"/>
                  <a:gd name="connsiteX1" fmla="*/ 29528 w 95904"/>
                  <a:gd name="connsiteY1" fmla="*/ 71109 h 144095"/>
                  <a:gd name="connsiteX2" fmla="*/ 22147 w 95904"/>
                  <a:gd name="connsiteY2" fmla="*/ 47416 h 144095"/>
                  <a:gd name="connsiteX3" fmla="*/ 29528 w 95904"/>
                  <a:gd name="connsiteY3" fmla="*/ 23722 h 144095"/>
                  <a:gd name="connsiteX4" fmla="*/ 49590 w 95904"/>
                  <a:gd name="connsiteY4" fmla="*/ 15031 h 144095"/>
                  <a:gd name="connsiteX5" fmla="*/ 69623 w 95904"/>
                  <a:gd name="connsiteY5" fmla="*/ 23722 h 144095"/>
                  <a:gd name="connsiteX6" fmla="*/ 77004 w 95904"/>
                  <a:gd name="connsiteY6" fmla="*/ 47416 h 144095"/>
                  <a:gd name="connsiteX7" fmla="*/ 69623 w 95904"/>
                  <a:gd name="connsiteY7" fmla="*/ 71109 h 144095"/>
                  <a:gd name="connsiteX8" fmla="*/ 49590 w 95904"/>
                  <a:gd name="connsiteY8" fmla="*/ 79771 h 144095"/>
                  <a:gd name="connsiteX9" fmla="*/ 86887 w 95904"/>
                  <a:gd name="connsiteY9" fmla="*/ 138677 h 144095"/>
                  <a:gd name="connsiteX10" fmla="*/ 86887 w 95904"/>
                  <a:gd name="connsiteY10" fmla="*/ 121562 h 144095"/>
                  <a:gd name="connsiteX11" fmla="*/ 72599 w 95904"/>
                  <a:gd name="connsiteY11" fmla="*/ 126652 h 144095"/>
                  <a:gd name="connsiteX12" fmla="*/ 58312 w 95904"/>
                  <a:gd name="connsiteY12" fmla="*/ 128438 h 144095"/>
                  <a:gd name="connsiteX13" fmla="*/ 29886 w 95904"/>
                  <a:gd name="connsiteY13" fmla="*/ 115877 h 144095"/>
                  <a:gd name="connsiteX14" fmla="*/ 18694 w 95904"/>
                  <a:gd name="connsiteY14" fmla="*/ 77926 h 144095"/>
                  <a:gd name="connsiteX15" fmla="*/ 32445 w 95904"/>
                  <a:gd name="connsiteY15" fmla="*/ 90338 h 144095"/>
                  <a:gd name="connsiteX16" fmla="*/ 50692 w 95904"/>
                  <a:gd name="connsiteY16" fmla="*/ 94654 h 144095"/>
                  <a:gd name="connsiteX17" fmla="*/ 83761 w 95904"/>
                  <a:gd name="connsiteY17" fmla="*/ 81944 h 144095"/>
                  <a:gd name="connsiteX18" fmla="*/ 95906 w 95904"/>
                  <a:gd name="connsiteY18" fmla="*/ 47416 h 144095"/>
                  <a:gd name="connsiteX19" fmla="*/ 83255 w 95904"/>
                  <a:gd name="connsiteY19" fmla="*/ 13066 h 144095"/>
                  <a:gd name="connsiteX20" fmla="*/ 49590 w 95904"/>
                  <a:gd name="connsiteY20" fmla="*/ 148 h 144095"/>
                  <a:gd name="connsiteX21" fmla="*/ 12741 w 95904"/>
                  <a:gd name="connsiteY21" fmla="*/ 18603 h 144095"/>
                  <a:gd name="connsiteX22" fmla="*/ 1 w 95904"/>
                  <a:gd name="connsiteY22" fmla="*/ 72151 h 144095"/>
                  <a:gd name="connsiteX23" fmla="*/ 15628 w 95904"/>
                  <a:gd name="connsiteY23" fmla="*/ 124658 h 144095"/>
                  <a:gd name="connsiteX24" fmla="*/ 57568 w 95904"/>
                  <a:gd name="connsiteY24" fmla="*/ 144244 h 144095"/>
                  <a:gd name="connsiteX25" fmla="*/ 71855 w 95904"/>
                  <a:gd name="connsiteY25" fmla="*/ 142845 h 144095"/>
                  <a:gd name="connsiteX26" fmla="*/ 86887 w 95904"/>
                  <a:gd name="connsiteY26" fmla="*/ 138677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5904" h="144095">
                    <a:moveTo>
                      <a:pt x="49590" y="79771"/>
                    </a:moveTo>
                    <a:cubicBezTo>
                      <a:pt x="41157" y="79771"/>
                      <a:pt x="34469" y="76884"/>
                      <a:pt x="29528" y="71109"/>
                    </a:cubicBezTo>
                    <a:cubicBezTo>
                      <a:pt x="24607" y="65355"/>
                      <a:pt x="22147" y="57457"/>
                      <a:pt x="22147" y="47416"/>
                    </a:cubicBezTo>
                    <a:cubicBezTo>
                      <a:pt x="22147" y="37434"/>
                      <a:pt x="24607" y="29537"/>
                      <a:pt x="29528" y="23722"/>
                    </a:cubicBezTo>
                    <a:cubicBezTo>
                      <a:pt x="34469" y="17928"/>
                      <a:pt x="41157" y="15031"/>
                      <a:pt x="49590" y="15031"/>
                    </a:cubicBezTo>
                    <a:cubicBezTo>
                      <a:pt x="58024" y="15031"/>
                      <a:pt x="64701" y="17928"/>
                      <a:pt x="69623" y="23722"/>
                    </a:cubicBezTo>
                    <a:cubicBezTo>
                      <a:pt x="74544" y="29537"/>
                      <a:pt x="77004" y="37434"/>
                      <a:pt x="77004" y="47416"/>
                    </a:cubicBezTo>
                    <a:cubicBezTo>
                      <a:pt x="77004" y="57457"/>
                      <a:pt x="74544" y="65355"/>
                      <a:pt x="69623" y="71109"/>
                    </a:cubicBezTo>
                    <a:cubicBezTo>
                      <a:pt x="64701" y="76884"/>
                      <a:pt x="58024" y="79771"/>
                      <a:pt x="49590" y="79771"/>
                    </a:cubicBezTo>
                    <a:close/>
                    <a:moveTo>
                      <a:pt x="86887" y="138677"/>
                    </a:moveTo>
                    <a:lnTo>
                      <a:pt x="86887" y="121562"/>
                    </a:lnTo>
                    <a:cubicBezTo>
                      <a:pt x="82164" y="123785"/>
                      <a:pt x="77401" y="125481"/>
                      <a:pt x="72599" y="126652"/>
                    </a:cubicBezTo>
                    <a:cubicBezTo>
                      <a:pt x="67797" y="127843"/>
                      <a:pt x="63035" y="128438"/>
                      <a:pt x="58312" y="128438"/>
                    </a:cubicBezTo>
                    <a:cubicBezTo>
                      <a:pt x="45909" y="128438"/>
                      <a:pt x="36434" y="124251"/>
                      <a:pt x="29886" y="115877"/>
                    </a:cubicBezTo>
                    <a:cubicBezTo>
                      <a:pt x="23357" y="107503"/>
                      <a:pt x="19626" y="94852"/>
                      <a:pt x="18694" y="77926"/>
                    </a:cubicBezTo>
                    <a:cubicBezTo>
                      <a:pt x="22345" y="83323"/>
                      <a:pt x="26929" y="87461"/>
                      <a:pt x="32445" y="90338"/>
                    </a:cubicBezTo>
                    <a:cubicBezTo>
                      <a:pt x="37982" y="93215"/>
                      <a:pt x="44064" y="94654"/>
                      <a:pt x="50692" y="94654"/>
                    </a:cubicBezTo>
                    <a:cubicBezTo>
                      <a:pt x="64642" y="94654"/>
                      <a:pt x="75665" y="90417"/>
                      <a:pt x="83761" y="81944"/>
                    </a:cubicBezTo>
                    <a:cubicBezTo>
                      <a:pt x="91858" y="73491"/>
                      <a:pt x="95906" y="61981"/>
                      <a:pt x="95906" y="47416"/>
                    </a:cubicBezTo>
                    <a:cubicBezTo>
                      <a:pt x="95906" y="33148"/>
                      <a:pt x="91689" y="21698"/>
                      <a:pt x="83255" y="13066"/>
                    </a:cubicBezTo>
                    <a:cubicBezTo>
                      <a:pt x="74822" y="4454"/>
                      <a:pt x="63600" y="148"/>
                      <a:pt x="49590" y="148"/>
                    </a:cubicBezTo>
                    <a:cubicBezTo>
                      <a:pt x="33517" y="148"/>
                      <a:pt x="21234" y="6300"/>
                      <a:pt x="12741" y="18603"/>
                    </a:cubicBezTo>
                    <a:cubicBezTo>
                      <a:pt x="4247" y="30926"/>
                      <a:pt x="1" y="48775"/>
                      <a:pt x="1" y="72151"/>
                    </a:cubicBezTo>
                    <a:cubicBezTo>
                      <a:pt x="1" y="94098"/>
                      <a:pt x="5210" y="111600"/>
                      <a:pt x="15628" y="124658"/>
                    </a:cubicBezTo>
                    <a:cubicBezTo>
                      <a:pt x="26046" y="137715"/>
                      <a:pt x="40026" y="144244"/>
                      <a:pt x="57568" y="144244"/>
                    </a:cubicBezTo>
                    <a:cubicBezTo>
                      <a:pt x="62290" y="144244"/>
                      <a:pt x="67053" y="143777"/>
                      <a:pt x="71855" y="142845"/>
                    </a:cubicBezTo>
                    <a:cubicBezTo>
                      <a:pt x="76657" y="141912"/>
                      <a:pt x="81668" y="140523"/>
                      <a:pt x="86887" y="138677"/>
                    </a:cubicBezTo>
                    <a:close/>
                  </a:path>
                </a:pathLst>
              </a:custGeom>
              <a:solidFill>
                <a:srgbClr val="000000"/>
              </a:solidFill>
              <a:ln w="1905" cap="flat">
                <a:noFill/>
                <a:prstDash val="solid"/>
                <a:round/>
              </a:ln>
            </p:spPr>
            <p:txBody>
              <a:bodyPr rtlCol="0" anchor="ctr"/>
              <a:lstStyle/>
              <a:p>
                <a:endParaRPr lang="en-US"/>
              </a:p>
            </p:txBody>
          </p:sp>
        </p:grpSp>
      </p:grpSp>
      <p:grpSp>
        <p:nvGrpSpPr>
          <p:cNvPr id="264" name="Graphic 4">
            <a:extLst>
              <a:ext uri="{FF2B5EF4-FFF2-40B4-BE49-F238E27FC236}">
                <a16:creationId xmlns:a16="http://schemas.microsoft.com/office/drawing/2014/main" id="{384BE76E-C3EE-4B53-A4D0-E2692D01BCF4}"/>
              </a:ext>
            </a:extLst>
          </p:cNvPr>
          <p:cNvGrpSpPr/>
          <p:nvPr/>
        </p:nvGrpSpPr>
        <p:grpSpPr>
          <a:xfrm>
            <a:off x="4361617" y="3910354"/>
            <a:ext cx="423742" cy="144095"/>
            <a:chOff x="4361617" y="3910354"/>
            <a:chExt cx="423742" cy="144095"/>
          </a:xfrm>
          <a:solidFill>
            <a:srgbClr val="000000"/>
          </a:solidFill>
        </p:grpSpPr>
        <p:sp>
          <p:nvSpPr>
            <p:cNvPr id="265" name="Freeform: Shape 264">
              <a:extLst>
                <a:ext uri="{FF2B5EF4-FFF2-40B4-BE49-F238E27FC236}">
                  <a16:creationId xmlns:a16="http://schemas.microsoft.com/office/drawing/2014/main" id="{57159E79-A4DA-4FD5-B232-051BB52D84D9}"/>
                </a:ext>
              </a:extLst>
            </p:cNvPr>
            <p:cNvSpPr/>
            <p:nvPr/>
          </p:nvSpPr>
          <p:spPr>
            <a:xfrm>
              <a:off x="4718685" y="3979370"/>
              <a:ext cx="66675" cy="19050"/>
            </a:xfrm>
            <a:custGeom>
              <a:avLst/>
              <a:gdLst>
                <a:gd name="connsiteX0" fmla="*/ 66718 w 66675"/>
                <a:gd name="connsiteY0" fmla="*/ 161 h 19050"/>
                <a:gd name="connsiteX1" fmla="*/ 43 w 66675"/>
                <a:gd name="connsiteY1" fmla="*/ 161 h 19050"/>
              </a:gdLst>
              <a:ahLst/>
              <a:cxnLst>
                <a:cxn ang="0">
                  <a:pos x="connsiteX0" y="connsiteY0"/>
                </a:cxn>
                <a:cxn ang="0">
                  <a:pos x="connsiteX1" y="connsiteY1"/>
                </a:cxn>
              </a:cxnLst>
              <a:rect l="l" t="t" r="r" b="b"/>
              <a:pathLst>
                <a:path w="66675" h="19050">
                  <a:moveTo>
                    <a:pt x="66718" y="161"/>
                  </a:moveTo>
                  <a:lnTo>
                    <a:pt x="43" y="161"/>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66" name="Graphic 4">
              <a:extLst>
                <a:ext uri="{FF2B5EF4-FFF2-40B4-BE49-F238E27FC236}">
                  <a16:creationId xmlns:a16="http://schemas.microsoft.com/office/drawing/2014/main" id="{384BE76E-C3EE-4B53-A4D0-E2692D01BCF4}"/>
                </a:ext>
              </a:extLst>
            </p:cNvPr>
            <p:cNvGrpSpPr/>
            <p:nvPr/>
          </p:nvGrpSpPr>
          <p:grpSpPr>
            <a:xfrm>
              <a:off x="4361617" y="3910354"/>
              <a:ext cx="277363" cy="144095"/>
              <a:chOff x="4361617" y="3910354"/>
              <a:chExt cx="277363" cy="144095"/>
            </a:xfrm>
            <a:solidFill>
              <a:srgbClr val="000000"/>
            </a:solidFill>
          </p:grpSpPr>
          <p:sp>
            <p:nvSpPr>
              <p:cNvPr id="267" name="Freeform: Shape 266">
                <a:extLst>
                  <a:ext uri="{FF2B5EF4-FFF2-40B4-BE49-F238E27FC236}">
                    <a16:creationId xmlns:a16="http://schemas.microsoft.com/office/drawing/2014/main" id="{5E1FD127-CDE6-4539-9ECE-6516F59631B9}"/>
                  </a:ext>
                </a:extLst>
              </p:cNvPr>
              <p:cNvSpPr/>
              <p:nvPr/>
            </p:nvSpPr>
            <p:spPr>
              <a:xfrm flipV="1">
                <a:off x="4361617" y="3910354"/>
                <a:ext cx="95994" cy="144095"/>
              </a:xfrm>
              <a:custGeom>
                <a:avLst/>
                <a:gdLst>
                  <a:gd name="connsiteX0" fmla="*/ 47974 w 95994"/>
                  <a:gd name="connsiteY0" fmla="*/ 129338 h 144095"/>
                  <a:gd name="connsiteX1" fmla="*/ 26156 w 95994"/>
                  <a:gd name="connsiteY1" fmla="*/ 115050 h 144095"/>
                  <a:gd name="connsiteX2" fmla="*/ 18863 w 95994"/>
                  <a:gd name="connsiteY2" fmla="*/ 72128 h 144095"/>
                  <a:gd name="connsiteX3" fmla="*/ 26156 w 95994"/>
                  <a:gd name="connsiteY3" fmla="*/ 29295 h 144095"/>
                  <a:gd name="connsiteX4" fmla="*/ 47974 w 95994"/>
                  <a:gd name="connsiteY4" fmla="*/ 15008 h 144095"/>
                  <a:gd name="connsiteX5" fmla="*/ 69881 w 95994"/>
                  <a:gd name="connsiteY5" fmla="*/ 29295 h 144095"/>
                  <a:gd name="connsiteX6" fmla="*/ 77204 w 95994"/>
                  <a:gd name="connsiteY6" fmla="*/ 72128 h 144095"/>
                  <a:gd name="connsiteX7" fmla="*/ 69881 w 95994"/>
                  <a:gd name="connsiteY7" fmla="*/ 115050 h 144095"/>
                  <a:gd name="connsiteX8" fmla="*/ 47974 w 95994"/>
                  <a:gd name="connsiteY8" fmla="*/ 129338 h 144095"/>
                  <a:gd name="connsiteX9" fmla="*/ 47974 w 95994"/>
                  <a:gd name="connsiteY9" fmla="*/ 144221 h 144095"/>
                  <a:gd name="connsiteX10" fmla="*/ 83663 w 95994"/>
                  <a:gd name="connsiteY10" fmla="*/ 125736 h 144095"/>
                  <a:gd name="connsiteX11" fmla="*/ 95986 w 95994"/>
                  <a:gd name="connsiteY11" fmla="*/ 72128 h 144095"/>
                  <a:gd name="connsiteX12" fmla="*/ 83663 w 95994"/>
                  <a:gd name="connsiteY12" fmla="*/ 18580 h 144095"/>
                  <a:gd name="connsiteX13" fmla="*/ 47974 w 95994"/>
                  <a:gd name="connsiteY13" fmla="*/ 125 h 144095"/>
                  <a:gd name="connsiteX14" fmla="*/ 12315 w 95994"/>
                  <a:gd name="connsiteY14" fmla="*/ 18580 h 144095"/>
                  <a:gd name="connsiteX15" fmla="*/ -8 w 95994"/>
                  <a:gd name="connsiteY15" fmla="*/ 72128 h 144095"/>
                  <a:gd name="connsiteX16" fmla="*/ 12315 w 95994"/>
                  <a:gd name="connsiteY16" fmla="*/ 125736 h 144095"/>
                  <a:gd name="connsiteX17" fmla="*/ 47974 w 95994"/>
                  <a:gd name="connsiteY17" fmla="*/ 144221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74" y="129338"/>
                    </a:moveTo>
                    <a:cubicBezTo>
                      <a:pt x="38310" y="129338"/>
                      <a:pt x="31037" y="124575"/>
                      <a:pt x="26156" y="115050"/>
                    </a:cubicBezTo>
                    <a:cubicBezTo>
                      <a:pt x="21294" y="105545"/>
                      <a:pt x="18863" y="91238"/>
                      <a:pt x="18863" y="72128"/>
                    </a:cubicBezTo>
                    <a:cubicBezTo>
                      <a:pt x="18863" y="53098"/>
                      <a:pt x="21294" y="38820"/>
                      <a:pt x="26156" y="29295"/>
                    </a:cubicBezTo>
                    <a:cubicBezTo>
                      <a:pt x="31037" y="19770"/>
                      <a:pt x="38310" y="15008"/>
                      <a:pt x="47974" y="15008"/>
                    </a:cubicBezTo>
                    <a:cubicBezTo>
                      <a:pt x="57717" y="15008"/>
                      <a:pt x="65020" y="19770"/>
                      <a:pt x="69881" y="29295"/>
                    </a:cubicBezTo>
                    <a:cubicBezTo>
                      <a:pt x="74763" y="38820"/>
                      <a:pt x="77204" y="53098"/>
                      <a:pt x="77204" y="72128"/>
                    </a:cubicBezTo>
                    <a:cubicBezTo>
                      <a:pt x="77204" y="91238"/>
                      <a:pt x="74763" y="105545"/>
                      <a:pt x="69881" y="115050"/>
                    </a:cubicBezTo>
                    <a:cubicBezTo>
                      <a:pt x="65020" y="124575"/>
                      <a:pt x="57717" y="129338"/>
                      <a:pt x="47974" y="129338"/>
                    </a:cubicBezTo>
                    <a:close/>
                    <a:moveTo>
                      <a:pt x="47974" y="144221"/>
                    </a:moveTo>
                    <a:cubicBezTo>
                      <a:pt x="63551" y="144221"/>
                      <a:pt x="75447" y="138059"/>
                      <a:pt x="83663" y="125736"/>
                    </a:cubicBezTo>
                    <a:cubicBezTo>
                      <a:pt x="91878" y="113433"/>
                      <a:pt x="95986" y="95564"/>
                      <a:pt x="95986" y="72128"/>
                    </a:cubicBezTo>
                    <a:cubicBezTo>
                      <a:pt x="95986" y="48752"/>
                      <a:pt x="91878" y="30903"/>
                      <a:pt x="83663" y="18580"/>
                    </a:cubicBezTo>
                    <a:cubicBezTo>
                      <a:pt x="75447" y="6277"/>
                      <a:pt x="63551" y="125"/>
                      <a:pt x="47974" y="125"/>
                    </a:cubicBezTo>
                    <a:cubicBezTo>
                      <a:pt x="32416" y="125"/>
                      <a:pt x="20530" y="6277"/>
                      <a:pt x="12315" y="18580"/>
                    </a:cubicBezTo>
                    <a:cubicBezTo>
                      <a:pt x="4099" y="30903"/>
                      <a:pt x="-8" y="48752"/>
                      <a:pt x="-8" y="72128"/>
                    </a:cubicBezTo>
                    <a:cubicBezTo>
                      <a:pt x="-8" y="95564"/>
                      <a:pt x="4099" y="113433"/>
                      <a:pt x="12315" y="125736"/>
                    </a:cubicBezTo>
                    <a:cubicBezTo>
                      <a:pt x="20530" y="138059"/>
                      <a:pt x="32416" y="144221"/>
                      <a:pt x="47974" y="144221"/>
                    </a:cubicBezTo>
                    <a:close/>
                  </a:path>
                </a:pathLst>
              </a:custGeom>
              <a:solidFill>
                <a:srgbClr val="000000"/>
              </a:solidFill>
              <a:ln w="1905" cap="flat">
                <a:noFill/>
                <a:prstDash val="solid"/>
                <a:round/>
              </a:ln>
            </p:spPr>
            <p:txBody>
              <a:bodyPr rtlCol="0" anchor="ctr"/>
              <a:lstStyle/>
              <a:p>
                <a:endParaRPr lang="en-US"/>
              </a:p>
            </p:txBody>
          </p:sp>
          <p:sp>
            <p:nvSpPr>
              <p:cNvPr id="268" name="Freeform: Shape 267">
                <a:extLst>
                  <a:ext uri="{FF2B5EF4-FFF2-40B4-BE49-F238E27FC236}">
                    <a16:creationId xmlns:a16="http://schemas.microsoft.com/office/drawing/2014/main" id="{C97B4209-A80F-4991-AF40-B4EBD7C7E9E7}"/>
                  </a:ext>
                </a:extLst>
              </p:cNvPr>
              <p:cNvSpPr/>
              <p:nvPr/>
            </p:nvSpPr>
            <p:spPr>
              <a:xfrm flipV="1">
                <a:off x="4490617" y="4028107"/>
                <a:ext cx="19645" cy="23633"/>
              </a:xfrm>
              <a:custGeom>
                <a:avLst/>
                <a:gdLst>
                  <a:gd name="connsiteX0" fmla="*/ 12 w 19645"/>
                  <a:gd name="connsiteY0" fmla="*/ 23792 h 23633"/>
                  <a:gd name="connsiteX1" fmla="*/ 19658 w 19645"/>
                  <a:gd name="connsiteY1" fmla="*/ 23792 h 23633"/>
                  <a:gd name="connsiteX2" fmla="*/ 19658 w 19645"/>
                  <a:gd name="connsiteY2" fmla="*/ 158 h 23633"/>
                  <a:gd name="connsiteX3" fmla="*/ 12 w 19645"/>
                  <a:gd name="connsiteY3" fmla="*/ 158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792"/>
                    </a:moveTo>
                    <a:lnTo>
                      <a:pt x="19658" y="23792"/>
                    </a:lnTo>
                    <a:lnTo>
                      <a:pt x="19658" y="158"/>
                    </a:lnTo>
                    <a:lnTo>
                      <a:pt x="12" y="158"/>
                    </a:lnTo>
                    <a:close/>
                  </a:path>
                </a:pathLst>
              </a:custGeom>
              <a:solidFill>
                <a:srgbClr val="000000"/>
              </a:solidFill>
              <a:ln w="1905" cap="flat">
                <a:noFill/>
                <a:prstDash val="solid"/>
                <a:round/>
              </a:ln>
            </p:spPr>
            <p:txBody>
              <a:bodyPr rtlCol="0" anchor="ctr"/>
              <a:lstStyle/>
              <a:p>
                <a:endParaRPr lang="en-US"/>
              </a:p>
            </p:txBody>
          </p:sp>
          <p:sp>
            <p:nvSpPr>
              <p:cNvPr id="269" name="Freeform: Shape 268">
                <a:extLst>
                  <a:ext uri="{FF2B5EF4-FFF2-40B4-BE49-F238E27FC236}">
                    <a16:creationId xmlns:a16="http://schemas.microsoft.com/office/drawing/2014/main" id="{7983B5F4-ECAF-46CC-BAC9-C4E361FC521F}"/>
                  </a:ext>
                </a:extLst>
              </p:cNvPr>
              <p:cNvSpPr/>
              <p:nvPr/>
            </p:nvSpPr>
            <p:spPr>
              <a:xfrm flipV="1">
                <a:off x="4543730" y="3910354"/>
                <a:ext cx="95249" cy="144095"/>
              </a:xfrm>
              <a:custGeom>
                <a:avLst/>
                <a:gdLst>
                  <a:gd name="connsiteX0" fmla="*/ 47626 w 95249"/>
                  <a:gd name="connsiteY0" fmla="*/ 68794 h 144095"/>
                  <a:gd name="connsiteX1" fmla="*/ 26552 w 95249"/>
                  <a:gd name="connsiteY1" fmla="*/ 61621 h 144095"/>
                  <a:gd name="connsiteX2" fmla="*/ 18902 w 95249"/>
                  <a:gd name="connsiteY2" fmla="*/ 41916 h 144095"/>
                  <a:gd name="connsiteX3" fmla="*/ 26552 w 95249"/>
                  <a:gd name="connsiteY3" fmla="*/ 22181 h 144095"/>
                  <a:gd name="connsiteX4" fmla="*/ 47626 w 95249"/>
                  <a:gd name="connsiteY4" fmla="*/ 15008 h 144095"/>
                  <a:gd name="connsiteX5" fmla="*/ 68730 w 95249"/>
                  <a:gd name="connsiteY5" fmla="*/ 22211 h 144095"/>
                  <a:gd name="connsiteX6" fmla="*/ 76469 w 95249"/>
                  <a:gd name="connsiteY6" fmla="*/ 41916 h 144095"/>
                  <a:gd name="connsiteX7" fmla="*/ 68790 w 95249"/>
                  <a:gd name="connsiteY7" fmla="*/ 61621 h 144095"/>
                  <a:gd name="connsiteX8" fmla="*/ 47626 w 95249"/>
                  <a:gd name="connsiteY8" fmla="*/ 68794 h 144095"/>
                  <a:gd name="connsiteX9" fmla="*/ 28844 w 95249"/>
                  <a:gd name="connsiteY9" fmla="*/ 76772 h 144095"/>
                  <a:gd name="connsiteX10" fmla="*/ 10002 w 95249"/>
                  <a:gd name="connsiteY10" fmla="*/ 88023 h 144095"/>
                  <a:gd name="connsiteX11" fmla="*/ 3275 w 95249"/>
                  <a:gd name="connsiteY11" fmla="*/ 108234 h 144095"/>
                  <a:gd name="connsiteX12" fmla="*/ 15122 w 95249"/>
                  <a:gd name="connsiteY12" fmla="*/ 134547 h 144095"/>
                  <a:gd name="connsiteX13" fmla="*/ 47626 w 95249"/>
                  <a:gd name="connsiteY13" fmla="*/ 144221 h 144095"/>
                  <a:gd name="connsiteX14" fmla="*/ 80190 w 95249"/>
                  <a:gd name="connsiteY14" fmla="*/ 134547 h 144095"/>
                  <a:gd name="connsiteX15" fmla="*/ 92007 w 95249"/>
                  <a:gd name="connsiteY15" fmla="*/ 108234 h 144095"/>
                  <a:gd name="connsiteX16" fmla="*/ 85250 w 95249"/>
                  <a:gd name="connsiteY16" fmla="*/ 88023 h 144095"/>
                  <a:gd name="connsiteX17" fmla="*/ 66527 w 95249"/>
                  <a:gd name="connsiteY17" fmla="*/ 76772 h 144095"/>
                  <a:gd name="connsiteX18" fmla="*/ 87661 w 95249"/>
                  <a:gd name="connsiteY18" fmla="*/ 64389 h 144095"/>
                  <a:gd name="connsiteX19" fmla="*/ 95251 w 95249"/>
                  <a:gd name="connsiteY19" fmla="*/ 41916 h 144095"/>
                  <a:gd name="connsiteX20" fmla="*/ 82928 w 95249"/>
                  <a:gd name="connsiteY20" fmla="*/ 10900 h 144095"/>
                  <a:gd name="connsiteX21" fmla="*/ 47626 w 95249"/>
                  <a:gd name="connsiteY21" fmla="*/ 125 h 144095"/>
                  <a:gd name="connsiteX22" fmla="*/ 12324 w 95249"/>
                  <a:gd name="connsiteY22" fmla="*/ 10900 h 144095"/>
                  <a:gd name="connsiteX23" fmla="*/ 1 w 95249"/>
                  <a:gd name="connsiteY23" fmla="*/ 41916 h 144095"/>
                  <a:gd name="connsiteX24" fmla="*/ 7621 w 95249"/>
                  <a:gd name="connsiteY24" fmla="*/ 64389 h 144095"/>
                  <a:gd name="connsiteX25" fmla="*/ 28844 w 95249"/>
                  <a:gd name="connsiteY25" fmla="*/ 76772 h 144095"/>
                  <a:gd name="connsiteX26" fmla="*/ 21968 w 95249"/>
                  <a:gd name="connsiteY26" fmla="*/ 106448 h 144095"/>
                  <a:gd name="connsiteX27" fmla="*/ 28695 w 95249"/>
                  <a:gd name="connsiteY27" fmla="*/ 89630 h 144095"/>
                  <a:gd name="connsiteX28" fmla="*/ 47626 w 95249"/>
                  <a:gd name="connsiteY28" fmla="*/ 83588 h 144095"/>
                  <a:gd name="connsiteX29" fmla="*/ 66557 w 95249"/>
                  <a:gd name="connsiteY29" fmla="*/ 89630 h 144095"/>
                  <a:gd name="connsiteX30" fmla="*/ 73403 w 95249"/>
                  <a:gd name="connsiteY30" fmla="*/ 106448 h 144095"/>
                  <a:gd name="connsiteX31" fmla="*/ 66557 w 95249"/>
                  <a:gd name="connsiteY31" fmla="*/ 123295 h 144095"/>
                  <a:gd name="connsiteX32" fmla="*/ 47626 w 95249"/>
                  <a:gd name="connsiteY32" fmla="*/ 129338 h 144095"/>
                  <a:gd name="connsiteX33" fmla="*/ 28695 w 95249"/>
                  <a:gd name="connsiteY33" fmla="*/ 123295 h 144095"/>
                  <a:gd name="connsiteX34" fmla="*/ 21968 w 95249"/>
                  <a:gd name="connsiteY34" fmla="*/ 106448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249" h="144095">
                    <a:moveTo>
                      <a:pt x="47626" y="68794"/>
                    </a:moveTo>
                    <a:cubicBezTo>
                      <a:pt x="38697" y="68794"/>
                      <a:pt x="31672" y="66403"/>
                      <a:pt x="26552" y="61621"/>
                    </a:cubicBezTo>
                    <a:cubicBezTo>
                      <a:pt x="21452" y="56839"/>
                      <a:pt x="18902" y="50270"/>
                      <a:pt x="18902" y="41916"/>
                    </a:cubicBezTo>
                    <a:cubicBezTo>
                      <a:pt x="18902" y="33542"/>
                      <a:pt x="21452" y="26964"/>
                      <a:pt x="26552" y="22181"/>
                    </a:cubicBezTo>
                    <a:cubicBezTo>
                      <a:pt x="31672" y="17399"/>
                      <a:pt x="38697" y="15008"/>
                      <a:pt x="47626" y="15008"/>
                    </a:cubicBezTo>
                    <a:cubicBezTo>
                      <a:pt x="56556" y="15008"/>
                      <a:pt x="63591" y="17409"/>
                      <a:pt x="68730" y="22211"/>
                    </a:cubicBezTo>
                    <a:cubicBezTo>
                      <a:pt x="73889" y="27033"/>
                      <a:pt x="76469" y="33601"/>
                      <a:pt x="76469" y="41916"/>
                    </a:cubicBezTo>
                    <a:cubicBezTo>
                      <a:pt x="76469" y="50270"/>
                      <a:pt x="73909" y="56839"/>
                      <a:pt x="68790" y="61621"/>
                    </a:cubicBezTo>
                    <a:cubicBezTo>
                      <a:pt x="63690" y="66403"/>
                      <a:pt x="56635" y="68794"/>
                      <a:pt x="47626" y="68794"/>
                    </a:cubicBezTo>
                    <a:close/>
                    <a:moveTo>
                      <a:pt x="28844" y="76772"/>
                    </a:moveTo>
                    <a:cubicBezTo>
                      <a:pt x="20788" y="78756"/>
                      <a:pt x="14507" y="82506"/>
                      <a:pt x="10002" y="88023"/>
                    </a:cubicBezTo>
                    <a:cubicBezTo>
                      <a:pt x="5518" y="93559"/>
                      <a:pt x="3275" y="100296"/>
                      <a:pt x="3275" y="108234"/>
                    </a:cubicBezTo>
                    <a:cubicBezTo>
                      <a:pt x="3275" y="119326"/>
                      <a:pt x="7224" y="128097"/>
                      <a:pt x="15122" y="134547"/>
                    </a:cubicBezTo>
                    <a:cubicBezTo>
                      <a:pt x="23040" y="140996"/>
                      <a:pt x="33875" y="144221"/>
                      <a:pt x="47626" y="144221"/>
                    </a:cubicBezTo>
                    <a:cubicBezTo>
                      <a:pt x="61457" y="144221"/>
                      <a:pt x="72312" y="140996"/>
                      <a:pt x="80190" y="134547"/>
                    </a:cubicBezTo>
                    <a:cubicBezTo>
                      <a:pt x="88068" y="128097"/>
                      <a:pt x="92007" y="119326"/>
                      <a:pt x="92007" y="108234"/>
                    </a:cubicBezTo>
                    <a:cubicBezTo>
                      <a:pt x="92007" y="100296"/>
                      <a:pt x="89754" y="93559"/>
                      <a:pt x="85250" y="88023"/>
                    </a:cubicBezTo>
                    <a:cubicBezTo>
                      <a:pt x="80765" y="82506"/>
                      <a:pt x="74524" y="78756"/>
                      <a:pt x="66527" y="76772"/>
                    </a:cubicBezTo>
                    <a:cubicBezTo>
                      <a:pt x="75576" y="74668"/>
                      <a:pt x="82621" y="70541"/>
                      <a:pt x="87661" y="64389"/>
                    </a:cubicBezTo>
                    <a:cubicBezTo>
                      <a:pt x="92721" y="58257"/>
                      <a:pt x="95251" y="50766"/>
                      <a:pt x="95251" y="41916"/>
                    </a:cubicBezTo>
                    <a:cubicBezTo>
                      <a:pt x="95251" y="28442"/>
                      <a:pt x="91144" y="18103"/>
                      <a:pt x="82928" y="10900"/>
                    </a:cubicBezTo>
                    <a:cubicBezTo>
                      <a:pt x="74713" y="3717"/>
                      <a:pt x="62946" y="125"/>
                      <a:pt x="47626" y="125"/>
                    </a:cubicBezTo>
                    <a:cubicBezTo>
                      <a:pt x="32327" y="125"/>
                      <a:pt x="20559" y="3717"/>
                      <a:pt x="12324" y="10900"/>
                    </a:cubicBezTo>
                    <a:cubicBezTo>
                      <a:pt x="4109" y="18103"/>
                      <a:pt x="1" y="28442"/>
                      <a:pt x="1" y="41916"/>
                    </a:cubicBezTo>
                    <a:cubicBezTo>
                      <a:pt x="1" y="50766"/>
                      <a:pt x="2541" y="58257"/>
                      <a:pt x="7621" y="64389"/>
                    </a:cubicBezTo>
                    <a:cubicBezTo>
                      <a:pt x="12721" y="70541"/>
                      <a:pt x="19795" y="74668"/>
                      <a:pt x="28844" y="76772"/>
                    </a:cubicBezTo>
                    <a:close/>
                    <a:moveTo>
                      <a:pt x="21968" y="106448"/>
                    </a:moveTo>
                    <a:cubicBezTo>
                      <a:pt x="21968" y="99264"/>
                      <a:pt x="24211" y="93659"/>
                      <a:pt x="28695" y="89630"/>
                    </a:cubicBezTo>
                    <a:cubicBezTo>
                      <a:pt x="33200" y="85602"/>
                      <a:pt x="39510" y="83588"/>
                      <a:pt x="47626" y="83588"/>
                    </a:cubicBezTo>
                    <a:cubicBezTo>
                      <a:pt x="55703" y="83588"/>
                      <a:pt x="62013" y="85602"/>
                      <a:pt x="66557" y="89630"/>
                    </a:cubicBezTo>
                    <a:cubicBezTo>
                      <a:pt x="71121" y="93659"/>
                      <a:pt x="73403" y="99264"/>
                      <a:pt x="73403" y="106448"/>
                    </a:cubicBezTo>
                    <a:cubicBezTo>
                      <a:pt x="73403" y="113651"/>
                      <a:pt x="71121" y="119267"/>
                      <a:pt x="66557" y="123295"/>
                    </a:cubicBezTo>
                    <a:cubicBezTo>
                      <a:pt x="62013" y="127324"/>
                      <a:pt x="55703" y="129338"/>
                      <a:pt x="47626" y="129338"/>
                    </a:cubicBezTo>
                    <a:cubicBezTo>
                      <a:pt x="39510" y="129338"/>
                      <a:pt x="33200" y="127324"/>
                      <a:pt x="28695" y="123295"/>
                    </a:cubicBezTo>
                    <a:cubicBezTo>
                      <a:pt x="24211" y="119267"/>
                      <a:pt x="21968" y="113651"/>
                      <a:pt x="21968" y="106448"/>
                    </a:cubicBezTo>
                    <a:close/>
                  </a:path>
                </a:pathLst>
              </a:custGeom>
              <a:solidFill>
                <a:srgbClr val="000000"/>
              </a:solidFill>
              <a:ln w="1905" cap="flat">
                <a:noFill/>
                <a:prstDash val="solid"/>
                <a:round/>
              </a:ln>
            </p:spPr>
            <p:txBody>
              <a:bodyPr rtlCol="0" anchor="ctr"/>
              <a:lstStyle/>
              <a:p>
                <a:endParaRPr lang="en-US"/>
              </a:p>
            </p:txBody>
          </p:sp>
        </p:grpSp>
      </p:grpSp>
      <p:grpSp>
        <p:nvGrpSpPr>
          <p:cNvPr id="270" name="Graphic 4">
            <a:extLst>
              <a:ext uri="{FF2B5EF4-FFF2-40B4-BE49-F238E27FC236}">
                <a16:creationId xmlns:a16="http://schemas.microsoft.com/office/drawing/2014/main" id="{384BE76E-C3EE-4B53-A4D0-E2692D01BCF4}"/>
              </a:ext>
            </a:extLst>
          </p:cNvPr>
          <p:cNvGrpSpPr/>
          <p:nvPr/>
        </p:nvGrpSpPr>
        <p:grpSpPr>
          <a:xfrm>
            <a:off x="4369981" y="3471442"/>
            <a:ext cx="415378" cy="144095"/>
            <a:chOff x="4369981" y="3471442"/>
            <a:chExt cx="415378" cy="144095"/>
          </a:xfrm>
          <a:solidFill>
            <a:srgbClr val="000000"/>
          </a:solidFill>
        </p:grpSpPr>
        <p:sp>
          <p:nvSpPr>
            <p:cNvPr id="271" name="Freeform: Shape 270">
              <a:extLst>
                <a:ext uri="{FF2B5EF4-FFF2-40B4-BE49-F238E27FC236}">
                  <a16:creationId xmlns:a16="http://schemas.microsoft.com/office/drawing/2014/main" id="{5F0395BC-3D45-4947-8E4B-482A62F90913}"/>
                </a:ext>
              </a:extLst>
            </p:cNvPr>
            <p:cNvSpPr/>
            <p:nvPr/>
          </p:nvSpPr>
          <p:spPr>
            <a:xfrm>
              <a:off x="4718685" y="3540458"/>
              <a:ext cx="66675" cy="19050"/>
            </a:xfrm>
            <a:custGeom>
              <a:avLst/>
              <a:gdLst>
                <a:gd name="connsiteX0" fmla="*/ 66718 w 66675"/>
                <a:gd name="connsiteY0" fmla="*/ 138 h 19050"/>
                <a:gd name="connsiteX1" fmla="*/ 43 w 66675"/>
                <a:gd name="connsiteY1" fmla="*/ 138 h 19050"/>
              </a:gdLst>
              <a:ahLst/>
              <a:cxnLst>
                <a:cxn ang="0">
                  <a:pos x="connsiteX0" y="connsiteY0"/>
                </a:cxn>
                <a:cxn ang="0">
                  <a:pos x="connsiteX1" y="connsiteY1"/>
                </a:cxn>
              </a:cxnLst>
              <a:rect l="l" t="t" r="r" b="b"/>
              <a:pathLst>
                <a:path w="66675" h="19050">
                  <a:moveTo>
                    <a:pt x="66718" y="138"/>
                  </a:moveTo>
                  <a:lnTo>
                    <a:pt x="43" y="138"/>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72" name="Graphic 4">
              <a:extLst>
                <a:ext uri="{FF2B5EF4-FFF2-40B4-BE49-F238E27FC236}">
                  <a16:creationId xmlns:a16="http://schemas.microsoft.com/office/drawing/2014/main" id="{384BE76E-C3EE-4B53-A4D0-E2692D01BCF4}"/>
                </a:ext>
              </a:extLst>
            </p:cNvPr>
            <p:cNvGrpSpPr/>
            <p:nvPr/>
          </p:nvGrpSpPr>
          <p:grpSpPr>
            <a:xfrm>
              <a:off x="4369981" y="3471442"/>
              <a:ext cx="269386" cy="144095"/>
              <a:chOff x="4369981" y="3471442"/>
              <a:chExt cx="269386" cy="144095"/>
            </a:xfrm>
            <a:solidFill>
              <a:srgbClr val="000000"/>
            </a:solidFill>
          </p:grpSpPr>
          <p:sp>
            <p:nvSpPr>
              <p:cNvPr id="273" name="Freeform: Shape 272">
                <a:extLst>
                  <a:ext uri="{FF2B5EF4-FFF2-40B4-BE49-F238E27FC236}">
                    <a16:creationId xmlns:a16="http://schemas.microsoft.com/office/drawing/2014/main" id="{C7016274-7B58-41CF-87C6-958AE826B3F2}"/>
                  </a:ext>
                </a:extLst>
              </p:cNvPr>
              <p:cNvSpPr/>
              <p:nvPr/>
            </p:nvSpPr>
            <p:spPr>
              <a:xfrm flipV="1">
                <a:off x="4369981" y="3473942"/>
                <a:ext cx="82688" cy="138886"/>
              </a:xfrm>
              <a:custGeom>
                <a:avLst/>
                <a:gdLst>
                  <a:gd name="connsiteX0" fmla="*/ 2699 w 82688"/>
                  <a:gd name="connsiteY0" fmla="*/ 15907 h 138886"/>
                  <a:gd name="connsiteX1" fmla="*/ 33388 w 82688"/>
                  <a:gd name="connsiteY1" fmla="*/ 15907 h 138886"/>
                  <a:gd name="connsiteX2" fmla="*/ 33388 w 82688"/>
                  <a:gd name="connsiteY2" fmla="*/ 121873 h 138886"/>
                  <a:gd name="connsiteX3" fmla="*/ -9 w 82688"/>
                  <a:gd name="connsiteY3" fmla="*/ 115176 h 138886"/>
                  <a:gd name="connsiteX4" fmla="*/ -9 w 82688"/>
                  <a:gd name="connsiteY4" fmla="*/ 132291 h 138886"/>
                  <a:gd name="connsiteX5" fmla="*/ 33209 w 82688"/>
                  <a:gd name="connsiteY5" fmla="*/ 138988 h 138886"/>
                  <a:gd name="connsiteX6" fmla="*/ 51991 w 82688"/>
                  <a:gd name="connsiteY6" fmla="*/ 138988 h 138886"/>
                  <a:gd name="connsiteX7" fmla="*/ 51991 w 82688"/>
                  <a:gd name="connsiteY7" fmla="*/ 15907 h 138886"/>
                  <a:gd name="connsiteX8" fmla="*/ 82680 w 82688"/>
                  <a:gd name="connsiteY8" fmla="*/ 15907 h 138886"/>
                  <a:gd name="connsiteX9" fmla="*/ 82680 w 82688"/>
                  <a:gd name="connsiteY9" fmla="*/ 102 h 138886"/>
                  <a:gd name="connsiteX10" fmla="*/ 2699 w 82688"/>
                  <a:gd name="connsiteY10" fmla="*/ 102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699" y="15907"/>
                    </a:moveTo>
                    <a:lnTo>
                      <a:pt x="33388" y="15907"/>
                    </a:lnTo>
                    <a:lnTo>
                      <a:pt x="33388" y="121873"/>
                    </a:lnTo>
                    <a:lnTo>
                      <a:pt x="-9" y="115176"/>
                    </a:lnTo>
                    <a:lnTo>
                      <a:pt x="-9" y="132291"/>
                    </a:lnTo>
                    <a:lnTo>
                      <a:pt x="33209" y="138988"/>
                    </a:lnTo>
                    <a:lnTo>
                      <a:pt x="51991" y="138988"/>
                    </a:lnTo>
                    <a:lnTo>
                      <a:pt x="51991" y="15907"/>
                    </a:lnTo>
                    <a:lnTo>
                      <a:pt x="82680" y="15907"/>
                    </a:lnTo>
                    <a:lnTo>
                      <a:pt x="82680" y="102"/>
                    </a:lnTo>
                    <a:lnTo>
                      <a:pt x="2699" y="102"/>
                    </a:lnTo>
                    <a:close/>
                  </a:path>
                </a:pathLst>
              </a:custGeom>
              <a:solidFill>
                <a:srgbClr val="000000"/>
              </a:solidFill>
              <a:ln w="1905" cap="flat">
                <a:noFill/>
                <a:prstDash val="solid"/>
                <a:round/>
              </a:ln>
            </p:spPr>
            <p:txBody>
              <a:bodyPr rtlCol="0" anchor="ctr"/>
              <a:lstStyle/>
              <a:p>
                <a:endParaRPr lang="en-US"/>
              </a:p>
            </p:txBody>
          </p:sp>
          <p:sp>
            <p:nvSpPr>
              <p:cNvPr id="274" name="Freeform: Shape 273">
                <a:extLst>
                  <a:ext uri="{FF2B5EF4-FFF2-40B4-BE49-F238E27FC236}">
                    <a16:creationId xmlns:a16="http://schemas.microsoft.com/office/drawing/2014/main" id="{B8DD3D49-AC4A-4268-A1C1-4E73AAEC5752}"/>
                  </a:ext>
                </a:extLst>
              </p:cNvPr>
              <p:cNvSpPr/>
              <p:nvPr/>
            </p:nvSpPr>
            <p:spPr>
              <a:xfrm flipV="1">
                <a:off x="4490617" y="3589195"/>
                <a:ext cx="19645" cy="23633"/>
              </a:xfrm>
              <a:custGeom>
                <a:avLst/>
                <a:gdLst>
                  <a:gd name="connsiteX0" fmla="*/ 12 w 19645"/>
                  <a:gd name="connsiteY0" fmla="*/ 23769 h 23633"/>
                  <a:gd name="connsiteX1" fmla="*/ 19658 w 19645"/>
                  <a:gd name="connsiteY1" fmla="*/ 23769 h 23633"/>
                  <a:gd name="connsiteX2" fmla="*/ 19658 w 19645"/>
                  <a:gd name="connsiteY2" fmla="*/ 135 h 23633"/>
                  <a:gd name="connsiteX3" fmla="*/ 12 w 19645"/>
                  <a:gd name="connsiteY3" fmla="*/ 135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769"/>
                    </a:moveTo>
                    <a:lnTo>
                      <a:pt x="19658" y="23769"/>
                    </a:lnTo>
                    <a:lnTo>
                      <a:pt x="19658" y="135"/>
                    </a:lnTo>
                    <a:lnTo>
                      <a:pt x="12" y="135"/>
                    </a:lnTo>
                    <a:close/>
                  </a:path>
                </a:pathLst>
              </a:custGeom>
              <a:solidFill>
                <a:srgbClr val="000000"/>
              </a:solidFill>
              <a:ln w="1905" cap="flat">
                <a:noFill/>
                <a:prstDash val="solid"/>
                <a:round/>
              </a:ln>
            </p:spPr>
            <p:txBody>
              <a:bodyPr rtlCol="0" anchor="ctr"/>
              <a:lstStyle/>
              <a:p>
                <a:endParaRPr lang="en-US"/>
              </a:p>
            </p:txBody>
          </p:sp>
          <p:sp>
            <p:nvSpPr>
              <p:cNvPr id="275" name="Freeform: Shape 274">
                <a:extLst>
                  <a:ext uri="{FF2B5EF4-FFF2-40B4-BE49-F238E27FC236}">
                    <a16:creationId xmlns:a16="http://schemas.microsoft.com/office/drawing/2014/main" id="{EFA6FB7E-ACA2-48B8-8799-0D0CFA462445}"/>
                  </a:ext>
                </a:extLst>
              </p:cNvPr>
              <p:cNvSpPr/>
              <p:nvPr/>
            </p:nvSpPr>
            <p:spPr>
              <a:xfrm flipV="1">
                <a:off x="4543373" y="3471442"/>
                <a:ext cx="95994" cy="144095"/>
              </a:xfrm>
              <a:custGeom>
                <a:avLst/>
                <a:gdLst>
                  <a:gd name="connsiteX0" fmla="*/ 47983 w 95994"/>
                  <a:gd name="connsiteY0" fmla="*/ 129314 h 144095"/>
                  <a:gd name="connsiteX1" fmla="*/ 26165 w 95994"/>
                  <a:gd name="connsiteY1" fmla="*/ 115027 h 144095"/>
                  <a:gd name="connsiteX2" fmla="*/ 18873 w 95994"/>
                  <a:gd name="connsiteY2" fmla="*/ 72105 h 144095"/>
                  <a:gd name="connsiteX3" fmla="*/ 26165 w 95994"/>
                  <a:gd name="connsiteY3" fmla="*/ 29272 h 144095"/>
                  <a:gd name="connsiteX4" fmla="*/ 47983 w 95994"/>
                  <a:gd name="connsiteY4" fmla="*/ 14985 h 144095"/>
                  <a:gd name="connsiteX5" fmla="*/ 69891 w 95994"/>
                  <a:gd name="connsiteY5" fmla="*/ 29272 h 144095"/>
                  <a:gd name="connsiteX6" fmla="*/ 77213 w 95994"/>
                  <a:gd name="connsiteY6" fmla="*/ 72105 h 144095"/>
                  <a:gd name="connsiteX7" fmla="*/ 69891 w 95994"/>
                  <a:gd name="connsiteY7" fmla="*/ 115027 h 144095"/>
                  <a:gd name="connsiteX8" fmla="*/ 47983 w 95994"/>
                  <a:gd name="connsiteY8" fmla="*/ 129314 h 144095"/>
                  <a:gd name="connsiteX9" fmla="*/ 47983 w 95994"/>
                  <a:gd name="connsiteY9" fmla="*/ 144198 h 144095"/>
                  <a:gd name="connsiteX10" fmla="*/ 83672 w 95994"/>
                  <a:gd name="connsiteY10" fmla="*/ 125713 h 144095"/>
                  <a:gd name="connsiteX11" fmla="*/ 95995 w 95994"/>
                  <a:gd name="connsiteY11" fmla="*/ 72105 h 144095"/>
                  <a:gd name="connsiteX12" fmla="*/ 83672 w 95994"/>
                  <a:gd name="connsiteY12" fmla="*/ 18557 h 144095"/>
                  <a:gd name="connsiteX13" fmla="*/ 47983 w 95994"/>
                  <a:gd name="connsiteY13" fmla="*/ 102 h 144095"/>
                  <a:gd name="connsiteX14" fmla="*/ 12324 w 95994"/>
                  <a:gd name="connsiteY14" fmla="*/ 18557 h 144095"/>
                  <a:gd name="connsiteX15" fmla="*/ 1 w 95994"/>
                  <a:gd name="connsiteY15" fmla="*/ 72105 h 144095"/>
                  <a:gd name="connsiteX16" fmla="*/ 12324 w 95994"/>
                  <a:gd name="connsiteY16" fmla="*/ 125713 h 144095"/>
                  <a:gd name="connsiteX17" fmla="*/ 47983 w 95994"/>
                  <a:gd name="connsiteY17" fmla="*/ 144198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83" y="129314"/>
                    </a:moveTo>
                    <a:cubicBezTo>
                      <a:pt x="38319" y="129314"/>
                      <a:pt x="31047" y="124552"/>
                      <a:pt x="26165" y="115027"/>
                    </a:cubicBezTo>
                    <a:cubicBezTo>
                      <a:pt x="21303" y="105522"/>
                      <a:pt x="18873" y="91214"/>
                      <a:pt x="18873" y="72105"/>
                    </a:cubicBezTo>
                    <a:cubicBezTo>
                      <a:pt x="18873" y="53075"/>
                      <a:pt x="21303" y="38797"/>
                      <a:pt x="26165" y="29272"/>
                    </a:cubicBezTo>
                    <a:cubicBezTo>
                      <a:pt x="31047" y="19747"/>
                      <a:pt x="38319" y="14985"/>
                      <a:pt x="47983" y="14985"/>
                    </a:cubicBezTo>
                    <a:cubicBezTo>
                      <a:pt x="57727" y="14985"/>
                      <a:pt x="65029" y="19747"/>
                      <a:pt x="69891" y="29272"/>
                    </a:cubicBezTo>
                    <a:cubicBezTo>
                      <a:pt x="74773" y="38797"/>
                      <a:pt x="77213" y="53075"/>
                      <a:pt x="77213" y="72105"/>
                    </a:cubicBezTo>
                    <a:cubicBezTo>
                      <a:pt x="77213" y="91214"/>
                      <a:pt x="74773" y="105522"/>
                      <a:pt x="69891" y="115027"/>
                    </a:cubicBezTo>
                    <a:cubicBezTo>
                      <a:pt x="65029" y="124552"/>
                      <a:pt x="57727" y="129314"/>
                      <a:pt x="47983" y="129314"/>
                    </a:cubicBezTo>
                    <a:close/>
                    <a:moveTo>
                      <a:pt x="47983" y="144198"/>
                    </a:moveTo>
                    <a:cubicBezTo>
                      <a:pt x="63561" y="144198"/>
                      <a:pt x="75457" y="138036"/>
                      <a:pt x="83672" y="125713"/>
                    </a:cubicBezTo>
                    <a:cubicBezTo>
                      <a:pt x="91888" y="113410"/>
                      <a:pt x="95995" y="95541"/>
                      <a:pt x="95995" y="72105"/>
                    </a:cubicBezTo>
                    <a:cubicBezTo>
                      <a:pt x="95995" y="48729"/>
                      <a:pt x="91888" y="30880"/>
                      <a:pt x="83672" y="18557"/>
                    </a:cubicBezTo>
                    <a:cubicBezTo>
                      <a:pt x="75457" y="6254"/>
                      <a:pt x="63561" y="102"/>
                      <a:pt x="47983" y="102"/>
                    </a:cubicBezTo>
                    <a:cubicBezTo>
                      <a:pt x="32426" y="102"/>
                      <a:pt x="20540" y="6254"/>
                      <a:pt x="12324" y="18557"/>
                    </a:cubicBezTo>
                    <a:cubicBezTo>
                      <a:pt x="4109" y="30880"/>
                      <a:pt x="1" y="48729"/>
                      <a:pt x="1" y="72105"/>
                    </a:cubicBezTo>
                    <a:cubicBezTo>
                      <a:pt x="1" y="95541"/>
                      <a:pt x="4109" y="113410"/>
                      <a:pt x="12324" y="125713"/>
                    </a:cubicBezTo>
                    <a:cubicBezTo>
                      <a:pt x="20540" y="138036"/>
                      <a:pt x="32426" y="144198"/>
                      <a:pt x="47983" y="144198"/>
                    </a:cubicBezTo>
                    <a:close/>
                  </a:path>
                </a:pathLst>
              </a:custGeom>
              <a:solidFill>
                <a:srgbClr val="000000"/>
              </a:solidFill>
              <a:ln w="1905" cap="flat">
                <a:noFill/>
                <a:prstDash val="solid"/>
                <a:round/>
              </a:ln>
            </p:spPr>
            <p:txBody>
              <a:bodyPr rtlCol="0" anchor="ctr"/>
              <a:lstStyle/>
              <a:p>
                <a:endParaRPr lang="en-US"/>
              </a:p>
            </p:txBody>
          </p:sp>
        </p:grpSp>
      </p:grpSp>
      <p:sp>
        <p:nvSpPr>
          <p:cNvPr id="288" name="Freeform: Shape 287">
            <a:extLst>
              <a:ext uri="{FF2B5EF4-FFF2-40B4-BE49-F238E27FC236}">
                <a16:creationId xmlns:a16="http://schemas.microsoft.com/office/drawing/2014/main" id="{A43D5EF8-3BA6-4291-8692-90E844BAC3C6}"/>
              </a:ext>
            </a:extLst>
          </p:cNvPr>
          <p:cNvSpPr/>
          <p:nvPr/>
        </p:nvSpPr>
        <p:spPr>
          <a:xfrm>
            <a:off x="5916587" y="5055714"/>
            <a:ext cx="19050" cy="149390"/>
          </a:xfrm>
          <a:custGeom>
            <a:avLst/>
            <a:gdLst>
              <a:gd name="connsiteX0" fmla="*/ 0 w 19050"/>
              <a:gd name="connsiteY0" fmla="*/ 149390 h 149390"/>
              <a:gd name="connsiteX1" fmla="*/ 0 w 19050"/>
              <a:gd name="connsiteY1" fmla="*/ 0 h 149390"/>
            </a:gdLst>
            <a:ahLst/>
            <a:cxnLst>
              <a:cxn ang="0">
                <a:pos x="connsiteX0" y="connsiteY0"/>
              </a:cxn>
              <a:cxn ang="0">
                <a:pos x="connsiteX1" y="connsiteY1"/>
              </a:cxn>
            </a:cxnLst>
            <a:rect l="l" t="t" r="r" b="b"/>
            <a:pathLst>
              <a:path w="19050" h="149390">
                <a:moveTo>
                  <a:pt x="0" y="149390"/>
                </a:moveTo>
                <a:lnTo>
                  <a:pt x="0" y="0"/>
                </a:lnTo>
              </a:path>
            </a:pathLst>
          </a:custGeom>
          <a:noFill/>
          <a:ln w="38100" cap="flat">
            <a:solidFill>
              <a:srgbClr val="000000"/>
            </a:solidFill>
            <a:custDash>
              <a:ds d="75000" sp="123750"/>
            </a:custDash>
            <a:round/>
          </a:ln>
        </p:spPr>
        <p:txBody>
          <a:bodyPr rtlCol="0" anchor="ctr"/>
          <a:lstStyle/>
          <a:p>
            <a:endParaRPr lang="en-US"/>
          </a:p>
        </p:txBody>
      </p:sp>
      <p:sp>
        <p:nvSpPr>
          <p:cNvPr id="289" name="Freeform: Shape 288">
            <a:extLst>
              <a:ext uri="{FF2B5EF4-FFF2-40B4-BE49-F238E27FC236}">
                <a16:creationId xmlns:a16="http://schemas.microsoft.com/office/drawing/2014/main" id="{567BF16D-A9E3-4019-AD91-926219C5BE32}"/>
              </a:ext>
            </a:extLst>
          </p:cNvPr>
          <p:cNvSpPr/>
          <p:nvPr/>
        </p:nvSpPr>
        <p:spPr>
          <a:xfrm>
            <a:off x="5587307" y="5064286"/>
            <a:ext cx="508616" cy="19050"/>
          </a:xfrm>
          <a:custGeom>
            <a:avLst/>
            <a:gdLst>
              <a:gd name="connsiteX0" fmla="*/ 508616 w 508616"/>
              <a:gd name="connsiteY0" fmla="*/ 0 h 19050"/>
              <a:gd name="connsiteX1" fmla="*/ 0 w 508616"/>
              <a:gd name="connsiteY1" fmla="*/ 0 h 19050"/>
            </a:gdLst>
            <a:ahLst/>
            <a:cxnLst>
              <a:cxn ang="0">
                <a:pos x="connsiteX0" y="connsiteY0"/>
              </a:cxn>
              <a:cxn ang="0">
                <a:pos x="connsiteX1" y="connsiteY1"/>
              </a:cxn>
            </a:cxnLst>
            <a:rect l="l" t="t" r="r" b="b"/>
            <a:pathLst>
              <a:path w="508616" h="19050">
                <a:moveTo>
                  <a:pt x="508616" y="0"/>
                </a:moveTo>
                <a:lnTo>
                  <a:pt x="0" y="0"/>
                </a:lnTo>
              </a:path>
            </a:pathLst>
          </a:custGeom>
          <a:noFill/>
          <a:ln w="38100" cap="flat">
            <a:solidFill>
              <a:srgbClr val="000000"/>
            </a:solidFill>
            <a:custDash>
              <a:ds d="75000" sp="123750"/>
            </a:custDash>
            <a:round/>
          </a:ln>
        </p:spPr>
        <p:txBody>
          <a:bodyPr rtlCol="0" anchor="ctr"/>
          <a:lstStyle/>
          <a:p>
            <a:endParaRPr lang="en-US"/>
          </a:p>
        </p:txBody>
      </p:sp>
      <p:sp>
        <p:nvSpPr>
          <p:cNvPr id="292" name="Freeform: Shape 291">
            <a:extLst>
              <a:ext uri="{FF2B5EF4-FFF2-40B4-BE49-F238E27FC236}">
                <a16:creationId xmlns:a16="http://schemas.microsoft.com/office/drawing/2014/main" id="{DC528799-9DEA-459A-817B-D6C133A32701}"/>
              </a:ext>
            </a:extLst>
          </p:cNvPr>
          <p:cNvSpPr/>
          <p:nvPr/>
        </p:nvSpPr>
        <p:spPr>
          <a:xfrm>
            <a:off x="7115136" y="4643795"/>
            <a:ext cx="19050" cy="630935"/>
          </a:xfrm>
          <a:custGeom>
            <a:avLst/>
            <a:gdLst>
              <a:gd name="connsiteX0" fmla="*/ 0 w 19050"/>
              <a:gd name="connsiteY0" fmla="*/ 630936 h 630935"/>
              <a:gd name="connsiteX1" fmla="*/ 0 w 19050"/>
              <a:gd name="connsiteY1" fmla="*/ 0 h 630935"/>
            </a:gdLst>
            <a:ahLst/>
            <a:cxnLst>
              <a:cxn ang="0">
                <a:pos x="connsiteX0" y="connsiteY0"/>
              </a:cxn>
              <a:cxn ang="0">
                <a:pos x="connsiteX1" y="connsiteY1"/>
              </a:cxn>
            </a:cxnLst>
            <a:rect l="l" t="t" r="r" b="b"/>
            <a:pathLst>
              <a:path w="19050" h="630935">
                <a:moveTo>
                  <a:pt x="0" y="630936"/>
                </a:moveTo>
                <a:lnTo>
                  <a:pt x="0" y="0"/>
                </a:lnTo>
              </a:path>
            </a:pathLst>
          </a:custGeom>
          <a:noFill/>
          <a:ln w="38100" cap="flat">
            <a:solidFill>
              <a:srgbClr val="00FFFF"/>
            </a:solidFill>
            <a:custDash>
              <a:ds d="75000" sp="123750"/>
            </a:custDash>
            <a:round/>
          </a:ln>
        </p:spPr>
        <p:txBody>
          <a:bodyPr rtlCol="0" anchor="ctr"/>
          <a:lstStyle/>
          <a:p>
            <a:endParaRPr lang="en-US"/>
          </a:p>
        </p:txBody>
      </p:sp>
      <p:sp>
        <p:nvSpPr>
          <p:cNvPr id="293" name="Freeform: Shape 292">
            <a:extLst>
              <a:ext uri="{FF2B5EF4-FFF2-40B4-BE49-F238E27FC236}">
                <a16:creationId xmlns:a16="http://schemas.microsoft.com/office/drawing/2014/main" id="{C03A5511-5D12-44B0-BBC9-C0F6999975CD}"/>
              </a:ext>
            </a:extLst>
          </p:cNvPr>
          <p:cNvSpPr/>
          <p:nvPr/>
        </p:nvSpPr>
        <p:spPr>
          <a:xfrm>
            <a:off x="6836206" y="4996411"/>
            <a:ext cx="383571" cy="19050"/>
          </a:xfrm>
          <a:custGeom>
            <a:avLst/>
            <a:gdLst>
              <a:gd name="connsiteX0" fmla="*/ 383572 w 383571"/>
              <a:gd name="connsiteY0" fmla="*/ 0 h 19050"/>
              <a:gd name="connsiteX1" fmla="*/ 0 w 383571"/>
              <a:gd name="connsiteY1" fmla="*/ 0 h 19050"/>
            </a:gdLst>
            <a:ahLst/>
            <a:cxnLst>
              <a:cxn ang="0">
                <a:pos x="connsiteX0" y="connsiteY0"/>
              </a:cxn>
              <a:cxn ang="0">
                <a:pos x="connsiteX1" y="connsiteY1"/>
              </a:cxn>
            </a:cxnLst>
            <a:rect l="l" t="t" r="r" b="b"/>
            <a:pathLst>
              <a:path w="383571" h="19050">
                <a:moveTo>
                  <a:pt x="383572" y="0"/>
                </a:moveTo>
                <a:lnTo>
                  <a:pt x="0" y="0"/>
                </a:lnTo>
              </a:path>
            </a:pathLst>
          </a:custGeom>
          <a:noFill/>
          <a:ln w="38100" cap="flat">
            <a:solidFill>
              <a:srgbClr val="00FFFF"/>
            </a:solidFill>
            <a:custDash>
              <a:ds d="75000" sp="123750"/>
            </a:custDash>
            <a:round/>
          </a:ln>
        </p:spPr>
        <p:txBody>
          <a:bodyPr rtlCol="0" anchor="ctr"/>
          <a:lstStyle/>
          <a:p>
            <a:endParaRPr lang="en-US"/>
          </a:p>
        </p:txBody>
      </p:sp>
      <p:sp>
        <p:nvSpPr>
          <p:cNvPr id="296" name="Freeform: Shape 295">
            <a:extLst>
              <a:ext uri="{FF2B5EF4-FFF2-40B4-BE49-F238E27FC236}">
                <a16:creationId xmlns:a16="http://schemas.microsoft.com/office/drawing/2014/main" id="{E90F7B76-34FD-4E42-A7A4-AF7FFBC28272}"/>
              </a:ext>
            </a:extLst>
          </p:cNvPr>
          <p:cNvSpPr/>
          <p:nvPr/>
        </p:nvSpPr>
        <p:spPr>
          <a:xfrm>
            <a:off x="6621341" y="4936346"/>
            <a:ext cx="19050" cy="321716"/>
          </a:xfrm>
          <a:custGeom>
            <a:avLst/>
            <a:gdLst>
              <a:gd name="connsiteX0" fmla="*/ 0 w 19050"/>
              <a:gd name="connsiteY0" fmla="*/ 321716 h 321716"/>
              <a:gd name="connsiteX1" fmla="*/ 0 w 19050"/>
              <a:gd name="connsiteY1" fmla="*/ 0 h 321716"/>
            </a:gdLst>
            <a:ahLst/>
            <a:cxnLst>
              <a:cxn ang="0">
                <a:pos x="connsiteX0" y="connsiteY0"/>
              </a:cxn>
              <a:cxn ang="0">
                <a:pos x="connsiteX1" y="connsiteY1"/>
              </a:cxn>
            </a:cxnLst>
            <a:rect l="l" t="t" r="r" b="b"/>
            <a:pathLst>
              <a:path w="19050" h="321716">
                <a:moveTo>
                  <a:pt x="0" y="321716"/>
                </a:moveTo>
                <a:lnTo>
                  <a:pt x="0" y="0"/>
                </a:lnTo>
              </a:path>
            </a:pathLst>
          </a:custGeom>
          <a:noFill/>
          <a:ln w="38100" cap="flat">
            <a:solidFill>
              <a:srgbClr val="0000FF"/>
            </a:solidFill>
            <a:custDash>
              <a:ds d="75000" sp="123750"/>
            </a:custDash>
            <a:round/>
          </a:ln>
        </p:spPr>
        <p:txBody>
          <a:bodyPr rtlCol="0" anchor="ctr"/>
          <a:lstStyle/>
          <a:p>
            <a:endParaRPr lang="en-US"/>
          </a:p>
        </p:txBody>
      </p:sp>
      <p:sp>
        <p:nvSpPr>
          <p:cNvPr id="297" name="Freeform: Shape 296">
            <a:extLst>
              <a:ext uri="{FF2B5EF4-FFF2-40B4-BE49-F238E27FC236}">
                <a16:creationId xmlns:a16="http://schemas.microsoft.com/office/drawing/2014/main" id="{D8A53FF2-70D5-4066-90D5-CD40752185B8}"/>
              </a:ext>
            </a:extLst>
          </p:cNvPr>
          <p:cNvSpPr/>
          <p:nvPr/>
        </p:nvSpPr>
        <p:spPr>
          <a:xfrm>
            <a:off x="6296291" y="5059143"/>
            <a:ext cx="592931" cy="19050"/>
          </a:xfrm>
          <a:custGeom>
            <a:avLst/>
            <a:gdLst>
              <a:gd name="connsiteX0" fmla="*/ 592931 w 592931"/>
              <a:gd name="connsiteY0" fmla="*/ 0 h 19050"/>
              <a:gd name="connsiteX1" fmla="*/ 0 w 592931"/>
              <a:gd name="connsiteY1" fmla="*/ 0 h 19050"/>
            </a:gdLst>
            <a:ahLst/>
            <a:cxnLst>
              <a:cxn ang="0">
                <a:pos x="connsiteX0" y="connsiteY0"/>
              </a:cxn>
              <a:cxn ang="0">
                <a:pos x="connsiteX1" y="connsiteY1"/>
              </a:cxn>
            </a:cxnLst>
            <a:rect l="l" t="t" r="r" b="b"/>
            <a:pathLst>
              <a:path w="592931" h="19050">
                <a:moveTo>
                  <a:pt x="592931" y="0"/>
                </a:moveTo>
                <a:lnTo>
                  <a:pt x="0" y="0"/>
                </a:lnTo>
              </a:path>
            </a:pathLst>
          </a:custGeom>
          <a:noFill/>
          <a:ln w="38100" cap="flat">
            <a:solidFill>
              <a:srgbClr val="0000FF"/>
            </a:solidFill>
            <a:custDash>
              <a:ds d="75000" sp="123750"/>
            </a:custDash>
            <a:round/>
          </a:ln>
        </p:spPr>
        <p:txBody>
          <a:bodyPr rtlCol="0" anchor="ctr"/>
          <a:lstStyle/>
          <a:p>
            <a:endParaRPr lang="en-US"/>
          </a:p>
        </p:txBody>
      </p:sp>
      <p:sp>
        <p:nvSpPr>
          <p:cNvPr id="300" name="Freeform: Shape 299">
            <a:extLst>
              <a:ext uri="{FF2B5EF4-FFF2-40B4-BE49-F238E27FC236}">
                <a16:creationId xmlns:a16="http://schemas.microsoft.com/office/drawing/2014/main" id="{4D2D89D3-1B39-48BE-8A83-D8D21E9E521B}"/>
              </a:ext>
            </a:extLst>
          </p:cNvPr>
          <p:cNvSpPr/>
          <p:nvPr/>
        </p:nvSpPr>
        <p:spPr>
          <a:xfrm>
            <a:off x="6974585" y="4772821"/>
            <a:ext cx="19050" cy="385876"/>
          </a:xfrm>
          <a:custGeom>
            <a:avLst/>
            <a:gdLst>
              <a:gd name="connsiteX0" fmla="*/ 0 w 19050"/>
              <a:gd name="connsiteY0" fmla="*/ 385877 h 385876"/>
              <a:gd name="connsiteX1" fmla="*/ 0 w 19050"/>
              <a:gd name="connsiteY1" fmla="*/ 0 h 385876"/>
            </a:gdLst>
            <a:ahLst/>
            <a:cxnLst>
              <a:cxn ang="0">
                <a:pos x="connsiteX0" y="connsiteY0"/>
              </a:cxn>
              <a:cxn ang="0">
                <a:pos x="connsiteX1" y="connsiteY1"/>
              </a:cxn>
            </a:cxnLst>
            <a:rect l="l" t="t" r="r" b="b"/>
            <a:pathLst>
              <a:path w="19050" h="385876">
                <a:moveTo>
                  <a:pt x="0" y="385877"/>
                </a:moveTo>
                <a:lnTo>
                  <a:pt x="0" y="0"/>
                </a:lnTo>
              </a:path>
            </a:pathLst>
          </a:custGeom>
          <a:noFill/>
          <a:ln w="38100" cap="flat">
            <a:solidFill>
              <a:srgbClr val="FFA500"/>
            </a:solidFill>
            <a:custDash>
              <a:ds d="75000" sp="123750"/>
            </a:custDash>
            <a:round/>
          </a:ln>
        </p:spPr>
        <p:txBody>
          <a:bodyPr rtlCol="0" anchor="ctr"/>
          <a:lstStyle/>
          <a:p>
            <a:endParaRPr lang="en-US"/>
          </a:p>
        </p:txBody>
      </p:sp>
      <p:sp>
        <p:nvSpPr>
          <p:cNvPr id="301" name="Freeform: Shape 300">
            <a:extLst>
              <a:ext uri="{FF2B5EF4-FFF2-40B4-BE49-F238E27FC236}">
                <a16:creationId xmlns:a16="http://schemas.microsoft.com/office/drawing/2014/main" id="{9C2AF52B-2D80-4665-9A74-A8B7C37D2D2A}"/>
              </a:ext>
            </a:extLst>
          </p:cNvPr>
          <p:cNvSpPr/>
          <p:nvPr/>
        </p:nvSpPr>
        <p:spPr>
          <a:xfrm>
            <a:off x="6754787" y="4958006"/>
            <a:ext cx="542772" cy="19050"/>
          </a:xfrm>
          <a:custGeom>
            <a:avLst/>
            <a:gdLst>
              <a:gd name="connsiteX0" fmla="*/ 542773 w 542772"/>
              <a:gd name="connsiteY0" fmla="*/ 0 h 19050"/>
              <a:gd name="connsiteX1" fmla="*/ 0 w 542772"/>
              <a:gd name="connsiteY1" fmla="*/ 0 h 19050"/>
            </a:gdLst>
            <a:ahLst/>
            <a:cxnLst>
              <a:cxn ang="0">
                <a:pos x="connsiteX0" y="connsiteY0"/>
              </a:cxn>
              <a:cxn ang="0">
                <a:pos x="connsiteX1" y="connsiteY1"/>
              </a:cxn>
            </a:cxnLst>
            <a:rect l="l" t="t" r="r" b="b"/>
            <a:pathLst>
              <a:path w="542772" h="19050">
                <a:moveTo>
                  <a:pt x="542773" y="0"/>
                </a:moveTo>
                <a:lnTo>
                  <a:pt x="0" y="0"/>
                </a:lnTo>
              </a:path>
            </a:pathLst>
          </a:custGeom>
          <a:noFill/>
          <a:ln w="38100" cap="flat">
            <a:solidFill>
              <a:srgbClr val="FFA500"/>
            </a:solidFill>
            <a:custDash>
              <a:ds d="75000" sp="123750"/>
            </a:custDash>
            <a:round/>
          </a:ln>
        </p:spPr>
        <p:txBody>
          <a:bodyPr rtlCol="0" anchor="ctr"/>
          <a:lstStyle/>
          <a:p>
            <a:endParaRPr lang="en-US"/>
          </a:p>
        </p:txBody>
      </p:sp>
      <p:sp>
        <p:nvSpPr>
          <p:cNvPr id="304" name="Freeform: Shape 303">
            <a:extLst>
              <a:ext uri="{FF2B5EF4-FFF2-40B4-BE49-F238E27FC236}">
                <a16:creationId xmlns:a16="http://schemas.microsoft.com/office/drawing/2014/main" id="{5533A751-4D67-4B1F-9174-0D8E84B3C45A}"/>
              </a:ext>
            </a:extLst>
          </p:cNvPr>
          <p:cNvSpPr/>
          <p:nvPr/>
        </p:nvSpPr>
        <p:spPr>
          <a:xfrm>
            <a:off x="6789800" y="5147592"/>
            <a:ext cx="19050" cy="572738"/>
          </a:xfrm>
          <a:custGeom>
            <a:avLst/>
            <a:gdLst>
              <a:gd name="connsiteX0" fmla="*/ 0 w 19050"/>
              <a:gd name="connsiteY0" fmla="*/ 572738 h 572738"/>
              <a:gd name="connsiteX1" fmla="*/ 0 w 19050"/>
              <a:gd name="connsiteY1" fmla="*/ 0 h 572738"/>
            </a:gdLst>
            <a:ahLst/>
            <a:cxnLst>
              <a:cxn ang="0">
                <a:pos x="connsiteX0" y="connsiteY0"/>
              </a:cxn>
              <a:cxn ang="0">
                <a:pos x="connsiteX1" y="connsiteY1"/>
              </a:cxn>
            </a:cxnLst>
            <a:rect l="l" t="t" r="r" b="b"/>
            <a:pathLst>
              <a:path w="19050" h="572738">
                <a:moveTo>
                  <a:pt x="0" y="572738"/>
                </a:moveTo>
                <a:lnTo>
                  <a:pt x="0" y="0"/>
                </a:lnTo>
              </a:path>
            </a:pathLst>
          </a:custGeom>
          <a:noFill/>
          <a:ln w="38100" cap="flat">
            <a:solidFill>
              <a:srgbClr val="FF0000"/>
            </a:solidFill>
            <a:custDash>
              <a:ds d="75000" sp="123750"/>
            </a:custDash>
            <a:round/>
          </a:ln>
        </p:spPr>
        <p:txBody>
          <a:bodyPr rtlCol="0" anchor="ctr"/>
          <a:lstStyle/>
          <a:p>
            <a:endParaRPr lang="en-US"/>
          </a:p>
        </p:txBody>
      </p:sp>
      <p:sp>
        <p:nvSpPr>
          <p:cNvPr id="305" name="Freeform: Shape 304">
            <a:extLst>
              <a:ext uri="{FF2B5EF4-FFF2-40B4-BE49-F238E27FC236}">
                <a16:creationId xmlns:a16="http://schemas.microsoft.com/office/drawing/2014/main" id="{10766B73-9C25-407C-92B9-29A7BDC2591C}"/>
              </a:ext>
            </a:extLst>
          </p:cNvPr>
          <p:cNvSpPr/>
          <p:nvPr/>
        </p:nvSpPr>
        <p:spPr>
          <a:xfrm>
            <a:off x="6594671" y="5362285"/>
            <a:ext cx="477754" cy="19050"/>
          </a:xfrm>
          <a:custGeom>
            <a:avLst/>
            <a:gdLst>
              <a:gd name="connsiteX0" fmla="*/ 477755 w 477754"/>
              <a:gd name="connsiteY0" fmla="*/ 0 h 19050"/>
              <a:gd name="connsiteX1" fmla="*/ 0 w 477754"/>
              <a:gd name="connsiteY1" fmla="*/ 0 h 19050"/>
            </a:gdLst>
            <a:ahLst/>
            <a:cxnLst>
              <a:cxn ang="0">
                <a:pos x="connsiteX0" y="connsiteY0"/>
              </a:cxn>
              <a:cxn ang="0">
                <a:pos x="connsiteX1" y="connsiteY1"/>
              </a:cxn>
            </a:cxnLst>
            <a:rect l="l" t="t" r="r" b="b"/>
            <a:pathLst>
              <a:path w="477754" h="19050">
                <a:moveTo>
                  <a:pt x="477755" y="0"/>
                </a:moveTo>
                <a:lnTo>
                  <a:pt x="0" y="0"/>
                </a:lnTo>
              </a:path>
            </a:pathLst>
          </a:custGeom>
          <a:noFill/>
          <a:ln w="38100" cap="flat">
            <a:solidFill>
              <a:srgbClr val="FF0000"/>
            </a:solidFill>
            <a:custDash>
              <a:ds d="75000" sp="123750"/>
            </a:custDash>
            <a:round/>
          </a:ln>
        </p:spPr>
        <p:txBody>
          <a:bodyPr rtlCol="0" anchor="ctr"/>
          <a:lstStyle/>
          <a:p>
            <a:endParaRPr lang="en-US"/>
          </a:p>
        </p:txBody>
      </p:sp>
      <p:sp>
        <p:nvSpPr>
          <p:cNvPr id="308" name="Freeform: Shape 307">
            <a:extLst>
              <a:ext uri="{FF2B5EF4-FFF2-40B4-BE49-F238E27FC236}">
                <a16:creationId xmlns:a16="http://schemas.microsoft.com/office/drawing/2014/main" id="{E678811B-ECF9-4ABC-B016-633037533AD5}"/>
              </a:ext>
            </a:extLst>
          </p:cNvPr>
          <p:cNvSpPr/>
          <p:nvPr/>
        </p:nvSpPr>
        <p:spPr>
          <a:xfrm>
            <a:off x="4785360" y="3540458"/>
            <a:ext cx="19050" cy="2194559"/>
          </a:xfrm>
          <a:custGeom>
            <a:avLst/>
            <a:gdLst>
              <a:gd name="connsiteX0" fmla="*/ 0 w 19050"/>
              <a:gd name="connsiteY0" fmla="*/ 2194560 h 2194559"/>
              <a:gd name="connsiteX1" fmla="*/ 0 w 19050"/>
              <a:gd name="connsiteY1" fmla="*/ 0 h 2194559"/>
            </a:gdLst>
            <a:ahLst/>
            <a:cxnLst>
              <a:cxn ang="0">
                <a:pos x="connsiteX0" y="connsiteY0"/>
              </a:cxn>
              <a:cxn ang="0">
                <a:pos x="connsiteX1" y="connsiteY1"/>
              </a:cxn>
            </a:cxnLst>
            <a:rect l="l" t="t" r="r" b="b"/>
            <a:pathLst>
              <a:path w="19050" h="2194559">
                <a:moveTo>
                  <a:pt x="0" y="2194560"/>
                </a:moveTo>
                <a:lnTo>
                  <a:pt x="0" y="0"/>
                </a:lnTo>
              </a:path>
            </a:pathLst>
          </a:custGeom>
          <a:noFill/>
          <a:ln w="15240" cap="sq">
            <a:solidFill>
              <a:srgbClr val="000000"/>
            </a:solid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1DA1F596-5654-4761-8D4C-2BC753FDB6BB}"/>
              </a:ext>
            </a:extLst>
          </p:cNvPr>
          <p:cNvSpPr/>
          <p:nvPr/>
        </p:nvSpPr>
        <p:spPr>
          <a:xfrm>
            <a:off x="8077200" y="3540458"/>
            <a:ext cx="19050" cy="2194559"/>
          </a:xfrm>
          <a:custGeom>
            <a:avLst/>
            <a:gdLst>
              <a:gd name="connsiteX0" fmla="*/ 0 w 19050"/>
              <a:gd name="connsiteY0" fmla="*/ 2194560 h 2194559"/>
              <a:gd name="connsiteX1" fmla="*/ 0 w 19050"/>
              <a:gd name="connsiteY1" fmla="*/ 0 h 2194559"/>
            </a:gdLst>
            <a:ahLst/>
            <a:cxnLst>
              <a:cxn ang="0">
                <a:pos x="connsiteX0" y="connsiteY0"/>
              </a:cxn>
              <a:cxn ang="0">
                <a:pos x="connsiteX1" y="connsiteY1"/>
              </a:cxn>
            </a:cxnLst>
            <a:rect l="l" t="t" r="r" b="b"/>
            <a:pathLst>
              <a:path w="19050" h="2194559">
                <a:moveTo>
                  <a:pt x="0" y="2194560"/>
                </a:moveTo>
                <a:lnTo>
                  <a:pt x="0" y="0"/>
                </a:lnTo>
              </a:path>
            </a:pathLst>
          </a:custGeom>
          <a:noFill/>
          <a:ln w="15240" cap="sq">
            <a:solidFill>
              <a:srgbClr val="000000"/>
            </a:solid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7BB68DF9-51CF-4ACC-9AAB-99B56D4090A1}"/>
              </a:ext>
            </a:extLst>
          </p:cNvPr>
          <p:cNvSpPr/>
          <p:nvPr/>
        </p:nvSpPr>
        <p:spPr>
          <a:xfrm>
            <a:off x="4785360" y="5735018"/>
            <a:ext cx="3291839" cy="19050"/>
          </a:xfrm>
          <a:custGeom>
            <a:avLst/>
            <a:gdLst>
              <a:gd name="connsiteX0" fmla="*/ 0 w 3291839"/>
              <a:gd name="connsiteY0" fmla="*/ 0 h 19050"/>
              <a:gd name="connsiteX1" fmla="*/ 3291840 w 3291839"/>
              <a:gd name="connsiteY1" fmla="*/ 0 h 19050"/>
            </a:gdLst>
            <a:ahLst/>
            <a:cxnLst>
              <a:cxn ang="0">
                <a:pos x="connsiteX0" y="connsiteY0"/>
              </a:cxn>
              <a:cxn ang="0">
                <a:pos x="connsiteX1" y="connsiteY1"/>
              </a:cxn>
            </a:cxnLst>
            <a:rect l="l" t="t" r="r" b="b"/>
            <a:pathLst>
              <a:path w="3291839" h="19050">
                <a:moveTo>
                  <a:pt x="0" y="0"/>
                </a:moveTo>
                <a:lnTo>
                  <a:pt x="3291840" y="0"/>
                </a:lnTo>
              </a:path>
            </a:pathLst>
          </a:custGeom>
          <a:noFill/>
          <a:ln w="15240" cap="sq">
            <a:solidFill>
              <a:srgbClr val="000000"/>
            </a:solid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795F366E-AEF8-412E-9AC5-B09D197ACF89}"/>
              </a:ext>
            </a:extLst>
          </p:cNvPr>
          <p:cNvSpPr/>
          <p:nvPr/>
        </p:nvSpPr>
        <p:spPr>
          <a:xfrm>
            <a:off x="4785360" y="3540458"/>
            <a:ext cx="3291839" cy="19050"/>
          </a:xfrm>
          <a:custGeom>
            <a:avLst/>
            <a:gdLst>
              <a:gd name="connsiteX0" fmla="*/ 0 w 3291839"/>
              <a:gd name="connsiteY0" fmla="*/ 0 h 19050"/>
              <a:gd name="connsiteX1" fmla="*/ 3291840 w 3291839"/>
              <a:gd name="connsiteY1" fmla="*/ 0 h 19050"/>
            </a:gdLst>
            <a:ahLst/>
            <a:cxnLst>
              <a:cxn ang="0">
                <a:pos x="connsiteX0" y="connsiteY0"/>
              </a:cxn>
              <a:cxn ang="0">
                <a:pos x="connsiteX1" y="connsiteY1"/>
              </a:cxn>
            </a:cxnLst>
            <a:rect l="l" t="t" r="r" b="b"/>
            <a:pathLst>
              <a:path w="3291839" h="19050">
                <a:moveTo>
                  <a:pt x="0" y="0"/>
                </a:moveTo>
                <a:lnTo>
                  <a:pt x="3291840" y="0"/>
                </a:lnTo>
              </a:path>
            </a:pathLst>
          </a:custGeom>
          <a:noFill/>
          <a:ln w="15240" cap="sq">
            <a:solidFill>
              <a:srgbClr val="000000"/>
            </a:solidFill>
            <a:prstDash val="solid"/>
            <a:miter/>
          </a:ln>
        </p:spPr>
        <p:txBody>
          <a:bodyPr rtlCol="0" anchor="ctr"/>
          <a:lstStyle/>
          <a:p>
            <a:endParaRPr lang="en-US"/>
          </a:p>
        </p:txBody>
      </p:sp>
      <p:grpSp>
        <p:nvGrpSpPr>
          <p:cNvPr id="312" name="Graphic 4">
            <a:extLst>
              <a:ext uri="{FF2B5EF4-FFF2-40B4-BE49-F238E27FC236}">
                <a16:creationId xmlns:a16="http://schemas.microsoft.com/office/drawing/2014/main" id="{384BE76E-C3EE-4B53-A4D0-E2692D01BCF4}"/>
              </a:ext>
            </a:extLst>
          </p:cNvPr>
          <p:cNvGrpSpPr/>
          <p:nvPr/>
        </p:nvGrpSpPr>
        <p:grpSpPr>
          <a:xfrm>
            <a:off x="7436125" y="3571272"/>
            <a:ext cx="589185" cy="149869"/>
            <a:chOff x="7436125" y="3571272"/>
            <a:chExt cx="589185" cy="149869"/>
          </a:xfrm>
          <a:solidFill>
            <a:srgbClr val="000000"/>
          </a:solidFill>
        </p:grpSpPr>
        <p:sp>
          <p:nvSpPr>
            <p:cNvPr id="313" name="Freeform: Shape 312">
              <a:extLst>
                <a:ext uri="{FF2B5EF4-FFF2-40B4-BE49-F238E27FC236}">
                  <a16:creationId xmlns:a16="http://schemas.microsoft.com/office/drawing/2014/main" id="{25DD00AD-F2CD-4A56-B545-57E8A6AA0A79}"/>
                </a:ext>
              </a:extLst>
            </p:cNvPr>
            <p:cNvSpPr/>
            <p:nvPr/>
          </p:nvSpPr>
          <p:spPr>
            <a:xfrm flipV="1">
              <a:off x="7436125" y="3571272"/>
              <a:ext cx="93225" cy="147458"/>
            </a:xfrm>
            <a:custGeom>
              <a:avLst/>
              <a:gdLst>
                <a:gd name="connsiteX0" fmla="*/ 75607 w 93225"/>
                <a:gd name="connsiteY0" fmla="*/ 54816 h 147458"/>
                <a:gd name="connsiteX1" fmla="*/ 67838 w 93225"/>
                <a:gd name="connsiteY1" fmla="*/ 84433 h 147458"/>
                <a:gd name="connsiteX2" fmla="*/ 46496 w 93225"/>
                <a:gd name="connsiteY2" fmla="*/ 95178 h 147458"/>
                <a:gd name="connsiteX3" fmla="*/ 25125 w 93225"/>
                <a:gd name="connsiteY3" fmla="*/ 84433 h 147458"/>
                <a:gd name="connsiteX4" fmla="*/ 17356 w 93225"/>
                <a:gd name="connsiteY4" fmla="*/ 54816 h 147458"/>
                <a:gd name="connsiteX5" fmla="*/ 25125 w 93225"/>
                <a:gd name="connsiteY5" fmla="*/ 25199 h 147458"/>
                <a:gd name="connsiteX6" fmla="*/ 46496 w 93225"/>
                <a:gd name="connsiteY6" fmla="*/ 14453 h 147458"/>
                <a:gd name="connsiteX7" fmla="*/ 67838 w 93225"/>
                <a:gd name="connsiteY7" fmla="*/ 25199 h 147458"/>
                <a:gd name="connsiteX8" fmla="*/ 75607 w 93225"/>
                <a:gd name="connsiteY8" fmla="*/ 54816 h 147458"/>
                <a:gd name="connsiteX9" fmla="*/ 17356 w 93225"/>
                <a:gd name="connsiteY9" fmla="*/ 91189 h 147458"/>
                <a:gd name="connsiteX10" fmla="*/ 30988 w 93225"/>
                <a:gd name="connsiteY10" fmla="*/ 104971 h 147458"/>
                <a:gd name="connsiteX11" fmla="*/ 50664 w 93225"/>
                <a:gd name="connsiteY11" fmla="*/ 109495 h 147458"/>
                <a:gd name="connsiteX12" fmla="*/ 81501 w 93225"/>
                <a:gd name="connsiteY12" fmla="*/ 94434 h 147458"/>
                <a:gd name="connsiteX13" fmla="*/ 93377 w 93225"/>
                <a:gd name="connsiteY13" fmla="*/ 54816 h 147458"/>
                <a:gd name="connsiteX14" fmla="*/ 81501 w 93225"/>
                <a:gd name="connsiteY14" fmla="*/ 15168 h 147458"/>
                <a:gd name="connsiteX15" fmla="*/ 50664 w 93225"/>
                <a:gd name="connsiteY15" fmla="*/ 106 h 147458"/>
                <a:gd name="connsiteX16" fmla="*/ 30988 w 93225"/>
                <a:gd name="connsiteY16" fmla="*/ 4631 h 147458"/>
                <a:gd name="connsiteX17" fmla="*/ 17356 w 93225"/>
                <a:gd name="connsiteY17" fmla="*/ 18442 h 147458"/>
                <a:gd name="connsiteX18" fmla="*/ 17356 w 93225"/>
                <a:gd name="connsiteY18" fmla="*/ 2815 h 147458"/>
                <a:gd name="connsiteX19" fmla="*/ 151 w 93225"/>
                <a:gd name="connsiteY19" fmla="*/ 2815 h 147458"/>
                <a:gd name="connsiteX20" fmla="*/ 151 w 93225"/>
                <a:gd name="connsiteY20" fmla="*/ 147565 h 147458"/>
                <a:gd name="connsiteX21" fmla="*/ 17356 w 93225"/>
                <a:gd name="connsiteY21" fmla="*/ 147565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225" h="147458">
                  <a:moveTo>
                    <a:pt x="75607" y="54816"/>
                  </a:moveTo>
                  <a:cubicBezTo>
                    <a:pt x="75607" y="67397"/>
                    <a:pt x="73017" y="77269"/>
                    <a:pt x="67838" y="84433"/>
                  </a:cubicBezTo>
                  <a:cubicBezTo>
                    <a:pt x="62659" y="91596"/>
                    <a:pt x="55545" y="95178"/>
                    <a:pt x="46496" y="95178"/>
                  </a:cubicBezTo>
                  <a:cubicBezTo>
                    <a:pt x="37428" y="95178"/>
                    <a:pt x="30304" y="91596"/>
                    <a:pt x="25125" y="84433"/>
                  </a:cubicBezTo>
                  <a:cubicBezTo>
                    <a:pt x="19945" y="77269"/>
                    <a:pt x="17356" y="67397"/>
                    <a:pt x="17356" y="54816"/>
                  </a:cubicBezTo>
                  <a:cubicBezTo>
                    <a:pt x="17356" y="42235"/>
                    <a:pt x="19945" y="32362"/>
                    <a:pt x="25125" y="25199"/>
                  </a:cubicBezTo>
                  <a:cubicBezTo>
                    <a:pt x="30304" y="18035"/>
                    <a:pt x="37428" y="14453"/>
                    <a:pt x="46496" y="14453"/>
                  </a:cubicBezTo>
                  <a:cubicBezTo>
                    <a:pt x="55545" y="14453"/>
                    <a:pt x="62659" y="18035"/>
                    <a:pt x="67838" y="25199"/>
                  </a:cubicBezTo>
                  <a:cubicBezTo>
                    <a:pt x="73017" y="32362"/>
                    <a:pt x="75607" y="42235"/>
                    <a:pt x="75607" y="54816"/>
                  </a:cubicBezTo>
                  <a:close/>
                  <a:moveTo>
                    <a:pt x="17356" y="91189"/>
                  </a:moveTo>
                  <a:cubicBezTo>
                    <a:pt x="20967" y="97380"/>
                    <a:pt x="25512" y="101974"/>
                    <a:pt x="30988" y="104971"/>
                  </a:cubicBezTo>
                  <a:cubicBezTo>
                    <a:pt x="36485" y="107987"/>
                    <a:pt x="43044" y="109495"/>
                    <a:pt x="50664" y="109495"/>
                  </a:cubicBezTo>
                  <a:cubicBezTo>
                    <a:pt x="63324" y="109495"/>
                    <a:pt x="73603" y="104475"/>
                    <a:pt x="81501" y="94434"/>
                  </a:cubicBezTo>
                  <a:cubicBezTo>
                    <a:pt x="89418" y="84393"/>
                    <a:pt x="93377" y="71187"/>
                    <a:pt x="93377" y="54816"/>
                  </a:cubicBezTo>
                  <a:cubicBezTo>
                    <a:pt x="93377" y="38445"/>
                    <a:pt x="89418" y="25229"/>
                    <a:pt x="81501" y="15168"/>
                  </a:cubicBezTo>
                  <a:cubicBezTo>
                    <a:pt x="73603" y="5127"/>
                    <a:pt x="63324" y="106"/>
                    <a:pt x="50664" y="106"/>
                  </a:cubicBezTo>
                  <a:cubicBezTo>
                    <a:pt x="43044" y="106"/>
                    <a:pt x="36485" y="1615"/>
                    <a:pt x="30988" y="4631"/>
                  </a:cubicBezTo>
                  <a:cubicBezTo>
                    <a:pt x="25512" y="7647"/>
                    <a:pt x="20967" y="12251"/>
                    <a:pt x="17356" y="18442"/>
                  </a:cubicBezTo>
                  <a:lnTo>
                    <a:pt x="17356" y="2815"/>
                  </a:lnTo>
                  <a:lnTo>
                    <a:pt x="151" y="2815"/>
                  </a:lnTo>
                  <a:lnTo>
                    <a:pt x="151" y="147565"/>
                  </a:lnTo>
                  <a:lnTo>
                    <a:pt x="17356" y="147565"/>
                  </a:lnTo>
                  <a:close/>
                </a:path>
              </a:pathLst>
            </a:custGeom>
            <a:solidFill>
              <a:srgbClr val="000000"/>
            </a:solidFill>
            <a:ln w="1905" cap="flat">
              <a:noFill/>
              <a:prstDash val="solid"/>
              <a:round/>
            </a:ln>
          </p:spPr>
          <p:txBody>
            <a:bodyPr rtlCol="0" anchor="ctr"/>
            <a:lstStyle/>
            <a:p>
              <a:endParaRPr lang="en-US"/>
            </a:p>
          </p:txBody>
        </p:sp>
        <p:sp>
          <p:nvSpPr>
            <p:cNvPr id="314" name="Freeform: Shape 313">
              <a:extLst>
                <a:ext uri="{FF2B5EF4-FFF2-40B4-BE49-F238E27FC236}">
                  <a16:creationId xmlns:a16="http://schemas.microsoft.com/office/drawing/2014/main" id="{0C8B08F1-20FF-4940-85CB-F61B26DA630D}"/>
                </a:ext>
              </a:extLst>
            </p:cNvPr>
            <p:cNvSpPr/>
            <p:nvPr/>
          </p:nvSpPr>
          <p:spPr>
            <a:xfrm flipV="1">
              <a:off x="7550262" y="3609342"/>
              <a:ext cx="96559" cy="109388"/>
            </a:xfrm>
            <a:custGeom>
              <a:avLst/>
              <a:gdLst>
                <a:gd name="connsiteX0" fmla="*/ 96720 w 96559"/>
                <a:gd name="connsiteY0" fmla="*/ 59202 h 109388"/>
                <a:gd name="connsiteX1" fmla="*/ 96720 w 96559"/>
                <a:gd name="connsiteY1" fmla="*/ 50838 h 109388"/>
                <a:gd name="connsiteX2" fmla="*/ 18019 w 96559"/>
                <a:gd name="connsiteY2" fmla="*/ 50838 h 109388"/>
                <a:gd name="connsiteX3" fmla="*/ 28676 w 96559"/>
                <a:gd name="connsiteY3" fmla="*/ 23900 h 109388"/>
                <a:gd name="connsiteX4" fmla="*/ 55226 w 96559"/>
                <a:gd name="connsiteY4" fmla="*/ 14643 h 109388"/>
                <a:gd name="connsiteX5" fmla="*/ 74336 w 96559"/>
                <a:gd name="connsiteY5" fmla="*/ 17054 h 109388"/>
                <a:gd name="connsiteX6" fmla="*/ 92731 w 96559"/>
                <a:gd name="connsiteY6" fmla="*/ 24317 h 109388"/>
                <a:gd name="connsiteX7" fmla="*/ 92731 w 96559"/>
                <a:gd name="connsiteY7" fmla="*/ 8124 h 109388"/>
                <a:gd name="connsiteX8" fmla="*/ 73830 w 96559"/>
                <a:gd name="connsiteY8" fmla="*/ 2171 h 109388"/>
                <a:gd name="connsiteX9" fmla="*/ 54214 w 96559"/>
                <a:gd name="connsiteY9" fmla="*/ 117 h 109388"/>
                <a:gd name="connsiteX10" fmla="*/ 14715 w 96559"/>
                <a:gd name="connsiteY10" fmla="*/ 14613 h 109388"/>
                <a:gd name="connsiteX11" fmla="*/ 160 w 96559"/>
                <a:gd name="connsiteY11" fmla="*/ 53904 h 109388"/>
                <a:gd name="connsiteX12" fmla="*/ 13971 w 96559"/>
                <a:gd name="connsiteY12" fmla="*/ 94475 h 109388"/>
                <a:gd name="connsiteX13" fmla="*/ 51238 w 96559"/>
                <a:gd name="connsiteY13" fmla="*/ 109506 h 109388"/>
                <a:gd name="connsiteX14" fmla="*/ 84486 w 96559"/>
                <a:gd name="connsiteY14" fmla="*/ 95963 h 109388"/>
                <a:gd name="connsiteX15" fmla="*/ 96720 w 96559"/>
                <a:gd name="connsiteY15" fmla="*/ 59202 h 109388"/>
                <a:gd name="connsiteX16" fmla="*/ 79605 w 96559"/>
                <a:gd name="connsiteY16" fmla="*/ 64233 h 109388"/>
                <a:gd name="connsiteX17" fmla="*/ 71746 w 96559"/>
                <a:gd name="connsiteY17" fmla="*/ 86616 h 109388"/>
                <a:gd name="connsiteX18" fmla="*/ 51416 w 96559"/>
                <a:gd name="connsiteY18" fmla="*/ 95010 h 109388"/>
                <a:gd name="connsiteX19" fmla="*/ 28497 w 96559"/>
                <a:gd name="connsiteY19" fmla="*/ 86914 h 109388"/>
                <a:gd name="connsiteX20" fmla="*/ 18585 w 96559"/>
                <a:gd name="connsiteY20" fmla="*/ 64114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720" y="59202"/>
                  </a:moveTo>
                  <a:lnTo>
                    <a:pt x="96720" y="50838"/>
                  </a:lnTo>
                  <a:lnTo>
                    <a:pt x="18019" y="50838"/>
                  </a:lnTo>
                  <a:cubicBezTo>
                    <a:pt x="18774" y="39051"/>
                    <a:pt x="22325" y="30072"/>
                    <a:pt x="28676" y="23900"/>
                  </a:cubicBezTo>
                  <a:cubicBezTo>
                    <a:pt x="35025" y="17729"/>
                    <a:pt x="43876" y="14643"/>
                    <a:pt x="55226" y="14643"/>
                  </a:cubicBezTo>
                  <a:cubicBezTo>
                    <a:pt x="61795" y="14643"/>
                    <a:pt x="68164" y="15447"/>
                    <a:pt x="74336" y="17054"/>
                  </a:cubicBezTo>
                  <a:cubicBezTo>
                    <a:pt x="80507" y="18661"/>
                    <a:pt x="86639" y="21082"/>
                    <a:pt x="92731" y="24317"/>
                  </a:cubicBezTo>
                  <a:lnTo>
                    <a:pt x="92731" y="8124"/>
                  </a:lnTo>
                  <a:cubicBezTo>
                    <a:pt x="86580" y="5525"/>
                    <a:pt x="80279" y="3540"/>
                    <a:pt x="73830" y="2171"/>
                  </a:cubicBezTo>
                  <a:cubicBezTo>
                    <a:pt x="67381" y="802"/>
                    <a:pt x="60842" y="117"/>
                    <a:pt x="54214" y="117"/>
                  </a:cubicBezTo>
                  <a:cubicBezTo>
                    <a:pt x="37585" y="117"/>
                    <a:pt x="24419" y="4949"/>
                    <a:pt x="14715" y="14613"/>
                  </a:cubicBezTo>
                  <a:cubicBezTo>
                    <a:pt x="5012" y="24297"/>
                    <a:pt x="160" y="37394"/>
                    <a:pt x="160" y="53904"/>
                  </a:cubicBezTo>
                  <a:cubicBezTo>
                    <a:pt x="160" y="70950"/>
                    <a:pt x="4764" y="84473"/>
                    <a:pt x="13971" y="94475"/>
                  </a:cubicBezTo>
                  <a:cubicBezTo>
                    <a:pt x="23179" y="104496"/>
                    <a:pt x="35601" y="109506"/>
                    <a:pt x="51238" y="109506"/>
                  </a:cubicBezTo>
                  <a:cubicBezTo>
                    <a:pt x="65248" y="109506"/>
                    <a:pt x="76330" y="104992"/>
                    <a:pt x="84486" y="95963"/>
                  </a:cubicBezTo>
                  <a:cubicBezTo>
                    <a:pt x="92642" y="86954"/>
                    <a:pt x="96720" y="74700"/>
                    <a:pt x="96720" y="59202"/>
                  </a:cubicBezTo>
                  <a:close/>
                  <a:moveTo>
                    <a:pt x="79605" y="64233"/>
                  </a:moveTo>
                  <a:cubicBezTo>
                    <a:pt x="79485" y="73579"/>
                    <a:pt x="76866" y="81040"/>
                    <a:pt x="71746" y="86616"/>
                  </a:cubicBezTo>
                  <a:cubicBezTo>
                    <a:pt x="66627" y="92212"/>
                    <a:pt x="59850" y="95010"/>
                    <a:pt x="51416" y="95010"/>
                  </a:cubicBezTo>
                  <a:cubicBezTo>
                    <a:pt x="41872" y="95010"/>
                    <a:pt x="34232" y="92312"/>
                    <a:pt x="28497" y="86914"/>
                  </a:cubicBezTo>
                  <a:cubicBezTo>
                    <a:pt x="22762" y="81517"/>
                    <a:pt x="19458" y="73916"/>
                    <a:pt x="18585" y="64114"/>
                  </a:cubicBezTo>
                  <a:close/>
                </a:path>
              </a:pathLst>
            </a:custGeom>
            <a:solidFill>
              <a:srgbClr val="000000"/>
            </a:solidFill>
            <a:ln w="1905" cap="flat">
              <a:noFill/>
              <a:prstDash val="solid"/>
              <a:round/>
            </a:ln>
          </p:spPr>
          <p:txBody>
            <a:bodyPr rtlCol="0" anchor="ctr"/>
            <a:lstStyle/>
            <a:p>
              <a:endParaRPr lang="en-US"/>
            </a:p>
          </p:txBody>
        </p:sp>
        <p:sp>
          <p:nvSpPr>
            <p:cNvPr id="315" name="Freeform: Shape 314">
              <a:extLst>
                <a:ext uri="{FF2B5EF4-FFF2-40B4-BE49-F238E27FC236}">
                  <a16:creationId xmlns:a16="http://schemas.microsoft.com/office/drawing/2014/main" id="{FB30931A-6A05-4649-81E5-958E7E2342B4}"/>
                </a:ext>
              </a:extLst>
            </p:cNvPr>
            <p:cNvSpPr/>
            <p:nvPr/>
          </p:nvSpPr>
          <p:spPr>
            <a:xfrm flipV="1">
              <a:off x="7667285" y="3609342"/>
              <a:ext cx="79623" cy="109388"/>
            </a:xfrm>
            <a:custGeom>
              <a:avLst/>
              <a:gdLst>
                <a:gd name="connsiteX0" fmla="*/ 74197 w 79623"/>
                <a:gd name="connsiteY0" fmla="*/ 103940 h 109388"/>
                <a:gd name="connsiteX1" fmla="*/ 74197 w 79623"/>
                <a:gd name="connsiteY1" fmla="*/ 87747 h 109388"/>
                <a:gd name="connsiteX2" fmla="*/ 59136 w 79623"/>
                <a:gd name="connsiteY2" fmla="*/ 93314 h 109388"/>
                <a:gd name="connsiteX3" fmla="*/ 42943 w 79623"/>
                <a:gd name="connsiteY3" fmla="*/ 95189 h 109388"/>
                <a:gd name="connsiteX4" fmla="*/ 23834 w 79623"/>
                <a:gd name="connsiteY4" fmla="*/ 91290 h 109388"/>
                <a:gd name="connsiteX5" fmla="*/ 17464 w 79623"/>
                <a:gd name="connsiteY5" fmla="*/ 79562 h 109388"/>
                <a:gd name="connsiteX6" fmla="*/ 22018 w 79623"/>
                <a:gd name="connsiteY6" fmla="*/ 70215 h 109388"/>
                <a:gd name="connsiteX7" fmla="*/ 40354 w 79623"/>
                <a:gd name="connsiteY7" fmla="*/ 63756 h 109388"/>
                <a:gd name="connsiteX8" fmla="*/ 46218 w 79623"/>
                <a:gd name="connsiteY8" fmla="*/ 62447 h 109388"/>
                <a:gd name="connsiteX9" fmla="*/ 72114 w 79623"/>
                <a:gd name="connsiteY9" fmla="*/ 51433 h 109388"/>
                <a:gd name="connsiteX10" fmla="*/ 79793 w 79623"/>
                <a:gd name="connsiteY10" fmla="*/ 31580 h 109388"/>
                <a:gd name="connsiteX11" fmla="*/ 68304 w 79623"/>
                <a:gd name="connsiteY11" fmla="*/ 8571 h 109388"/>
                <a:gd name="connsiteX12" fmla="*/ 36722 w 79623"/>
                <a:gd name="connsiteY12" fmla="*/ 117 h 109388"/>
                <a:gd name="connsiteX13" fmla="*/ 19280 w 79623"/>
                <a:gd name="connsiteY13" fmla="*/ 1755 h 109388"/>
                <a:gd name="connsiteX14" fmla="*/ 170 w 79623"/>
                <a:gd name="connsiteY14" fmla="*/ 6636 h 109388"/>
                <a:gd name="connsiteX15" fmla="*/ 170 w 79623"/>
                <a:gd name="connsiteY15" fmla="*/ 24317 h 109388"/>
                <a:gd name="connsiteX16" fmla="*/ 18863 w 79623"/>
                <a:gd name="connsiteY16" fmla="*/ 16905 h 109388"/>
                <a:gd name="connsiteX17" fmla="*/ 37109 w 79623"/>
                <a:gd name="connsiteY17" fmla="*/ 14464 h 109388"/>
                <a:gd name="connsiteX18" fmla="*/ 55683 w 79623"/>
                <a:gd name="connsiteY18" fmla="*/ 18602 h 109388"/>
                <a:gd name="connsiteX19" fmla="*/ 62202 w 79623"/>
                <a:gd name="connsiteY19" fmla="*/ 30270 h 109388"/>
                <a:gd name="connsiteX20" fmla="*/ 57499 w 79623"/>
                <a:gd name="connsiteY20" fmla="*/ 40956 h 109388"/>
                <a:gd name="connsiteX21" fmla="*/ 36901 w 79623"/>
                <a:gd name="connsiteY21" fmla="*/ 48129 h 109388"/>
                <a:gd name="connsiteX22" fmla="*/ 30948 w 79623"/>
                <a:gd name="connsiteY22" fmla="*/ 49528 h 109388"/>
                <a:gd name="connsiteX23" fmla="*/ 7969 w 79623"/>
                <a:gd name="connsiteY23" fmla="*/ 59797 h 109388"/>
                <a:gd name="connsiteX24" fmla="*/ 914 w 79623"/>
                <a:gd name="connsiteY24" fmla="*/ 78818 h 109388"/>
                <a:gd name="connsiteX25" fmla="*/ 11332 w 79623"/>
                <a:gd name="connsiteY25" fmla="*/ 101499 h 109388"/>
                <a:gd name="connsiteX26" fmla="*/ 40919 w 79623"/>
                <a:gd name="connsiteY26" fmla="*/ 109506 h 109388"/>
                <a:gd name="connsiteX27" fmla="*/ 58749 w 79623"/>
                <a:gd name="connsiteY27" fmla="*/ 108107 h 109388"/>
                <a:gd name="connsiteX28" fmla="*/ 74197 w 79623"/>
                <a:gd name="connsiteY28" fmla="*/ 10394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623" h="109388">
                  <a:moveTo>
                    <a:pt x="74197" y="103940"/>
                  </a:moveTo>
                  <a:lnTo>
                    <a:pt x="74197" y="87747"/>
                  </a:lnTo>
                  <a:cubicBezTo>
                    <a:pt x="69375" y="90228"/>
                    <a:pt x="64355" y="92083"/>
                    <a:pt x="59136" y="93314"/>
                  </a:cubicBezTo>
                  <a:cubicBezTo>
                    <a:pt x="53937" y="94564"/>
                    <a:pt x="48539" y="95189"/>
                    <a:pt x="42943" y="95189"/>
                  </a:cubicBezTo>
                  <a:cubicBezTo>
                    <a:pt x="34450" y="95189"/>
                    <a:pt x="28080" y="93889"/>
                    <a:pt x="23834" y="91290"/>
                  </a:cubicBezTo>
                  <a:cubicBezTo>
                    <a:pt x="19587" y="88690"/>
                    <a:pt x="17464" y="84781"/>
                    <a:pt x="17464" y="79562"/>
                  </a:cubicBezTo>
                  <a:cubicBezTo>
                    <a:pt x="17464" y="75593"/>
                    <a:pt x="18982" y="72478"/>
                    <a:pt x="22018" y="70215"/>
                  </a:cubicBezTo>
                  <a:cubicBezTo>
                    <a:pt x="25054" y="67953"/>
                    <a:pt x="31166" y="65800"/>
                    <a:pt x="40354" y="63756"/>
                  </a:cubicBezTo>
                  <a:lnTo>
                    <a:pt x="46218" y="62447"/>
                  </a:lnTo>
                  <a:cubicBezTo>
                    <a:pt x="58362" y="59847"/>
                    <a:pt x="66994" y="56176"/>
                    <a:pt x="72114" y="51433"/>
                  </a:cubicBezTo>
                  <a:cubicBezTo>
                    <a:pt x="77233" y="46691"/>
                    <a:pt x="79793" y="40073"/>
                    <a:pt x="79793" y="31580"/>
                  </a:cubicBezTo>
                  <a:cubicBezTo>
                    <a:pt x="79793" y="21896"/>
                    <a:pt x="75963" y="14226"/>
                    <a:pt x="68304" y="8571"/>
                  </a:cubicBezTo>
                  <a:cubicBezTo>
                    <a:pt x="60644" y="2935"/>
                    <a:pt x="50117" y="117"/>
                    <a:pt x="36722" y="117"/>
                  </a:cubicBezTo>
                  <a:cubicBezTo>
                    <a:pt x="31146" y="117"/>
                    <a:pt x="25332" y="663"/>
                    <a:pt x="19280" y="1755"/>
                  </a:cubicBezTo>
                  <a:cubicBezTo>
                    <a:pt x="13227" y="2846"/>
                    <a:pt x="6858" y="4473"/>
                    <a:pt x="170" y="6636"/>
                  </a:cubicBezTo>
                  <a:lnTo>
                    <a:pt x="170" y="24317"/>
                  </a:lnTo>
                  <a:cubicBezTo>
                    <a:pt x="6500" y="21023"/>
                    <a:pt x="12731" y="18552"/>
                    <a:pt x="18863" y="16905"/>
                  </a:cubicBezTo>
                  <a:cubicBezTo>
                    <a:pt x="24995" y="15278"/>
                    <a:pt x="31077" y="14464"/>
                    <a:pt x="37109" y="14464"/>
                  </a:cubicBezTo>
                  <a:cubicBezTo>
                    <a:pt x="45166" y="14464"/>
                    <a:pt x="51357" y="15844"/>
                    <a:pt x="55683" y="18602"/>
                  </a:cubicBezTo>
                  <a:cubicBezTo>
                    <a:pt x="60029" y="21360"/>
                    <a:pt x="62202" y="25249"/>
                    <a:pt x="62202" y="30270"/>
                  </a:cubicBezTo>
                  <a:cubicBezTo>
                    <a:pt x="62202" y="34914"/>
                    <a:pt x="60634" y="38475"/>
                    <a:pt x="57499" y="40956"/>
                  </a:cubicBezTo>
                  <a:cubicBezTo>
                    <a:pt x="54383" y="43436"/>
                    <a:pt x="47517" y="45827"/>
                    <a:pt x="36901" y="48129"/>
                  </a:cubicBezTo>
                  <a:lnTo>
                    <a:pt x="30948" y="49528"/>
                  </a:lnTo>
                  <a:cubicBezTo>
                    <a:pt x="20351" y="51751"/>
                    <a:pt x="12692" y="55174"/>
                    <a:pt x="7969" y="59797"/>
                  </a:cubicBezTo>
                  <a:cubicBezTo>
                    <a:pt x="3266" y="64421"/>
                    <a:pt x="914" y="70761"/>
                    <a:pt x="914" y="78818"/>
                  </a:cubicBezTo>
                  <a:cubicBezTo>
                    <a:pt x="914" y="88621"/>
                    <a:pt x="4387" y="96181"/>
                    <a:pt x="11332" y="101499"/>
                  </a:cubicBezTo>
                  <a:cubicBezTo>
                    <a:pt x="18278" y="106837"/>
                    <a:pt x="28140" y="109506"/>
                    <a:pt x="40919" y="109506"/>
                  </a:cubicBezTo>
                  <a:cubicBezTo>
                    <a:pt x="47230" y="109506"/>
                    <a:pt x="53173" y="109040"/>
                    <a:pt x="58749" y="108107"/>
                  </a:cubicBezTo>
                  <a:cubicBezTo>
                    <a:pt x="64345" y="107194"/>
                    <a:pt x="69494" y="105805"/>
                    <a:pt x="74197" y="103940"/>
                  </a:cubicBezTo>
                  <a:close/>
                </a:path>
              </a:pathLst>
            </a:custGeom>
            <a:solidFill>
              <a:srgbClr val="000000"/>
            </a:solidFill>
            <a:ln w="1905" cap="flat">
              <a:noFill/>
              <a:prstDash val="solid"/>
              <a:round/>
            </a:ln>
          </p:spPr>
          <p:txBody>
            <a:bodyPr rtlCol="0" anchor="ctr"/>
            <a:lstStyle/>
            <a:p>
              <a:endParaRPr lang="en-US"/>
            </a:p>
          </p:txBody>
        </p:sp>
        <p:sp>
          <p:nvSpPr>
            <p:cNvPr id="316" name="Freeform: Shape 315">
              <a:extLst>
                <a:ext uri="{FF2B5EF4-FFF2-40B4-BE49-F238E27FC236}">
                  <a16:creationId xmlns:a16="http://schemas.microsoft.com/office/drawing/2014/main" id="{1CB81ABC-7863-4A0B-8CD4-28A81010A82B}"/>
                </a:ext>
              </a:extLst>
            </p:cNvPr>
            <p:cNvSpPr/>
            <p:nvPr/>
          </p:nvSpPr>
          <p:spPr>
            <a:xfrm flipV="1">
              <a:off x="7761327" y="3582255"/>
              <a:ext cx="65008" cy="133766"/>
            </a:xfrm>
            <a:custGeom>
              <a:avLst/>
              <a:gdLst>
                <a:gd name="connsiteX0" fmla="*/ 29947 w 65008"/>
                <a:gd name="connsiteY0" fmla="*/ 133876 h 133766"/>
                <a:gd name="connsiteX1" fmla="*/ 29947 w 65008"/>
                <a:gd name="connsiteY1" fmla="*/ 104289 h 133766"/>
                <a:gd name="connsiteX2" fmla="*/ 65190 w 65008"/>
                <a:gd name="connsiteY2" fmla="*/ 104289 h 133766"/>
                <a:gd name="connsiteX3" fmla="*/ 65190 w 65008"/>
                <a:gd name="connsiteY3" fmla="*/ 90983 h 133766"/>
                <a:gd name="connsiteX4" fmla="*/ 29947 w 65008"/>
                <a:gd name="connsiteY4" fmla="*/ 90983 h 133766"/>
                <a:gd name="connsiteX5" fmla="*/ 29947 w 65008"/>
                <a:gd name="connsiteY5" fmla="*/ 34429 h 133766"/>
                <a:gd name="connsiteX6" fmla="*/ 33430 w 65008"/>
                <a:gd name="connsiteY6" fmla="*/ 18058 h 133766"/>
                <a:gd name="connsiteX7" fmla="*/ 47628 w 65008"/>
                <a:gd name="connsiteY7" fmla="*/ 14426 h 133766"/>
                <a:gd name="connsiteX8" fmla="*/ 65190 w 65008"/>
                <a:gd name="connsiteY8" fmla="*/ 14426 h 133766"/>
                <a:gd name="connsiteX9" fmla="*/ 65190 w 65008"/>
                <a:gd name="connsiteY9" fmla="*/ 109 h 133766"/>
                <a:gd name="connsiteX10" fmla="*/ 47628 w 65008"/>
                <a:gd name="connsiteY10" fmla="*/ 109 h 133766"/>
                <a:gd name="connsiteX11" fmla="*/ 20273 w 65008"/>
                <a:gd name="connsiteY11" fmla="*/ 7491 h 133766"/>
                <a:gd name="connsiteX12" fmla="*/ 12742 w 65008"/>
                <a:gd name="connsiteY12" fmla="*/ 34429 h 133766"/>
                <a:gd name="connsiteX13" fmla="*/ 12742 w 65008"/>
                <a:gd name="connsiteY13" fmla="*/ 90983 h 133766"/>
                <a:gd name="connsiteX14" fmla="*/ 181 w 65008"/>
                <a:gd name="connsiteY14" fmla="*/ 90983 h 133766"/>
                <a:gd name="connsiteX15" fmla="*/ 181 w 65008"/>
                <a:gd name="connsiteY15" fmla="*/ 104289 h 133766"/>
                <a:gd name="connsiteX16" fmla="*/ 12742 w 65008"/>
                <a:gd name="connsiteY16" fmla="*/ 104289 h 133766"/>
                <a:gd name="connsiteX17" fmla="*/ 12742 w 65008"/>
                <a:gd name="connsiteY17" fmla="*/ 133876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29947" y="133876"/>
                  </a:moveTo>
                  <a:lnTo>
                    <a:pt x="29947" y="104289"/>
                  </a:lnTo>
                  <a:lnTo>
                    <a:pt x="65190" y="104289"/>
                  </a:lnTo>
                  <a:lnTo>
                    <a:pt x="65190" y="90983"/>
                  </a:lnTo>
                  <a:lnTo>
                    <a:pt x="29947" y="90983"/>
                  </a:lnTo>
                  <a:lnTo>
                    <a:pt x="29947" y="34429"/>
                  </a:lnTo>
                  <a:cubicBezTo>
                    <a:pt x="29947" y="25935"/>
                    <a:pt x="31108" y="20478"/>
                    <a:pt x="33430" y="18058"/>
                  </a:cubicBezTo>
                  <a:cubicBezTo>
                    <a:pt x="35751" y="15637"/>
                    <a:pt x="40484" y="14426"/>
                    <a:pt x="47628" y="14426"/>
                  </a:cubicBezTo>
                  <a:lnTo>
                    <a:pt x="65190" y="14426"/>
                  </a:lnTo>
                  <a:lnTo>
                    <a:pt x="65190" y="109"/>
                  </a:lnTo>
                  <a:lnTo>
                    <a:pt x="47628" y="109"/>
                  </a:lnTo>
                  <a:cubicBezTo>
                    <a:pt x="34412" y="109"/>
                    <a:pt x="25294" y="2569"/>
                    <a:pt x="20273" y="7491"/>
                  </a:cubicBezTo>
                  <a:cubicBezTo>
                    <a:pt x="15253" y="12432"/>
                    <a:pt x="12742" y="21411"/>
                    <a:pt x="12742" y="34429"/>
                  </a:cubicBezTo>
                  <a:lnTo>
                    <a:pt x="12742" y="90983"/>
                  </a:lnTo>
                  <a:lnTo>
                    <a:pt x="181" y="90983"/>
                  </a:lnTo>
                  <a:lnTo>
                    <a:pt x="181" y="104289"/>
                  </a:lnTo>
                  <a:lnTo>
                    <a:pt x="12742" y="104289"/>
                  </a:lnTo>
                  <a:lnTo>
                    <a:pt x="12742" y="133876"/>
                  </a:lnTo>
                  <a:close/>
                </a:path>
              </a:pathLst>
            </a:custGeom>
            <a:solidFill>
              <a:srgbClr val="000000"/>
            </a:solidFill>
            <a:ln w="1905" cap="flat">
              <a:noFill/>
              <a:prstDash val="solid"/>
              <a:round/>
            </a:ln>
          </p:spPr>
          <p:txBody>
            <a:bodyPr rtlCol="0" anchor="ctr"/>
            <a:lstStyle/>
            <a:p>
              <a:endParaRPr lang="en-US"/>
            </a:p>
          </p:txBody>
        </p:sp>
        <p:sp>
          <p:nvSpPr>
            <p:cNvPr id="317" name="Freeform: Shape 316">
              <a:extLst>
                <a:ext uri="{FF2B5EF4-FFF2-40B4-BE49-F238E27FC236}">
                  <a16:creationId xmlns:a16="http://schemas.microsoft.com/office/drawing/2014/main" id="{E4D0C67E-74AD-4184-883D-95210AA9E440}"/>
                </a:ext>
              </a:extLst>
            </p:cNvPr>
            <p:cNvSpPr/>
            <p:nvPr/>
          </p:nvSpPr>
          <p:spPr>
            <a:xfrm flipV="1">
              <a:off x="7830900" y="3716022"/>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318" name="Freeform: Shape 317">
              <a:extLst>
                <a:ext uri="{FF2B5EF4-FFF2-40B4-BE49-F238E27FC236}">
                  <a16:creationId xmlns:a16="http://schemas.microsoft.com/office/drawing/2014/main" id="{8737DC4D-A146-4528-A71D-CA8B765C5562}"/>
                </a:ext>
              </a:extLst>
            </p:cNvPr>
            <p:cNvSpPr/>
            <p:nvPr/>
          </p:nvSpPr>
          <p:spPr>
            <a:xfrm flipV="1">
              <a:off x="7908302" y="3604133"/>
              <a:ext cx="117008" cy="117008"/>
            </a:xfrm>
            <a:custGeom>
              <a:avLst/>
              <a:gdLst>
                <a:gd name="connsiteX0" fmla="*/ 117179 w 117008"/>
                <a:gd name="connsiteY0" fmla="*/ 50272 h 117008"/>
                <a:gd name="connsiteX1" fmla="*/ 99231 w 117008"/>
                <a:gd name="connsiteY1" fmla="*/ 68310 h 117008"/>
                <a:gd name="connsiteX2" fmla="*/ 31038 w 117008"/>
                <a:gd name="connsiteY2" fmla="*/ 117 h 117008"/>
                <a:gd name="connsiteX3" fmla="*/ 171 w 117008"/>
                <a:gd name="connsiteY3" fmla="*/ 31013 h 117008"/>
                <a:gd name="connsiteX4" fmla="*/ 68334 w 117008"/>
                <a:gd name="connsiteY4" fmla="*/ 99177 h 117008"/>
                <a:gd name="connsiteX5" fmla="*/ 50296 w 117008"/>
                <a:gd name="connsiteY5" fmla="*/ 117125 h 117008"/>
                <a:gd name="connsiteX6" fmla="*/ 117179 w 117008"/>
                <a:gd name="connsiteY6" fmla="*/ 117125 h 11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08" h="117008">
                  <a:moveTo>
                    <a:pt x="117179" y="50272"/>
                  </a:moveTo>
                  <a:lnTo>
                    <a:pt x="99231" y="68310"/>
                  </a:lnTo>
                  <a:lnTo>
                    <a:pt x="31038" y="117"/>
                  </a:lnTo>
                  <a:lnTo>
                    <a:pt x="171" y="31013"/>
                  </a:lnTo>
                  <a:lnTo>
                    <a:pt x="68334" y="99177"/>
                  </a:lnTo>
                  <a:lnTo>
                    <a:pt x="50296" y="117125"/>
                  </a:lnTo>
                  <a:lnTo>
                    <a:pt x="117179" y="117125"/>
                  </a:lnTo>
                  <a:close/>
                </a:path>
              </a:pathLst>
            </a:custGeom>
            <a:solidFill>
              <a:srgbClr val="000000"/>
            </a:solidFill>
            <a:ln w="1905" cap="flat">
              <a:noFill/>
              <a:prstDash val="solid"/>
              <a:round/>
            </a:ln>
          </p:spPr>
          <p:txBody>
            <a:bodyPr rtlCol="0" anchor="ctr"/>
            <a:lstStyle/>
            <a:p>
              <a:endParaRPr lang="en-US"/>
            </a:p>
          </p:txBody>
        </p:sp>
      </p:grpSp>
      <p:grpSp>
        <p:nvGrpSpPr>
          <p:cNvPr id="321" name="Graphic 4">
            <a:extLst>
              <a:ext uri="{FF2B5EF4-FFF2-40B4-BE49-F238E27FC236}">
                <a16:creationId xmlns:a16="http://schemas.microsoft.com/office/drawing/2014/main" id="{384BE76E-C3EE-4B53-A4D0-E2692D01BCF4}"/>
              </a:ext>
            </a:extLst>
          </p:cNvPr>
          <p:cNvGrpSpPr/>
          <p:nvPr/>
        </p:nvGrpSpPr>
        <p:grpSpPr>
          <a:xfrm>
            <a:off x="5594580" y="2580337"/>
            <a:ext cx="678465" cy="147458"/>
            <a:chOff x="5594580" y="2580337"/>
            <a:chExt cx="678465" cy="147458"/>
          </a:xfrm>
          <a:solidFill>
            <a:srgbClr val="000000"/>
          </a:solidFill>
        </p:grpSpPr>
        <p:sp>
          <p:nvSpPr>
            <p:cNvPr id="322" name="Freeform: Shape 321">
              <a:extLst>
                <a:ext uri="{FF2B5EF4-FFF2-40B4-BE49-F238E27FC236}">
                  <a16:creationId xmlns:a16="http://schemas.microsoft.com/office/drawing/2014/main" id="{E908F374-BC14-4D4F-9D95-D2566EBC9E60}"/>
                </a:ext>
              </a:extLst>
            </p:cNvPr>
            <p:cNvSpPr/>
            <p:nvPr/>
          </p:nvSpPr>
          <p:spPr>
            <a:xfrm flipV="1">
              <a:off x="5594580" y="2586201"/>
              <a:ext cx="127069" cy="138886"/>
            </a:xfrm>
            <a:custGeom>
              <a:avLst/>
              <a:gdLst>
                <a:gd name="connsiteX0" fmla="*/ 46 w 127069"/>
                <a:gd name="connsiteY0" fmla="*/ 138942 h 138886"/>
                <a:gd name="connsiteX1" fmla="*/ 28055 w 127069"/>
                <a:gd name="connsiteY1" fmla="*/ 138942 h 138886"/>
                <a:gd name="connsiteX2" fmla="*/ 63476 w 127069"/>
                <a:gd name="connsiteY2" fmla="*/ 44436 h 138886"/>
                <a:gd name="connsiteX3" fmla="*/ 99106 w 127069"/>
                <a:gd name="connsiteY3" fmla="*/ 138942 h 138886"/>
                <a:gd name="connsiteX4" fmla="*/ 127115 w 127069"/>
                <a:gd name="connsiteY4" fmla="*/ 138942 h 138886"/>
                <a:gd name="connsiteX5" fmla="*/ 127115 w 127069"/>
                <a:gd name="connsiteY5" fmla="*/ 55 h 138886"/>
                <a:gd name="connsiteX6" fmla="*/ 108780 w 127069"/>
                <a:gd name="connsiteY6" fmla="*/ 55 h 138886"/>
                <a:gd name="connsiteX7" fmla="*/ 108780 w 127069"/>
                <a:gd name="connsiteY7" fmla="*/ 122005 h 138886"/>
                <a:gd name="connsiteX8" fmla="*/ 72972 w 127069"/>
                <a:gd name="connsiteY8" fmla="*/ 26755 h 138886"/>
                <a:gd name="connsiteX9" fmla="*/ 54100 w 127069"/>
                <a:gd name="connsiteY9" fmla="*/ 26755 h 138886"/>
                <a:gd name="connsiteX10" fmla="*/ 18292 w 127069"/>
                <a:gd name="connsiteY10" fmla="*/ 122005 h 138886"/>
                <a:gd name="connsiteX11" fmla="*/ 18292 w 127069"/>
                <a:gd name="connsiteY11" fmla="*/ 55 h 138886"/>
                <a:gd name="connsiteX12" fmla="*/ 46 w 127069"/>
                <a:gd name="connsiteY12" fmla="*/ 5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069" h="138886">
                  <a:moveTo>
                    <a:pt x="46" y="138942"/>
                  </a:moveTo>
                  <a:lnTo>
                    <a:pt x="28055" y="138942"/>
                  </a:lnTo>
                  <a:lnTo>
                    <a:pt x="63476" y="44436"/>
                  </a:lnTo>
                  <a:lnTo>
                    <a:pt x="99106" y="138942"/>
                  </a:lnTo>
                  <a:lnTo>
                    <a:pt x="127115" y="138942"/>
                  </a:lnTo>
                  <a:lnTo>
                    <a:pt x="127115" y="55"/>
                  </a:lnTo>
                  <a:lnTo>
                    <a:pt x="108780" y="55"/>
                  </a:lnTo>
                  <a:lnTo>
                    <a:pt x="108780" y="122005"/>
                  </a:lnTo>
                  <a:lnTo>
                    <a:pt x="72972" y="26755"/>
                  </a:lnTo>
                  <a:lnTo>
                    <a:pt x="54100" y="26755"/>
                  </a:lnTo>
                  <a:lnTo>
                    <a:pt x="18292" y="122005"/>
                  </a:lnTo>
                  <a:lnTo>
                    <a:pt x="18292" y="55"/>
                  </a:lnTo>
                  <a:lnTo>
                    <a:pt x="46" y="55"/>
                  </a:lnTo>
                  <a:close/>
                </a:path>
              </a:pathLst>
            </a:custGeom>
            <a:solidFill>
              <a:srgbClr val="000000"/>
            </a:solidFill>
            <a:ln w="1905" cap="flat">
              <a:noFill/>
              <a:prstDash val="solid"/>
              <a:round/>
            </a:ln>
          </p:spPr>
          <p:txBody>
            <a:bodyPr rtlCol="0" anchor="ctr"/>
            <a:lstStyle/>
            <a:p>
              <a:endParaRPr lang="en-US"/>
            </a:p>
          </p:txBody>
        </p:sp>
        <p:sp>
          <p:nvSpPr>
            <p:cNvPr id="323" name="Freeform: Shape 322">
              <a:extLst>
                <a:ext uri="{FF2B5EF4-FFF2-40B4-BE49-F238E27FC236}">
                  <a16:creationId xmlns:a16="http://schemas.microsoft.com/office/drawing/2014/main" id="{88F55552-1E39-462C-B35B-7F83FF4F1647}"/>
                </a:ext>
              </a:extLst>
            </p:cNvPr>
            <p:cNvSpPr/>
            <p:nvPr/>
          </p:nvSpPr>
          <p:spPr>
            <a:xfrm flipV="1">
              <a:off x="5750756" y="2618407"/>
              <a:ext cx="96559" cy="109388"/>
            </a:xfrm>
            <a:custGeom>
              <a:avLst/>
              <a:gdLst>
                <a:gd name="connsiteX0" fmla="*/ 96625 w 96559"/>
                <a:gd name="connsiteY0" fmla="*/ 59150 h 109388"/>
                <a:gd name="connsiteX1" fmla="*/ 96625 w 96559"/>
                <a:gd name="connsiteY1" fmla="*/ 50786 h 109388"/>
                <a:gd name="connsiteX2" fmla="*/ 17925 w 96559"/>
                <a:gd name="connsiteY2" fmla="*/ 50786 h 109388"/>
                <a:gd name="connsiteX3" fmla="*/ 28581 w 96559"/>
                <a:gd name="connsiteY3" fmla="*/ 23848 h 109388"/>
                <a:gd name="connsiteX4" fmla="*/ 55132 w 96559"/>
                <a:gd name="connsiteY4" fmla="*/ 14591 h 109388"/>
                <a:gd name="connsiteX5" fmla="*/ 74241 w 96559"/>
                <a:gd name="connsiteY5" fmla="*/ 17002 h 109388"/>
                <a:gd name="connsiteX6" fmla="*/ 92637 w 96559"/>
                <a:gd name="connsiteY6" fmla="*/ 24265 h 109388"/>
                <a:gd name="connsiteX7" fmla="*/ 92637 w 96559"/>
                <a:gd name="connsiteY7" fmla="*/ 8072 h 109388"/>
                <a:gd name="connsiteX8" fmla="*/ 73735 w 96559"/>
                <a:gd name="connsiteY8" fmla="*/ 2119 h 109388"/>
                <a:gd name="connsiteX9" fmla="*/ 54120 w 96559"/>
                <a:gd name="connsiteY9" fmla="*/ 65 h 109388"/>
                <a:gd name="connsiteX10" fmla="*/ 14621 w 96559"/>
                <a:gd name="connsiteY10" fmla="*/ 14561 h 109388"/>
                <a:gd name="connsiteX11" fmla="*/ 66 w 96559"/>
                <a:gd name="connsiteY11" fmla="*/ 53852 h 109388"/>
                <a:gd name="connsiteX12" fmla="*/ 13877 w 96559"/>
                <a:gd name="connsiteY12" fmla="*/ 94423 h 109388"/>
                <a:gd name="connsiteX13" fmla="*/ 51143 w 96559"/>
                <a:gd name="connsiteY13" fmla="*/ 109454 h 109388"/>
                <a:gd name="connsiteX14" fmla="*/ 84391 w 96559"/>
                <a:gd name="connsiteY14" fmla="*/ 95911 h 109388"/>
                <a:gd name="connsiteX15" fmla="*/ 96625 w 96559"/>
                <a:gd name="connsiteY15" fmla="*/ 59150 h 109388"/>
                <a:gd name="connsiteX16" fmla="*/ 79510 w 96559"/>
                <a:gd name="connsiteY16" fmla="*/ 64181 h 109388"/>
                <a:gd name="connsiteX17" fmla="*/ 71652 w 96559"/>
                <a:gd name="connsiteY17" fmla="*/ 86564 h 109388"/>
                <a:gd name="connsiteX18" fmla="*/ 51322 w 96559"/>
                <a:gd name="connsiteY18" fmla="*/ 94958 h 109388"/>
                <a:gd name="connsiteX19" fmla="*/ 28402 w 96559"/>
                <a:gd name="connsiteY19" fmla="*/ 86862 h 109388"/>
                <a:gd name="connsiteX20" fmla="*/ 18490 w 96559"/>
                <a:gd name="connsiteY20" fmla="*/ 64062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625" y="59150"/>
                  </a:moveTo>
                  <a:lnTo>
                    <a:pt x="96625" y="50786"/>
                  </a:lnTo>
                  <a:lnTo>
                    <a:pt x="17925" y="50786"/>
                  </a:lnTo>
                  <a:cubicBezTo>
                    <a:pt x="18679" y="38999"/>
                    <a:pt x="22231" y="30020"/>
                    <a:pt x="28581" y="23848"/>
                  </a:cubicBezTo>
                  <a:cubicBezTo>
                    <a:pt x="34931" y="17677"/>
                    <a:pt x="43781" y="14591"/>
                    <a:pt x="55132" y="14591"/>
                  </a:cubicBezTo>
                  <a:cubicBezTo>
                    <a:pt x="61700" y="14591"/>
                    <a:pt x="68070" y="15395"/>
                    <a:pt x="74241" y="17002"/>
                  </a:cubicBezTo>
                  <a:cubicBezTo>
                    <a:pt x="80413" y="18609"/>
                    <a:pt x="86545" y="21030"/>
                    <a:pt x="92637" y="24265"/>
                  </a:cubicBezTo>
                  <a:lnTo>
                    <a:pt x="92637" y="8072"/>
                  </a:lnTo>
                  <a:cubicBezTo>
                    <a:pt x="86485" y="5473"/>
                    <a:pt x="80185" y="3488"/>
                    <a:pt x="73735" y="2119"/>
                  </a:cubicBezTo>
                  <a:cubicBezTo>
                    <a:pt x="67286" y="750"/>
                    <a:pt x="60748" y="65"/>
                    <a:pt x="54120" y="65"/>
                  </a:cubicBezTo>
                  <a:cubicBezTo>
                    <a:pt x="37491" y="65"/>
                    <a:pt x="24325" y="4897"/>
                    <a:pt x="14621" y="14561"/>
                  </a:cubicBezTo>
                  <a:cubicBezTo>
                    <a:pt x="4917" y="24245"/>
                    <a:pt x="66" y="37342"/>
                    <a:pt x="66" y="53852"/>
                  </a:cubicBezTo>
                  <a:cubicBezTo>
                    <a:pt x="66" y="70898"/>
                    <a:pt x="4669" y="84421"/>
                    <a:pt x="13877" y="94423"/>
                  </a:cubicBezTo>
                  <a:cubicBezTo>
                    <a:pt x="23084" y="104444"/>
                    <a:pt x="35507" y="109454"/>
                    <a:pt x="51143" y="109454"/>
                  </a:cubicBezTo>
                  <a:cubicBezTo>
                    <a:pt x="65153" y="109454"/>
                    <a:pt x="76236" y="104940"/>
                    <a:pt x="84391" y="95911"/>
                  </a:cubicBezTo>
                  <a:cubicBezTo>
                    <a:pt x="92547" y="86902"/>
                    <a:pt x="96625" y="74648"/>
                    <a:pt x="96625" y="59150"/>
                  </a:cubicBezTo>
                  <a:close/>
                  <a:moveTo>
                    <a:pt x="79510" y="64181"/>
                  </a:moveTo>
                  <a:cubicBezTo>
                    <a:pt x="79391" y="73527"/>
                    <a:pt x="76771" y="80988"/>
                    <a:pt x="71652" y="86564"/>
                  </a:cubicBezTo>
                  <a:cubicBezTo>
                    <a:pt x="66532" y="92160"/>
                    <a:pt x="59756" y="94958"/>
                    <a:pt x="51322" y="94958"/>
                  </a:cubicBezTo>
                  <a:cubicBezTo>
                    <a:pt x="41777" y="94958"/>
                    <a:pt x="34137" y="92260"/>
                    <a:pt x="28402" y="86862"/>
                  </a:cubicBezTo>
                  <a:cubicBezTo>
                    <a:pt x="22668" y="81465"/>
                    <a:pt x="19364" y="73864"/>
                    <a:pt x="18490" y="64062"/>
                  </a:cubicBezTo>
                  <a:close/>
                </a:path>
              </a:pathLst>
            </a:custGeom>
            <a:solidFill>
              <a:srgbClr val="000000"/>
            </a:solidFill>
            <a:ln w="1905" cap="flat">
              <a:noFill/>
              <a:prstDash val="solid"/>
              <a:round/>
            </a:ln>
          </p:spPr>
          <p:txBody>
            <a:bodyPr rtlCol="0" anchor="ctr"/>
            <a:lstStyle/>
            <a:p>
              <a:endParaRPr lang="en-US"/>
            </a:p>
          </p:txBody>
        </p:sp>
        <p:sp>
          <p:nvSpPr>
            <p:cNvPr id="324" name="Freeform: Shape 323">
              <a:extLst>
                <a:ext uri="{FF2B5EF4-FFF2-40B4-BE49-F238E27FC236}">
                  <a16:creationId xmlns:a16="http://schemas.microsoft.com/office/drawing/2014/main" id="{4534FB64-C911-4512-B7DC-DE91BD5BBA16}"/>
                </a:ext>
              </a:extLst>
            </p:cNvPr>
            <p:cNvSpPr/>
            <p:nvPr/>
          </p:nvSpPr>
          <p:spPr>
            <a:xfrm flipV="1">
              <a:off x="5862571" y="2591320"/>
              <a:ext cx="65008" cy="133766"/>
            </a:xfrm>
            <a:custGeom>
              <a:avLst/>
              <a:gdLst>
                <a:gd name="connsiteX0" fmla="*/ 29847 w 65008"/>
                <a:gd name="connsiteY0" fmla="*/ 133824 h 133766"/>
                <a:gd name="connsiteX1" fmla="*/ 29847 w 65008"/>
                <a:gd name="connsiteY1" fmla="*/ 104237 h 133766"/>
                <a:gd name="connsiteX2" fmla="*/ 65090 w 65008"/>
                <a:gd name="connsiteY2" fmla="*/ 104237 h 133766"/>
                <a:gd name="connsiteX3" fmla="*/ 65090 w 65008"/>
                <a:gd name="connsiteY3" fmla="*/ 90931 h 133766"/>
                <a:gd name="connsiteX4" fmla="*/ 29847 w 65008"/>
                <a:gd name="connsiteY4" fmla="*/ 90931 h 133766"/>
                <a:gd name="connsiteX5" fmla="*/ 29847 w 65008"/>
                <a:gd name="connsiteY5" fmla="*/ 34377 h 133766"/>
                <a:gd name="connsiteX6" fmla="*/ 33330 w 65008"/>
                <a:gd name="connsiteY6" fmla="*/ 18005 h 133766"/>
                <a:gd name="connsiteX7" fmla="*/ 47528 w 65008"/>
                <a:gd name="connsiteY7" fmla="*/ 14374 h 133766"/>
                <a:gd name="connsiteX8" fmla="*/ 65090 w 65008"/>
                <a:gd name="connsiteY8" fmla="*/ 14374 h 133766"/>
                <a:gd name="connsiteX9" fmla="*/ 65090 w 65008"/>
                <a:gd name="connsiteY9" fmla="*/ 57 h 133766"/>
                <a:gd name="connsiteX10" fmla="*/ 47528 w 65008"/>
                <a:gd name="connsiteY10" fmla="*/ 57 h 133766"/>
                <a:gd name="connsiteX11" fmla="*/ 20174 w 65008"/>
                <a:gd name="connsiteY11" fmla="*/ 7439 h 133766"/>
                <a:gd name="connsiteX12" fmla="*/ 12643 w 65008"/>
                <a:gd name="connsiteY12" fmla="*/ 34377 h 133766"/>
                <a:gd name="connsiteX13" fmla="*/ 12643 w 65008"/>
                <a:gd name="connsiteY13" fmla="*/ 90931 h 133766"/>
                <a:gd name="connsiteX14" fmla="*/ 82 w 65008"/>
                <a:gd name="connsiteY14" fmla="*/ 90931 h 133766"/>
                <a:gd name="connsiteX15" fmla="*/ 82 w 65008"/>
                <a:gd name="connsiteY15" fmla="*/ 104237 h 133766"/>
                <a:gd name="connsiteX16" fmla="*/ 12643 w 65008"/>
                <a:gd name="connsiteY16" fmla="*/ 104237 h 133766"/>
                <a:gd name="connsiteX17" fmla="*/ 12643 w 65008"/>
                <a:gd name="connsiteY17" fmla="*/ 133824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29847" y="133824"/>
                  </a:moveTo>
                  <a:lnTo>
                    <a:pt x="29847" y="104237"/>
                  </a:lnTo>
                  <a:lnTo>
                    <a:pt x="65090" y="104237"/>
                  </a:lnTo>
                  <a:lnTo>
                    <a:pt x="65090" y="90931"/>
                  </a:lnTo>
                  <a:lnTo>
                    <a:pt x="29847" y="90931"/>
                  </a:lnTo>
                  <a:lnTo>
                    <a:pt x="29847" y="34377"/>
                  </a:lnTo>
                  <a:cubicBezTo>
                    <a:pt x="29847" y="25883"/>
                    <a:pt x="31008" y="20426"/>
                    <a:pt x="33330" y="18005"/>
                  </a:cubicBezTo>
                  <a:cubicBezTo>
                    <a:pt x="35652" y="15585"/>
                    <a:pt x="40384" y="14374"/>
                    <a:pt x="47528" y="14374"/>
                  </a:cubicBezTo>
                  <a:lnTo>
                    <a:pt x="65090" y="14374"/>
                  </a:lnTo>
                  <a:lnTo>
                    <a:pt x="65090" y="57"/>
                  </a:lnTo>
                  <a:lnTo>
                    <a:pt x="47528" y="57"/>
                  </a:lnTo>
                  <a:cubicBezTo>
                    <a:pt x="34312" y="57"/>
                    <a:pt x="25194" y="2517"/>
                    <a:pt x="20174" y="7439"/>
                  </a:cubicBezTo>
                  <a:cubicBezTo>
                    <a:pt x="15153" y="12380"/>
                    <a:pt x="12643" y="21359"/>
                    <a:pt x="12643" y="34377"/>
                  </a:cubicBezTo>
                  <a:lnTo>
                    <a:pt x="12643" y="90931"/>
                  </a:lnTo>
                  <a:lnTo>
                    <a:pt x="82" y="90931"/>
                  </a:lnTo>
                  <a:lnTo>
                    <a:pt x="82" y="104237"/>
                  </a:lnTo>
                  <a:lnTo>
                    <a:pt x="12643" y="104237"/>
                  </a:lnTo>
                  <a:lnTo>
                    <a:pt x="12643" y="133824"/>
                  </a:lnTo>
                  <a:close/>
                </a:path>
              </a:pathLst>
            </a:custGeom>
            <a:solidFill>
              <a:srgbClr val="000000"/>
            </a:solidFill>
            <a:ln w="1905" cap="flat">
              <a:noFill/>
              <a:prstDash val="solid"/>
              <a:round/>
            </a:ln>
          </p:spPr>
          <p:txBody>
            <a:bodyPr rtlCol="0" anchor="ctr"/>
            <a:lstStyle/>
            <a:p>
              <a:endParaRPr lang="en-US"/>
            </a:p>
          </p:txBody>
        </p:sp>
        <p:sp>
          <p:nvSpPr>
            <p:cNvPr id="325" name="Freeform: Shape 324">
              <a:extLst>
                <a:ext uri="{FF2B5EF4-FFF2-40B4-BE49-F238E27FC236}">
                  <a16:creationId xmlns:a16="http://schemas.microsoft.com/office/drawing/2014/main" id="{BCE66FCE-D00B-4367-AEAA-217C5ECF94C5}"/>
                </a:ext>
              </a:extLst>
            </p:cNvPr>
            <p:cNvSpPr/>
            <p:nvPr/>
          </p:nvSpPr>
          <p:spPr>
            <a:xfrm flipV="1">
              <a:off x="5949439" y="2580337"/>
              <a:ext cx="87272" cy="144750"/>
            </a:xfrm>
            <a:custGeom>
              <a:avLst/>
              <a:gdLst>
                <a:gd name="connsiteX0" fmla="*/ 87347 w 87272"/>
                <a:gd name="connsiteY0" fmla="*/ 62948 h 144750"/>
                <a:gd name="connsiteX1" fmla="*/ 87347 w 87272"/>
                <a:gd name="connsiteY1" fmla="*/ 54 h 144750"/>
                <a:gd name="connsiteX2" fmla="*/ 70232 w 87272"/>
                <a:gd name="connsiteY2" fmla="*/ 54 h 144750"/>
                <a:gd name="connsiteX3" fmla="*/ 70232 w 87272"/>
                <a:gd name="connsiteY3" fmla="*/ 62383 h 144750"/>
                <a:gd name="connsiteX4" fmla="*/ 64458 w 87272"/>
                <a:gd name="connsiteY4" fmla="*/ 84499 h 144750"/>
                <a:gd name="connsiteX5" fmla="*/ 47164 w 87272"/>
                <a:gd name="connsiteY5" fmla="*/ 91851 h 144750"/>
                <a:gd name="connsiteX6" fmla="*/ 25286 w 87272"/>
                <a:gd name="connsiteY6" fmla="*/ 83010 h 144750"/>
                <a:gd name="connsiteX7" fmla="*/ 17279 w 87272"/>
                <a:gd name="connsiteY7" fmla="*/ 58930 h 144750"/>
                <a:gd name="connsiteX8" fmla="*/ 17279 w 87272"/>
                <a:gd name="connsiteY8" fmla="*/ 54 h 144750"/>
                <a:gd name="connsiteX9" fmla="*/ 75 w 87272"/>
                <a:gd name="connsiteY9" fmla="*/ 54 h 144750"/>
                <a:gd name="connsiteX10" fmla="*/ 75 w 87272"/>
                <a:gd name="connsiteY10" fmla="*/ 144804 h 144750"/>
                <a:gd name="connsiteX11" fmla="*/ 17279 w 87272"/>
                <a:gd name="connsiteY11" fmla="*/ 144804 h 144750"/>
                <a:gd name="connsiteX12" fmla="*/ 17279 w 87272"/>
                <a:gd name="connsiteY12" fmla="*/ 88041 h 144750"/>
                <a:gd name="connsiteX13" fmla="*/ 31745 w 87272"/>
                <a:gd name="connsiteY13" fmla="*/ 102090 h 144750"/>
                <a:gd name="connsiteX14" fmla="*/ 50974 w 87272"/>
                <a:gd name="connsiteY14" fmla="*/ 106734 h 144750"/>
                <a:gd name="connsiteX15" fmla="*/ 78120 w 87272"/>
                <a:gd name="connsiteY15" fmla="*/ 95631 h 144750"/>
                <a:gd name="connsiteX16" fmla="*/ 87347 w 87272"/>
                <a:gd name="connsiteY16" fmla="*/ 62948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44750">
                  <a:moveTo>
                    <a:pt x="87347" y="62948"/>
                  </a:moveTo>
                  <a:lnTo>
                    <a:pt x="87347" y="54"/>
                  </a:lnTo>
                  <a:lnTo>
                    <a:pt x="70232" y="54"/>
                  </a:lnTo>
                  <a:lnTo>
                    <a:pt x="70232" y="62383"/>
                  </a:lnTo>
                  <a:cubicBezTo>
                    <a:pt x="70232" y="72245"/>
                    <a:pt x="68307" y="79617"/>
                    <a:pt x="64458" y="84499"/>
                  </a:cubicBezTo>
                  <a:cubicBezTo>
                    <a:pt x="60608" y="89400"/>
                    <a:pt x="54843" y="91851"/>
                    <a:pt x="47164" y="91851"/>
                  </a:cubicBezTo>
                  <a:cubicBezTo>
                    <a:pt x="37917" y="91851"/>
                    <a:pt x="30624" y="88904"/>
                    <a:pt x="25286" y="83010"/>
                  </a:cubicBezTo>
                  <a:cubicBezTo>
                    <a:pt x="19948" y="77137"/>
                    <a:pt x="17279" y="69110"/>
                    <a:pt x="17279" y="58930"/>
                  </a:cubicBezTo>
                  <a:lnTo>
                    <a:pt x="17279" y="54"/>
                  </a:lnTo>
                  <a:lnTo>
                    <a:pt x="75" y="54"/>
                  </a:lnTo>
                  <a:lnTo>
                    <a:pt x="75" y="144804"/>
                  </a:lnTo>
                  <a:lnTo>
                    <a:pt x="17279" y="144804"/>
                  </a:lnTo>
                  <a:lnTo>
                    <a:pt x="17279" y="88041"/>
                  </a:lnTo>
                  <a:cubicBezTo>
                    <a:pt x="21387" y="94312"/>
                    <a:pt x="26209" y="98995"/>
                    <a:pt x="31745" y="102090"/>
                  </a:cubicBezTo>
                  <a:cubicBezTo>
                    <a:pt x="37302" y="105186"/>
                    <a:pt x="43711" y="106734"/>
                    <a:pt x="50974" y="106734"/>
                  </a:cubicBezTo>
                  <a:cubicBezTo>
                    <a:pt x="62940" y="106734"/>
                    <a:pt x="71988" y="103033"/>
                    <a:pt x="78120" y="95631"/>
                  </a:cubicBezTo>
                  <a:cubicBezTo>
                    <a:pt x="84272" y="88229"/>
                    <a:pt x="87347" y="77335"/>
                    <a:pt x="87347" y="62948"/>
                  </a:cubicBezTo>
                  <a:close/>
                </a:path>
              </a:pathLst>
            </a:custGeom>
            <a:solidFill>
              <a:srgbClr val="000000"/>
            </a:solidFill>
            <a:ln w="1905" cap="flat">
              <a:noFill/>
              <a:prstDash val="solid"/>
              <a:round/>
            </a:ln>
          </p:spPr>
          <p:txBody>
            <a:bodyPr rtlCol="0" anchor="ctr"/>
            <a:lstStyle/>
            <a:p>
              <a:endParaRPr lang="en-US"/>
            </a:p>
          </p:txBody>
        </p:sp>
        <p:sp>
          <p:nvSpPr>
            <p:cNvPr id="326" name="Freeform: Shape 325">
              <a:extLst>
                <a:ext uri="{FF2B5EF4-FFF2-40B4-BE49-F238E27FC236}">
                  <a16:creationId xmlns:a16="http://schemas.microsoft.com/office/drawing/2014/main" id="{15D177DA-3AD1-4F54-892C-2A57C4A4061F}"/>
                </a:ext>
              </a:extLst>
            </p:cNvPr>
            <p:cNvSpPr/>
            <p:nvPr/>
          </p:nvSpPr>
          <p:spPr>
            <a:xfrm flipV="1">
              <a:off x="6063389" y="2618407"/>
              <a:ext cx="95637" cy="109388"/>
            </a:xfrm>
            <a:custGeom>
              <a:avLst/>
              <a:gdLst>
                <a:gd name="connsiteX0" fmla="*/ 47886 w 95637"/>
                <a:gd name="connsiteY0" fmla="*/ 94958 h 109388"/>
                <a:gd name="connsiteX1" fmla="*/ 26127 w 95637"/>
                <a:gd name="connsiteY1" fmla="*/ 84213 h 109388"/>
                <a:gd name="connsiteX2" fmla="*/ 18120 w 95637"/>
                <a:gd name="connsiteY2" fmla="*/ 54775 h 109388"/>
                <a:gd name="connsiteX3" fmla="*/ 26067 w 95637"/>
                <a:gd name="connsiteY3" fmla="*/ 25337 h 109388"/>
                <a:gd name="connsiteX4" fmla="*/ 47886 w 95637"/>
                <a:gd name="connsiteY4" fmla="*/ 14591 h 109388"/>
                <a:gd name="connsiteX5" fmla="*/ 69555 w 95637"/>
                <a:gd name="connsiteY5" fmla="*/ 25366 h 109388"/>
                <a:gd name="connsiteX6" fmla="*/ 77562 w 95637"/>
                <a:gd name="connsiteY6" fmla="*/ 54775 h 109388"/>
                <a:gd name="connsiteX7" fmla="*/ 69555 w 95637"/>
                <a:gd name="connsiteY7" fmla="*/ 84124 h 109388"/>
                <a:gd name="connsiteX8" fmla="*/ 47886 w 95637"/>
                <a:gd name="connsiteY8" fmla="*/ 94958 h 109388"/>
                <a:gd name="connsiteX9" fmla="*/ 47886 w 95637"/>
                <a:gd name="connsiteY9" fmla="*/ 109454 h 109388"/>
                <a:gd name="connsiteX10" fmla="*/ 82950 w 95637"/>
                <a:gd name="connsiteY10" fmla="*/ 94928 h 109388"/>
                <a:gd name="connsiteX11" fmla="*/ 95719 w 95637"/>
                <a:gd name="connsiteY11" fmla="*/ 54775 h 109388"/>
                <a:gd name="connsiteX12" fmla="*/ 82950 w 95637"/>
                <a:gd name="connsiteY12" fmla="*/ 14621 h 109388"/>
                <a:gd name="connsiteX13" fmla="*/ 47886 w 95637"/>
                <a:gd name="connsiteY13" fmla="*/ 65 h 109388"/>
                <a:gd name="connsiteX14" fmla="*/ 12762 w 95637"/>
                <a:gd name="connsiteY14" fmla="*/ 14621 h 109388"/>
                <a:gd name="connsiteX15" fmla="*/ 82 w 95637"/>
                <a:gd name="connsiteY15" fmla="*/ 54775 h 109388"/>
                <a:gd name="connsiteX16" fmla="*/ 12762 w 95637"/>
                <a:gd name="connsiteY16" fmla="*/ 94928 h 109388"/>
                <a:gd name="connsiteX17" fmla="*/ 47886 w 95637"/>
                <a:gd name="connsiteY17" fmla="*/ 109454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637" h="109388">
                  <a:moveTo>
                    <a:pt x="47886" y="94958"/>
                  </a:moveTo>
                  <a:cubicBezTo>
                    <a:pt x="38718" y="94958"/>
                    <a:pt x="31465" y="91376"/>
                    <a:pt x="26127" y="84213"/>
                  </a:cubicBezTo>
                  <a:cubicBezTo>
                    <a:pt x="20789" y="77049"/>
                    <a:pt x="18120" y="67236"/>
                    <a:pt x="18120" y="54775"/>
                  </a:cubicBezTo>
                  <a:cubicBezTo>
                    <a:pt x="18120" y="42313"/>
                    <a:pt x="20769" y="32500"/>
                    <a:pt x="26067" y="25337"/>
                  </a:cubicBezTo>
                  <a:cubicBezTo>
                    <a:pt x="31386" y="18173"/>
                    <a:pt x="38658" y="14591"/>
                    <a:pt x="47886" y="14591"/>
                  </a:cubicBezTo>
                  <a:cubicBezTo>
                    <a:pt x="57014" y="14591"/>
                    <a:pt x="64237" y="18183"/>
                    <a:pt x="69555" y="25366"/>
                  </a:cubicBezTo>
                  <a:cubicBezTo>
                    <a:pt x="74893" y="32569"/>
                    <a:pt x="77562" y="42372"/>
                    <a:pt x="77562" y="54775"/>
                  </a:cubicBezTo>
                  <a:cubicBezTo>
                    <a:pt x="77562" y="67117"/>
                    <a:pt x="74893" y="76901"/>
                    <a:pt x="69555" y="84124"/>
                  </a:cubicBezTo>
                  <a:cubicBezTo>
                    <a:pt x="64237" y="91347"/>
                    <a:pt x="57014" y="94958"/>
                    <a:pt x="47886" y="94958"/>
                  </a:cubicBezTo>
                  <a:close/>
                  <a:moveTo>
                    <a:pt x="47886" y="109454"/>
                  </a:moveTo>
                  <a:cubicBezTo>
                    <a:pt x="62769" y="109454"/>
                    <a:pt x="74457" y="104612"/>
                    <a:pt x="82950" y="94928"/>
                  </a:cubicBezTo>
                  <a:cubicBezTo>
                    <a:pt x="91463" y="85265"/>
                    <a:pt x="95719" y="71880"/>
                    <a:pt x="95719" y="54775"/>
                  </a:cubicBezTo>
                  <a:cubicBezTo>
                    <a:pt x="95719" y="37729"/>
                    <a:pt x="91463" y="24344"/>
                    <a:pt x="82950" y="14621"/>
                  </a:cubicBezTo>
                  <a:cubicBezTo>
                    <a:pt x="74457" y="4917"/>
                    <a:pt x="62769" y="65"/>
                    <a:pt x="47886" y="65"/>
                  </a:cubicBezTo>
                  <a:cubicBezTo>
                    <a:pt x="32943" y="65"/>
                    <a:pt x="21236" y="4917"/>
                    <a:pt x="12762" y="14621"/>
                  </a:cubicBezTo>
                  <a:cubicBezTo>
                    <a:pt x="4309" y="24344"/>
                    <a:pt x="82" y="37729"/>
                    <a:pt x="82" y="54775"/>
                  </a:cubicBezTo>
                  <a:cubicBezTo>
                    <a:pt x="82" y="71880"/>
                    <a:pt x="4309" y="85265"/>
                    <a:pt x="12762" y="94928"/>
                  </a:cubicBezTo>
                  <a:cubicBezTo>
                    <a:pt x="21236" y="104612"/>
                    <a:pt x="32943" y="109454"/>
                    <a:pt x="47886" y="109454"/>
                  </a:cubicBezTo>
                  <a:close/>
                </a:path>
              </a:pathLst>
            </a:custGeom>
            <a:solidFill>
              <a:srgbClr val="000000"/>
            </a:solidFill>
            <a:ln w="1905" cap="flat">
              <a:noFill/>
              <a:prstDash val="solid"/>
              <a:round/>
            </a:ln>
          </p:spPr>
          <p:txBody>
            <a:bodyPr rtlCol="0" anchor="ctr"/>
            <a:lstStyle/>
            <a:p>
              <a:endParaRPr lang="en-US"/>
            </a:p>
          </p:txBody>
        </p:sp>
        <p:sp>
          <p:nvSpPr>
            <p:cNvPr id="327" name="Freeform: Shape 326">
              <a:extLst>
                <a:ext uri="{FF2B5EF4-FFF2-40B4-BE49-F238E27FC236}">
                  <a16:creationId xmlns:a16="http://schemas.microsoft.com/office/drawing/2014/main" id="{B29B97D5-E542-44A9-A073-531A6F0380AD}"/>
                </a:ext>
              </a:extLst>
            </p:cNvPr>
            <p:cNvSpPr/>
            <p:nvPr/>
          </p:nvSpPr>
          <p:spPr>
            <a:xfrm flipV="1">
              <a:off x="6179939" y="2580337"/>
              <a:ext cx="93106" cy="147458"/>
            </a:xfrm>
            <a:custGeom>
              <a:avLst/>
              <a:gdLst>
                <a:gd name="connsiteX0" fmla="*/ 76080 w 93106"/>
                <a:gd name="connsiteY0" fmla="*/ 91137 h 147458"/>
                <a:gd name="connsiteX1" fmla="*/ 76080 w 93106"/>
                <a:gd name="connsiteY1" fmla="*/ 147513 h 147458"/>
                <a:gd name="connsiteX2" fmla="*/ 93196 w 93106"/>
                <a:gd name="connsiteY2" fmla="*/ 147513 h 147458"/>
                <a:gd name="connsiteX3" fmla="*/ 93196 w 93106"/>
                <a:gd name="connsiteY3" fmla="*/ 2763 h 147458"/>
                <a:gd name="connsiteX4" fmla="*/ 76080 w 93106"/>
                <a:gd name="connsiteY4" fmla="*/ 2763 h 147458"/>
                <a:gd name="connsiteX5" fmla="*/ 76080 w 93106"/>
                <a:gd name="connsiteY5" fmla="*/ 18390 h 147458"/>
                <a:gd name="connsiteX6" fmla="*/ 62448 w 93106"/>
                <a:gd name="connsiteY6" fmla="*/ 4579 h 147458"/>
                <a:gd name="connsiteX7" fmla="*/ 42684 w 93106"/>
                <a:gd name="connsiteY7" fmla="*/ 54 h 147458"/>
                <a:gd name="connsiteX8" fmla="*/ 11936 w 93106"/>
                <a:gd name="connsiteY8" fmla="*/ 15116 h 147458"/>
                <a:gd name="connsiteX9" fmla="*/ 89 w 93106"/>
                <a:gd name="connsiteY9" fmla="*/ 54764 h 147458"/>
                <a:gd name="connsiteX10" fmla="*/ 11936 w 93106"/>
                <a:gd name="connsiteY10" fmla="*/ 94382 h 147458"/>
                <a:gd name="connsiteX11" fmla="*/ 42684 w 93106"/>
                <a:gd name="connsiteY11" fmla="*/ 109443 h 147458"/>
                <a:gd name="connsiteX12" fmla="*/ 62448 w 93106"/>
                <a:gd name="connsiteY12" fmla="*/ 104919 h 147458"/>
                <a:gd name="connsiteX13" fmla="*/ 76080 w 93106"/>
                <a:gd name="connsiteY13" fmla="*/ 91137 h 147458"/>
                <a:gd name="connsiteX14" fmla="*/ 17770 w 93106"/>
                <a:gd name="connsiteY14" fmla="*/ 54764 h 147458"/>
                <a:gd name="connsiteX15" fmla="*/ 25539 w 93106"/>
                <a:gd name="connsiteY15" fmla="*/ 25147 h 147458"/>
                <a:gd name="connsiteX16" fmla="*/ 46880 w 93106"/>
                <a:gd name="connsiteY16" fmla="*/ 14401 h 147458"/>
                <a:gd name="connsiteX17" fmla="*/ 68252 w 93106"/>
                <a:gd name="connsiteY17" fmla="*/ 25147 h 147458"/>
                <a:gd name="connsiteX18" fmla="*/ 76080 w 93106"/>
                <a:gd name="connsiteY18" fmla="*/ 54764 h 147458"/>
                <a:gd name="connsiteX19" fmla="*/ 68252 w 93106"/>
                <a:gd name="connsiteY19" fmla="*/ 84381 h 147458"/>
                <a:gd name="connsiteX20" fmla="*/ 46880 w 93106"/>
                <a:gd name="connsiteY20" fmla="*/ 95126 h 147458"/>
                <a:gd name="connsiteX21" fmla="*/ 25539 w 93106"/>
                <a:gd name="connsiteY21" fmla="*/ 84381 h 147458"/>
                <a:gd name="connsiteX22" fmla="*/ 17770 w 93106"/>
                <a:gd name="connsiteY22" fmla="*/ 54764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080" y="91137"/>
                  </a:moveTo>
                  <a:lnTo>
                    <a:pt x="76080" y="147513"/>
                  </a:lnTo>
                  <a:lnTo>
                    <a:pt x="93196" y="147513"/>
                  </a:lnTo>
                  <a:lnTo>
                    <a:pt x="93196" y="2763"/>
                  </a:lnTo>
                  <a:lnTo>
                    <a:pt x="76080" y="2763"/>
                  </a:lnTo>
                  <a:lnTo>
                    <a:pt x="76080" y="18390"/>
                  </a:lnTo>
                  <a:cubicBezTo>
                    <a:pt x="72489" y="12199"/>
                    <a:pt x="67945" y="7595"/>
                    <a:pt x="62448" y="4579"/>
                  </a:cubicBezTo>
                  <a:cubicBezTo>
                    <a:pt x="56971" y="1563"/>
                    <a:pt x="50383" y="54"/>
                    <a:pt x="42684" y="54"/>
                  </a:cubicBezTo>
                  <a:cubicBezTo>
                    <a:pt x="30103" y="54"/>
                    <a:pt x="19853" y="5075"/>
                    <a:pt x="11936" y="15116"/>
                  </a:cubicBezTo>
                  <a:cubicBezTo>
                    <a:pt x="4038" y="25177"/>
                    <a:pt x="89" y="38393"/>
                    <a:pt x="89" y="54764"/>
                  </a:cubicBezTo>
                  <a:cubicBezTo>
                    <a:pt x="89" y="71135"/>
                    <a:pt x="4038" y="84341"/>
                    <a:pt x="11936" y="94382"/>
                  </a:cubicBezTo>
                  <a:cubicBezTo>
                    <a:pt x="19853" y="104423"/>
                    <a:pt x="30103" y="109443"/>
                    <a:pt x="42684" y="109443"/>
                  </a:cubicBezTo>
                  <a:cubicBezTo>
                    <a:pt x="50383" y="109443"/>
                    <a:pt x="56971" y="107935"/>
                    <a:pt x="62448" y="104919"/>
                  </a:cubicBezTo>
                  <a:cubicBezTo>
                    <a:pt x="67945" y="101922"/>
                    <a:pt x="72489" y="97328"/>
                    <a:pt x="76080" y="91137"/>
                  </a:cubicBezTo>
                  <a:close/>
                  <a:moveTo>
                    <a:pt x="17770" y="54764"/>
                  </a:moveTo>
                  <a:cubicBezTo>
                    <a:pt x="17770" y="42183"/>
                    <a:pt x="20359" y="32310"/>
                    <a:pt x="25539" y="25147"/>
                  </a:cubicBezTo>
                  <a:cubicBezTo>
                    <a:pt x="30718" y="17983"/>
                    <a:pt x="37832" y="14401"/>
                    <a:pt x="46880" y="14401"/>
                  </a:cubicBezTo>
                  <a:cubicBezTo>
                    <a:pt x="55929" y="14401"/>
                    <a:pt x="63053" y="17983"/>
                    <a:pt x="68252" y="25147"/>
                  </a:cubicBezTo>
                  <a:cubicBezTo>
                    <a:pt x="73471" y="32310"/>
                    <a:pt x="76080" y="42183"/>
                    <a:pt x="76080" y="54764"/>
                  </a:cubicBezTo>
                  <a:cubicBezTo>
                    <a:pt x="76080" y="67345"/>
                    <a:pt x="73471" y="77217"/>
                    <a:pt x="68252" y="84381"/>
                  </a:cubicBezTo>
                  <a:cubicBezTo>
                    <a:pt x="63053" y="91544"/>
                    <a:pt x="55929" y="95126"/>
                    <a:pt x="46880" y="95126"/>
                  </a:cubicBezTo>
                  <a:cubicBezTo>
                    <a:pt x="37832" y="95126"/>
                    <a:pt x="30718" y="91544"/>
                    <a:pt x="25539" y="84381"/>
                  </a:cubicBezTo>
                  <a:cubicBezTo>
                    <a:pt x="20359" y="77217"/>
                    <a:pt x="17770" y="67345"/>
                    <a:pt x="17770" y="54764"/>
                  </a:cubicBezTo>
                  <a:close/>
                </a:path>
              </a:pathLst>
            </a:custGeom>
            <a:solidFill>
              <a:srgbClr val="000000"/>
            </a:solidFill>
            <a:ln w="1905" cap="flat">
              <a:noFill/>
              <a:prstDash val="solid"/>
              <a:round/>
            </a:ln>
          </p:spPr>
          <p:txBody>
            <a:bodyPr rtlCol="0" anchor="ctr"/>
            <a:lstStyle/>
            <a:p>
              <a:endParaRPr lang="en-US"/>
            </a:p>
          </p:txBody>
        </p:sp>
      </p:grpSp>
      <p:sp>
        <p:nvSpPr>
          <p:cNvPr id="328" name="Freeform: Shape 327">
            <a:extLst>
              <a:ext uri="{FF2B5EF4-FFF2-40B4-BE49-F238E27FC236}">
                <a16:creationId xmlns:a16="http://schemas.microsoft.com/office/drawing/2014/main" id="{DE98ABD6-E732-4E6F-8179-A8876F322590}"/>
              </a:ext>
            </a:extLst>
          </p:cNvPr>
          <p:cNvSpPr/>
          <p:nvPr/>
        </p:nvSpPr>
        <p:spPr>
          <a:xfrm>
            <a:off x="4913779" y="2903368"/>
            <a:ext cx="304801" cy="19050"/>
          </a:xfrm>
          <a:custGeom>
            <a:avLst/>
            <a:gdLst>
              <a:gd name="connsiteX0" fmla="*/ 0 w 304801"/>
              <a:gd name="connsiteY0" fmla="*/ 0 h 19050"/>
              <a:gd name="connsiteX1" fmla="*/ 304802 w 304801"/>
              <a:gd name="connsiteY1" fmla="*/ 0 h 19050"/>
            </a:gdLst>
            <a:ahLst/>
            <a:cxnLst>
              <a:cxn ang="0">
                <a:pos x="connsiteX0" y="connsiteY0"/>
              </a:cxn>
              <a:cxn ang="0">
                <a:pos x="connsiteX1" y="connsiteY1"/>
              </a:cxn>
            </a:cxnLst>
            <a:rect l="l" t="t" r="r" b="b"/>
            <a:pathLst>
              <a:path w="304801" h="19050">
                <a:moveTo>
                  <a:pt x="0" y="0"/>
                </a:moveTo>
                <a:lnTo>
                  <a:pt x="304802" y="0"/>
                </a:lnTo>
              </a:path>
            </a:pathLst>
          </a:custGeom>
          <a:noFill/>
          <a:ln w="38100" cap="flat">
            <a:solidFill>
              <a:srgbClr val="000000"/>
            </a:solidFill>
            <a:custDash>
              <a:ds d="75000" sp="123750"/>
            </a:custDash>
            <a:round/>
          </a:ln>
        </p:spPr>
        <p:txBody>
          <a:bodyPr rtlCol="0" anchor="ctr"/>
          <a:lstStyle/>
          <a:p>
            <a:endParaRPr lang="en-US"/>
          </a:p>
        </p:txBody>
      </p:sp>
      <p:grpSp>
        <p:nvGrpSpPr>
          <p:cNvPr id="329" name="Graphic 4">
            <a:extLst>
              <a:ext uri="{FF2B5EF4-FFF2-40B4-BE49-F238E27FC236}">
                <a16:creationId xmlns:a16="http://schemas.microsoft.com/office/drawing/2014/main" id="{384BE76E-C3EE-4B53-A4D0-E2692D01BCF4}"/>
              </a:ext>
            </a:extLst>
          </p:cNvPr>
          <p:cNvGrpSpPr/>
          <p:nvPr/>
        </p:nvGrpSpPr>
        <p:grpSpPr>
          <a:xfrm>
            <a:off x="5349050" y="2840908"/>
            <a:ext cx="1586370" cy="147494"/>
            <a:chOff x="5349050" y="2840908"/>
            <a:chExt cx="1586370" cy="147494"/>
          </a:xfrm>
          <a:solidFill>
            <a:srgbClr val="000000"/>
          </a:solidFill>
        </p:grpSpPr>
        <p:sp>
          <p:nvSpPr>
            <p:cNvPr id="330" name="Freeform: Shape 329">
              <a:extLst>
                <a:ext uri="{FF2B5EF4-FFF2-40B4-BE49-F238E27FC236}">
                  <a16:creationId xmlns:a16="http://schemas.microsoft.com/office/drawing/2014/main" id="{83B11368-88C8-47E2-ACC5-F4163A1DF91C}"/>
                </a:ext>
              </a:extLst>
            </p:cNvPr>
            <p:cNvSpPr/>
            <p:nvPr/>
          </p:nvSpPr>
          <p:spPr>
            <a:xfrm flipV="1">
              <a:off x="5349050" y="2843599"/>
              <a:ext cx="89606" cy="115276"/>
            </a:xfrm>
            <a:custGeom>
              <a:avLst/>
              <a:gdLst>
                <a:gd name="connsiteX0" fmla="*/ 89646 w 89606"/>
                <a:gd name="connsiteY0" fmla="*/ 104772 h 115276"/>
                <a:gd name="connsiteX1" fmla="*/ 89646 w 89606"/>
                <a:gd name="connsiteY1" fmla="*/ 88937 h 115276"/>
                <a:gd name="connsiteX2" fmla="*/ 73454 w 89606"/>
                <a:gd name="connsiteY2" fmla="*/ 99485 h 115276"/>
                <a:gd name="connsiteX3" fmla="*/ 55190 w 89606"/>
                <a:gd name="connsiteY3" fmla="*/ 102986 h 115276"/>
                <a:gd name="connsiteX4" fmla="*/ 26019 w 89606"/>
                <a:gd name="connsiteY4" fmla="*/ 91342 h 115276"/>
                <a:gd name="connsiteX5" fmla="*/ 15899 w 89606"/>
                <a:gd name="connsiteY5" fmla="*/ 57671 h 115276"/>
                <a:gd name="connsiteX6" fmla="*/ 26019 w 89606"/>
                <a:gd name="connsiteY6" fmla="*/ 24071 h 115276"/>
                <a:gd name="connsiteX7" fmla="*/ 55190 w 89606"/>
                <a:gd name="connsiteY7" fmla="*/ 12427 h 115276"/>
                <a:gd name="connsiteX8" fmla="*/ 73454 w 89606"/>
                <a:gd name="connsiteY8" fmla="*/ 15927 h 115276"/>
                <a:gd name="connsiteX9" fmla="*/ 89646 w 89606"/>
                <a:gd name="connsiteY9" fmla="*/ 26500 h 115276"/>
                <a:gd name="connsiteX10" fmla="*/ 89646 w 89606"/>
                <a:gd name="connsiteY10" fmla="*/ 10784 h 115276"/>
                <a:gd name="connsiteX11" fmla="*/ 72930 w 89606"/>
                <a:gd name="connsiteY11" fmla="*/ 2735 h 115276"/>
                <a:gd name="connsiteX12" fmla="*/ 54309 w 89606"/>
                <a:gd name="connsiteY12" fmla="*/ 68 h 115276"/>
                <a:gd name="connsiteX13" fmla="*/ 14542 w 89606"/>
                <a:gd name="connsiteY13" fmla="*/ 15499 h 115276"/>
                <a:gd name="connsiteX14" fmla="*/ 40 w 89606"/>
                <a:gd name="connsiteY14" fmla="*/ 57671 h 115276"/>
                <a:gd name="connsiteX15" fmla="*/ 14542 w 89606"/>
                <a:gd name="connsiteY15" fmla="*/ 99890 h 115276"/>
                <a:gd name="connsiteX16" fmla="*/ 54309 w 89606"/>
                <a:gd name="connsiteY16" fmla="*/ 115345 h 115276"/>
                <a:gd name="connsiteX17" fmla="*/ 73073 w 89606"/>
                <a:gd name="connsiteY17" fmla="*/ 112701 h 115276"/>
                <a:gd name="connsiteX18" fmla="*/ 89646 w 89606"/>
                <a:gd name="connsiteY18" fmla="*/ 10477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646" y="104772"/>
                  </a:moveTo>
                  <a:lnTo>
                    <a:pt x="89646" y="88937"/>
                  </a:lnTo>
                  <a:cubicBezTo>
                    <a:pt x="84582" y="93651"/>
                    <a:pt x="79185" y="97168"/>
                    <a:pt x="73454" y="99485"/>
                  </a:cubicBezTo>
                  <a:cubicBezTo>
                    <a:pt x="67723" y="101819"/>
                    <a:pt x="61635" y="102986"/>
                    <a:pt x="55190" y="102986"/>
                  </a:cubicBezTo>
                  <a:cubicBezTo>
                    <a:pt x="42490" y="102986"/>
                    <a:pt x="32766" y="99104"/>
                    <a:pt x="26019" y="91342"/>
                  </a:cubicBezTo>
                  <a:cubicBezTo>
                    <a:pt x="19273" y="83579"/>
                    <a:pt x="15899" y="72355"/>
                    <a:pt x="15899" y="57671"/>
                  </a:cubicBezTo>
                  <a:cubicBezTo>
                    <a:pt x="15899" y="43034"/>
                    <a:pt x="19273" y="31834"/>
                    <a:pt x="26019" y="24071"/>
                  </a:cubicBezTo>
                  <a:cubicBezTo>
                    <a:pt x="32766" y="16308"/>
                    <a:pt x="42490" y="12427"/>
                    <a:pt x="55190" y="12427"/>
                  </a:cubicBezTo>
                  <a:cubicBezTo>
                    <a:pt x="61635" y="12427"/>
                    <a:pt x="67723" y="13594"/>
                    <a:pt x="73454" y="15927"/>
                  </a:cubicBezTo>
                  <a:cubicBezTo>
                    <a:pt x="79185" y="18261"/>
                    <a:pt x="84582" y="21785"/>
                    <a:pt x="89646" y="26500"/>
                  </a:cubicBezTo>
                  <a:lnTo>
                    <a:pt x="89646" y="10784"/>
                  </a:lnTo>
                  <a:cubicBezTo>
                    <a:pt x="84392" y="7212"/>
                    <a:pt x="78820" y="4529"/>
                    <a:pt x="72930" y="2735"/>
                  </a:cubicBezTo>
                  <a:cubicBezTo>
                    <a:pt x="67056" y="957"/>
                    <a:pt x="60849" y="68"/>
                    <a:pt x="54309" y="68"/>
                  </a:cubicBezTo>
                  <a:cubicBezTo>
                    <a:pt x="37481" y="68"/>
                    <a:pt x="24226" y="5212"/>
                    <a:pt x="14542" y="15499"/>
                  </a:cubicBezTo>
                  <a:cubicBezTo>
                    <a:pt x="4874" y="25802"/>
                    <a:pt x="40" y="39859"/>
                    <a:pt x="40" y="57671"/>
                  </a:cubicBezTo>
                  <a:cubicBezTo>
                    <a:pt x="40" y="75530"/>
                    <a:pt x="4874" y="89603"/>
                    <a:pt x="14542" y="99890"/>
                  </a:cubicBezTo>
                  <a:cubicBezTo>
                    <a:pt x="24226" y="110193"/>
                    <a:pt x="37481" y="115345"/>
                    <a:pt x="54309" y="115345"/>
                  </a:cubicBezTo>
                  <a:cubicBezTo>
                    <a:pt x="60945" y="115345"/>
                    <a:pt x="67199" y="114464"/>
                    <a:pt x="73073" y="112701"/>
                  </a:cubicBezTo>
                  <a:cubicBezTo>
                    <a:pt x="78963" y="110939"/>
                    <a:pt x="84487" y="108296"/>
                    <a:pt x="89646" y="104772"/>
                  </a:cubicBezTo>
                  <a:close/>
                </a:path>
              </a:pathLst>
            </a:custGeom>
            <a:solidFill>
              <a:srgbClr val="000000"/>
            </a:solidFill>
            <a:ln w="1524" cap="flat">
              <a:noFill/>
              <a:prstDash val="solid"/>
              <a:round/>
            </a:ln>
          </p:spPr>
          <p:txBody>
            <a:bodyPr rtlCol="0" anchor="ctr"/>
            <a:lstStyle/>
            <a:p>
              <a:endParaRPr lang="en-US"/>
            </a:p>
          </p:txBody>
        </p:sp>
        <p:sp>
          <p:nvSpPr>
            <p:cNvPr id="331" name="Freeform: Shape 330">
              <a:extLst>
                <a:ext uri="{FF2B5EF4-FFF2-40B4-BE49-F238E27FC236}">
                  <a16:creationId xmlns:a16="http://schemas.microsoft.com/office/drawing/2014/main" id="{FB31C8FF-8F51-490C-A7E9-869301846A38}"/>
                </a:ext>
              </a:extLst>
            </p:cNvPr>
            <p:cNvSpPr/>
            <p:nvPr/>
          </p:nvSpPr>
          <p:spPr>
            <a:xfrm flipV="1">
              <a:off x="5461272" y="2840908"/>
              <a:ext cx="13692" cy="115800"/>
            </a:xfrm>
            <a:custGeom>
              <a:avLst/>
              <a:gdLst>
                <a:gd name="connsiteX0" fmla="*/ 65 w 13692"/>
                <a:gd name="connsiteY0" fmla="*/ 115867 h 115800"/>
                <a:gd name="connsiteX1" fmla="*/ 13757 w 13692"/>
                <a:gd name="connsiteY1" fmla="*/ 115867 h 115800"/>
                <a:gd name="connsiteX2" fmla="*/ 13757 w 13692"/>
                <a:gd name="connsiteY2" fmla="*/ 67 h 115800"/>
                <a:gd name="connsiteX3" fmla="*/ 65 w 13692"/>
                <a:gd name="connsiteY3" fmla="*/ 67 h 115800"/>
              </a:gdLst>
              <a:ahLst/>
              <a:cxnLst>
                <a:cxn ang="0">
                  <a:pos x="connsiteX0" y="connsiteY0"/>
                </a:cxn>
                <a:cxn ang="0">
                  <a:pos x="connsiteX1" y="connsiteY1"/>
                </a:cxn>
                <a:cxn ang="0">
                  <a:pos x="connsiteX2" y="connsiteY2"/>
                </a:cxn>
                <a:cxn ang="0">
                  <a:pos x="connsiteX3" y="connsiteY3"/>
                </a:cxn>
              </a:cxnLst>
              <a:rect l="l" t="t" r="r" b="b"/>
              <a:pathLst>
                <a:path w="13692" h="115800">
                  <a:moveTo>
                    <a:pt x="65" y="115867"/>
                  </a:moveTo>
                  <a:lnTo>
                    <a:pt x="13757" y="115867"/>
                  </a:lnTo>
                  <a:lnTo>
                    <a:pt x="13757" y="67"/>
                  </a:lnTo>
                  <a:lnTo>
                    <a:pt x="65" y="67"/>
                  </a:lnTo>
                  <a:close/>
                </a:path>
              </a:pathLst>
            </a:custGeom>
            <a:solidFill>
              <a:srgbClr val="000000"/>
            </a:solidFill>
            <a:ln w="1524" cap="flat">
              <a:noFill/>
              <a:prstDash val="solid"/>
              <a:round/>
            </a:ln>
          </p:spPr>
          <p:txBody>
            <a:bodyPr rtlCol="0" anchor="ctr"/>
            <a:lstStyle/>
            <a:p>
              <a:endParaRPr lang="en-US"/>
            </a:p>
          </p:txBody>
        </p:sp>
        <p:sp>
          <p:nvSpPr>
            <p:cNvPr id="332" name="Freeform: Shape 331">
              <a:extLst>
                <a:ext uri="{FF2B5EF4-FFF2-40B4-BE49-F238E27FC236}">
                  <a16:creationId xmlns:a16="http://schemas.microsoft.com/office/drawing/2014/main" id="{2197AAA3-952A-41AB-A627-ACCE46E8072F}"/>
                </a:ext>
              </a:extLst>
            </p:cNvPr>
            <p:cNvSpPr/>
            <p:nvPr/>
          </p:nvSpPr>
          <p:spPr>
            <a:xfrm flipV="1">
              <a:off x="5503614" y="2840908"/>
              <a:ext cx="13692" cy="115800"/>
            </a:xfrm>
            <a:custGeom>
              <a:avLst/>
              <a:gdLst>
                <a:gd name="connsiteX0" fmla="*/ 67 w 13692"/>
                <a:gd name="connsiteY0" fmla="*/ 83410 h 115800"/>
                <a:gd name="connsiteX1" fmla="*/ 13759 w 13692"/>
                <a:gd name="connsiteY1" fmla="*/ 83410 h 115800"/>
                <a:gd name="connsiteX2" fmla="*/ 13759 w 13692"/>
                <a:gd name="connsiteY2" fmla="*/ 67 h 115800"/>
                <a:gd name="connsiteX3" fmla="*/ 67 w 13692"/>
                <a:gd name="connsiteY3" fmla="*/ 67 h 115800"/>
                <a:gd name="connsiteX4" fmla="*/ 67 w 13692"/>
                <a:gd name="connsiteY4" fmla="*/ 115867 h 115800"/>
                <a:gd name="connsiteX5" fmla="*/ 13759 w 13692"/>
                <a:gd name="connsiteY5" fmla="*/ 115867 h 115800"/>
                <a:gd name="connsiteX6" fmla="*/ 13759 w 13692"/>
                <a:gd name="connsiteY6" fmla="*/ 98508 h 115800"/>
                <a:gd name="connsiteX7" fmla="*/ 67 w 13692"/>
                <a:gd name="connsiteY7" fmla="*/ 98508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67" y="83410"/>
                  </a:moveTo>
                  <a:lnTo>
                    <a:pt x="13759" y="83410"/>
                  </a:lnTo>
                  <a:lnTo>
                    <a:pt x="13759" y="67"/>
                  </a:lnTo>
                  <a:lnTo>
                    <a:pt x="67" y="67"/>
                  </a:lnTo>
                  <a:close/>
                  <a:moveTo>
                    <a:pt x="67" y="115867"/>
                  </a:moveTo>
                  <a:lnTo>
                    <a:pt x="13759" y="115867"/>
                  </a:lnTo>
                  <a:lnTo>
                    <a:pt x="13759" y="98508"/>
                  </a:lnTo>
                  <a:lnTo>
                    <a:pt x="67" y="98508"/>
                  </a:lnTo>
                  <a:close/>
                </a:path>
              </a:pathLst>
            </a:custGeom>
            <a:solidFill>
              <a:srgbClr val="000000"/>
            </a:solidFill>
            <a:ln w="1524" cap="flat">
              <a:noFill/>
              <a:prstDash val="solid"/>
              <a:round/>
            </a:ln>
          </p:spPr>
          <p:txBody>
            <a:bodyPr rtlCol="0" anchor="ctr"/>
            <a:lstStyle/>
            <a:p>
              <a:endParaRPr lang="en-US"/>
            </a:p>
          </p:txBody>
        </p:sp>
        <p:sp>
          <p:nvSpPr>
            <p:cNvPr id="333" name="Freeform: Shape 332">
              <a:extLst>
                <a:ext uri="{FF2B5EF4-FFF2-40B4-BE49-F238E27FC236}">
                  <a16:creationId xmlns:a16="http://schemas.microsoft.com/office/drawing/2014/main" id="{D0DE5134-7663-4FE5-98FE-A52E7F488B8C}"/>
                </a:ext>
              </a:extLst>
            </p:cNvPr>
            <p:cNvSpPr/>
            <p:nvPr/>
          </p:nvSpPr>
          <p:spPr>
            <a:xfrm flipV="1">
              <a:off x="5545432" y="2871364"/>
              <a:ext cx="121681" cy="85344"/>
            </a:xfrm>
            <a:custGeom>
              <a:avLst/>
              <a:gdLst>
                <a:gd name="connsiteX0" fmla="*/ 65450 w 121681"/>
                <a:gd name="connsiteY0" fmla="*/ 67419 h 85344"/>
                <a:gd name="connsiteX1" fmla="*/ 77737 w 121681"/>
                <a:gd name="connsiteY1" fmla="*/ 81040 h 85344"/>
                <a:gd name="connsiteX2" fmla="*/ 94549 w 121681"/>
                <a:gd name="connsiteY2" fmla="*/ 85421 h 85344"/>
                <a:gd name="connsiteX3" fmla="*/ 114647 w 121681"/>
                <a:gd name="connsiteY3" fmla="*/ 76301 h 85344"/>
                <a:gd name="connsiteX4" fmla="*/ 121719 w 121681"/>
                <a:gd name="connsiteY4" fmla="*/ 50393 h 85344"/>
                <a:gd name="connsiteX5" fmla="*/ 121719 w 121681"/>
                <a:gd name="connsiteY5" fmla="*/ 77 h 85344"/>
                <a:gd name="connsiteX6" fmla="*/ 107956 w 121681"/>
                <a:gd name="connsiteY6" fmla="*/ 77 h 85344"/>
                <a:gd name="connsiteX7" fmla="*/ 107956 w 121681"/>
                <a:gd name="connsiteY7" fmla="*/ 49941 h 85344"/>
                <a:gd name="connsiteX8" fmla="*/ 103693 w 121681"/>
                <a:gd name="connsiteY8" fmla="*/ 67705 h 85344"/>
                <a:gd name="connsiteX9" fmla="*/ 90763 w 121681"/>
                <a:gd name="connsiteY9" fmla="*/ 73515 h 85344"/>
                <a:gd name="connsiteX10" fmla="*/ 73927 w 121681"/>
                <a:gd name="connsiteY10" fmla="*/ 66443 h 85344"/>
                <a:gd name="connsiteX11" fmla="*/ 67760 w 121681"/>
                <a:gd name="connsiteY11" fmla="*/ 47178 h 85344"/>
                <a:gd name="connsiteX12" fmla="*/ 67760 w 121681"/>
                <a:gd name="connsiteY12" fmla="*/ 77 h 85344"/>
                <a:gd name="connsiteX13" fmla="*/ 53996 w 121681"/>
                <a:gd name="connsiteY13" fmla="*/ 77 h 85344"/>
                <a:gd name="connsiteX14" fmla="*/ 53996 w 121681"/>
                <a:gd name="connsiteY14" fmla="*/ 49941 h 85344"/>
                <a:gd name="connsiteX15" fmla="*/ 49758 w 121681"/>
                <a:gd name="connsiteY15" fmla="*/ 67752 h 85344"/>
                <a:gd name="connsiteX16" fmla="*/ 36661 w 121681"/>
                <a:gd name="connsiteY16" fmla="*/ 73515 h 85344"/>
                <a:gd name="connsiteX17" fmla="*/ 19968 w 121681"/>
                <a:gd name="connsiteY17" fmla="*/ 66419 h 85344"/>
                <a:gd name="connsiteX18" fmla="*/ 13801 w 121681"/>
                <a:gd name="connsiteY18" fmla="*/ 47178 h 85344"/>
                <a:gd name="connsiteX19" fmla="*/ 13801 w 121681"/>
                <a:gd name="connsiteY19" fmla="*/ 77 h 85344"/>
                <a:gd name="connsiteX20" fmla="*/ 37 w 121681"/>
                <a:gd name="connsiteY20" fmla="*/ 77 h 85344"/>
                <a:gd name="connsiteX21" fmla="*/ 37 w 121681"/>
                <a:gd name="connsiteY21" fmla="*/ 83421 h 85344"/>
                <a:gd name="connsiteX22" fmla="*/ 13801 w 121681"/>
                <a:gd name="connsiteY22" fmla="*/ 83421 h 85344"/>
                <a:gd name="connsiteX23" fmla="*/ 13801 w 121681"/>
                <a:gd name="connsiteY23" fmla="*/ 70467 h 85344"/>
                <a:gd name="connsiteX24" fmla="*/ 25040 w 121681"/>
                <a:gd name="connsiteY24" fmla="*/ 81778 h 85344"/>
                <a:gd name="connsiteX25" fmla="*/ 40590 w 121681"/>
                <a:gd name="connsiteY25" fmla="*/ 85421 h 85344"/>
                <a:gd name="connsiteX26" fmla="*/ 56044 w 121681"/>
                <a:gd name="connsiteY26" fmla="*/ 80802 h 85344"/>
                <a:gd name="connsiteX27" fmla="*/ 65450 w 121681"/>
                <a:gd name="connsiteY27" fmla="*/ 67419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681" h="85344">
                  <a:moveTo>
                    <a:pt x="65450" y="67419"/>
                  </a:moveTo>
                  <a:cubicBezTo>
                    <a:pt x="68879" y="73579"/>
                    <a:pt x="72975" y="78119"/>
                    <a:pt x="77737" y="81040"/>
                  </a:cubicBezTo>
                  <a:cubicBezTo>
                    <a:pt x="82500" y="83961"/>
                    <a:pt x="88104" y="85421"/>
                    <a:pt x="94549" y="85421"/>
                  </a:cubicBezTo>
                  <a:cubicBezTo>
                    <a:pt x="103233" y="85421"/>
                    <a:pt x="109932" y="82381"/>
                    <a:pt x="114647" y="76301"/>
                  </a:cubicBezTo>
                  <a:cubicBezTo>
                    <a:pt x="119362" y="70237"/>
                    <a:pt x="121719" y="61601"/>
                    <a:pt x="121719" y="50393"/>
                  </a:cubicBezTo>
                  <a:lnTo>
                    <a:pt x="121719" y="77"/>
                  </a:lnTo>
                  <a:lnTo>
                    <a:pt x="107956" y="77"/>
                  </a:lnTo>
                  <a:lnTo>
                    <a:pt x="107956" y="49941"/>
                  </a:lnTo>
                  <a:cubicBezTo>
                    <a:pt x="107956" y="57926"/>
                    <a:pt x="106535" y="63847"/>
                    <a:pt x="103693" y="67705"/>
                  </a:cubicBezTo>
                  <a:cubicBezTo>
                    <a:pt x="100867" y="71578"/>
                    <a:pt x="96557" y="73515"/>
                    <a:pt x="90763" y="73515"/>
                  </a:cubicBezTo>
                  <a:cubicBezTo>
                    <a:pt x="83667" y="73515"/>
                    <a:pt x="78055" y="71158"/>
                    <a:pt x="73927" y="66443"/>
                  </a:cubicBezTo>
                  <a:cubicBezTo>
                    <a:pt x="69816" y="61744"/>
                    <a:pt x="67760" y="55322"/>
                    <a:pt x="67760" y="47178"/>
                  </a:cubicBezTo>
                  <a:lnTo>
                    <a:pt x="67760" y="77"/>
                  </a:lnTo>
                  <a:lnTo>
                    <a:pt x="53996" y="77"/>
                  </a:lnTo>
                  <a:lnTo>
                    <a:pt x="53996" y="49941"/>
                  </a:lnTo>
                  <a:cubicBezTo>
                    <a:pt x="53996" y="57974"/>
                    <a:pt x="52584" y="63911"/>
                    <a:pt x="49758" y="67752"/>
                  </a:cubicBezTo>
                  <a:cubicBezTo>
                    <a:pt x="46932" y="71594"/>
                    <a:pt x="42566" y="73515"/>
                    <a:pt x="36661" y="73515"/>
                  </a:cubicBezTo>
                  <a:cubicBezTo>
                    <a:pt x="29660" y="73515"/>
                    <a:pt x="24096" y="71150"/>
                    <a:pt x="19968" y="66419"/>
                  </a:cubicBezTo>
                  <a:cubicBezTo>
                    <a:pt x="15857" y="61688"/>
                    <a:pt x="13801" y="55275"/>
                    <a:pt x="13801" y="47178"/>
                  </a:cubicBezTo>
                  <a:lnTo>
                    <a:pt x="13801" y="77"/>
                  </a:lnTo>
                  <a:lnTo>
                    <a:pt x="37" y="77"/>
                  </a:lnTo>
                  <a:lnTo>
                    <a:pt x="37" y="83421"/>
                  </a:lnTo>
                  <a:lnTo>
                    <a:pt x="13801" y="83421"/>
                  </a:lnTo>
                  <a:lnTo>
                    <a:pt x="13801" y="70467"/>
                  </a:lnTo>
                  <a:cubicBezTo>
                    <a:pt x="16928" y="75579"/>
                    <a:pt x="20675" y="79349"/>
                    <a:pt x="25040" y="81778"/>
                  </a:cubicBezTo>
                  <a:cubicBezTo>
                    <a:pt x="29406" y="84207"/>
                    <a:pt x="34589" y="85421"/>
                    <a:pt x="40590" y="85421"/>
                  </a:cubicBezTo>
                  <a:cubicBezTo>
                    <a:pt x="46654" y="85421"/>
                    <a:pt x="51806" y="83882"/>
                    <a:pt x="56044" y="80802"/>
                  </a:cubicBezTo>
                  <a:cubicBezTo>
                    <a:pt x="60283" y="77738"/>
                    <a:pt x="63418" y="73277"/>
                    <a:pt x="65450" y="67419"/>
                  </a:cubicBezTo>
                  <a:close/>
                </a:path>
              </a:pathLst>
            </a:custGeom>
            <a:solidFill>
              <a:srgbClr val="000000"/>
            </a:solidFill>
            <a:ln w="1524" cap="flat">
              <a:noFill/>
              <a:prstDash val="solid"/>
              <a:round/>
            </a:ln>
          </p:spPr>
          <p:txBody>
            <a:bodyPr rtlCol="0" anchor="ctr"/>
            <a:lstStyle/>
            <a:p>
              <a:endParaRPr lang="en-US"/>
            </a:p>
          </p:txBody>
        </p:sp>
        <p:sp>
          <p:nvSpPr>
            <p:cNvPr id="334" name="Freeform: Shape 333">
              <a:extLst>
                <a:ext uri="{FF2B5EF4-FFF2-40B4-BE49-F238E27FC236}">
                  <a16:creationId xmlns:a16="http://schemas.microsoft.com/office/drawing/2014/main" id="{ABA1864A-BA18-4C56-A280-A55311E02286}"/>
                </a:ext>
              </a:extLst>
            </p:cNvPr>
            <p:cNvSpPr/>
            <p:nvPr/>
          </p:nvSpPr>
          <p:spPr>
            <a:xfrm flipV="1">
              <a:off x="5689197" y="2871364"/>
              <a:ext cx="70413" cy="87510"/>
            </a:xfrm>
            <a:custGeom>
              <a:avLst/>
              <a:gdLst>
                <a:gd name="connsiteX0" fmla="*/ 43164 w 70413"/>
                <a:gd name="connsiteY0" fmla="*/ 44131 h 87510"/>
                <a:gd name="connsiteX1" fmla="*/ 20161 w 70413"/>
                <a:gd name="connsiteY1" fmla="*/ 40345 h 87510"/>
                <a:gd name="connsiteX2" fmla="*/ 13756 w 70413"/>
                <a:gd name="connsiteY2" fmla="*/ 27391 h 87510"/>
                <a:gd name="connsiteX3" fmla="*/ 18566 w 70413"/>
                <a:gd name="connsiteY3" fmla="*/ 15818 h 87510"/>
                <a:gd name="connsiteX4" fmla="*/ 31615 w 70413"/>
                <a:gd name="connsiteY4" fmla="*/ 11556 h 87510"/>
                <a:gd name="connsiteX5" fmla="*/ 49903 w 70413"/>
                <a:gd name="connsiteY5" fmla="*/ 19628 h 87510"/>
                <a:gd name="connsiteX6" fmla="*/ 56785 w 70413"/>
                <a:gd name="connsiteY6" fmla="*/ 41083 h 87510"/>
                <a:gd name="connsiteX7" fmla="*/ 56785 w 70413"/>
                <a:gd name="connsiteY7" fmla="*/ 44131 h 87510"/>
                <a:gd name="connsiteX8" fmla="*/ 70477 w 70413"/>
                <a:gd name="connsiteY8" fmla="*/ 49799 h 87510"/>
                <a:gd name="connsiteX9" fmla="*/ 70477 w 70413"/>
                <a:gd name="connsiteY9" fmla="*/ 2245 h 87510"/>
                <a:gd name="connsiteX10" fmla="*/ 56785 w 70413"/>
                <a:gd name="connsiteY10" fmla="*/ 2245 h 87510"/>
                <a:gd name="connsiteX11" fmla="*/ 56785 w 70413"/>
                <a:gd name="connsiteY11" fmla="*/ 14890 h 87510"/>
                <a:gd name="connsiteX12" fmla="*/ 45093 w 70413"/>
                <a:gd name="connsiteY12" fmla="*/ 3698 h 87510"/>
                <a:gd name="connsiteX13" fmla="*/ 27972 w 70413"/>
                <a:gd name="connsiteY13" fmla="*/ 78 h 87510"/>
                <a:gd name="connsiteX14" fmla="*/ 7612 w 70413"/>
                <a:gd name="connsiteY14" fmla="*/ 7270 h 87510"/>
                <a:gd name="connsiteX15" fmla="*/ 63 w 70413"/>
                <a:gd name="connsiteY15" fmla="*/ 26510 h 87510"/>
                <a:gd name="connsiteX16" fmla="*/ 9469 w 70413"/>
                <a:gd name="connsiteY16" fmla="*/ 47703 h 87510"/>
                <a:gd name="connsiteX17" fmla="*/ 37568 w 70413"/>
                <a:gd name="connsiteY17" fmla="*/ 54847 h 87510"/>
                <a:gd name="connsiteX18" fmla="*/ 56785 w 70413"/>
                <a:gd name="connsiteY18" fmla="*/ 54847 h 87510"/>
                <a:gd name="connsiteX19" fmla="*/ 56785 w 70413"/>
                <a:gd name="connsiteY19" fmla="*/ 56204 h 87510"/>
                <a:gd name="connsiteX20" fmla="*/ 50570 w 70413"/>
                <a:gd name="connsiteY20" fmla="*/ 70825 h 87510"/>
                <a:gd name="connsiteX21" fmla="*/ 33115 w 70413"/>
                <a:gd name="connsiteY21" fmla="*/ 75992 h 87510"/>
                <a:gd name="connsiteX22" fmla="*/ 19185 w 70413"/>
                <a:gd name="connsiteY22" fmla="*/ 74278 h 87510"/>
                <a:gd name="connsiteX23" fmla="*/ 6183 w 70413"/>
                <a:gd name="connsiteY23" fmla="*/ 69134 h 87510"/>
                <a:gd name="connsiteX24" fmla="*/ 6183 w 70413"/>
                <a:gd name="connsiteY24" fmla="*/ 81803 h 87510"/>
                <a:gd name="connsiteX25" fmla="*/ 20756 w 70413"/>
                <a:gd name="connsiteY25" fmla="*/ 86137 h 87510"/>
                <a:gd name="connsiteX26" fmla="*/ 34520 w 70413"/>
                <a:gd name="connsiteY26" fmla="*/ 87589 h 87510"/>
                <a:gd name="connsiteX27" fmla="*/ 61547 w 70413"/>
                <a:gd name="connsiteY27" fmla="*/ 78207 h 87510"/>
                <a:gd name="connsiteX28" fmla="*/ 70477 w 70413"/>
                <a:gd name="connsiteY28" fmla="*/ 4979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164" y="44131"/>
                  </a:moveTo>
                  <a:cubicBezTo>
                    <a:pt x="32099" y="44131"/>
                    <a:pt x="24432" y="42869"/>
                    <a:pt x="20161" y="40345"/>
                  </a:cubicBezTo>
                  <a:cubicBezTo>
                    <a:pt x="15891" y="37821"/>
                    <a:pt x="13756" y="33503"/>
                    <a:pt x="13756" y="27391"/>
                  </a:cubicBezTo>
                  <a:cubicBezTo>
                    <a:pt x="13756" y="22533"/>
                    <a:pt x="15359" y="18676"/>
                    <a:pt x="18566" y="15818"/>
                  </a:cubicBezTo>
                  <a:cubicBezTo>
                    <a:pt x="21772" y="12977"/>
                    <a:pt x="26122" y="11556"/>
                    <a:pt x="31615" y="11556"/>
                  </a:cubicBezTo>
                  <a:cubicBezTo>
                    <a:pt x="39219" y="11556"/>
                    <a:pt x="45315" y="14247"/>
                    <a:pt x="49903" y="19628"/>
                  </a:cubicBezTo>
                  <a:cubicBezTo>
                    <a:pt x="54491" y="25010"/>
                    <a:pt x="56785" y="32161"/>
                    <a:pt x="56785" y="41083"/>
                  </a:cubicBezTo>
                  <a:lnTo>
                    <a:pt x="56785" y="44131"/>
                  </a:lnTo>
                  <a:close/>
                  <a:moveTo>
                    <a:pt x="70477" y="49799"/>
                  </a:moveTo>
                  <a:lnTo>
                    <a:pt x="70477" y="2245"/>
                  </a:lnTo>
                  <a:lnTo>
                    <a:pt x="56785" y="2245"/>
                  </a:lnTo>
                  <a:lnTo>
                    <a:pt x="56785" y="14890"/>
                  </a:lnTo>
                  <a:cubicBezTo>
                    <a:pt x="53657" y="9841"/>
                    <a:pt x="49760" y="6111"/>
                    <a:pt x="45093" y="3698"/>
                  </a:cubicBezTo>
                  <a:cubicBezTo>
                    <a:pt x="40426" y="1285"/>
                    <a:pt x="34719" y="78"/>
                    <a:pt x="27972" y="78"/>
                  </a:cubicBezTo>
                  <a:cubicBezTo>
                    <a:pt x="19447" y="78"/>
                    <a:pt x="12660" y="2475"/>
                    <a:pt x="7612" y="7270"/>
                  </a:cubicBezTo>
                  <a:cubicBezTo>
                    <a:pt x="2580" y="12064"/>
                    <a:pt x="63" y="18477"/>
                    <a:pt x="63" y="26510"/>
                  </a:cubicBezTo>
                  <a:cubicBezTo>
                    <a:pt x="63" y="35876"/>
                    <a:pt x="3199" y="42941"/>
                    <a:pt x="9469" y="47703"/>
                  </a:cubicBezTo>
                  <a:cubicBezTo>
                    <a:pt x="15756" y="52466"/>
                    <a:pt x="25122" y="54847"/>
                    <a:pt x="37568" y="54847"/>
                  </a:cubicBezTo>
                  <a:lnTo>
                    <a:pt x="56785" y="54847"/>
                  </a:lnTo>
                  <a:lnTo>
                    <a:pt x="56785" y="56204"/>
                  </a:lnTo>
                  <a:cubicBezTo>
                    <a:pt x="56785" y="62507"/>
                    <a:pt x="54713" y="67380"/>
                    <a:pt x="50570" y="70825"/>
                  </a:cubicBezTo>
                  <a:cubicBezTo>
                    <a:pt x="46426" y="74270"/>
                    <a:pt x="40608" y="75992"/>
                    <a:pt x="33115" y="75992"/>
                  </a:cubicBezTo>
                  <a:cubicBezTo>
                    <a:pt x="28353" y="75992"/>
                    <a:pt x="23709" y="75421"/>
                    <a:pt x="19185" y="74278"/>
                  </a:cubicBezTo>
                  <a:cubicBezTo>
                    <a:pt x="14676" y="73135"/>
                    <a:pt x="10342" y="71420"/>
                    <a:pt x="6183" y="69134"/>
                  </a:cubicBezTo>
                  <a:lnTo>
                    <a:pt x="6183" y="81803"/>
                  </a:lnTo>
                  <a:cubicBezTo>
                    <a:pt x="11184" y="83739"/>
                    <a:pt x="16042" y="85184"/>
                    <a:pt x="20756" y="86137"/>
                  </a:cubicBezTo>
                  <a:cubicBezTo>
                    <a:pt x="25471" y="87105"/>
                    <a:pt x="30059" y="87589"/>
                    <a:pt x="34520" y="87589"/>
                  </a:cubicBezTo>
                  <a:cubicBezTo>
                    <a:pt x="46585" y="87589"/>
                    <a:pt x="55594" y="84462"/>
                    <a:pt x="61547" y="78207"/>
                  </a:cubicBezTo>
                  <a:cubicBezTo>
                    <a:pt x="67500" y="71968"/>
                    <a:pt x="70477" y="62499"/>
                    <a:pt x="70477" y="49799"/>
                  </a:cubicBezTo>
                  <a:close/>
                </a:path>
              </a:pathLst>
            </a:custGeom>
            <a:solidFill>
              <a:srgbClr val="000000"/>
            </a:solidFill>
            <a:ln w="1524" cap="flat">
              <a:noFill/>
              <a:prstDash val="solid"/>
              <a:round/>
            </a:ln>
          </p:spPr>
          <p:txBody>
            <a:bodyPr rtlCol="0" anchor="ctr"/>
            <a:lstStyle/>
            <a:p>
              <a:endParaRPr lang="en-US"/>
            </a:p>
          </p:txBody>
        </p:sp>
        <p:sp>
          <p:nvSpPr>
            <p:cNvPr id="335" name="Freeform: Shape 334">
              <a:extLst>
                <a:ext uri="{FF2B5EF4-FFF2-40B4-BE49-F238E27FC236}">
                  <a16:creationId xmlns:a16="http://schemas.microsoft.com/office/drawing/2014/main" id="{25C7DB8E-7368-4EA8-B5A6-0365BA882F13}"/>
                </a:ext>
              </a:extLst>
            </p:cNvPr>
            <p:cNvSpPr/>
            <p:nvPr/>
          </p:nvSpPr>
          <p:spPr>
            <a:xfrm flipV="1">
              <a:off x="5777538" y="2849695"/>
              <a:ext cx="52006" cy="107013"/>
            </a:xfrm>
            <a:custGeom>
              <a:avLst/>
              <a:gdLst>
                <a:gd name="connsiteX0" fmla="*/ 23889 w 52006"/>
                <a:gd name="connsiteY0" fmla="*/ 107083 h 107013"/>
                <a:gd name="connsiteX1" fmla="*/ 23889 w 52006"/>
                <a:gd name="connsiteY1" fmla="*/ 83413 h 107013"/>
                <a:gd name="connsiteX2" fmla="*/ 52083 w 52006"/>
                <a:gd name="connsiteY2" fmla="*/ 83413 h 107013"/>
                <a:gd name="connsiteX3" fmla="*/ 52083 w 52006"/>
                <a:gd name="connsiteY3" fmla="*/ 72769 h 107013"/>
                <a:gd name="connsiteX4" fmla="*/ 23889 w 52006"/>
                <a:gd name="connsiteY4" fmla="*/ 72769 h 107013"/>
                <a:gd name="connsiteX5" fmla="*/ 23889 w 52006"/>
                <a:gd name="connsiteY5" fmla="*/ 27525 h 107013"/>
                <a:gd name="connsiteX6" fmla="*/ 26675 w 52006"/>
                <a:gd name="connsiteY6" fmla="*/ 14429 h 107013"/>
                <a:gd name="connsiteX7" fmla="*/ 38034 w 52006"/>
                <a:gd name="connsiteY7" fmla="*/ 11523 h 107013"/>
                <a:gd name="connsiteX8" fmla="*/ 52083 w 52006"/>
                <a:gd name="connsiteY8" fmla="*/ 11523 h 107013"/>
                <a:gd name="connsiteX9" fmla="*/ 52083 w 52006"/>
                <a:gd name="connsiteY9" fmla="*/ 70 h 107013"/>
                <a:gd name="connsiteX10" fmla="*/ 38034 w 52006"/>
                <a:gd name="connsiteY10" fmla="*/ 70 h 107013"/>
                <a:gd name="connsiteX11" fmla="*/ 16150 w 52006"/>
                <a:gd name="connsiteY11" fmla="*/ 5975 h 107013"/>
                <a:gd name="connsiteX12" fmla="*/ 10126 w 52006"/>
                <a:gd name="connsiteY12" fmla="*/ 27525 h 107013"/>
                <a:gd name="connsiteX13" fmla="*/ 10126 w 52006"/>
                <a:gd name="connsiteY13" fmla="*/ 72769 h 107013"/>
                <a:gd name="connsiteX14" fmla="*/ 77 w 52006"/>
                <a:gd name="connsiteY14" fmla="*/ 72769 h 107013"/>
                <a:gd name="connsiteX15" fmla="*/ 77 w 52006"/>
                <a:gd name="connsiteY15" fmla="*/ 83413 h 107013"/>
                <a:gd name="connsiteX16" fmla="*/ 10126 w 52006"/>
                <a:gd name="connsiteY16" fmla="*/ 83413 h 107013"/>
                <a:gd name="connsiteX17" fmla="*/ 10126 w 52006"/>
                <a:gd name="connsiteY17" fmla="*/ 107083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3889" y="107083"/>
                  </a:moveTo>
                  <a:lnTo>
                    <a:pt x="23889" y="83413"/>
                  </a:lnTo>
                  <a:lnTo>
                    <a:pt x="52083" y="83413"/>
                  </a:lnTo>
                  <a:lnTo>
                    <a:pt x="52083" y="72769"/>
                  </a:lnTo>
                  <a:lnTo>
                    <a:pt x="23889" y="72769"/>
                  </a:lnTo>
                  <a:lnTo>
                    <a:pt x="23889" y="27525"/>
                  </a:lnTo>
                  <a:cubicBezTo>
                    <a:pt x="23889" y="20731"/>
                    <a:pt x="24818" y="16365"/>
                    <a:pt x="26675" y="14429"/>
                  </a:cubicBezTo>
                  <a:cubicBezTo>
                    <a:pt x="28533" y="12492"/>
                    <a:pt x="32319" y="11523"/>
                    <a:pt x="38034" y="11523"/>
                  </a:cubicBezTo>
                  <a:lnTo>
                    <a:pt x="52083" y="11523"/>
                  </a:lnTo>
                  <a:lnTo>
                    <a:pt x="52083" y="70"/>
                  </a:lnTo>
                  <a:lnTo>
                    <a:pt x="38034" y="70"/>
                  </a:lnTo>
                  <a:cubicBezTo>
                    <a:pt x="27461" y="70"/>
                    <a:pt x="20167" y="2038"/>
                    <a:pt x="16150" y="5975"/>
                  </a:cubicBezTo>
                  <a:cubicBezTo>
                    <a:pt x="12134" y="9928"/>
                    <a:pt x="10126" y="17112"/>
                    <a:pt x="10126" y="27525"/>
                  </a:cubicBezTo>
                  <a:lnTo>
                    <a:pt x="10126" y="72769"/>
                  </a:lnTo>
                  <a:lnTo>
                    <a:pt x="77" y="72769"/>
                  </a:lnTo>
                  <a:lnTo>
                    <a:pt x="77" y="83413"/>
                  </a:lnTo>
                  <a:lnTo>
                    <a:pt x="10126" y="83413"/>
                  </a:lnTo>
                  <a:lnTo>
                    <a:pt x="10126" y="107083"/>
                  </a:lnTo>
                  <a:close/>
                </a:path>
              </a:pathLst>
            </a:custGeom>
            <a:solidFill>
              <a:srgbClr val="000000"/>
            </a:solidFill>
            <a:ln w="1524" cap="flat">
              <a:noFill/>
              <a:prstDash val="solid"/>
              <a:round/>
            </a:ln>
          </p:spPr>
          <p:txBody>
            <a:bodyPr rtlCol="0" anchor="ctr"/>
            <a:lstStyle/>
            <a:p>
              <a:endParaRPr lang="en-US"/>
            </a:p>
          </p:txBody>
        </p:sp>
        <p:sp>
          <p:nvSpPr>
            <p:cNvPr id="336" name="Freeform: Shape 335">
              <a:extLst>
                <a:ext uri="{FF2B5EF4-FFF2-40B4-BE49-F238E27FC236}">
                  <a16:creationId xmlns:a16="http://schemas.microsoft.com/office/drawing/2014/main" id="{2F2EE72C-1826-486E-A28F-70F6E73A7189}"/>
                </a:ext>
              </a:extLst>
            </p:cNvPr>
            <p:cNvSpPr/>
            <p:nvPr/>
          </p:nvSpPr>
          <p:spPr>
            <a:xfrm flipV="1">
              <a:off x="5841603" y="2871364"/>
              <a:ext cx="76509" cy="87510"/>
            </a:xfrm>
            <a:custGeom>
              <a:avLst/>
              <a:gdLst>
                <a:gd name="connsiteX0" fmla="*/ 38313 w 76509"/>
                <a:gd name="connsiteY0" fmla="*/ 75992 h 87510"/>
                <a:gd name="connsiteX1" fmla="*/ 20906 w 76509"/>
                <a:gd name="connsiteY1" fmla="*/ 67396 h 87510"/>
                <a:gd name="connsiteX2" fmla="*/ 14500 w 76509"/>
                <a:gd name="connsiteY2" fmla="*/ 43846 h 87510"/>
                <a:gd name="connsiteX3" fmla="*/ 20858 w 76509"/>
                <a:gd name="connsiteY3" fmla="*/ 20295 h 87510"/>
                <a:gd name="connsiteX4" fmla="*/ 38313 w 76509"/>
                <a:gd name="connsiteY4" fmla="*/ 11699 h 87510"/>
                <a:gd name="connsiteX5" fmla="*/ 55648 w 76509"/>
                <a:gd name="connsiteY5" fmla="*/ 20319 h 87510"/>
                <a:gd name="connsiteX6" fmla="*/ 62054 w 76509"/>
                <a:gd name="connsiteY6" fmla="*/ 43846 h 87510"/>
                <a:gd name="connsiteX7" fmla="*/ 55648 w 76509"/>
                <a:gd name="connsiteY7" fmla="*/ 67325 h 87510"/>
                <a:gd name="connsiteX8" fmla="*/ 38313 w 76509"/>
                <a:gd name="connsiteY8" fmla="*/ 75992 h 87510"/>
                <a:gd name="connsiteX9" fmla="*/ 38313 w 76509"/>
                <a:gd name="connsiteY9" fmla="*/ 87589 h 87510"/>
                <a:gd name="connsiteX10" fmla="*/ 66364 w 76509"/>
                <a:gd name="connsiteY10" fmla="*/ 75969 h 87510"/>
                <a:gd name="connsiteX11" fmla="*/ 76580 w 76509"/>
                <a:gd name="connsiteY11" fmla="*/ 43846 h 87510"/>
                <a:gd name="connsiteX12" fmla="*/ 66364 w 76509"/>
                <a:gd name="connsiteY12" fmla="*/ 11722 h 87510"/>
                <a:gd name="connsiteX13" fmla="*/ 38313 w 76509"/>
                <a:gd name="connsiteY13" fmla="*/ 78 h 87510"/>
                <a:gd name="connsiteX14" fmla="*/ 10214 w 76509"/>
                <a:gd name="connsiteY14" fmla="*/ 11722 h 87510"/>
                <a:gd name="connsiteX15" fmla="*/ 70 w 76509"/>
                <a:gd name="connsiteY15" fmla="*/ 43846 h 87510"/>
                <a:gd name="connsiteX16" fmla="*/ 10214 w 76509"/>
                <a:gd name="connsiteY16" fmla="*/ 75969 h 87510"/>
                <a:gd name="connsiteX17" fmla="*/ 38313 w 76509"/>
                <a:gd name="connsiteY17" fmla="*/ 8758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313" y="75992"/>
                  </a:moveTo>
                  <a:cubicBezTo>
                    <a:pt x="30979" y="75992"/>
                    <a:pt x="25176" y="73127"/>
                    <a:pt x="20906" y="67396"/>
                  </a:cubicBezTo>
                  <a:cubicBezTo>
                    <a:pt x="16636" y="61665"/>
                    <a:pt x="14500" y="53815"/>
                    <a:pt x="14500" y="43846"/>
                  </a:cubicBezTo>
                  <a:cubicBezTo>
                    <a:pt x="14500" y="33876"/>
                    <a:pt x="16620" y="26026"/>
                    <a:pt x="20858" y="20295"/>
                  </a:cubicBezTo>
                  <a:cubicBezTo>
                    <a:pt x="25113" y="14564"/>
                    <a:pt x="30931" y="11699"/>
                    <a:pt x="38313" y="11699"/>
                  </a:cubicBezTo>
                  <a:cubicBezTo>
                    <a:pt x="45615" y="11699"/>
                    <a:pt x="51394" y="14572"/>
                    <a:pt x="55648" y="20319"/>
                  </a:cubicBezTo>
                  <a:cubicBezTo>
                    <a:pt x="59919" y="26081"/>
                    <a:pt x="62054" y="33924"/>
                    <a:pt x="62054" y="43846"/>
                  </a:cubicBezTo>
                  <a:cubicBezTo>
                    <a:pt x="62054" y="53720"/>
                    <a:pt x="59919" y="61546"/>
                    <a:pt x="55648" y="67325"/>
                  </a:cubicBezTo>
                  <a:cubicBezTo>
                    <a:pt x="51394" y="73103"/>
                    <a:pt x="45615" y="75992"/>
                    <a:pt x="38313" y="75992"/>
                  </a:cubicBezTo>
                  <a:close/>
                  <a:moveTo>
                    <a:pt x="38313" y="87589"/>
                  </a:moveTo>
                  <a:cubicBezTo>
                    <a:pt x="50219" y="87589"/>
                    <a:pt x="59570" y="83716"/>
                    <a:pt x="66364" y="75969"/>
                  </a:cubicBezTo>
                  <a:cubicBezTo>
                    <a:pt x="73174" y="68237"/>
                    <a:pt x="76580" y="57530"/>
                    <a:pt x="76580" y="43846"/>
                  </a:cubicBezTo>
                  <a:cubicBezTo>
                    <a:pt x="76580" y="30209"/>
                    <a:pt x="73174" y="19501"/>
                    <a:pt x="66364" y="11722"/>
                  </a:cubicBezTo>
                  <a:cubicBezTo>
                    <a:pt x="59570" y="3960"/>
                    <a:pt x="50219" y="78"/>
                    <a:pt x="38313" y="78"/>
                  </a:cubicBezTo>
                  <a:cubicBezTo>
                    <a:pt x="26359" y="78"/>
                    <a:pt x="16993" y="3960"/>
                    <a:pt x="10214" y="11722"/>
                  </a:cubicBezTo>
                  <a:cubicBezTo>
                    <a:pt x="3451" y="19501"/>
                    <a:pt x="70" y="30209"/>
                    <a:pt x="70" y="43846"/>
                  </a:cubicBezTo>
                  <a:cubicBezTo>
                    <a:pt x="70" y="57530"/>
                    <a:pt x="3451" y="68237"/>
                    <a:pt x="10214" y="75969"/>
                  </a:cubicBezTo>
                  <a:cubicBezTo>
                    <a:pt x="16993" y="83716"/>
                    <a:pt x="26359" y="87589"/>
                    <a:pt x="38313" y="87589"/>
                  </a:cubicBezTo>
                  <a:close/>
                </a:path>
              </a:pathLst>
            </a:custGeom>
            <a:solidFill>
              <a:srgbClr val="000000"/>
            </a:solidFill>
            <a:ln w="1524" cap="flat">
              <a:noFill/>
              <a:prstDash val="solid"/>
              <a:round/>
            </a:ln>
          </p:spPr>
          <p:txBody>
            <a:bodyPr rtlCol="0" anchor="ctr"/>
            <a:lstStyle/>
            <a:p>
              <a:endParaRPr lang="en-US"/>
            </a:p>
          </p:txBody>
        </p:sp>
        <p:sp>
          <p:nvSpPr>
            <p:cNvPr id="337" name="Freeform: Shape 336">
              <a:extLst>
                <a:ext uri="{FF2B5EF4-FFF2-40B4-BE49-F238E27FC236}">
                  <a16:creationId xmlns:a16="http://schemas.microsoft.com/office/drawing/2014/main" id="{C914FD20-4A10-41B6-A284-5921D629B6C6}"/>
                </a:ext>
              </a:extLst>
            </p:cNvPr>
            <p:cNvSpPr/>
            <p:nvPr/>
          </p:nvSpPr>
          <p:spPr>
            <a:xfrm flipV="1">
              <a:off x="5940797" y="2840908"/>
              <a:ext cx="13692" cy="115800"/>
            </a:xfrm>
            <a:custGeom>
              <a:avLst/>
              <a:gdLst>
                <a:gd name="connsiteX0" fmla="*/ 90 w 13692"/>
                <a:gd name="connsiteY0" fmla="*/ 115867 h 115800"/>
                <a:gd name="connsiteX1" fmla="*/ 13782 w 13692"/>
                <a:gd name="connsiteY1" fmla="*/ 115867 h 115800"/>
                <a:gd name="connsiteX2" fmla="*/ 13782 w 13692"/>
                <a:gd name="connsiteY2" fmla="*/ 67 h 115800"/>
                <a:gd name="connsiteX3" fmla="*/ 90 w 13692"/>
                <a:gd name="connsiteY3" fmla="*/ 67 h 115800"/>
              </a:gdLst>
              <a:ahLst/>
              <a:cxnLst>
                <a:cxn ang="0">
                  <a:pos x="connsiteX0" y="connsiteY0"/>
                </a:cxn>
                <a:cxn ang="0">
                  <a:pos x="connsiteX1" y="connsiteY1"/>
                </a:cxn>
                <a:cxn ang="0">
                  <a:pos x="connsiteX2" y="connsiteY2"/>
                </a:cxn>
                <a:cxn ang="0">
                  <a:pos x="connsiteX3" y="connsiteY3"/>
                </a:cxn>
              </a:cxnLst>
              <a:rect l="l" t="t" r="r" b="b"/>
              <a:pathLst>
                <a:path w="13692" h="115800">
                  <a:moveTo>
                    <a:pt x="90" y="115867"/>
                  </a:moveTo>
                  <a:lnTo>
                    <a:pt x="13782" y="115867"/>
                  </a:lnTo>
                  <a:lnTo>
                    <a:pt x="13782" y="67"/>
                  </a:lnTo>
                  <a:lnTo>
                    <a:pt x="90" y="67"/>
                  </a:lnTo>
                  <a:close/>
                </a:path>
              </a:pathLst>
            </a:custGeom>
            <a:solidFill>
              <a:srgbClr val="000000"/>
            </a:solidFill>
            <a:ln w="1524" cap="flat">
              <a:noFill/>
              <a:prstDash val="solid"/>
              <a:round/>
            </a:ln>
          </p:spPr>
          <p:txBody>
            <a:bodyPr rtlCol="0" anchor="ctr"/>
            <a:lstStyle/>
            <a:p>
              <a:endParaRPr lang="en-US"/>
            </a:p>
          </p:txBody>
        </p:sp>
        <p:sp>
          <p:nvSpPr>
            <p:cNvPr id="338" name="Freeform: Shape 337">
              <a:extLst>
                <a:ext uri="{FF2B5EF4-FFF2-40B4-BE49-F238E27FC236}">
                  <a16:creationId xmlns:a16="http://schemas.microsoft.com/office/drawing/2014/main" id="{BE591C7B-BCEE-4FAA-BD7B-1A843A07992D}"/>
                </a:ext>
              </a:extLst>
            </p:cNvPr>
            <p:cNvSpPr/>
            <p:nvPr/>
          </p:nvSpPr>
          <p:spPr>
            <a:xfrm flipV="1">
              <a:off x="5977185" y="2871364"/>
              <a:ext cx="76509" cy="87510"/>
            </a:xfrm>
            <a:custGeom>
              <a:avLst/>
              <a:gdLst>
                <a:gd name="connsiteX0" fmla="*/ 38320 w 76509"/>
                <a:gd name="connsiteY0" fmla="*/ 75992 h 87510"/>
                <a:gd name="connsiteX1" fmla="*/ 20913 w 76509"/>
                <a:gd name="connsiteY1" fmla="*/ 67396 h 87510"/>
                <a:gd name="connsiteX2" fmla="*/ 14508 w 76509"/>
                <a:gd name="connsiteY2" fmla="*/ 43846 h 87510"/>
                <a:gd name="connsiteX3" fmla="*/ 20865 w 76509"/>
                <a:gd name="connsiteY3" fmla="*/ 20295 h 87510"/>
                <a:gd name="connsiteX4" fmla="*/ 38320 w 76509"/>
                <a:gd name="connsiteY4" fmla="*/ 11699 h 87510"/>
                <a:gd name="connsiteX5" fmla="*/ 55656 w 76509"/>
                <a:gd name="connsiteY5" fmla="*/ 20319 h 87510"/>
                <a:gd name="connsiteX6" fmla="*/ 62061 w 76509"/>
                <a:gd name="connsiteY6" fmla="*/ 43846 h 87510"/>
                <a:gd name="connsiteX7" fmla="*/ 55656 w 76509"/>
                <a:gd name="connsiteY7" fmla="*/ 67325 h 87510"/>
                <a:gd name="connsiteX8" fmla="*/ 38320 w 76509"/>
                <a:gd name="connsiteY8" fmla="*/ 75992 h 87510"/>
                <a:gd name="connsiteX9" fmla="*/ 38320 w 76509"/>
                <a:gd name="connsiteY9" fmla="*/ 87589 h 87510"/>
                <a:gd name="connsiteX10" fmla="*/ 66371 w 76509"/>
                <a:gd name="connsiteY10" fmla="*/ 75969 h 87510"/>
                <a:gd name="connsiteX11" fmla="*/ 76587 w 76509"/>
                <a:gd name="connsiteY11" fmla="*/ 43846 h 87510"/>
                <a:gd name="connsiteX12" fmla="*/ 66371 w 76509"/>
                <a:gd name="connsiteY12" fmla="*/ 11722 h 87510"/>
                <a:gd name="connsiteX13" fmla="*/ 38320 w 76509"/>
                <a:gd name="connsiteY13" fmla="*/ 78 h 87510"/>
                <a:gd name="connsiteX14" fmla="*/ 10221 w 76509"/>
                <a:gd name="connsiteY14" fmla="*/ 11722 h 87510"/>
                <a:gd name="connsiteX15" fmla="*/ 77 w 76509"/>
                <a:gd name="connsiteY15" fmla="*/ 43846 h 87510"/>
                <a:gd name="connsiteX16" fmla="*/ 10221 w 76509"/>
                <a:gd name="connsiteY16" fmla="*/ 75969 h 87510"/>
                <a:gd name="connsiteX17" fmla="*/ 38320 w 76509"/>
                <a:gd name="connsiteY17" fmla="*/ 8758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320" y="75992"/>
                  </a:moveTo>
                  <a:cubicBezTo>
                    <a:pt x="30986" y="75992"/>
                    <a:pt x="25183" y="73127"/>
                    <a:pt x="20913" y="67396"/>
                  </a:cubicBezTo>
                  <a:cubicBezTo>
                    <a:pt x="16643" y="61665"/>
                    <a:pt x="14508" y="53815"/>
                    <a:pt x="14508" y="43846"/>
                  </a:cubicBezTo>
                  <a:cubicBezTo>
                    <a:pt x="14508" y="33876"/>
                    <a:pt x="16627" y="26026"/>
                    <a:pt x="20865" y="20295"/>
                  </a:cubicBezTo>
                  <a:cubicBezTo>
                    <a:pt x="25120" y="14564"/>
                    <a:pt x="30938" y="11699"/>
                    <a:pt x="38320" y="11699"/>
                  </a:cubicBezTo>
                  <a:cubicBezTo>
                    <a:pt x="45622" y="11699"/>
                    <a:pt x="51401" y="14572"/>
                    <a:pt x="55656" y="20319"/>
                  </a:cubicBezTo>
                  <a:cubicBezTo>
                    <a:pt x="59926" y="26081"/>
                    <a:pt x="62061" y="33924"/>
                    <a:pt x="62061" y="43846"/>
                  </a:cubicBezTo>
                  <a:cubicBezTo>
                    <a:pt x="62061" y="53720"/>
                    <a:pt x="59926" y="61546"/>
                    <a:pt x="55656" y="67325"/>
                  </a:cubicBezTo>
                  <a:cubicBezTo>
                    <a:pt x="51401" y="73103"/>
                    <a:pt x="45622" y="75992"/>
                    <a:pt x="38320" y="75992"/>
                  </a:cubicBezTo>
                  <a:close/>
                  <a:moveTo>
                    <a:pt x="38320" y="87589"/>
                  </a:moveTo>
                  <a:cubicBezTo>
                    <a:pt x="50226" y="87589"/>
                    <a:pt x="59577" y="83716"/>
                    <a:pt x="66371" y="75969"/>
                  </a:cubicBezTo>
                  <a:cubicBezTo>
                    <a:pt x="73182" y="68237"/>
                    <a:pt x="76587" y="57530"/>
                    <a:pt x="76587" y="43846"/>
                  </a:cubicBezTo>
                  <a:cubicBezTo>
                    <a:pt x="76587" y="30209"/>
                    <a:pt x="73182" y="19501"/>
                    <a:pt x="66371" y="11722"/>
                  </a:cubicBezTo>
                  <a:cubicBezTo>
                    <a:pt x="59577" y="3960"/>
                    <a:pt x="50226" y="78"/>
                    <a:pt x="38320" y="78"/>
                  </a:cubicBezTo>
                  <a:cubicBezTo>
                    <a:pt x="26366" y="78"/>
                    <a:pt x="17000" y="3960"/>
                    <a:pt x="10221" y="11722"/>
                  </a:cubicBezTo>
                  <a:cubicBezTo>
                    <a:pt x="3459" y="19501"/>
                    <a:pt x="77" y="30209"/>
                    <a:pt x="77" y="43846"/>
                  </a:cubicBezTo>
                  <a:cubicBezTo>
                    <a:pt x="77" y="57530"/>
                    <a:pt x="3459" y="68237"/>
                    <a:pt x="10221" y="75969"/>
                  </a:cubicBezTo>
                  <a:cubicBezTo>
                    <a:pt x="17000" y="83716"/>
                    <a:pt x="26366" y="87589"/>
                    <a:pt x="38320" y="87589"/>
                  </a:cubicBezTo>
                  <a:close/>
                </a:path>
              </a:pathLst>
            </a:custGeom>
            <a:solidFill>
              <a:srgbClr val="000000"/>
            </a:solidFill>
            <a:ln w="1524" cap="flat">
              <a:noFill/>
              <a:prstDash val="solid"/>
              <a:round/>
            </a:ln>
          </p:spPr>
          <p:txBody>
            <a:bodyPr rtlCol="0" anchor="ctr"/>
            <a:lstStyle/>
            <a:p>
              <a:endParaRPr lang="en-US"/>
            </a:p>
          </p:txBody>
        </p:sp>
        <p:sp>
          <p:nvSpPr>
            <p:cNvPr id="339" name="Freeform: Shape 338">
              <a:extLst>
                <a:ext uri="{FF2B5EF4-FFF2-40B4-BE49-F238E27FC236}">
                  <a16:creationId xmlns:a16="http://schemas.microsoft.com/office/drawing/2014/main" id="{1F0EB5F5-D593-412C-B3CB-BDFDF66061BA}"/>
                </a:ext>
              </a:extLst>
            </p:cNvPr>
            <p:cNvSpPr/>
            <p:nvPr/>
          </p:nvSpPr>
          <p:spPr>
            <a:xfrm flipV="1">
              <a:off x="6070427" y="2871364"/>
              <a:ext cx="74485" cy="117038"/>
            </a:xfrm>
            <a:custGeom>
              <a:avLst/>
              <a:gdLst>
                <a:gd name="connsiteX0" fmla="*/ 60876 w 74485"/>
                <a:gd name="connsiteY0" fmla="*/ 74431 h 117038"/>
                <a:gd name="connsiteX1" fmla="*/ 54732 w 74485"/>
                <a:gd name="connsiteY1" fmla="*/ 97482 h 117038"/>
                <a:gd name="connsiteX2" fmla="*/ 37516 w 74485"/>
                <a:gd name="connsiteY2" fmla="*/ 105673 h 117038"/>
                <a:gd name="connsiteX3" fmla="*/ 20371 w 74485"/>
                <a:gd name="connsiteY3" fmla="*/ 97482 h 117038"/>
                <a:gd name="connsiteX4" fmla="*/ 14227 w 74485"/>
                <a:gd name="connsiteY4" fmla="*/ 74431 h 117038"/>
                <a:gd name="connsiteX5" fmla="*/ 20371 w 74485"/>
                <a:gd name="connsiteY5" fmla="*/ 51428 h 117038"/>
                <a:gd name="connsiteX6" fmla="*/ 37516 w 74485"/>
                <a:gd name="connsiteY6" fmla="*/ 43237 h 117038"/>
                <a:gd name="connsiteX7" fmla="*/ 54732 w 74485"/>
                <a:gd name="connsiteY7" fmla="*/ 51428 h 117038"/>
                <a:gd name="connsiteX8" fmla="*/ 60876 w 74485"/>
                <a:gd name="connsiteY8" fmla="*/ 74431 h 117038"/>
                <a:gd name="connsiteX9" fmla="*/ 74568 w 74485"/>
                <a:gd name="connsiteY9" fmla="*/ 42118 h 117038"/>
                <a:gd name="connsiteX10" fmla="*/ 65115 w 74485"/>
                <a:gd name="connsiteY10" fmla="*/ 10471 h 117038"/>
                <a:gd name="connsiteX11" fmla="*/ 36182 w 74485"/>
                <a:gd name="connsiteY11" fmla="*/ 89 h 117038"/>
                <a:gd name="connsiteX12" fmla="*/ 22562 w 74485"/>
                <a:gd name="connsiteY12" fmla="*/ 1160 h 117038"/>
                <a:gd name="connsiteX13" fmla="*/ 10132 w 74485"/>
                <a:gd name="connsiteY13" fmla="*/ 4470 h 117038"/>
                <a:gd name="connsiteX14" fmla="*/ 10132 w 74485"/>
                <a:gd name="connsiteY14" fmla="*/ 17781 h 117038"/>
                <a:gd name="connsiteX15" fmla="*/ 22038 w 74485"/>
                <a:gd name="connsiteY15" fmla="*/ 12971 h 117038"/>
                <a:gd name="connsiteX16" fmla="*/ 34015 w 74485"/>
                <a:gd name="connsiteY16" fmla="*/ 11400 h 117038"/>
                <a:gd name="connsiteX17" fmla="*/ 54185 w 74485"/>
                <a:gd name="connsiteY17" fmla="*/ 18424 h 117038"/>
                <a:gd name="connsiteX18" fmla="*/ 60876 w 74485"/>
                <a:gd name="connsiteY18" fmla="*/ 39665 h 117038"/>
                <a:gd name="connsiteX19" fmla="*/ 60876 w 74485"/>
                <a:gd name="connsiteY19" fmla="*/ 46452 h 117038"/>
                <a:gd name="connsiteX20" fmla="*/ 50017 w 74485"/>
                <a:gd name="connsiteY20" fmla="*/ 35426 h 117038"/>
                <a:gd name="connsiteX21" fmla="*/ 34158 w 74485"/>
                <a:gd name="connsiteY21" fmla="*/ 31783 h 117038"/>
                <a:gd name="connsiteX22" fmla="*/ 9465 w 74485"/>
                <a:gd name="connsiteY22" fmla="*/ 43451 h 117038"/>
                <a:gd name="connsiteX23" fmla="*/ 83 w 74485"/>
                <a:gd name="connsiteY23" fmla="*/ 74431 h 117038"/>
                <a:gd name="connsiteX24" fmla="*/ 9465 w 74485"/>
                <a:gd name="connsiteY24" fmla="*/ 105435 h 117038"/>
                <a:gd name="connsiteX25" fmla="*/ 34158 w 74485"/>
                <a:gd name="connsiteY25" fmla="*/ 117127 h 117038"/>
                <a:gd name="connsiteX26" fmla="*/ 50017 w 74485"/>
                <a:gd name="connsiteY26" fmla="*/ 113484 h 117038"/>
                <a:gd name="connsiteX27" fmla="*/ 60876 w 74485"/>
                <a:gd name="connsiteY27" fmla="*/ 102482 h 117038"/>
                <a:gd name="connsiteX28" fmla="*/ 60876 w 74485"/>
                <a:gd name="connsiteY28" fmla="*/ 115127 h 117038"/>
                <a:gd name="connsiteX29" fmla="*/ 74568 w 74485"/>
                <a:gd name="connsiteY29" fmla="*/ 115127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485" h="117038">
                  <a:moveTo>
                    <a:pt x="60876" y="74431"/>
                  </a:moveTo>
                  <a:cubicBezTo>
                    <a:pt x="60876" y="84353"/>
                    <a:pt x="58828" y="92037"/>
                    <a:pt x="54732" y="97482"/>
                  </a:cubicBezTo>
                  <a:cubicBezTo>
                    <a:pt x="50652" y="102943"/>
                    <a:pt x="44914" y="105673"/>
                    <a:pt x="37516" y="105673"/>
                  </a:cubicBezTo>
                  <a:cubicBezTo>
                    <a:pt x="30182" y="105673"/>
                    <a:pt x="24467" y="102943"/>
                    <a:pt x="20371" y="97482"/>
                  </a:cubicBezTo>
                  <a:cubicBezTo>
                    <a:pt x="16275" y="92037"/>
                    <a:pt x="14227" y="84353"/>
                    <a:pt x="14227" y="74431"/>
                  </a:cubicBezTo>
                  <a:cubicBezTo>
                    <a:pt x="14227" y="64557"/>
                    <a:pt x="16275" y="56889"/>
                    <a:pt x="20371" y="51428"/>
                  </a:cubicBezTo>
                  <a:cubicBezTo>
                    <a:pt x="24467" y="45967"/>
                    <a:pt x="30182" y="43237"/>
                    <a:pt x="37516" y="43237"/>
                  </a:cubicBezTo>
                  <a:cubicBezTo>
                    <a:pt x="44914" y="43237"/>
                    <a:pt x="50652" y="45967"/>
                    <a:pt x="54732" y="51428"/>
                  </a:cubicBezTo>
                  <a:cubicBezTo>
                    <a:pt x="58828" y="56889"/>
                    <a:pt x="60876" y="64557"/>
                    <a:pt x="60876" y="74431"/>
                  </a:cubicBezTo>
                  <a:close/>
                  <a:moveTo>
                    <a:pt x="74568" y="42118"/>
                  </a:moveTo>
                  <a:cubicBezTo>
                    <a:pt x="74568" y="27941"/>
                    <a:pt x="71417" y="17392"/>
                    <a:pt x="65115" y="10471"/>
                  </a:cubicBezTo>
                  <a:cubicBezTo>
                    <a:pt x="58828" y="3549"/>
                    <a:pt x="49184" y="89"/>
                    <a:pt x="36182" y="89"/>
                  </a:cubicBezTo>
                  <a:cubicBezTo>
                    <a:pt x="31372" y="89"/>
                    <a:pt x="26832" y="446"/>
                    <a:pt x="22562" y="1160"/>
                  </a:cubicBezTo>
                  <a:cubicBezTo>
                    <a:pt x="18291" y="1875"/>
                    <a:pt x="14148" y="2978"/>
                    <a:pt x="10132" y="4470"/>
                  </a:cubicBezTo>
                  <a:lnTo>
                    <a:pt x="10132" y="17781"/>
                  </a:lnTo>
                  <a:cubicBezTo>
                    <a:pt x="14148" y="15606"/>
                    <a:pt x="18117" y="14003"/>
                    <a:pt x="22038" y="12971"/>
                  </a:cubicBezTo>
                  <a:cubicBezTo>
                    <a:pt x="25959" y="11924"/>
                    <a:pt x="29952" y="11400"/>
                    <a:pt x="34015" y="11400"/>
                  </a:cubicBezTo>
                  <a:cubicBezTo>
                    <a:pt x="43001" y="11400"/>
                    <a:pt x="49724" y="13741"/>
                    <a:pt x="54185" y="18424"/>
                  </a:cubicBezTo>
                  <a:cubicBezTo>
                    <a:pt x="58646" y="23107"/>
                    <a:pt x="60876" y="30188"/>
                    <a:pt x="60876" y="39665"/>
                  </a:cubicBezTo>
                  <a:lnTo>
                    <a:pt x="60876" y="46452"/>
                  </a:lnTo>
                  <a:cubicBezTo>
                    <a:pt x="58050" y="41530"/>
                    <a:pt x="54431" y="37855"/>
                    <a:pt x="50017" y="35426"/>
                  </a:cubicBezTo>
                  <a:cubicBezTo>
                    <a:pt x="45604" y="32998"/>
                    <a:pt x="40318" y="31783"/>
                    <a:pt x="34158" y="31783"/>
                  </a:cubicBezTo>
                  <a:cubicBezTo>
                    <a:pt x="23951" y="31783"/>
                    <a:pt x="15719" y="35672"/>
                    <a:pt x="9465" y="43451"/>
                  </a:cubicBezTo>
                  <a:cubicBezTo>
                    <a:pt x="3210" y="51246"/>
                    <a:pt x="83" y="61573"/>
                    <a:pt x="83" y="74431"/>
                  </a:cubicBezTo>
                  <a:cubicBezTo>
                    <a:pt x="83" y="87322"/>
                    <a:pt x="3210" y="97656"/>
                    <a:pt x="9465" y="105435"/>
                  </a:cubicBezTo>
                  <a:cubicBezTo>
                    <a:pt x="15719" y="113230"/>
                    <a:pt x="23951" y="117127"/>
                    <a:pt x="34158" y="117127"/>
                  </a:cubicBezTo>
                  <a:cubicBezTo>
                    <a:pt x="40318" y="117127"/>
                    <a:pt x="45604" y="115913"/>
                    <a:pt x="50017" y="113484"/>
                  </a:cubicBezTo>
                  <a:cubicBezTo>
                    <a:pt x="54431" y="111055"/>
                    <a:pt x="58050" y="107388"/>
                    <a:pt x="60876" y="102482"/>
                  </a:cubicBezTo>
                  <a:lnTo>
                    <a:pt x="60876" y="115127"/>
                  </a:lnTo>
                  <a:lnTo>
                    <a:pt x="74568" y="115127"/>
                  </a:lnTo>
                  <a:close/>
                </a:path>
              </a:pathLst>
            </a:custGeom>
            <a:solidFill>
              <a:srgbClr val="000000"/>
            </a:solidFill>
            <a:ln w="1524" cap="flat">
              <a:noFill/>
              <a:prstDash val="solid"/>
              <a:round/>
            </a:ln>
          </p:spPr>
          <p:txBody>
            <a:bodyPr rtlCol="0" anchor="ctr"/>
            <a:lstStyle/>
            <a:p>
              <a:endParaRPr lang="en-US"/>
            </a:p>
          </p:txBody>
        </p:sp>
        <p:sp>
          <p:nvSpPr>
            <p:cNvPr id="340" name="Freeform: Shape 339">
              <a:extLst>
                <a:ext uri="{FF2B5EF4-FFF2-40B4-BE49-F238E27FC236}">
                  <a16:creationId xmlns:a16="http://schemas.microsoft.com/office/drawing/2014/main" id="{F68B0285-5A65-4DDF-AF36-0A8D1C55F143}"/>
                </a:ext>
              </a:extLst>
            </p:cNvPr>
            <p:cNvSpPr/>
            <p:nvPr/>
          </p:nvSpPr>
          <p:spPr>
            <a:xfrm flipV="1">
              <a:off x="6163306" y="2873365"/>
              <a:ext cx="81105" cy="115038"/>
            </a:xfrm>
            <a:custGeom>
              <a:avLst/>
              <a:gdLst>
                <a:gd name="connsiteX0" fmla="*/ 44570 w 81105"/>
                <a:gd name="connsiteY0" fmla="*/ 24045 h 115038"/>
                <a:gd name="connsiteX1" fmla="*/ 33259 w 81105"/>
                <a:gd name="connsiteY1" fmla="*/ 4638 h 115038"/>
                <a:gd name="connsiteX2" fmla="*/ 18543 w 81105"/>
                <a:gd name="connsiteY2" fmla="*/ 89 h 115038"/>
                <a:gd name="connsiteX3" fmla="*/ 7589 w 81105"/>
                <a:gd name="connsiteY3" fmla="*/ 89 h 115038"/>
                <a:gd name="connsiteX4" fmla="*/ 7589 w 81105"/>
                <a:gd name="connsiteY4" fmla="*/ 11543 h 115038"/>
                <a:gd name="connsiteX5" fmla="*/ 15638 w 81105"/>
                <a:gd name="connsiteY5" fmla="*/ 11543 h 115038"/>
                <a:gd name="connsiteX6" fmla="*/ 24401 w 81105"/>
                <a:gd name="connsiteY6" fmla="*/ 14234 h 115038"/>
                <a:gd name="connsiteX7" fmla="*/ 31330 w 81105"/>
                <a:gd name="connsiteY7" fmla="*/ 26878 h 115038"/>
                <a:gd name="connsiteX8" fmla="*/ 33783 w 81105"/>
                <a:gd name="connsiteY8" fmla="*/ 33117 h 115038"/>
                <a:gd name="connsiteX9" fmla="*/ 88 w 81105"/>
                <a:gd name="connsiteY9" fmla="*/ 115128 h 115038"/>
                <a:gd name="connsiteX10" fmla="*/ 14590 w 81105"/>
                <a:gd name="connsiteY10" fmla="*/ 115128 h 115038"/>
                <a:gd name="connsiteX11" fmla="*/ 40641 w 81105"/>
                <a:gd name="connsiteY11" fmla="*/ 49953 h 115038"/>
                <a:gd name="connsiteX12" fmla="*/ 66692 w 81105"/>
                <a:gd name="connsiteY12" fmla="*/ 115128 h 115038"/>
                <a:gd name="connsiteX13" fmla="*/ 81193 w 81105"/>
                <a:gd name="connsiteY13" fmla="*/ 115128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570" y="24045"/>
                  </a:moveTo>
                  <a:cubicBezTo>
                    <a:pt x="40712" y="14123"/>
                    <a:pt x="36942" y="7654"/>
                    <a:pt x="33259" y="4638"/>
                  </a:cubicBezTo>
                  <a:cubicBezTo>
                    <a:pt x="29592" y="1605"/>
                    <a:pt x="24686" y="89"/>
                    <a:pt x="18543" y="89"/>
                  </a:cubicBezTo>
                  <a:lnTo>
                    <a:pt x="7589" y="89"/>
                  </a:lnTo>
                  <a:lnTo>
                    <a:pt x="7589" y="11543"/>
                  </a:lnTo>
                  <a:lnTo>
                    <a:pt x="15638" y="11543"/>
                  </a:lnTo>
                  <a:cubicBezTo>
                    <a:pt x="19400" y="11543"/>
                    <a:pt x="22321" y="12440"/>
                    <a:pt x="24401" y="14234"/>
                  </a:cubicBezTo>
                  <a:cubicBezTo>
                    <a:pt x="26496" y="16012"/>
                    <a:pt x="28806" y="20227"/>
                    <a:pt x="31330" y="26878"/>
                  </a:cubicBezTo>
                  <a:lnTo>
                    <a:pt x="33783" y="33117"/>
                  </a:lnTo>
                  <a:lnTo>
                    <a:pt x="88" y="115128"/>
                  </a:lnTo>
                  <a:lnTo>
                    <a:pt x="14590" y="115128"/>
                  </a:lnTo>
                  <a:lnTo>
                    <a:pt x="40641" y="49953"/>
                  </a:lnTo>
                  <a:lnTo>
                    <a:pt x="66692" y="115128"/>
                  </a:lnTo>
                  <a:lnTo>
                    <a:pt x="81193" y="115128"/>
                  </a:lnTo>
                  <a:close/>
                </a:path>
              </a:pathLst>
            </a:custGeom>
            <a:solidFill>
              <a:srgbClr val="000000"/>
            </a:solidFill>
            <a:ln w="1524" cap="flat">
              <a:noFill/>
              <a:prstDash val="solid"/>
              <a:round/>
            </a:ln>
          </p:spPr>
          <p:txBody>
            <a:bodyPr rtlCol="0" anchor="ctr"/>
            <a:lstStyle/>
            <a:p>
              <a:endParaRPr lang="en-US"/>
            </a:p>
          </p:txBody>
        </p:sp>
        <p:sp>
          <p:nvSpPr>
            <p:cNvPr id="341" name="Freeform: Shape 340">
              <a:extLst>
                <a:ext uri="{FF2B5EF4-FFF2-40B4-BE49-F238E27FC236}">
                  <a16:creationId xmlns:a16="http://schemas.microsoft.com/office/drawing/2014/main" id="{39FBDF67-B06A-4153-96BD-41B090F16F4C}"/>
                </a:ext>
              </a:extLst>
            </p:cNvPr>
            <p:cNvSpPr/>
            <p:nvPr/>
          </p:nvSpPr>
          <p:spPr>
            <a:xfrm flipV="1">
              <a:off x="6248949" y="2956708"/>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342" name="Freeform: Shape 341">
              <a:extLst>
                <a:ext uri="{FF2B5EF4-FFF2-40B4-BE49-F238E27FC236}">
                  <a16:creationId xmlns:a16="http://schemas.microsoft.com/office/drawing/2014/main" id="{8AEE463D-08B8-47BD-9012-7773A62E79C7}"/>
                </a:ext>
              </a:extLst>
            </p:cNvPr>
            <p:cNvSpPr/>
            <p:nvPr/>
          </p:nvSpPr>
          <p:spPr>
            <a:xfrm flipV="1">
              <a:off x="6312346" y="2845599"/>
              <a:ext cx="78819" cy="111109"/>
            </a:xfrm>
            <a:custGeom>
              <a:avLst/>
              <a:gdLst>
                <a:gd name="connsiteX0" fmla="*/ 15115 w 78819"/>
                <a:gd name="connsiteY0" fmla="*/ 53122 h 111109"/>
                <a:gd name="connsiteX1" fmla="*/ 15115 w 78819"/>
                <a:gd name="connsiteY1" fmla="*/ 12427 h 111109"/>
                <a:gd name="connsiteX2" fmla="*/ 39238 w 78819"/>
                <a:gd name="connsiteY2" fmla="*/ 12427 h 111109"/>
                <a:gd name="connsiteX3" fmla="*/ 57192 w 78819"/>
                <a:gd name="connsiteY3" fmla="*/ 17451 h 111109"/>
                <a:gd name="connsiteX4" fmla="*/ 63050 w 78819"/>
                <a:gd name="connsiteY4" fmla="*/ 32810 h 111109"/>
                <a:gd name="connsiteX5" fmla="*/ 57192 w 78819"/>
                <a:gd name="connsiteY5" fmla="*/ 48169 h 111109"/>
                <a:gd name="connsiteX6" fmla="*/ 39238 w 78819"/>
                <a:gd name="connsiteY6" fmla="*/ 53122 h 111109"/>
                <a:gd name="connsiteX7" fmla="*/ 15115 w 78819"/>
                <a:gd name="connsiteY7" fmla="*/ 98819 h 111109"/>
                <a:gd name="connsiteX8" fmla="*/ 15115 w 78819"/>
                <a:gd name="connsiteY8" fmla="*/ 65338 h 111109"/>
                <a:gd name="connsiteX9" fmla="*/ 37380 w 78819"/>
                <a:gd name="connsiteY9" fmla="*/ 65338 h 111109"/>
                <a:gd name="connsiteX10" fmla="*/ 53763 w 78819"/>
                <a:gd name="connsiteY10" fmla="*/ 69458 h 111109"/>
                <a:gd name="connsiteX11" fmla="*/ 59169 w 78819"/>
                <a:gd name="connsiteY11" fmla="*/ 82078 h 111109"/>
                <a:gd name="connsiteX12" fmla="*/ 53763 w 78819"/>
                <a:gd name="connsiteY12" fmla="*/ 94651 h 111109"/>
                <a:gd name="connsiteX13" fmla="*/ 37380 w 78819"/>
                <a:gd name="connsiteY13" fmla="*/ 98819 h 111109"/>
                <a:gd name="connsiteX14" fmla="*/ 90 w 78819"/>
                <a:gd name="connsiteY14" fmla="*/ 111177 h 111109"/>
                <a:gd name="connsiteX15" fmla="*/ 38499 w 78819"/>
                <a:gd name="connsiteY15" fmla="*/ 111177 h 111109"/>
                <a:gd name="connsiteX16" fmla="*/ 64979 w 78819"/>
                <a:gd name="connsiteY16" fmla="*/ 104034 h 111109"/>
                <a:gd name="connsiteX17" fmla="*/ 74290 w 78819"/>
                <a:gd name="connsiteY17" fmla="*/ 83722 h 111109"/>
                <a:gd name="connsiteX18" fmla="*/ 69527 w 78819"/>
                <a:gd name="connsiteY18" fmla="*/ 67481 h 111109"/>
                <a:gd name="connsiteX19" fmla="*/ 55525 w 78819"/>
                <a:gd name="connsiteY19" fmla="*/ 59980 h 111109"/>
                <a:gd name="connsiteX20" fmla="*/ 72766 w 78819"/>
                <a:gd name="connsiteY20" fmla="*/ 50027 h 111109"/>
                <a:gd name="connsiteX21" fmla="*/ 78909 w 78819"/>
                <a:gd name="connsiteY21" fmla="*/ 31167 h 111109"/>
                <a:gd name="connsiteX22" fmla="*/ 68789 w 78819"/>
                <a:gd name="connsiteY22" fmla="*/ 8164 h 111109"/>
                <a:gd name="connsiteX23" fmla="*/ 39976 w 78819"/>
                <a:gd name="connsiteY23" fmla="*/ 68 h 111109"/>
                <a:gd name="connsiteX24" fmla="*/ 90 w 78819"/>
                <a:gd name="connsiteY24" fmla="*/ 68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8819" h="111109">
                  <a:moveTo>
                    <a:pt x="15115" y="53122"/>
                  </a:moveTo>
                  <a:lnTo>
                    <a:pt x="15115" y="12427"/>
                  </a:lnTo>
                  <a:lnTo>
                    <a:pt x="39238" y="12427"/>
                  </a:lnTo>
                  <a:cubicBezTo>
                    <a:pt x="47318" y="12427"/>
                    <a:pt x="53303" y="14102"/>
                    <a:pt x="57192" y="17451"/>
                  </a:cubicBezTo>
                  <a:cubicBezTo>
                    <a:pt x="61097" y="20801"/>
                    <a:pt x="63050" y="25921"/>
                    <a:pt x="63050" y="32810"/>
                  </a:cubicBezTo>
                  <a:cubicBezTo>
                    <a:pt x="63050" y="39764"/>
                    <a:pt x="61097" y="44883"/>
                    <a:pt x="57192" y="48169"/>
                  </a:cubicBezTo>
                  <a:cubicBezTo>
                    <a:pt x="53303" y="51472"/>
                    <a:pt x="47318" y="53122"/>
                    <a:pt x="39238" y="53122"/>
                  </a:cubicBezTo>
                  <a:close/>
                  <a:moveTo>
                    <a:pt x="15115" y="98819"/>
                  </a:moveTo>
                  <a:lnTo>
                    <a:pt x="15115" y="65338"/>
                  </a:lnTo>
                  <a:lnTo>
                    <a:pt x="37380" y="65338"/>
                  </a:lnTo>
                  <a:cubicBezTo>
                    <a:pt x="44714" y="65338"/>
                    <a:pt x="50175" y="66712"/>
                    <a:pt x="53763" y="69458"/>
                  </a:cubicBezTo>
                  <a:cubicBezTo>
                    <a:pt x="57367" y="72220"/>
                    <a:pt x="59169" y="76427"/>
                    <a:pt x="59169" y="82078"/>
                  </a:cubicBezTo>
                  <a:cubicBezTo>
                    <a:pt x="59169" y="87682"/>
                    <a:pt x="57367" y="91873"/>
                    <a:pt x="53763" y="94651"/>
                  </a:cubicBezTo>
                  <a:cubicBezTo>
                    <a:pt x="50175" y="97430"/>
                    <a:pt x="44714" y="98819"/>
                    <a:pt x="37380" y="98819"/>
                  </a:cubicBezTo>
                  <a:close/>
                  <a:moveTo>
                    <a:pt x="90" y="111177"/>
                  </a:moveTo>
                  <a:lnTo>
                    <a:pt x="38499" y="111177"/>
                  </a:lnTo>
                  <a:cubicBezTo>
                    <a:pt x="49961" y="111177"/>
                    <a:pt x="58788" y="108796"/>
                    <a:pt x="64979" y="104034"/>
                  </a:cubicBezTo>
                  <a:cubicBezTo>
                    <a:pt x="71186" y="99271"/>
                    <a:pt x="74290" y="92500"/>
                    <a:pt x="74290" y="83722"/>
                  </a:cubicBezTo>
                  <a:cubicBezTo>
                    <a:pt x="74290" y="76911"/>
                    <a:pt x="72702" y="71498"/>
                    <a:pt x="69527" y="67481"/>
                  </a:cubicBezTo>
                  <a:cubicBezTo>
                    <a:pt x="66352" y="63465"/>
                    <a:pt x="61685" y="60965"/>
                    <a:pt x="55525" y="59980"/>
                  </a:cubicBezTo>
                  <a:cubicBezTo>
                    <a:pt x="62923" y="58393"/>
                    <a:pt x="68670" y="55075"/>
                    <a:pt x="72766" y="50027"/>
                  </a:cubicBezTo>
                  <a:cubicBezTo>
                    <a:pt x="76861" y="44995"/>
                    <a:pt x="78909" y="38708"/>
                    <a:pt x="78909" y="31167"/>
                  </a:cubicBezTo>
                  <a:cubicBezTo>
                    <a:pt x="78909" y="21245"/>
                    <a:pt x="75536" y="13578"/>
                    <a:pt x="68789" y="8164"/>
                  </a:cubicBezTo>
                  <a:cubicBezTo>
                    <a:pt x="62042" y="2767"/>
                    <a:pt x="52438" y="68"/>
                    <a:pt x="39976" y="68"/>
                  </a:cubicBezTo>
                  <a:lnTo>
                    <a:pt x="90" y="68"/>
                  </a:lnTo>
                  <a:close/>
                </a:path>
              </a:pathLst>
            </a:custGeom>
            <a:solidFill>
              <a:srgbClr val="000000"/>
            </a:solidFill>
            <a:ln w="1524" cap="flat">
              <a:noFill/>
              <a:prstDash val="solid"/>
              <a:round/>
            </a:ln>
          </p:spPr>
          <p:txBody>
            <a:bodyPr rtlCol="0" anchor="ctr"/>
            <a:lstStyle/>
            <a:p>
              <a:endParaRPr lang="en-US"/>
            </a:p>
          </p:txBody>
        </p:sp>
        <p:sp>
          <p:nvSpPr>
            <p:cNvPr id="343" name="Freeform: Shape 342">
              <a:extLst>
                <a:ext uri="{FF2B5EF4-FFF2-40B4-BE49-F238E27FC236}">
                  <a16:creationId xmlns:a16="http://schemas.microsoft.com/office/drawing/2014/main" id="{EF58A710-6407-4DF8-873D-7B8875847AE6}"/>
                </a:ext>
              </a:extLst>
            </p:cNvPr>
            <p:cNvSpPr/>
            <p:nvPr/>
          </p:nvSpPr>
          <p:spPr>
            <a:xfrm flipV="1">
              <a:off x="6411087" y="2871364"/>
              <a:ext cx="70413" cy="87510"/>
            </a:xfrm>
            <a:custGeom>
              <a:avLst/>
              <a:gdLst>
                <a:gd name="connsiteX0" fmla="*/ 43202 w 70413"/>
                <a:gd name="connsiteY0" fmla="*/ 44131 h 87510"/>
                <a:gd name="connsiteX1" fmla="*/ 20199 w 70413"/>
                <a:gd name="connsiteY1" fmla="*/ 40345 h 87510"/>
                <a:gd name="connsiteX2" fmla="*/ 13794 w 70413"/>
                <a:gd name="connsiteY2" fmla="*/ 27391 h 87510"/>
                <a:gd name="connsiteX3" fmla="*/ 18604 w 70413"/>
                <a:gd name="connsiteY3" fmla="*/ 15818 h 87510"/>
                <a:gd name="connsiteX4" fmla="*/ 31653 w 70413"/>
                <a:gd name="connsiteY4" fmla="*/ 11556 h 87510"/>
                <a:gd name="connsiteX5" fmla="*/ 49941 w 70413"/>
                <a:gd name="connsiteY5" fmla="*/ 19628 h 87510"/>
                <a:gd name="connsiteX6" fmla="*/ 56823 w 70413"/>
                <a:gd name="connsiteY6" fmla="*/ 41083 h 87510"/>
                <a:gd name="connsiteX7" fmla="*/ 56823 w 70413"/>
                <a:gd name="connsiteY7" fmla="*/ 44131 h 87510"/>
                <a:gd name="connsiteX8" fmla="*/ 70515 w 70413"/>
                <a:gd name="connsiteY8" fmla="*/ 49799 h 87510"/>
                <a:gd name="connsiteX9" fmla="*/ 70515 w 70413"/>
                <a:gd name="connsiteY9" fmla="*/ 2245 h 87510"/>
                <a:gd name="connsiteX10" fmla="*/ 56823 w 70413"/>
                <a:gd name="connsiteY10" fmla="*/ 2245 h 87510"/>
                <a:gd name="connsiteX11" fmla="*/ 56823 w 70413"/>
                <a:gd name="connsiteY11" fmla="*/ 14890 h 87510"/>
                <a:gd name="connsiteX12" fmla="*/ 45131 w 70413"/>
                <a:gd name="connsiteY12" fmla="*/ 3698 h 87510"/>
                <a:gd name="connsiteX13" fmla="*/ 28010 w 70413"/>
                <a:gd name="connsiteY13" fmla="*/ 78 h 87510"/>
                <a:gd name="connsiteX14" fmla="*/ 7650 w 70413"/>
                <a:gd name="connsiteY14" fmla="*/ 7270 h 87510"/>
                <a:gd name="connsiteX15" fmla="*/ 101 w 70413"/>
                <a:gd name="connsiteY15" fmla="*/ 26510 h 87510"/>
                <a:gd name="connsiteX16" fmla="*/ 9507 w 70413"/>
                <a:gd name="connsiteY16" fmla="*/ 47703 h 87510"/>
                <a:gd name="connsiteX17" fmla="*/ 37606 w 70413"/>
                <a:gd name="connsiteY17" fmla="*/ 54847 h 87510"/>
                <a:gd name="connsiteX18" fmla="*/ 56823 w 70413"/>
                <a:gd name="connsiteY18" fmla="*/ 54847 h 87510"/>
                <a:gd name="connsiteX19" fmla="*/ 56823 w 70413"/>
                <a:gd name="connsiteY19" fmla="*/ 56204 h 87510"/>
                <a:gd name="connsiteX20" fmla="*/ 50608 w 70413"/>
                <a:gd name="connsiteY20" fmla="*/ 70825 h 87510"/>
                <a:gd name="connsiteX21" fmla="*/ 33153 w 70413"/>
                <a:gd name="connsiteY21" fmla="*/ 75992 h 87510"/>
                <a:gd name="connsiteX22" fmla="*/ 19223 w 70413"/>
                <a:gd name="connsiteY22" fmla="*/ 74278 h 87510"/>
                <a:gd name="connsiteX23" fmla="*/ 6221 w 70413"/>
                <a:gd name="connsiteY23" fmla="*/ 69134 h 87510"/>
                <a:gd name="connsiteX24" fmla="*/ 6221 w 70413"/>
                <a:gd name="connsiteY24" fmla="*/ 81803 h 87510"/>
                <a:gd name="connsiteX25" fmla="*/ 20794 w 70413"/>
                <a:gd name="connsiteY25" fmla="*/ 86137 h 87510"/>
                <a:gd name="connsiteX26" fmla="*/ 34558 w 70413"/>
                <a:gd name="connsiteY26" fmla="*/ 87589 h 87510"/>
                <a:gd name="connsiteX27" fmla="*/ 61585 w 70413"/>
                <a:gd name="connsiteY27" fmla="*/ 78207 h 87510"/>
                <a:gd name="connsiteX28" fmla="*/ 70515 w 70413"/>
                <a:gd name="connsiteY28" fmla="*/ 4979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202" y="44131"/>
                  </a:moveTo>
                  <a:cubicBezTo>
                    <a:pt x="32137" y="44131"/>
                    <a:pt x="24469" y="42869"/>
                    <a:pt x="20199" y="40345"/>
                  </a:cubicBezTo>
                  <a:cubicBezTo>
                    <a:pt x="15929" y="37821"/>
                    <a:pt x="13794" y="33503"/>
                    <a:pt x="13794" y="27391"/>
                  </a:cubicBezTo>
                  <a:cubicBezTo>
                    <a:pt x="13794" y="22533"/>
                    <a:pt x="15397" y="18676"/>
                    <a:pt x="18604" y="15818"/>
                  </a:cubicBezTo>
                  <a:cubicBezTo>
                    <a:pt x="21810" y="12977"/>
                    <a:pt x="26160" y="11556"/>
                    <a:pt x="31653" y="11556"/>
                  </a:cubicBezTo>
                  <a:cubicBezTo>
                    <a:pt x="39257" y="11556"/>
                    <a:pt x="45353" y="14247"/>
                    <a:pt x="49941" y="19628"/>
                  </a:cubicBezTo>
                  <a:cubicBezTo>
                    <a:pt x="54529" y="25010"/>
                    <a:pt x="56823" y="32161"/>
                    <a:pt x="56823" y="41083"/>
                  </a:cubicBezTo>
                  <a:lnTo>
                    <a:pt x="56823" y="44131"/>
                  </a:lnTo>
                  <a:close/>
                  <a:moveTo>
                    <a:pt x="70515" y="49799"/>
                  </a:moveTo>
                  <a:lnTo>
                    <a:pt x="70515" y="2245"/>
                  </a:lnTo>
                  <a:lnTo>
                    <a:pt x="56823" y="2245"/>
                  </a:lnTo>
                  <a:lnTo>
                    <a:pt x="56823" y="14890"/>
                  </a:lnTo>
                  <a:cubicBezTo>
                    <a:pt x="53695" y="9841"/>
                    <a:pt x="49798" y="6111"/>
                    <a:pt x="45131" y="3698"/>
                  </a:cubicBezTo>
                  <a:cubicBezTo>
                    <a:pt x="40464" y="1285"/>
                    <a:pt x="34756" y="78"/>
                    <a:pt x="28010" y="78"/>
                  </a:cubicBezTo>
                  <a:cubicBezTo>
                    <a:pt x="19485" y="78"/>
                    <a:pt x="12698" y="2475"/>
                    <a:pt x="7650" y="7270"/>
                  </a:cubicBezTo>
                  <a:cubicBezTo>
                    <a:pt x="2617" y="12064"/>
                    <a:pt x="101" y="18477"/>
                    <a:pt x="101" y="26510"/>
                  </a:cubicBezTo>
                  <a:cubicBezTo>
                    <a:pt x="101" y="35876"/>
                    <a:pt x="3237" y="42941"/>
                    <a:pt x="9507" y="47703"/>
                  </a:cubicBezTo>
                  <a:cubicBezTo>
                    <a:pt x="15794" y="52466"/>
                    <a:pt x="25160" y="54847"/>
                    <a:pt x="37606" y="54847"/>
                  </a:cubicBezTo>
                  <a:lnTo>
                    <a:pt x="56823" y="54847"/>
                  </a:lnTo>
                  <a:lnTo>
                    <a:pt x="56823" y="56204"/>
                  </a:lnTo>
                  <a:cubicBezTo>
                    <a:pt x="56823" y="62507"/>
                    <a:pt x="54751" y="67380"/>
                    <a:pt x="50608" y="70825"/>
                  </a:cubicBezTo>
                  <a:cubicBezTo>
                    <a:pt x="46464" y="74270"/>
                    <a:pt x="40646" y="75992"/>
                    <a:pt x="33153" y="75992"/>
                  </a:cubicBezTo>
                  <a:cubicBezTo>
                    <a:pt x="28391" y="75992"/>
                    <a:pt x="23747" y="75421"/>
                    <a:pt x="19223" y="74278"/>
                  </a:cubicBezTo>
                  <a:cubicBezTo>
                    <a:pt x="14714" y="73135"/>
                    <a:pt x="10380" y="71420"/>
                    <a:pt x="6221" y="69134"/>
                  </a:cubicBezTo>
                  <a:lnTo>
                    <a:pt x="6221" y="81803"/>
                  </a:lnTo>
                  <a:cubicBezTo>
                    <a:pt x="11222" y="83739"/>
                    <a:pt x="16080" y="85184"/>
                    <a:pt x="20794" y="86137"/>
                  </a:cubicBezTo>
                  <a:cubicBezTo>
                    <a:pt x="25509" y="87105"/>
                    <a:pt x="30097" y="87589"/>
                    <a:pt x="34558" y="87589"/>
                  </a:cubicBezTo>
                  <a:cubicBezTo>
                    <a:pt x="46623" y="87589"/>
                    <a:pt x="55632" y="84462"/>
                    <a:pt x="61585" y="78207"/>
                  </a:cubicBezTo>
                  <a:cubicBezTo>
                    <a:pt x="67538" y="71968"/>
                    <a:pt x="70515" y="62499"/>
                    <a:pt x="70515" y="49799"/>
                  </a:cubicBezTo>
                  <a:close/>
                </a:path>
              </a:pathLst>
            </a:custGeom>
            <a:solidFill>
              <a:srgbClr val="000000"/>
            </a:solidFill>
            <a:ln w="1524" cap="flat">
              <a:noFill/>
              <a:prstDash val="solid"/>
              <a:round/>
            </a:ln>
          </p:spPr>
          <p:txBody>
            <a:bodyPr rtlCol="0" anchor="ctr"/>
            <a:lstStyle/>
            <a:p>
              <a:endParaRPr lang="en-US"/>
            </a:p>
          </p:txBody>
        </p:sp>
        <p:sp>
          <p:nvSpPr>
            <p:cNvPr id="344" name="Freeform: Shape 343">
              <a:extLst>
                <a:ext uri="{FF2B5EF4-FFF2-40B4-BE49-F238E27FC236}">
                  <a16:creationId xmlns:a16="http://schemas.microsoft.com/office/drawing/2014/main" id="{A1454950-5005-4E5C-8A5A-858A9AAF96F4}"/>
                </a:ext>
              </a:extLst>
            </p:cNvPr>
            <p:cNvSpPr/>
            <p:nvPr/>
          </p:nvSpPr>
          <p:spPr>
            <a:xfrm flipV="1">
              <a:off x="6503597" y="2871364"/>
              <a:ext cx="63698" cy="87510"/>
            </a:xfrm>
            <a:custGeom>
              <a:avLst/>
              <a:gdLst>
                <a:gd name="connsiteX0" fmla="*/ 59330 w 63698"/>
                <a:gd name="connsiteY0" fmla="*/ 83136 h 87510"/>
                <a:gd name="connsiteX1" fmla="*/ 59330 w 63698"/>
                <a:gd name="connsiteY1" fmla="*/ 70182 h 87510"/>
                <a:gd name="connsiteX2" fmla="*/ 47281 w 63698"/>
                <a:gd name="connsiteY2" fmla="*/ 74635 h 87510"/>
                <a:gd name="connsiteX3" fmla="*/ 34327 w 63698"/>
                <a:gd name="connsiteY3" fmla="*/ 76135 h 87510"/>
                <a:gd name="connsiteX4" fmla="*/ 19040 w 63698"/>
                <a:gd name="connsiteY4" fmla="*/ 73016 h 87510"/>
                <a:gd name="connsiteX5" fmla="*/ 13944 w 63698"/>
                <a:gd name="connsiteY5" fmla="*/ 63634 h 87510"/>
                <a:gd name="connsiteX6" fmla="*/ 17587 w 63698"/>
                <a:gd name="connsiteY6" fmla="*/ 56157 h 87510"/>
                <a:gd name="connsiteX7" fmla="*/ 32256 w 63698"/>
                <a:gd name="connsiteY7" fmla="*/ 50989 h 87510"/>
                <a:gd name="connsiteX8" fmla="*/ 36947 w 63698"/>
                <a:gd name="connsiteY8" fmla="*/ 49942 h 87510"/>
                <a:gd name="connsiteX9" fmla="*/ 57664 w 63698"/>
                <a:gd name="connsiteY9" fmla="*/ 41131 h 87510"/>
                <a:gd name="connsiteX10" fmla="*/ 63807 w 63698"/>
                <a:gd name="connsiteY10" fmla="*/ 25248 h 87510"/>
                <a:gd name="connsiteX11" fmla="*/ 54616 w 63698"/>
                <a:gd name="connsiteY11" fmla="*/ 6841 h 87510"/>
                <a:gd name="connsiteX12" fmla="*/ 29351 w 63698"/>
                <a:gd name="connsiteY12" fmla="*/ 78 h 87510"/>
                <a:gd name="connsiteX13" fmla="*/ 15396 w 63698"/>
                <a:gd name="connsiteY13" fmla="*/ 1388 h 87510"/>
                <a:gd name="connsiteX14" fmla="*/ 109 w 63698"/>
                <a:gd name="connsiteY14" fmla="*/ 5293 h 87510"/>
                <a:gd name="connsiteX15" fmla="*/ 109 w 63698"/>
                <a:gd name="connsiteY15" fmla="*/ 19438 h 87510"/>
                <a:gd name="connsiteX16" fmla="*/ 15063 w 63698"/>
                <a:gd name="connsiteY16" fmla="*/ 13508 h 87510"/>
                <a:gd name="connsiteX17" fmla="*/ 29660 w 63698"/>
                <a:gd name="connsiteY17" fmla="*/ 11556 h 87510"/>
                <a:gd name="connsiteX18" fmla="*/ 44519 w 63698"/>
                <a:gd name="connsiteY18" fmla="*/ 14866 h 87510"/>
                <a:gd name="connsiteX19" fmla="*/ 49734 w 63698"/>
                <a:gd name="connsiteY19" fmla="*/ 24200 h 87510"/>
                <a:gd name="connsiteX20" fmla="*/ 45972 w 63698"/>
                <a:gd name="connsiteY20" fmla="*/ 32749 h 87510"/>
                <a:gd name="connsiteX21" fmla="*/ 29493 w 63698"/>
                <a:gd name="connsiteY21" fmla="*/ 38488 h 87510"/>
                <a:gd name="connsiteX22" fmla="*/ 24731 w 63698"/>
                <a:gd name="connsiteY22" fmla="*/ 39607 h 87510"/>
                <a:gd name="connsiteX23" fmla="*/ 6348 w 63698"/>
                <a:gd name="connsiteY23" fmla="*/ 47822 h 87510"/>
                <a:gd name="connsiteX24" fmla="*/ 704 w 63698"/>
                <a:gd name="connsiteY24" fmla="*/ 63038 h 87510"/>
                <a:gd name="connsiteX25" fmla="*/ 9038 w 63698"/>
                <a:gd name="connsiteY25" fmla="*/ 81184 h 87510"/>
                <a:gd name="connsiteX26" fmla="*/ 32708 w 63698"/>
                <a:gd name="connsiteY26" fmla="*/ 87589 h 87510"/>
                <a:gd name="connsiteX27" fmla="*/ 46972 w 63698"/>
                <a:gd name="connsiteY27" fmla="*/ 86470 h 87510"/>
                <a:gd name="connsiteX28" fmla="*/ 59330 w 63698"/>
                <a:gd name="connsiteY28" fmla="*/ 8313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330" y="83136"/>
                  </a:moveTo>
                  <a:lnTo>
                    <a:pt x="59330" y="70182"/>
                  </a:lnTo>
                  <a:cubicBezTo>
                    <a:pt x="55473" y="72166"/>
                    <a:pt x="51456" y="73651"/>
                    <a:pt x="47281" y="74635"/>
                  </a:cubicBezTo>
                  <a:cubicBezTo>
                    <a:pt x="43122" y="75635"/>
                    <a:pt x="38804" y="76135"/>
                    <a:pt x="34327" y="76135"/>
                  </a:cubicBezTo>
                  <a:cubicBezTo>
                    <a:pt x="27533" y="76135"/>
                    <a:pt x="22437" y="75095"/>
                    <a:pt x="19040" y="73016"/>
                  </a:cubicBezTo>
                  <a:cubicBezTo>
                    <a:pt x="15642" y="70936"/>
                    <a:pt x="13944" y="67809"/>
                    <a:pt x="13944" y="63634"/>
                  </a:cubicBezTo>
                  <a:cubicBezTo>
                    <a:pt x="13944" y="60459"/>
                    <a:pt x="15158" y="57966"/>
                    <a:pt x="17587" y="56157"/>
                  </a:cubicBezTo>
                  <a:cubicBezTo>
                    <a:pt x="20016" y="54347"/>
                    <a:pt x="24905" y="52624"/>
                    <a:pt x="32256" y="50989"/>
                  </a:cubicBezTo>
                  <a:lnTo>
                    <a:pt x="36947" y="49942"/>
                  </a:lnTo>
                  <a:cubicBezTo>
                    <a:pt x="46662" y="47862"/>
                    <a:pt x="53568" y="44925"/>
                    <a:pt x="57664" y="41131"/>
                  </a:cubicBezTo>
                  <a:cubicBezTo>
                    <a:pt x="61759" y="37337"/>
                    <a:pt x="63807" y="32042"/>
                    <a:pt x="63807" y="25248"/>
                  </a:cubicBezTo>
                  <a:cubicBezTo>
                    <a:pt x="63807" y="17501"/>
                    <a:pt x="60743" y="11365"/>
                    <a:pt x="54616" y="6841"/>
                  </a:cubicBezTo>
                  <a:cubicBezTo>
                    <a:pt x="48488" y="2332"/>
                    <a:pt x="40066" y="78"/>
                    <a:pt x="29351" y="78"/>
                  </a:cubicBezTo>
                  <a:cubicBezTo>
                    <a:pt x="24890" y="78"/>
                    <a:pt x="20238" y="515"/>
                    <a:pt x="15396" y="1388"/>
                  </a:cubicBezTo>
                  <a:cubicBezTo>
                    <a:pt x="10554" y="2261"/>
                    <a:pt x="5459" y="3563"/>
                    <a:pt x="109" y="5293"/>
                  </a:cubicBezTo>
                  <a:lnTo>
                    <a:pt x="109" y="19438"/>
                  </a:lnTo>
                  <a:cubicBezTo>
                    <a:pt x="5173" y="16802"/>
                    <a:pt x="10158" y="14826"/>
                    <a:pt x="15063" y="13508"/>
                  </a:cubicBezTo>
                  <a:cubicBezTo>
                    <a:pt x="19968" y="12207"/>
                    <a:pt x="24834" y="11556"/>
                    <a:pt x="29660" y="11556"/>
                  </a:cubicBezTo>
                  <a:cubicBezTo>
                    <a:pt x="36105" y="11556"/>
                    <a:pt x="41058" y="12659"/>
                    <a:pt x="44519" y="14866"/>
                  </a:cubicBezTo>
                  <a:cubicBezTo>
                    <a:pt x="47996" y="17072"/>
                    <a:pt x="49734" y="20184"/>
                    <a:pt x="49734" y="24200"/>
                  </a:cubicBezTo>
                  <a:cubicBezTo>
                    <a:pt x="49734" y="27915"/>
                    <a:pt x="48480" y="30764"/>
                    <a:pt x="45972" y="32749"/>
                  </a:cubicBezTo>
                  <a:cubicBezTo>
                    <a:pt x="43479" y="34733"/>
                    <a:pt x="37986" y="36646"/>
                    <a:pt x="29493" y="38488"/>
                  </a:cubicBezTo>
                  <a:lnTo>
                    <a:pt x="24731" y="39607"/>
                  </a:lnTo>
                  <a:cubicBezTo>
                    <a:pt x="16254" y="41385"/>
                    <a:pt x="10126" y="44123"/>
                    <a:pt x="6348" y="47822"/>
                  </a:cubicBezTo>
                  <a:cubicBezTo>
                    <a:pt x="2585" y="51521"/>
                    <a:pt x="704" y="56593"/>
                    <a:pt x="704" y="63038"/>
                  </a:cubicBezTo>
                  <a:cubicBezTo>
                    <a:pt x="704" y="70881"/>
                    <a:pt x="3482" y="76929"/>
                    <a:pt x="9038" y="81184"/>
                  </a:cubicBezTo>
                  <a:cubicBezTo>
                    <a:pt x="14595" y="85454"/>
                    <a:pt x="22485" y="87589"/>
                    <a:pt x="32708" y="87589"/>
                  </a:cubicBezTo>
                  <a:cubicBezTo>
                    <a:pt x="37756" y="87589"/>
                    <a:pt x="42511" y="87216"/>
                    <a:pt x="46972" y="86470"/>
                  </a:cubicBezTo>
                  <a:cubicBezTo>
                    <a:pt x="51449" y="85740"/>
                    <a:pt x="55568" y="84628"/>
                    <a:pt x="59330" y="83136"/>
                  </a:cubicBezTo>
                  <a:close/>
                </a:path>
              </a:pathLst>
            </a:custGeom>
            <a:solidFill>
              <a:srgbClr val="000000"/>
            </a:solidFill>
            <a:ln w="1524" cap="flat">
              <a:noFill/>
              <a:prstDash val="solid"/>
              <a:round/>
            </a:ln>
          </p:spPr>
          <p:txBody>
            <a:bodyPr rtlCol="0" anchor="ctr"/>
            <a:lstStyle/>
            <a:p>
              <a:endParaRPr lang="en-US"/>
            </a:p>
          </p:txBody>
        </p:sp>
        <p:sp>
          <p:nvSpPr>
            <p:cNvPr id="345" name="Freeform: Shape 344">
              <a:extLst>
                <a:ext uri="{FF2B5EF4-FFF2-40B4-BE49-F238E27FC236}">
                  <a16:creationId xmlns:a16="http://schemas.microsoft.com/office/drawing/2014/main" id="{0726A568-5A62-494D-A12A-2632D927DB60}"/>
                </a:ext>
              </a:extLst>
            </p:cNvPr>
            <p:cNvSpPr/>
            <p:nvPr/>
          </p:nvSpPr>
          <p:spPr>
            <a:xfrm flipV="1">
              <a:off x="6583138" y="2871364"/>
              <a:ext cx="77247" cy="87510"/>
            </a:xfrm>
            <a:custGeom>
              <a:avLst/>
              <a:gdLst>
                <a:gd name="connsiteX0" fmla="*/ 77356 w 77247"/>
                <a:gd name="connsiteY0" fmla="*/ 47346 h 87510"/>
                <a:gd name="connsiteX1" fmla="*/ 77356 w 77247"/>
                <a:gd name="connsiteY1" fmla="*/ 40655 h 87510"/>
                <a:gd name="connsiteX2" fmla="*/ 14396 w 77247"/>
                <a:gd name="connsiteY2" fmla="*/ 40655 h 87510"/>
                <a:gd name="connsiteX3" fmla="*/ 22921 w 77247"/>
                <a:gd name="connsiteY3" fmla="*/ 19104 h 87510"/>
                <a:gd name="connsiteX4" fmla="*/ 44162 w 77247"/>
                <a:gd name="connsiteY4" fmla="*/ 11699 h 87510"/>
                <a:gd name="connsiteX5" fmla="*/ 59449 w 77247"/>
                <a:gd name="connsiteY5" fmla="*/ 13627 h 87510"/>
                <a:gd name="connsiteX6" fmla="*/ 74166 w 77247"/>
                <a:gd name="connsiteY6" fmla="*/ 19438 h 87510"/>
                <a:gd name="connsiteX7" fmla="*/ 74166 w 77247"/>
                <a:gd name="connsiteY7" fmla="*/ 6484 h 87510"/>
                <a:gd name="connsiteX8" fmla="*/ 59045 w 77247"/>
                <a:gd name="connsiteY8" fmla="*/ 1721 h 87510"/>
                <a:gd name="connsiteX9" fmla="*/ 43352 w 77247"/>
                <a:gd name="connsiteY9" fmla="*/ 78 h 87510"/>
                <a:gd name="connsiteX10" fmla="*/ 11753 w 77247"/>
                <a:gd name="connsiteY10" fmla="*/ 11675 h 87510"/>
                <a:gd name="connsiteX11" fmla="*/ 109 w 77247"/>
                <a:gd name="connsiteY11" fmla="*/ 43107 h 87510"/>
                <a:gd name="connsiteX12" fmla="*/ 11158 w 77247"/>
                <a:gd name="connsiteY12" fmla="*/ 75564 h 87510"/>
                <a:gd name="connsiteX13" fmla="*/ 40971 w 77247"/>
                <a:gd name="connsiteY13" fmla="*/ 87589 h 87510"/>
                <a:gd name="connsiteX14" fmla="*/ 67569 w 77247"/>
                <a:gd name="connsiteY14" fmla="*/ 76754 h 87510"/>
                <a:gd name="connsiteX15" fmla="*/ 77356 w 77247"/>
                <a:gd name="connsiteY15" fmla="*/ 47346 h 87510"/>
                <a:gd name="connsiteX16" fmla="*/ 63664 w 77247"/>
                <a:gd name="connsiteY16" fmla="*/ 51370 h 87510"/>
                <a:gd name="connsiteX17" fmla="*/ 57378 w 77247"/>
                <a:gd name="connsiteY17" fmla="*/ 69277 h 87510"/>
                <a:gd name="connsiteX18" fmla="*/ 41114 w 77247"/>
                <a:gd name="connsiteY18" fmla="*/ 75992 h 87510"/>
                <a:gd name="connsiteX19" fmla="*/ 22778 w 77247"/>
                <a:gd name="connsiteY19" fmla="*/ 69515 h 87510"/>
                <a:gd name="connsiteX20" fmla="*/ 14849 w 77247"/>
                <a:gd name="connsiteY20" fmla="*/ 512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356" y="47346"/>
                  </a:moveTo>
                  <a:lnTo>
                    <a:pt x="77356" y="40655"/>
                  </a:lnTo>
                  <a:lnTo>
                    <a:pt x="14396" y="40655"/>
                  </a:lnTo>
                  <a:cubicBezTo>
                    <a:pt x="15000" y="31225"/>
                    <a:pt x="17841" y="24041"/>
                    <a:pt x="22921" y="19104"/>
                  </a:cubicBezTo>
                  <a:cubicBezTo>
                    <a:pt x="28001" y="14167"/>
                    <a:pt x="35081" y="11699"/>
                    <a:pt x="44162" y="11699"/>
                  </a:cubicBezTo>
                  <a:cubicBezTo>
                    <a:pt x="49417" y="11699"/>
                    <a:pt x="54512" y="12342"/>
                    <a:pt x="59449" y="13627"/>
                  </a:cubicBezTo>
                  <a:cubicBezTo>
                    <a:pt x="64387" y="14913"/>
                    <a:pt x="69292" y="16850"/>
                    <a:pt x="74166" y="19438"/>
                  </a:cubicBezTo>
                  <a:lnTo>
                    <a:pt x="74166" y="6484"/>
                  </a:lnTo>
                  <a:cubicBezTo>
                    <a:pt x="69244" y="4404"/>
                    <a:pt x="64204" y="2817"/>
                    <a:pt x="59045" y="1721"/>
                  </a:cubicBezTo>
                  <a:cubicBezTo>
                    <a:pt x="53885" y="626"/>
                    <a:pt x="48655" y="78"/>
                    <a:pt x="43352" y="78"/>
                  </a:cubicBezTo>
                  <a:cubicBezTo>
                    <a:pt x="30049" y="78"/>
                    <a:pt x="19516" y="3944"/>
                    <a:pt x="11753" y="11675"/>
                  </a:cubicBezTo>
                  <a:cubicBezTo>
                    <a:pt x="3990" y="19422"/>
                    <a:pt x="109" y="29899"/>
                    <a:pt x="109" y="43107"/>
                  </a:cubicBezTo>
                  <a:cubicBezTo>
                    <a:pt x="109" y="56744"/>
                    <a:pt x="3792" y="67563"/>
                    <a:pt x="11158" y="75564"/>
                  </a:cubicBezTo>
                  <a:cubicBezTo>
                    <a:pt x="18524" y="83581"/>
                    <a:pt x="28462" y="87589"/>
                    <a:pt x="40971" y="87589"/>
                  </a:cubicBezTo>
                  <a:cubicBezTo>
                    <a:pt x="52179" y="87589"/>
                    <a:pt x="61045" y="83977"/>
                    <a:pt x="67569" y="76754"/>
                  </a:cubicBezTo>
                  <a:cubicBezTo>
                    <a:pt x="74094" y="69547"/>
                    <a:pt x="77356" y="59744"/>
                    <a:pt x="77356" y="47346"/>
                  </a:cubicBezTo>
                  <a:close/>
                  <a:moveTo>
                    <a:pt x="63664" y="51370"/>
                  </a:moveTo>
                  <a:cubicBezTo>
                    <a:pt x="63569" y="58847"/>
                    <a:pt x="61473" y="64816"/>
                    <a:pt x="57378" y="69277"/>
                  </a:cubicBezTo>
                  <a:cubicBezTo>
                    <a:pt x="53282" y="73754"/>
                    <a:pt x="47861" y="75992"/>
                    <a:pt x="41114" y="75992"/>
                  </a:cubicBezTo>
                  <a:cubicBezTo>
                    <a:pt x="33478" y="75992"/>
                    <a:pt x="27366" y="73833"/>
                    <a:pt x="22778" y="69515"/>
                  </a:cubicBezTo>
                  <a:cubicBezTo>
                    <a:pt x="18190" y="65197"/>
                    <a:pt x="15547" y="59117"/>
                    <a:pt x="14849" y="51275"/>
                  </a:cubicBezTo>
                  <a:close/>
                </a:path>
              </a:pathLst>
            </a:custGeom>
            <a:solidFill>
              <a:srgbClr val="000000"/>
            </a:solidFill>
            <a:ln w="1524" cap="flat">
              <a:noFill/>
              <a:prstDash val="solid"/>
              <a:round/>
            </a:ln>
          </p:spPr>
          <p:txBody>
            <a:bodyPr rtlCol="0" anchor="ctr"/>
            <a:lstStyle/>
            <a:p>
              <a:endParaRPr lang="en-US"/>
            </a:p>
          </p:txBody>
        </p:sp>
        <p:sp>
          <p:nvSpPr>
            <p:cNvPr id="346" name="Freeform: Shape 345">
              <a:extLst>
                <a:ext uri="{FF2B5EF4-FFF2-40B4-BE49-F238E27FC236}">
                  <a16:creationId xmlns:a16="http://schemas.microsoft.com/office/drawing/2014/main" id="{4D9A2441-2A4B-4681-8FC6-B68EA051D251}"/>
                </a:ext>
              </a:extLst>
            </p:cNvPr>
            <p:cNvSpPr/>
            <p:nvPr/>
          </p:nvSpPr>
          <p:spPr>
            <a:xfrm flipV="1">
              <a:off x="6682854" y="2840908"/>
              <a:ext cx="13692" cy="115800"/>
            </a:xfrm>
            <a:custGeom>
              <a:avLst/>
              <a:gdLst>
                <a:gd name="connsiteX0" fmla="*/ 129 w 13692"/>
                <a:gd name="connsiteY0" fmla="*/ 115867 h 115800"/>
                <a:gd name="connsiteX1" fmla="*/ 13821 w 13692"/>
                <a:gd name="connsiteY1" fmla="*/ 115867 h 115800"/>
                <a:gd name="connsiteX2" fmla="*/ 13821 w 13692"/>
                <a:gd name="connsiteY2" fmla="*/ 67 h 115800"/>
                <a:gd name="connsiteX3" fmla="*/ 129 w 13692"/>
                <a:gd name="connsiteY3" fmla="*/ 67 h 115800"/>
              </a:gdLst>
              <a:ahLst/>
              <a:cxnLst>
                <a:cxn ang="0">
                  <a:pos x="connsiteX0" y="connsiteY0"/>
                </a:cxn>
                <a:cxn ang="0">
                  <a:pos x="connsiteX1" y="connsiteY1"/>
                </a:cxn>
                <a:cxn ang="0">
                  <a:pos x="connsiteX2" y="connsiteY2"/>
                </a:cxn>
                <a:cxn ang="0">
                  <a:pos x="connsiteX3" y="connsiteY3"/>
                </a:cxn>
              </a:cxnLst>
              <a:rect l="l" t="t" r="r" b="b"/>
              <a:pathLst>
                <a:path w="13692" h="115800">
                  <a:moveTo>
                    <a:pt x="129" y="115867"/>
                  </a:moveTo>
                  <a:lnTo>
                    <a:pt x="13821" y="115867"/>
                  </a:lnTo>
                  <a:lnTo>
                    <a:pt x="13821" y="67"/>
                  </a:lnTo>
                  <a:lnTo>
                    <a:pt x="129" y="67"/>
                  </a:lnTo>
                  <a:close/>
                </a:path>
              </a:pathLst>
            </a:custGeom>
            <a:solidFill>
              <a:srgbClr val="000000"/>
            </a:solidFill>
            <a:ln w="1524" cap="flat">
              <a:noFill/>
              <a:prstDash val="solid"/>
              <a:round/>
            </a:ln>
          </p:spPr>
          <p:txBody>
            <a:bodyPr rtlCol="0" anchor="ctr"/>
            <a:lstStyle/>
            <a:p>
              <a:endParaRPr lang="en-US"/>
            </a:p>
          </p:txBody>
        </p:sp>
        <p:sp>
          <p:nvSpPr>
            <p:cNvPr id="347" name="Freeform: Shape 346">
              <a:extLst>
                <a:ext uri="{FF2B5EF4-FFF2-40B4-BE49-F238E27FC236}">
                  <a16:creationId xmlns:a16="http://schemas.microsoft.com/office/drawing/2014/main" id="{B785CC81-2344-43A0-9000-D3FDDB4BDCF1}"/>
                </a:ext>
              </a:extLst>
            </p:cNvPr>
            <p:cNvSpPr/>
            <p:nvPr/>
          </p:nvSpPr>
          <p:spPr>
            <a:xfrm flipV="1">
              <a:off x="6725195" y="2840908"/>
              <a:ext cx="13692" cy="115800"/>
            </a:xfrm>
            <a:custGeom>
              <a:avLst/>
              <a:gdLst>
                <a:gd name="connsiteX0" fmla="*/ 131 w 13692"/>
                <a:gd name="connsiteY0" fmla="*/ 83410 h 115800"/>
                <a:gd name="connsiteX1" fmla="*/ 13824 w 13692"/>
                <a:gd name="connsiteY1" fmla="*/ 83410 h 115800"/>
                <a:gd name="connsiteX2" fmla="*/ 13824 w 13692"/>
                <a:gd name="connsiteY2" fmla="*/ 67 h 115800"/>
                <a:gd name="connsiteX3" fmla="*/ 131 w 13692"/>
                <a:gd name="connsiteY3" fmla="*/ 67 h 115800"/>
                <a:gd name="connsiteX4" fmla="*/ 131 w 13692"/>
                <a:gd name="connsiteY4" fmla="*/ 115867 h 115800"/>
                <a:gd name="connsiteX5" fmla="*/ 13824 w 13692"/>
                <a:gd name="connsiteY5" fmla="*/ 115867 h 115800"/>
                <a:gd name="connsiteX6" fmla="*/ 13824 w 13692"/>
                <a:gd name="connsiteY6" fmla="*/ 98508 h 115800"/>
                <a:gd name="connsiteX7" fmla="*/ 131 w 13692"/>
                <a:gd name="connsiteY7" fmla="*/ 98508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131" y="83410"/>
                  </a:moveTo>
                  <a:lnTo>
                    <a:pt x="13824" y="83410"/>
                  </a:lnTo>
                  <a:lnTo>
                    <a:pt x="13824" y="67"/>
                  </a:lnTo>
                  <a:lnTo>
                    <a:pt x="131" y="67"/>
                  </a:lnTo>
                  <a:close/>
                  <a:moveTo>
                    <a:pt x="131" y="115867"/>
                  </a:moveTo>
                  <a:lnTo>
                    <a:pt x="13824" y="115867"/>
                  </a:lnTo>
                  <a:lnTo>
                    <a:pt x="13824" y="98508"/>
                  </a:lnTo>
                  <a:lnTo>
                    <a:pt x="131" y="98508"/>
                  </a:lnTo>
                  <a:close/>
                </a:path>
              </a:pathLst>
            </a:custGeom>
            <a:solidFill>
              <a:srgbClr val="000000"/>
            </a:solidFill>
            <a:ln w="1524" cap="flat">
              <a:noFill/>
              <a:prstDash val="solid"/>
              <a:round/>
            </a:ln>
          </p:spPr>
          <p:txBody>
            <a:bodyPr rtlCol="0" anchor="ctr"/>
            <a:lstStyle/>
            <a:p>
              <a:endParaRPr lang="en-US"/>
            </a:p>
          </p:txBody>
        </p:sp>
        <p:sp>
          <p:nvSpPr>
            <p:cNvPr id="348" name="Freeform: Shape 347">
              <a:extLst>
                <a:ext uri="{FF2B5EF4-FFF2-40B4-BE49-F238E27FC236}">
                  <a16:creationId xmlns:a16="http://schemas.microsoft.com/office/drawing/2014/main" id="{856EA9F0-6D3C-48BF-A728-28A091EB6EC2}"/>
                </a:ext>
              </a:extLst>
            </p:cNvPr>
            <p:cNvSpPr/>
            <p:nvPr/>
          </p:nvSpPr>
          <p:spPr>
            <a:xfrm flipV="1">
              <a:off x="6767013" y="2871364"/>
              <a:ext cx="69818" cy="85344"/>
            </a:xfrm>
            <a:custGeom>
              <a:avLst/>
              <a:gdLst>
                <a:gd name="connsiteX0" fmla="*/ 69935 w 69818"/>
                <a:gd name="connsiteY0" fmla="*/ 50393 h 85344"/>
                <a:gd name="connsiteX1" fmla="*/ 69935 w 69818"/>
                <a:gd name="connsiteY1" fmla="*/ 77 h 85344"/>
                <a:gd name="connsiteX2" fmla="*/ 56243 w 69818"/>
                <a:gd name="connsiteY2" fmla="*/ 77 h 85344"/>
                <a:gd name="connsiteX3" fmla="*/ 56243 w 69818"/>
                <a:gd name="connsiteY3" fmla="*/ 49941 h 85344"/>
                <a:gd name="connsiteX4" fmla="*/ 51624 w 69818"/>
                <a:gd name="connsiteY4" fmla="*/ 67633 h 85344"/>
                <a:gd name="connsiteX5" fmla="*/ 37788 w 69818"/>
                <a:gd name="connsiteY5" fmla="*/ 73515 h 85344"/>
                <a:gd name="connsiteX6" fmla="*/ 20286 w 69818"/>
                <a:gd name="connsiteY6" fmla="*/ 66443 h 85344"/>
                <a:gd name="connsiteX7" fmla="*/ 13881 w 69818"/>
                <a:gd name="connsiteY7" fmla="*/ 47178 h 85344"/>
                <a:gd name="connsiteX8" fmla="*/ 13881 w 69818"/>
                <a:gd name="connsiteY8" fmla="*/ 77 h 85344"/>
                <a:gd name="connsiteX9" fmla="*/ 117 w 69818"/>
                <a:gd name="connsiteY9" fmla="*/ 77 h 85344"/>
                <a:gd name="connsiteX10" fmla="*/ 117 w 69818"/>
                <a:gd name="connsiteY10" fmla="*/ 83421 h 85344"/>
                <a:gd name="connsiteX11" fmla="*/ 13881 w 69818"/>
                <a:gd name="connsiteY11" fmla="*/ 83421 h 85344"/>
                <a:gd name="connsiteX12" fmla="*/ 13881 w 69818"/>
                <a:gd name="connsiteY12" fmla="*/ 70467 h 85344"/>
                <a:gd name="connsiteX13" fmla="*/ 25454 w 69818"/>
                <a:gd name="connsiteY13" fmla="*/ 81707 h 85344"/>
                <a:gd name="connsiteX14" fmla="*/ 40836 w 69818"/>
                <a:gd name="connsiteY14" fmla="*/ 85421 h 85344"/>
                <a:gd name="connsiteX15" fmla="*/ 62553 w 69818"/>
                <a:gd name="connsiteY15" fmla="*/ 76539 h 85344"/>
                <a:gd name="connsiteX16" fmla="*/ 69935 w 69818"/>
                <a:gd name="connsiteY16" fmla="*/ 50393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69935" y="50393"/>
                  </a:moveTo>
                  <a:lnTo>
                    <a:pt x="69935" y="77"/>
                  </a:lnTo>
                  <a:lnTo>
                    <a:pt x="56243" y="77"/>
                  </a:lnTo>
                  <a:lnTo>
                    <a:pt x="56243" y="49941"/>
                  </a:lnTo>
                  <a:cubicBezTo>
                    <a:pt x="56243" y="57831"/>
                    <a:pt x="54703" y="63728"/>
                    <a:pt x="51624" y="67633"/>
                  </a:cubicBezTo>
                  <a:cubicBezTo>
                    <a:pt x="48544" y="71554"/>
                    <a:pt x="43932" y="73515"/>
                    <a:pt x="37788" y="73515"/>
                  </a:cubicBezTo>
                  <a:cubicBezTo>
                    <a:pt x="30391" y="73515"/>
                    <a:pt x="24557" y="71158"/>
                    <a:pt x="20286" y="66443"/>
                  </a:cubicBezTo>
                  <a:cubicBezTo>
                    <a:pt x="16016" y="61744"/>
                    <a:pt x="13881" y="55322"/>
                    <a:pt x="13881" y="47178"/>
                  </a:cubicBezTo>
                  <a:lnTo>
                    <a:pt x="13881" y="77"/>
                  </a:lnTo>
                  <a:lnTo>
                    <a:pt x="117" y="77"/>
                  </a:lnTo>
                  <a:lnTo>
                    <a:pt x="117" y="83421"/>
                  </a:lnTo>
                  <a:lnTo>
                    <a:pt x="13881" y="83421"/>
                  </a:lnTo>
                  <a:lnTo>
                    <a:pt x="13881" y="70467"/>
                  </a:lnTo>
                  <a:cubicBezTo>
                    <a:pt x="17167" y="75484"/>
                    <a:pt x="21024" y="79230"/>
                    <a:pt x="25454" y="81707"/>
                  </a:cubicBezTo>
                  <a:cubicBezTo>
                    <a:pt x="29899" y="84183"/>
                    <a:pt x="35026" y="85421"/>
                    <a:pt x="40836" y="85421"/>
                  </a:cubicBezTo>
                  <a:cubicBezTo>
                    <a:pt x="50409" y="85421"/>
                    <a:pt x="57648" y="82461"/>
                    <a:pt x="62553" y="76539"/>
                  </a:cubicBezTo>
                  <a:cubicBezTo>
                    <a:pt x="67475" y="70618"/>
                    <a:pt x="69935" y="61903"/>
                    <a:pt x="69935" y="50393"/>
                  </a:cubicBezTo>
                  <a:close/>
                </a:path>
              </a:pathLst>
            </a:custGeom>
            <a:solidFill>
              <a:srgbClr val="000000"/>
            </a:solidFill>
            <a:ln w="1524" cap="flat">
              <a:noFill/>
              <a:prstDash val="solid"/>
              <a:round/>
            </a:ln>
          </p:spPr>
          <p:txBody>
            <a:bodyPr rtlCol="0" anchor="ctr"/>
            <a:lstStyle/>
            <a:p>
              <a:endParaRPr lang="en-US"/>
            </a:p>
          </p:txBody>
        </p:sp>
        <p:sp>
          <p:nvSpPr>
            <p:cNvPr id="349" name="Freeform: Shape 348">
              <a:extLst>
                <a:ext uri="{FF2B5EF4-FFF2-40B4-BE49-F238E27FC236}">
                  <a16:creationId xmlns:a16="http://schemas.microsoft.com/office/drawing/2014/main" id="{7682BB5C-6407-4532-A2D5-5F14B85133DA}"/>
                </a:ext>
              </a:extLst>
            </p:cNvPr>
            <p:cNvSpPr/>
            <p:nvPr/>
          </p:nvSpPr>
          <p:spPr>
            <a:xfrm flipV="1">
              <a:off x="6858173" y="2871364"/>
              <a:ext cx="77247" cy="87510"/>
            </a:xfrm>
            <a:custGeom>
              <a:avLst/>
              <a:gdLst>
                <a:gd name="connsiteX0" fmla="*/ 77371 w 77247"/>
                <a:gd name="connsiteY0" fmla="*/ 47346 h 87510"/>
                <a:gd name="connsiteX1" fmla="*/ 77371 w 77247"/>
                <a:gd name="connsiteY1" fmla="*/ 40655 h 87510"/>
                <a:gd name="connsiteX2" fmla="*/ 14411 w 77247"/>
                <a:gd name="connsiteY2" fmla="*/ 40655 h 87510"/>
                <a:gd name="connsiteX3" fmla="*/ 22936 w 77247"/>
                <a:gd name="connsiteY3" fmla="*/ 19104 h 87510"/>
                <a:gd name="connsiteX4" fmla="*/ 44176 w 77247"/>
                <a:gd name="connsiteY4" fmla="*/ 11699 h 87510"/>
                <a:gd name="connsiteX5" fmla="*/ 59464 w 77247"/>
                <a:gd name="connsiteY5" fmla="*/ 13627 h 87510"/>
                <a:gd name="connsiteX6" fmla="*/ 74180 w 77247"/>
                <a:gd name="connsiteY6" fmla="*/ 19438 h 87510"/>
                <a:gd name="connsiteX7" fmla="*/ 74180 w 77247"/>
                <a:gd name="connsiteY7" fmla="*/ 6484 h 87510"/>
                <a:gd name="connsiteX8" fmla="*/ 59059 w 77247"/>
                <a:gd name="connsiteY8" fmla="*/ 1721 h 87510"/>
                <a:gd name="connsiteX9" fmla="*/ 43367 w 77247"/>
                <a:gd name="connsiteY9" fmla="*/ 78 h 87510"/>
                <a:gd name="connsiteX10" fmla="*/ 11767 w 77247"/>
                <a:gd name="connsiteY10" fmla="*/ 11675 h 87510"/>
                <a:gd name="connsiteX11" fmla="*/ 123 w 77247"/>
                <a:gd name="connsiteY11" fmla="*/ 43107 h 87510"/>
                <a:gd name="connsiteX12" fmla="*/ 11172 w 77247"/>
                <a:gd name="connsiteY12" fmla="*/ 75564 h 87510"/>
                <a:gd name="connsiteX13" fmla="*/ 40985 w 77247"/>
                <a:gd name="connsiteY13" fmla="*/ 87589 h 87510"/>
                <a:gd name="connsiteX14" fmla="*/ 67584 w 77247"/>
                <a:gd name="connsiteY14" fmla="*/ 76754 h 87510"/>
                <a:gd name="connsiteX15" fmla="*/ 77371 w 77247"/>
                <a:gd name="connsiteY15" fmla="*/ 47346 h 87510"/>
                <a:gd name="connsiteX16" fmla="*/ 63679 w 77247"/>
                <a:gd name="connsiteY16" fmla="*/ 51370 h 87510"/>
                <a:gd name="connsiteX17" fmla="*/ 57392 w 77247"/>
                <a:gd name="connsiteY17" fmla="*/ 69277 h 87510"/>
                <a:gd name="connsiteX18" fmla="*/ 41128 w 77247"/>
                <a:gd name="connsiteY18" fmla="*/ 75992 h 87510"/>
                <a:gd name="connsiteX19" fmla="*/ 22793 w 77247"/>
                <a:gd name="connsiteY19" fmla="*/ 69515 h 87510"/>
                <a:gd name="connsiteX20" fmla="*/ 14863 w 77247"/>
                <a:gd name="connsiteY20" fmla="*/ 512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371" y="47346"/>
                  </a:moveTo>
                  <a:lnTo>
                    <a:pt x="77371" y="40655"/>
                  </a:lnTo>
                  <a:lnTo>
                    <a:pt x="14411" y="40655"/>
                  </a:lnTo>
                  <a:cubicBezTo>
                    <a:pt x="15014" y="31225"/>
                    <a:pt x="17855" y="24041"/>
                    <a:pt x="22936" y="19104"/>
                  </a:cubicBezTo>
                  <a:cubicBezTo>
                    <a:pt x="28016" y="14167"/>
                    <a:pt x="35096" y="11699"/>
                    <a:pt x="44176" y="11699"/>
                  </a:cubicBezTo>
                  <a:cubicBezTo>
                    <a:pt x="49431" y="11699"/>
                    <a:pt x="54527" y="12342"/>
                    <a:pt x="59464" y="13627"/>
                  </a:cubicBezTo>
                  <a:cubicBezTo>
                    <a:pt x="64401" y="14913"/>
                    <a:pt x="69307" y="16850"/>
                    <a:pt x="74180" y="19438"/>
                  </a:cubicBezTo>
                  <a:lnTo>
                    <a:pt x="74180" y="6484"/>
                  </a:lnTo>
                  <a:cubicBezTo>
                    <a:pt x="69259" y="4404"/>
                    <a:pt x="64218" y="2817"/>
                    <a:pt x="59059" y="1721"/>
                  </a:cubicBezTo>
                  <a:cubicBezTo>
                    <a:pt x="53900" y="626"/>
                    <a:pt x="48669" y="78"/>
                    <a:pt x="43367" y="78"/>
                  </a:cubicBezTo>
                  <a:cubicBezTo>
                    <a:pt x="30064" y="78"/>
                    <a:pt x="19530" y="3944"/>
                    <a:pt x="11767" y="11675"/>
                  </a:cubicBezTo>
                  <a:cubicBezTo>
                    <a:pt x="4005" y="19422"/>
                    <a:pt x="123" y="29899"/>
                    <a:pt x="123" y="43107"/>
                  </a:cubicBezTo>
                  <a:cubicBezTo>
                    <a:pt x="123" y="56744"/>
                    <a:pt x="3806" y="67563"/>
                    <a:pt x="11172" y="75564"/>
                  </a:cubicBezTo>
                  <a:cubicBezTo>
                    <a:pt x="18538" y="83581"/>
                    <a:pt x="28476" y="87589"/>
                    <a:pt x="40985" y="87589"/>
                  </a:cubicBezTo>
                  <a:cubicBezTo>
                    <a:pt x="52193" y="87589"/>
                    <a:pt x="61059" y="83977"/>
                    <a:pt x="67584" y="76754"/>
                  </a:cubicBezTo>
                  <a:cubicBezTo>
                    <a:pt x="74109" y="69547"/>
                    <a:pt x="77371" y="59744"/>
                    <a:pt x="77371" y="47346"/>
                  </a:cubicBezTo>
                  <a:close/>
                  <a:moveTo>
                    <a:pt x="63679" y="51370"/>
                  </a:moveTo>
                  <a:cubicBezTo>
                    <a:pt x="63583" y="58847"/>
                    <a:pt x="61488" y="64816"/>
                    <a:pt x="57392" y="69277"/>
                  </a:cubicBezTo>
                  <a:cubicBezTo>
                    <a:pt x="53296" y="73754"/>
                    <a:pt x="47875" y="75992"/>
                    <a:pt x="41128" y="75992"/>
                  </a:cubicBezTo>
                  <a:cubicBezTo>
                    <a:pt x="33493" y="75992"/>
                    <a:pt x="27380" y="73833"/>
                    <a:pt x="22793" y="69515"/>
                  </a:cubicBezTo>
                  <a:cubicBezTo>
                    <a:pt x="18205" y="65197"/>
                    <a:pt x="15562" y="59117"/>
                    <a:pt x="14863" y="51275"/>
                  </a:cubicBezTo>
                  <a:close/>
                </a:path>
              </a:pathLst>
            </a:custGeom>
            <a:solidFill>
              <a:srgbClr val="000000"/>
            </a:solidFill>
            <a:ln w="1524" cap="flat">
              <a:noFill/>
              <a:prstDash val="solid"/>
              <a:round/>
            </a:ln>
          </p:spPr>
          <p:txBody>
            <a:bodyPr rtlCol="0" anchor="ctr"/>
            <a:lstStyle/>
            <a:p>
              <a:endParaRPr lang="en-US"/>
            </a:p>
          </p:txBody>
        </p:sp>
      </p:grpSp>
      <p:grpSp>
        <p:nvGrpSpPr>
          <p:cNvPr id="369" name="Graphic 4">
            <a:extLst>
              <a:ext uri="{FF2B5EF4-FFF2-40B4-BE49-F238E27FC236}">
                <a16:creationId xmlns:a16="http://schemas.microsoft.com/office/drawing/2014/main" id="{384BE76E-C3EE-4B53-A4D0-E2692D01BCF4}"/>
              </a:ext>
            </a:extLst>
          </p:cNvPr>
          <p:cNvGrpSpPr/>
          <p:nvPr/>
        </p:nvGrpSpPr>
        <p:grpSpPr>
          <a:xfrm>
            <a:off x="4804052" y="1310875"/>
            <a:ext cx="1435459" cy="147458"/>
            <a:chOff x="4804052" y="1310875"/>
            <a:chExt cx="1435459" cy="147458"/>
          </a:xfrm>
          <a:solidFill>
            <a:srgbClr val="000000"/>
          </a:solidFill>
        </p:grpSpPr>
        <p:sp>
          <p:nvSpPr>
            <p:cNvPr id="370" name="Freeform: Shape 369">
              <a:extLst>
                <a:ext uri="{FF2B5EF4-FFF2-40B4-BE49-F238E27FC236}">
                  <a16:creationId xmlns:a16="http://schemas.microsoft.com/office/drawing/2014/main" id="{92A358B0-5D27-4D35-95D9-3DDB87E60F7B}"/>
                </a:ext>
              </a:extLst>
            </p:cNvPr>
            <p:cNvSpPr/>
            <p:nvPr/>
          </p:nvSpPr>
          <p:spPr>
            <a:xfrm flipV="1">
              <a:off x="4804052" y="1316739"/>
              <a:ext cx="86409" cy="138886"/>
            </a:xfrm>
            <a:custGeom>
              <a:avLst/>
              <a:gdLst>
                <a:gd name="connsiteX0" fmla="*/ 14 w 86409"/>
                <a:gd name="connsiteY0" fmla="*/ 138875 h 138886"/>
                <a:gd name="connsiteX1" fmla="*/ 18796 w 86409"/>
                <a:gd name="connsiteY1" fmla="*/ 138875 h 138886"/>
                <a:gd name="connsiteX2" fmla="*/ 18796 w 86409"/>
                <a:gd name="connsiteY2" fmla="*/ 15794 h 138886"/>
                <a:gd name="connsiteX3" fmla="*/ 86424 w 86409"/>
                <a:gd name="connsiteY3" fmla="*/ 15794 h 138886"/>
                <a:gd name="connsiteX4" fmla="*/ 86424 w 86409"/>
                <a:gd name="connsiteY4" fmla="*/ -11 h 138886"/>
                <a:gd name="connsiteX5" fmla="*/ 14 w 86409"/>
                <a:gd name="connsiteY5" fmla="*/ -11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09" h="138886">
                  <a:moveTo>
                    <a:pt x="14" y="138875"/>
                  </a:moveTo>
                  <a:lnTo>
                    <a:pt x="18796" y="138875"/>
                  </a:lnTo>
                  <a:lnTo>
                    <a:pt x="18796" y="15794"/>
                  </a:lnTo>
                  <a:lnTo>
                    <a:pt x="86424" y="15794"/>
                  </a:lnTo>
                  <a:lnTo>
                    <a:pt x="86424" y="-11"/>
                  </a:lnTo>
                  <a:lnTo>
                    <a:pt x="14" y="-11"/>
                  </a:lnTo>
                  <a:close/>
                </a:path>
              </a:pathLst>
            </a:custGeom>
            <a:solidFill>
              <a:srgbClr val="000000"/>
            </a:solidFill>
            <a:ln w="1905" cap="flat">
              <a:noFill/>
              <a:prstDash val="solid"/>
              <a:round/>
            </a:ln>
          </p:spPr>
          <p:txBody>
            <a:bodyPr rtlCol="0" anchor="ctr"/>
            <a:lstStyle/>
            <a:p>
              <a:endParaRPr lang="en-US"/>
            </a:p>
          </p:txBody>
        </p:sp>
        <p:sp>
          <p:nvSpPr>
            <p:cNvPr id="371" name="Freeform: Shape 370">
              <a:extLst>
                <a:ext uri="{FF2B5EF4-FFF2-40B4-BE49-F238E27FC236}">
                  <a16:creationId xmlns:a16="http://schemas.microsoft.com/office/drawing/2014/main" id="{00731032-CBA1-4C1B-9CC6-2CDE7B0D93A3}"/>
                </a:ext>
              </a:extLst>
            </p:cNvPr>
            <p:cNvSpPr/>
            <p:nvPr/>
          </p:nvSpPr>
          <p:spPr>
            <a:xfrm flipV="1">
              <a:off x="4898666" y="1348946"/>
              <a:ext cx="96559" cy="109388"/>
            </a:xfrm>
            <a:custGeom>
              <a:avLst/>
              <a:gdLst>
                <a:gd name="connsiteX0" fmla="*/ 96580 w 96559"/>
                <a:gd name="connsiteY0" fmla="*/ 59084 h 109388"/>
                <a:gd name="connsiteX1" fmla="*/ 96580 w 96559"/>
                <a:gd name="connsiteY1" fmla="*/ 50719 h 109388"/>
                <a:gd name="connsiteX2" fmla="*/ 17880 w 96559"/>
                <a:gd name="connsiteY2" fmla="*/ 50719 h 109388"/>
                <a:gd name="connsiteX3" fmla="*/ 28536 w 96559"/>
                <a:gd name="connsiteY3" fmla="*/ 23782 h 109388"/>
                <a:gd name="connsiteX4" fmla="*/ 55087 w 96559"/>
                <a:gd name="connsiteY4" fmla="*/ 14524 h 109388"/>
                <a:gd name="connsiteX5" fmla="*/ 74197 w 96559"/>
                <a:gd name="connsiteY5" fmla="*/ 16935 h 109388"/>
                <a:gd name="connsiteX6" fmla="*/ 92592 w 96559"/>
                <a:gd name="connsiteY6" fmla="*/ 24198 h 109388"/>
                <a:gd name="connsiteX7" fmla="*/ 92592 w 96559"/>
                <a:gd name="connsiteY7" fmla="*/ 8006 h 109388"/>
                <a:gd name="connsiteX8" fmla="*/ 73691 w 96559"/>
                <a:gd name="connsiteY8" fmla="*/ 2053 h 109388"/>
                <a:gd name="connsiteX9" fmla="*/ 54075 w 96559"/>
                <a:gd name="connsiteY9" fmla="*/ -1 h 109388"/>
                <a:gd name="connsiteX10" fmla="*/ 14576 w 96559"/>
                <a:gd name="connsiteY10" fmla="*/ 14495 h 109388"/>
                <a:gd name="connsiteX11" fmla="*/ 21 w 96559"/>
                <a:gd name="connsiteY11" fmla="*/ 53785 h 109388"/>
                <a:gd name="connsiteX12" fmla="*/ 13832 w 96559"/>
                <a:gd name="connsiteY12" fmla="*/ 94356 h 109388"/>
                <a:gd name="connsiteX13" fmla="*/ 51099 w 96559"/>
                <a:gd name="connsiteY13" fmla="*/ 109387 h 109388"/>
                <a:gd name="connsiteX14" fmla="*/ 84347 w 96559"/>
                <a:gd name="connsiteY14" fmla="*/ 95844 h 109388"/>
                <a:gd name="connsiteX15" fmla="*/ 96580 w 96559"/>
                <a:gd name="connsiteY15" fmla="*/ 59084 h 109388"/>
                <a:gd name="connsiteX16" fmla="*/ 79465 w 96559"/>
                <a:gd name="connsiteY16" fmla="*/ 64114 h 109388"/>
                <a:gd name="connsiteX17" fmla="*/ 71607 w 96559"/>
                <a:gd name="connsiteY17" fmla="*/ 86498 h 109388"/>
                <a:gd name="connsiteX18" fmla="*/ 51277 w 96559"/>
                <a:gd name="connsiteY18" fmla="*/ 94892 h 109388"/>
                <a:gd name="connsiteX19" fmla="*/ 28358 w 96559"/>
                <a:gd name="connsiteY19" fmla="*/ 86795 h 109388"/>
                <a:gd name="connsiteX20" fmla="*/ 18446 w 96559"/>
                <a:gd name="connsiteY20" fmla="*/ 6399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580" y="59084"/>
                  </a:moveTo>
                  <a:lnTo>
                    <a:pt x="96580" y="50719"/>
                  </a:lnTo>
                  <a:lnTo>
                    <a:pt x="17880" y="50719"/>
                  </a:lnTo>
                  <a:cubicBezTo>
                    <a:pt x="18634" y="38932"/>
                    <a:pt x="22186" y="29953"/>
                    <a:pt x="28536" y="23782"/>
                  </a:cubicBezTo>
                  <a:cubicBezTo>
                    <a:pt x="34886" y="17610"/>
                    <a:pt x="43737" y="14524"/>
                    <a:pt x="55087" y="14524"/>
                  </a:cubicBezTo>
                  <a:cubicBezTo>
                    <a:pt x="61656" y="14524"/>
                    <a:pt x="68025" y="15328"/>
                    <a:pt x="74197" y="16935"/>
                  </a:cubicBezTo>
                  <a:cubicBezTo>
                    <a:pt x="80368" y="18543"/>
                    <a:pt x="86500" y="20964"/>
                    <a:pt x="92592" y="24198"/>
                  </a:cubicBezTo>
                  <a:lnTo>
                    <a:pt x="92592" y="8006"/>
                  </a:lnTo>
                  <a:cubicBezTo>
                    <a:pt x="86440" y="5406"/>
                    <a:pt x="80140" y="3422"/>
                    <a:pt x="73691" y="2053"/>
                  </a:cubicBezTo>
                  <a:cubicBezTo>
                    <a:pt x="67242" y="683"/>
                    <a:pt x="60703" y="-1"/>
                    <a:pt x="54075" y="-1"/>
                  </a:cubicBezTo>
                  <a:cubicBezTo>
                    <a:pt x="37446" y="-1"/>
                    <a:pt x="24280" y="4831"/>
                    <a:pt x="14576" y="14495"/>
                  </a:cubicBezTo>
                  <a:cubicBezTo>
                    <a:pt x="4873" y="24178"/>
                    <a:pt x="21" y="37275"/>
                    <a:pt x="21" y="53785"/>
                  </a:cubicBezTo>
                  <a:cubicBezTo>
                    <a:pt x="21" y="70831"/>
                    <a:pt x="4625" y="84355"/>
                    <a:pt x="13832" y="94356"/>
                  </a:cubicBezTo>
                  <a:cubicBezTo>
                    <a:pt x="23040" y="104377"/>
                    <a:pt x="35462" y="109387"/>
                    <a:pt x="51099" y="109387"/>
                  </a:cubicBezTo>
                  <a:cubicBezTo>
                    <a:pt x="65108" y="109387"/>
                    <a:pt x="76191" y="104873"/>
                    <a:pt x="84347" y="95844"/>
                  </a:cubicBezTo>
                  <a:cubicBezTo>
                    <a:pt x="92503" y="86835"/>
                    <a:pt x="96580" y="74582"/>
                    <a:pt x="96580" y="59084"/>
                  </a:cubicBezTo>
                  <a:close/>
                  <a:moveTo>
                    <a:pt x="79465" y="64114"/>
                  </a:moveTo>
                  <a:cubicBezTo>
                    <a:pt x="79346" y="73460"/>
                    <a:pt x="76727" y="80922"/>
                    <a:pt x="71607" y="86498"/>
                  </a:cubicBezTo>
                  <a:cubicBezTo>
                    <a:pt x="66487" y="92094"/>
                    <a:pt x="59711" y="94892"/>
                    <a:pt x="51277" y="94892"/>
                  </a:cubicBezTo>
                  <a:cubicBezTo>
                    <a:pt x="41732" y="94892"/>
                    <a:pt x="34092" y="92193"/>
                    <a:pt x="28358" y="86795"/>
                  </a:cubicBezTo>
                  <a:cubicBezTo>
                    <a:pt x="22623" y="81398"/>
                    <a:pt x="19319" y="73798"/>
                    <a:pt x="18446" y="63995"/>
                  </a:cubicBezTo>
                  <a:close/>
                </a:path>
              </a:pathLst>
            </a:custGeom>
            <a:solidFill>
              <a:srgbClr val="000000"/>
            </a:solidFill>
            <a:ln w="1905" cap="flat">
              <a:noFill/>
              <a:prstDash val="solid"/>
              <a:round/>
            </a:ln>
          </p:spPr>
          <p:txBody>
            <a:bodyPr rtlCol="0" anchor="ctr"/>
            <a:lstStyle/>
            <a:p>
              <a:endParaRPr lang="en-US"/>
            </a:p>
          </p:txBody>
        </p:sp>
        <p:sp>
          <p:nvSpPr>
            <p:cNvPr id="372" name="Freeform: Shape 371">
              <a:extLst>
                <a:ext uri="{FF2B5EF4-FFF2-40B4-BE49-F238E27FC236}">
                  <a16:creationId xmlns:a16="http://schemas.microsoft.com/office/drawing/2014/main" id="{57B1C31A-385D-4BFA-A4BC-14CB646003B1}"/>
                </a:ext>
              </a:extLst>
            </p:cNvPr>
            <p:cNvSpPr/>
            <p:nvPr/>
          </p:nvSpPr>
          <p:spPr>
            <a:xfrm flipV="1">
              <a:off x="5016790" y="1348946"/>
              <a:ext cx="88016" cy="109388"/>
            </a:xfrm>
            <a:custGeom>
              <a:avLst/>
              <a:gdLst>
                <a:gd name="connsiteX0" fmla="*/ 53904 w 88016"/>
                <a:gd name="connsiteY0" fmla="*/ 55065 h 109388"/>
                <a:gd name="connsiteX1" fmla="*/ 25151 w 88016"/>
                <a:gd name="connsiteY1" fmla="*/ 50332 h 109388"/>
                <a:gd name="connsiteX2" fmla="*/ 17144 w 88016"/>
                <a:gd name="connsiteY2" fmla="*/ 34140 h 109388"/>
                <a:gd name="connsiteX3" fmla="*/ 23156 w 88016"/>
                <a:gd name="connsiteY3" fmla="*/ 19674 h 109388"/>
                <a:gd name="connsiteX4" fmla="*/ 39468 w 88016"/>
                <a:gd name="connsiteY4" fmla="*/ 14346 h 109388"/>
                <a:gd name="connsiteX5" fmla="*/ 62328 w 88016"/>
                <a:gd name="connsiteY5" fmla="*/ 24436 h 109388"/>
                <a:gd name="connsiteX6" fmla="*/ 70930 w 88016"/>
                <a:gd name="connsiteY6" fmla="*/ 51255 h 109388"/>
                <a:gd name="connsiteX7" fmla="*/ 70930 w 88016"/>
                <a:gd name="connsiteY7" fmla="*/ 55065 h 109388"/>
                <a:gd name="connsiteX8" fmla="*/ 88045 w 88016"/>
                <a:gd name="connsiteY8" fmla="*/ 62149 h 109388"/>
                <a:gd name="connsiteX9" fmla="*/ 88045 w 88016"/>
                <a:gd name="connsiteY9" fmla="*/ 2707 h 109388"/>
                <a:gd name="connsiteX10" fmla="*/ 70930 w 88016"/>
                <a:gd name="connsiteY10" fmla="*/ 2707 h 109388"/>
                <a:gd name="connsiteX11" fmla="*/ 70930 w 88016"/>
                <a:gd name="connsiteY11" fmla="*/ 18513 h 109388"/>
                <a:gd name="connsiteX12" fmla="*/ 56315 w 88016"/>
                <a:gd name="connsiteY12" fmla="*/ 4523 h 109388"/>
                <a:gd name="connsiteX13" fmla="*/ 34914 w 88016"/>
                <a:gd name="connsiteY13" fmla="*/ -1 h 109388"/>
                <a:gd name="connsiteX14" fmla="*/ 9464 w 88016"/>
                <a:gd name="connsiteY14" fmla="*/ 8988 h 109388"/>
                <a:gd name="connsiteX15" fmla="*/ 29 w 88016"/>
                <a:gd name="connsiteY15" fmla="*/ 33039 h 109388"/>
                <a:gd name="connsiteX16" fmla="*/ 11786 w 88016"/>
                <a:gd name="connsiteY16" fmla="*/ 59530 h 109388"/>
                <a:gd name="connsiteX17" fmla="*/ 46909 w 88016"/>
                <a:gd name="connsiteY17" fmla="*/ 68460 h 109388"/>
                <a:gd name="connsiteX18" fmla="*/ 70930 w 88016"/>
                <a:gd name="connsiteY18" fmla="*/ 68460 h 109388"/>
                <a:gd name="connsiteX19" fmla="*/ 70930 w 88016"/>
                <a:gd name="connsiteY19" fmla="*/ 70156 h 109388"/>
                <a:gd name="connsiteX20" fmla="*/ 63161 w 88016"/>
                <a:gd name="connsiteY20" fmla="*/ 88432 h 109388"/>
                <a:gd name="connsiteX21" fmla="*/ 41343 w 88016"/>
                <a:gd name="connsiteY21" fmla="*/ 94892 h 109388"/>
                <a:gd name="connsiteX22" fmla="*/ 23930 w 88016"/>
                <a:gd name="connsiteY22" fmla="*/ 92748 h 109388"/>
                <a:gd name="connsiteX23" fmla="*/ 7678 w 88016"/>
                <a:gd name="connsiteY23" fmla="*/ 86319 h 109388"/>
                <a:gd name="connsiteX24" fmla="*/ 7678 w 88016"/>
                <a:gd name="connsiteY24" fmla="*/ 102154 h 109388"/>
                <a:gd name="connsiteX25" fmla="*/ 25895 w 88016"/>
                <a:gd name="connsiteY25" fmla="*/ 107572 h 109388"/>
                <a:gd name="connsiteX26" fmla="*/ 43099 w 88016"/>
                <a:gd name="connsiteY26" fmla="*/ 109387 h 109388"/>
                <a:gd name="connsiteX27" fmla="*/ 76883 w 88016"/>
                <a:gd name="connsiteY27" fmla="*/ 97660 h 109388"/>
                <a:gd name="connsiteX28" fmla="*/ 88045 w 88016"/>
                <a:gd name="connsiteY28" fmla="*/ 62149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3904" y="55065"/>
                  </a:moveTo>
                  <a:cubicBezTo>
                    <a:pt x="40073" y="55065"/>
                    <a:pt x="30489" y="53488"/>
                    <a:pt x="25151" y="50332"/>
                  </a:cubicBezTo>
                  <a:cubicBezTo>
                    <a:pt x="19813" y="47177"/>
                    <a:pt x="17144" y="41780"/>
                    <a:pt x="17144" y="34140"/>
                  </a:cubicBezTo>
                  <a:cubicBezTo>
                    <a:pt x="17144" y="28068"/>
                    <a:pt x="19148" y="23246"/>
                    <a:pt x="23156" y="19674"/>
                  </a:cubicBezTo>
                  <a:cubicBezTo>
                    <a:pt x="27165" y="16122"/>
                    <a:pt x="32602" y="14346"/>
                    <a:pt x="39468" y="14346"/>
                  </a:cubicBezTo>
                  <a:cubicBezTo>
                    <a:pt x="48973" y="14346"/>
                    <a:pt x="56593" y="17709"/>
                    <a:pt x="62328" y="24436"/>
                  </a:cubicBezTo>
                  <a:cubicBezTo>
                    <a:pt x="68063" y="31163"/>
                    <a:pt x="70930" y="40103"/>
                    <a:pt x="70930" y="51255"/>
                  </a:cubicBezTo>
                  <a:lnTo>
                    <a:pt x="70930" y="55065"/>
                  </a:lnTo>
                  <a:close/>
                  <a:moveTo>
                    <a:pt x="88045" y="62149"/>
                  </a:moveTo>
                  <a:lnTo>
                    <a:pt x="88045" y="2707"/>
                  </a:lnTo>
                  <a:lnTo>
                    <a:pt x="70930" y="2707"/>
                  </a:lnTo>
                  <a:lnTo>
                    <a:pt x="70930" y="18513"/>
                  </a:lnTo>
                  <a:cubicBezTo>
                    <a:pt x="67021" y="12203"/>
                    <a:pt x="62149" y="7539"/>
                    <a:pt x="56315" y="4523"/>
                  </a:cubicBezTo>
                  <a:cubicBezTo>
                    <a:pt x="50481" y="1507"/>
                    <a:pt x="43347" y="-1"/>
                    <a:pt x="34914" y="-1"/>
                  </a:cubicBezTo>
                  <a:cubicBezTo>
                    <a:pt x="24258" y="-1"/>
                    <a:pt x="15775" y="2995"/>
                    <a:pt x="9464" y="8988"/>
                  </a:cubicBezTo>
                  <a:cubicBezTo>
                    <a:pt x="3174" y="14981"/>
                    <a:pt x="29" y="22998"/>
                    <a:pt x="29" y="33039"/>
                  </a:cubicBezTo>
                  <a:cubicBezTo>
                    <a:pt x="29" y="44746"/>
                    <a:pt x="3948" y="53577"/>
                    <a:pt x="11786" y="59530"/>
                  </a:cubicBezTo>
                  <a:cubicBezTo>
                    <a:pt x="19644" y="65483"/>
                    <a:pt x="31352" y="68460"/>
                    <a:pt x="46909" y="68460"/>
                  </a:cubicBezTo>
                  <a:lnTo>
                    <a:pt x="70930" y="68460"/>
                  </a:lnTo>
                  <a:lnTo>
                    <a:pt x="70930" y="70156"/>
                  </a:lnTo>
                  <a:cubicBezTo>
                    <a:pt x="70930" y="78034"/>
                    <a:pt x="68341" y="84126"/>
                    <a:pt x="63161" y="88432"/>
                  </a:cubicBezTo>
                  <a:cubicBezTo>
                    <a:pt x="57982" y="92739"/>
                    <a:pt x="50710" y="94892"/>
                    <a:pt x="41343" y="94892"/>
                  </a:cubicBezTo>
                  <a:cubicBezTo>
                    <a:pt x="35390" y="94892"/>
                    <a:pt x="29586" y="94177"/>
                    <a:pt x="23930" y="92748"/>
                  </a:cubicBezTo>
                  <a:cubicBezTo>
                    <a:pt x="18295" y="91320"/>
                    <a:pt x="12877" y="89177"/>
                    <a:pt x="7678" y="86319"/>
                  </a:cubicBezTo>
                  <a:lnTo>
                    <a:pt x="7678" y="102154"/>
                  </a:lnTo>
                  <a:cubicBezTo>
                    <a:pt x="13929" y="104575"/>
                    <a:pt x="20001" y="106381"/>
                    <a:pt x="25895" y="107572"/>
                  </a:cubicBezTo>
                  <a:cubicBezTo>
                    <a:pt x="31789" y="108782"/>
                    <a:pt x="37523" y="109387"/>
                    <a:pt x="43099" y="109387"/>
                  </a:cubicBezTo>
                  <a:cubicBezTo>
                    <a:pt x="58181" y="109387"/>
                    <a:pt x="69442" y="105478"/>
                    <a:pt x="76883" y="97660"/>
                  </a:cubicBezTo>
                  <a:cubicBezTo>
                    <a:pt x="84325" y="89861"/>
                    <a:pt x="88045" y="78024"/>
                    <a:pt x="88045" y="62149"/>
                  </a:cubicBezTo>
                  <a:close/>
                </a:path>
              </a:pathLst>
            </a:custGeom>
            <a:solidFill>
              <a:srgbClr val="000000"/>
            </a:solidFill>
            <a:ln w="1905" cap="flat">
              <a:noFill/>
              <a:prstDash val="solid"/>
              <a:round/>
            </a:ln>
          </p:spPr>
          <p:txBody>
            <a:bodyPr rtlCol="0" anchor="ctr"/>
            <a:lstStyle/>
            <a:p>
              <a:endParaRPr lang="en-US"/>
            </a:p>
          </p:txBody>
        </p:sp>
        <p:sp>
          <p:nvSpPr>
            <p:cNvPr id="373" name="Freeform: Shape 372">
              <a:extLst>
                <a:ext uri="{FF2B5EF4-FFF2-40B4-BE49-F238E27FC236}">
                  <a16:creationId xmlns:a16="http://schemas.microsoft.com/office/drawing/2014/main" id="{80A5DBA1-B495-44FB-8595-0F6A78C75FAF}"/>
                </a:ext>
              </a:extLst>
            </p:cNvPr>
            <p:cNvSpPr/>
            <p:nvPr/>
          </p:nvSpPr>
          <p:spPr>
            <a:xfrm flipV="1">
              <a:off x="5132606" y="1310875"/>
              <a:ext cx="93106" cy="147458"/>
            </a:xfrm>
            <a:custGeom>
              <a:avLst/>
              <a:gdLst>
                <a:gd name="connsiteX0" fmla="*/ 76025 w 93106"/>
                <a:gd name="connsiteY0" fmla="*/ 91071 h 147458"/>
                <a:gd name="connsiteX1" fmla="*/ 76025 w 93106"/>
                <a:gd name="connsiteY1" fmla="*/ 147447 h 147458"/>
                <a:gd name="connsiteX2" fmla="*/ 93141 w 93106"/>
                <a:gd name="connsiteY2" fmla="*/ 147447 h 147458"/>
                <a:gd name="connsiteX3" fmla="*/ 93141 w 93106"/>
                <a:gd name="connsiteY3" fmla="*/ 2696 h 147458"/>
                <a:gd name="connsiteX4" fmla="*/ 76025 w 93106"/>
                <a:gd name="connsiteY4" fmla="*/ 2696 h 147458"/>
                <a:gd name="connsiteX5" fmla="*/ 76025 w 93106"/>
                <a:gd name="connsiteY5" fmla="*/ 18323 h 147458"/>
                <a:gd name="connsiteX6" fmla="*/ 62393 w 93106"/>
                <a:gd name="connsiteY6" fmla="*/ 4512 h 147458"/>
                <a:gd name="connsiteX7" fmla="*/ 42629 w 93106"/>
                <a:gd name="connsiteY7" fmla="*/ -12 h 147458"/>
                <a:gd name="connsiteX8" fmla="*/ 11881 w 93106"/>
                <a:gd name="connsiteY8" fmla="*/ 15049 h 147458"/>
                <a:gd name="connsiteX9" fmla="*/ 34 w 93106"/>
                <a:gd name="connsiteY9" fmla="*/ 54697 h 147458"/>
                <a:gd name="connsiteX10" fmla="*/ 11881 w 93106"/>
                <a:gd name="connsiteY10" fmla="*/ 94315 h 147458"/>
                <a:gd name="connsiteX11" fmla="*/ 42629 w 93106"/>
                <a:gd name="connsiteY11" fmla="*/ 109376 h 147458"/>
                <a:gd name="connsiteX12" fmla="*/ 62393 w 93106"/>
                <a:gd name="connsiteY12" fmla="*/ 104852 h 147458"/>
                <a:gd name="connsiteX13" fmla="*/ 76025 w 93106"/>
                <a:gd name="connsiteY13" fmla="*/ 91071 h 147458"/>
                <a:gd name="connsiteX14" fmla="*/ 17715 w 93106"/>
                <a:gd name="connsiteY14" fmla="*/ 54697 h 147458"/>
                <a:gd name="connsiteX15" fmla="*/ 25484 w 93106"/>
                <a:gd name="connsiteY15" fmla="*/ 25080 h 147458"/>
                <a:gd name="connsiteX16" fmla="*/ 46825 w 93106"/>
                <a:gd name="connsiteY16" fmla="*/ 14335 h 147458"/>
                <a:gd name="connsiteX17" fmla="*/ 68197 w 93106"/>
                <a:gd name="connsiteY17" fmla="*/ 25080 h 147458"/>
                <a:gd name="connsiteX18" fmla="*/ 76025 w 93106"/>
                <a:gd name="connsiteY18" fmla="*/ 54697 h 147458"/>
                <a:gd name="connsiteX19" fmla="*/ 68197 w 93106"/>
                <a:gd name="connsiteY19" fmla="*/ 84314 h 147458"/>
                <a:gd name="connsiteX20" fmla="*/ 46825 w 93106"/>
                <a:gd name="connsiteY20" fmla="*/ 95059 h 147458"/>
                <a:gd name="connsiteX21" fmla="*/ 25484 w 93106"/>
                <a:gd name="connsiteY21" fmla="*/ 84314 h 147458"/>
                <a:gd name="connsiteX22" fmla="*/ 17715 w 93106"/>
                <a:gd name="connsiteY22" fmla="*/ 54697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025" y="91071"/>
                  </a:moveTo>
                  <a:lnTo>
                    <a:pt x="76025" y="147447"/>
                  </a:lnTo>
                  <a:lnTo>
                    <a:pt x="93141" y="147447"/>
                  </a:lnTo>
                  <a:lnTo>
                    <a:pt x="93141" y="2696"/>
                  </a:lnTo>
                  <a:lnTo>
                    <a:pt x="76025" y="2696"/>
                  </a:lnTo>
                  <a:lnTo>
                    <a:pt x="76025" y="18323"/>
                  </a:lnTo>
                  <a:cubicBezTo>
                    <a:pt x="72434" y="12132"/>
                    <a:pt x="67890" y="7528"/>
                    <a:pt x="62393" y="4512"/>
                  </a:cubicBezTo>
                  <a:cubicBezTo>
                    <a:pt x="56916" y="1496"/>
                    <a:pt x="50328" y="-12"/>
                    <a:pt x="42629" y="-12"/>
                  </a:cubicBezTo>
                  <a:cubicBezTo>
                    <a:pt x="30048" y="-12"/>
                    <a:pt x="19798" y="5008"/>
                    <a:pt x="11881" y="15049"/>
                  </a:cubicBezTo>
                  <a:cubicBezTo>
                    <a:pt x="3983" y="25110"/>
                    <a:pt x="34" y="38326"/>
                    <a:pt x="34" y="54697"/>
                  </a:cubicBezTo>
                  <a:cubicBezTo>
                    <a:pt x="34" y="71068"/>
                    <a:pt x="3983" y="84274"/>
                    <a:pt x="11881" y="94315"/>
                  </a:cubicBezTo>
                  <a:cubicBezTo>
                    <a:pt x="19798" y="104356"/>
                    <a:pt x="30048" y="109376"/>
                    <a:pt x="42629" y="109376"/>
                  </a:cubicBezTo>
                  <a:cubicBezTo>
                    <a:pt x="50328" y="109376"/>
                    <a:pt x="56916" y="107868"/>
                    <a:pt x="62393" y="104852"/>
                  </a:cubicBezTo>
                  <a:cubicBezTo>
                    <a:pt x="67890" y="101856"/>
                    <a:pt x="72434" y="97262"/>
                    <a:pt x="76025" y="91071"/>
                  </a:cubicBezTo>
                  <a:close/>
                  <a:moveTo>
                    <a:pt x="17715" y="54697"/>
                  </a:moveTo>
                  <a:cubicBezTo>
                    <a:pt x="17715" y="42116"/>
                    <a:pt x="20304" y="32244"/>
                    <a:pt x="25484" y="25080"/>
                  </a:cubicBezTo>
                  <a:cubicBezTo>
                    <a:pt x="30663" y="17917"/>
                    <a:pt x="37777" y="14335"/>
                    <a:pt x="46825" y="14335"/>
                  </a:cubicBezTo>
                  <a:cubicBezTo>
                    <a:pt x="55874" y="14335"/>
                    <a:pt x="62998" y="17917"/>
                    <a:pt x="68197" y="25080"/>
                  </a:cubicBezTo>
                  <a:cubicBezTo>
                    <a:pt x="73416" y="32244"/>
                    <a:pt x="76025" y="42116"/>
                    <a:pt x="76025" y="54697"/>
                  </a:cubicBezTo>
                  <a:cubicBezTo>
                    <a:pt x="76025" y="67278"/>
                    <a:pt x="73416" y="77150"/>
                    <a:pt x="68197" y="84314"/>
                  </a:cubicBezTo>
                  <a:cubicBezTo>
                    <a:pt x="62998" y="91477"/>
                    <a:pt x="55874" y="95059"/>
                    <a:pt x="46825" y="95059"/>
                  </a:cubicBezTo>
                  <a:cubicBezTo>
                    <a:pt x="37777" y="95059"/>
                    <a:pt x="30663" y="91477"/>
                    <a:pt x="25484" y="84314"/>
                  </a:cubicBezTo>
                  <a:cubicBezTo>
                    <a:pt x="20304" y="77150"/>
                    <a:pt x="17715" y="67278"/>
                    <a:pt x="17715" y="54697"/>
                  </a:cubicBezTo>
                  <a:close/>
                </a:path>
              </a:pathLst>
            </a:custGeom>
            <a:solidFill>
              <a:srgbClr val="000000"/>
            </a:solidFill>
            <a:ln w="1905" cap="flat">
              <a:noFill/>
              <a:prstDash val="solid"/>
              <a:round/>
            </a:ln>
          </p:spPr>
          <p:txBody>
            <a:bodyPr rtlCol="0" anchor="ctr"/>
            <a:lstStyle/>
            <a:p>
              <a:endParaRPr lang="en-US"/>
            </a:p>
          </p:txBody>
        </p:sp>
        <p:sp>
          <p:nvSpPr>
            <p:cNvPr id="374" name="Freeform: Shape 373">
              <a:extLst>
                <a:ext uri="{FF2B5EF4-FFF2-40B4-BE49-F238E27FC236}">
                  <a16:creationId xmlns:a16="http://schemas.microsoft.com/office/drawing/2014/main" id="{4BB0D603-894F-419A-9537-F08881D2EBAC}"/>
                </a:ext>
              </a:extLst>
            </p:cNvPr>
            <p:cNvSpPr/>
            <p:nvPr/>
          </p:nvSpPr>
          <p:spPr>
            <a:xfrm flipV="1">
              <a:off x="5243021" y="145562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375" name="Freeform: Shape 374">
              <a:extLst>
                <a:ext uri="{FF2B5EF4-FFF2-40B4-BE49-F238E27FC236}">
                  <a16:creationId xmlns:a16="http://schemas.microsoft.com/office/drawing/2014/main" id="{BEE5A012-76EF-4F1E-AE89-A4F5677A56DF}"/>
                </a:ext>
              </a:extLst>
            </p:cNvPr>
            <p:cNvSpPr/>
            <p:nvPr/>
          </p:nvSpPr>
          <p:spPr>
            <a:xfrm flipV="1">
              <a:off x="5308694" y="1321859"/>
              <a:ext cx="65008" cy="133766"/>
            </a:xfrm>
            <a:custGeom>
              <a:avLst/>
              <a:gdLst>
                <a:gd name="connsiteX0" fmla="*/ 29818 w 65008"/>
                <a:gd name="connsiteY0" fmla="*/ 133757 h 133766"/>
                <a:gd name="connsiteX1" fmla="*/ 29818 w 65008"/>
                <a:gd name="connsiteY1" fmla="*/ 104170 h 133766"/>
                <a:gd name="connsiteX2" fmla="*/ 65061 w 65008"/>
                <a:gd name="connsiteY2" fmla="*/ 104170 h 133766"/>
                <a:gd name="connsiteX3" fmla="*/ 65061 w 65008"/>
                <a:gd name="connsiteY3" fmla="*/ 90865 h 133766"/>
                <a:gd name="connsiteX4" fmla="*/ 29818 w 65008"/>
                <a:gd name="connsiteY4" fmla="*/ 90865 h 133766"/>
                <a:gd name="connsiteX5" fmla="*/ 29818 w 65008"/>
                <a:gd name="connsiteY5" fmla="*/ 34310 h 133766"/>
                <a:gd name="connsiteX6" fmla="*/ 33301 w 65008"/>
                <a:gd name="connsiteY6" fmla="*/ 17939 h 133766"/>
                <a:gd name="connsiteX7" fmla="*/ 47499 w 65008"/>
                <a:gd name="connsiteY7" fmla="*/ 14307 h 133766"/>
                <a:gd name="connsiteX8" fmla="*/ 65061 w 65008"/>
                <a:gd name="connsiteY8" fmla="*/ 14307 h 133766"/>
                <a:gd name="connsiteX9" fmla="*/ 65061 w 65008"/>
                <a:gd name="connsiteY9" fmla="*/ -10 h 133766"/>
                <a:gd name="connsiteX10" fmla="*/ 47499 w 65008"/>
                <a:gd name="connsiteY10" fmla="*/ -10 h 133766"/>
                <a:gd name="connsiteX11" fmla="*/ 20144 w 65008"/>
                <a:gd name="connsiteY11" fmla="*/ 7372 h 133766"/>
                <a:gd name="connsiteX12" fmla="*/ 12614 w 65008"/>
                <a:gd name="connsiteY12" fmla="*/ 34310 h 133766"/>
                <a:gd name="connsiteX13" fmla="*/ 12614 w 65008"/>
                <a:gd name="connsiteY13" fmla="*/ 90865 h 133766"/>
                <a:gd name="connsiteX14" fmla="*/ 53 w 65008"/>
                <a:gd name="connsiteY14" fmla="*/ 90865 h 133766"/>
                <a:gd name="connsiteX15" fmla="*/ 53 w 65008"/>
                <a:gd name="connsiteY15" fmla="*/ 104170 h 133766"/>
                <a:gd name="connsiteX16" fmla="*/ 12614 w 65008"/>
                <a:gd name="connsiteY16" fmla="*/ 104170 h 133766"/>
                <a:gd name="connsiteX17" fmla="*/ 12614 w 65008"/>
                <a:gd name="connsiteY17" fmla="*/ 133757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29818" y="133757"/>
                  </a:moveTo>
                  <a:lnTo>
                    <a:pt x="29818" y="104170"/>
                  </a:lnTo>
                  <a:lnTo>
                    <a:pt x="65061" y="104170"/>
                  </a:lnTo>
                  <a:lnTo>
                    <a:pt x="65061" y="90865"/>
                  </a:lnTo>
                  <a:lnTo>
                    <a:pt x="29818" y="90865"/>
                  </a:lnTo>
                  <a:lnTo>
                    <a:pt x="29818" y="34310"/>
                  </a:lnTo>
                  <a:cubicBezTo>
                    <a:pt x="29818" y="25817"/>
                    <a:pt x="30979" y="20360"/>
                    <a:pt x="33301" y="17939"/>
                  </a:cubicBezTo>
                  <a:cubicBezTo>
                    <a:pt x="35623" y="15518"/>
                    <a:pt x="40355" y="14307"/>
                    <a:pt x="47499" y="14307"/>
                  </a:cubicBezTo>
                  <a:lnTo>
                    <a:pt x="65061" y="14307"/>
                  </a:lnTo>
                  <a:lnTo>
                    <a:pt x="65061" y="-10"/>
                  </a:lnTo>
                  <a:lnTo>
                    <a:pt x="47499" y="-10"/>
                  </a:lnTo>
                  <a:cubicBezTo>
                    <a:pt x="34283" y="-10"/>
                    <a:pt x="25165" y="2451"/>
                    <a:pt x="20144" y="7372"/>
                  </a:cubicBezTo>
                  <a:cubicBezTo>
                    <a:pt x="15124" y="12313"/>
                    <a:pt x="12614" y="21292"/>
                    <a:pt x="12614" y="34310"/>
                  </a:cubicBezTo>
                  <a:lnTo>
                    <a:pt x="12614" y="90865"/>
                  </a:lnTo>
                  <a:lnTo>
                    <a:pt x="53" y="90865"/>
                  </a:lnTo>
                  <a:lnTo>
                    <a:pt x="53" y="104170"/>
                  </a:lnTo>
                  <a:lnTo>
                    <a:pt x="12614" y="104170"/>
                  </a:lnTo>
                  <a:lnTo>
                    <a:pt x="12614" y="133757"/>
                  </a:lnTo>
                  <a:close/>
                </a:path>
              </a:pathLst>
            </a:custGeom>
            <a:solidFill>
              <a:srgbClr val="000000"/>
            </a:solidFill>
            <a:ln w="1905" cap="flat">
              <a:noFill/>
              <a:prstDash val="solid"/>
              <a:round/>
            </a:ln>
          </p:spPr>
          <p:txBody>
            <a:bodyPr rtlCol="0" anchor="ctr"/>
            <a:lstStyle/>
            <a:p>
              <a:endParaRPr lang="en-US"/>
            </a:p>
          </p:txBody>
        </p:sp>
        <p:sp>
          <p:nvSpPr>
            <p:cNvPr id="376" name="Freeform: Shape 375">
              <a:extLst>
                <a:ext uri="{FF2B5EF4-FFF2-40B4-BE49-F238E27FC236}">
                  <a16:creationId xmlns:a16="http://schemas.microsoft.com/office/drawing/2014/main" id="{9323131F-5A43-4B9E-869E-8678F46BD458}"/>
                </a:ext>
              </a:extLst>
            </p:cNvPr>
            <p:cNvSpPr/>
            <p:nvPr/>
          </p:nvSpPr>
          <p:spPr>
            <a:xfrm flipV="1">
              <a:off x="5396217" y="1310875"/>
              <a:ext cx="17115" cy="144750"/>
            </a:xfrm>
            <a:custGeom>
              <a:avLst/>
              <a:gdLst>
                <a:gd name="connsiteX0" fmla="*/ 62 w 17115"/>
                <a:gd name="connsiteY0" fmla="*/ 104167 h 144750"/>
                <a:gd name="connsiteX1" fmla="*/ 17177 w 17115"/>
                <a:gd name="connsiteY1" fmla="*/ 104167 h 144750"/>
                <a:gd name="connsiteX2" fmla="*/ 17177 w 17115"/>
                <a:gd name="connsiteY2" fmla="*/ -13 h 144750"/>
                <a:gd name="connsiteX3" fmla="*/ 62 w 17115"/>
                <a:gd name="connsiteY3" fmla="*/ -13 h 144750"/>
                <a:gd name="connsiteX4" fmla="*/ 62 w 17115"/>
                <a:gd name="connsiteY4" fmla="*/ 144737 h 144750"/>
                <a:gd name="connsiteX5" fmla="*/ 17177 w 17115"/>
                <a:gd name="connsiteY5" fmla="*/ 144737 h 144750"/>
                <a:gd name="connsiteX6" fmla="*/ 17177 w 17115"/>
                <a:gd name="connsiteY6" fmla="*/ 123038 h 144750"/>
                <a:gd name="connsiteX7" fmla="*/ 62 w 17115"/>
                <a:gd name="connsiteY7" fmla="*/ 123038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15" h="144750">
                  <a:moveTo>
                    <a:pt x="62" y="104167"/>
                  </a:moveTo>
                  <a:lnTo>
                    <a:pt x="17177" y="104167"/>
                  </a:lnTo>
                  <a:lnTo>
                    <a:pt x="17177" y="-13"/>
                  </a:lnTo>
                  <a:lnTo>
                    <a:pt x="62" y="-13"/>
                  </a:lnTo>
                  <a:close/>
                  <a:moveTo>
                    <a:pt x="62" y="144737"/>
                  </a:moveTo>
                  <a:lnTo>
                    <a:pt x="17177" y="144737"/>
                  </a:lnTo>
                  <a:lnTo>
                    <a:pt x="17177" y="123038"/>
                  </a:lnTo>
                  <a:lnTo>
                    <a:pt x="62" y="123038"/>
                  </a:lnTo>
                  <a:close/>
                </a:path>
              </a:pathLst>
            </a:custGeom>
            <a:solidFill>
              <a:srgbClr val="000000"/>
            </a:solidFill>
            <a:ln w="1905" cap="flat">
              <a:noFill/>
              <a:prstDash val="solid"/>
              <a:round/>
            </a:ln>
          </p:spPr>
          <p:txBody>
            <a:bodyPr rtlCol="0" anchor="ctr"/>
            <a:lstStyle/>
            <a:p>
              <a:endParaRPr lang="en-US"/>
            </a:p>
          </p:txBody>
        </p:sp>
        <p:sp>
          <p:nvSpPr>
            <p:cNvPr id="377" name="Freeform: Shape 376">
              <a:extLst>
                <a:ext uri="{FF2B5EF4-FFF2-40B4-BE49-F238E27FC236}">
                  <a16:creationId xmlns:a16="http://schemas.microsoft.com/office/drawing/2014/main" id="{C9D231BC-FF9F-40C6-98A2-31509DE68A81}"/>
                </a:ext>
              </a:extLst>
            </p:cNvPr>
            <p:cNvSpPr/>
            <p:nvPr/>
          </p:nvSpPr>
          <p:spPr>
            <a:xfrm flipV="1">
              <a:off x="5448488" y="1348946"/>
              <a:ext cx="152102" cy="106680"/>
            </a:xfrm>
            <a:custGeom>
              <a:avLst/>
              <a:gdLst>
                <a:gd name="connsiteX0" fmla="*/ 81799 w 152102"/>
                <a:gd name="connsiteY0" fmla="*/ 84175 h 106680"/>
                <a:gd name="connsiteX1" fmla="*/ 97158 w 152102"/>
                <a:gd name="connsiteY1" fmla="*/ 101201 h 106680"/>
                <a:gd name="connsiteX2" fmla="*/ 118173 w 152102"/>
                <a:gd name="connsiteY2" fmla="*/ 106678 h 106680"/>
                <a:gd name="connsiteX3" fmla="*/ 143295 w 152102"/>
                <a:gd name="connsiteY3" fmla="*/ 95278 h 106680"/>
                <a:gd name="connsiteX4" fmla="*/ 152135 w 152102"/>
                <a:gd name="connsiteY4" fmla="*/ 62893 h 106680"/>
                <a:gd name="connsiteX5" fmla="*/ 152135 w 152102"/>
                <a:gd name="connsiteY5" fmla="*/ -2 h 106680"/>
                <a:gd name="connsiteX6" fmla="*/ 134931 w 152102"/>
                <a:gd name="connsiteY6" fmla="*/ -2 h 106680"/>
                <a:gd name="connsiteX7" fmla="*/ 134931 w 152102"/>
                <a:gd name="connsiteY7" fmla="*/ 62327 h 106680"/>
                <a:gd name="connsiteX8" fmla="*/ 129603 w 152102"/>
                <a:gd name="connsiteY8" fmla="*/ 84532 h 106680"/>
                <a:gd name="connsiteX9" fmla="*/ 113440 w 152102"/>
                <a:gd name="connsiteY9" fmla="*/ 91795 h 106680"/>
                <a:gd name="connsiteX10" fmla="*/ 92396 w 152102"/>
                <a:gd name="connsiteY10" fmla="*/ 82955 h 106680"/>
                <a:gd name="connsiteX11" fmla="*/ 84686 w 152102"/>
                <a:gd name="connsiteY11" fmla="*/ 58874 h 106680"/>
                <a:gd name="connsiteX12" fmla="*/ 84686 w 152102"/>
                <a:gd name="connsiteY12" fmla="*/ -2 h 106680"/>
                <a:gd name="connsiteX13" fmla="*/ 67482 w 152102"/>
                <a:gd name="connsiteY13" fmla="*/ -2 h 106680"/>
                <a:gd name="connsiteX14" fmla="*/ 67482 w 152102"/>
                <a:gd name="connsiteY14" fmla="*/ 62327 h 106680"/>
                <a:gd name="connsiteX15" fmla="*/ 62184 w 152102"/>
                <a:gd name="connsiteY15" fmla="*/ 84592 h 106680"/>
                <a:gd name="connsiteX16" fmla="*/ 45813 w 152102"/>
                <a:gd name="connsiteY16" fmla="*/ 91795 h 106680"/>
                <a:gd name="connsiteX17" fmla="*/ 24947 w 152102"/>
                <a:gd name="connsiteY17" fmla="*/ 82925 h 106680"/>
                <a:gd name="connsiteX18" fmla="*/ 17238 w 152102"/>
                <a:gd name="connsiteY18" fmla="*/ 58874 h 106680"/>
                <a:gd name="connsiteX19" fmla="*/ 17238 w 152102"/>
                <a:gd name="connsiteY19" fmla="*/ -2 h 106680"/>
                <a:gd name="connsiteX20" fmla="*/ 33 w 152102"/>
                <a:gd name="connsiteY20" fmla="*/ -2 h 106680"/>
                <a:gd name="connsiteX21" fmla="*/ 33 w 152102"/>
                <a:gd name="connsiteY21" fmla="*/ 104178 h 106680"/>
                <a:gd name="connsiteX22" fmla="*/ 17238 w 152102"/>
                <a:gd name="connsiteY22" fmla="*/ 104178 h 106680"/>
                <a:gd name="connsiteX23" fmla="*/ 17238 w 152102"/>
                <a:gd name="connsiteY23" fmla="*/ 87985 h 106680"/>
                <a:gd name="connsiteX24" fmla="*/ 31287 w 152102"/>
                <a:gd name="connsiteY24" fmla="*/ 102124 h 106680"/>
                <a:gd name="connsiteX25" fmla="*/ 50724 w 152102"/>
                <a:gd name="connsiteY25" fmla="*/ 106678 h 106680"/>
                <a:gd name="connsiteX26" fmla="*/ 70042 w 152102"/>
                <a:gd name="connsiteY26" fmla="*/ 100904 h 106680"/>
                <a:gd name="connsiteX27" fmla="*/ 81799 w 152102"/>
                <a:gd name="connsiteY27" fmla="*/ 84175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102" h="106680">
                  <a:moveTo>
                    <a:pt x="81799" y="84175"/>
                  </a:moveTo>
                  <a:cubicBezTo>
                    <a:pt x="86085" y="91875"/>
                    <a:pt x="91205" y="97550"/>
                    <a:pt x="97158" y="101201"/>
                  </a:cubicBezTo>
                  <a:cubicBezTo>
                    <a:pt x="103111" y="104852"/>
                    <a:pt x="110116" y="106678"/>
                    <a:pt x="118173" y="106678"/>
                  </a:cubicBezTo>
                  <a:cubicBezTo>
                    <a:pt x="129027" y="106678"/>
                    <a:pt x="137401" y="102878"/>
                    <a:pt x="143295" y="95278"/>
                  </a:cubicBezTo>
                  <a:cubicBezTo>
                    <a:pt x="149189" y="87698"/>
                    <a:pt x="152135" y="76902"/>
                    <a:pt x="152135" y="62893"/>
                  </a:cubicBezTo>
                  <a:lnTo>
                    <a:pt x="152135" y="-2"/>
                  </a:lnTo>
                  <a:lnTo>
                    <a:pt x="134931" y="-2"/>
                  </a:lnTo>
                  <a:lnTo>
                    <a:pt x="134931" y="62327"/>
                  </a:lnTo>
                  <a:cubicBezTo>
                    <a:pt x="134931" y="72309"/>
                    <a:pt x="133155" y="79710"/>
                    <a:pt x="129603" y="84532"/>
                  </a:cubicBezTo>
                  <a:cubicBezTo>
                    <a:pt x="126071" y="89374"/>
                    <a:pt x="120683" y="91795"/>
                    <a:pt x="113440" y="91795"/>
                  </a:cubicBezTo>
                  <a:cubicBezTo>
                    <a:pt x="104570" y="91795"/>
                    <a:pt x="97555" y="88848"/>
                    <a:pt x="92396" y="82955"/>
                  </a:cubicBezTo>
                  <a:cubicBezTo>
                    <a:pt x="87256" y="77081"/>
                    <a:pt x="84686" y="69054"/>
                    <a:pt x="84686" y="58874"/>
                  </a:cubicBezTo>
                  <a:lnTo>
                    <a:pt x="84686" y="-2"/>
                  </a:lnTo>
                  <a:lnTo>
                    <a:pt x="67482" y="-2"/>
                  </a:lnTo>
                  <a:lnTo>
                    <a:pt x="67482" y="62327"/>
                  </a:lnTo>
                  <a:cubicBezTo>
                    <a:pt x="67482" y="72368"/>
                    <a:pt x="65716" y="79790"/>
                    <a:pt x="62184" y="84592"/>
                  </a:cubicBezTo>
                  <a:cubicBezTo>
                    <a:pt x="58652" y="89394"/>
                    <a:pt x="53194" y="91795"/>
                    <a:pt x="45813" y="91795"/>
                  </a:cubicBezTo>
                  <a:cubicBezTo>
                    <a:pt x="37061" y="91795"/>
                    <a:pt x="30106" y="88838"/>
                    <a:pt x="24947" y="82925"/>
                  </a:cubicBezTo>
                  <a:cubicBezTo>
                    <a:pt x="19807" y="77012"/>
                    <a:pt x="17238" y="68995"/>
                    <a:pt x="17238" y="58874"/>
                  </a:cubicBezTo>
                  <a:lnTo>
                    <a:pt x="17238" y="-2"/>
                  </a:lnTo>
                  <a:lnTo>
                    <a:pt x="33" y="-2"/>
                  </a:lnTo>
                  <a:lnTo>
                    <a:pt x="33" y="104178"/>
                  </a:lnTo>
                  <a:lnTo>
                    <a:pt x="17238" y="104178"/>
                  </a:lnTo>
                  <a:lnTo>
                    <a:pt x="17238" y="87985"/>
                  </a:lnTo>
                  <a:cubicBezTo>
                    <a:pt x="21147" y="94375"/>
                    <a:pt x="25830" y="99088"/>
                    <a:pt x="31287" y="102124"/>
                  </a:cubicBezTo>
                  <a:cubicBezTo>
                    <a:pt x="36744" y="105160"/>
                    <a:pt x="43223" y="106678"/>
                    <a:pt x="50724" y="106678"/>
                  </a:cubicBezTo>
                  <a:cubicBezTo>
                    <a:pt x="58304" y="106678"/>
                    <a:pt x="64744" y="104753"/>
                    <a:pt x="70042" y="100904"/>
                  </a:cubicBezTo>
                  <a:cubicBezTo>
                    <a:pt x="75340" y="97074"/>
                    <a:pt x="79259" y="91497"/>
                    <a:pt x="81799" y="84175"/>
                  </a:cubicBezTo>
                  <a:close/>
                </a:path>
              </a:pathLst>
            </a:custGeom>
            <a:solidFill>
              <a:srgbClr val="000000"/>
            </a:solidFill>
            <a:ln w="1905" cap="flat">
              <a:noFill/>
              <a:prstDash val="solid"/>
              <a:round/>
            </a:ln>
          </p:spPr>
          <p:txBody>
            <a:bodyPr rtlCol="0" anchor="ctr"/>
            <a:lstStyle/>
            <a:p>
              <a:endParaRPr lang="en-US"/>
            </a:p>
          </p:txBody>
        </p:sp>
        <p:sp>
          <p:nvSpPr>
            <p:cNvPr id="378" name="Freeform: Shape 377">
              <a:extLst>
                <a:ext uri="{FF2B5EF4-FFF2-40B4-BE49-F238E27FC236}">
                  <a16:creationId xmlns:a16="http://schemas.microsoft.com/office/drawing/2014/main" id="{DA48B98F-E373-4947-9848-88334839118D}"/>
                </a:ext>
              </a:extLst>
            </p:cNvPr>
            <p:cNvSpPr/>
            <p:nvPr/>
          </p:nvSpPr>
          <p:spPr>
            <a:xfrm flipV="1">
              <a:off x="5627274" y="1348946"/>
              <a:ext cx="96559" cy="109388"/>
            </a:xfrm>
            <a:custGeom>
              <a:avLst/>
              <a:gdLst>
                <a:gd name="connsiteX0" fmla="*/ 96619 w 96559"/>
                <a:gd name="connsiteY0" fmla="*/ 59084 h 109388"/>
                <a:gd name="connsiteX1" fmla="*/ 96619 w 96559"/>
                <a:gd name="connsiteY1" fmla="*/ 50719 h 109388"/>
                <a:gd name="connsiteX2" fmla="*/ 17918 w 96559"/>
                <a:gd name="connsiteY2" fmla="*/ 50719 h 109388"/>
                <a:gd name="connsiteX3" fmla="*/ 28575 w 96559"/>
                <a:gd name="connsiteY3" fmla="*/ 23782 h 109388"/>
                <a:gd name="connsiteX4" fmla="*/ 55126 w 96559"/>
                <a:gd name="connsiteY4" fmla="*/ 14524 h 109388"/>
                <a:gd name="connsiteX5" fmla="*/ 74235 w 96559"/>
                <a:gd name="connsiteY5" fmla="*/ 16935 h 109388"/>
                <a:gd name="connsiteX6" fmla="*/ 92630 w 96559"/>
                <a:gd name="connsiteY6" fmla="*/ 24198 h 109388"/>
                <a:gd name="connsiteX7" fmla="*/ 92630 w 96559"/>
                <a:gd name="connsiteY7" fmla="*/ 8006 h 109388"/>
                <a:gd name="connsiteX8" fmla="*/ 73729 w 96559"/>
                <a:gd name="connsiteY8" fmla="*/ 2053 h 109388"/>
                <a:gd name="connsiteX9" fmla="*/ 54113 w 96559"/>
                <a:gd name="connsiteY9" fmla="*/ -1 h 109388"/>
                <a:gd name="connsiteX10" fmla="*/ 14614 w 96559"/>
                <a:gd name="connsiteY10" fmla="*/ 14495 h 109388"/>
                <a:gd name="connsiteX11" fmla="*/ 59 w 96559"/>
                <a:gd name="connsiteY11" fmla="*/ 53785 h 109388"/>
                <a:gd name="connsiteX12" fmla="*/ 13870 w 96559"/>
                <a:gd name="connsiteY12" fmla="*/ 94356 h 109388"/>
                <a:gd name="connsiteX13" fmla="*/ 51137 w 96559"/>
                <a:gd name="connsiteY13" fmla="*/ 109387 h 109388"/>
                <a:gd name="connsiteX14" fmla="*/ 84385 w 96559"/>
                <a:gd name="connsiteY14" fmla="*/ 95844 h 109388"/>
                <a:gd name="connsiteX15" fmla="*/ 96619 w 96559"/>
                <a:gd name="connsiteY15" fmla="*/ 59084 h 109388"/>
                <a:gd name="connsiteX16" fmla="*/ 79504 w 96559"/>
                <a:gd name="connsiteY16" fmla="*/ 64114 h 109388"/>
                <a:gd name="connsiteX17" fmla="*/ 71646 w 96559"/>
                <a:gd name="connsiteY17" fmla="*/ 86498 h 109388"/>
                <a:gd name="connsiteX18" fmla="*/ 51316 w 96559"/>
                <a:gd name="connsiteY18" fmla="*/ 94892 h 109388"/>
                <a:gd name="connsiteX19" fmla="*/ 28396 w 96559"/>
                <a:gd name="connsiteY19" fmla="*/ 86795 h 109388"/>
                <a:gd name="connsiteX20" fmla="*/ 18484 w 96559"/>
                <a:gd name="connsiteY20" fmla="*/ 6399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619" y="59084"/>
                  </a:moveTo>
                  <a:lnTo>
                    <a:pt x="96619" y="50719"/>
                  </a:lnTo>
                  <a:lnTo>
                    <a:pt x="17918" y="50719"/>
                  </a:lnTo>
                  <a:cubicBezTo>
                    <a:pt x="18673" y="38932"/>
                    <a:pt x="22224" y="29953"/>
                    <a:pt x="28575" y="23782"/>
                  </a:cubicBezTo>
                  <a:cubicBezTo>
                    <a:pt x="34925" y="17610"/>
                    <a:pt x="43775" y="14524"/>
                    <a:pt x="55126" y="14524"/>
                  </a:cubicBezTo>
                  <a:cubicBezTo>
                    <a:pt x="61694" y="14524"/>
                    <a:pt x="68064" y="15328"/>
                    <a:pt x="74235" y="16935"/>
                  </a:cubicBezTo>
                  <a:cubicBezTo>
                    <a:pt x="80406" y="18543"/>
                    <a:pt x="86538" y="20964"/>
                    <a:pt x="92630" y="24198"/>
                  </a:cubicBezTo>
                  <a:lnTo>
                    <a:pt x="92630" y="8006"/>
                  </a:lnTo>
                  <a:cubicBezTo>
                    <a:pt x="86479" y="5406"/>
                    <a:pt x="80178" y="3422"/>
                    <a:pt x="73729" y="2053"/>
                  </a:cubicBezTo>
                  <a:cubicBezTo>
                    <a:pt x="67280" y="683"/>
                    <a:pt x="60741" y="-1"/>
                    <a:pt x="54113" y="-1"/>
                  </a:cubicBezTo>
                  <a:cubicBezTo>
                    <a:pt x="37484" y="-1"/>
                    <a:pt x="24318" y="4831"/>
                    <a:pt x="14614" y="14495"/>
                  </a:cubicBezTo>
                  <a:cubicBezTo>
                    <a:pt x="4911" y="24178"/>
                    <a:pt x="59" y="37275"/>
                    <a:pt x="59" y="53785"/>
                  </a:cubicBezTo>
                  <a:cubicBezTo>
                    <a:pt x="59" y="70831"/>
                    <a:pt x="4663" y="84355"/>
                    <a:pt x="13870" y="94356"/>
                  </a:cubicBezTo>
                  <a:cubicBezTo>
                    <a:pt x="23078" y="104377"/>
                    <a:pt x="35500" y="109387"/>
                    <a:pt x="51137" y="109387"/>
                  </a:cubicBezTo>
                  <a:cubicBezTo>
                    <a:pt x="65147" y="109387"/>
                    <a:pt x="76229" y="104873"/>
                    <a:pt x="84385" y="95844"/>
                  </a:cubicBezTo>
                  <a:cubicBezTo>
                    <a:pt x="92541" y="86835"/>
                    <a:pt x="96619" y="74582"/>
                    <a:pt x="96619" y="59084"/>
                  </a:cubicBezTo>
                  <a:close/>
                  <a:moveTo>
                    <a:pt x="79504" y="64114"/>
                  </a:moveTo>
                  <a:cubicBezTo>
                    <a:pt x="79384" y="73460"/>
                    <a:pt x="76765" y="80922"/>
                    <a:pt x="71646" y="86498"/>
                  </a:cubicBezTo>
                  <a:cubicBezTo>
                    <a:pt x="66526" y="92094"/>
                    <a:pt x="59749" y="94892"/>
                    <a:pt x="51316" y="94892"/>
                  </a:cubicBezTo>
                  <a:cubicBezTo>
                    <a:pt x="41771" y="94892"/>
                    <a:pt x="34131" y="92193"/>
                    <a:pt x="28396" y="86795"/>
                  </a:cubicBezTo>
                  <a:cubicBezTo>
                    <a:pt x="22661" y="81398"/>
                    <a:pt x="19357" y="73798"/>
                    <a:pt x="18484" y="63995"/>
                  </a:cubicBezTo>
                  <a:close/>
                </a:path>
              </a:pathLst>
            </a:custGeom>
            <a:solidFill>
              <a:srgbClr val="000000"/>
            </a:solidFill>
            <a:ln w="1905" cap="flat">
              <a:noFill/>
              <a:prstDash val="solid"/>
              <a:round/>
            </a:ln>
          </p:spPr>
          <p:txBody>
            <a:bodyPr rtlCol="0" anchor="ctr"/>
            <a:lstStyle/>
            <a:p>
              <a:endParaRPr lang="en-US"/>
            </a:p>
          </p:txBody>
        </p:sp>
        <p:sp>
          <p:nvSpPr>
            <p:cNvPr id="379" name="Freeform: Shape 378">
              <a:extLst>
                <a:ext uri="{FF2B5EF4-FFF2-40B4-BE49-F238E27FC236}">
                  <a16:creationId xmlns:a16="http://schemas.microsoft.com/office/drawing/2014/main" id="{F089F455-B757-4F73-A1DE-121E11CD724F}"/>
                </a:ext>
              </a:extLst>
            </p:cNvPr>
            <p:cNvSpPr/>
            <p:nvPr/>
          </p:nvSpPr>
          <p:spPr>
            <a:xfrm flipV="1">
              <a:off x="5756292" y="1357131"/>
              <a:ext cx="19615" cy="98494"/>
            </a:xfrm>
            <a:custGeom>
              <a:avLst/>
              <a:gdLst>
                <a:gd name="connsiteX0" fmla="*/ 78 w 19615"/>
                <a:gd name="connsiteY0" fmla="*/ 23634 h 98494"/>
                <a:gd name="connsiteX1" fmla="*/ 19693 w 19615"/>
                <a:gd name="connsiteY1" fmla="*/ 23634 h 98494"/>
                <a:gd name="connsiteX2" fmla="*/ 19693 w 19615"/>
                <a:gd name="connsiteY2" fmla="*/ 0 h 98494"/>
                <a:gd name="connsiteX3" fmla="*/ 78 w 19615"/>
                <a:gd name="connsiteY3" fmla="*/ 0 h 98494"/>
                <a:gd name="connsiteX4" fmla="*/ 78 w 19615"/>
                <a:gd name="connsiteY4" fmla="*/ 98495 h 98494"/>
                <a:gd name="connsiteX5" fmla="*/ 19693 w 19615"/>
                <a:gd name="connsiteY5" fmla="*/ 98495 h 98494"/>
                <a:gd name="connsiteX6" fmla="*/ 19693 w 19615"/>
                <a:gd name="connsiteY6" fmla="*/ 74891 h 98494"/>
                <a:gd name="connsiteX7" fmla="*/ 78 w 19615"/>
                <a:gd name="connsiteY7" fmla="*/ 74891 h 9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615" h="98494">
                  <a:moveTo>
                    <a:pt x="78" y="23634"/>
                  </a:moveTo>
                  <a:lnTo>
                    <a:pt x="19693" y="23634"/>
                  </a:lnTo>
                  <a:lnTo>
                    <a:pt x="19693" y="0"/>
                  </a:lnTo>
                  <a:lnTo>
                    <a:pt x="78" y="0"/>
                  </a:lnTo>
                  <a:close/>
                  <a:moveTo>
                    <a:pt x="78" y="98495"/>
                  </a:moveTo>
                  <a:lnTo>
                    <a:pt x="19693" y="98495"/>
                  </a:lnTo>
                  <a:lnTo>
                    <a:pt x="19693" y="74891"/>
                  </a:lnTo>
                  <a:lnTo>
                    <a:pt x="78" y="74891"/>
                  </a:lnTo>
                  <a:close/>
                </a:path>
              </a:pathLst>
            </a:custGeom>
            <a:solidFill>
              <a:srgbClr val="000000"/>
            </a:solidFill>
            <a:ln w="1905" cap="flat">
              <a:noFill/>
              <a:prstDash val="solid"/>
              <a:round/>
            </a:ln>
          </p:spPr>
          <p:txBody>
            <a:bodyPr rtlCol="0" anchor="ctr"/>
            <a:lstStyle/>
            <a:p>
              <a:endParaRPr lang="en-US"/>
            </a:p>
          </p:txBody>
        </p:sp>
        <p:sp>
          <p:nvSpPr>
            <p:cNvPr id="380" name="Freeform: Shape 379">
              <a:extLst>
                <a:ext uri="{FF2B5EF4-FFF2-40B4-BE49-F238E27FC236}">
                  <a16:creationId xmlns:a16="http://schemas.microsoft.com/office/drawing/2014/main" id="{11199A15-C7CD-4F7A-B273-E85D2C2D96B7}"/>
                </a:ext>
              </a:extLst>
            </p:cNvPr>
            <p:cNvSpPr/>
            <p:nvPr/>
          </p:nvSpPr>
          <p:spPr>
            <a:xfrm flipV="1">
              <a:off x="5798149" y="145562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381" name="Freeform: Shape 380">
              <a:extLst>
                <a:ext uri="{FF2B5EF4-FFF2-40B4-BE49-F238E27FC236}">
                  <a16:creationId xmlns:a16="http://schemas.microsoft.com/office/drawing/2014/main" id="{FC477AF5-6DED-4248-BB24-C6CEBDC24FA8}"/>
                </a:ext>
              </a:extLst>
            </p:cNvPr>
            <p:cNvSpPr/>
            <p:nvPr/>
          </p:nvSpPr>
          <p:spPr>
            <a:xfrm flipV="1">
              <a:off x="5872010" y="1314239"/>
              <a:ext cx="95904" cy="144095"/>
            </a:xfrm>
            <a:custGeom>
              <a:avLst/>
              <a:gdLst>
                <a:gd name="connsiteX0" fmla="*/ 49660 w 95904"/>
                <a:gd name="connsiteY0" fmla="*/ 79612 h 144095"/>
                <a:gd name="connsiteX1" fmla="*/ 29598 w 95904"/>
                <a:gd name="connsiteY1" fmla="*/ 70950 h 144095"/>
                <a:gd name="connsiteX2" fmla="*/ 22216 w 95904"/>
                <a:gd name="connsiteY2" fmla="*/ 47257 h 144095"/>
                <a:gd name="connsiteX3" fmla="*/ 29598 w 95904"/>
                <a:gd name="connsiteY3" fmla="*/ 23563 h 144095"/>
                <a:gd name="connsiteX4" fmla="*/ 49660 w 95904"/>
                <a:gd name="connsiteY4" fmla="*/ 14872 h 144095"/>
                <a:gd name="connsiteX5" fmla="*/ 69692 w 95904"/>
                <a:gd name="connsiteY5" fmla="*/ 23563 h 144095"/>
                <a:gd name="connsiteX6" fmla="*/ 77074 w 95904"/>
                <a:gd name="connsiteY6" fmla="*/ 47257 h 144095"/>
                <a:gd name="connsiteX7" fmla="*/ 69692 w 95904"/>
                <a:gd name="connsiteY7" fmla="*/ 70950 h 144095"/>
                <a:gd name="connsiteX8" fmla="*/ 49660 w 95904"/>
                <a:gd name="connsiteY8" fmla="*/ 79612 h 144095"/>
                <a:gd name="connsiteX9" fmla="*/ 86957 w 95904"/>
                <a:gd name="connsiteY9" fmla="*/ 138518 h 144095"/>
                <a:gd name="connsiteX10" fmla="*/ 86957 w 95904"/>
                <a:gd name="connsiteY10" fmla="*/ 121403 h 144095"/>
                <a:gd name="connsiteX11" fmla="*/ 72669 w 95904"/>
                <a:gd name="connsiteY11" fmla="*/ 126493 h 144095"/>
                <a:gd name="connsiteX12" fmla="*/ 58382 w 95904"/>
                <a:gd name="connsiteY12" fmla="*/ 128279 h 144095"/>
                <a:gd name="connsiteX13" fmla="*/ 29955 w 95904"/>
                <a:gd name="connsiteY13" fmla="*/ 115717 h 144095"/>
                <a:gd name="connsiteX14" fmla="*/ 18763 w 95904"/>
                <a:gd name="connsiteY14" fmla="*/ 77766 h 144095"/>
                <a:gd name="connsiteX15" fmla="*/ 32515 w 95904"/>
                <a:gd name="connsiteY15" fmla="*/ 90179 h 144095"/>
                <a:gd name="connsiteX16" fmla="*/ 50762 w 95904"/>
                <a:gd name="connsiteY16" fmla="*/ 94495 h 144095"/>
                <a:gd name="connsiteX17" fmla="*/ 83831 w 95904"/>
                <a:gd name="connsiteY17" fmla="*/ 81785 h 144095"/>
                <a:gd name="connsiteX18" fmla="*/ 95975 w 95904"/>
                <a:gd name="connsiteY18" fmla="*/ 47257 h 144095"/>
                <a:gd name="connsiteX19" fmla="*/ 83325 w 95904"/>
                <a:gd name="connsiteY19" fmla="*/ 12907 h 144095"/>
                <a:gd name="connsiteX20" fmla="*/ 49660 w 95904"/>
                <a:gd name="connsiteY20" fmla="*/ -11 h 144095"/>
                <a:gd name="connsiteX21" fmla="*/ 12810 w 95904"/>
                <a:gd name="connsiteY21" fmla="*/ 18443 h 144095"/>
                <a:gd name="connsiteX22" fmla="*/ 71 w 95904"/>
                <a:gd name="connsiteY22" fmla="*/ 71992 h 144095"/>
                <a:gd name="connsiteX23" fmla="*/ 15698 w 95904"/>
                <a:gd name="connsiteY23" fmla="*/ 124498 h 144095"/>
                <a:gd name="connsiteX24" fmla="*/ 57637 w 95904"/>
                <a:gd name="connsiteY24" fmla="*/ 144084 h 144095"/>
                <a:gd name="connsiteX25" fmla="*/ 71925 w 95904"/>
                <a:gd name="connsiteY25" fmla="*/ 142685 h 144095"/>
                <a:gd name="connsiteX26" fmla="*/ 86957 w 95904"/>
                <a:gd name="connsiteY26" fmla="*/ 138518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5904" h="144095">
                  <a:moveTo>
                    <a:pt x="49660" y="79612"/>
                  </a:moveTo>
                  <a:cubicBezTo>
                    <a:pt x="41226" y="79612"/>
                    <a:pt x="34539" y="76725"/>
                    <a:pt x="29598" y="70950"/>
                  </a:cubicBezTo>
                  <a:cubicBezTo>
                    <a:pt x="24677" y="65195"/>
                    <a:pt x="22216" y="57298"/>
                    <a:pt x="22216" y="47257"/>
                  </a:cubicBezTo>
                  <a:cubicBezTo>
                    <a:pt x="22216" y="37275"/>
                    <a:pt x="24677" y="29377"/>
                    <a:pt x="29598" y="23563"/>
                  </a:cubicBezTo>
                  <a:cubicBezTo>
                    <a:pt x="34539" y="17769"/>
                    <a:pt x="41226" y="14872"/>
                    <a:pt x="49660" y="14872"/>
                  </a:cubicBezTo>
                  <a:cubicBezTo>
                    <a:pt x="58094" y="14872"/>
                    <a:pt x="64771" y="17769"/>
                    <a:pt x="69692" y="23563"/>
                  </a:cubicBezTo>
                  <a:cubicBezTo>
                    <a:pt x="74614" y="29377"/>
                    <a:pt x="77074" y="37275"/>
                    <a:pt x="77074" y="47257"/>
                  </a:cubicBezTo>
                  <a:cubicBezTo>
                    <a:pt x="77074" y="57298"/>
                    <a:pt x="74614" y="65195"/>
                    <a:pt x="69692" y="70950"/>
                  </a:cubicBezTo>
                  <a:cubicBezTo>
                    <a:pt x="64771" y="76725"/>
                    <a:pt x="58094" y="79612"/>
                    <a:pt x="49660" y="79612"/>
                  </a:cubicBezTo>
                  <a:close/>
                  <a:moveTo>
                    <a:pt x="86957" y="138518"/>
                  </a:moveTo>
                  <a:lnTo>
                    <a:pt x="86957" y="121403"/>
                  </a:lnTo>
                  <a:cubicBezTo>
                    <a:pt x="82234" y="123625"/>
                    <a:pt x="77471" y="125322"/>
                    <a:pt x="72669" y="126493"/>
                  </a:cubicBezTo>
                  <a:cubicBezTo>
                    <a:pt x="67867" y="127683"/>
                    <a:pt x="63104" y="128279"/>
                    <a:pt x="58382" y="128279"/>
                  </a:cubicBezTo>
                  <a:cubicBezTo>
                    <a:pt x="45979" y="128279"/>
                    <a:pt x="36504" y="124092"/>
                    <a:pt x="29955" y="115717"/>
                  </a:cubicBezTo>
                  <a:cubicBezTo>
                    <a:pt x="23427" y="107343"/>
                    <a:pt x="19696" y="94693"/>
                    <a:pt x="18763" y="77766"/>
                  </a:cubicBezTo>
                  <a:cubicBezTo>
                    <a:pt x="22415" y="83164"/>
                    <a:pt x="26999" y="87301"/>
                    <a:pt x="32515" y="90179"/>
                  </a:cubicBezTo>
                  <a:cubicBezTo>
                    <a:pt x="38052" y="93056"/>
                    <a:pt x="44134" y="94495"/>
                    <a:pt x="50762" y="94495"/>
                  </a:cubicBezTo>
                  <a:cubicBezTo>
                    <a:pt x="64712" y="94495"/>
                    <a:pt x="75735" y="90258"/>
                    <a:pt x="83831" y="81785"/>
                  </a:cubicBezTo>
                  <a:cubicBezTo>
                    <a:pt x="91927" y="73331"/>
                    <a:pt x="95975" y="61822"/>
                    <a:pt x="95975" y="47257"/>
                  </a:cubicBezTo>
                  <a:cubicBezTo>
                    <a:pt x="95975" y="32989"/>
                    <a:pt x="91759" y="21539"/>
                    <a:pt x="83325" y="12907"/>
                  </a:cubicBezTo>
                  <a:cubicBezTo>
                    <a:pt x="74891" y="4295"/>
                    <a:pt x="63670" y="-11"/>
                    <a:pt x="49660" y="-11"/>
                  </a:cubicBezTo>
                  <a:cubicBezTo>
                    <a:pt x="33587" y="-11"/>
                    <a:pt x="21303" y="6140"/>
                    <a:pt x="12810" y="18443"/>
                  </a:cubicBezTo>
                  <a:cubicBezTo>
                    <a:pt x="4317" y="30766"/>
                    <a:pt x="71" y="48616"/>
                    <a:pt x="71" y="71992"/>
                  </a:cubicBezTo>
                  <a:cubicBezTo>
                    <a:pt x="71" y="93939"/>
                    <a:pt x="5280" y="111441"/>
                    <a:pt x="15698" y="124498"/>
                  </a:cubicBezTo>
                  <a:cubicBezTo>
                    <a:pt x="26115" y="137556"/>
                    <a:pt x="40095" y="144084"/>
                    <a:pt x="57637" y="144084"/>
                  </a:cubicBezTo>
                  <a:cubicBezTo>
                    <a:pt x="62360" y="144084"/>
                    <a:pt x="67123" y="143618"/>
                    <a:pt x="71925" y="142685"/>
                  </a:cubicBezTo>
                  <a:cubicBezTo>
                    <a:pt x="76727" y="141753"/>
                    <a:pt x="81738" y="140363"/>
                    <a:pt x="86957" y="138518"/>
                  </a:cubicBezTo>
                  <a:close/>
                </a:path>
              </a:pathLst>
            </a:custGeom>
            <a:solidFill>
              <a:srgbClr val="000000"/>
            </a:solidFill>
            <a:ln w="1905" cap="flat">
              <a:noFill/>
              <a:prstDash val="solid"/>
              <a:round/>
            </a:ln>
          </p:spPr>
          <p:txBody>
            <a:bodyPr rtlCol="0" anchor="ctr"/>
            <a:lstStyle/>
            <a:p>
              <a:endParaRPr lang="en-US"/>
            </a:p>
          </p:txBody>
        </p:sp>
        <p:sp>
          <p:nvSpPr>
            <p:cNvPr id="382" name="Freeform: Shape 381">
              <a:extLst>
                <a:ext uri="{FF2B5EF4-FFF2-40B4-BE49-F238E27FC236}">
                  <a16:creationId xmlns:a16="http://schemas.microsoft.com/office/drawing/2014/main" id="{A55EF55B-C6D2-4DB0-8FBE-904C35AEFCD3}"/>
                </a:ext>
              </a:extLst>
            </p:cNvPr>
            <p:cNvSpPr/>
            <p:nvPr/>
          </p:nvSpPr>
          <p:spPr>
            <a:xfrm flipV="1">
              <a:off x="5979907" y="145562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383" name="Freeform: Shape 382">
              <a:extLst>
                <a:ext uri="{FF2B5EF4-FFF2-40B4-BE49-F238E27FC236}">
                  <a16:creationId xmlns:a16="http://schemas.microsoft.com/office/drawing/2014/main" id="{27A6C395-363D-457E-8FAC-C2BEB8931AC7}"/>
                </a:ext>
              </a:extLst>
            </p:cNvPr>
            <p:cNvSpPr/>
            <p:nvPr/>
          </p:nvSpPr>
          <p:spPr>
            <a:xfrm flipV="1">
              <a:off x="6057755" y="1310875"/>
              <a:ext cx="87272" cy="144750"/>
            </a:xfrm>
            <a:custGeom>
              <a:avLst/>
              <a:gdLst>
                <a:gd name="connsiteX0" fmla="*/ 87353 w 87272"/>
                <a:gd name="connsiteY0" fmla="*/ 62882 h 144750"/>
                <a:gd name="connsiteX1" fmla="*/ 87353 w 87272"/>
                <a:gd name="connsiteY1" fmla="*/ -13 h 144750"/>
                <a:gd name="connsiteX2" fmla="*/ 70238 w 87272"/>
                <a:gd name="connsiteY2" fmla="*/ -13 h 144750"/>
                <a:gd name="connsiteX3" fmla="*/ 70238 w 87272"/>
                <a:gd name="connsiteY3" fmla="*/ 62316 h 144750"/>
                <a:gd name="connsiteX4" fmla="*/ 64463 w 87272"/>
                <a:gd name="connsiteY4" fmla="*/ 84432 h 144750"/>
                <a:gd name="connsiteX5" fmla="*/ 47170 w 87272"/>
                <a:gd name="connsiteY5" fmla="*/ 91784 h 144750"/>
                <a:gd name="connsiteX6" fmla="*/ 25292 w 87272"/>
                <a:gd name="connsiteY6" fmla="*/ 82944 h 144750"/>
                <a:gd name="connsiteX7" fmla="*/ 17285 w 87272"/>
                <a:gd name="connsiteY7" fmla="*/ 58863 h 144750"/>
                <a:gd name="connsiteX8" fmla="*/ 17285 w 87272"/>
                <a:gd name="connsiteY8" fmla="*/ -13 h 144750"/>
                <a:gd name="connsiteX9" fmla="*/ 80 w 87272"/>
                <a:gd name="connsiteY9" fmla="*/ -13 h 144750"/>
                <a:gd name="connsiteX10" fmla="*/ 80 w 87272"/>
                <a:gd name="connsiteY10" fmla="*/ 144737 h 144750"/>
                <a:gd name="connsiteX11" fmla="*/ 17285 w 87272"/>
                <a:gd name="connsiteY11" fmla="*/ 144737 h 144750"/>
                <a:gd name="connsiteX12" fmla="*/ 17285 w 87272"/>
                <a:gd name="connsiteY12" fmla="*/ 87974 h 144750"/>
                <a:gd name="connsiteX13" fmla="*/ 31751 w 87272"/>
                <a:gd name="connsiteY13" fmla="*/ 102024 h 144750"/>
                <a:gd name="connsiteX14" fmla="*/ 50980 w 87272"/>
                <a:gd name="connsiteY14" fmla="*/ 106667 h 144750"/>
                <a:gd name="connsiteX15" fmla="*/ 78126 w 87272"/>
                <a:gd name="connsiteY15" fmla="*/ 95564 h 144750"/>
                <a:gd name="connsiteX16" fmla="*/ 87353 w 87272"/>
                <a:gd name="connsiteY16" fmla="*/ 62882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44750">
                  <a:moveTo>
                    <a:pt x="87353" y="62882"/>
                  </a:moveTo>
                  <a:lnTo>
                    <a:pt x="87353" y="-13"/>
                  </a:lnTo>
                  <a:lnTo>
                    <a:pt x="70238" y="-13"/>
                  </a:lnTo>
                  <a:lnTo>
                    <a:pt x="70238" y="62316"/>
                  </a:lnTo>
                  <a:cubicBezTo>
                    <a:pt x="70238" y="72179"/>
                    <a:pt x="68313" y="79550"/>
                    <a:pt x="64463" y="84432"/>
                  </a:cubicBezTo>
                  <a:cubicBezTo>
                    <a:pt x="60614" y="89333"/>
                    <a:pt x="54849" y="91784"/>
                    <a:pt x="47170" y="91784"/>
                  </a:cubicBezTo>
                  <a:cubicBezTo>
                    <a:pt x="37922" y="91784"/>
                    <a:pt x="30630" y="88837"/>
                    <a:pt x="25292" y="82944"/>
                  </a:cubicBezTo>
                  <a:cubicBezTo>
                    <a:pt x="19954" y="77070"/>
                    <a:pt x="17285" y="69043"/>
                    <a:pt x="17285" y="58863"/>
                  </a:cubicBezTo>
                  <a:lnTo>
                    <a:pt x="17285" y="-13"/>
                  </a:lnTo>
                  <a:lnTo>
                    <a:pt x="80" y="-13"/>
                  </a:lnTo>
                  <a:lnTo>
                    <a:pt x="80" y="144737"/>
                  </a:lnTo>
                  <a:lnTo>
                    <a:pt x="17285" y="144737"/>
                  </a:lnTo>
                  <a:lnTo>
                    <a:pt x="17285" y="87974"/>
                  </a:lnTo>
                  <a:cubicBezTo>
                    <a:pt x="21392" y="94245"/>
                    <a:pt x="26215" y="98928"/>
                    <a:pt x="31751" y="102024"/>
                  </a:cubicBezTo>
                  <a:cubicBezTo>
                    <a:pt x="37307" y="105119"/>
                    <a:pt x="43717" y="106667"/>
                    <a:pt x="50980" y="106667"/>
                  </a:cubicBezTo>
                  <a:cubicBezTo>
                    <a:pt x="62945" y="106667"/>
                    <a:pt x="71994" y="102966"/>
                    <a:pt x="78126" y="95564"/>
                  </a:cubicBezTo>
                  <a:cubicBezTo>
                    <a:pt x="84277" y="88163"/>
                    <a:pt x="87353" y="77268"/>
                    <a:pt x="87353" y="62882"/>
                  </a:cubicBezTo>
                  <a:close/>
                </a:path>
              </a:pathLst>
            </a:custGeom>
            <a:solidFill>
              <a:srgbClr val="000000"/>
            </a:solidFill>
            <a:ln w="1905" cap="flat">
              <a:noFill/>
              <a:prstDash val="solid"/>
              <a:round/>
            </a:ln>
          </p:spPr>
          <p:txBody>
            <a:bodyPr rtlCol="0" anchor="ctr"/>
            <a:lstStyle/>
            <a:p>
              <a:endParaRPr lang="en-US"/>
            </a:p>
          </p:txBody>
        </p:sp>
        <p:sp>
          <p:nvSpPr>
            <p:cNvPr id="384" name="Freeform: Shape 383">
              <a:extLst>
                <a:ext uri="{FF2B5EF4-FFF2-40B4-BE49-F238E27FC236}">
                  <a16:creationId xmlns:a16="http://schemas.microsoft.com/office/drawing/2014/main" id="{915DB236-4743-48A8-A89C-050CA87E12D7}"/>
                </a:ext>
              </a:extLst>
            </p:cNvPr>
            <p:cNvSpPr/>
            <p:nvPr/>
          </p:nvSpPr>
          <p:spPr>
            <a:xfrm flipV="1">
              <a:off x="6178492" y="1348946"/>
              <a:ext cx="61019" cy="106680"/>
            </a:xfrm>
            <a:custGeom>
              <a:avLst/>
              <a:gdLst>
                <a:gd name="connsiteX0" fmla="*/ 61112 w 61019"/>
                <a:gd name="connsiteY0" fmla="*/ 88194 h 106680"/>
                <a:gd name="connsiteX1" fmla="*/ 54832 w 61019"/>
                <a:gd name="connsiteY1" fmla="*/ 90634 h 106680"/>
                <a:gd name="connsiteX2" fmla="*/ 47361 w 61019"/>
                <a:gd name="connsiteY2" fmla="*/ 91438 h 106680"/>
                <a:gd name="connsiteX3" fmla="*/ 25066 w 61019"/>
                <a:gd name="connsiteY3" fmla="*/ 82002 h 106680"/>
                <a:gd name="connsiteX4" fmla="*/ 17297 w 61019"/>
                <a:gd name="connsiteY4" fmla="*/ 54886 h 106680"/>
                <a:gd name="connsiteX5" fmla="*/ 17297 w 61019"/>
                <a:gd name="connsiteY5" fmla="*/ -2 h 106680"/>
                <a:gd name="connsiteX6" fmla="*/ 93 w 61019"/>
                <a:gd name="connsiteY6" fmla="*/ -2 h 106680"/>
                <a:gd name="connsiteX7" fmla="*/ 93 w 61019"/>
                <a:gd name="connsiteY7" fmla="*/ 104178 h 106680"/>
                <a:gd name="connsiteX8" fmla="*/ 17297 w 61019"/>
                <a:gd name="connsiteY8" fmla="*/ 104178 h 106680"/>
                <a:gd name="connsiteX9" fmla="*/ 17297 w 61019"/>
                <a:gd name="connsiteY9" fmla="*/ 87985 h 106680"/>
                <a:gd name="connsiteX10" fmla="*/ 31347 w 61019"/>
                <a:gd name="connsiteY10" fmla="*/ 102064 h 106680"/>
                <a:gd name="connsiteX11" fmla="*/ 52391 w 61019"/>
                <a:gd name="connsiteY11" fmla="*/ 106678 h 106680"/>
                <a:gd name="connsiteX12" fmla="*/ 56290 w 61019"/>
                <a:gd name="connsiteY12" fmla="*/ 106440 h 106680"/>
                <a:gd name="connsiteX13" fmla="*/ 61023 w 61019"/>
                <a:gd name="connsiteY13" fmla="*/ 105755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112" y="88194"/>
                  </a:moveTo>
                  <a:cubicBezTo>
                    <a:pt x="59188" y="89305"/>
                    <a:pt x="57094" y="90118"/>
                    <a:pt x="54832" y="90634"/>
                  </a:cubicBezTo>
                  <a:cubicBezTo>
                    <a:pt x="52570" y="91170"/>
                    <a:pt x="50079" y="91438"/>
                    <a:pt x="47361" y="91438"/>
                  </a:cubicBezTo>
                  <a:cubicBezTo>
                    <a:pt x="37677" y="91438"/>
                    <a:pt x="30245" y="88293"/>
                    <a:pt x="25066" y="82002"/>
                  </a:cubicBezTo>
                  <a:cubicBezTo>
                    <a:pt x="19887" y="75712"/>
                    <a:pt x="17297" y="66673"/>
                    <a:pt x="17297" y="54886"/>
                  </a:cubicBezTo>
                  <a:lnTo>
                    <a:pt x="17297" y="-2"/>
                  </a:lnTo>
                  <a:lnTo>
                    <a:pt x="93" y="-2"/>
                  </a:lnTo>
                  <a:lnTo>
                    <a:pt x="93" y="104178"/>
                  </a:lnTo>
                  <a:lnTo>
                    <a:pt x="17297" y="104178"/>
                  </a:lnTo>
                  <a:lnTo>
                    <a:pt x="17297" y="87985"/>
                  </a:lnTo>
                  <a:cubicBezTo>
                    <a:pt x="20909" y="94315"/>
                    <a:pt x="25592" y="99008"/>
                    <a:pt x="31347" y="102064"/>
                  </a:cubicBezTo>
                  <a:cubicBezTo>
                    <a:pt x="37121" y="105140"/>
                    <a:pt x="44136" y="106678"/>
                    <a:pt x="52391" y="106678"/>
                  </a:cubicBezTo>
                  <a:cubicBezTo>
                    <a:pt x="53562" y="106678"/>
                    <a:pt x="54862" y="106599"/>
                    <a:pt x="56290" y="106440"/>
                  </a:cubicBezTo>
                  <a:cubicBezTo>
                    <a:pt x="57719" y="106301"/>
                    <a:pt x="59297" y="106073"/>
                    <a:pt x="61023" y="105755"/>
                  </a:cubicBezTo>
                  <a:close/>
                </a:path>
              </a:pathLst>
            </a:custGeom>
            <a:solidFill>
              <a:srgbClr val="000000"/>
            </a:solidFill>
            <a:ln w="1905" cap="flat">
              <a:noFill/>
              <a:prstDash val="solid"/>
              <a:round/>
            </a:ln>
          </p:spPr>
          <p:txBody>
            <a:bodyPr rtlCol="0" anchor="ctr"/>
            <a:lstStyle/>
            <a:p>
              <a:endParaRPr lang="en-US"/>
            </a:p>
          </p:txBody>
        </p:sp>
      </p:grpSp>
      <p:sp>
        <p:nvSpPr>
          <p:cNvPr id="391" name="TextBox 390">
            <a:extLst>
              <a:ext uri="{FF2B5EF4-FFF2-40B4-BE49-F238E27FC236}">
                <a16:creationId xmlns:a16="http://schemas.microsoft.com/office/drawing/2014/main" id="{A41AD7FA-D349-4AD5-9C3B-1BF1E82FE625}"/>
              </a:ext>
            </a:extLst>
          </p:cNvPr>
          <p:cNvSpPr txBox="1"/>
          <p:nvPr/>
        </p:nvSpPr>
        <p:spPr>
          <a:xfrm>
            <a:off x="254000" y="910599"/>
            <a:ext cx="3915066" cy="2308324"/>
          </a:xfrm>
          <a:prstGeom prst="rect">
            <a:avLst/>
          </a:prstGeom>
          <a:noFill/>
        </p:spPr>
        <p:txBody>
          <a:bodyPr wrap="square" rtlCol="0">
            <a:spAutoFit/>
          </a:bodyPr>
          <a:lstStyle/>
          <a:p>
            <a:pPr algn="l"/>
            <a:r>
              <a:rPr lang="en-US" b="1" u="sng" dirty="0">
                <a:solidFill>
                  <a:srgbClr val="000000"/>
                </a:solidFill>
              </a:rPr>
              <a:t>Climatology Baseline:</a:t>
            </a:r>
          </a:p>
          <a:p>
            <a:r>
              <a:rPr lang="en-US" dirty="0">
                <a:solidFill>
                  <a:srgbClr val="000000"/>
                </a:solidFill>
              </a:rPr>
              <a:t>Assume average time-of-day concentration during calibration period at nearest ground station represents current concentration</a:t>
            </a:r>
          </a:p>
          <a:p>
            <a:pPr algn="l"/>
            <a:endParaRPr lang="en-US" dirty="0">
              <a:solidFill>
                <a:srgbClr val="000000"/>
              </a:solidFill>
            </a:endParaRPr>
          </a:p>
          <a:p>
            <a:pPr algn="l"/>
            <a:r>
              <a:rPr lang="en-US" dirty="0">
                <a:solidFill>
                  <a:srgbClr val="000000"/>
                </a:solidFill>
              </a:rPr>
              <a:t>Consistent performance regardless of lead time</a:t>
            </a:r>
          </a:p>
        </p:txBody>
      </p:sp>
      <p:sp>
        <p:nvSpPr>
          <p:cNvPr id="392" name="TextBox 391">
            <a:extLst>
              <a:ext uri="{FF2B5EF4-FFF2-40B4-BE49-F238E27FC236}">
                <a16:creationId xmlns:a16="http://schemas.microsoft.com/office/drawing/2014/main" id="{A738C967-31CE-4332-B1EE-3F84A8508A83}"/>
              </a:ext>
            </a:extLst>
          </p:cNvPr>
          <p:cNvSpPr txBox="1"/>
          <p:nvPr/>
        </p:nvSpPr>
        <p:spPr>
          <a:xfrm>
            <a:off x="8825768" y="3699157"/>
            <a:ext cx="2569806" cy="338554"/>
          </a:xfrm>
          <a:prstGeom prst="rect">
            <a:avLst/>
          </a:prstGeom>
          <a:noFill/>
        </p:spPr>
        <p:txBody>
          <a:bodyPr wrap="none" rtlCol="0">
            <a:spAutoFit/>
          </a:bodyPr>
          <a:lstStyle/>
          <a:p>
            <a:pPr algn="l"/>
            <a:r>
              <a:rPr lang="en-US" sz="1600" dirty="0">
                <a:solidFill>
                  <a:srgbClr val="000000"/>
                </a:solidFill>
              </a:rPr>
              <a:t>Mean Absolute Error [ppb]</a:t>
            </a:r>
          </a:p>
        </p:txBody>
      </p:sp>
      <p:sp>
        <p:nvSpPr>
          <p:cNvPr id="393" name="TextBox 392">
            <a:extLst>
              <a:ext uri="{FF2B5EF4-FFF2-40B4-BE49-F238E27FC236}">
                <a16:creationId xmlns:a16="http://schemas.microsoft.com/office/drawing/2014/main" id="{97A325BD-BD2F-4D46-BA90-9517392ABFF9}"/>
              </a:ext>
            </a:extLst>
          </p:cNvPr>
          <p:cNvSpPr txBox="1"/>
          <p:nvPr/>
        </p:nvSpPr>
        <p:spPr>
          <a:xfrm rot="16200000">
            <a:off x="6689803" y="2097994"/>
            <a:ext cx="1951175" cy="338554"/>
          </a:xfrm>
          <a:prstGeom prst="rect">
            <a:avLst/>
          </a:prstGeom>
          <a:noFill/>
        </p:spPr>
        <p:txBody>
          <a:bodyPr wrap="none" rtlCol="0">
            <a:spAutoFit/>
          </a:bodyPr>
          <a:lstStyle/>
          <a:p>
            <a:pPr algn="l"/>
            <a:r>
              <a:rPr lang="en-US" sz="1600" dirty="0">
                <a:solidFill>
                  <a:srgbClr val="000000"/>
                </a:solidFill>
              </a:rPr>
              <a:t>Absolute Bias [ppb]</a:t>
            </a:r>
          </a:p>
        </p:txBody>
      </p:sp>
      <p:sp>
        <p:nvSpPr>
          <p:cNvPr id="394" name="TextBox 393">
            <a:extLst>
              <a:ext uri="{FF2B5EF4-FFF2-40B4-BE49-F238E27FC236}">
                <a16:creationId xmlns:a16="http://schemas.microsoft.com/office/drawing/2014/main" id="{BE3D3747-AB1C-4EB9-80CF-DE379BCB2F52}"/>
              </a:ext>
            </a:extLst>
          </p:cNvPr>
          <p:cNvSpPr txBox="1"/>
          <p:nvPr/>
        </p:nvSpPr>
        <p:spPr>
          <a:xfrm rot="16200000">
            <a:off x="3501077" y="4416492"/>
            <a:ext cx="1186543" cy="338554"/>
          </a:xfrm>
          <a:prstGeom prst="rect">
            <a:avLst/>
          </a:prstGeom>
          <a:noFill/>
        </p:spPr>
        <p:txBody>
          <a:bodyPr wrap="none" rtlCol="0">
            <a:spAutoFit/>
          </a:bodyPr>
          <a:lstStyle/>
          <a:p>
            <a:pPr algn="l"/>
            <a:r>
              <a:rPr lang="en-US" sz="1600" dirty="0">
                <a:solidFill>
                  <a:srgbClr val="000000"/>
                </a:solidFill>
              </a:rPr>
              <a:t>Correlation</a:t>
            </a:r>
          </a:p>
        </p:txBody>
      </p:sp>
      <p:sp>
        <p:nvSpPr>
          <p:cNvPr id="395" name="TextBox 394">
            <a:extLst>
              <a:ext uri="{FF2B5EF4-FFF2-40B4-BE49-F238E27FC236}">
                <a16:creationId xmlns:a16="http://schemas.microsoft.com/office/drawing/2014/main" id="{A4D7F732-881B-421A-A032-FE8D50618860}"/>
              </a:ext>
            </a:extLst>
          </p:cNvPr>
          <p:cNvSpPr txBox="1"/>
          <p:nvPr/>
        </p:nvSpPr>
        <p:spPr>
          <a:xfrm>
            <a:off x="5047265" y="6017302"/>
            <a:ext cx="2935419" cy="338554"/>
          </a:xfrm>
          <a:prstGeom prst="rect">
            <a:avLst/>
          </a:prstGeom>
          <a:noFill/>
        </p:spPr>
        <p:txBody>
          <a:bodyPr wrap="none" rtlCol="0">
            <a:spAutoFit/>
          </a:bodyPr>
          <a:lstStyle/>
          <a:p>
            <a:pPr algn="l"/>
            <a:r>
              <a:rPr lang="en-US" sz="1600" dirty="0">
                <a:solidFill>
                  <a:srgbClr val="000000"/>
                </a:solidFill>
              </a:rPr>
              <a:t>Root Mean Square Error [ppb]</a:t>
            </a:r>
          </a:p>
        </p:txBody>
      </p:sp>
    </p:spTree>
    <p:extLst>
      <p:ext uri="{BB962C8B-B14F-4D97-AF65-F5344CB8AC3E}">
        <p14:creationId xmlns:p14="http://schemas.microsoft.com/office/powerpoint/2010/main" val="360139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C719-02E5-43F9-80E3-624F09AEB2A3}"/>
              </a:ext>
            </a:extLst>
          </p:cNvPr>
          <p:cNvSpPr>
            <a:spLocks noGrp="1"/>
          </p:cNvSpPr>
          <p:nvPr>
            <p:ph type="title"/>
          </p:nvPr>
        </p:nvSpPr>
        <p:spPr/>
        <p:txBody>
          <a:bodyPr/>
          <a:lstStyle/>
          <a:p>
            <a:r>
              <a:rPr lang="en-US" dirty="0"/>
              <a:t>Proposed Method Outperforms Baselines</a:t>
            </a:r>
          </a:p>
        </p:txBody>
      </p:sp>
      <p:sp>
        <p:nvSpPr>
          <p:cNvPr id="3" name="Slide Number Placeholder 2">
            <a:extLst>
              <a:ext uri="{FF2B5EF4-FFF2-40B4-BE49-F238E27FC236}">
                <a16:creationId xmlns:a16="http://schemas.microsoft.com/office/drawing/2014/main" id="{89F23A77-66F6-44F9-8E82-C144B7F003A6}"/>
              </a:ext>
            </a:extLst>
          </p:cNvPr>
          <p:cNvSpPr>
            <a:spLocks noGrp="1"/>
          </p:cNvSpPr>
          <p:nvPr>
            <p:ph type="sldNum" sz="quarter" idx="10"/>
          </p:nvPr>
        </p:nvSpPr>
        <p:spPr/>
        <p:txBody>
          <a:bodyPr/>
          <a:lstStyle/>
          <a:p>
            <a:fld id="{BDB8D1E3-1DAE-664E-B350-75CA63E753F0}" type="slidenum">
              <a:rPr lang="en-US" smtClean="0"/>
              <a:t>22</a:t>
            </a:fld>
            <a:endParaRPr lang="en-US"/>
          </a:p>
        </p:txBody>
      </p:sp>
      <p:sp>
        <p:nvSpPr>
          <p:cNvPr id="4" name="Date Placeholder 3">
            <a:extLst>
              <a:ext uri="{FF2B5EF4-FFF2-40B4-BE49-F238E27FC236}">
                <a16:creationId xmlns:a16="http://schemas.microsoft.com/office/drawing/2014/main" id="{3722CAB9-DF99-4C50-905C-FE8300626C80}"/>
              </a:ext>
            </a:extLst>
          </p:cNvPr>
          <p:cNvSpPr>
            <a:spLocks noGrp="1"/>
          </p:cNvSpPr>
          <p:nvPr>
            <p:ph type="dt" sz="half" idx="11"/>
          </p:nvPr>
        </p:nvSpPr>
        <p:spPr/>
        <p:txBody>
          <a:bodyPr/>
          <a:lstStyle/>
          <a:p>
            <a:r>
              <a:rPr lang="en-US" dirty="0"/>
              <a:t>Jan. 12, 2021</a:t>
            </a:r>
          </a:p>
        </p:txBody>
      </p:sp>
      <p:grpSp>
        <p:nvGrpSpPr>
          <p:cNvPr id="11" name="Graphic 4">
            <a:extLst>
              <a:ext uri="{FF2B5EF4-FFF2-40B4-BE49-F238E27FC236}">
                <a16:creationId xmlns:a16="http://schemas.microsoft.com/office/drawing/2014/main" id="{384BE76E-C3EE-4B53-A4D0-E2692D01BCF4}"/>
              </a:ext>
            </a:extLst>
          </p:cNvPr>
          <p:cNvGrpSpPr/>
          <p:nvPr/>
        </p:nvGrpSpPr>
        <p:grpSpPr>
          <a:xfrm>
            <a:off x="8102867" y="3375866"/>
            <a:ext cx="277750" cy="280800"/>
            <a:chOff x="8102867" y="3375866"/>
            <a:chExt cx="277750" cy="280800"/>
          </a:xfrm>
          <a:solidFill>
            <a:srgbClr val="000000"/>
          </a:solidFill>
        </p:grpSpPr>
        <p:sp>
          <p:nvSpPr>
            <p:cNvPr id="12" name="Freeform: Shape 11">
              <a:extLst>
                <a:ext uri="{FF2B5EF4-FFF2-40B4-BE49-F238E27FC236}">
                  <a16:creationId xmlns:a16="http://schemas.microsoft.com/office/drawing/2014/main" id="{3B04ABA6-9C00-4366-A32E-16A2EBFCCDF3}"/>
                </a:ext>
              </a:extLst>
            </p:cNvPr>
            <p:cNvSpPr/>
            <p:nvPr/>
          </p:nvSpPr>
          <p:spPr>
            <a:xfrm>
              <a:off x="8241792" y="3375866"/>
              <a:ext cx="19050" cy="66675"/>
            </a:xfrm>
            <a:custGeom>
              <a:avLst/>
              <a:gdLst>
                <a:gd name="connsiteX0" fmla="*/ 225 w 19050"/>
                <a:gd name="connsiteY0" fmla="*/ 130 h 66675"/>
                <a:gd name="connsiteX1" fmla="*/ 225 w 19050"/>
                <a:gd name="connsiteY1" fmla="*/ 66805 h 66675"/>
              </a:gdLst>
              <a:ahLst/>
              <a:cxnLst>
                <a:cxn ang="0">
                  <a:pos x="connsiteX0" y="connsiteY0"/>
                </a:cxn>
                <a:cxn ang="0">
                  <a:pos x="connsiteX1" y="connsiteY1"/>
                </a:cxn>
              </a:cxnLst>
              <a:rect l="l" t="t" r="r" b="b"/>
              <a:pathLst>
                <a:path w="19050" h="66675">
                  <a:moveTo>
                    <a:pt x="225" y="130"/>
                  </a:moveTo>
                  <a:lnTo>
                    <a:pt x="225"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13" name="Graphic 4">
              <a:extLst>
                <a:ext uri="{FF2B5EF4-FFF2-40B4-BE49-F238E27FC236}">
                  <a16:creationId xmlns:a16="http://schemas.microsoft.com/office/drawing/2014/main" id="{384BE76E-C3EE-4B53-A4D0-E2692D01BCF4}"/>
                </a:ext>
              </a:extLst>
            </p:cNvPr>
            <p:cNvGrpSpPr/>
            <p:nvPr/>
          </p:nvGrpSpPr>
          <p:grpSpPr>
            <a:xfrm>
              <a:off x="8102867" y="3512571"/>
              <a:ext cx="277750" cy="144095"/>
              <a:chOff x="8102867" y="3512571"/>
              <a:chExt cx="277750" cy="144095"/>
            </a:xfrm>
            <a:solidFill>
              <a:srgbClr val="000000"/>
            </a:solidFill>
          </p:grpSpPr>
          <p:sp>
            <p:nvSpPr>
              <p:cNvPr id="14" name="Freeform: Shape 13">
                <a:extLst>
                  <a:ext uri="{FF2B5EF4-FFF2-40B4-BE49-F238E27FC236}">
                    <a16:creationId xmlns:a16="http://schemas.microsoft.com/office/drawing/2014/main" id="{8F4BB11A-6A46-4507-A06E-9B40E9725DBE}"/>
                  </a:ext>
                </a:extLst>
              </p:cNvPr>
              <p:cNvSpPr/>
              <p:nvPr/>
            </p:nvSpPr>
            <p:spPr>
              <a:xfrm flipV="1">
                <a:off x="8102867" y="3512571"/>
                <a:ext cx="95994" cy="144095"/>
              </a:xfrm>
              <a:custGeom>
                <a:avLst/>
                <a:gdLst>
                  <a:gd name="connsiteX0" fmla="*/ 48170 w 95994"/>
                  <a:gd name="connsiteY0" fmla="*/ 129317 h 144095"/>
                  <a:gd name="connsiteX1" fmla="*/ 26352 w 95994"/>
                  <a:gd name="connsiteY1" fmla="*/ 115029 h 144095"/>
                  <a:gd name="connsiteX2" fmla="*/ 19059 w 95994"/>
                  <a:gd name="connsiteY2" fmla="*/ 72107 h 144095"/>
                  <a:gd name="connsiteX3" fmla="*/ 26352 w 95994"/>
                  <a:gd name="connsiteY3" fmla="*/ 29274 h 144095"/>
                  <a:gd name="connsiteX4" fmla="*/ 48170 w 95994"/>
                  <a:gd name="connsiteY4" fmla="*/ 14987 h 144095"/>
                  <a:gd name="connsiteX5" fmla="*/ 70078 w 95994"/>
                  <a:gd name="connsiteY5" fmla="*/ 29274 h 144095"/>
                  <a:gd name="connsiteX6" fmla="*/ 77400 w 95994"/>
                  <a:gd name="connsiteY6" fmla="*/ 72107 h 144095"/>
                  <a:gd name="connsiteX7" fmla="*/ 70078 w 95994"/>
                  <a:gd name="connsiteY7" fmla="*/ 115029 h 144095"/>
                  <a:gd name="connsiteX8" fmla="*/ 48170 w 95994"/>
                  <a:gd name="connsiteY8" fmla="*/ 129317 h 144095"/>
                  <a:gd name="connsiteX9" fmla="*/ 48170 w 95994"/>
                  <a:gd name="connsiteY9" fmla="*/ 144200 h 144095"/>
                  <a:gd name="connsiteX10" fmla="*/ 83859 w 95994"/>
                  <a:gd name="connsiteY10" fmla="*/ 125715 h 144095"/>
                  <a:gd name="connsiteX11" fmla="*/ 96182 w 95994"/>
                  <a:gd name="connsiteY11" fmla="*/ 72107 h 144095"/>
                  <a:gd name="connsiteX12" fmla="*/ 83859 w 95994"/>
                  <a:gd name="connsiteY12" fmla="*/ 18559 h 144095"/>
                  <a:gd name="connsiteX13" fmla="*/ 48170 w 95994"/>
                  <a:gd name="connsiteY13" fmla="*/ 104 h 144095"/>
                  <a:gd name="connsiteX14" fmla="*/ 12511 w 95994"/>
                  <a:gd name="connsiteY14" fmla="*/ 18559 h 144095"/>
                  <a:gd name="connsiteX15" fmla="*/ 188 w 95994"/>
                  <a:gd name="connsiteY15" fmla="*/ 72107 h 144095"/>
                  <a:gd name="connsiteX16" fmla="*/ 12511 w 95994"/>
                  <a:gd name="connsiteY16" fmla="*/ 125715 h 144095"/>
                  <a:gd name="connsiteX17" fmla="*/ 48170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170" y="129317"/>
                    </a:moveTo>
                    <a:cubicBezTo>
                      <a:pt x="38506" y="129317"/>
                      <a:pt x="31234" y="124554"/>
                      <a:pt x="26352" y="115029"/>
                    </a:cubicBezTo>
                    <a:cubicBezTo>
                      <a:pt x="21490" y="105524"/>
                      <a:pt x="19059" y="91217"/>
                      <a:pt x="19059" y="72107"/>
                    </a:cubicBezTo>
                    <a:cubicBezTo>
                      <a:pt x="19059" y="53077"/>
                      <a:pt x="21490" y="38799"/>
                      <a:pt x="26352" y="29274"/>
                    </a:cubicBezTo>
                    <a:cubicBezTo>
                      <a:pt x="31234" y="19749"/>
                      <a:pt x="38506" y="14987"/>
                      <a:pt x="48170" y="14987"/>
                    </a:cubicBezTo>
                    <a:cubicBezTo>
                      <a:pt x="57913" y="14987"/>
                      <a:pt x="65216" y="19749"/>
                      <a:pt x="70078" y="29274"/>
                    </a:cubicBezTo>
                    <a:cubicBezTo>
                      <a:pt x="74959" y="38799"/>
                      <a:pt x="77400" y="53077"/>
                      <a:pt x="77400" y="72107"/>
                    </a:cubicBezTo>
                    <a:cubicBezTo>
                      <a:pt x="77400" y="91217"/>
                      <a:pt x="74959" y="105524"/>
                      <a:pt x="70078" y="115029"/>
                    </a:cubicBezTo>
                    <a:cubicBezTo>
                      <a:pt x="65216" y="124554"/>
                      <a:pt x="57913" y="129317"/>
                      <a:pt x="48170" y="129317"/>
                    </a:cubicBezTo>
                    <a:close/>
                    <a:moveTo>
                      <a:pt x="48170" y="144200"/>
                    </a:moveTo>
                    <a:cubicBezTo>
                      <a:pt x="63748" y="144200"/>
                      <a:pt x="75644" y="138038"/>
                      <a:pt x="83859" y="125715"/>
                    </a:cubicBezTo>
                    <a:cubicBezTo>
                      <a:pt x="92075" y="113412"/>
                      <a:pt x="96182" y="95543"/>
                      <a:pt x="96182" y="72107"/>
                    </a:cubicBezTo>
                    <a:cubicBezTo>
                      <a:pt x="96182" y="48731"/>
                      <a:pt x="92075" y="30882"/>
                      <a:pt x="83859" y="18559"/>
                    </a:cubicBezTo>
                    <a:cubicBezTo>
                      <a:pt x="75644" y="6256"/>
                      <a:pt x="63748" y="104"/>
                      <a:pt x="48170" y="104"/>
                    </a:cubicBezTo>
                    <a:cubicBezTo>
                      <a:pt x="32613" y="104"/>
                      <a:pt x="20726" y="6256"/>
                      <a:pt x="12511" y="18559"/>
                    </a:cubicBezTo>
                    <a:cubicBezTo>
                      <a:pt x="4296" y="30882"/>
                      <a:pt x="188" y="48731"/>
                      <a:pt x="188" y="72107"/>
                    </a:cubicBezTo>
                    <a:cubicBezTo>
                      <a:pt x="188" y="95543"/>
                      <a:pt x="4296" y="113412"/>
                      <a:pt x="12511" y="125715"/>
                    </a:cubicBezTo>
                    <a:cubicBezTo>
                      <a:pt x="20726" y="138038"/>
                      <a:pt x="32613" y="144200"/>
                      <a:pt x="48170" y="144200"/>
                    </a:cubicBezTo>
                    <a:close/>
                  </a:path>
                </a:pathLst>
              </a:custGeom>
              <a:solidFill>
                <a:srgbClr val="000000"/>
              </a:solidFill>
              <a:ln w="1905" cap="flat">
                <a:noFill/>
                <a:prstDash val="solid"/>
                <a:round/>
              </a:ln>
            </p:spPr>
            <p:txBody>
              <a:bodyPr rtlCol="0" anchor="ctr"/>
              <a:lstStyle/>
              <a:p>
                <a:endParaRPr lang="en-US"/>
              </a:p>
            </p:txBody>
          </p:sp>
          <p:sp>
            <p:nvSpPr>
              <p:cNvPr id="15" name="Freeform: Shape 14">
                <a:extLst>
                  <a:ext uri="{FF2B5EF4-FFF2-40B4-BE49-F238E27FC236}">
                    <a16:creationId xmlns:a16="http://schemas.microsoft.com/office/drawing/2014/main" id="{F4CD8690-94E0-43CE-A8A5-B2FB5C0F813E}"/>
                  </a:ext>
                </a:extLst>
              </p:cNvPr>
              <p:cNvSpPr/>
              <p:nvPr/>
            </p:nvSpPr>
            <p:spPr>
              <a:xfrm flipV="1">
                <a:off x="8231867" y="3630324"/>
                <a:ext cx="19645" cy="23633"/>
              </a:xfrm>
              <a:custGeom>
                <a:avLst/>
                <a:gdLst>
                  <a:gd name="connsiteX0" fmla="*/ 209 w 19645"/>
                  <a:gd name="connsiteY0" fmla="*/ 23771 h 23633"/>
                  <a:gd name="connsiteX1" fmla="*/ 19854 w 19645"/>
                  <a:gd name="connsiteY1" fmla="*/ 23771 h 23633"/>
                  <a:gd name="connsiteX2" fmla="*/ 19854 w 19645"/>
                  <a:gd name="connsiteY2" fmla="*/ 137 h 23633"/>
                  <a:gd name="connsiteX3" fmla="*/ 209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209" y="23771"/>
                    </a:moveTo>
                    <a:lnTo>
                      <a:pt x="19854" y="23771"/>
                    </a:lnTo>
                    <a:lnTo>
                      <a:pt x="19854" y="137"/>
                    </a:lnTo>
                    <a:lnTo>
                      <a:pt x="209" y="137"/>
                    </a:lnTo>
                    <a:close/>
                  </a:path>
                </a:pathLst>
              </a:custGeom>
              <a:solidFill>
                <a:srgbClr val="000000"/>
              </a:solidFill>
              <a:ln w="1905" cap="flat">
                <a:noFill/>
                <a:prstDash val="solid"/>
                <a:round/>
              </a:ln>
            </p:spPr>
            <p:txBody>
              <a:bodyPr rtlCol="0" anchor="ctr"/>
              <a:lstStyle/>
              <a:p>
                <a:endParaRPr lang="en-US"/>
              </a:p>
            </p:txBody>
          </p:sp>
          <p:sp>
            <p:nvSpPr>
              <p:cNvPr id="16" name="Freeform: Shape 15">
                <a:extLst>
                  <a:ext uri="{FF2B5EF4-FFF2-40B4-BE49-F238E27FC236}">
                    <a16:creationId xmlns:a16="http://schemas.microsoft.com/office/drawing/2014/main" id="{623B9AF9-9131-48AC-95D7-076119CDF7D8}"/>
                  </a:ext>
                </a:extLst>
              </p:cNvPr>
              <p:cNvSpPr/>
              <p:nvPr/>
            </p:nvSpPr>
            <p:spPr>
              <a:xfrm flipV="1">
                <a:off x="8284623" y="3512571"/>
                <a:ext cx="95994" cy="144095"/>
              </a:xfrm>
              <a:custGeom>
                <a:avLst/>
                <a:gdLst>
                  <a:gd name="connsiteX0" fmla="*/ 48180 w 95994"/>
                  <a:gd name="connsiteY0" fmla="*/ 129317 h 144095"/>
                  <a:gd name="connsiteX1" fmla="*/ 26362 w 95994"/>
                  <a:gd name="connsiteY1" fmla="*/ 115029 h 144095"/>
                  <a:gd name="connsiteX2" fmla="*/ 19069 w 95994"/>
                  <a:gd name="connsiteY2" fmla="*/ 72107 h 144095"/>
                  <a:gd name="connsiteX3" fmla="*/ 26362 w 95994"/>
                  <a:gd name="connsiteY3" fmla="*/ 29274 h 144095"/>
                  <a:gd name="connsiteX4" fmla="*/ 48180 w 95994"/>
                  <a:gd name="connsiteY4" fmla="*/ 14987 h 144095"/>
                  <a:gd name="connsiteX5" fmla="*/ 70087 w 95994"/>
                  <a:gd name="connsiteY5" fmla="*/ 29274 h 144095"/>
                  <a:gd name="connsiteX6" fmla="*/ 77410 w 95994"/>
                  <a:gd name="connsiteY6" fmla="*/ 72107 h 144095"/>
                  <a:gd name="connsiteX7" fmla="*/ 70087 w 95994"/>
                  <a:gd name="connsiteY7" fmla="*/ 115029 h 144095"/>
                  <a:gd name="connsiteX8" fmla="*/ 48180 w 95994"/>
                  <a:gd name="connsiteY8" fmla="*/ 129317 h 144095"/>
                  <a:gd name="connsiteX9" fmla="*/ 48180 w 95994"/>
                  <a:gd name="connsiteY9" fmla="*/ 144200 h 144095"/>
                  <a:gd name="connsiteX10" fmla="*/ 83869 w 95994"/>
                  <a:gd name="connsiteY10" fmla="*/ 125715 h 144095"/>
                  <a:gd name="connsiteX11" fmla="*/ 96192 w 95994"/>
                  <a:gd name="connsiteY11" fmla="*/ 72107 h 144095"/>
                  <a:gd name="connsiteX12" fmla="*/ 83869 w 95994"/>
                  <a:gd name="connsiteY12" fmla="*/ 18559 h 144095"/>
                  <a:gd name="connsiteX13" fmla="*/ 48180 w 95994"/>
                  <a:gd name="connsiteY13" fmla="*/ 104 h 144095"/>
                  <a:gd name="connsiteX14" fmla="*/ 12521 w 95994"/>
                  <a:gd name="connsiteY14" fmla="*/ 18559 h 144095"/>
                  <a:gd name="connsiteX15" fmla="*/ 198 w 95994"/>
                  <a:gd name="connsiteY15" fmla="*/ 72107 h 144095"/>
                  <a:gd name="connsiteX16" fmla="*/ 12521 w 95994"/>
                  <a:gd name="connsiteY16" fmla="*/ 125715 h 144095"/>
                  <a:gd name="connsiteX17" fmla="*/ 48180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180" y="129317"/>
                    </a:moveTo>
                    <a:cubicBezTo>
                      <a:pt x="38516" y="129317"/>
                      <a:pt x="31243" y="124554"/>
                      <a:pt x="26362" y="115029"/>
                    </a:cubicBezTo>
                    <a:cubicBezTo>
                      <a:pt x="21500" y="105524"/>
                      <a:pt x="19069" y="91217"/>
                      <a:pt x="19069" y="72107"/>
                    </a:cubicBezTo>
                    <a:cubicBezTo>
                      <a:pt x="19069" y="53077"/>
                      <a:pt x="21500" y="38799"/>
                      <a:pt x="26362" y="29274"/>
                    </a:cubicBezTo>
                    <a:cubicBezTo>
                      <a:pt x="31243" y="19749"/>
                      <a:pt x="38516" y="14987"/>
                      <a:pt x="48180" y="14987"/>
                    </a:cubicBezTo>
                    <a:cubicBezTo>
                      <a:pt x="57923" y="14987"/>
                      <a:pt x="65226" y="19749"/>
                      <a:pt x="70087" y="29274"/>
                    </a:cubicBezTo>
                    <a:cubicBezTo>
                      <a:pt x="74969" y="38799"/>
                      <a:pt x="77410" y="53077"/>
                      <a:pt x="77410" y="72107"/>
                    </a:cubicBezTo>
                    <a:cubicBezTo>
                      <a:pt x="77410" y="91217"/>
                      <a:pt x="74969" y="105524"/>
                      <a:pt x="70087" y="115029"/>
                    </a:cubicBezTo>
                    <a:cubicBezTo>
                      <a:pt x="65226" y="124554"/>
                      <a:pt x="57923" y="129317"/>
                      <a:pt x="48180" y="129317"/>
                    </a:cubicBezTo>
                    <a:close/>
                    <a:moveTo>
                      <a:pt x="48180" y="144200"/>
                    </a:moveTo>
                    <a:cubicBezTo>
                      <a:pt x="63757" y="144200"/>
                      <a:pt x="75653" y="138038"/>
                      <a:pt x="83869" y="125715"/>
                    </a:cubicBezTo>
                    <a:cubicBezTo>
                      <a:pt x="92084" y="113412"/>
                      <a:pt x="96192" y="95543"/>
                      <a:pt x="96192" y="72107"/>
                    </a:cubicBezTo>
                    <a:cubicBezTo>
                      <a:pt x="96192" y="48731"/>
                      <a:pt x="92084" y="30882"/>
                      <a:pt x="83869" y="18559"/>
                    </a:cubicBezTo>
                    <a:cubicBezTo>
                      <a:pt x="75653" y="6256"/>
                      <a:pt x="63757" y="104"/>
                      <a:pt x="48180" y="104"/>
                    </a:cubicBezTo>
                    <a:cubicBezTo>
                      <a:pt x="32622" y="104"/>
                      <a:pt x="20736" y="6256"/>
                      <a:pt x="12521" y="18559"/>
                    </a:cubicBezTo>
                    <a:cubicBezTo>
                      <a:pt x="4305" y="30882"/>
                      <a:pt x="198" y="48731"/>
                      <a:pt x="198" y="72107"/>
                    </a:cubicBezTo>
                    <a:cubicBezTo>
                      <a:pt x="198" y="95543"/>
                      <a:pt x="4305" y="113412"/>
                      <a:pt x="12521" y="125715"/>
                    </a:cubicBezTo>
                    <a:cubicBezTo>
                      <a:pt x="20736" y="138038"/>
                      <a:pt x="32622" y="144200"/>
                      <a:pt x="48180" y="144200"/>
                    </a:cubicBezTo>
                    <a:close/>
                  </a:path>
                </a:pathLst>
              </a:custGeom>
              <a:solidFill>
                <a:srgbClr val="000000"/>
              </a:solidFill>
              <a:ln w="1905" cap="flat">
                <a:noFill/>
                <a:prstDash val="solid"/>
                <a:round/>
              </a:ln>
            </p:spPr>
            <p:txBody>
              <a:bodyPr rtlCol="0" anchor="ctr"/>
              <a:lstStyle/>
              <a:p>
                <a:endParaRPr lang="en-US"/>
              </a:p>
            </p:txBody>
          </p:sp>
        </p:grpSp>
      </p:grpSp>
      <p:grpSp>
        <p:nvGrpSpPr>
          <p:cNvPr id="17" name="Graphic 4">
            <a:extLst>
              <a:ext uri="{FF2B5EF4-FFF2-40B4-BE49-F238E27FC236}">
                <a16:creationId xmlns:a16="http://schemas.microsoft.com/office/drawing/2014/main" id="{384BE76E-C3EE-4B53-A4D0-E2692D01BCF4}"/>
              </a:ext>
            </a:extLst>
          </p:cNvPr>
          <p:cNvGrpSpPr/>
          <p:nvPr/>
        </p:nvGrpSpPr>
        <p:grpSpPr>
          <a:xfrm>
            <a:off x="8721486" y="3375866"/>
            <a:ext cx="272362" cy="280800"/>
            <a:chOff x="8721486" y="3375866"/>
            <a:chExt cx="272362" cy="280800"/>
          </a:xfrm>
          <a:solidFill>
            <a:srgbClr val="000000"/>
          </a:solidFill>
        </p:grpSpPr>
        <p:sp>
          <p:nvSpPr>
            <p:cNvPr id="18" name="Freeform: Shape 17">
              <a:extLst>
                <a:ext uri="{FF2B5EF4-FFF2-40B4-BE49-F238E27FC236}">
                  <a16:creationId xmlns:a16="http://schemas.microsoft.com/office/drawing/2014/main" id="{5C384B69-36A8-4827-A28A-17E39576A106}"/>
                </a:ext>
              </a:extLst>
            </p:cNvPr>
            <p:cNvSpPr/>
            <p:nvPr/>
          </p:nvSpPr>
          <p:spPr>
            <a:xfrm>
              <a:off x="8859012" y="3375866"/>
              <a:ext cx="19050" cy="66675"/>
            </a:xfrm>
            <a:custGeom>
              <a:avLst/>
              <a:gdLst>
                <a:gd name="connsiteX0" fmla="*/ 257 w 19050"/>
                <a:gd name="connsiteY0" fmla="*/ 130 h 66675"/>
                <a:gd name="connsiteX1" fmla="*/ 257 w 19050"/>
                <a:gd name="connsiteY1" fmla="*/ 66805 h 66675"/>
              </a:gdLst>
              <a:ahLst/>
              <a:cxnLst>
                <a:cxn ang="0">
                  <a:pos x="connsiteX0" y="connsiteY0"/>
                </a:cxn>
                <a:cxn ang="0">
                  <a:pos x="connsiteX1" y="connsiteY1"/>
                </a:cxn>
              </a:cxnLst>
              <a:rect l="l" t="t" r="r" b="b"/>
              <a:pathLst>
                <a:path w="19050" h="66675">
                  <a:moveTo>
                    <a:pt x="257" y="130"/>
                  </a:moveTo>
                  <a:lnTo>
                    <a:pt x="257"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19" name="Graphic 4">
              <a:extLst>
                <a:ext uri="{FF2B5EF4-FFF2-40B4-BE49-F238E27FC236}">
                  <a16:creationId xmlns:a16="http://schemas.microsoft.com/office/drawing/2014/main" id="{384BE76E-C3EE-4B53-A4D0-E2692D01BCF4}"/>
                </a:ext>
              </a:extLst>
            </p:cNvPr>
            <p:cNvGrpSpPr/>
            <p:nvPr/>
          </p:nvGrpSpPr>
          <p:grpSpPr>
            <a:xfrm>
              <a:off x="8721486" y="3512571"/>
              <a:ext cx="272362" cy="144095"/>
              <a:chOff x="8721486" y="3512571"/>
              <a:chExt cx="272362" cy="144095"/>
            </a:xfrm>
            <a:solidFill>
              <a:srgbClr val="000000"/>
            </a:solidFill>
          </p:grpSpPr>
          <p:sp>
            <p:nvSpPr>
              <p:cNvPr id="20" name="Freeform: Shape 19">
                <a:extLst>
                  <a:ext uri="{FF2B5EF4-FFF2-40B4-BE49-F238E27FC236}">
                    <a16:creationId xmlns:a16="http://schemas.microsoft.com/office/drawing/2014/main" id="{D2EADB63-5BEE-4BEB-A099-A9AA54025351}"/>
                  </a:ext>
                </a:extLst>
              </p:cNvPr>
              <p:cNvSpPr/>
              <p:nvPr/>
            </p:nvSpPr>
            <p:spPr>
              <a:xfrm flipV="1">
                <a:off x="8721486" y="3512571"/>
                <a:ext cx="88165" cy="141386"/>
              </a:xfrm>
              <a:custGeom>
                <a:avLst/>
                <a:gdLst>
                  <a:gd name="connsiteX0" fmla="*/ 22814 w 88165"/>
                  <a:gd name="connsiteY0" fmla="*/ 15909 h 141386"/>
                  <a:gd name="connsiteX1" fmla="*/ 88388 w 88165"/>
                  <a:gd name="connsiteY1" fmla="*/ 15909 h 141386"/>
                  <a:gd name="connsiteX2" fmla="*/ 88388 w 88165"/>
                  <a:gd name="connsiteY2" fmla="*/ 103 h 141386"/>
                  <a:gd name="connsiteX3" fmla="*/ 222 w 88165"/>
                  <a:gd name="connsiteY3" fmla="*/ 103 h 141386"/>
                  <a:gd name="connsiteX4" fmla="*/ 222 w 88165"/>
                  <a:gd name="connsiteY4" fmla="*/ 15909 h 141386"/>
                  <a:gd name="connsiteX5" fmla="*/ 29362 w 88165"/>
                  <a:gd name="connsiteY5" fmla="*/ 45615 h 141386"/>
                  <a:gd name="connsiteX6" fmla="*/ 52579 w 88165"/>
                  <a:gd name="connsiteY6" fmla="*/ 69695 h 141386"/>
                  <a:gd name="connsiteX7" fmla="*/ 65170 w 88165"/>
                  <a:gd name="connsiteY7" fmla="*/ 86840 h 141386"/>
                  <a:gd name="connsiteX8" fmla="*/ 68772 w 88165"/>
                  <a:gd name="connsiteY8" fmla="*/ 100652 h 141386"/>
                  <a:gd name="connsiteX9" fmla="*/ 61003 w 88165"/>
                  <a:gd name="connsiteY9" fmla="*/ 118690 h 141386"/>
                  <a:gd name="connsiteX10" fmla="*/ 40763 w 88165"/>
                  <a:gd name="connsiteY10" fmla="*/ 125685 h 141386"/>
                  <a:gd name="connsiteX11" fmla="*/ 22099 w 88165"/>
                  <a:gd name="connsiteY11" fmla="*/ 122619 h 141386"/>
                  <a:gd name="connsiteX12" fmla="*/ 1144 w 88165"/>
                  <a:gd name="connsiteY12" fmla="*/ 113302 h 141386"/>
                  <a:gd name="connsiteX13" fmla="*/ 1144 w 88165"/>
                  <a:gd name="connsiteY13" fmla="*/ 132292 h 141386"/>
                  <a:gd name="connsiteX14" fmla="*/ 22338 w 88165"/>
                  <a:gd name="connsiteY14" fmla="*/ 139168 h 141386"/>
                  <a:gd name="connsiteX15" fmla="*/ 40405 w 88165"/>
                  <a:gd name="connsiteY15" fmla="*/ 141490 h 141386"/>
                  <a:gd name="connsiteX16" fmla="*/ 74814 w 88165"/>
                  <a:gd name="connsiteY16" fmla="*/ 130685 h 141386"/>
                  <a:gd name="connsiteX17" fmla="*/ 87643 w 88165"/>
                  <a:gd name="connsiteY17" fmla="*/ 101872 h 141386"/>
                  <a:gd name="connsiteX18" fmla="*/ 84429 w 88165"/>
                  <a:gd name="connsiteY18" fmla="*/ 85620 h 141386"/>
                  <a:gd name="connsiteX19" fmla="*/ 72760 w 88165"/>
                  <a:gd name="connsiteY19" fmla="*/ 67552 h 141386"/>
                  <a:gd name="connsiteX20" fmla="*/ 57967 w 88165"/>
                  <a:gd name="connsiteY20" fmla="*/ 51955 h 141386"/>
                  <a:gd name="connsiteX21" fmla="*/ 22814 w 88165"/>
                  <a:gd name="connsiteY21" fmla="*/ 15909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814" y="15909"/>
                    </a:moveTo>
                    <a:lnTo>
                      <a:pt x="88388" y="15909"/>
                    </a:lnTo>
                    <a:lnTo>
                      <a:pt x="88388" y="103"/>
                    </a:lnTo>
                    <a:lnTo>
                      <a:pt x="222" y="103"/>
                    </a:lnTo>
                    <a:lnTo>
                      <a:pt x="222" y="15909"/>
                    </a:lnTo>
                    <a:cubicBezTo>
                      <a:pt x="7346" y="23291"/>
                      <a:pt x="17059" y="33193"/>
                      <a:pt x="29362" y="45615"/>
                    </a:cubicBezTo>
                    <a:cubicBezTo>
                      <a:pt x="41685" y="58057"/>
                      <a:pt x="49424" y="66084"/>
                      <a:pt x="52579" y="69695"/>
                    </a:cubicBezTo>
                    <a:cubicBezTo>
                      <a:pt x="58592" y="76442"/>
                      <a:pt x="62789" y="82157"/>
                      <a:pt x="65170" y="86840"/>
                    </a:cubicBezTo>
                    <a:cubicBezTo>
                      <a:pt x="67571" y="91524"/>
                      <a:pt x="68772" y="96127"/>
                      <a:pt x="68772" y="100652"/>
                    </a:cubicBezTo>
                    <a:cubicBezTo>
                      <a:pt x="68772" y="108033"/>
                      <a:pt x="66182" y="114046"/>
                      <a:pt x="61003" y="118690"/>
                    </a:cubicBezTo>
                    <a:cubicBezTo>
                      <a:pt x="55824" y="123353"/>
                      <a:pt x="49077" y="125685"/>
                      <a:pt x="40763" y="125685"/>
                    </a:cubicBezTo>
                    <a:cubicBezTo>
                      <a:pt x="34869" y="125685"/>
                      <a:pt x="28648" y="124663"/>
                      <a:pt x="22099" y="122619"/>
                    </a:cubicBezTo>
                    <a:cubicBezTo>
                      <a:pt x="15571" y="120575"/>
                      <a:pt x="8586" y="117469"/>
                      <a:pt x="1144" y="113302"/>
                    </a:cubicBezTo>
                    <a:lnTo>
                      <a:pt x="1144" y="132292"/>
                    </a:lnTo>
                    <a:cubicBezTo>
                      <a:pt x="8705" y="135329"/>
                      <a:pt x="15769" y="137621"/>
                      <a:pt x="22338" y="139168"/>
                    </a:cubicBezTo>
                    <a:cubicBezTo>
                      <a:pt x="28926" y="140716"/>
                      <a:pt x="34948" y="141490"/>
                      <a:pt x="40405" y="141490"/>
                    </a:cubicBezTo>
                    <a:cubicBezTo>
                      <a:pt x="54792" y="141490"/>
                      <a:pt x="66262" y="137888"/>
                      <a:pt x="74814" y="130685"/>
                    </a:cubicBezTo>
                    <a:cubicBezTo>
                      <a:pt x="83367" y="123502"/>
                      <a:pt x="87643" y="113897"/>
                      <a:pt x="87643" y="101872"/>
                    </a:cubicBezTo>
                    <a:cubicBezTo>
                      <a:pt x="87643" y="96157"/>
                      <a:pt x="86572" y="90740"/>
                      <a:pt x="84429" y="85620"/>
                    </a:cubicBezTo>
                    <a:cubicBezTo>
                      <a:pt x="82305" y="80520"/>
                      <a:pt x="78416" y="74498"/>
                      <a:pt x="72760" y="67552"/>
                    </a:cubicBezTo>
                    <a:cubicBezTo>
                      <a:pt x="71213" y="65746"/>
                      <a:pt x="66282" y="60548"/>
                      <a:pt x="57967" y="51955"/>
                    </a:cubicBezTo>
                    <a:cubicBezTo>
                      <a:pt x="49672" y="43363"/>
                      <a:pt x="37955" y="31347"/>
                      <a:pt x="22814" y="15909"/>
                    </a:cubicBezTo>
                    <a:close/>
                  </a:path>
                </a:pathLst>
              </a:custGeom>
              <a:solidFill>
                <a:srgbClr val="000000"/>
              </a:solidFill>
              <a:ln w="1905" cap="flat">
                <a:noFill/>
                <a:prstDash val="solid"/>
                <a:round/>
              </a:ln>
            </p:spPr>
            <p:txBody>
              <a:bodyPr rtlCol="0" anchor="ctr"/>
              <a:lstStyle/>
              <a:p>
                <a:endParaRPr lang="en-US"/>
              </a:p>
            </p:txBody>
          </p:sp>
          <p:sp>
            <p:nvSpPr>
              <p:cNvPr id="21" name="Freeform: Shape 20">
                <a:extLst>
                  <a:ext uri="{FF2B5EF4-FFF2-40B4-BE49-F238E27FC236}">
                    <a16:creationId xmlns:a16="http://schemas.microsoft.com/office/drawing/2014/main" id="{409B84F0-6929-4FFB-8FEE-879261C2D835}"/>
                  </a:ext>
                </a:extLst>
              </p:cNvPr>
              <p:cNvSpPr/>
              <p:nvPr/>
            </p:nvSpPr>
            <p:spPr>
              <a:xfrm flipV="1">
                <a:off x="8849087" y="3630324"/>
                <a:ext cx="19645" cy="23633"/>
              </a:xfrm>
              <a:custGeom>
                <a:avLst/>
                <a:gdLst>
                  <a:gd name="connsiteX0" fmla="*/ 241 w 19645"/>
                  <a:gd name="connsiteY0" fmla="*/ 23771 h 23633"/>
                  <a:gd name="connsiteX1" fmla="*/ 19887 w 19645"/>
                  <a:gd name="connsiteY1" fmla="*/ 23771 h 23633"/>
                  <a:gd name="connsiteX2" fmla="*/ 19887 w 19645"/>
                  <a:gd name="connsiteY2" fmla="*/ 137 h 23633"/>
                  <a:gd name="connsiteX3" fmla="*/ 241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241" y="23771"/>
                    </a:moveTo>
                    <a:lnTo>
                      <a:pt x="19887" y="23771"/>
                    </a:lnTo>
                    <a:lnTo>
                      <a:pt x="19887" y="137"/>
                    </a:lnTo>
                    <a:lnTo>
                      <a:pt x="241" y="137"/>
                    </a:lnTo>
                    <a:close/>
                  </a:path>
                </a:pathLst>
              </a:custGeom>
              <a:solidFill>
                <a:srgbClr val="000000"/>
              </a:solidFill>
              <a:ln w="1905" cap="flat">
                <a:noFill/>
                <a:prstDash val="solid"/>
                <a:round/>
              </a:ln>
            </p:spPr>
            <p:txBody>
              <a:bodyPr rtlCol="0" anchor="ctr"/>
              <a:lstStyle/>
              <a:p>
                <a:endParaRPr lang="en-US"/>
              </a:p>
            </p:txBody>
          </p:sp>
          <p:sp>
            <p:nvSpPr>
              <p:cNvPr id="22" name="Freeform: Shape 21">
                <a:extLst>
                  <a:ext uri="{FF2B5EF4-FFF2-40B4-BE49-F238E27FC236}">
                    <a16:creationId xmlns:a16="http://schemas.microsoft.com/office/drawing/2014/main" id="{3A2774F8-FDDF-46EC-94A9-FF4DB876B6DD}"/>
                  </a:ext>
                </a:extLst>
              </p:cNvPr>
              <p:cNvSpPr/>
              <p:nvPr/>
            </p:nvSpPr>
            <p:spPr>
              <a:xfrm flipV="1">
                <a:off x="8903987" y="3515071"/>
                <a:ext cx="89862" cy="141594"/>
              </a:xfrm>
              <a:custGeom>
                <a:avLst/>
                <a:gdLst>
                  <a:gd name="connsiteX0" fmla="*/ 6094 w 89862"/>
                  <a:gd name="connsiteY0" fmla="*/ 141700 h 141594"/>
                  <a:gd name="connsiteX1" fmla="*/ 79853 w 89862"/>
                  <a:gd name="connsiteY1" fmla="*/ 141700 h 141594"/>
                  <a:gd name="connsiteX2" fmla="*/ 79853 w 89862"/>
                  <a:gd name="connsiteY2" fmla="*/ 125865 h 141594"/>
                  <a:gd name="connsiteX3" fmla="*/ 23299 w 89862"/>
                  <a:gd name="connsiteY3" fmla="*/ 125865 h 141594"/>
                  <a:gd name="connsiteX4" fmla="*/ 23299 w 89862"/>
                  <a:gd name="connsiteY4" fmla="*/ 91843 h 141594"/>
                  <a:gd name="connsiteX5" fmla="*/ 31455 w 89862"/>
                  <a:gd name="connsiteY5" fmla="*/ 93926 h 141594"/>
                  <a:gd name="connsiteX6" fmla="*/ 39670 w 89862"/>
                  <a:gd name="connsiteY6" fmla="*/ 94611 h 141594"/>
                  <a:gd name="connsiteX7" fmla="*/ 76490 w 89862"/>
                  <a:gd name="connsiteY7" fmla="*/ 81871 h 141594"/>
                  <a:gd name="connsiteX8" fmla="*/ 90093 w 89862"/>
                  <a:gd name="connsiteY8" fmla="*/ 47373 h 141594"/>
                  <a:gd name="connsiteX9" fmla="*/ 76133 w 89862"/>
                  <a:gd name="connsiteY9" fmla="*/ 12517 h 141594"/>
                  <a:gd name="connsiteX10" fmla="*/ 36783 w 89862"/>
                  <a:gd name="connsiteY10" fmla="*/ 105 h 141594"/>
                  <a:gd name="connsiteX11" fmla="*/ 18953 w 89862"/>
                  <a:gd name="connsiteY11" fmla="*/ 1593 h 141594"/>
                  <a:gd name="connsiteX12" fmla="*/ 230 w 89862"/>
                  <a:gd name="connsiteY12" fmla="*/ 6058 h 141594"/>
                  <a:gd name="connsiteX13" fmla="*/ 230 w 89862"/>
                  <a:gd name="connsiteY13" fmla="*/ 24959 h 141594"/>
                  <a:gd name="connsiteX14" fmla="*/ 17524 w 89862"/>
                  <a:gd name="connsiteY14" fmla="*/ 18173 h 141594"/>
                  <a:gd name="connsiteX15" fmla="*/ 36396 w 89862"/>
                  <a:gd name="connsiteY15" fmla="*/ 15940 h 141594"/>
                  <a:gd name="connsiteX16" fmla="*/ 61875 w 89862"/>
                  <a:gd name="connsiteY16" fmla="*/ 24394 h 141594"/>
                  <a:gd name="connsiteX17" fmla="*/ 71281 w 89862"/>
                  <a:gd name="connsiteY17" fmla="*/ 47373 h 141594"/>
                  <a:gd name="connsiteX18" fmla="*/ 61875 w 89862"/>
                  <a:gd name="connsiteY18" fmla="*/ 70322 h 141594"/>
                  <a:gd name="connsiteX19" fmla="*/ 36396 w 89862"/>
                  <a:gd name="connsiteY19" fmla="*/ 78805 h 141594"/>
                  <a:gd name="connsiteX20" fmla="*/ 21364 w 89862"/>
                  <a:gd name="connsiteY20" fmla="*/ 77138 h 141594"/>
                  <a:gd name="connsiteX21" fmla="*/ 6094 w 89862"/>
                  <a:gd name="connsiteY21" fmla="*/ 71929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094" y="141700"/>
                    </a:moveTo>
                    <a:lnTo>
                      <a:pt x="79853" y="141700"/>
                    </a:lnTo>
                    <a:lnTo>
                      <a:pt x="79853" y="125865"/>
                    </a:lnTo>
                    <a:lnTo>
                      <a:pt x="23299" y="125865"/>
                    </a:lnTo>
                    <a:lnTo>
                      <a:pt x="23299" y="91843"/>
                    </a:lnTo>
                    <a:cubicBezTo>
                      <a:pt x="26017" y="92775"/>
                      <a:pt x="28736" y="93470"/>
                      <a:pt x="31455" y="93926"/>
                    </a:cubicBezTo>
                    <a:cubicBezTo>
                      <a:pt x="34193" y="94383"/>
                      <a:pt x="36932" y="94611"/>
                      <a:pt x="39670" y="94611"/>
                    </a:cubicBezTo>
                    <a:cubicBezTo>
                      <a:pt x="55168" y="94611"/>
                      <a:pt x="67441" y="90364"/>
                      <a:pt x="76490" y="81871"/>
                    </a:cubicBezTo>
                    <a:cubicBezTo>
                      <a:pt x="85559" y="73378"/>
                      <a:pt x="90093" y="61878"/>
                      <a:pt x="90093" y="47373"/>
                    </a:cubicBezTo>
                    <a:cubicBezTo>
                      <a:pt x="90093" y="32430"/>
                      <a:pt x="85439" y="20812"/>
                      <a:pt x="76133" y="12517"/>
                    </a:cubicBezTo>
                    <a:cubicBezTo>
                      <a:pt x="66826" y="4242"/>
                      <a:pt x="53709" y="105"/>
                      <a:pt x="36783" y="105"/>
                    </a:cubicBezTo>
                    <a:cubicBezTo>
                      <a:pt x="30949" y="105"/>
                      <a:pt x="25005" y="601"/>
                      <a:pt x="18953" y="1593"/>
                    </a:cubicBezTo>
                    <a:cubicBezTo>
                      <a:pt x="12921" y="2585"/>
                      <a:pt x="6680" y="4074"/>
                      <a:pt x="230" y="6058"/>
                    </a:cubicBezTo>
                    <a:lnTo>
                      <a:pt x="230" y="24959"/>
                    </a:lnTo>
                    <a:cubicBezTo>
                      <a:pt x="5806" y="21923"/>
                      <a:pt x="11571" y="19661"/>
                      <a:pt x="17524" y="18173"/>
                    </a:cubicBezTo>
                    <a:cubicBezTo>
                      <a:pt x="23477" y="16684"/>
                      <a:pt x="29768" y="15940"/>
                      <a:pt x="36396" y="15940"/>
                    </a:cubicBezTo>
                    <a:cubicBezTo>
                      <a:pt x="47131" y="15940"/>
                      <a:pt x="55624" y="18758"/>
                      <a:pt x="61875" y="24394"/>
                    </a:cubicBezTo>
                    <a:cubicBezTo>
                      <a:pt x="68146" y="30029"/>
                      <a:pt x="71281" y="37689"/>
                      <a:pt x="71281" y="47373"/>
                    </a:cubicBezTo>
                    <a:cubicBezTo>
                      <a:pt x="71281" y="57037"/>
                      <a:pt x="68146" y="64686"/>
                      <a:pt x="61875" y="70322"/>
                    </a:cubicBezTo>
                    <a:cubicBezTo>
                      <a:pt x="55624" y="75977"/>
                      <a:pt x="47131" y="78805"/>
                      <a:pt x="36396" y="78805"/>
                    </a:cubicBezTo>
                    <a:cubicBezTo>
                      <a:pt x="31375" y="78805"/>
                      <a:pt x="26365" y="78250"/>
                      <a:pt x="21364" y="77138"/>
                    </a:cubicBezTo>
                    <a:cubicBezTo>
                      <a:pt x="16383" y="76027"/>
                      <a:pt x="11293" y="74291"/>
                      <a:pt x="6094" y="71929"/>
                    </a:cubicBezTo>
                    <a:close/>
                  </a:path>
                </a:pathLst>
              </a:custGeom>
              <a:solidFill>
                <a:srgbClr val="000000"/>
              </a:solidFill>
              <a:ln w="1905" cap="flat">
                <a:noFill/>
                <a:prstDash val="solid"/>
                <a:round/>
              </a:ln>
            </p:spPr>
            <p:txBody>
              <a:bodyPr rtlCol="0" anchor="ctr"/>
              <a:lstStyle/>
              <a:p>
                <a:endParaRPr lang="en-US"/>
              </a:p>
            </p:txBody>
          </p:sp>
        </p:grpSp>
      </p:grpSp>
      <p:grpSp>
        <p:nvGrpSpPr>
          <p:cNvPr id="23" name="Graphic 4">
            <a:extLst>
              <a:ext uri="{FF2B5EF4-FFF2-40B4-BE49-F238E27FC236}">
                <a16:creationId xmlns:a16="http://schemas.microsoft.com/office/drawing/2014/main" id="{384BE76E-C3EE-4B53-A4D0-E2692D01BCF4}"/>
              </a:ext>
            </a:extLst>
          </p:cNvPr>
          <p:cNvGrpSpPr/>
          <p:nvPr/>
        </p:nvGrpSpPr>
        <p:grpSpPr>
          <a:xfrm>
            <a:off x="9339450" y="3375866"/>
            <a:ext cx="275607" cy="280800"/>
            <a:chOff x="9339450" y="3375866"/>
            <a:chExt cx="275607" cy="280800"/>
          </a:xfrm>
          <a:solidFill>
            <a:srgbClr val="000000"/>
          </a:solidFill>
        </p:grpSpPr>
        <p:sp>
          <p:nvSpPr>
            <p:cNvPr id="24" name="Freeform: Shape 23">
              <a:extLst>
                <a:ext uri="{FF2B5EF4-FFF2-40B4-BE49-F238E27FC236}">
                  <a16:creationId xmlns:a16="http://schemas.microsoft.com/office/drawing/2014/main" id="{8C847977-CE60-4D7F-9B26-16E47DD962F3}"/>
                </a:ext>
              </a:extLst>
            </p:cNvPr>
            <p:cNvSpPr/>
            <p:nvPr/>
          </p:nvSpPr>
          <p:spPr>
            <a:xfrm>
              <a:off x="9476232" y="3375866"/>
              <a:ext cx="19050" cy="66675"/>
            </a:xfrm>
            <a:custGeom>
              <a:avLst/>
              <a:gdLst>
                <a:gd name="connsiteX0" fmla="*/ 289 w 19050"/>
                <a:gd name="connsiteY0" fmla="*/ 130 h 66675"/>
                <a:gd name="connsiteX1" fmla="*/ 289 w 19050"/>
                <a:gd name="connsiteY1" fmla="*/ 66805 h 66675"/>
              </a:gdLst>
              <a:ahLst/>
              <a:cxnLst>
                <a:cxn ang="0">
                  <a:pos x="connsiteX0" y="connsiteY0"/>
                </a:cxn>
                <a:cxn ang="0">
                  <a:pos x="connsiteX1" y="connsiteY1"/>
                </a:cxn>
              </a:cxnLst>
              <a:rect l="l" t="t" r="r" b="b"/>
              <a:pathLst>
                <a:path w="19050" h="66675">
                  <a:moveTo>
                    <a:pt x="289" y="130"/>
                  </a:moveTo>
                  <a:lnTo>
                    <a:pt x="289"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5" name="Graphic 4">
              <a:extLst>
                <a:ext uri="{FF2B5EF4-FFF2-40B4-BE49-F238E27FC236}">
                  <a16:creationId xmlns:a16="http://schemas.microsoft.com/office/drawing/2014/main" id="{384BE76E-C3EE-4B53-A4D0-E2692D01BCF4}"/>
                </a:ext>
              </a:extLst>
            </p:cNvPr>
            <p:cNvGrpSpPr/>
            <p:nvPr/>
          </p:nvGrpSpPr>
          <p:grpSpPr>
            <a:xfrm>
              <a:off x="9339450" y="3512571"/>
              <a:ext cx="275607" cy="144095"/>
              <a:chOff x="9339450" y="3512571"/>
              <a:chExt cx="275607" cy="144095"/>
            </a:xfrm>
            <a:solidFill>
              <a:srgbClr val="000000"/>
            </a:solidFill>
          </p:grpSpPr>
          <p:sp>
            <p:nvSpPr>
              <p:cNvPr id="26" name="Freeform: Shape 25">
                <a:extLst>
                  <a:ext uri="{FF2B5EF4-FFF2-40B4-BE49-F238E27FC236}">
                    <a16:creationId xmlns:a16="http://schemas.microsoft.com/office/drawing/2014/main" id="{EDFFF269-E95A-4716-B9AE-7EB31DDDA848}"/>
                  </a:ext>
                </a:extLst>
              </p:cNvPr>
              <p:cNvSpPr/>
              <p:nvPr/>
            </p:nvSpPr>
            <p:spPr>
              <a:xfrm flipV="1">
                <a:off x="9339450" y="3515071"/>
                <a:ext cx="89862" cy="141594"/>
              </a:xfrm>
              <a:custGeom>
                <a:avLst/>
                <a:gdLst>
                  <a:gd name="connsiteX0" fmla="*/ 6117 w 89862"/>
                  <a:gd name="connsiteY0" fmla="*/ 141700 h 141594"/>
                  <a:gd name="connsiteX1" fmla="*/ 79876 w 89862"/>
                  <a:gd name="connsiteY1" fmla="*/ 141700 h 141594"/>
                  <a:gd name="connsiteX2" fmla="*/ 79876 w 89862"/>
                  <a:gd name="connsiteY2" fmla="*/ 125865 h 141594"/>
                  <a:gd name="connsiteX3" fmla="*/ 23322 w 89862"/>
                  <a:gd name="connsiteY3" fmla="*/ 125865 h 141594"/>
                  <a:gd name="connsiteX4" fmla="*/ 23322 w 89862"/>
                  <a:gd name="connsiteY4" fmla="*/ 91843 h 141594"/>
                  <a:gd name="connsiteX5" fmla="*/ 31478 w 89862"/>
                  <a:gd name="connsiteY5" fmla="*/ 93926 h 141594"/>
                  <a:gd name="connsiteX6" fmla="*/ 39693 w 89862"/>
                  <a:gd name="connsiteY6" fmla="*/ 94611 h 141594"/>
                  <a:gd name="connsiteX7" fmla="*/ 76513 w 89862"/>
                  <a:gd name="connsiteY7" fmla="*/ 81871 h 141594"/>
                  <a:gd name="connsiteX8" fmla="*/ 90116 w 89862"/>
                  <a:gd name="connsiteY8" fmla="*/ 47373 h 141594"/>
                  <a:gd name="connsiteX9" fmla="*/ 76156 w 89862"/>
                  <a:gd name="connsiteY9" fmla="*/ 12517 h 141594"/>
                  <a:gd name="connsiteX10" fmla="*/ 36805 w 89862"/>
                  <a:gd name="connsiteY10" fmla="*/ 105 h 141594"/>
                  <a:gd name="connsiteX11" fmla="*/ 18976 w 89862"/>
                  <a:gd name="connsiteY11" fmla="*/ 1593 h 141594"/>
                  <a:gd name="connsiteX12" fmla="*/ 253 w 89862"/>
                  <a:gd name="connsiteY12" fmla="*/ 6058 h 141594"/>
                  <a:gd name="connsiteX13" fmla="*/ 253 w 89862"/>
                  <a:gd name="connsiteY13" fmla="*/ 24959 h 141594"/>
                  <a:gd name="connsiteX14" fmla="*/ 17547 w 89862"/>
                  <a:gd name="connsiteY14" fmla="*/ 18173 h 141594"/>
                  <a:gd name="connsiteX15" fmla="*/ 36419 w 89862"/>
                  <a:gd name="connsiteY15" fmla="*/ 15940 h 141594"/>
                  <a:gd name="connsiteX16" fmla="*/ 61898 w 89862"/>
                  <a:gd name="connsiteY16" fmla="*/ 24394 h 141594"/>
                  <a:gd name="connsiteX17" fmla="*/ 71304 w 89862"/>
                  <a:gd name="connsiteY17" fmla="*/ 47373 h 141594"/>
                  <a:gd name="connsiteX18" fmla="*/ 61898 w 89862"/>
                  <a:gd name="connsiteY18" fmla="*/ 70322 h 141594"/>
                  <a:gd name="connsiteX19" fmla="*/ 36419 w 89862"/>
                  <a:gd name="connsiteY19" fmla="*/ 78805 h 141594"/>
                  <a:gd name="connsiteX20" fmla="*/ 21387 w 89862"/>
                  <a:gd name="connsiteY20" fmla="*/ 77138 h 141594"/>
                  <a:gd name="connsiteX21" fmla="*/ 6117 w 89862"/>
                  <a:gd name="connsiteY21" fmla="*/ 71929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117" y="141700"/>
                    </a:moveTo>
                    <a:lnTo>
                      <a:pt x="79876" y="141700"/>
                    </a:lnTo>
                    <a:lnTo>
                      <a:pt x="79876" y="125865"/>
                    </a:lnTo>
                    <a:lnTo>
                      <a:pt x="23322" y="125865"/>
                    </a:lnTo>
                    <a:lnTo>
                      <a:pt x="23322" y="91843"/>
                    </a:lnTo>
                    <a:cubicBezTo>
                      <a:pt x="26040" y="92775"/>
                      <a:pt x="28759" y="93470"/>
                      <a:pt x="31478" y="93926"/>
                    </a:cubicBezTo>
                    <a:cubicBezTo>
                      <a:pt x="34216" y="94383"/>
                      <a:pt x="36954" y="94611"/>
                      <a:pt x="39693" y="94611"/>
                    </a:cubicBezTo>
                    <a:cubicBezTo>
                      <a:pt x="55191" y="94611"/>
                      <a:pt x="67464" y="90364"/>
                      <a:pt x="76513" y="81871"/>
                    </a:cubicBezTo>
                    <a:cubicBezTo>
                      <a:pt x="85581" y="73378"/>
                      <a:pt x="90116" y="61878"/>
                      <a:pt x="90116" y="47373"/>
                    </a:cubicBezTo>
                    <a:cubicBezTo>
                      <a:pt x="90116" y="32430"/>
                      <a:pt x="85462" y="20812"/>
                      <a:pt x="76156" y="12517"/>
                    </a:cubicBezTo>
                    <a:cubicBezTo>
                      <a:pt x="66849" y="4242"/>
                      <a:pt x="53732" y="105"/>
                      <a:pt x="36805" y="105"/>
                    </a:cubicBezTo>
                    <a:cubicBezTo>
                      <a:pt x="30972" y="105"/>
                      <a:pt x="25028" y="601"/>
                      <a:pt x="18976" y="1593"/>
                    </a:cubicBezTo>
                    <a:cubicBezTo>
                      <a:pt x="12943" y="2585"/>
                      <a:pt x="6703" y="4074"/>
                      <a:pt x="253" y="6058"/>
                    </a:cubicBezTo>
                    <a:lnTo>
                      <a:pt x="253" y="24959"/>
                    </a:lnTo>
                    <a:cubicBezTo>
                      <a:pt x="5829" y="21923"/>
                      <a:pt x="11594" y="19661"/>
                      <a:pt x="17547" y="18173"/>
                    </a:cubicBezTo>
                    <a:cubicBezTo>
                      <a:pt x="23500" y="16684"/>
                      <a:pt x="29791" y="15940"/>
                      <a:pt x="36419" y="15940"/>
                    </a:cubicBezTo>
                    <a:cubicBezTo>
                      <a:pt x="47154" y="15940"/>
                      <a:pt x="55647" y="18758"/>
                      <a:pt x="61898" y="24394"/>
                    </a:cubicBezTo>
                    <a:cubicBezTo>
                      <a:pt x="68169" y="30029"/>
                      <a:pt x="71304" y="37689"/>
                      <a:pt x="71304" y="47373"/>
                    </a:cubicBezTo>
                    <a:cubicBezTo>
                      <a:pt x="71304" y="57037"/>
                      <a:pt x="68169" y="64686"/>
                      <a:pt x="61898" y="70322"/>
                    </a:cubicBezTo>
                    <a:cubicBezTo>
                      <a:pt x="55647" y="75977"/>
                      <a:pt x="47154" y="78805"/>
                      <a:pt x="36419" y="78805"/>
                    </a:cubicBezTo>
                    <a:cubicBezTo>
                      <a:pt x="31398" y="78805"/>
                      <a:pt x="26388" y="78250"/>
                      <a:pt x="21387" y="77138"/>
                    </a:cubicBezTo>
                    <a:cubicBezTo>
                      <a:pt x="16406" y="76027"/>
                      <a:pt x="11316" y="74291"/>
                      <a:pt x="6117" y="71929"/>
                    </a:cubicBezTo>
                    <a:close/>
                  </a:path>
                </a:pathLst>
              </a:custGeom>
              <a:solidFill>
                <a:srgbClr val="000000"/>
              </a:solidFill>
              <a:ln w="1905" cap="flat">
                <a:noFill/>
                <a:prstDash val="solid"/>
                <a:round/>
              </a:ln>
            </p:spPr>
            <p:txBody>
              <a:bodyPr rtlCol="0" anchor="ctr"/>
              <a:lstStyle/>
              <a:p>
                <a:endParaRPr lang="en-US"/>
              </a:p>
            </p:txBody>
          </p:sp>
          <p:sp>
            <p:nvSpPr>
              <p:cNvPr id="27" name="Freeform: Shape 26">
                <a:extLst>
                  <a:ext uri="{FF2B5EF4-FFF2-40B4-BE49-F238E27FC236}">
                    <a16:creationId xmlns:a16="http://schemas.microsoft.com/office/drawing/2014/main" id="{85F26AAA-163F-48CC-B8A6-C4C258E7D4C1}"/>
                  </a:ext>
                </a:extLst>
              </p:cNvPr>
              <p:cNvSpPr/>
              <p:nvPr/>
            </p:nvSpPr>
            <p:spPr>
              <a:xfrm flipV="1">
                <a:off x="9466307" y="3630324"/>
                <a:ext cx="19645" cy="23633"/>
              </a:xfrm>
              <a:custGeom>
                <a:avLst/>
                <a:gdLst>
                  <a:gd name="connsiteX0" fmla="*/ 274 w 19645"/>
                  <a:gd name="connsiteY0" fmla="*/ 23771 h 23633"/>
                  <a:gd name="connsiteX1" fmla="*/ 19919 w 19645"/>
                  <a:gd name="connsiteY1" fmla="*/ 23771 h 23633"/>
                  <a:gd name="connsiteX2" fmla="*/ 19919 w 19645"/>
                  <a:gd name="connsiteY2" fmla="*/ 137 h 23633"/>
                  <a:gd name="connsiteX3" fmla="*/ 274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274" y="23771"/>
                    </a:moveTo>
                    <a:lnTo>
                      <a:pt x="19919" y="23771"/>
                    </a:lnTo>
                    <a:lnTo>
                      <a:pt x="19919" y="137"/>
                    </a:lnTo>
                    <a:lnTo>
                      <a:pt x="274" y="137"/>
                    </a:lnTo>
                    <a:close/>
                  </a:path>
                </a:pathLst>
              </a:custGeom>
              <a:solidFill>
                <a:srgbClr val="000000"/>
              </a:solidFill>
              <a:ln w="1905" cap="flat">
                <a:noFill/>
                <a:prstDash val="solid"/>
                <a:round/>
              </a:ln>
            </p:spPr>
            <p:txBody>
              <a:bodyPr rtlCol="0" anchor="ctr"/>
              <a:lstStyle/>
              <a:p>
                <a:endParaRPr lang="en-US"/>
              </a:p>
            </p:txBody>
          </p:sp>
          <p:sp>
            <p:nvSpPr>
              <p:cNvPr id="28" name="Freeform: Shape 27">
                <a:extLst>
                  <a:ext uri="{FF2B5EF4-FFF2-40B4-BE49-F238E27FC236}">
                    <a16:creationId xmlns:a16="http://schemas.microsoft.com/office/drawing/2014/main" id="{F1EEFD5F-2B10-4C8C-93DF-A4EF1B4DDDA6}"/>
                  </a:ext>
                </a:extLst>
              </p:cNvPr>
              <p:cNvSpPr/>
              <p:nvPr/>
            </p:nvSpPr>
            <p:spPr>
              <a:xfrm flipV="1">
                <a:off x="9519063" y="3512571"/>
                <a:ext cx="95994" cy="144095"/>
              </a:xfrm>
              <a:custGeom>
                <a:avLst/>
                <a:gdLst>
                  <a:gd name="connsiteX0" fmla="*/ 48245 w 95994"/>
                  <a:gd name="connsiteY0" fmla="*/ 129317 h 144095"/>
                  <a:gd name="connsiteX1" fmla="*/ 26426 w 95994"/>
                  <a:gd name="connsiteY1" fmla="*/ 115029 h 144095"/>
                  <a:gd name="connsiteX2" fmla="*/ 19134 w 95994"/>
                  <a:gd name="connsiteY2" fmla="*/ 72107 h 144095"/>
                  <a:gd name="connsiteX3" fmla="*/ 26426 w 95994"/>
                  <a:gd name="connsiteY3" fmla="*/ 29274 h 144095"/>
                  <a:gd name="connsiteX4" fmla="*/ 48245 w 95994"/>
                  <a:gd name="connsiteY4" fmla="*/ 14987 h 144095"/>
                  <a:gd name="connsiteX5" fmla="*/ 70152 w 95994"/>
                  <a:gd name="connsiteY5" fmla="*/ 29274 h 144095"/>
                  <a:gd name="connsiteX6" fmla="*/ 77474 w 95994"/>
                  <a:gd name="connsiteY6" fmla="*/ 72107 h 144095"/>
                  <a:gd name="connsiteX7" fmla="*/ 70152 w 95994"/>
                  <a:gd name="connsiteY7" fmla="*/ 115029 h 144095"/>
                  <a:gd name="connsiteX8" fmla="*/ 48245 w 95994"/>
                  <a:gd name="connsiteY8" fmla="*/ 129317 h 144095"/>
                  <a:gd name="connsiteX9" fmla="*/ 48245 w 95994"/>
                  <a:gd name="connsiteY9" fmla="*/ 144200 h 144095"/>
                  <a:gd name="connsiteX10" fmla="*/ 83934 w 95994"/>
                  <a:gd name="connsiteY10" fmla="*/ 125715 h 144095"/>
                  <a:gd name="connsiteX11" fmla="*/ 96257 w 95994"/>
                  <a:gd name="connsiteY11" fmla="*/ 72107 h 144095"/>
                  <a:gd name="connsiteX12" fmla="*/ 83934 w 95994"/>
                  <a:gd name="connsiteY12" fmla="*/ 18559 h 144095"/>
                  <a:gd name="connsiteX13" fmla="*/ 48245 w 95994"/>
                  <a:gd name="connsiteY13" fmla="*/ 104 h 144095"/>
                  <a:gd name="connsiteX14" fmla="*/ 12585 w 95994"/>
                  <a:gd name="connsiteY14" fmla="*/ 18559 h 144095"/>
                  <a:gd name="connsiteX15" fmla="*/ 262 w 95994"/>
                  <a:gd name="connsiteY15" fmla="*/ 72107 h 144095"/>
                  <a:gd name="connsiteX16" fmla="*/ 12585 w 95994"/>
                  <a:gd name="connsiteY16" fmla="*/ 125715 h 144095"/>
                  <a:gd name="connsiteX17" fmla="*/ 48245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245" y="129317"/>
                    </a:moveTo>
                    <a:cubicBezTo>
                      <a:pt x="38581" y="129317"/>
                      <a:pt x="31308" y="124554"/>
                      <a:pt x="26426" y="115029"/>
                    </a:cubicBezTo>
                    <a:cubicBezTo>
                      <a:pt x="21565" y="105524"/>
                      <a:pt x="19134" y="91217"/>
                      <a:pt x="19134" y="72107"/>
                    </a:cubicBezTo>
                    <a:cubicBezTo>
                      <a:pt x="19134" y="53077"/>
                      <a:pt x="21565" y="38799"/>
                      <a:pt x="26426" y="29274"/>
                    </a:cubicBezTo>
                    <a:cubicBezTo>
                      <a:pt x="31308" y="19749"/>
                      <a:pt x="38581" y="14987"/>
                      <a:pt x="48245" y="14987"/>
                    </a:cubicBezTo>
                    <a:cubicBezTo>
                      <a:pt x="57988" y="14987"/>
                      <a:pt x="65290" y="19749"/>
                      <a:pt x="70152" y="29274"/>
                    </a:cubicBezTo>
                    <a:cubicBezTo>
                      <a:pt x="75034" y="38799"/>
                      <a:pt x="77474" y="53077"/>
                      <a:pt x="77474" y="72107"/>
                    </a:cubicBezTo>
                    <a:cubicBezTo>
                      <a:pt x="77474" y="91217"/>
                      <a:pt x="75034" y="105524"/>
                      <a:pt x="70152" y="115029"/>
                    </a:cubicBezTo>
                    <a:cubicBezTo>
                      <a:pt x="65290" y="124554"/>
                      <a:pt x="57988" y="129317"/>
                      <a:pt x="48245" y="129317"/>
                    </a:cubicBezTo>
                    <a:close/>
                    <a:moveTo>
                      <a:pt x="48245" y="144200"/>
                    </a:moveTo>
                    <a:cubicBezTo>
                      <a:pt x="63822" y="144200"/>
                      <a:pt x="75718" y="138038"/>
                      <a:pt x="83934" y="125715"/>
                    </a:cubicBezTo>
                    <a:cubicBezTo>
                      <a:pt x="92149" y="113412"/>
                      <a:pt x="96257" y="95543"/>
                      <a:pt x="96257" y="72107"/>
                    </a:cubicBezTo>
                    <a:cubicBezTo>
                      <a:pt x="96257" y="48731"/>
                      <a:pt x="92149" y="30882"/>
                      <a:pt x="83934" y="18559"/>
                    </a:cubicBezTo>
                    <a:cubicBezTo>
                      <a:pt x="75718" y="6256"/>
                      <a:pt x="63822" y="104"/>
                      <a:pt x="48245" y="104"/>
                    </a:cubicBezTo>
                    <a:cubicBezTo>
                      <a:pt x="32687" y="104"/>
                      <a:pt x="20801" y="6256"/>
                      <a:pt x="12585" y="18559"/>
                    </a:cubicBezTo>
                    <a:cubicBezTo>
                      <a:pt x="4370" y="30882"/>
                      <a:pt x="262" y="48731"/>
                      <a:pt x="262" y="72107"/>
                    </a:cubicBezTo>
                    <a:cubicBezTo>
                      <a:pt x="262" y="95543"/>
                      <a:pt x="4370" y="113412"/>
                      <a:pt x="12585" y="125715"/>
                    </a:cubicBezTo>
                    <a:cubicBezTo>
                      <a:pt x="20801" y="138038"/>
                      <a:pt x="32687" y="144200"/>
                      <a:pt x="48245" y="144200"/>
                    </a:cubicBezTo>
                    <a:close/>
                  </a:path>
                </a:pathLst>
              </a:custGeom>
              <a:solidFill>
                <a:srgbClr val="000000"/>
              </a:solidFill>
              <a:ln w="1905" cap="flat">
                <a:noFill/>
                <a:prstDash val="solid"/>
                <a:round/>
              </a:ln>
            </p:spPr>
            <p:txBody>
              <a:bodyPr rtlCol="0" anchor="ctr"/>
              <a:lstStyle/>
              <a:p>
                <a:endParaRPr lang="en-US"/>
              </a:p>
            </p:txBody>
          </p:sp>
        </p:grpSp>
      </p:grpSp>
      <p:grpSp>
        <p:nvGrpSpPr>
          <p:cNvPr id="29" name="Graphic 4">
            <a:extLst>
              <a:ext uri="{FF2B5EF4-FFF2-40B4-BE49-F238E27FC236}">
                <a16:creationId xmlns:a16="http://schemas.microsoft.com/office/drawing/2014/main" id="{384BE76E-C3EE-4B53-A4D0-E2692D01BCF4}"/>
              </a:ext>
            </a:extLst>
          </p:cNvPr>
          <p:cNvGrpSpPr/>
          <p:nvPr/>
        </p:nvGrpSpPr>
        <p:grpSpPr>
          <a:xfrm>
            <a:off x="9957593" y="3375866"/>
            <a:ext cx="270696" cy="280800"/>
            <a:chOff x="9957593" y="3375866"/>
            <a:chExt cx="270696" cy="280800"/>
          </a:xfrm>
          <a:solidFill>
            <a:srgbClr val="000000"/>
          </a:solidFill>
        </p:grpSpPr>
        <p:sp>
          <p:nvSpPr>
            <p:cNvPr id="30" name="Freeform: Shape 29">
              <a:extLst>
                <a:ext uri="{FF2B5EF4-FFF2-40B4-BE49-F238E27FC236}">
                  <a16:creationId xmlns:a16="http://schemas.microsoft.com/office/drawing/2014/main" id="{3F5FFAA4-7A30-4927-B572-CE47C2BD2450}"/>
                </a:ext>
              </a:extLst>
            </p:cNvPr>
            <p:cNvSpPr/>
            <p:nvPr/>
          </p:nvSpPr>
          <p:spPr>
            <a:xfrm>
              <a:off x="10093452" y="3375866"/>
              <a:ext cx="19050" cy="66675"/>
            </a:xfrm>
            <a:custGeom>
              <a:avLst/>
              <a:gdLst>
                <a:gd name="connsiteX0" fmla="*/ 322 w 19050"/>
                <a:gd name="connsiteY0" fmla="*/ 130 h 66675"/>
                <a:gd name="connsiteX1" fmla="*/ 322 w 19050"/>
                <a:gd name="connsiteY1" fmla="*/ 66805 h 66675"/>
              </a:gdLst>
              <a:ahLst/>
              <a:cxnLst>
                <a:cxn ang="0">
                  <a:pos x="connsiteX0" y="connsiteY0"/>
                </a:cxn>
                <a:cxn ang="0">
                  <a:pos x="connsiteX1" y="connsiteY1"/>
                </a:cxn>
              </a:cxnLst>
              <a:rect l="l" t="t" r="r" b="b"/>
              <a:pathLst>
                <a:path w="19050" h="66675">
                  <a:moveTo>
                    <a:pt x="322" y="130"/>
                  </a:moveTo>
                  <a:lnTo>
                    <a:pt x="322"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1" name="Graphic 4">
              <a:extLst>
                <a:ext uri="{FF2B5EF4-FFF2-40B4-BE49-F238E27FC236}">
                  <a16:creationId xmlns:a16="http://schemas.microsoft.com/office/drawing/2014/main" id="{384BE76E-C3EE-4B53-A4D0-E2692D01BCF4}"/>
                </a:ext>
              </a:extLst>
            </p:cNvPr>
            <p:cNvGrpSpPr/>
            <p:nvPr/>
          </p:nvGrpSpPr>
          <p:grpSpPr>
            <a:xfrm>
              <a:off x="9957593" y="3515071"/>
              <a:ext cx="270696" cy="141594"/>
              <a:chOff x="9957593" y="3515071"/>
              <a:chExt cx="270696" cy="141594"/>
            </a:xfrm>
            <a:solidFill>
              <a:srgbClr val="000000"/>
            </a:solidFill>
          </p:grpSpPr>
          <p:sp>
            <p:nvSpPr>
              <p:cNvPr id="32" name="Freeform: Shape 31">
                <a:extLst>
                  <a:ext uri="{FF2B5EF4-FFF2-40B4-BE49-F238E27FC236}">
                    <a16:creationId xmlns:a16="http://schemas.microsoft.com/office/drawing/2014/main" id="{811FA7E2-7ACA-4697-8773-0DC62052B80C}"/>
                  </a:ext>
                </a:extLst>
              </p:cNvPr>
              <p:cNvSpPr/>
              <p:nvPr/>
            </p:nvSpPr>
            <p:spPr>
              <a:xfrm flipV="1">
                <a:off x="9957593" y="3515071"/>
                <a:ext cx="89296" cy="138886"/>
              </a:xfrm>
              <a:custGeom>
                <a:avLst/>
                <a:gdLst>
                  <a:gd name="connsiteX0" fmla="*/ 285 w 89296"/>
                  <a:gd name="connsiteY0" fmla="*/ 138990 h 138886"/>
                  <a:gd name="connsiteX1" fmla="*/ 89582 w 89296"/>
                  <a:gd name="connsiteY1" fmla="*/ 138990 h 138886"/>
                  <a:gd name="connsiteX2" fmla="*/ 89582 w 89296"/>
                  <a:gd name="connsiteY2" fmla="*/ 130984 h 138886"/>
                  <a:gd name="connsiteX3" fmla="*/ 39159 w 89296"/>
                  <a:gd name="connsiteY3" fmla="*/ 104 h 138886"/>
                  <a:gd name="connsiteX4" fmla="*/ 19544 w 89296"/>
                  <a:gd name="connsiteY4" fmla="*/ 104 h 138886"/>
                  <a:gd name="connsiteX5" fmla="*/ 66990 w 89296"/>
                  <a:gd name="connsiteY5" fmla="*/ 123155 h 138886"/>
                  <a:gd name="connsiteX6" fmla="*/ 285 w 89296"/>
                  <a:gd name="connsiteY6" fmla="*/ 12315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96" h="138886">
                    <a:moveTo>
                      <a:pt x="285" y="138990"/>
                    </a:moveTo>
                    <a:lnTo>
                      <a:pt x="89582" y="138990"/>
                    </a:lnTo>
                    <a:lnTo>
                      <a:pt x="89582" y="130984"/>
                    </a:lnTo>
                    <a:lnTo>
                      <a:pt x="39159" y="104"/>
                    </a:lnTo>
                    <a:lnTo>
                      <a:pt x="19544" y="104"/>
                    </a:lnTo>
                    <a:lnTo>
                      <a:pt x="66990" y="123155"/>
                    </a:lnTo>
                    <a:lnTo>
                      <a:pt x="285" y="123155"/>
                    </a:lnTo>
                    <a:close/>
                  </a:path>
                </a:pathLst>
              </a:custGeom>
              <a:solidFill>
                <a:srgbClr val="000000"/>
              </a:solidFill>
              <a:ln w="1905" cap="flat">
                <a:noFill/>
                <a:prstDash val="solid"/>
                <a:round/>
              </a:ln>
            </p:spPr>
            <p:txBody>
              <a:bodyPr rtlCol="0" anchor="ctr"/>
              <a:lstStyle/>
              <a:p>
                <a:endParaRPr lang="en-US"/>
              </a:p>
            </p:txBody>
          </p:sp>
          <p:sp>
            <p:nvSpPr>
              <p:cNvPr id="33" name="Freeform: Shape 32">
                <a:extLst>
                  <a:ext uri="{FF2B5EF4-FFF2-40B4-BE49-F238E27FC236}">
                    <a16:creationId xmlns:a16="http://schemas.microsoft.com/office/drawing/2014/main" id="{0A9B74CB-9D35-418E-998E-3F4442A98F7D}"/>
                  </a:ext>
                </a:extLst>
              </p:cNvPr>
              <p:cNvSpPr/>
              <p:nvPr/>
            </p:nvSpPr>
            <p:spPr>
              <a:xfrm flipV="1">
                <a:off x="10083527" y="3630324"/>
                <a:ext cx="19645" cy="23633"/>
              </a:xfrm>
              <a:custGeom>
                <a:avLst/>
                <a:gdLst>
                  <a:gd name="connsiteX0" fmla="*/ 306 w 19645"/>
                  <a:gd name="connsiteY0" fmla="*/ 23771 h 23633"/>
                  <a:gd name="connsiteX1" fmla="*/ 19951 w 19645"/>
                  <a:gd name="connsiteY1" fmla="*/ 23771 h 23633"/>
                  <a:gd name="connsiteX2" fmla="*/ 19951 w 19645"/>
                  <a:gd name="connsiteY2" fmla="*/ 137 h 23633"/>
                  <a:gd name="connsiteX3" fmla="*/ 306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306" y="23771"/>
                    </a:moveTo>
                    <a:lnTo>
                      <a:pt x="19951" y="23771"/>
                    </a:lnTo>
                    <a:lnTo>
                      <a:pt x="19951" y="137"/>
                    </a:lnTo>
                    <a:lnTo>
                      <a:pt x="306" y="137"/>
                    </a:lnTo>
                    <a:close/>
                  </a:path>
                </a:pathLst>
              </a:custGeom>
              <a:solidFill>
                <a:srgbClr val="000000"/>
              </a:solidFill>
              <a:ln w="1905" cap="flat">
                <a:noFill/>
                <a:prstDash val="solid"/>
                <a:round/>
              </a:ln>
            </p:spPr>
            <p:txBody>
              <a:bodyPr rtlCol="0" anchor="ctr"/>
              <a:lstStyle/>
              <a:p>
                <a:endParaRPr lang="en-US"/>
              </a:p>
            </p:txBody>
          </p:sp>
          <p:sp>
            <p:nvSpPr>
              <p:cNvPr id="34" name="Freeform: Shape 33">
                <a:extLst>
                  <a:ext uri="{FF2B5EF4-FFF2-40B4-BE49-F238E27FC236}">
                    <a16:creationId xmlns:a16="http://schemas.microsoft.com/office/drawing/2014/main" id="{D71D85D1-4EB1-46EF-BCDE-335F8CFDA0EF}"/>
                  </a:ext>
                </a:extLst>
              </p:cNvPr>
              <p:cNvSpPr/>
              <p:nvPr/>
            </p:nvSpPr>
            <p:spPr>
              <a:xfrm flipV="1">
                <a:off x="10138427" y="3515071"/>
                <a:ext cx="89862" cy="141594"/>
              </a:xfrm>
              <a:custGeom>
                <a:avLst/>
                <a:gdLst>
                  <a:gd name="connsiteX0" fmla="*/ 6159 w 89862"/>
                  <a:gd name="connsiteY0" fmla="*/ 141700 h 141594"/>
                  <a:gd name="connsiteX1" fmla="*/ 79918 w 89862"/>
                  <a:gd name="connsiteY1" fmla="*/ 141700 h 141594"/>
                  <a:gd name="connsiteX2" fmla="*/ 79918 w 89862"/>
                  <a:gd name="connsiteY2" fmla="*/ 125865 h 141594"/>
                  <a:gd name="connsiteX3" fmla="*/ 23364 w 89862"/>
                  <a:gd name="connsiteY3" fmla="*/ 125865 h 141594"/>
                  <a:gd name="connsiteX4" fmla="*/ 23364 w 89862"/>
                  <a:gd name="connsiteY4" fmla="*/ 91843 h 141594"/>
                  <a:gd name="connsiteX5" fmla="*/ 31519 w 89862"/>
                  <a:gd name="connsiteY5" fmla="*/ 93926 h 141594"/>
                  <a:gd name="connsiteX6" fmla="*/ 39735 w 89862"/>
                  <a:gd name="connsiteY6" fmla="*/ 94611 h 141594"/>
                  <a:gd name="connsiteX7" fmla="*/ 76555 w 89862"/>
                  <a:gd name="connsiteY7" fmla="*/ 81871 h 141594"/>
                  <a:gd name="connsiteX8" fmla="*/ 90158 w 89862"/>
                  <a:gd name="connsiteY8" fmla="*/ 47373 h 141594"/>
                  <a:gd name="connsiteX9" fmla="*/ 76198 w 89862"/>
                  <a:gd name="connsiteY9" fmla="*/ 12517 h 141594"/>
                  <a:gd name="connsiteX10" fmla="*/ 36847 w 89862"/>
                  <a:gd name="connsiteY10" fmla="*/ 105 h 141594"/>
                  <a:gd name="connsiteX11" fmla="*/ 19018 w 89862"/>
                  <a:gd name="connsiteY11" fmla="*/ 1593 h 141594"/>
                  <a:gd name="connsiteX12" fmla="*/ 295 w 89862"/>
                  <a:gd name="connsiteY12" fmla="*/ 6058 h 141594"/>
                  <a:gd name="connsiteX13" fmla="*/ 295 w 89862"/>
                  <a:gd name="connsiteY13" fmla="*/ 24959 h 141594"/>
                  <a:gd name="connsiteX14" fmla="*/ 17589 w 89862"/>
                  <a:gd name="connsiteY14" fmla="*/ 18173 h 141594"/>
                  <a:gd name="connsiteX15" fmla="*/ 36460 w 89862"/>
                  <a:gd name="connsiteY15" fmla="*/ 15940 h 141594"/>
                  <a:gd name="connsiteX16" fmla="*/ 61940 w 89862"/>
                  <a:gd name="connsiteY16" fmla="*/ 24394 h 141594"/>
                  <a:gd name="connsiteX17" fmla="*/ 71346 w 89862"/>
                  <a:gd name="connsiteY17" fmla="*/ 47373 h 141594"/>
                  <a:gd name="connsiteX18" fmla="*/ 61940 w 89862"/>
                  <a:gd name="connsiteY18" fmla="*/ 70322 h 141594"/>
                  <a:gd name="connsiteX19" fmla="*/ 36460 w 89862"/>
                  <a:gd name="connsiteY19" fmla="*/ 78805 h 141594"/>
                  <a:gd name="connsiteX20" fmla="*/ 21429 w 89862"/>
                  <a:gd name="connsiteY20" fmla="*/ 77138 h 141594"/>
                  <a:gd name="connsiteX21" fmla="*/ 6159 w 89862"/>
                  <a:gd name="connsiteY21" fmla="*/ 71929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159" y="141700"/>
                    </a:moveTo>
                    <a:lnTo>
                      <a:pt x="79918" y="141700"/>
                    </a:lnTo>
                    <a:lnTo>
                      <a:pt x="79918" y="125865"/>
                    </a:lnTo>
                    <a:lnTo>
                      <a:pt x="23364" y="125865"/>
                    </a:lnTo>
                    <a:lnTo>
                      <a:pt x="23364" y="91843"/>
                    </a:lnTo>
                    <a:cubicBezTo>
                      <a:pt x="26082" y="92775"/>
                      <a:pt x="28801" y="93470"/>
                      <a:pt x="31519" y="93926"/>
                    </a:cubicBezTo>
                    <a:cubicBezTo>
                      <a:pt x="34258" y="94383"/>
                      <a:pt x="36996" y="94611"/>
                      <a:pt x="39735" y="94611"/>
                    </a:cubicBezTo>
                    <a:cubicBezTo>
                      <a:pt x="55233" y="94611"/>
                      <a:pt x="67506" y="90364"/>
                      <a:pt x="76555" y="81871"/>
                    </a:cubicBezTo>
                    <a:cubicBezTo>
                      <a:pt x="85623" y="73378"/>
                      <a:pt x="90158" y="61878"/>
                      <a:pt x="90158" y="47373"/>
                    </a:cubicBezTo>
                    <a:cubicBezTo>
                      <a:pt x="90158" y="32430"/>
                      <a:pt x="85504" y="20812"/>
                      <a:pt x="76198" y="12517"/>
                    </a:cubicBezTo>
                    <a:cubicBezTo>
                      <a:pt x="66891" y="4242"/>
                      <a:pt x="53774" y="105"/>
                      <a:pt x="36847" y="105"/>
                    </a:cubicBezTo>
                    <a:cubicBezTo>
                      <a:pt x="31013" y="105"/>
                      <a:pt x="25070" y="601"/>
                      <a:pt x="19018" y="1593"/>
                    </a:cubicBezTo>
                    <a:cubicBezTo>
                      <a:pt x="12985" y="2585"/>
                      <a:pt x="6745" y="4074"/>
                      <a:pt x="295" y="6058"/>
                    </a:cubicBezTo>
                    <a:lnTo>
                      <a:pt x="295" y="24959"/>
                    </a:lnTo>
                    <a:cubicBezTo>
                      <a:pt x="5871" y="21923"/>
                      <a:pt x="11636" y="19661"/>
                      <a:pt x="17589" y="18173"/>
                    </a:cubicBezTo>
                    <a:cubicBezTo>
                      <a:pt x="23542" y="16684"/>
                      <a:pt x="29833" y="15940"/>
                      <a:pt x="36460" y="15940"/>
                    </a:cubicBezTo>
                    <a:cubicBezTo>
                      <a:pt x="47196" y="15940"/>
                      <a:pt x="55689" y="18758"/>
                      <a:pt x="61940" y="24394"/>
                    </a:cubicBezTo>
                    <a:cubicBezTo>
                      <a:pt x="68211" y="30029"/>
                      <a:pt x="71346" y="37689"/>
                      <a:pt x="71346" y="47373"/>
                    </a:cubicBezTo>
                    <a:cubicBezTo>
                      <a:pt x="71346" y="57037"/>
                      <a:pt x="68211" y="64686"/>
                      <a:pt x="61940" y="70322"/>
                    </a:cubicBezTo>
                    <a:cubicBezTo>
                      <a:pt x="55689" y="75977"/>
                      <a:pt x="47196" y="78805"/>
                      <a:pt x="36460" y="78805"/>
                    </a:cubicBezTo>
                    <a:cubicBezTo>
                      <a:pt x="31440" y="78805"/>
                      <a:pt x="26429" y="78250"/>
                      <a:pt x="21429" y="77138"/>
                    </a:cubicBezTo>
                    <a:cubicBezTo>
                      <a:pt x="16448" y="76027"/>
                      <a:pt x="11358" y="74291"/>
                      <a:pt x="6159" y="71929"/>
                    </a:cubicBezTo>
                    <a:close/>
                  </a:path>
                </a:pathLst>
              </a:custGeom>
              <a:solidFill>
                <a:srgbClr val="000000"/>
              </a:solidFill>
              <a:ln w="1905" cap="flat">
                <a:noFill/>
                <a:prstDash val="solid"/>
                <a:round/>
              </a:ln>
            </p:spPr>
            <p:txBody>
              <a:bodyPr rtlCol="0" anchor="ctr"/>
              <a:lstStyle/>
              <a:p>
                <a:endParaRPr lang="en-US"/>
              </a:p>
            </p:txBody>
          </p:sp>
        </p:grpSp>
      </p:grpSp>
      <p:grpSp>
        <p:nvGrpSpPr>
          <p:cNvPr id="35" name="Graphic 4">
            <a:extLst>
              <a:ext uri="{FF2B5EF4-FFF2-40B4-BE49-F238E27FC236}">
                <a16:creationId xmlns:a16="http://schemas.microsoft.com/office/drawing/2014/main" id="{384BE76E-C3EE-4B53-A4D0-E2692D01BCF4}"/>
              </a:ext>
            </a:extLst>
          </p:cNvPr>
          <p:cNvGrpSpPr/>
          <p:nvPr/>
        </p:nvGrpSpPr>
        <p:grpSpPr>
          <a:xfrm>
            <a:off x="10519513" y="3375866"/>
            <a:ext cx="390587" cy="280800"/>
            <a:chOff x="10519513" y="3375866"/>
            <a:chExt cx="390587" cy="280800"/>
          </a:xfrm>
          <a:solidFill>
            <a:srgbClr val="000000"/>
          </a:solidFill>
        </p:grpSpPr>
        <p:sp>
          <p:nvSpPr>
            <p:cNvPr id="36" name="Freeform: Shape 35">
              <a:extLst>
                <a:ext uri="{FF2B5EF4-FFF2-40B4-BE49-F238E27FC236}">
                  <a16:creationId xmlns:a16="http://schemas.microsoft.com/office/drawing/2014/main" id="{EDEB2E30-763D-454C-B2D8-0F6DCE0C5F99}"/>
                </a:ext>
              </a:extLst>
            </p:cNvPr>
            <p:cNvSpPr/>
            <p:nvPr/>
          </p:nvSpPr>
          <p:spPr>
            <a:xfrm>
              <a:off x="10710672" y="3375866"/>
              <a:ext cx="19050" cy="66675"/>
            </a:xfrm>
            <a:custGeom>
              <a:avLst/>
              <a:gdLst>
                <a:gd name="connsiteX0" fmla="*/ 354 w 19050"/>
                <a:gd name="connsiteY0" fmla="*/ 130 h 66675"/>
                <a:gd name="connsiteX1" fmla="*/ 354 w 19050"/>
                <a:gd name="connsiteY1" fmla="*/ 66805 h 66675"/>
              </a:gdLst>
              <a:ahLst/>
              <a:cxnLst>
                <a:cxn ang="0">
                  <a:pos x="connsiteX0" y="connsiteY0"/>
                </a:cxn>
                <a:cxn ang="0">
                  <a:pos x="connsiteX1" y="connsiteY1"/>
                </a:cxn>
              </a:cxnLst>
              <a:rect l="l" t="t" r="r" b="b"/>
              <a:pathLst>
                <a:path w="19050" h="66675">
                  <a:moveTo>
                    <a:pt x="354" y="130"/>
                  </a:moveTo>
                  <a:lnTo>
                    <a:pt x="354"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7" name="Graphic 4">
              <a:extLst>
                <a:ext uri="{FF2B5EF4-FFF2-40B4-BE49-F238E27FC236}">
                  <a16:creationId xmlns:a16="http://schemas.microsoft.com/office/drawing/2014/main" id="{384BE76E-C3EE-4B53-A4D0-E2692D01BCF4}"/>
                </a:ext>
              </a:extLst>
            </p:cNvPr>
            <p:cNvGrpSpPr/>
            <p:nvPr/>
          </p:nvGrpSpPr>
          <p:grpSpPr>
            <a:xfrm>
              <a:off x="10519513" y="3512571"/>
              <a:ext cx="390587" cy="144095"/>
              <a:chOff x="10519513" y="3512571"/>
              <a:chExt cx="390587" cy="144095"/>
            </a:xfrm>
            <a:solidFill>
              <a:srgbClr val="000000"/>
            </a:solidFill>
          </p:grpSpPr>
          <p:sp>
            <p:nvSpPr>
              <p:cNvPr id="38" name="Freeform: Shape 37">
                <a:extLst>
                  <a:ext uri="{FF2B5EF4-FFF2-40B4-BE49-F238E27FC236}">
                    <a16:creationId xmlns:a16="http://schemas.microsoft.com/office/drawing/2014/main" id="{72B871E3-E725-4DE2-BF86-843BC8A888EB}"/>
                  </a:ext>
                </a:extLst>
              </p:cNvPr>
              <p:cNvSpPr/>
              <p:nvPr/>
            </p:nvSpPr>
            <p:spPr>
              <a:xfrm flipV="1">
                <a:off x="10519513" y="3515071"/>
                <a:ext cx="82688" cy="138886"/>
              </a:xfrm>
              <a:custGeom>
                <a:avLst/>
                <a:gdLst>
                  <a:gd name="connsiteX0" fmla="*/ 3022 w 82688"/>
                  <a:gd name="connsiteY0" fmla="*/ 15910 h 138886"/>
                  <a:gd name="connsiteX1" fmla="*/ 33711 w 82688"/>
                  <a:gd name="connsiteY1" fmla="*/ 15910 h 138886"/>
                  <a:gd name="connsiteX2" fmla="*/ 33711 w 82688"/>
                  <a:gd name="connsiteY2" fmla="*/ 121875 h 138886"/>
                  <a:gd name="connsiteX3" fmla="*/ 314 w 82688"/>
                  <a:gd name="connsiteY3" fmla="*/ 115178 h 138886"/>
                  <a:gd name="connsiteX4" fmla="*/ 314 w 82688"/>
                  <a:gd name="connsiteY4" fmla="*/ 132293 h 138886"/>
                  <a:gd name="connsiteX5" fmla="*/ 33532 w 82688"/>
                  <a:gd name="connsiteY5" fmla="*/ 138990 h 138886"/>
                  <a:gd name="connsiteX6" fmla="*/ 52314 w 82688"/>
                  <a:gd name="connsiteY6" fmla="*/ 138990 h 138886"/>
                  <a:gd name="connsiteX7" fmla="*/ 52314 w 82688"/>
                  <a:gd name="connsiteY7" fmla="*/ 15910 h 138886"/>
                  <a:gd name="connsiteX8" fmla="*/ 83003 w 82688"/>
                  <a:gd name="connsiteY8" fmla="*/ 15910 h 138886"/>
                  <a:gd name="connsiteX9" fmla="*/ 83003 w 82688"/>
                  <a:gd name="connsiteY9" fmla="*/ 104 h 138886"/>
                  <a:gd name="connsiteX10" fmla="*/ 3022 w 82688"/>
                  <a:gd name="connsiteY10" fmla="*/ 104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3022" y="15910"/>
                    </a:moveTo>
                    <a:lnTo>
                      <a:pt x="33711" y="15910"/>
                    </a:lnTo>
                    <a:lnTo>
                      <a:pt x="33711" y="121875"/>
                    </a:lnTo>
                    <a:lnTo>
                      <a:pt x="314" y="115178"/>
                    </a:lnTo>
                    <a:lnTo>
                      <a:pt x="314" y="132293"/>
                    </a:lnTo>
                    <a:lnTo>
                      <a:pt x="33532" y="138990"/>
                    </a:lnTo>
                    <a:lnTo>
                      <a:pt x="52314" y="138990"/>
                    </a:lnTo>
                    <a:lnTo>
                      <a:pt x="52314" y="15910"/>
                    </a:lnTo>
                    <a:lnTo>
                      <a:pt x="83003" y="15910"/>
                    </a:lnTo>
                    <a:lnTo>
                      <a:pt x="83003" y="104"/>
                    </a:lnTo>
                    <a:lnTo>
                      <a:pt x="3022" y="104"/>
                    </a:lnTo>
                    <a:close/>
                  </a:path>
                </a:pathLst>
              </a:custGeom>
              <a:solidFill>
                <a:srgbClr val="000000"/>
              </a:solidFill>
              <a:ln w="1905" cap="flat">
                <a:noFill/>
                <a:prstDash val="solid"/>
                <a:round/>
              </a:ln>
            </p:spPr>
            <p:txBody>
              <a:bodyPr rtlCol="0" anchor="ctr"/>
              <a:lstStyle/>
              <a:p>
                <a:endParaRPr lang="en-US"/>
              </a:p>
            </p:txBody>
          </p:sp>
          <p:sp>
            <p:nvSpPr>
              <p:cNvPr id="39" name="Freeform: Shape 38">
                <a:extLst>
                  <a:ext uri="{FF2B5EF4-FFF2-40B4-BE49-F238E27FC236}">
                    <a16:creationId xmlns:a16="http://schemas.microsoft.com/office/drawing/2014/main" id="{9B11A1CD-DFF7-42B4-8182-C0122EA75330}"/>
                  </a:ext>
                </a:extLst>
              </p:cNvPr>
              <p:cNvSpPr/>
              <p:nvPr/>
            </p:nvSpPr>
            <p:spPr>
              <a:xfrm flipV="1">
                <a:off x="10632351" y="3512571"/>
                <a:ext cx="95994" cy="144095"/>
              </a:xfrm>
              <a:custGeom>
                <a:avLst/>
                <a:gdLst>
                  <a:gd name="connsiteX0" fmla="*/ 48303 w 95994"/>
                  <a:gd name="connsiteY0" fmla="*/ 129317 h 144095"/>
                  <a:gd name="connsiteX1" fmla="*/ 26485 w 95994"/>
                  <a:gd name="connsiteY1" fmla="*/ 115029 h 144095"/>
                  <a:gd name="connsiteX2" fmla="*/ 19192 w 95994"/>
                  <a:gd name="connsiteY2" fmla="*/ 72107 h 144095"/>
                  <a:gd name="connsiteX3" fmla="*/ 26485 w 95994"/>
                  <a:gd name="connsiteY3" fmla="*/ 29274 h 144095"/>
                  <a:gd name="connsiteX4" fmla="*/ 48303 w 95994"/>
                  <a:gd name="connsiteY4" fmla="*/ 14987 h 144095"/>
                  <a:gd name="connsiteX5" fmla="*/ 70210 w 95994"/>
                  <a:gd name="connsiteY5" fmla="*/ 29274 h 144095"/>
                  <a:gd name="connsiteX6" fmla="*/ 77533 w 95994"/>
                  <a:gd name="connsiteY6" fmla="*/ 72107 h 144095"/>
                  <a:gd name="connsiteX7" fmla="*/ 70210 w 95994"/>
                  <a:gd name="connsiteY7" fmla="*/ 115029 h 144095"/>
                  <a:gd name="connsiteX8" fmla="*/ 48303 w 95994"/>
                  <a:gd name="connsiteY8" fmla="*/ 129317 h 144095"/>
                  <a:gd name="connsiteX9" fmla="*/ 48303 w 95994"/>
                  <a:gd name="connsiteY9" fmla="*/ 144200 h 144095"/>
                  <a:gd name="connsiteX10" fmla="*/ 83992 w 95994"/>
                  <a:gd name="connsiteY10" fmla="*/ 125715 h 144095"/>
                  <a:gd name="connsiteX11" fmla="*/ 96315 w 95994"/>
                  <a:gd name="connsiteY11" fmla="*/ 72107 h 144095"/>
                  <a:gd name="connsiteX12" fmla="*/ 83992 w 95994"/>
                  <a:gd name="connsiteY12" fmla="*/ 18559 h 144095"/>
                  <a:gd name="connsiteX13" fmla="*/ 48303 w 95994"/>
                  <a:gd name="connsiteY13" fmla="*/ 104 h 144095"/>
                  <a:gd name="connsiteX14" fmla="*/ 12644 w 95994"/>
                  <a:gd name="connsiteY14" fmla="*/ 18559 h 144095"/>
                  <a:gd name="connsiteX15" fmla="*/ 321 w 95994"/>
                  <a:gd name="connsiteY15" fmla="*/ 72107 h 144095"/>
                  <a:gd name="connsiteX16" fmla="*/ 12644 w 95994"/>
                  <a:gd name="connsiteY16" fmla="*/ 125715 h 144095"/>
                  <a:gd name="connsiteX17" fmla="*/ 48303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303" y="129317"/>
                    </a:moveTo>
                    <a:cubicBezTo>
                      <a:pt x="38639" y="129317"/>
                      <a:pt x="31366" y="124554"/>
                      <a:pt x="26485" y="115029"/>
                    </a:cubicBezTo>
                    <a:cubicBezTo>
                      <a:pt x="21623" y="105524"/>
                      <a:pt x="19192" y="91217"/>
                      <a:pt x="19192" y="72107"/>
                    </a:cubicBezTo>
                    <a:cubicBezTo>
                      <a:pt x="19192" y="53077"/>
                      <a:pt x="21623" y="38799"/>
                      <a:pt x="26485" y="29274"/>
                    </a:cubicBezTo>
                    <a:cubicBezTo>
                      <a:pt x="31366" y="19749"/>
                      <a:pt x="38639" y="14987"/>
                      <a:pt x="48303" y="14987"/>
                    </a:cubicBezTo>
                    <a:cubicBezTo>
                      <a:pt x="58046" y="14987"/>
                      <a:pt x="65349" y="19749"/>
                      <a:pt x="70210" y="29274"/>
                    </a:cubicBezTo>
                    <a:cubicBezTo>
                      <a:pt x="75092" y="38799"/>
                      <a:pt x="77533" y="53077"/>
                      <a:pt x="77533" y="72107"/>
                    </a:cubicBezTo>
                    <a:cubicBezTo>
                      <a:pt x="77533" y="91217"/>
                      <a:pt x="75092" y="105524"/>
                      <a:pt x="70210" y="115029"/>
                    </a:cubicBezTo>
                    <a:cubicBezTo>
                      <a:pt x="65349" y="124554"/>
                      <a:pt x="58046" y="129317"/>
                      <a:pt x="48303" y="129317"/>
                    </a:cubicBezTo>
                    <a:close/>
                    <a:moveTo>
                      <a:pt x="48303" y="144200"/>
                    </a:moveTo>
                    <a:cubicBezTo>
                      <a:pt x="63880" y="144200"/>
                      <a:pt x="75777" y="138038"/>
                      <a:pt x="83992" y="125715"/>
                    </a:cubicBezTo>
                    <a:cubicBezTo>
                      <a:pt x="92207" y="113412"/>
                      <a:pt x="96315" y="95543"/>
                      <a:pt x="96315" y="72107"/>
                    </a:cubicBezTo>
                    <a:cubicBezTo>
                      <a:pt x="96315" y="48731"/>
                      <a:pt x="92207" y="30882"/>
                      <a:pt x="83992" y="18559"/>
                    </a:cubicBezTo>
                    <a:cubicBezTo>
                      <a:pt x="75777" y="6256"/>
                      <a:pt x="63880" y="104"/>
                      <a:pt x="48303" y="104"/>
                    </a:cubicBezTo>
                    <a:cubicBezTo>
                      <a:pt x="32746" y="104"/>
                      <a:pt x="20859" y="6256"/>
                      <a:pt x="12644" y="18559"/>
                    </a:cubicBezTo>
                    <a:cubicBezTo>
                      <a:pt x="4429" y="30882"/>
                      <a:pt x="321" y="48731"/>
                      <a:pt x="321" y="72107"/>
                    </a:cubicBezTo>
                    <a:cubicBezTo>
                      <a:pt x="321" y="95543"/>
                      <a:pt x="4429" y="113412"/>
                      <a:pt x="12644" y="125715"/>
                    </a:cubicBezTo>
                    <a:cubicBezTo>
                      <a:pt x="20859" y="138038"/>
                      <a:pt x="32746" y="144200"/>
                      <a:pt x="48303" y="144200"/>
                    </a:cubicBezTo>
                    <a:close/>
                  </a:path>
                </a:pathLst>
              </a:custGeom>
              <a:solidFill>
                <a:srgbClr val="000000"/>
              </a:solidFill>
              <a:ln w="1905" cap="flat">
                <a:noFill/>
                <a:prstDash val="solid"/>
                <a:round/>
              </a:ln>
            </p:spPr>
            <p:txBody>
              <a:bodyPr rtlCol="0" anchor="ctr"/>
              <a:lstStyle/>
              <a:p>
                <a:endParaRPr lang="en-US"/>
              </a:p>
            </p:txBody>
          </p:sp>
          <p:sp>
            <p:nvSpPr>
              <p:cNvPr id="40" name="Freeform: Shape 39">
                <a:extLst>
                  <a:ext uri="{FF2B5EF4-FFF2-40B4-BE49-F238E27FC236}">
                    <a16:creationId xmlns:a16="http://schemas.microsoft.com/office/drawing/2014/main" id="{3EEC2E75-E7E3-4B54-A236-347B221AEB72}"/>
                  </a:ext>
                </a:extLst>
              </p:cNvPr>
              <p:cNvSpPr/>
              <p:nvPr/>
            </p:nvSpPr>
            <p:spPr>
              <a:xfrm flipV="1">
                <a:off x="10761351" y="3630324"/>
                <a:ext cx="19645" cy="23633"/>
              </a:xfrm>
              <a:custGeom>
                <a:avLst/>
                <a:gdLst>
                  <a:gd name="connsiteX0" fmla="*/ 342 w 19645"/>
                  <a:gd name="connsiteY0" fmla="*/ 23771 h 23633"/>
                  <a:gd name="connsiteX1" fmla="*/ 19987 w 19645"/>
                  <a:gd name="connsiteY1" fmla="*/ 23771 h 23633"/>
                  <a:gd name="connsiteX2" fmla="*/ 19987 w 19645"/>
                  <a:gd name="connsiteY2" fmla="*/ 137 h 23633"/>
                  <a:gd name="connsiteX3" fmla="*/ 342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342" y="23771"/>
                    </a:moveTo>
                    <a:lnTo>
                      <a:pt x="19987" y="23771"/>
                    </a:lnTo>
                    <a:lnTo>
                      <a:pt x="19987" y="137"/>
                    </a:lnTo>
                    <a:lnTo>
                      <a:pt x="342" y="137"/>
                    </a:lnTo>
                    <a:close/>
                  </a:path>
                </a:pathLst>
              </a:custGeom>
              <a:solidFill>
                <a:srgbClr val="000000"/>
              </a:solidFill>
              <a:ln w="1905" cap="flat">
                <a:noFill/>
                <a:prstDash val="solid"/>
                <a:round/>
              </a:ln>
            </p:spPr>
            <p:txBody>
              <a:bodyPr rtlCol="0" anchor="ctr"/>
              <a:lstStyle/>
              <a:p>
                <a:endParaRPr lang="en-US"/>
              </a:p>
            </p:txBody>
          </p:sp>
          <p:sp>
            <p:nvSpPr>
              <p:cNvPr id="41" name="Freeform: Shape 40">
                <a:extLst>
                  <a:ext uri="{FF2B5EF4-FFF2-40B4-BE49-F238E27FC236}">
                    <a16:creationId xmlns:a16="http://schemas.microsoft.com/office/drawing/2014/main" id="{B23A3C06-4145-467F-9276-2BA33D633393}"/>
                  </a:ext>
                </a:extLst>
              </p:cNvPr>
              <p:cNvSpPr/>
              <p:nvPr/>
            </p:nvSpPr>
            <p:spPr>
              <a:xfrm flipV="1">
                <a:off x="10814107" y="3512571"/>
                <a:ext cx="95994" cy="144095"/>
              </a:xfrm>
              <a:custGeom>
                <a:avLst/>
                <a:gdLst>
                  <a:gd name="connsiteX0" fmla="*/ 48312 w 95994"/>
                  <a:gd name="connsiteY0" fmla="*/ 129317 h 144095"/>
                  <a:gd name="connsiteX1" fmla="*/ 26494 w 95994"/>
                  <a:gd name="connsiteY1" fmla="*/ 115029 h 144095"/>
                  <a:gd name="connsiteX2" fmla="*/ 19202 w 95994"/>
                  <a:gd name="connsiteY2" fmla="*/ 72107 h 144095"/>
                  <a:gd name="connsiteX3" fmla="*/ 26494 w 95994"/>
                  <a:gd name="connsiteY3" fmla="*/ 29274 h 144095"/>
                  <a:gd name="connsiteX4" fmla="*/ 48312 w 95994"/>
                  <a:gd name="connsiteY4" fmla="*/ 14987 h 144095"/>
                  <a:gd name="connsiteX5" fmla="*/ 70220 w 95994"/>
                  <a:gd name="connsiteY5" fmla="*/ 29274 h 144095"/>
                  <a:gd name="connsiteX6" fmla="*/ 77542 w 95994"/>
                  <a:gd name="connsiteY6" fmla="*/ 72107 h 144095"/>
                  <a:gd name="connsiteX7" fmla="*/ 70220 w 95994"/>
                  <a:gd name="connsiteY7" fmla="*/ 115029 h 144095"/>
                  <a:gd name="connsiteX8" fmla="*/ 48312 w 95994"/>
                  <a:gd name="connsiteY8" fmla="*/ 129317 h 144095"/>
                  <a:gd name="connsiteX9" fmla="*/ 48312 w 95994"/>
                  <a:gd name="connsiteY9" fmla="*/ 144200 h 144095"/>
                  <a:gd name="connsiteX10" fmla="*/ 84002 w 95994"/>
                  <a:gd name="connsiteY10" fmla="*/ 125715 h 144095"/>
                  <a:gd name="connsiteX11" fmla="*/ 96325 w 95994"/>
                  <a:gd name="connsiteY11" fmla="*/ 72107 h 144095"/>
                  <a:gd name="connsiteX12" fmla="*/ 84002 w 95994"/>
                  <a:gd name="connsiteY12" fmla="*/ 18559 h 144095"/>
                  <a:gd name="connsiteX13" fmla="*/ 48312 w 95994"/>
                  <a:gd name="connsiteY13" fmla="*/ 104 h 144095"/>
                  <a:gd name="connsiteX14" fmla="*/ 12653 w 95994"/>
                  <a:gd name="connsiteY14" fmla="*/ 18559 h 144095"/>
                  <a:gd name="connsiteX15" fmla="*/ 330 w 95994"/>
                  <a:gd name="connsiteY15" fmla="*/ 72107 h 144095"/>
                  <a:gd name="connsiteX16" fmla="*/ 12653 w 95994"/>
                  <a:gd name="connsiteY16" fmla="*/ 125715 h 144095"/>
                  <a:gd name="connsiteX17" fmla="*/ 48312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312" y="129317"/>
                    </a:moveTo>
                    <a:cubicBezTo>
                      <a:pt x="38649" y="129317"/>
                      <a:pt x="31376" y="124554"/>
                      <a:pt x="26494" y="115029"/>
                    </a:cubicBezTo>
                    <a:cubicBezTo>
                      <a:pt x="21633" y="105524"/>
                      <a:pt x="19202" y="91217"/>
                      <a:pt x="19202" y="72107"/>
                    </a:cubicBezTo>
                    <a:cubicBezTo>
                      <a:pt x="19202" y="53077"/>
                      <a:pt x="21633" y="38799"/>
                      <a:pt x="26494" y="29274"/>
                    </a:cubicBezTo>
                    <a:cubicBezTo>
                      <a:pt x="31376" y="19749"/>
                      <a:pt x="38649" y="14987"/>
                      <a:pt x="48312" y="14987"/>
                    </a:cubicBezTo>
                    <a:cubicBezTo>
                      <a:pt x="58056" y="14987"/>
                      <a:pt x="65358" y="19749"/>
                      <a:pt x="70220" y="29274"/>
                    </a:cubicBezTo>
                    <a:cubicBezTo>
                      <a:pt x="75102" y="38799"/>
                      <a:pt x="77542" y="53077"/>
                      <a:pt x="77542" y="72107"/>
                    </a:cubicBezTo>
                    <a:cubicBezTo>
                      <a:pt x="77542" y="91217"/>
                      <a:pt x="75102" y="105524"/>
                      <a:pt x="70220" y="115029"/>
                    </a:cubicBezTo>
                    <a:cubicBezTo>
                      <a:pt x="65358" y="124554"/>
                      <a:pt x="58056" y="129317"/>
                      <a:pt x="48312" y="129317"/>
                    </a:cubicBezTo>
                    <a:close/>
                    <a:moveTo>
                      <a:pt x="48312" y="144200"/>
                    </a:moveTo>
                    <a:cubicBezTo>
                      <a:pt x="63890" y="144200"/>
                      <a:pt x="75786" y="138038"/>
                      <a:pt x="84002" y="125715"/>
                    </a:cubicBezTo>
                    <a:cubicBezTo>
                      <a:pt x="92217" y="113412"/>
                      <a:pt x="96325" y="95543"/>
                      <a:pt x="96325" y="72107"/>
                    </a:cubicBezTo>
                    <a:cubicBezTo>
                      <a:pt x="96325" y="48731"/>
                      <a:pt x="92217" y="30882"/>
                      <a:pt x="84002" y="18559"/>
                    </a:cubicBezTo>
                    <a:cubicBezTo>
                      <a:pt x="75786" y="6256"/>
                      <a:pt x="63890" y="104"/>
                      <a:pt x="48312" y="104"/>
                    </a:cubicBezTo>
                    <a:cubicBezTo>
                      <a:pt x="32755" y="104"/>
                      <a:pt x="20869" y="6256"/>
                      <a:pt x="12653" y="18559"/>
                    </a:cubicBezTo>
                    <a:cubicBezTo>
                      <a:pt x="4438" y="30882"/>
                      <a:pt x="330" y="48731"/>
                      <a:pt x="330" y="72107"/>
                    </a:cubicBezTo>
                    <a:cubicBezTo>
                      <a:pt x="330" y="95543"/>
                      <a:pt x="4438" y="113412"/>
                      <a:pt x="12653" y="125715"/>
                    </a:cubicBezTo>
                    <a:cubicBezTo>
                      <a:pt x="20869" y="138038"/>
                      <a:pt x="32755" y="144200"/>
                      <a:pt x="48312" y="144200"/>
                    </a:cubicBezTo>
                    <a:close/>
                  </a:path>
                </a:pathLst>
              </a:custGeom>
              <a:solidFill>
                <a:srgbClr val="000000"/>
              </a:solidFill>
              <a:ln w="1905" cap="flat">
                <a:noFill/>
                <a:prstDash val="solid"/>
                <a:round/>
              </a:ln>
            </p:spPr>
            <p:txBody>
              <a:bodyPr rtlCol="0" anchor="ctr"/>
              <a:lstStyle/>
              <a:p>
                <a:endParaRPr lang="en-US"/>
              </a:p>
            </p:txBody>
          </p:sp>
        </p:grpSp>
      </p:grpSp>
      <p:grpSp>
        <p:nvGrpSpPr>
          <p:cNvPr id="42" name="Graphic 4">
            <a:extLst>
              <a:ext uri="{FF2B5EF4-FFF2-40B4-BE49-F238E27FC236}">
                <a16:creationId xmlns:a16="http://schemas.microsoft.com/office/drawing/2014/main" id="{384BE76E-C3EE-4B53-A4D0-E2692D01BCF4}"/>
              </a:ext>
            </a:extLst>
          </p:cNvPr>
          <p:cNvGrpSpPr/>
          <p:nvPr/>
        </p:nvGrpSpPr>
        <p:grpSpPr>
          <a:xfrm>
            <a:off x="11136733" y="3375866"/>
            <a:ext cx="386599" cy="280800"/>
            <a:chOff x="11136733" y="3375866"/>
            <a:chExt cx="386599" cy="280800"/>
          </a:xfrm>
          <a:solidFill>
            <a:srgbClr val="000000"/>
          </a:solidFill>
        </p:grpSpPr>
        <p:sp>
          <p:nvSpPr>
            <p:cNvPr id="43" name="Freeform: Shape 42">
              <a:extLst>
                <a:ext uri="{FF2B5EF4-FFF2-40B4-BE49-F238E27FC236}">
                  <a16:creationId xmlns:a16="http://schemas.microsoft.com/office/drawing/2014/main" id="{1B29E4E6-D8C0-4F77-B126-3ABBB3CAFE1A}"/>
                </a:ext>
              </a:extLst>
            </p:cNvPr>
            <p:cNvSpPr/>
            <p:nvPr/>
          </p:nvSpPr>
          <p:spPr>
            <a:xfrm>
              <a:off x="11327892" y="3375866"/>
              <a:ext cx="19050" cy="66675"/>
            </a:xfrm>
            <a:custGeom>
              <a:avLst/>
              <a:gdLst>
                <a:gd name="connsiteX0" fmla="*/ 387 w 19050"/>
                <a:gd name="connsiteY0" fmla="*/ 130 h 66675"/>
                <a:gd name="connsiteX1" fmla="*/ 387 w 19050"/>
                <a:gd name="connsiteY1" fmla="*/ 66805 h 66675"/>
              </a:gdLst>
              <a:ahLst/>
              <a:cxnLst>
                <a:cxn ang="0">
                  <a:pos x="connsiteX0" y="connsiteY0"/>
                </a:cxn>
                <a:cxn ang="0">
                  <a:pos x="connsiteX1" y="connsiteY1"/>
                </a:cxn>
              </a:cxnLst>
              <a:rect l="l" t="t" r="r" b="b"/>
              <a:pathLst>
                <a:path w="19050" h="66675">
                  <a:moveTo>
                    <a:pt x="387" y="130"/>
                  </a:moveTo>
                  <a:lnTo>
                    <a:pt x="387"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4" name="Graphic 4">
              <a:extLst>
                <a:ext uri="{FF2B5EF4-FFF2-40B4-BE49-F238E27FC236}">
                  <a16:creationId xmlns:a16="http://schemas.microsoft.com/office/drawing/2014/main" id="{384BE76E-C3EE-4B53-A4D0-E2692D01BCF4}"/>
                </a:ext>
              </a:extLst>
            </p:cNvPr>
            <p:cNvGrpSpPr/>
            <p:nvPr/>
          </p:nvGrpSpPr>
          <p:grpSpPr>
            <a:xfrm>
              <a:off x="11136733" y="3512571"/>
              <a:ext cx="386599" cy="144095"/>
              <a:chOff x="11136733" y="3512571"/>
              <a:chExt cx="386599" cy="144095"/>
            </a:xfrm>
            <a:solidFill>
              <a:srgbClr val="000000"/>
            </a:solidFill>
          </p:grpSpPr>
          <p:sp>
            <p:nvSpPr>
              <p:cNvPr id="45" name="Freeform: Shape 44">
                <a:extLst>
                  <a:ext uri="{FF2B5EF4-FFF2-40B4-BE49-F238E27FC236}">
                    <a16:creationId xmlns:a16="http://schemas.microsoft.com/office/drawing/2014/main" id="{BBBFE6E7-884B-4B61-A627-88AD802B22D4}"/>
                  </a:ext>
                </a:extLst>
              </p:cNvPr>
              <p:cNvSpPr/>
              <p:nvPr/>
            </p:nvSpPr>
            <p:spPr>
              <a:xfrm flipV="1">
                <a:off x="11136733" y="3515071"/>
                <a:ext cx="82688" cy="138886"/>
              </a:xfrm>
              <a:custGeom>
                <a:avLst/>
                <a:gdLst>
                  <a:gd name="connsiteX0" fmla="*/ 3055 w 82688"/>
                  <a:gd name="connsiteY0" fmla="*/ 15910 h 138886"/>
                  <a:gd name="connsiteX1" fmla="*/ 33743 w 82688"/>
                  <a:gd name="connsiteY1" fmla="*/ 15910 h 138886"/>
                  <a:gd name="connsiteX2" fmla="*/ 33743 w 82688"/>
                  <a:gd name="connsiteY2" fmla="*/ 121875 h 138886"/>
                  <a:gd name="connsiteX3" fmla="*/ 346 w 82688"/>
                  <a:gd name="connsiteY3" fmla="*/ 115178 h 138886"/>
                  <a:gd name="connsiteX4" fmla="*/ 346 w 82688"/>
                  <a:gd name="connsiteY4" fmla="*/ 132293 h 138886"/>
                  <a:gd name="connsiteX5" fmla="*/ 33565 w 82688"/>
                  <a:gd name="connsiteY5" fmla="*/ 138990 h 138886"/>
                  <a:gd name="connsiteX6" fmla="*/ 52346 w 82688"/>
                  <a:gd name="connsiteY6" fmla="*/ 138990 h 138886"/>
                  <a:gd name="connsiteX7" fmla="*/ 52346 w 82688"/>
                  <a:gd name="connsiteY7" fmla="*/ 15910 h 138886"/>
                  <a:gd name="connsiteX8" fmla="*/ 83035 w 82688"/>
                  <a:gd name="connsiteY8" fmla="*/ 15910 h 138886"/>
                  <a:gd name="connsiteX9" fmla="*/ 83035 w 82688"/>
                  <a:gd name="connsiteY9" fmla="*/ 104 h 138886"/>
                  <a:gd name="connsiteX10" fmla="*/ 3055 w 82688"/>
                  <a:gd name="connsiteY10" fmla="*/ 104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3055" y="15910"/>
                    </a:moveTo>
                    <a:lnTo>
                      <a:pt x="33743" y="15910"/>
                    </a:lnTo>
                    <a:lnTo>
                      <a:pt x="33743" y="121875"/>
                    </a:lnTo>
                    <a:lnTo>
                      <a:pt x="346" y="115178"/>
                    </a:lnTo>
                    <a:lnTo>
                      <a:pt x="346" y="132293"/>
                    </a:lnTo>
                    <a:lnTo>
                      <a:pt x="33565" y="138990"/>
                    </a:lnTo>
                    <a:lnTo>
                      <a:pt x="52346" y="138990"/>
                    </a:lnTo>
                    <a:lnTo>
                      <a:pt x="52346" y="15910"/>
                    </a:lnTo>
                    <a:lnTo>
                      <a:pt x="83035" y="15910"/>
                    </a:lnTo>
                    <a:lnTo>
                      <a:pt x="83035" y="104"/>
                    </a:lnTo>
                    <a:lnTo>
                      <a:pt x="3055" y="104"/>
                    </a:lnTo>
                    <a:close/>
                  </a:path>
                </a:pathLst>
              </a:custGeom>
              <a:solidFill>
                <a:srgbClr val="000000"/>
              </a:solidFill>
              <a:ln w="1905" cap="flat">
                <a:noFill/>
                <a:prstDash val="solid"/>
                <a:round/>
              </a:ln>
            </p:spPr>
            <p:txBody>
              <a:bodyPr rtlCol="0" anchor="ctr"/>
              <a:lstStyle/>
              <a:p>
                <a:endParaRPr lang="en-US"/>
              </a:p>
            </p:txBody>
          </p:sp>
          <p:sp>
            <p:nvSpPr>
              <p:cNvPr id="46" name="Freeform: Shape 45">
                <a:extLst>
                  <a:ext uri="{FF2B5EF4-FFF2-40B4-BE49-F238E27FC236}">
                    <a16:creationId xmlns:a16="http://schemas.microsoft.com/office/drawing/2014/main" id="{88BA4294-E4AA-45C2-9B7B-CE744EE5D021}"/>
                  </a:ext>
                </a:extLst>
              </p:cNvPr>
              <p:cNvSpPr/>
              <p:nvPr/>
            </p:nvSpPr>
            <p:spPr>
              <a:xfrm flipV="1">
                <a:off x="11250970" y="3512571"/>
                <a:ext cx="88165" cy="141386"/>
              </a:xfrm>
              <a:custGeom>
                <a:avLst/>
                <a:gdLst>
                  <a:gd name="connsiteX0" fmla="*/ 22947 w 88165"/>
                  <a:gd name="connsiteY0" fmla="*/ 15909 h 141386"/>
                  <a:gd name="connsiteX1" fmla="*/ 88520 w 88165"/>
                  <a:gd name="connsiteY1" fmla="*/ 15909 h 141386"/>
                  <a:gd name="connsiteX2" fmla="*/ 88520 w 88165"/>
                  <a:gd name="connsiteY2" fmla="*/ 103 h 141386"/>
                  <a:gd name="connsiteX3" fmla="*/ 354 w 88165"/>
                  <a:gd name="connsiteY3" fmla="*/ 103 h 141386"/>
                  <a:gd name="connsiteX4" fmla="*/ 354 w 88165"/>
                  <a:gd name="connsiteY4" fmla="*/ 15909 h 141386"/>
                  <a:gd name="connsiteX5" fmla="*/ 29495 w 88165"/>
                  <a:gd name="connsiteY5" fmla="*/ 45615 h 141386"/>
                  <a:gd name="connsiteX6" fmla="*/ 52712 w 88165"/>
                  <a:gd name="connsiteY6" fmla="*/ 69695 h 141386"/>
                  <a:gd name="connsiteX7" fmla="*/ 65303 w 88165"/>
                  <a:gd name="connsiteY7" fmla="*/ 86840 h 141386"/>
                  <a:gd name="connsiteX8" fmla="*/ 68905 w 88165"/>
                  <a:gd name="connsiteY8" fmla="*/ 100652 h 141386"/>
                  <a:gd name="connsiteX9" fmla="*/ 61136 w 88165"/>
                  <a:gd name="connsiteY9" fmla="*/ 118690 h 141386"/>
                  <a:gd name="connsiteX10" fmla="*/ 40895 w 88165"/>
                  <a:gd name="connsiteY10" fmla="*/ 125685 h 141386"/>
                  <a:gd name="connsiteX11" fmla="*/ 22232 w 88165"/>
                  <a:gd name="connsiteY11" fmla="*/ 122619 h 141386"/>
                  <a:gd name="connsiteX12" fmla="*/ 1277 w 88165"/>
                  <a:gd name="connsiteY12" fmla="*/ 113302 h 141386"/>
                  <a:gd name="connsiteX13" fmla="*/ 1277 w 88165"/>
                  <a:gd name="connsiteY13" fmla="*/ 132292 h 141386"/>
                  <a:gd name="connsiteX14" fmla="*/ 22470 w 88165"/>
                  <a:gd name="connsiteY14" fmla="*/ 139168 h 141386"/>
                  <a:gd name="connsiteX15" fmla="*/ 40538 w 88165"/>
                  <a:gd name="connsiteY15" fmla="*/ 141490 h 141386"/>
                  <a:gd name="connsiteX16" fmla="*/ 74947 w 88165"/>
                  <a:gd name="connsiteY16" fmla="*/ 130685 h 141386"/>
                  <a:gd name="connsiteX17" fmla="*/ 87776 w 88165"/>
                  <a:gd name="connsiteY17" fmla="*/ 101872 h 141386"/>
                  <a:gd name="connsiteX18" fmla="*/ 84561 w 88165"/>
                  <a:gd name="connsiteY18" fmla="*/ 85620 h 141386"/>
                  <a:gd name="connsiteX19" fmla="*/ 72893 w 88165"/>
                  <a:gd name="connsiteY19" fmla="*/ 67552 h 141386"/>
                  <a:gd name="connsiteX20" fmla="*/ 58100 w 88165"/>
                  <a:gd name="connsiteY20" fmla="*/ 51955 h 141386"/>
                  <a:gd name="connsiteX21" fmla="*/ 22947 w 88165"/>
                  <a:gd name="connsiteY21" fmla="*/ 15909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947" y="15909"/>
                    </a:moveTo>
                    <a:lnTo>
                      <a:pt x="88520" y="15909"/>
                    </a:lnTo>
                    <a:lnTo>
                      <a:pt x="88520" y="103"/>
                    </a:lnTo>
                    <a:lnTo>
                      <a:pt x="354" y="103"/>
                    </a:lnTo>
                    <a:lnTo>
                      <a:pt x="354" y="15909"/>
                    </a:lnTo>
                    <a:cubicBezTo>
                      <a:pt x="7478" y="23291"/>
                      <a:pt x="17192" y="33193"/>
                      <a:pt x="29495" y="45615"/>
                    </a:cubicBezTo>
                    <a:cubicBezTo>
                      <a:pt x="41818" y="58057"/>
                      <a:pt x="49557" y="66084"/>
                      <a:pt x="52712" y="69695"/>
                    </a:cubicBezTo>
                    <a:cubicBezTo>
                      <a:pt x="58725" y="76442"/>
                      <a:pt x="62922" y="82157"/>
                      <a:pt x="65303" y="86840"/>
                    </a:cubicBezTo>
                    <a:cubicBezTo>
                      <a:pt x="67704" y="91524"/>
                      <a:pt x="68905" y="96127"/>
                      <a:pt x="68905" y="100652"/>
                    </a:cubicBezTo>
                    <a:cubicBezTo>
                      <a:pt x="68905" y="108033"/>
                      <a:pt x="66315" y="114046"/>
                      <a:pt x="61136" y="118690"/>
                    </a:cubicBezTo>
                    <a:cubicBezTo>
                      <a:pt x="55957" y="123353"/>
                      <a:pt x="49210" y="125685"/>
                      <a:pt x="40895" y="125685"/>
                    </a:cubicBezTo>
                    <a:cubicBezTo>
                      <a:pt x="35002" y="125685"/>
                      <a:pt x="28781" y="124663"/>
                      <a:pt x="22232" y="122619"/>
                    </a:cubicBezTo>
                    <a:cubicBezTo>
                      <a:pt x="15704" y="120575"/>
                      <a:pt x="8719" y="117469"/>
                      <a:pt x="1277" y="113302"/>
                    </a:cubicBezTo>
                    <a:lnTo>
                      <a:pt x="1277" y="132292"/>
                    </a:lnTo>
                    <a:cubicBezTo>
                      <a:pt x="8838" y="135329"/>
                      <a:pt x="15902" y="137621"/>
                      <a:pt x="22470" y="139168"/>
                    </a:cubicBezTo>
                    <a:cubicBezTo>
                      <a:pt x="29058" y="140716"/>
                      <a:pt x="35081" y="141490"/>
                      <a:pt x="40538" y="141490"/>
                    </a:cubicBezTo>
                    <a:cubicBezTo>
                      <a:pt x="54925" y="141490"/>
                      <a:pt x="66394" y="137888"/>
                      <a:pt x="74947" y="130685"/>
                    </a:cubicBezTo>
                    <a:cubicBezTo>
                      <a:pt x="83500" y="123502"/>
                      <a:pt x="87776" y="113897"/>
                      <a:pt x="87776" y="101872"/>
                    </a:cubicBezTo>
                    <a:cubicBezTo>
                      <a:pt x="87776" y="96157"/>
                      <a:pt x="86704" y="90740"/>
                      <a:pt x="84561" y="85620"/>
                    </a:cubicBezTo>
                    <a:cubicBezTo>
                      <a:pt x="82438" y="80520"/>
                      <a:pt x="78549" y="74498"/>
                      <a:pt x="72893" y="67552"/>
                    </a:cubicBezTo>
                    <a:cubicBezTo>
                      <a:pt x="71346" y="65746"/>
                      <a:pt x="66414" y="60548"/>
                      <a:pt x="58100" y="51955"/>
                    </a:cubicBezTo>
                    <a:cubicBezTo>
                      <a:pt x="49805" y="43363"/>
                      <a:pt x="38087" y="31347"/>
                      <a:pt x="22947" y="15909"/>
                    </a:cubicBezTo>
                    <a:close/>
                  </a:path>
                </a:pathLst>
              </a:custGeom>
              <a:solidFill>
                <a:srgbClr val="000000"/>
              </a:solidFill>
              <a:ln w="1905" cap="flat">
                <a:noFill/>
                <a:prstDash val="solid"/>
                <a:round/>
              </a:ln>
            </p:spPr>
            <p:txBody>
              <a:bodyPr rtlCol="0" anchor="ctr"/>
              <a:lstStyle/>
              <a:p>
                <a:endParaRPr lang="en-US"/>
              </a:p>
            </p:txBody>
          </p:sp>
          <p:sp>
            <p:nvSpPr>
              <p:cNvPr id="47" name="Freeform: Shape 46">
                <a:extLst>
                  <a:ext uri="{FF2B5EF4-FFF2-40B4-BE49-F238E27FC236}">
                    <a16:creationId xmlns:a16="http://schemas.microsoft.com/office/drawing/2014/main" id="{28DF5EF0-7D13-4F3E-A991-A2F8CC2FBBD7}"/>
                  </a:ext>
                </a:extLst>
              </p:cNvPr>
              <p:cNvSpPr/>
              <p:nvPr/>
            </p:nvSpPr>
            <p:spPr>
              <a:xfrm flipV="1">
                <a:off x="11378571" y="3630324"/>
                <a:ext cx="19645" cy="23633"/>
              </a:xfrm>
              <a:custGeom>
                <a:avLst/>
                <a:gdLst>
                  <a:gd name="connsiteX0" fmla="*/ 374 w 19645"/>
                  <a:gd name="connsiteY0" fmla="*/ 23771 h 23633"/>
                  <a:gd name="connsiteX1" fmla="*/ 20019 w 19645"/>
                  <a:gd name="connsiteY1" fmla="*/ 23771 h 23633"/>
                  <a:gd name="connsiteX2" fmla="*/ 20019 w 19645"/>
                  <a:gd name="connsiteY2" fmla="*/ 137 h 23633"/>
                  <a:gd name="connsiteX3" fmla="*/ 374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374" y="23771"/>
                    </a:moveTo>
                    <a:lnTo>
                      <a:pt x="20019" y="23771"/>
                    </a:lnTo>
                    <a:lnTo>
                      <a:pt x="20019" y="137"/>
                    </a:lnTo>
                    <a:lnTo>
                      <a:pt x="374" y="137"/>
                    </a:lnTo>
                    <a:close/>
                  </a:path>
                </a:pathLst>
              </a:custGeom>
              <a:solidFill>
                <a:srgbClr val="000000"/>
              </a:solidFill>
              <a:ln w="1905" cap="flat">
                <a:noFill/>
                <a:prstDash val="solid"/>
                <a:round/>
              </a:ln>
            </p:spPr>
            <p:txBody>
              <a:bodyPr rtlCol="0" anchor="ctr"/>
              <a:lstStyle/>
              <a:p>
                <a:endParaRPr lang="en-US"/>
              </a:p>
            </p:txBody>
          </p:sp>
          <p:sp>
            <p:nvSpPr>
              <p:cNvPr id="48" name="Freeform: Shape 47">
                <a:extLst>
                  <a:ext uri="{FF2B5EF4-FFF2-40B4-BE49-F238E27FC236}">
                    <a16:creationId xmlns:a16="http://schemas.microsoft.com/office/drawing/2014/main" id="{80B0EA88-4A9C-4F3C-9B4D-94C0059359EF}"/>
                  </a:ext>
                </a:extLst>
              </p:cNvPr>
              <p:cNvSpPr/>
              <p:nvPr/>
            </p:nvSpPr>
            <p:spPr>
              <a:xfrm flipV="1">
                <a:off x="11433470" y="3515071"/>
                <a:ext cx="89862" cy="141594"/>
              </a:xfrm>
              <a:custGeom>
                <a:avLst/>
                <a:gdLst>
                  <a:gd name="connsiteX0" fmla="*/ 6227 w 89862"/>
                  <a:gd name="connsiteY0" fmla="*/ 141700 h 141594"/>
                  <a:gd name="connsiteX1" fmla="*/ 79986 w 89862"/>
                  <a:gd name="connsiteY1" fmla="*/ 141700 h 141594"/>
                  <a:gd name="connsiteX2" fmla="*/ 79986 w 89862"/>
                  <a:gd name="connsiteY2" fmla="*/ 125865 h 141594"/>
                  <a:gd name="connsiteX3" fmla="*/ 23432 w 89862"/>
                  <a:gd name="connsiteY3" fmla="*/ 125865 h 141594"/>
                  <a:gd name="connsiteX4" fmla="*/ 23432 w 89862"/>
                  <a:gd name="connsiteY4" fmla="*/ 91843 h 141594"/>
                  <a:gd name="connsiteX5" fmla="*/ 31587 w 89862"/>
                  <a:gd name="connsiteY5" fmla="*/ 93926 h 141594"/>
                  <a:gd name="connsiteX6" fmla="*/ 39803 w 89862"/>
                  <a:gd name="connsiteY6" fmla="*/ 94611 h 141594"/>
                  <a:gd name="connsiteX7" fmla="*/ 76623 w 89862"/>
                  <a:gd name="connsiteY7" fmla="*/ 81871 h 141594"/>
                  <a:gd name="connsiteX8" fmla="*/ 90226 w 89862"/>
                  <a:gd name="connsiteY8" fmla="*/ 47373 h 141594"/>
                  <a:gd name="connsiteX9" fmla="*/ 76266 w 89862"/>
                  <a:gd name="connsiteY9" fmla="*/ 12517 h 141594"/>
                  <a:gd name="connsiteX10" fmla="*/ 36915 w 89862"/>
                  <a:gd name="connsiteY10" fmla="*/ 105 h 141594"/>
                  <a:gd name="connsiteX11" fmla="*/ 19086 w 89862"/>
                  <a:gd name="connsiteY11" fmla="*/ 1593 h 141594"/>
                  <a:gd name="connsiteX12" fmla="*/ 363 w 89862"/>
                  <a:gd name="connsiteY12" fmla="*/ 6058 h 141594"/>
                  <a:gd name="connsiteX13" fmla="*/ 363 w 89862"/>
                  <a:gd name="connsiteY13" fmla="*/ 24959 h 141594"/>
                  <a:gd name="connsiteX14" fmla="*/ 17657 w 89862"/>
                  <a:gd name="connsiteY14" fmla="*/ 18173 h 141594"/>
                  <a:gd name="connsiteX15" fmla="*/ 36528 w 89862"/>
                  <a:gd name="connsiteY15" fmla="*/ 15940 h 141594"/>
                  <a:gd name="connsiteX16" fmla="*/ 62008 w 89862"/>
                  <a:gd name="connsiteY16" fmla="*/ 24394 h 141594"/>
                  <a:gd name="connsiteX17" fmla="*/ 71414 w 89862"/>
                  <a:gd name="connsiteY17" fmla="*/ 47373 h 141594"/>
                  <a:gd name="connsiteX18" fmla="*/ 62008 w 89862"/>
                  <a:gd name="connsiteY18" fmla="*/ 70322 h 141594"/>
                  <a:gd name="connsiteX19" fmla="*/ 36528 w 89862"/>
                  <a:gd name="connsiteY19" fmla="*/ 78805 h 141594"/>
                  <a:gd name="connsiteX20" fmla="*/ 21497 w 89862"/>
                  <a:gd name="connsiteY20" fmla="*/ 77138 h 141594"/>
                  <a:gd name="connsiteX21" fmla="*/ 6227 w 89862"/>
                  <a:gd name="connsiteY21" fmla="*/ 71929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227" y="141700"/>
                    </a:moveTo>
                    <a:lnTo>
                      <a:pt x="79986" y="141700"/>
                    </a:lnTo>
                    <a:lnTo>
                      <a:pt x="79986" y="125865"/>
                    </a:lnTo>
                    <a:lnTo>
                      <a:pt x="23432" y="125865"/>
                    </a:lnTo>
                    <a:lnTo>
                      <a:pt x="23432" y="91843"/>
                    </a:lnTo>
                    <a:cubicBezTo>
                      <a:pt x="26150" y="92775"/>
                      <a:pt x="28869" y="93470"/>
                      <a:pt x="31587" y="93926"/>
                    </a:cubicBezTo>
                    <a:cubicBezTo>
                      <a:pt x="34326" y="94383"/>
                      <a:pt x="37064" y="94611"/>
                      <a:pt x="39803" y="94611"/>
                    </a:cubicBezTo>
                    <a:cubicBezTo>
                      <a:pt x="55301" y="94611"/>
                      <a:pt x="67574" y="90364"/>
                      <a:pt x="76623" y="81871"/>
                    </a:cubicBezTo>
                    <a:cubicBezTo>
                      <a:pt x="85691" y="73378"/>
                      <a:pt x="90226" y="61878"/>
                      <a:pt x="90226" y="47373"/>
                    </a:cubicBezTo>
                    <a:cubicBezTo>
                      <a:pt x="90226" y="32430"/>
                      <a:pt x="85572" y="20812"/>
                      <a:pt x="76266" y="12517"/>
                    </a:cubicBezTo>
                    <a:cubicBezTo>
                      <a:pt x="66959" y="4242"/>
                      <a:pt x="53842" y="105"/>
                      <a:pt x="36915" y="105"/>
                    </a:cubicBezTo>
                    <a:cubicBezTo>
                      <a:pt x="31081" y="105"/>
                      <a:pt x="25138" y="601"/>
                      <a:pt x="19086" y="1593"/>
                    </a:cubicBezTo>
                    <a:cubicBezTo>
                      <a:pt x="13053" y="2585"/>
                      <a:pt x="6813" y="4074"/>
                      <a:pt x="363" y="6058"/>
                    </a:cubicBezTo>
                    <a:lnTo>
                      <a:pt x="363" y="24959"/>
                    </a:lnTo>
                    <a:cubicBezTo>
                      <a:pt x="5939" y="21923"/>
                      <a:pt x="11704" y="19661"/>
                      <a:pt x="17657" y="18173"/>
                    </a:cubicBezTo>
                    <a:cubicBezTo>
                      <a:pt x="23610" y="16684"/>
                      <a:pt x="29901" y="15940"/>
                      <a:pt x="36528" y="15940"/>
                    </a:cubicBezTo>
                    <a:cubicBezTo>
                      <a:pt x="47264" y="15940"/>
                      <a:pt x="55757" y="18758"/>
                      <a:pt x="62008" y="24394"/>
                    </a:cubicBezTo>
                    <a:cubicBezTo>
                      <a:pt x="68278" y="30029"/>
                      <a:pt x="71414" y="37689"/>
                      <a:pt x="71414" y="47373"/>
                    </a:cubicBezTo>
                    <a:cubicBezTo>
                      <a:pt x="71414" y="57037"/>
                      <a:pt x="68278" y="64686"/>
                      <a:pt x="62008" y="70322"/>
                    </a:cubicBezTo>
                    <a:cubicBezTo>
                      <a:pt x="55757" y="75977"/>
                      <a:pt x="47264" y="78805"/>
                      <a:pt x="36528" y="78805"/>
                    </a:cubicBezTo>
                    <a:cubicBezTo>
                      <a:pt x="31508" y="78805"/>
                      <a:pt x="26497" y="78250"/>
                      <a:pt x="21497" y="77138"/>
                    </a:cubicBezTo>
                    <a:cubicBezTo>
                      <a:pt x="16516" y="76027"/>
                      <a:pt x="11426" y="74291"/>
                      <a:pt x="6227" y="71929"/>
                    </a:cubicBezTo>
                    <a:close/>
                  </a:path>
                </a:pathLst>
              </a:custGeom>
              <a:solidFill>
                <a:srgbClr val="000000"/>
              </a:solidFill>
              <a:ln w="1905" cap="flat">
                <a:noFill/>
                <a:prstDash val="solid"/>
                <a:round/>
              </a:ln>
            </p:spPr>
            <p:txBody>
              <a:bodyPr rtlCol="0" anchor="ctr"/>
              <a:lstStyle/>
              <a:p>
                <a:endParaRPr lang="en-US"/>
              </a:p>
            </p:txBody>
          </p:sp>
        </p:grpSp>
      </p:grpSp>
      <p:grpSp>
        <p:nvGrpSpPr>
          <p:cNvPr id="49" name="Graphic 4">
            <a:extLst>
              <a:ext uri="{FF2B5EF4-FFF2-40B4-BE49-F238E27FC236}">
                <a16:creationId xmlns:a16="http://schemas.microsoft.com/office/drawing/2014/main" id="{384BE76E-C3EE-4B53-A4D0-E2692D01BCF4}"/>
              </a:ext>
            </a:extLst>
          </p:cNvPr>
          <p:cNvGrpSpPr/>
          <p:nvPr/>
        </p:nvGrpSpPr>
        <p:grpSpPr>
          <a:xfrm>
            <a:off x="11753953" y="3375866"/>
            <a:ext cx="390587" cy="280800"/>
            <a:chOff x="11753953" y="3375866"/>
            <a:chExt cx="390587" cy="280800"/>
          </a:xfrm>
          <a:solidFill>
            <a:srgbClr val="000000"/>
          </a:solidFill>
        </p:grpSpPr>
        <p:sp>
          <p:nvSpPr>
            <p:cNvPr id="50" name="Freeform: Shape 49">
              <a:extLst>
                <a:ext uri="{FF2B5EF4-FFF2-40B4-BE49-F238E27FC236}">
                  <a16:creationId xmlns:a16="http://schemas.microsoft.com/office/drawing/2014/main" id="{C41F9616-7F91-4D45-96A3-20559A3785A3}"/>
                </a:ext>
              </a:extLst>
            </p:cNvPr>
            <p:cNvSpPr/>
            <p:nvPr/>
          </p:nvSpPr>
          <p:spPr>
            <a:xfrm>
              <a:off x="11945112" y="3375866"/>
              <a:ext cx="19050" cy="66675"/>
            </a:xfrm>
            <a:custGeom>
              <a:avLst/>
              <a:gdLst>
                <a:gd name="connsiteX0" fmla="*/ 419 w 19050"/>
                <a:gd name="connsiteY0" fmla="*/ 130 h 66675"/>
                <a:gd name="connsiteX1" fmla="*/ 419 w 19050"/>
                <a:gd name="connsiteY1" fmla="*/ 66805 h 66675"/>
              </a:gdLst>
              <a:ahLst/>
              <a:cxnLst>
                <a:cxn ang="0">
                  <a:pos x="connsiteX0" y="connsiteY0"/>
                </a:cxn>
                <a:cxn ang="0">
                  <a:pos x="connsiteX1" y="connsiteY1"/>
                </a:cxn>
              </a:cxnLst>
              <a:rect l="l" t="t" r="r" b="b"/>
              <a:pathLst>
                <a:path w="19050" h="66675">
                  <a:moveTo>
                    <a:pt x="419" y="130"/>
                  </a:moveTo>
                  <a:lnTo>
                    <a:pt x="419" y="6680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1" name="Graphic 4">
              <a:extLst>
                <a:ext uri="{FF2B5EF4-FFF2-40B4-BE49-F238E27FC236}">
                  <a16:creationId xmlns:a16="http://schemas.microsoft.com/office/drawing/2014/main" id="{384BE76E-C3EE-4B53-A4D0-E2692D01BCF4}"/>
                </a:ext>
              </a:extLst>
            </p:cNvPr>
            <p:cNvGrpSpPr/>
            <p:nvPr/>
          </p:nvGrpSpPr>
          <p:grpSpPr>
            <a:xfrm>
              <a:off x="11753953" y="3512571"/>
              <a:ext cx="390587" cy="144095"/>
              <a:chOff x="11753953" y="3512571"/>
              <a:chExt cx="390587" cy="144095"/>
            </a:xfrm>
            <a:solidFill>
              <a:srgbClr val="000000"/>
            </a:solidFill>
          </p:grpSpPr>
          <p:sp>
            <p:nvSpPr>
              <p:cNvPr id="52" name="Freeform: Shape 51">
                <a:extLst>
                  <a:ext uri="{FF2B5EF4-FFF2-40B4-BE49-F238E27FC236}">
                    <a16:creationId xmlns:a16="http://schemas.microsoft.com/office/drawing/2014/main" id="{A73B31F0-B19B-476D-8593-E549D2BE3660}"/>
                  </a:ext>
                </a:extLst>
              </p:cNvPr>
              <p:cNvSpPr/>
              <p:nvPr/>
            </p:nvSpPr>
            <p:spPr>
              <a:xfrm flipV="1">
                <a:off x="11753953" y="3515071"/>
                <a:ext cx="82688" cy="138886"/>
              </a:xfrm>
              <a:custGeom>
                <a:avLst/>
                <a:gdLst>
                  <a:gd name="connsiteX0" fmla="*/ 3087 w 82688"/>
                  <a:gd name="connsiteY0" fmla="*/ 15910 h 138886"/>
                  <a:gd name="connsiteX1" fmla="*/ 33775 w 82688"/>
                  <a:gd name="connsiteY1" fmla="*/ 15910 h 138886"/>
                  <a:gd name="connsiteX2" fmla="*/ 33775 w 82688"/>
                  <a:gd name="connsiteY2" fmla="*/ 121875 h 138886"/>
                  <a:gd name="connsiteX3" fmla="*/ 378 w 82688"/>
                  <a:gd name="connsiteY3" fmla="*/ 115178 h 138886"/>
                  <a:gd name="connsiteX4" fmla="*/ 378 w 82688"/>
                  <a:gd name="connsiteY4" fmla="*/ 132293 h 138886"/>
                  <a:gd name="connsiteX5" fmla="*/ 33597 w 82688"/>
                  <a:gd name="connsiteY5" fmla="*/ 138990 h 138886"/>
                  <a:gd name="connsiteX6" fmla="*/ 52379 w 82688"/>
                  <a:gd name="connsiteY6" fmla="*/ 138990 h 138886"/>
                  <a:gd name="connsiteX7" fmla="*/ 52379 w 82688"/>
                  <a:gd name="connsiteY7" fmla="*/ 15910 h 138886"/>
                  <a:gd name="connsiteX8" fmla="*/ 83067 w 82688"/>
                  <a:gd name="connsiteY8" fmla="*/ 15910 h 138886"/>
                  <a:gd name="connsiteX9" fmla="*/ 83067 w 82688"/>
                  <a:gd name="connsiteY9" fmla="*/ 104 h 138886"/>
                  <a:gd name="connsiteX10" fmla="*/ 3087 w 82688"/>
                  <a:gd name="connsiteY10" fmla="*/ 104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3087" y="15910"/>
                    </a:moveTo>
                    <a:lnTo>
                      <a:pt x="33775" y="15910"/>
                    </a:lnTo>
                    <a:lnTo>
                      <a:pt x="33775" y="121875"/>
                    </a:lnTo>
                    <a:lnTo>
                      <a:pt x="378" y="115178"/>
                    </a:lnTo>
                    <a:lnTo>
                      <a:pt x="378" y="132293"/>
                    </a:lnTo>
                    <a:lnTo>
                      <a:pt x="33597" y="138990"/>
                    </a:lnTo>
                    <a:lnTo>
                      <a:pt x="52379" y="138990"/>
                    </a:lnTo>
                    <a:lnTo>
                      <a:pt x="52379" y="15910"/>
                    </a:lnTo>
                    <a:lnTo>
                      <a:pt x="83067" y="15910"/>
                    </a:lnTo>
                    <a:lnTo>
                      <a:pt x="83067" y="104"/>
                    </a:lnTo>
                    <a:lnTo>
                      <a:pt x="3087" y="104"/>
                    </a:lnTo>
                    <a:close/>
                  </a:path>
                </a:pathLst>
              </a:custGeom>
              <a:solidFill>
                <a:srgbClr val="000000"/>
              </a:solidFill>
              <a:ln w="1905" cap="flat">
                <a:noFill/>
                <a:prstDash val="solid"/>
                <a:round/>
              </a:ln>
            </p:spPr>
            <p:txBody>
              <a:bodyPr rtlCol="0" anchor="ctr"/>
              <a:lstStyle/>
              <a:p>
                <a:endParaRPr lang="en-US"/>
              </a:p>
            </p:txBody>
          </p:sp>
          <p:sp>
            <p:nvSpPr>
              <p:cNvPr id="53" name="Freeform: Shape 52">
                <a:extLst>
                  <a:ext uri="{FF2B5EF4-FFF2-40B4-BE49-F238E27FC236}">
                    <a16:creationId xmlns:a16="http://schemas.microsoft.com/office/drawing/2014/main" id="{49B3DF34-3455-4084-A491-7FC81F696750}"/>
                  </a:ext>
                </a:extLst>
              </p:cNvPr>
              <p:cNvSpPr/>
              <p:nvPr/>
            </p:nvSpPr>
            <p:spPr>
              <a:xfrm flipV="1">
                <a:off x="11868934" y="3515071"/>
                <a:ext cx="89862" cy="141594"/>
              </a:xfrm>
              <a:custGeom>
                <a:avLst/>
                <a:gdLst>
                  <a:gd name="connsiteX0" fmla="*/ 6250 w 89862"/>
                  <a:gd name="connsiteY0" fmla="*/ 141700 h 141594"/>
                  <a:gd name="connsiteX1" fmla="*/ 80009 w 89862"/>
                  <a:gd name="connsiteY1" fmla="*/ 141700 h 141594"/>
                  <a:gd name="connsiteX2" fmla="*/ 80009 w 89862"/>
                  <a:gd name="connsiteY2" fmla="*/ 125865 h 141594"/>
                  <a:gd name="connsiteX3" fmla="*/ 23454 w 89862"/>
                  <a:gd name="connsiteY3" fmla="*/ 125865 h 141594"/>
                  <a:gd name="connsiteX4" fmla="*/ 23454 w 89862"/>
                  <a:gd name="connsiteY4" fmla="*/ 91843 h 141594"/>
                  <a:gd name="connsiteX5" fmla="*/ 31610 w 89862"/>
                  <a:gd name="connsiteY5" fmla="*/ 93926 h 141594"/>
                  <a:gd name="connsiteX6" fmla="*/ 39826 w 89862"/>
                  <a:gd name="connsiteY6" fmla="*/ 94611 h 141594"/>
                  <a:gd name="connsiteX7" fmla="*/ 76646 w 89862"/>
                  <a:gd name="connsiteY7" fmla="*/ 81871 h 141594"/>
                  <a:gd name="connsiteX8" fmla="*/ 90248 w 89862"/>
                  <a:gd name="connsiteY8" fmla="*/ 47373 h 141594"/>
                  <a:gd name="connsiteX9" fmla="*/ 76288 w 89862"/>
                  <a:gd name="connsiteY9" fmla="*/ 12517 h 141594"/>
                  <a:gd name="connsiteX10" fmla="*/ 36938 w 89862"/>
                  <a:gd name="connsiteY10" fmla="*/ 105 h 141594"/>
                  <a:gd name="connsiteX11" fmla="*/ 19109 w 89862"/>
                  <a:gd name="connsiteY11" fmla="*/ 1593 h 141594"/>
                  <a:gd name="connsiteX12" fmla="*/ 386 w 89862"/>
                  <a:gd name="connsiteY12" fmla="*/ 6058 h 141594"/>
                  <a:gd name="connsiteX13" fmla="*/ 386 w 89862"/>
                  <a:gd name="connsiteY13" fmla="*/ 24959 h 141594"/>
                  <a:gd name="connsiteX14" fmla="*/ 17680 w 89862"/>
                  <a:gd name="connsiteY14" fmla="*/ 18173 h 141594"/>
                  <a:gd name="connsiteX15" fmla="*/ 36551 w 89862"/>
                  <a:gd name="connsiteY15" fmla="*/ 15940 h 141594"/>
                  <a:gd name="connsiteX16" fmla="*/ 62031 w 89862"/>
                  <a:gd name="connsiteY16" fmla="*/ 24394 h 141594"/>
                  <a:gd name="connsiteX17" fmla="*/ 71437 w 89862"/>
                  <a:gd name="connsiteY17" fmla="*/ 47373 h 141594"/>
                  <a:gd name="connsiteX18" fmla="*/ 62031 w 89862"/>
                  <a:gd name="connsiteY18" fmla="*/ 70322 h 141594"/>
                  <a:gd name="connsiteX19" fmla="*/ 36551 w 89862"/>
                  <a:gd name="connsiteY19" fmla="*/ 78805 h 141594"/>
                  <a:gd name="connsiteX20" fmla="*/ 21520 w 89862"/>
                  <a:gd name="connsiteY20" fmla="*/ 77138 h 141594"/>
                  <a:gd name="connsiteX21" fmla="*/ 6250 w 89862"/>
                  <a:gd name="connsiteY21" fmla="*/ 71929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250" y="141700"/>
                    </a:moveTo>
                    <a:lnTo>
                      <a:pt x="80009" y="141700"/>
                    </a:lnTo>
                    <a:lnTo>
                      <a:pt x="80009" y="125865"/>
                    </a:lnTo>
                    <a:lnTo>
                      <a:pt x="23454" y="125865"/>
                    </a:lnTo>
                    <a:lnTo>
                      <a:pt x="23454" y="91843"/>
                    </a:lnTo>
                    <a:cubicBezTo>
                      <a:pt x="26173" y="92775"/>
                      <a:pt x="28892" y="93470"/>
                      <a:pt x="31610" y="93926"/>
                    </a:cubicBezTo>
                    <a:cubicBezTo>
                      <a:pt x="34349" y="94383"/>
                      <a:pt x="37087" y="94611"/>
                      <a:pt x="39826" y="94611"/>
                    </a:cubicBezTo>
                    <a:cubicBezTo>
                      <a:pt x="55324" y="94611"/>
                      <a:pt x="67597" y="90364"/>
                      <a:pt x="76646" y="81871"/>
                    </a:cubicBezTo>
                    <a:cubicBezTo>
                      <a:pt x="85714" y="73378"/>
                      <a:pt x="90248" y="61878"/>
                      <a:pt x="90248" y="47373"/>
                    </a:cubicBezTo>
                    <a:cubicBezTo>
                      <a:pt x="90248" y="32430"/>
                      <a:pt x="85595" y="20812"/>
                      <a:pt x="76288" y="12517"/>
                    </a:cubicBezTo>
                    <a:cubicBezTo>
                      <a:pt x="66982" y="4242"/>
                      <a:pt x="53865" y="105"/>
                      <a:pt x="36938" y="105"/>
                    </a:cubicBezTo>
                    <a:cubicBezTo>
                      <a:pt x="31104" y="105"/>
                      <a:pt x="25161" y="601"/>
                      <a:pt x="19109" y="1593"/>
                    </a:cubicBezTo>
                    <a:cubicBezTo>
                      <a:pt x="13076" y="2585"/>
                      <a:pt x="6835" y="4074"/>
                      <a:pt x="386" y="6058"/>
                    </a:cubicBezTo>
                    <a:lnTo>
                      <a:pt x="386" y="24959"/>
                    </a:lnTo>
                    <a:cubicBezTo>
                      <a:pt x="5962" y="21923"/>
                      <a:pt x="11727" y="19661"/>
                      <a:pt x="17680" y="18173"/>
                    </a:cubicBezTo>
                    <a:cubicBezTo>
                      <a:pt x="23633" y="16684"/>
                      <a:pt x="29924" y="15940"/>
                      <a:pt x="36551" y="15940"/>
                    </a:cubicBezTo>
                    <a:cubicBezTo>
                      <a:pt x="47287" y="15940"/>
                      <a:pt x="55780" y="18758"/>
                      <a:pt x="62031" y="24394"/>
                    </a:cubicBezTo>
                    <a:cubicBezTo>
                      <a:pt x="68301" y="30029"/>
                      <a:pt x="71437" y="37689"/>
                      <a:pt x="71437" y="47373"/>
                    </a:cubicBezTo>
                    <a:cubicBezTo>
                      <a:pt x="71437" y="57037"/>
                      <a:pt x="68301" y="64686"/>
                      <a:pt x="62031" y="70322"/>
                    </a:cubicBezTo>
                    <a:cubicBezTo>
                      <a:pt x="55780" y="75977"/>
                      <a:pt x="47287" y="78805"/>
                      <a:pt x="36551" y="78805"/>
                    </a:cubicBezTo>
                    <a:cubicBezTo>
                      <a:pt x="31531" y="78805"/>
                      <a:pt x="26520" y="78250"/>
                      <a:pt x="21520" y="77138"/>
                    </a:cubicBezTo>
                    <a:cubicBezTo>
                      <a:pt x="16539" y="76027"/>
                      <a:pt x="11449" y="74291"/>
                      <a:pt x="6250" y="71929"/>
                    </a:cubicBezTo>
                    <a:close/>
                  </a:path>
                </a:pathLst>
              </a:custGeom>
              <a:solidFill>
                <a:srgbClr val="000000"/>
              </a:solidFill>
              <a:ln w="1905" cap="flat">
                <a:noFill/>
                <a:prstDash val="solid"/>
                <a:round/>
              </a:ln>
            </p:spPr>
            <p:txBody>
              <a:bodyPr rtlCol="0" anchor="ctr"/>
              <a:lstStyle/>
              <a:p>
                <a:endParaRPr lang="en-US"/>
              </a:p>
            </p:txBody>
          </p:sp>
          <p:sp>
            <p:nvSpPr>
              <p:cNvPr id="54" name="Freeform: Shape 53">
                <a:extLst>
                  <a:ext uri="{FF2B5EF4-FFF2-40B4-BE49-F238E27FC236}">
                    <a16:creationId xmlns:a16="http://schemas.microsoft.com/office/drawing/2014/main" id="{1B9BDECF-F0F3-46D0-93B8-AF30BEB9C10A}"/>
                  </a:ext>
                </a:extLst>
              </p:cNvPr>
              <p:cNvSpPr/>
              <p:nvPr/>
            </p:nvSpPr>
            <p:spPr>
              <a:xfrm flipV="1">
                <a:off x="11995791" y="3630324"/>
                <a:ext cx="19645" cy="23633"/>
              </a:xfrm>
              <a:custGeom>
                <a:avLst/>
                <a:gdLst>
                  <a:gd name="connsiteX0" fmla="*/ 406 w 19645"/>
                  <a:gd name="connsiteY0" fmla="*/ 23771 h 23633"/>
                  <a:gd name="connsiteX1" fmla="*/ 20052 w 19645"/>
                  <a:gd name="connsiteY1" fmla="*/ 23771 h 23633"/>
                  <a:gd name="connsiteX2" fmla="*/ 20052 w 19645"/>
                  <a:gd name="connsiteY2" fmla="*/ 137 h 23633"/>
                  <a:gd name="connsiteX3" fmla="*/ 406 w 19645"/>
                  <a:gd name="connsiteY3" fmla="*/ 137 h 23633"/>
                </a:gdLst>
                <a:ahLst/>
                <a:cxnLst>
                  <a:cxn ang="0">
                    <a:pos x="connsiteX0" y="connsiteY0"/>
                  </a:cxn>
                  <a:cxn ang="0">
                    <a:pos x="connsiteX1" y="connsiteY1"/>
                  </a:cxn>
                  <a:cxn ang="0">
                    <a:pos x="connsiteX2" y="connsiteY2"/>
                  </a:cxn>
                  <a:cxn ang="0">
                    <a:pos x="connsiteX3" y="connsiteY3"/>
                  </a:cxn>
                </a:cxnLst>
                <a:rect l="l" t="t" r="r" b="b"/>
                <a:pathLst>
                  <a:path w="19645" h="23633">
                    <a:moveTo>
                      <a:pt x="406" y="23771"/>
                    </a:moveTo>
                    <a:lnTo>
                      <a:pt x="20052" y="23771"/>
                    </a:lnTo>
                    <a:lnTo>
                      <a:pt x="20052" y="137"/>
                    </a:lnTo>
                    <a:lnTo>
                      <a:pt x="406" y="137"/>
                    </a:lnTo>
                    <a:close/>
                  </a:path>
                </a:pathLst>
              </a:custGeom>
              <a:solidFill>
                <a:srgbClr val="000000"/>
              </a:solidFill>
              <a:ln w="1905" cap="flat">
                <a:noFill/>
                <a:prstDash val="solid"/>
                <a:round/>
              </a:ln>
            </p:spPr>
            <p:txBody>
              <a:bodyPr rtlCol="0" anchor="ctr"/>
              <a:lstStyle/>
              <a:p>
                <a:endParaRPr lang="en-US"/>
              </a:p>
            </p:txBody>
          </p:sp>
          <p:sp>
            <p:nvSpPr>
              <p:cNvPr id="55" name="Freeform: Shape 54">
                <a:extLst>
                  <a:ext uri="{FF2B5EF4-FFF2-40B4-BE49-F238E27FC236}">
                    <a16:creationId xmlns:a16="http://schemas.microsoft.com/office/drawing/2014/main" id="{15767296-84F5-40B4-AD71-6C05C20F8052}"/>
                  </a:ext>
                </a:extLst>
              </p:cNvPr>
              <p:cNvSpPr/>
              <p:nvPr/>
            </p:nvSpPr>
            <p:spPr>
              <a:xfrm flipV="1">
                <a:off x="12048547" y="3512571"/>
                <a:ext cx="95994" cy="144095"/>
              </a:xfrm>
              <a:custGeom>
                <a:avLst/>
                <a:gdLst>
                  <a:gd name="connsiteX0" fmla="*/ 48377 w 95994"/>
                  <a:gd name="connsiteY0" fmla="*/ 129317 h 144095"/>
                  <a:gd name="connsiteX1" fmla="*/ 26559 w 95994"/>
                  <a:gd name="connsiteY1" fmla="*/ 115029 h 144095"/>
                  <a:gd name="connsiteX2" fmla="*/ 19267 w 95994"/>
                  <a:gd name="connsiteY2" fmla="*/ 72107 h 144095"/>
                  <a:gd name="connsiteX3" fmla="*/ 26559 w 95994"/>
                  <a:gd name="connsiteY3" fmla="*/ 29274 h 144095"/>
                  <a:gd name="connsiteX4" fmla="*/ 48377 w 95994"/>
                  <a:gd name="connsiteY4" fmla="*/ 14987 h 144095"/>
                  <a:gd name="connsiteX5" fmla="*/ 70285 w 95994"/>
                  <a:gd name="connsiteY5" fmla="*/ 29274 h 144095"/>
                  <a:gd name="connsiteX6" fmla="*/ 77607 w 95994"/>
                  <a:gd name="connsiteY6" fmla="*/ 72107 h 144095"/>
                  <a:gd name="connsiteX7" fmla="*/ 70285 w 95994"/>
                  <a:gd name="connsiteY7" fmla="*/ 115029 h 144095"/>
                  <a:gd name="connsiteX8" fmla="*/ 48377 w 95994"/>
                  <a:gd name="connsiteY8" fmla="*/ 129317 h 144095"/>
                  <a:gd name="connsiteX9" fmla="*/ 48377 w 95994"/>
                  <a:gd name="connsiteY9" fmla="*/ 144200 h 144095"/>
                  <a:gd name="connsiteX10" fmla="*/ 84066 w 95994"/>
                  <a:gd name="connsiteY10" fmla="*/ 125715 h 144095"/>
                  <a:gd name="connsiteX11" fmla="*/ 96389 w 95994"/>
                  <a:gd name="connsiteY11" fmla="*/ 72107 h 144095"/>
                  <a:gd name="connsiteX12" fmla="*/ 84066 w 95994"/>
                  <a:gd name="connsiteY12" fmla="*/ 18559 h 144095"/>
                  <a:gd name="connsiteX13" fmla="*/ 48377 w 95994"/>
                  <a:gd name="connsiteY13" fmla="*/ 104 h 144095"/>
                  <a:gd name="connsiteX14" fmla="*/ 12718 w 95994"/>
                  <a:gd name="connsiteY14" fmla="*/ 18559 h 144095"/>
                  <a:gd name="connsiteX15" fmla="*/ 395 w 95994"/>
                  <a:gd name="connsiteY15" fmla="*/ 72107 h 144095"/>
                  <a:gd name="connsiteX16" fmla="*/ 12718 w 95994"/>
                  <a:gd name="connsiteY16" fmla="*/ 125715 h 144095"/>
                  <a:gd name="connsiteX17" fmla="*/ 48377 w 95994"/>
                  <a:gd name="connsiteY17" fmla="*/ 14420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377" y="129317"/>
                    </a:moveTo>
                    <a:cubicBezTo>
                      <a:pt x="38713" y="129317"/>
                      <a:pt x="31441" y="124554"/>
                      <a:pt x="26559" y="115029"/>
                    </a:cubicBezTo>
                    <a:cubicBezTo>
                      <a:pt x="21697" y="105524"/>
                      <a:pt x="19267" y="91217"/>
                      <a:pt x="19267" y="72107"/>
                    </a:cubicBezTo>
                    <a:cubicBezTo>
                      <a:pt x="19267" y="53077"/>
                      <a:pt x="21697" y="38799"/>
                      <a:pt x="26559" y="29274"/>
                    </a:cubicBezTo>
                    <a:cubicBezTo>
                      <a:pt x="31441" y="19749"/>
                      <a:pt x="38713" y="14987"/>
                      <a:pt x="48377" y="14987"/>
                    </a:cubicBezTo>
                    <a:cubicBezTo>
                      <a:pt x="58121" y="14987"/>
                      <a:pt x="65423" y="19749"/>
                      <a:pt x="70285" y="29274"/>
                    </a:cubicBezTo>
                    <a:cubicBezTo>
                      <a:pt x="75167" y="38799"/>
                      <a:pt x="77607" y="53077"/>
                      <a:pt x="77607" y="72107"/>
                    </a:cubicBezTo>
                    <a:cubicBezTo>
                      <a:pt x="77607" y="91217"/>
                      <a:pt x="75167" y="105524"/>
                      <a:pt x="70285" y="115029"/>
                    </a:cubicBezTo>
                    <a:cubicBezTo>
                      <a:pt x="65423" y="124554"/>
                      <a:pt x="58121" y="129317"/>
                      <a:pt x="48377" y="129317"/>
                    </a:cubicBezTo>
                    <a:close/>
                    <a:moveTo>
                      <a:pt x="48377" y="144200"/>
                    </a:moveTo>
                    <a:cubicBezTo>
                      <a:pt x="63955" y="144200"/>
                      <a:pt x="75851" y="138038"/>
                      <a:pt x="84066" y="125715"/>
                    </a:cubicBezTo>
                    <a:cubicBezTo>
                      <a:pt x="92282" y="113412"/>
                      <a:pt x="96389" y="95543"/>
                      <a:pt x="96389" y="72107"/>
                    </a:cubicBezTo>
                    <a:cubicBezTo>
                      <a:pt x="96389" y="48731"/>
                      <a:pt x="92282" y="30882"/>
                      <a:pt x="84066" y="18559"/>
                    </a:cubicBezTo>
                    <a:cubicBezTo>
                      <a:pt x="75851" y="6256"/>
                      <a:pt x="63955" y="104"/>
                      <a:pt x="48377" y="104"/>
                    </a:cubicBezTo>
                    <a:cubicBezTo>
                      <a:pt x="32820" y="104"/>
                      <a:pt x="20933" y="6256"/>
                      <a:pt x="12718" y="18559"/>
                    </a:cubicBezTo>
                    <a:cubicBezTo>
                      <a:pt x="4503" y="30882"/>
                      <a:pt x="395" y="48731"/>
                      <a:pt x="395" y="72107"/>
                    </a:cubicBezTo>
                    <a:cubicBezTo>
                      <a:pt x="395" y="95543"/>
                      <a:pt x="4503" y="113412"/>
                      <a:pt x="12718" y="125715"/>
                    </a:cubicBezTo>
                    <a:cubicBezTo>
                      <a:pt x="20933" y="138038"/>
                      <a:pt x="32820" y="144200"/>
                      <a:pt x="48377" y="144200"/>
                    </a:cubicBezTo>
                    <a:close/>
                  </a:path>
                </a:pathLst>
              </a:custGeom>
              <a:solidFill>
                <a:srgbClr val="000000"/>
              </a:solidFill>
              <a:ln w="1905" cap="flat">
                <a:noFill/>
                <a:prstDash val="solid"/>
                <a:round/>
              </a:ln>
            </p:spPr>
            <p:txBody>
              <a:bodyPr rtlCol="0" anchor="ctr"/>
              <a:lstStyle/>
              <a:p>
                <a:endParaRPr lang="en-US"/>
              </a:p>
            </p:txBody>
          </p:sp>
        </p:grpSp>
      </p:grpSp>
      <p:grpSp>
        <p:nvGrpSpPr>
          <p:cNvPr id="67" name="Graphic 4">
            <a:extLst>
              <a:ext uri="{FF2B5EF4-FFF2-40B4-BE49-F238E27FC236}">
                <a16:creationId xmlns:a16="http://schemas.microsoft.com/office/drawing/2014/main" id="{384BE76E-C3EE-4B53-A4D0-E2692D01BCF4}"/>
              </a:ext>
            </a:extLst>
          </p:cNvPr>
          <p:cNvGrpSpPr/>
          <p:nvPr/>
        </p:nvGrpSpPr>
        <p:grpSpPr>
          <a:xfrm>
            <a:off x="7999806" y="3306850"/>
            <a:ext cx="241985" cy="144095"/>
            <a:chOff x="7999806" y="3306850"/>
            <a:chExt cx="241985" cy="144095"/>
          </a:xfrm>
          <a:solidFill>
            <a:srgbClr val="000000"/>
          </a:solidFill>
        </p:grpSpPr>
        <p:sp>
          <p:nvSpPr>
            <p:cNvPr id="68" name="Freeform: Shape 67">
              <a:extLst>
                <a:ext uri="{FF2B5EF4-FFF2-40B4-BE49-F238E27FC236}">
                  <a16:creationId xmlns:a16="http://schemas.microsoft.com/office/drawing/2014/main" id="{5083E139-3998-4BA0-88F9-499A9DB082A6}"/>
                </a:ext>
              </a:extLst>
            </p:cNvPr>
            <p:cNvSpPr/>
            <p:nvPr/>
          </p:nvSpPr>
          <p:spPr>
            <a:xfrm>
              <a:off x="8175117" y="3375866"/>
              <a:ext cx="66675" cy="19050"/>
            </a:xfrm>
            <a:custGeom>
              <a:avLst/>
              <a:gdLst>
                <a:gd name="connsiteX0" fmla="*/ 66900 w 66675"/>
                <a:gd name="connsiteY0" fmla="*/ 130 h 19050"/>
                <a:gd name="connsiteX1" fmla="*/ 225 w 66675"/>
                <a:gd name="connsiteY1" fmla="*/ 130 h 19050"/>
              </a:gdLst>
              <a:ahLst/>
              <a:cxnLst>
                <a:cxn ang="0">
                  <a:pos x="connsiteX0" y="connsiteY0"/>
                </a:cxn>
                <a:cxn ang="0">
                  <a:pos x="connsiteX1" y="connsiteY1"/>
                </a:cxn>
              </a:cxnLst>
              <a:rect l="l" t="t" r="r" b="b"/>
              <a:pathLst>
                <a:path w="66675" h="19050">
                  <a:moveTo>
                    <a:pt x="66900" y="130"/>
                  </a:moveTo>
                  <a:lnTo>
                    <a:pt x="225" y="130"/>
                  </a:lnTo>
                </a:path>
              </a:pathLst>
            </a:custGeom>
            <a:solidFill>
              <a:srgbClr val="000000"/>
            </a:solidFill>
            <a:ln w="15240" cap="flat">
              <a:solidFill>
                <a:srgbClr val="000000"/>
              </a:solidFill>
              <a:prstDash val="solid"/>
              <a:round/>
            </a:ln>
          </p:spPr>
          <p:txBody>
            <a:bodyPr rtlCol="0" anchor="ctr"/>
            <a:lstStyle/>
            <a:p>
              <a:endParaRPr lang="en-US"/>
            </a:p>
          </p:txBody>
        </p:sp>
        <p:sp>
          <p:nvSpPr>
            <p:cNvPr id="69" name="Freeform: Shape 68">
              <a:extLst>
                <a:ext uri="{FF2B5EF4-FFF2-40B4-BE49-F238E27FC236}">
                  <a16:creationId xmlns:a16="http://schemas.microsoft.com/office/drawing/2014/main" id="{800DEC35-F7FA-489E-AE7B-62BF04CAF2F4}"/>
                </a:ext>
              </a:extLst>
            </p:cNvPr>
            <p:cNvSpPr/>
            <p:nvPr/>
          </p:nvSpPr>
          <p:spPr>
            <a:xfrm flipV="1">
              <a:off x="7999806" y="3306850"/>
              <a:ext cx="95994" cy="144095"/>
            </a:xfrm>
            <a:custGeom>
              <a:avLst/>
              <a:gdLst>
                <a:gd name="connsiteX0" fmla="*/ 48165 w 95994"/>
                <a:gd name="connsiteY0" fmla="*/ 129306 h 144095"/>
                <a:gd name="connsiteX1" fmla="*/ 26347 w 95994"/>
                <a:gd name="connsiteY1" fmla="*/ 115018 h 144095"/>
                <a:gd name="connsiteX2" fmla="*/ 19054 w 95994"/>
                <a:gd name="connsiteY2" fmla="*/ 72096 h 144095"/>
                <a:gd name="connsiteX3" fmla="*/ 26347 w 95994"/>
                <a:gd name="connsiteY3" fmla="*/ 29264 h 144095"/>
                <a:gd name="connsiteX4" fmla="*/ 48165 w 95994"/>
                <a:gd name="connsiteY4" fmla="*/ 14976 h 144095"/>
                <a:gd name="connsiteX5" fmla="*/ 70072 w 95994"/>
                <a:gd name="connsiteY5" fmla="*/ 29264 h 144095"/>
                <a:gd name="connsiteX6" fmla="*/ 77395 w 95994"/>
                <a:gd name="connsiteY6" fmla="*/ 72096 h 144095"/>
                <a:gd name="connsiteX7" fmla="*/ 70072 w 95994"/>
                <a:gd name="connsiteY7" fmla="*/ 115018 h 144095"/>
                <a:gd name="connsiteX8" fmla="*/ 48165 w 95994"/>
                <a:gd name="connsiteY8" fmla="*/ 129306 h 144095"/>
                <a:gd name="connsiteX9" fmla="*/ 48165 w 95994"/>
                <a:gd name="connsiteY9" fmla="*/ 144189 h 144095"/>
                <a:gd name="connsiteX10" fmla="*/ 83854 w 95994"/>
                <a:gd name="connsiteY10" fmla="*/ 125704 h 144095"/>
                <a:gd name="connsiteX11" fmla="*/ 96177 w 95994"/>
                <a:gd name="connsiteY11" fmla="*/ 72096 h 144095"/>
                <a:gd name="connsiteX12" fmla="*/ 83854 w 95994"/>
                <a:gd name="connsiteY12" fmla="*/ 18548 h 144095"/>
                <a:gd name="connsiteX13" fmla="*/ 48165 w 95994"/>
                <a:gd name="connsiteY13" fmla="*/ 93 h 144095"/>
                <a:gd name="connsiteX14" fmla="*/ 12506 w 95994"/>
                <a:gd name="connsiteY14" fmla="*/ 18548 h 144095"/>
                <a:gd name="connsiteX15" fmla="*/ 183 w 95994"/>
                <a:gd name="connsiteY15" fmla="*/ 72096 h 144095"/>
                <a:gd name="connsiteX16" fmla="*/ 12506 w 95994"/>
                <a:gd name="connsiteY16" fmla="*/ 125704 h 144095"/>
                <a:gd name="connsiteX17" fmla="*/ 48165 w 95994"/>
                <a:gd name="connsiteY17" fmla="*/ 144189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165" y="129306"/>
                  </a:moveTo>
                  <a:cubicBezTo>
                    <a:pt x="38501" y="129306"/>
                    <a:pt x="31228" y="124543"/>
                    <a:pt x="26347" y="115018"/>
                  </a:cubicBezTo>
                  <a:cubicBezTo>
                    <a:pt x="21485" y="105513"/>
                    <a:pt x="19054" y="91206"/>
                    <a:pt x="19054" y="72096"/>
                  </a:cubicBezTo>
                  <a:cubicBezTo>
                    <a:pt x="19054" y="53066"/>
                    <a:pt x="21485" y="38789"/>
                    <a:pt x="26347" y="29264"/>
                  </a:cubicBezTo>
                  <a:cubicBezTo>
                    <a:pt x="31228" y="19739"/>
                    <a:pt x="38501" y="14976"/>
                    <a:pt x="48165" y="14976"/>
                  </a:cubicBezTo>
                  <a:cubicBezTo>
                    <a:pt x="57908" y="14976"/>
                    <a:pt x="65211" y="19739"/>
                    <a:pt x="70072" y="29264"/>
                  </a:cubicBezTo>
                  <a:cubicBezTo>
                    <a:pt x="74954" y="38789"/>
                    <a:pt x="77395" y="53066"/>
                    <a:pt x="77395" y="72096"/>
                  </a:cubicBezTo>
                  <a:cubicBezTo>
                    <a:pt x="77395" y="91206"/>
                    <a:pt x="74954" y="105513"/>
                    <a:pt x="70072" y="115018"/>
                  </a:cubicBezTo>
                  <a:cubicBezTo>
                    <a:pt x="65211" y="124543"/>
                    <a:pt x="57908" y="129306"/>
                    <a:pt x="48165" y="129306"/>
                  </a:cubicBezTo>
                  <a:close/>
                  <a:moveTo>
                    <a:pt x="48165" y="144189"/>
                  </a:moveTo>
                  <a:cubicBezTo>
                    <a:pt x="63742" y="144189"/>
                    <a:pt x="75638" y="138027"/>
                    <a:pt x="83854" y="125704"/>
                  </a:cubicBezTo>
                  <a:cubicBezTo>
                    <a:pt x="92069" y="113401"/>
                    <a:pt x="96177" y="95532"/>
                    <a:pt x="96177" y="72096"/>
                  </a:cubicBezTo>
                  <a:cubicBezTo>
                    <a:pt x="96177" y="48721"/>
                    <a:pt x="92069" y="30871"/>
                    <a:pt x="83854" y="18548"/>
                  </a:cubicBezTo>
                  <a:cubicBezTo>
                    <a:pt x="75638" y="6245"/>
                    <a:pt x="63742" y="93"/>
                    <a:pt x="48165" y="93"/>
                  </a:cubicBezTo>
                  <a:cubicBezTo>
                    <a:pt x="32607" y="93"/>
                    <a:pt x="20721" y="6245"/>
                    <a:pt x="12506" y="18548"/>
                  </a:cubicBezTo>
                  <a:cubicBezTo>
                    <a:pt x="4290" y="30871"/>
                    <a:pt x="183" y="48721"/>
                    <a:pt x="183" y="72096"/>
                  </a:cubicBezTo>
                  <a:cubicBezTo>
                    <a:pt x="183" y="95532"/>
                    <a:pt x="4290" y="113401"/>
                    <a:pt x="12506" y="125704"/>
                  </a:cubicBezTo>
                  <a:cubicBezTo>
                    <a:pt x="20721" y="138027"/>
                    <a:pt x="32607" y="144189"/>
                    <a:pt x="48165" y="144189"/>
                  </a:cubicBezTo>
                  <a:close/>
                </a:path>
              </a:pathLst>
            </a:custGeom>
            <a:solidFill>
              <a:srgbClr val="000000"/>
            </a:solidFill>
            <a:ln w="1905" cap="flat">
              <a:noFill/>
              <a:prstDash val="solid"/>
              <a:round/>
            </a:ln>
          </p:spPr>
          <p:txBody>
            <a:bodyPr rtlCol="0" anchor="ctr"/>
            <a:lstStyle/>
            <a:p>
              <a:endParaRPr lang="en-US"/>
            </a:p>
          </p:txBody>
        </p:sp>
      </p:grpSp>
      <p:grpSp>
        <p:nvGrpSpPr>
          <p:cNvPr id="70" name="Graphic 4">
            <a:extLst>
              <a:ext uri="{FF2B5EF4-FFF2-40B4-BE49-F238E27FC236}">
                <a16:creationId xmlns:a16="http://schemas.microsoft.com/office/drawing/2014/main" id="{384BE76E-C3EE-4B53-A4D0-E2692D01BCF4}"/>
              </a:ext>
            </a:extLst>
          </p:cNvPr>
          <p:cNvGrpSpPr/>
          <p:nvPr/>
        </p:nvGrpSpPr>
        <p:grpSpPr>
          <a:xfrm>
            <a:off x="8001205" y="2867938"/>
            <a:ext cx="240586" cy="141386"/>
            <a:chOff x="8001205" y="2867938"/>
            <a:chExt cx="240586" cy="141386"/>
          </a:xfrm>
          <a:solidFill>
            <a:srgbClr val="000000"/>
          </a:solidFill>
        </p:grpSpPr>
        <p:sp>
          <p:nvSpPr>
            <p:cNvPr id="71" name="Freeform: Shape 70">
              <a:extLst>
                <a:ext uri="{FF2B5EF4-FFF2-40B4-BE49-F238E27FC236}">
                  <a16:creationId xmlns:a16="http://schemas.microsoft.com/office/drawing/2014/main" id="{E3A46856-3FBD-4810-AA00-16E8A49C401F}"/>
                </a:ext>
              </a:extLst>
            </p:cNvPr>
            <p:cNvSpPr/>
            <p:nvPr/>
          </p:nvSpPr>
          <p:spPr>
            <a:xfrm>
              <a:off x="8175117" y="2936954"/>
              <a:ext cx="66675" cy="19050"/>
            </a:xfrm>
            <a:custGeom>
              <a:avLst/>
              <a:gdLst>
                <a:gd name="connsiteX0" fmla="*/ 66900 w 66675"/>
                <a:gd name="connsiteY0" fmla="*/ 107 h 19050"/>
                <a:gd name="connsiteX1" fmla="*/ 225 w 66675"/>
                <a:gd name="connsiteY1" fmla="*/ 107 h 19050"/>
              </a:gdLst>
              <a:ahLst/>
              <a:cxnLst>
                <a:cxn ang="0">
                  <a:pos x="connsiteX0" y="connsiteY0"/>
                </a:cxn>
                <a:cxn ang="0">
                  <a:pos x="connsiteX1" y="connsiteY1"/>
                </a:cxn>
              </a:cxnLst>
              <a:rect l="l" t="t" r="r" b="b"/>
              <a:pathLst>
                <a:path w="66675" h="19050">
                  <a:moveTo>
                    <a:pt x="66900" y="107"/>
                  </a:moveTo>
                  <a:lnTo>
                    <a:pt x="225" y="107"/>
                  </a:lnTo>
                </a:path>
              </a:pathLst>
            </a:custGeom>
            <a:solidFill>
              <a:srgbClr val="000000"/>
            </a:solidFill>
            <a:ln w="15240" cap="flat">
              <a:solidFill>
                <a:srgbClr val="000000"/>
              </a:solidFill>
              <a:prstDash val="solid"/>
              <a:round/>
            </a:ln>
          </p:spPr>
          <p:txBody>
            <a:bodyPr rtlCol="0" anchor="ctr"/>
            <a:lstStyle/>
            <a:p>
              <a:endParaRPr lang="en-US"/>
            </a:p>
          </p:txBody>
        </p:sp>
        <p:sp>
          <p:nvSpPr>
            <p:cNvPr id="72" name="Freeform: Shape 71">
              <a:extLst>
                <a:ext uri="{FF2B5EF4-FFF2-40B4-BE49-F238E27FC236}">
                  <a16:creationId xmlns:a16="http://schemas.microsoft.com/office/drawing/2014/main" id="{3A8C3F26-2D34-47A2-92FC-AE3EF5F0207A}"/>
                </a:ext>
              </a:extLst>
            </p:cNvPr>
            <p:cNvSpPr/>
            <p:nvPr/>
          </p:nvSpPr>
          <p:spPr>
            <a:xfrm flipV="1">
              <a:off x="8001205" y="2867938"/>
              <a:ext cx="88165" cy="141386"/>
            </a:xfrm>
            <a:custGeom>
              <a:avLst/>
              <a:gdLst>
                <a:gd name="connsiteX0" fmla="*/ 22776 w 88165"/>
                <a:gd name="connsiteY0" fmla="*/ 15875 h 141386"/>
                <a:gd name="connsiteX1" fmla="*/ 88350 w 88165"/>
                <a:gd name="connsiteY1" fmla="*/ 15875 h 141386"/>
                <a:gd name="connsiteX2" fmla="*/ 88350 w 88165"/>
                <a:gd name="connsiteY2" fmla="*/ 70 h 141386"/>
                <a:gd name="connsiteX3" fmla="*/ 184 w 88165"/>
                <a:gd name="connsiteY3" fmla="*/ 70 h 141386"/>
                <a:gd name="connsiteX4" fmla="*/ 184 w 88165"/>
                <a:gd name="connsiteY4" fmla="*/ 15875 h 141386"/>
                <a:gd name="connsiteX5" fmla="*/ 29324 w 88165"/>
                <a:gd name="connsiteY5" fmla="*/ 45581 h 141386"/>
                <a:gd name="connsiteX6" fmla="*/ 52542 w 88165"/>
                <a:gd name="connsiteY6" fmla="*/ 69661 h 141386"/>
                <a:gd name="connsiteX7" fmla="*/ 65133 w 88165"/>
                <a:gd name="connsiteY7" fmla="*/ 86806 h 141386"/>
                <a:gd name="connsiteX8" fmla="*/ 68734 w 88165"/>
                <a:gd name="connsiteY8" fmla="*/ 100618 h 141386"/>
                <a:gd name="connsiteX9" fmla="*/ 60965 w 88165"/>
                <a:gd name="connsiteY9" fmla="*/ 118656 h 141386"/>
                <a:gd name="connsiteX10" fmla="*/ 40725 w 88165"/>
                <a:gd name="connsiteY10" fmla="*/ 125651 h 141386"/>
                <a:gd name="connsiteX11" fmla="*/ 22062 w 88165"/>
                <a:gd name="connsiteY11" fmla="*/ 122585 h 141386"/>
                <a:gd name="connsiteX12" fmla="*/ 1107 w 88165"/>
                <a:gd name="connsiteY12" fmla="*/ 113268 h 141386"/>
                <a:gd name="connsiteX13" fmla="*/ 1107 w 88165"/>
                <a:gd name="connsiteY13" fmla="*/ 132259 h 141386"/>
                <a:gd name="connsiteX14" fmla="*/ 22300 w 88165"/>
                <a:gd name="connsiteY14" fmla="*/ 139135 h 141386"/>
                <a:gd name="connsiteX15" fmla="*/ 40368 w 88165"/>
                <a:gd name="connsiteY15" fmla="*/ 141456 h 141386"/>
                <a:gd name="connsiteX16" fmla="*/ 74777 w 88165"/>
                <a:gd name="connsiteY16" fmla="*/ 130651 h 141386"/>
                <a:gd name="connsiteX17" fmla="*/ 87606 w 88165"/>
                <a:gd name="connsiteY17" fmla="*/ 101838 h 141386"/>
                <a:gd name="connsiteX18" fmla="*/ 84391 w 88165"/>
                <a:gd name="connsiteY18" fmla="*/ 85586 h 141386"/>
                <a:gd name="connsiteX19" fmla="*/ 72723 w 88165"/>
                <a:gd name="connsiteY19" fmla="*/ 67518 h 141386"/>
                <a:gd name="connsiteX20" fmla="*/ 57929 w 88165"/>
                <a:gd name="connsiteY20" fmla="*/ 51921 h 141386"/>
                <a:gd name="connsiteX21" fmla="*/ 22776 w 88165"/>
                <a:gd name="connsiteY21" fmla="*/ 15875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776" y="15875"/>
                  </a:moveTo>
                  <a:lnTo>
                    <a:pt x="88350" y="15875"/>
                  </a:lnTo>
                  <a:lnTo>
                    <a:pt x="88350" y="70"/>
                  </a:lnTo>
                  <a:lnTo>
                    <a:pt x="184" y="70"/>
                  </a:lnTo>
                  <a:lnTo>
                    <a:pt x="184" y="15875"/>
                  </a:lnTo>
                  <a:cubicBezTo>
                    <a:pt x="7308" y="23257"/>
                    <a:pt x="17021" y="33159"/>
                    <a:pt x="29324" y="45581"/>
                  </a:cubicBezTo>
                  <a:cubicBezTo>
                    <a:pt x="41647" y="58023"/>
                    <a:pt x="49386" y="66050"/>
                    <a:pt x="52542" y="69661"/>
                  </a:cubicBezTo>
                  <a:cubicBezTo>
                    <a:pt x="58554" y="76408"/>
                    <a:pt x="62751" y="82123"/>
                    <a:pt x="65133" y="86806"/>
                  </a:cubicBezTo>
                  <a:cubicBezTo>
                    <a:pt x="67534" y="91490"/>
                    <a:pt x="68734" y="96093"/>
                    <a:pt x="68734" y="100618"/>
                  </a:cubicBezTo>
                  <a:cubicBezTo>
                    <a:pt x="68734" y="108000"/>
                    <a:pt x="66144" y="114012"/>
                    <a:pt x="60965" y="118656"/>
                  </a:cubicBezTo>
                  <a:cubicBezTo>
                    <a:pt x="55786" y="123319"/>
                    <a:pt x="49039" y="125651"/>
                    <a:pt x="40725" y="125651"/>
                  </a:cubicBezTo>
                  <a:cubicBezTo>
                    <a:pt x="34831" y="125651"/>
                    <a:pt x="28610" y="124629"/>
                    <a:pt x="22062" y="122585"/>
                  </a:cubicBezTo>
                  <a:cubicBezTo>
                    <a:pt x="15533" y="120541"/>
                    <a:pt x="8548" y="117435"/>
                    <a:pt x="1107" y="113268"/>
                  </a:cubicBezTo>
                  <a:lnTo>
                    <a:pt x="1107" y="132259"/>
                  </a:lnTo>
                  <a:cubicBezTo>
                    <a:pt x="8667" y="135295"/>
                    <a:pt x="15731" y="137587"/>
                    <a:pt x="22300" y="139135"/>
                  </a:cubicBezTo>
                  <a:cubicBezTo>
                    <a:pt x="28888" y="140682"/>
                    <a:pt x="34910" y="141456"/>
                    <a:pt x="40368" y="141456"/>
                  </a:cubicBezTo>
                  <a:cubicBezTo>
                    <a:pt x="54754" y="141456"/>
                    <a:pt x="66224" y="137855"/>
                    <a:pt x="74777" y="130651"/>
                  </a:cubicBezTo>
                  <a:cubicBezTo>
                    <a:pt x="83329" y="123468"/>
                    <a:pt x="87606" y="113864"/>
                    <a:pt x="87606" y="101838"/>
                  </a:cubicBezTo>
                  <a:cubicBezTo>
                    <a:pt x="87606" y="96123"/>
                    <a:pt x="86534" y="90706"/>
                    <a:pt x="84391" y="85586"/>
                  </a:cubicBezTo>
                  <a:cubicBezTo>
                    <a:pt x="82268" y="80486"/>
                    <a:pt x="78378" y="74464"/>
                    <a:pt x="72723" y="67518"/>
                  </a:cubicBezTo>
                  <a:cubicBezTo>
                    <a:pt x="71175" y="65713"/>
                    <a:pt x="66244" y="60514"/>
                    <a:pt x="57929" y="51921"/>
                  </a:cubicBezTo>
                  <a:cubicBezTo>
                    <a:pt x="49635" y="43329"/>
                    <a:pt x="37917" y="31313"/>
                    <a:pt x="22776" y="15875"/>
                  </a:cubicBezTo>
                  <a:close/>
                </a:path>
              </a:pathLst>
            </a:custGeom>
            <a:solidFill>
              <a:srgbClr val="000000"/>
            </a:solidFill>
            <a:ln w="1905" cap="flat">
              <a:noFill/>
              <a:prstDash val="solid"/>
              <a:round/>
            </a:ln>
          </p:spPr>
          <p:txBody>
            <a:bodyPr rtlCol="0" anchor="ctr"/>
            <a:lstStyle/>
            <a:p>
              <a:endParaRPr lang="en-US"/>
            </a:p>
          </p:txBody>
        </p:sp>
      </p:grpSp>
      <p:grpSp>
        <p:nvGrpSpPr>
          <p:cNvPr id="73" name="Graphic 4">
            <a:extLst>
              <a:ext uri="{FF2B5EF4-FFF2-40B4-BE49-F238E27FC236}">
                <a16:creationId xmlns:a16="http://schemas.microsoft.com/office/drawing/2014/main" id="{384BE76E-C3EE-4B53-A4D0-E2692D01BCF4}"/>
              </a:ext>
            </a:extLst>
          </p:cNvPr>
          <p:cNvGrpSpPr/>
          <p:nvPr/>
        </p:nvGrpSpPr>
        <p:grpSpPr>
          <a:xfrm>
            <a:off x="7996562" y="2431530"/>
            <a:ext cx="245229" cy="138886"/>
            <a:chOff x="7996562" y="2431530"/>
            <a:chExt cx="245229" cy="138886"/>
          </a:xfrm>
          <a:solidFill>
            <a:srgbClr val="000000"/>
          </a:solidFill>
        </p:grpSpPr>
        <p:sp>
          <p:nvSpPr>
            <p:cNvPr id="74" name="Freeform: Shape 73">
              <a:extLst>
                <a:ext uri="{FF2B5EF4-FFF2-40B4-BE49-F238E27FC236}">
                  <a16:creationId xmlns:a16="http://schemas.microsoft.com/office/drawing/2014/main" id="{2E0146F5-446B-4A1C-9E9E-0C020BD5B818}"/>
                </a:ext>
              </a:extLst>
            </p:cNvPr>
            <p:cNvSpPr/>
            <p:nvPr/>
          </p:nvSpPr>
          <p:spPr>
            <a:xfrm>
              <a:off x="8175117" y="2498042"/>
              <a:ext cx="66675" cy="19050"/>
            </a:xfrm>
            <a:custGeom>
              <a:avLst/>
              <a:gdLst>
                <a:gd name="connsiteX0" fmla="*/ 66900 w 66675"/>
                <a:gd name="connsiteY0" fmla="*/ 84 h 19050"/>
                <a:gd name="connsiteX1" fmla="*/ 225 w 66675"/>
                <a:gd name="connsiteY1" fmla="*/ 84 h 19050"/>
              </a:gdLst>
              <a:ahLst/>
              <a:cxnLst>
                <a:cxn ang="0">
                  <a:pos x="connsiteX0" y="connsiteY0"/>
                </a:cxn>
                <a:cxn ang="0">
                  <a:pos x="connsiteX1" y="connsiteY1"/>
                </a:cxn>
              </a:cxnLst>
              <a:rect l="l" t="t" r="r" b="b"/>
              <a:pathLst>
                <a:path w="66675" h="19050">
                  <a:moveTo>
                    <a:pt x="66900" y="84"/>
                  </a:moveTo>
                  <a:lnTo>
                    <a:pt x="225" y="84"/>
                  </a:lnTo>
                </a:path>
              </a:pathLst>
            </a:custGeom>
            <a:solidFill>
              <a:srgbClr val="000000"/>
            </a:solidFill>
            <a:ln w="15240" cap="flat">
              <a:solidFill>
                <a:srgbClr val="000000"/>
              </a:solidFill>
              <a:prstDash val="solid"/>
              <a:round/>
            </a:ln>
          </p:spPr>
          <p:txBody>
            <a:bodyPr rtlCol="0" anchor="ctr"/>
            <a:lstStyle/>
            <a:p>
              <a:endParaRPr lang="en-US"/>
            </a:p>
          </p:txBody>
        </p:sp>
        <p:sp>
          <p:nvSpPr>
            <p:cNvPr id="75" name="Freeform: Shape 74">
              <a:extLst>
                <a:ext uri="{FF2B5EF4-FFF2-40B4-BE49-F238E27FC236}">
                  <a16:creationId xmlns:a16="http://schemas.microsoft.com/office/drawing/2014/main" id="{318CD939-9840-458A-9D7E-D9CC8E09DF58}"/>
                </a:ext>
              </a:extLst>
            </p:cNvPr>
            <p:cNvSpPr/>
            <p:nvPr/>
          </p:nvSpPr>
          <p:spPr>
            <a:xfrm flipV="1">
              <a:off x="7996562" y="2431530"/>
              <a:ext cx="101203" cy="138886"/>
            </a:xfrm>
            <a:custGeom>
              <a:avLst/>
              <a:gdLst>
                <a:gd name="connsiteX0" fmla="*/ 62869 w 101203"/>
                <a:gd name="connsiteY0" fmla="*/ 122563 h 138886"/>
                <a:gd name="connsiteX1" fmla="*/ 15423 w 101203"/>
                <a:gd name="connsiteY1" fmla="*/ 48416 h 138886"/>
                <a:gd name="connsiteX2" fmla="*/ 62869 w 101203"/>
                <a:gd name="connsiteY2" fmla="*/ 48416 h 138886"/>
                <a:gd name="connsiteX3" fmla="*/ 57928 w 101203"/>
                <a:gd name="connsiteY3" fmla="*/ 138934 h 138886"/>
                <a:gd name="connsiteX4" fmla="*/ 81562 w 101203"/>
                <a:gd name="connsiteY4" fmla="*/ 138934 h 138886"/>
                <a:gd name="connsiteX5" fmla="*/ 81562 w 101203"/>
                <a:gd name="connsiteY5" fmla="*/ 48416 h 138886"/>
                <a:gd name="connsiteX6" fmla="*/ 101386 w 101203"/>
                <a:gd name="connsiteY6" fmla="*/ 48416 h 138886"/>
                <a:gd name="connsiteX7" fmla="*/ 101386 w 101203"/>
                <a:gd name="connsiteY7" fmla="*/ 32789 h 138886"/>
                <a:gd name="connsiteX8" fmla="*/ 81562 w 101203"/>
                <a:gd name="connsiteY8" fmla="*/ 32789 h 138886"/>
                <a:gd name="connsiteX9" fmla="*/ 81562 w 101203"/>
                <a:gd name="connsiteY9" fmla="*/ 47 h 138886"/>
                <a:gd name="connsiteX10" fmla="*/ 62869 w 101203"/>
                <a:gd name="connsiteY10" fmla="*/ 47 h 138886"/>
                <a:gd name="connsiteX11" fmla="*/ 62869 w 101203"/>
                <a:gd name="connsiteY11" fmla="*/ 32789 h 138886"/>
                <a:gd name="connsiteX12" fmla="*/ 183 w 101203"/>
                <a:gd name="connsiteY12" fmla="*/ 32789 h 138886"/>
                <a:gd name="connsiteX13" fmla="*/ 183 w 101203"/>
                <a:gd name="connsiteY13" fmla="*/ 50917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03" h="138886">
                  <a:moveTo>
                    <a:pt x="62869" y="122563"/>
                  </a:moveTo>
                  <a:lnTo>
                    <a:pt x="15423" y="48416"/>
                  </a:lnTo>
                  <a:lnTo>
                    <a:pt x="62869" y="48416"/>
                  </a:lnTo>
                  <a:close/>
                  <a:moveTo>
                    <a:pt x="57928" y="138934"/>
                  </a:moveTo>
                  <a:lnTo>
                    <a:pt x="81562" y="138934"/>
                  </a:lnTo>
                  <a:lnTo>
                    <a:pt x="81562" y="48416"/>
                  </a:lnTo>
                  <a:lnTo>
                    <a:pt x="101386" y="48416"/>
                  </a:lnTo>
                  <a:lnTo>
                    <a:pt x="101386" y="32789"/>
                  </a:lnTo>
                  <a:lnTo>
                    <a:pt x="81562" y="32789"/>
                  </a:lnTo>
                  <a:lnTo>
                    <a:pt x="81562" y="47"/>
                  </a:lnTo>
                  <a:lnTo>
                    <a:pt x="62869" y="47"/>
                  </a:lnTo>
                  <a:lnTo>
                    <a:pt x="62869" y="32789"/>
                  </a:lnTo>
                  <a:lnTo>
                    <a:pt x="183" y="32789"/>
                  </a:lnTo>
                  <a:lnTo>
                    <a:pt x="183" y="50917"/>
                  </a:lnTo>
                  <a:close/>
                </a:path>
              </a:pathLst>
            </a:custGeom>
            <a:solidFill>
              <a:srgbClr val="000000"/>
            </a:solidFill>
            <a:ln w="1905" cap="flat">
              <a:noFill/>
              <a:prstDash val="solid"/>
              <a:round/>
            </a:ln>
          </p:spPr>
          <p:txBody>
            <a:bodyPr rtlCol="0" anchor="ctr"/>
            <a:lstStyle/>
            <a:p>
              <a:endParaRPr lang="en-US"/>
            </a:p>
          </p:txBody>
        </p:sp>
      </p:grpSp>
      <p:grpSp>
        <p:nvGrpSpPr>
          <p:cNvPr id="76" name="Graphic 4">
            <a:extLst>
              <a:ext uri="{FF2B5EF4-FFF2-40B4-BE49-F238E27FC236}">
                <a16:creationId xmlns:a16="http://schemas.microsoft.com/office/drawing/2014/main" id="{384BE76E-C3EE-4B53-A4D0-E2692D01BCF4}"/>
              </a:ext>
            </a:extLst>
          </p:cNvPr>
          <p:cNvGrpSpPr/>
          <p:nvPr/>
        </p:nvGrpSpPr>
        <p:grpSpPr>
          <a:xfrm>
            <a:off x="8000551" y="1990117"/>
            <a:ext cx="241240" cy="144095"/>
            <a:chOff x="8000551" y="1990117"/>
            <a:chExt cx="241240" cy="144095"/>
          </a:xfrm>
          <a:solidFill>
            <a:srgbClr val="000000"/>
          </a:solidFill>
        </p:grpSpPr>
        <p:sp>
          <p:nvSpPr>
            <p:cNvPr id="77" name="Freeform: Shape 76">
              <a:extLst>
                <a:ext uri="{FF2B5EF4-FFF2-40B4-BE49-F238E27FC236}">
                  <a16:creationId xmlns:a16="http://schemas.microsoft.com/office/drawing/2014/main" id="{4EA817D7-D7A6-4C3D-816A-74273249615E}"/>
                </a:ext>
              </a:extLst>
            </p:cNvPr>
            <p:cNvSpPr/>
            <p:nvPr/>
          </p:nvSpPr>
          <p:spPr>
            <a:xfrm>
              <a:off x="8175117" y="2059130"/>
              <a:ext cx="66675" cy="19050"/>
            </a:xfrm>
            <a:custGeom>
              <a:avLst/>
              <a:gdLst>
                <a:gd name="connsiteX0" fmla="*/ 66900 w 66675"/>
                <a:gd name="connsiteY0" fmla="*/ 60 h 19050"/>
                <a:gd name="connsiteX1" fmla="*/ 225 w 66675"/>
                <a:gd name="connsiteY1" fmla="*/ 60 h 19050"/>
              </a:gdLst>
              <a:ahLst/>
              <a:cxnLst>
                <a:cxn ang="0">
                  <a:pos x="connsiteX0" y="connsiteY0"/>
                </a:cxn>
                <a:cxn ang="0">
                  <a:pos x="connsiteX1" y="connsiteY1"/>
                </a:cxn>
              </a:cxnLst>
              <a:rect l="l" t="t" r="r" b="b"/>
              <a:pathLst>
                <a:path w="66675" h="19050">
                  <a:moveTo>
                    <a:pt x="66900" y="60"/>
                  </a:moveTo>
                  <a:lnTo>
                    <a:pt x="225" y="60"/>
                  </a:lnTo>
                </a:path>
              </a:pathLst>
            </a:custGeom>
            <a:solidFill>
              <a:srgbClr val="000000"/>
            </a:solidFill>
            <a:ln w="15240" cap="flat">
              <a:solidFill>
                <a:srgbClr val="000000"/>
              </a:solidFill>
              <a:prstDash val="solid"/>
              <a:round/>
            </a:ln>
          </p:spPr>
          <p:txBody>
            <a:bodyPr rtlCol="0" anchor="ctr"/>
            <a:lstStyle/>
            <a:p>
              <a:endParaRPr lang="en-US"/>
            </a:p>
          </p:txBody>
        </p:sp>
        <p:sp>
          <p:nvSpPr>
            <p:cNvPr id="78" name="Freeform: Shape 77">
              <a:extLst>
                <a:ext uri="{FF2B5EF4-FFF2-40B4-BE49-F238E27FC236}">
                  <a16:creationId xmlns:a16="http://schemas.microsoft.com/office/drawing/2014/main" id="{FF78D33D-795A-4886-BD01-67783B911FDD}"/>
                </a:ext>
              </a:extLst>
            </p:cNvPr>
            <p:cNvSpPr/>
            <p:nvPr/>
          </p:nvSpPr>
          <p:spPr>
            <a:xfrm flipV="1">
              <a:off x="8000551" y="1990117"/>
              <a:ext cx="95904" cy="144095"/>
            </a:xfrm>
            <a:custGeom>
              <a:avLst/>
              <a:gdLst>
                <a:gd name="connsiteX0" fmla="*/ 49772 w 95904"/>
                <a:gd name="connsiteY0" fmla="*/ 79647 h 144095"/>
                <a:gd name="connsiteX1" fmla="*/ 29710 w 95904"/>
                <a:gd name="connsiteY1" fmla="*/ 70985 h 144095"/>
                <a:gd name="connsiteX2" fmla="*/ 22328 w 95904"/>
                <a:gd name="connsiteY2" fmla="*/ 47292 h 144095"/>
                <a:gd name="connsiteX3" fmla="*/ 29710 w 95904"/>
                <a:gd name="connsiteY3" fmla="*/ 23599 h 144095"/>
                <a:gd name="connsiteX4" fmla="*/ 49772 w 95904"/>
                <a:gd name="connsiteY4" fmla="*/ 14907 h 144095"/>
                <a:gd name="connsiteX5" fmla="*/ 69804 w 95904"/>
                <a:gd name="connsiteY5" fmla="*/ 23599 h 144095"/>
                <a:gd name="connsiteX6" fmla="*/ 77186 w 95904"/>
                <a:gd name="connsiteY6" fmla="*/ 47292 h 144095"/>
                <a:gd name="connsiteX7" fmla="*/ 69804 w 95904"/>
                <a:gd name="connsiteY7" fmla="*/ 70985 h 144095"/>
                <a:gd name="connsiteX8" fmla="*/ 49772 w 95904"/>
                <a:gd name="connsiteY8" fmla="*/ 79647 h 144095"/>
                <a:gd name="connsiteX9" fmla="*/ 87068 w 95904"/>
                <a:gd name="connsiteY9" fmla="*/ 138554 h 144095"/>
                <a:gd name="connsiteX10" fmla="*/ 87068 w 95904"/>
                <a:gd name="connsiteY10" fmla="*/ 121438 h 144095"/>
                <a:gd name="connsiteX11" fmla="*/ 72781 w 95904"/>
                <a:gd name="connsiteY11" fmla="*/ 126528 h 144095"/>
                <a:gd name="connsiteX12" fmla="*/ 58493 w 95904"/>
                <a:gd name="connsiteY12" fmla="*/ 128314 h 144095"/>
                <a:gd name="connsiteX13" fmla="*/ 30067 w 95904"/>
                <a:gd name="connsiteY13" fmla="*/ 115753 h 144095"/>
                <a:gd name="connsiteX14" fmla="*/ 18875 w 95904"/>
                <a:gd name="connsiteY14" fmla="*/ 77802 h 144095"/>
                <a:gd name="connsiteX15" fmla="*/ 32627 w 95904"/>
                <a:gd name="connsiteY15" fmla="*/ 90214 h 144095"/>
                <a:gd name="connsiteX16" fmla="*/ 50873 w 95904"/>
                <a:gd name="connsiteY16" fmla="*/ 94530 h 144095"/>
                <a:gd name="connsiteX17" fmla="*/ 83943 w 95904"/>
                <a:gd name="connsiteY17" fmla="*/ 81820 h 144095"/>
                <a:gd name="connsiteX18" fmla="*/ 96087 w 95904"/>
                <a:gd name="connsiteY18" fmla="*/ 47292 h 144095"/>
                <a:gd name="connsiteX19" fmla="*/ 83437 w 95904"/>
                <a:gd name="connsiteY19" fmla="*/ 12943 h 144095"/>
                <a:gd name="connsiteX20" fmla="*/ 49772 w 95904"/>
                <a:gd name="connsiteY20" fmla="*/ 24 h 144095"/>
                <a:gd name="connsiteX21" fmla="*/ 12922 w 95904"/>
                <a:gd name="connsiteY21" fmla="*/ 18479 h 144095"/>
                <a:gd name="connsiteX22" fmla="*/ 182 w 95904"/>
                <a:gd name="connsiteY22" fmla="*/ 72027 h 144095"/>
                <a:gd name="connsiteX23" fmla="*/ 15809 w 95904"/>
                <a:gd name="connsiteY23" fmla="*/ 124534 h 144095"/>
                <a:gd name="connsiteX24" fmla="*/ 57749 w 95904"/>
                <a:gd name="connsiteY24" fmla="*/ 144120 h 144095"/>
                <a:gd name="connsiteX25" fmla="*/ 72037 w 95904"/>
                <a:gd name="connsiteY25" fmla="*/ 142721 h 144095"/>
                <a:gd name="connsiteX26" fmla="*/ 87068 w 95904"/>
                <a:gd name="connsiteY26" fmla="*/ 13855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5904" h="144095">
                  <a:moveTo>
                    <a:pt x="49772" y="79647"/>
                  </a:moveTo>
                  <a:cubicBezTo>
                    <a:pt x="41338" y="79647"/>
                    <a:pt x="34651" y="76760"/>
                    <a:pt x="29710" y="70985"/>
                  </a:cubicBezTo>
                  <a:cubicBezTo>
                    <a:pt x="24788" y="65231"/>
                    <a:pt x="22328" y="57333"/>
                    <a:pt x="22328" y="47292"/>
                  </a:cubicBezTo>
                  <a:cubicBezTo>
                    <a:pt x="22328" y="37311"/>
                    <a:pt x="24788" y="29413"/>
                    <a:pt x="29710" y="23599"/>
                  </a:cubicBezTo>
                  <a:cubicBezTo>
                    <a:pt x="34651" y="17804"/>
                    <a:pt x="41338" y="14907"/>
                    <a:pt x="49772" y="14907"/>
                  </a:cubicBezTo>
                  <a:cubicBezTo>
                    <a:pt x="58205" y="14907"/>
                    <a:pt x="64883" y="17804"/>
                    <a:pt x="69804" y="23599"/>
                  </a:cubicBezTo>
                  <a:cubicBezTo>
                    <a:pt x="74725" y="29413"/>
                    <a:pt x="77186" y="37311"/>
                    <a:pt x="77186" y="47292"/>
                  </a:cubicBezTo>
                  <a:cubicBezTo>
                    <a:pt x="77186" y="57333"/>
                    <a:pt x="74725" y="65231"/>
                    <a:pt x="69804" y="70985"/>
                  </a:cubicBezTo>
                  <a:cubicBezTo>
                    <a:pt x="64883" y="76760"/>
                    <a:pt x="58205" y="79647"/>
                    <a:pt x="49772" y="79647"/>
                  </a:cubicBezTo>
                  <a:close/>
                  <a:moveTo>
                    <a:pt x="87068" y="138554"/>
                  </a:moveTo>
                  <a:lnTo>
                    <a:pt x="87068" y="121438"/>
                  </a:lnTo>
                  <a:cubicBezTo>
                    <a:pt x="82345" y="123661"/>
                    <a:pt x="77583" y="125357"/>
                    <a:pt x="72781" y="126528"/>
                  </a:cubicBezTo>
                  <a:cubicBezTo>
                    <a:pt x="67978" y="127719"/>
                    <a:pt x="63216" y="128314"/>
                    <a:pt x="58493" y="128314"/>
                  </a:cubicBezTo>
                  <a:cubicBezTo>
                    <a:pt x="46091" y="128314"/>
                    <a:pt x="36616" y="124127"/>
                    <a:pt x="30067" y="115753"/>
                  </a:cubicBezTo>
                  <a:cubicBezTo>
                    <a:pt x="23538" y="107379"/>
                    <a:pt x="19808" y="94729"/>
                    <a:pt x="18875" y="77802"/>
                  </a:cubicBezTo>
                  <a:cubicBezTo>
                    <a:pt x="22526" y="83199"/>
                    <a:pt x="27110" y="87337"/>
                    <a:pt x="32627" y="90214"/>
                  </a:cubicBezTo>
                  <a:cubicBezTo>
                    <a:pt x="38163" y="93091"/>
                    <a:pt x="44245" y="94530"/>
                    <a:pt x="50873" y="94530"/>
                  </a:cubicBezTo>
                  <a:cubicBezTo>
                    <a:pt x="64823" y="94530"/>
                    <a:pt x="75847" y="90293"/>
                    <a:pt x="83943" y="81820"/>
                  </a:cubicBezTo>
                  <a:cubicBezTo>
                    <a:pt x="92039" y="73367"/>
                    <a:pt x="96087" y="61857"/>
                    <a:pt x="96087" y="47292"/>
                  </a:cubicBezTo>
                  <a:cubicBezTo>
                    <a:pt x="96087" y="33024"/>
                    <a:pt x="91870" y="21575"/>
                    <a:pt x="83437" y="12943"/>
                  </a:cubicBezTo>
                  <a:cubicBezTo>
                    <a:pt x="75003" y="4330"/>
                    <a:pt x="63782" y="24"/>
                    <a:pt x="49772" y="24"/>
                  </a:cubicBezTo>
                  <a:cubicBezTo>
                    <a:pt x="33698" y="24"/>
                    <a:pt x="21415" y="6176"/>
                    <a:pt x="12922" y="18479"/>
                  </a:cubicBezTo>
                  <a:cubicBezTo>
                    <a:pt x="4429" y="30802"/>
                    <a:pt x="182" y="48651"/>
                    <a:pt x="182" y="72027"/>
                  </a:cubicBezTo>
                  <a:cubicBezTo>
                    <a:pt x="182" y="93974"/>
                    <a:pt x="5391" y="111477"/>
                    <a:pt x="15809" y="124534"/>
                  </a:cubicBezTo>
                  <a:cubicBezTo>
                    <a:pt x="26227" y="137591"/>
                    <a:pt x="40207" y="144120"/>
                    <a:pt x="57749" y="144120"/>
                  </a:cubicBezTo>
                  <a:cubicBezTo>
                    <a:pt x="62472" y="144120"/>
                    <a:pt x="67234" y="143653"/>
                    <a:pt x="72037" y="142721"/>
                  </a:cubicBezTo>
                  <a:cubicBezTo>
                    <a:pt x="76839" y="141788"/>
                    <a:pt x="81849" y="140399"/>
                    <a:pt x="87068" y="138554"/>
                  </a:cubicBezTo>
                  <a:close/>
                </a:path>
              </a:pathLst>
            </a:custGeom>
            <a:solidFill>
              <a:srgbClr val="000000"/>
            </a:solidFill>
            <a:ln w="1905" cap="flat">
              <a:noFill/>
              <a:prstDash val="solid"/>
              <a:round/>
            </a:ln>
          </p:spPr>
          <p:txBody>
            <a:bodyPr rtlCol="0" anchor="ctr"/>
            <a:lstStyle/>
            <a:p>
              <a:endParaRPr lang="en-US"/>
            </a:p>
          </p:txBody>
        </p:sp>
      </p:grpSp>
      <p:grpSp>
        <p:nvGrpSpPr>
          <p:cNvPr id="79" name="Graphic 4">
            <a:extLst>
              <a:ext uri="{FF2B5EF4-FFF2-40B4-BE49-F238E27FC236}">
                <a16:creationId xmlns:a16="http://schemas.microsoft.com/office/drawing/2014/main" id="{384BE76E-C3EE-4B53-A4D0-E2692D01BCF4}"/>
              </a:ext>
            </a:extLst>
          </p:cNvPr>
          <p:cNvGrpSpPr/>
          <p:nvPr/>
        </p:nvGrpSpPr>
        <p:grpSpPr>
          <a:xfrm>
            <a:off x="8000164" y="1551205"/>
            <a:ext cx="241627" cy="144095"/>
            <a:chOff x="8000164" y="1551205"/>
            <a:chExt cx="241627" cy="144095"/>
          </a:xfrm>
          <a:solidFill>
            <a:srgbClr val="000000"/>
          </a:solidFill>
        </p:grpSpPr>
        <p:sp>
          <p:nvSpPr>
            <p:cNvPr id="80" name="Freeform: Shape 79">
              <a:extLst>
                <a:ext uri="{FF2B5EF4-FFF2-40B4-BE49-F238E27FC236}">
                  <a16:creationId xmlns:a16="http://schemas.microsoft.com/office/drawing/2014/main" id="{67205F9B-A3C9-46D7-88AB-E9E2807A172B}"/>
                </a:ext>
              </a:extLst>
            </p:cNvPr>
            <p:cNvSpPr/>
            <p:nvPr/>
          </p:nvSpPr>
          <p:spPr>
            <a:xfrm>
              <a:off x="8175117" y="1620218"/>
              <a:ext cx="66675" cy="19050"/>
            </a:xfrm>
            <a:custGeom>
              <a:avLst/>
              <a:gdLst>
                <a:gd name="connsiteX0" fmla="*/ 66900 w 66675"/>
                <a:gd name="connsiteY0" fmla="*/ 37 h 19050"/>
                <a:gd name="connsiteX1" fmla="*/ 225 w 66675"/>
                <a:gd name="connsiteY1" fmla="*/ 37 h 19050"/>
              </a:gdLst>
              <a:ahLst/>
              <a:cxnLst>
                <a:cxn ang="0">
                  <a:pos x="connsiteX0" y="connsiteY0"/>
                </a:cxn>
                <a:cxn ang="0">
                  <a:pos x="connsiteX1" y="connsiteY1"/>
                </a:cxn>
              </a:cxnLst>
              <a:rect l="l" t="t" r="r" b="b"/>
              <a:pathLst>
                <a:path w="66675" h="19050">
                  <a:moveTo>
                    <a:pt x="66900" y="37"/>
                  </a:moveTo>
                  <a:lnTo>
                    <a:pt x="225" y="37"/>
                  </a:lnTo>
                </a:path>
              </a:pathLst>
            </a:custGeom>
            <a:solidFill>
              <a:srgbClr val="000000"/>
            </a:solidFill>
            <a:ln w="15240" cap="flat">
              <a:solidFill>
                <a:srgbClr val="000000"/>
              </a:solidFill>
              <a:prstDash val="solid"/>
              <a:round/>
            </a:ln>
          </p:spPr>
          <p:txBody>
            <a:bodyPr rtlCol="0" anchor="ctr"/>
            <a:lstStyle/>
            <a:p>
              <a:endParaRPr lang="en-US"/>
            </a:p>
          </p:txBody>
        </p:sp>
        <p:sp>
          <p:nvSpPr>
            <p:cNvPr id="81" name="Freeform: Shape 80">
              <a:extLst>
                <a:ext uri="{FF2B5EF4-FFF2-40B4-BE49-F238E27FC236}">
                  <a16:creationId xmlns:a16="http://schemas.microsoft.com/office/drawing/2014/main" id="{D221E79B-F19C-42EC-973A-27DB470CB016}"/>
                </a:ext>
              </a:extLst>
            </p:cNvPr>
            <p:cNvSpPr/>
            <p:nvPr/>
          </p:nvSpPr>
          <p:spPr>
            <a:xfrm flipV="1">
              <a:off x="8000164" y="1551205"/>
              <a:ext cx="95249" cy="144095"/>
            </a:xfrm>
            <a:custGeom>
              <a:avLst/>
              <a:gdLst>
                <a:gd name="connsiteX0" fmla="*/ 47808 w 95249"/>
                <a:gd name="connsiteY0" fmla="*/ 68671 h 144095"/>
                <a:gd name="connsiteX1" fmla="*/ 26734 w 95249"/>
                <a:gd name="connsiteY1" fmla="*/ 61497 h 144095"/>
                <a:gd name="connsiteX2" fmla="*/ 19084 w 95249"/>
                <a:gd name="connsiteY2" fmla="*/ 41792 h 144095"/>
                <a:gd name="connsiteX3" fmla="*/ 26734 w 95249"/>
                <a:gd name="connsiteY3" fmla="*/ 22057 h 144095"/>
                <a:gd name="connsiteX4" fmla="*/ 47808 w 95249"/>
                <a:gd name="connsiteY4" fmla="*/ 14884 h 144095"/>
                <a:gd name="connsiteX5" fmla="*/ 68912 w 95249"/>
                <a:gd name="connsiteY5" fmla="*/ 22087 h 144095"/>
                <a:gd name="connsiteX6" fmla="*/ 76651 w 95249"/>
                <a:gd name="connsiteY6" fmla="*/ 41792 h 144095"/>
                <a:gd name="connsiteX7" fmla="*/ 68971 w 95249"/>
                <a:gd name="connsiteY7" fmla="*/ 61497 h 144095"/>
                <a:gd name="connsiteX8" fmla="*/ 47808 w 95249"/>
                <a:gd name="connsiteY8" fmla="*/ 68671 h 144095"/>
                <a:gd name="connsiteX9" fmla="*/ 29026 w 95249"/>
                <a:gd name="connsiteY9" fmla="*/ 76648 h 144095"/>
                <a:gd name="connsiteX10" fmla="*/ 10184 w 95249"/>
                <a:gd name="connsiteY10" fmla="*/ 87899 h 144095"/>
                <a:gd name="connsiteX11" fmla="*/ 3457 w 95249"/>
                <a:gd name="connsiteY11" fmla="*/ 108110 h 144095"/>
                <a:gd name="connsiteX12" fmla="*/ 15304 w 95249"/>
                <a:gd name="connsiteY12" fmla="*/ 134423 h 144095"/>
                <a:gd name="connsiteX13" fmla="*/ 47808 w 95249"/>
                <a:gd name="connsiteY13" fmla="*/ 144097 h 144095"/>
                <a:gd name="connsiteX14" fmla="*/ 80371 w 95249"/>
                <a:gd name="connsiteY14" fmla="*/ 134423 h 144095"/>
                <a:gd name="connsiteX15" fmla="*/ 92188 w 95249"/>
                <a:gd name="connsiteY15" fmla="*/ 108110 h 144095"/>
                <a:gd name="connsiteX16" fmla="*/ 85431 w 95249"/>
                <a:gd name="connsiteY16" fmla="*/ 87899 h 144095"/>
                <a:gd name="connsiteX17" fmla="*/ 66709 w 95249"/>
                <a:gd name="connsiteY17" fmla="*/ 76648 h 144095"/>
                <a:gd name="connsiteX18" fmla="*/ 87842 w 95249"/>
                <a:gd name="connsiteY18" fmla="*/ 64265 h 144095"/>
                <a:gd name="connsiteX19" fmla="*/ 95433 w 95249"/>
                <a:gd name="connsiteY19" fmla="*/ 41792 h 144095"/>
                <a:gd name="connsiteX20" fmla="*/ 83110 w 95249"/>
                <a:gd name="connsiteY20" fmla="*/ 10776 h 144095"/>
                <a:gd name="connsiteX21" fmla="*/ 47808 w 95249"/>
                <a:gd name="connsiteY21" fmla="*/ 1 h 144095"/>
                <a:gd name="connsiteX22" fmla="*/ 12506 w 95249"/>
                <a:gd name="connsiteY22" fmla="*/ 10776 h 144095"/>
                <a:gd name="connsiteX23" fmla="*/ 183 w 95249"/>
                <a:gd name="connsiteY23" fmla="*/ 41792 h 144095"/>
                <a:gd name="connsiteX24" fmla="*/ 7803 w 95249"/>
                <a:gd name="connsiteY24" fmla="*/ 64265 h 144095"/>
                <a:gd name="connsiteX25" fmla="*/ 29026 w 95249"/>
                <a:gd name="connsiteY25" fmla="*/ 76648 h 144095"/>
                <a:gd name="connsiteX26" fmla="*/ 22150 w 95249"/>
                <a:gd name="connsiteY26" fmla="*/ 106324 h 144095"/>
                <a:gd name="connsiteX27" fmla="*/ 28877 w 95249"/>
                <a:gd name="connsiteY27" fmla="*/ 89506 h 144095"/>
                <a:gd name="connsiteX28" fmla="*/ 47808 w 95249"/>
                <a:gd name="connsiteY28" fmla="*/ 83464 h 144095"/>
                <a:gd name="connsiteX29" fmla="*/ 66739 w 95249"/>
                <a:gd name="connsiteY29" fmla="*/ 89506 h 144095"/>
                <a:gd name="connsiteX30" fmla="*/ 73585 w 95249"/>
                <a:gd name="connsiteY30" fmla="*/ 106324 h 144095"/>
                <a:gd name="connsiteX31" fmla="*/ 66739 w 95249"/>
                <a:gd name="connsiteY31" fmla="*/ 123171 h 144095"/>
                <a:gd name="connsiteX32" fmla="*/ 47808 w 95249"/>
                <a:gd name="connsiteY32" fmla="*/ 129214 h 144095"/>
                <a:gd name="connsiteX33" fmla="*/ 28877 w 95249"/>
                <a:gd name="connsiteY33" fmla="*/ 123171 h 144095"/>
                <a:gd name="connsiteX34" fmla="*/ 22150 w 95249"/>
                <a:gd name="connsiteY34" fmla="*/ 10632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249" h="144095">
                  <a:moveTo>
                    <a:pt x="47808" y="68671"/>
                  </a:moveTo>
                  <a:cubicBezTo>
                    <a:pt x="38878" y="68671"/>
                    <a:pt x="31853" y="66279"/>
                    <a:pt x="26734" y="61497"/>
                  </a:cubicBezTo>
                  <a:cubicBezTo>
                    <a:pt x="21634" y="56715"/>
                    <a:pt x="19084" y="50146"/>
                    <a:pt x="19084" y="41792"/>
                  </a:cubicBezTo>
                  <a:cubicBezTo>
                    <a:pt x="19084" y="33418"/>
                    <a:pt x="21634" y="26840"/>
                    <a:pt x="26734" y="22057"/>
                  </a:cubicBezTo>
                  <a:cubicBezTo>
                    <a:pt x="31853" y="17275"/>
                    <a:pt x="38878" y="14884"/>
                    <a:pt x="47808" y="14884"/>
                  </a:cubicBezTo>
                  <a:cubicBezTo>
                    <a:pt x="56737" y="14884"/>
                    <a:pt x="63772" y="17285"/>
                    <a:pt x="68912" y="22087"/>
                  </a:cubicBezTo>
                  <a:cubicBezTo>
                    <a:pt x="74071" y="26909"/>
                    <a:pt x="76651" y="33478"/>
                    <a:pt x="76651" y="41792"/>
                  </a:cubicBezTo>
                  <a:cubicBezTo>
                    <a:pt x="76651" y="50146"/>
                    <a:pt x="74091" y="56715"/>
                    <a:pt x="68971" y="61497"/>
                  </a:cubicBezTo>
                  <a:cubicBezTo>
                    <a:pt x="63871" y="66279"/>
                    <a:pt x="56817" y="68671"/>
                    <a:pt x="47808" y="68671"/>
                  </a:cubicBezTo>
                  <a:close/>
                  <a:moveTo>
                    <a:pt x="29026" y="76648"/>
                  </a:moveTo>
                  <a:cubicBezTo>
                    <a:pt x="20969" y="78632"/>
                    <a:pt x="14688" y="82383"/>
                    <a:pt x="10184" y="87899"/>
                  </a:cubicBezTo>
                  <a:cubicBezTo>
                    <a:pt x="5699" y="93436"/>
                    <a:pt x="3457" y="100173"/>
                    <a:pt x="3457" y="108110"/>
                  </a:cubicBezTo>
                  <a:cubicBezTo>
                    <a:pt x="3457" y="119203"/>
                    <a:pt x="7406" y="127974"/>
                    <a:pt x="15304" y="134423"/>
                  </a:cubicBezTo>
                  <a:cubicBezTo>
                    <a:pt x="23221" y="140872"/>
                    <a:pt x="34056" y="144097"/>
                    <a:pt x="47808" y="144097"/>
                  </a:cubicBezTo>
                  <a:cubicBezTo>
                    <a:pt x="61639" y="144097"/>
                    <a:pt x="72493" y="140872"/>
                    <a:pt x="80371" y="134423"/>
                  </a:cubicBezTo>
                  <a:cubicBezTo>
                    <a:pt x="88249" y="127974"/>
                    <a:pt x="92188" y="119203"/>
                    <a:pt x="92188" y="108110"/>
                  </a:cubicBezTo>
                  <a:cubicBezTo>
                    <a:pt x="92188" y="100173"/>
                    <a:pt x="89936" y="93436"/>
                    <a:pt x="85431" y="87899"/>
                  </a:cubicBezTo>
                  <a:cubicBezTo>
                    <a:pt x="80947" y="82383"/>
                    <a:pt x="74706" y="78632"/>
                    <a:pt x="66709" y="76648"/>
                  </a:cubicBezTo>
                  <a:cubicBezTo>
                    <a:pt x="75758" y="74544"/>
                    <a:pt x="82802" y="70417"/>
                    <a:pt x="87842" y="64265"/>
                  </a:cubicBezTo>
                  <a:cubicBezTo>
                    <a:pt x="92903" y="58134"/>
                    <a:pt x="95433" y="50643"/>
                    <a:pt x="95433" y="41792"/>
                  </a:cubicBezTo>
                  <a:cubicBezTo>
                    <a:pt x="95433" y="28318"/>
                    <a:pt x="91325" y="17980"/>
                    <a:pt x="83110" y="10776"/>
                  </a:cubicBezTo>
                  <a:cubicBezTo>
                    <a:pt x="74894" y="3593"/>
                    <a:pt x="63127" y="1"/>
                    <a:pt x="47808" y="1"/>
                  </a:cubicBezTo>
                  <a:cubicBezTo>
                    <a:pt x="32508" y="1"/>
                    <a:pt x="20741" y="3593"/>
                    <a:pt x="12506" y="10776"/>
                  </a:cubicBezTo>
                  <a:cubicBezTo>
                    <a:pt x="4290" y="17980"/>
                    <a:pt x="183" y="28318"/>
                    <a:pt x="183" y="41792"/>
                  </a:cubicBezTo>
                  <a:cubicBezTo>
                    <a:pt x="183" y="50643"/>
                    <a:pt x="2723" y="58134"/>
                    <a:pt x="7803" y="64265"/>
                  </a:cubicBezTo>
                  <a:cubicBezTo>
                    <a:pt x="12902" y="70417"/>
                    <a:pt x="19977" y="74544"/>
                    <a:pt x="29026" y="76648"/>
                  </a:cubicBezTo>
                  <a:close/>
                  <a:moveTo>
                    <a:pt x="22150" y="106324"/>
                  </a:moveTo>
                  <a:cubicBezTo>
                    <a:pt x="22150" y="99141"/>
                    <a:pt x="24392" y="93535"/>
                    <a:pt x="28877" y="89506"/>
                  </a:cubicBezTo>
                  <a:cubicBezTo>
                    <a:pt x="33381" y="85478"/>
                    <a:pt x="39692" y="83464"/>
                    <a:pt x="47808" y="83464"/>
                  </a:cubicBezTo>
                  <a:cubicBezTo>
                    <a:pt x="55884" y="83464"/>
                    <a:pt x="62194" y="85478"/>
                    <a:pt x="66739" y="89506"/>
                  </a:cubicBezTo>
                  <a:cubicBezTo>
                    <a:pt x="71303" y="93535"/>
                    <a:pt x="73585" y="99141"/>
                    <a:pt x="73585" y="106324"/>
                  </a:cubicBezTo>
                  <a:cubicBezTo>
                    <a:pt x="73585" y="113527"/>
                    <a:pt x="71303" y="119143"/>
                    <a:pt x="66739" y="123171"/>
                  </a:cubicBezTo>
                  <a:cubicBezTo>
                    <a:pt x="62194" y="127200"/>
                    <a:pt x="55884" y="129214"/>
                    <a:pt x="47808" y="129214"/>
                  </a:cubicBezTo>
                  <a:cubicBezTo>
                    <a:pt x="39692" y="129214"/>
                    <a:pt x="33381" y="127200"/>
                    <a:pt x="28877" y="123171"/>
                  </a:cubicBezTo>
                  <a:cubicBezTo>
                    <a:pt x="24392" y="119143"/>
                    <a:pt x="22150" y="113527"/>
                    <a:pt x="22150" y="106324"/>
                  </a:cubicBezTo>
                  <a:close/>
                </a:path>
              </a:pathLst>
            </a:custGeom>
            <a:solidFill>
              <a:srgbClr val="000000"/>
            </a:solidFill>
            <a:ln w="1905" cap="flat">
              <a:noFill/>
              <a:prstDash val="solid"/>
              <a:round/>
            </a:ln>
          </p:spPr>
          <p:txBody>
            <a:bodyPr rtlCol="0" anchor="ctr"/>
            <a:lstStyle/>
            <a:p>
              <a:endParaRPr lang="en-US"/>
            </a:p>
          </p:txBody>
        </p:sp>
      </p:grpSp>
      <p:grpSp>
        <p:nvGrpSpPr>
          <p:cNvPr id="82" name="Graphic 4">
            <a:extLst>
              <a:ext uri="{FF2B5EF4-FFF2-40B4-BE49-F238E27FC236}">
                <a16:creationId xmlns:a16="http://schemas.microsoft.com/office/drawing/2014/main" id="{384BE76E-C3EE-4B53-A4D0-E2692D01BCF4}"/>
              </a:ext>
            </a:extLst>
          </p:cNvPr>
          <p:cNvGrpSpPr/>
          <p:nvPr/>
        </p:nvGrpSpPr>
        <p:grpSpPr>
          <a:xfrm>
            <a:off x="7886956" y="1112293"/>
            <a:ext cx="354835" cy="144095"/>
            <a:chOff x="7886956" y="1112293"/>
            <a:chExt cx="354835" cy="144095"/>
          </a:xfrm>
          <a:solidFill>
            <a:srgbClr val="000000"/>
          </a:solidFill>
        </p:grpSpPr>
        <p:sp>
          <p:nvSpPr>
            <p:cNvPr id="83" name="Freeform: Shape 82">
              <a:extLst>
                <a:ext uri="{FF2B5EF4-FFF2-40B4-BE49-F238E27FC236}">
                  <a16:creationId xmlns:a16="http://schemas.microsoft.com/office/drawing/2014/main" id="{AAA57EBA-3FC6-4BA5-8D3F-167CA7447B4A}"/>
                </a:ext>
              </a:extLst>
            </p:cNvPr>
            <p:cNvSpPr/>
            <p:nvPr/>
          </p:nvSpPr>
          <p:spPr>
            <a:xfrm>
              <a:off x="8175117" y="1181306"/>
              <a:ext cx="66675" cy="19050"/>
            </a:xfrm>
            <a:custGeom>
              <a:avLst/>
              <a:gdLst>
                <a:gd name="connsiteX0" fmla="*/ 66900 w 66675"/>
                <a:gd name="connsiteY0" fmla="*/ 14 h 19050"/>
                <a:gd name="connsiteX1" fmla="*/ 225 w 66675"/>
                <a:gd name="connsiteY1" fmla="*/ 14 h 19050"/>
              </a:gdLst>
              <a:ahLst/>
              <a:cxnLst>
                <a:cxn ang="0">
                  <a:pos x="connsiteX0" y="connsiteY0"/>
                </a:cxn>
                <a:cxn ang="0">
                  <a:pos x="connsiteX1" y="connsiteY1"/>
                </a:cxn>
              </a:cxnLst>
              <a:rect l="l" t="t" r="r" b="b"/>
              <a:pathLst>
                <a:path w="66675" h="19050">
                  <a:moveTo>
                    <a:pt x="66900" y="14"/>
                  </a:moveTo>
                  <a:lnTo>
                    <a:pt x="225" y="14"/>
                  </a:lnTo>
                </a:path>
              </a:pathLst>
            </a:custGeom>
            <a:solidFill>
              <a:srgbClr val="000000"/>
            </a:solidFill>
            <a:ln w="15240" cap="flat">
              <a:solidFill>
                <a:srgbClr val="000000"/>
              </a:solidFill>
              <a:prstDash val="solid"/>
              <a:round/>
            </a:ln>
          </p:spPr>
          <p:txBody>
            <a:bodyPr rtlCol="0" anchor="ctr"/>
            <a:lstStyle/>
            <a:p>
              <a:endParaRPr lang="en-US"/>
            </a:p>
          </p:txBody>
        </p:sp>
        <p:grpSp>
          <p:nvGrpSpPr>
            <p:cNvPr id="84" name="Graphic 4">
              <a:extLst>
                <a:ext uri="{FF2B5EF4-FFF2-40B4-BE49-F238E27FC236}">
                  <a16:creationId xmlns:a16="http://schemas.microsoft.com/office/drawing/2014/main" id="{384BE76E-C3EE-4B53-A4D0-E2692D01BCF4}"/>
                </a:ext>
              </a:extLst>
            </p:cNvPr>
            <p:cNvGrpSpPr/>
            <p:nvPr/>
          </p:nvGrpSpPr>
          <p:grpSpPr>
            <a:xfrm>
              <a:off x="7886956" y="1112293"/>
              <a:ext cx="208831" cy="144095"/>
              <a:chOff x="7886956" y="1112293"/>
              <a:chExt cx="208831" cy="144095"/>
            </a:xfrm>
            <a:solidFill>
              <a:srgbClr val="000000"/>
            </a:solidFill>
          </p:grpSpPr>
          <p:sp>
            <p:nvSpPr>
              <p:cNvPr id="85" name="Freeform: Shape 84">
                <a:extLst>
                  <a:ext uri="{FF2B5EF4-FFF2-40B4-BE49-F238E27FC236}">
                    <a16:creationId xmlns:a16="http://schemas.microsoft.com/office/drawing/2014/main" id="{CCC5854B-F56C-4DF2-A0ED-B9EE232EDFCB}"/>
                  </a:ext>
                </a:extLst>
              </p:cNvPr>
              <p:cNvSpPr/>
              <p:nvPr/>
            </p:nvSpPr>
            <p:spPr>
              <a:xfrm flipV="1">
                <a:off x="7886956" y="1114794"/>
                <a:ext cx="82688" cy="138886"/>
              </a:xfrm>
              <a:custGeom>
                <a:avLst/>
                <a:gdLst>
                  <a:gd name="connsiteX0" fmla="*/ 2884 w 82688"/>
                  <a:gd name="connsiteY0" fmla="*/ 15784 h 138886"/>
                  <a:gd name="connsiteX1" fmla="*/ 33572 w 82688"/>
                  <a:gd name="connsiteY1" fmla="*/ 15784 h 138886"/>
                  <a:gd name="connsiteX2" fmla="*/ 33572 w 82688"/>
                  <a:gd name="connsiteY2" fmla="*/ 121749 h 138886"/>
                  <a:gd name="connsiteX3" fmla="*/ 175 w 82688"/>
                  <a:gd name="connsiteY3" fmla="*/ 115052 h 138886"/>
                  <a:gd name="connsiteX4" fmla="*/ 175 w 82688"/>
                  <a:gd name="connsiteY4" fmla="*/ 132167 h 138886"/>
                  <a:gd name="connsiteX5" fmla="*/ 33394 w 82688"/>
                  <a:gd name="connsiteY5" fmla="*/ 138864 h 138886"/>
                  <a:gd name="connsiteX6" fmla="*/ 52176 w 82688"/>
                  <a:gd name="connsiteY6" fmla="*/ 138864 h 138886"/>
                  <a:gd name="connsiteX7" fmla="*/ 52176 w 82688"/>
                  <a:gd name="connsiteY7" fmla="*/ 15784 h 138886"/>
                  <a:gd name="connsiteX8" fmla="*/ 82864 w 82688"/>
                  <a:gd name="connsiteY8" fmla="*/ 15784 h 138886"/>
                  <a:gd name="connsiteX9" fmla="*/ 82864 w 82688"/>
                  <a:gd name="connsiteY9" fmla="*/ -22 h 138886"/>
                  <a:gd name="connsiteX10" fmla="*/ 2884 w 82688"/>
                  <a:gd name="connsiteY10" fmla="*/ -22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884" y="15784"/>
                    </a:moveTo>
                    <a:lnTo>
                      <a:pt x="33572" y="15784"/>
                    </a:lnTo>
                    <a:lnTo>
                      <a:pt x="33572" y="121749"/>
                    </a:lnTo>
                    <a:lnTo>
                      <a:pt x="175" y="115052"/>
                    </a:lnTo>
                    <a:lnTo>
                      <a:pt x="175" y="132167"/>
                    </a:lnTo>
                    <a:lnTo>
                      <a:pt x="33394" y="138864"/>
                    </a:lnTo>
                    <a:lnTo>
                      <a:pt x="52176" y="138864"/>
                    </a:lnTo>
                    <a:lnTo>
                      <a:pt x="52176" y="15784"/>
                    </a:lnTo>
                    <a:lnTo>
                      <a:pt x="82864" y="15784"/>
                    </a:lnTo>
                    <a:lnTo>
                      <a:pt x="82864" y="-22"/>
                    </a:lnTo>
                    <a:lnTo>
                      <a:pt x="2884" y="-22"/>
                    </a:lnTo>
                    <a:close/>
                  </a:path>
                </a:pathLst>
              </a:custGeom>
              <a:solidFill>
                <a:srgbClr val="000000"/>
              </a:solidFill>
              <a:ln w="1905" cap="flat">
                <a:noFill/>
                <a:prstDash val="solid"/>
                <a:round/>
              </a:ln>
            </p:spPr>
            <p:txBody>
              <a:bodyPr rtlCol="0" anchor="ctr"/>
              <a:lstStyle/>
              <a:p>
                <a:endParaRPr lang="en-US"/>
              </a:p>
            </p:txBody>
          </p:sp>
          <p:sp>
            <p:nvSpPr>
              <p:cNvPr id="86" name="Freeform: Shape 85">
                <a:extLst>
                  <a:ext uri="{FF2B5EF4-FFF2-40B4-BE49-F238E27FC236}">
                    <a16:creationId xmlns:a16="http://schemas.microsoft.com/office/drawing/2014/main" id="{1AA7EE98-871A-442B-A497-C98DD80DEA95}"/>
                  </a:ext>
                </a:extLst>
              </p:cNvPr>
              <p:cNvSpPr/>
              <p:nvPr/>
            </p:nvSpPr>
            <p:spPr>
              <a:xfrm flipV="1">
                <a:off x="7999793" y="1112293"/>
                <a:ext cx="95994" cy="144095"/>
              </a:xfrm>
              <a:custGeom>
                <a:avLst/>
                <a:gdLst>
                  <a:gd name="connsiteX0" fmla="*/ 48165 w 95994"/>
                  <a:gd name="connsiteY0" fmla="*/ 129191 h 144095"/>
                  <a:gd name="connsiteX1" fmla="*/ 26347 w 95994"/>
                  <a:gd name="connsiteY1" fmla="*/ 114903 h 144095"/>
                  <a:gd name="connsiteX2" fmla="*/ 19054 w 95994"/>
                  <a:gd name="connsiteY2" fmla="*/ 71981 h 144095"/>
                  <a:gd name="connsiteX3" fmla="*/ 26347 w 95994"/>
                  <a:gd name="connsiteY3" fmla="*/ 29148 h 144095"/>
                  <a:gd name="connsiteX4" fmla="*/ 48165 w 95994"/>
                  <a:gd name="connsiteY4" fmla="*/ 14861 h 144095"/>
                  <a:gd name="connsiteX5" fmla="*/ 70072 w 95994"/>
                  <a:gd name="connsiteY5" fmla="*/ 29148 h 144095"/>
                  <a:gd name="connsiteX6" fmla="*/ 77395 w 95994"/>
                  <a:gd name="connsiteY6" fmla="*/ 71981 h 144095"/>
                  <a:gd name="connsiteX7" fmla="*/ 70072 w 95994"/>
                  <a:gd name="connsiteY7" fmla="*/ 114903 h 144095"/>
                  <a:gd name="connsiteX8" fmla="*/ 48165 w 95994"/>
                  <a:gd name="connsiteY8" fmla="*/ 129191 h 144095"/>
                  <a:gd name="connsiteX9" fmla="*/ 48165 w 95994"/>
                  <a:gd name="connsiteY9" fmla="*/ 144074 h 144095"/>
                  <a:gd name="connsiteX10" fmla="*/ 83854 w 95994"/>
                  <a:gd name="connsiteY10" fmla="*/ 125589 h 144095"/>
                  <a:gd name="connsiteX11" fmla="*/ 96177 w 95994"/>
                  <a:gd name="connsiteY11" fmla="*/ 71981 h 144095"/>
                  <a:gd name="connsiteX12" fmla="*/ 83854 w 95994"/>
                  <a:gd name="connsiteY12" fmla="*/ 18433 h 144095"/>
                  <a:gd name="connsiteX13" fmla="*/ 48165 w 95994"/>
                  <a:gd name="connsiteY13" fmla="*/ -22 h 144095"/>
                  <a:gd name="connsiteX14" fmla="*/ 12506 w 95994"/>
                  <a:gd name="connsiteY14" fmla="*/ 18433 h 144095"/>
                  <a:gd name="connsiteX15" fmla="*/ 183 w 95994"/>
                  <a:gd name="connsiteY15" fmla="*/ 71981 h 144095"/>
                  <a:gd name="connsiteX16" fmla="*/ 12506 w 95994"/>
                  <a:gd name="connsiteY16" fmla="*/ 125589 h 144095"/>
                  <a:gd name="connsiteX17" fmla="*/ 48165 w 95994"/>
                  <a:gd name="connsiteY17" fmla="*/ 14407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165" y="129191"/>
                    </a:moveTo>
                    <a:cubicBezTo>
                      <a:pt x="38501" y="129191"/>
                      <a:pt x="31228" y="124428"/>
                      <a:pt x="26347" y="114903"/>
                    </a:cubicBezTo>
                    <a:cubicBezTo>
                      <a:pt x="21485" y="105398"/>
                      <a:pt x="19054" y="91091"/>
                      <a:pt x="19054" y="71981"/>
                    </a:cubicBezTo>
                    <a:cubicBezTo>
                      <a:pt x="19054" y="52951"/>
                      <a:pt x="21485" y="38673"/>
                      <a:pt x="26347" y="29148"/>
                    </a:cubicBezTo>
                    <a:cubicBezTo>
                      <a:pt x="31228" y="19623"/>
                      <a:pt x="38501" y="14861"/>
                      <a:pt x="48165" y="14861"/>
                    </a:cubicBezTo>
                    <a:cubicBezTo>
                      <a:pt x="57908" y="14861"/>
                      <a:pt x="65211" y="19623"/>
                      <a:pt x="70072" y="29148"/>
                    </a:cubicBezTo>
                    <a:cubicBezTo>
                      <a:pt x="74954" y="38673"/>
                      <a:pt x="77395" y="52951"/>
                      <a:pt x="77395" y="71981"/>
                    </a:cubicBezTo>
                    <a:cubicBezTo>
                      <a:pt x="77395" y="91091"/>
                      <a:pt x="74954" y="105398"/>
                      <a:pt x="70072" y="114903"/>
                    </a:cubicBezTo>
                    <a:cubicBezTo>
                      <a:pt x="65211" y="124428"/>
                      <a:pt x="57908" y="129191"/>
                      <a:pt x="48165" y="129191"/>
                    </a:cubicBezTo>
                    <a:close/>
                    <a:moveTo>
                      <a:pt x="48165" y="144074"/>
                    </a:moveTo>
                    <a:cubicBezTo>
                      <a:pt x="63742" y="144074"/>
                      <a:pt x="75638" y="137912"/>
                      <a:pt x="83854" y="125589"/>
                    </a:cubicBezTo>
                    <a:cubicBezTo>
                      <a:pt x="92069" y="113286"/>
                      <a:pt x="96177" y="95417"/>
                      <a:pt x="96177" y="71981"/>
                    </a:cubicBezTo>
                    <a:cubicBezTo>
                      <a:pt x="96177" y="48605"/>
                      <a:pt x="92069" y="30756"/>
                      <a:pt x="83854" y="18433"/>
                    </a:cubicBezTo>
                    <a:cubicBezTo>
                      <a:pt x="75638" y="6130"/>
                      <a:pt x="63742" y="-22"/>
                      <a:pt x="48165" y="-22"/>
                    </a:cubicBezTo>
                    <a:cubicBezTo>
                      <a:pt x="32607" y="-22"/>
                      <a:pt x="20721" y="6130"/>
                      <a:pt x="12506" y="18433"/>
                    </a:cubicBezTo>
                    <a:cubicBezTo>
                      <a:pt x="4290" y="30756"/>
                      <a:pt x="183" y="48605"/>
                      <a:pt x="183" y="71981"/>
                    </a:cubicBezTo>
                    <a:cubicBezTo>
                      <a:pt x="183" y="95417"/>
                      <a:pt x="4290" y="113286"/>
                      <a:pt x="12506" y="125589"/>
                    </a:cubicBezTo>
                    <a:cubicBezTo>
                      <a:pt x="20721" y="137912"/>
                      <a:pt x="32607" y="144074"/>
                      <a:pt x="48165" y="144074"/>
                    </a:cubicBezTo>
                    <a:close/>
                  </a:path>
                </a:pathLst>
              </a:custGeom>
              <a:solidFill>
                <a:srgbClr val="000000"/>
              </a:solidFill>
              <a:ln w="1905" cap="flat">
                <a:noFill/>
                <a:prstDash val="solid"/>
                <a:round/>
              </a:ln>
            </p:spPr>
            <p:txBody>
              <a:bodyPr rtlCol="0" anchor="ctr"/>
              <a:lstStyle/>
              <a:p>
                <a:endParaRPr lang="en-US"/>
              </a:p>
            </p:txBody>
          </p:sp>
        </p:grpSp>
      </p:grpSp>
      <p:sp>
        <p:nvSpPr>
          <p:cNvPr id="96" name="Freeform: Shape 95">
            <a:extLst>
              <a:ext uri="{FF2B5EF4-FFF2-40B4-BE49-F238E27FC236}">
                <a16:creationId xmlns:a16="http://schemas.microsoft.com/office/drawing/2014/main" id="{D2A85498-9EB0-4E89-9398-B8D9424FAB9C}"/>
              </a:ext>
            </a:extLst>
          </p:cNvPr>
          <p:cNvSpPr/>
          <p:nvPr/>
        </p:nvSpPr>
        <p:spPr>
          <a:xfrm>
            <a:off x="10983963" y="1350359"/>
            <a:ext cx="19050" cy="1694055"/>
          </a:xfrm>
          <a:custGeom>
            <a:avLst/>
            <a:gdLst>
              <a:gd name="connsiteX0" fmla="*/ 0 w 19050"/>
              <a:gd name="connsiteY0" fmla="*/ 1694056 h 1694055"/>
              <a:gd name="connsiteX1" fmla="*/ 0 w 19050"/>
              <a:gd name="connsiteY1" fmla="*/ 0 h 1694055"/>
            </a:gdLst>
            <a:ahLst/>
            <a:cxnLst>
              <a:cxn ang="0">
                <a:pos x="connsiteX0" y="connsiteY0"/>
              </a:cxn>
              <a:cxn ang="0">
                <a:pos x="connsiteX1" y="connsiteY1"/>
              </a:cxn>
            </a:cxnLst>
            <a:rect l="l" t="t" r="r" b="b"/>
            <a:pathLst>
              <a:path w="19050" h="1694055">
                <a:moveTo>
                  <a:pt x="0" y="1694056"/>
                </a:moveTo>
                <a:lnTo>
                  <a:pt x="0" y="0"/>
                </a:lnTo>
              </a:path>
            </a:pathLst>
          </a:custGeom>
          <a:noFill/>
          <a:ln w="38100" cap="flat">
            <a:solidFill>
              <a:srgbClr val="000000"/>
            </a:solidFill>
            <a:custDash>
              <a:ds d="75000" sp="123750"/>
            </a:custDash>
            <a:round/>
          </a:ln>
        </p:spPr>
        <p:txBody>
          <a:bodyPr rtlCol="0" anchor="ctr"/>
          <a:lstStyle/>
          <a:p>
            <a:endParaRPr lang="en-US"/>
          </a:p>
        </p:txBody>
      </p:sp>
      <p:sp>
        <p:nvSpPr>
          <p:cNvPr id="97" name="Freeform: Shape 96">
            <a:extLst>
              <a:ext uri="{FF2B5EF4-FFF2-40B4-BE49-F238E27FC236}">
                <a16:creationId xmlns:a16="http://schemas.microsoft.com/office/drawing/2014/main" id="{F8371147-1575-4833-8375-91E233E23CB0}"/>
              </a:ext>
            </a:extLst>
          </p:cNvPr>
          <p:cNvSpPr/>
          <p:nvPr/>
        </p:nvSpPr>
        <p:spPr>
          <a:xfrm>
            <a:off x="10375925" y="1837776"/>
            <a:ext cx="1277912" cy="19050"/>
          </a:xfrm>
          <a:custGeom>
            <a:avLst/>
            <a:gdLst>
              <a:gd name="connsiteX0" fmla="*/ 0 w 1277912"/>
              <a:gd name="connsiteY0" fmla="*/ 0 h 19050"/>
              <a:gd name="connsiteX1" fmla="*/ 1277912 w 1277912"/>
              <a:gd name="connsiteY1" fmla="*/ 0 h 19050"/>
            </a:gdLst>
            <a:ahLst/>
            <a:cxnLst>
              <a:cxn ang="0">
                <a:pos x="connsiteX0" y="connsiteY0"/>
              </a:cxn>
              <a:cxn ang="0">
                <a:pos x="connsiteX1" y="connsiteY1"/>
              </a:cxn>
            </a:cxnLst>
            <a:rect l="l" t="t" r="r" b="b"/>
            <a:pathLst>
              <a:path w="1277912" h="19050">
                <a:moveTo>
                  <a:pt x="0" y="0"/>
                </a:moveTo>
                <a:lnTo>
                  <a:pt x="1277912" y="0"/>
                </a:lnTo>
              </a:path>
            </a:pathLst>
          </a:custGeom>
          <a:noFill/>
          <a:ln w="38100" cap="flat">
            <a:solidFill>
              <a:srgbClr val="000000"/>
            </a:solidFill>
            <a:custDash>
              <a:ds d="75000" sp="123750"/>
            </a:custDash>
            <a:round/>
          </a:ln>
        </p:spPr>
        <p:txBody>
          <a:bodyPr rtlCol="0" anchor="ctr"/>
          <a:lstStyle/>
          <a:p>
            <a:endParaRPr lang="en-US"/>
          </a:p>
        </p:txBody>
      </p:sp>
      <p:sp>
        <p:nvSpPr>
          <p:cNvPr id="98" name="Freeform: Shape 97">
            <a:extLst>
              <a:ext uri="{FF2B5EF4-FFF2-40B4-BE49-F238E27FC236}">
                <a16:creationId xmlns:a16="http://schemas.microsoft.com/office/drawing/2014/main" id="{03CE8587-6242-4066-B332-336351732326}"/>
              </a:ext>
            </a:extLst>
          </p:cNvPr>
          <p:cNvSpPr/>
          <p:nvPr/>
        </p:nvSpPr>
        <p:spPr>
          <a:xfrm>
            <a:off x="10164889" y="1910035"/>
            <a:ext cx="19050" cy="1045968"/>
          </a:xfrm>
          <a:custGeom>
            <a:avLst/>
            <a:gdLst>
              <a:gd name="connsiteX0" fmla="*/ 0 w 19050"/>
              <a:gd name="connsiteY0" fmla="*/ 1045969 h 1045968"/>
              <a:gd name="connsiteX1" fmla="*/ 0 w 19050"/>
              <a:gd name="connsiteY1" fmla="*/ 0 h 1045968"/>
            </a:gdLst>
            <a:ahLst/>
            <a:cxnLst>
              <a:cxn ang="0">
                <a:pos x="connsiteX0" y="connsiteY0"/>
              </a:cxn>
              <a:cxn ang="0">
                <a:pos x="connsiteX1" y="connsiteY1"/>
              </a:cxn>
            </a:cxnLst>
            <a:rect l="l" t="t" r="r" b="b"/>
            <a:pathLst>
              <a:path w="19050" h="1045968">
                <a:moveTo>
                  <a:pt x="0" y="1045969"/>
                </a:moveTo>
                <a:lnTo>
                  <a:pt x="0" y="0"/>
                </a:lnTo>
              </a:path>
            </a:pathLst>
          </a:custGeom>
          <a:noFill/>
          <a:ln w="38100" cap="sq">
            <a:solidFill>
              <a:srgbClr val="000000"/>
            </a:solidFill>
            <a:prstDash val="solid"/>
            <a:round/>
          </a:ln>
        </p:spPr>
        <p:txBody>
          <a:bodyPr rtlCol="0" anchor="ctr"/>
          <a:lstStyle/>
          <a:p>
            <a:endParaRPr lang="en-US"/>
          </a:p>
        </p:txBody>
      </p:sp>
      <p:sp>
        <p:nvSpPr>
          <p:cNvPr id="99" name="Freeform: Shape 98">
            <a:extLst>
              <a:ext uri="{FF2B5EF4-FFF2-40B4-BE49-F238E27FC236}">
                <a16:creationId xmlns:a16="http://schemas.microsoft.com/office/drawing/2014/main" id="{C44D346A-A408-4BF7-BC22-AE521FD5BC5F}"/>
              </a:ext>
            </a:extLst>
          </p:cNvPr>
          <p:cNvSpPr/>
          <p:nvPr/>
        </p:nvSpPr>
        <p:spPr>
          <a:xfrm>
            <a:off x="10079659" y="2611766"/>
            <a:ext cx="247326" cy="19050"/>
          </a:xfrm>
          <a:custGeom>
            <a:avLst/>
            <a:gdLst>
              <a:gd name="connsiteX0" fmla="*/ 0 w 247326"/>
              <a:gd name="connsiteY0" fmla="*/ 0 h 19050"/>
              <a:gd name="connsiteX1" fmla="*/ 247326 w 247326"/>
              <a:gd name="connsiteY1" fmla="*/ 0 h 19050"/>
            </a:gdLst>
            <a:ahLst/>
            <a:cxnLst>
              <a:cxn ang="0">
                <a:pos x="connsiteX0" y="connsiteY0"/>
              </a:cxn>
              <a:cxn ang="0">
                <a:pos x="connsiteX1" y="connsiteY1"/>
              </a:cxn>
            </a:cxnLst>
            <a:rect l="l" t="t" r="r" b="b"/>
            <a:pathLst>
              <a:path w="247326" h="19050">
                <a:moveTo>
                  <a:pt x="0" y="0"/>
                </a:moveTo>
                <a:lnTo>
                  <a:pt x="247326" y="0"/>
                </a:lnTo>
              </a:path>
            </a:pathLst>
          </a:custGeom>
          <a:noFill/>
          <a:ln w="38100" cap="sq">
            <a:solidFill>
              <a:srgbClr val="000000"/>
            </a:solidFill>
            <a:prstDash val="solid"/>
            <a:round/>
          </a:ln>
        </p:spPr>
        <p:txBody>
          <a:bodyPr rtlCol="0" anchor="ctr"/>
          <a:lstStyle/>
          <a:p>
            <a:endParaRPr lang="en-US"/>
          </a:p>
        </p:txBody>
      </p:sp>
      <p:sp>
        <p:nvSpPr>
          <p:cNvPr id="100" name="Freeform: Shape 99">
            <a:extLst>
              <a:ext uri="{FF2B5EF4-FFF2-40B4-BE49-F238E27FC236}">
                <a16:creationId xmlns:a16="http://schemas.microsoft.com/office/drawing/2014/main" id="{9AD2E8FA-084A-4B40-B0A6-81830262A5BB}"/>
              </a:ext>
            </a:extLst>
          </p:cNvPr>
          <p:cNvSpPr/>
          <p:nvPr/>
        </p:nvSpPr>
        <p:spPr>
          <a:xfrm>
            <a:off x="9446228" y="2226350"/>
            <a:ext cx="19050" cy="479111"/>
          </a:xfrm>
          <a:custGeom>
            <a:avLst/>
            <a:gdLst>
              <a:gd name="connsiteX0" fmla="*/ 0 w 19050"/>
              <a:gd name="connsiteY0" fmla="*/ 479111 h 479111"/>
              <a:gd name="connsiteX1" fmla="*/ 0 w 19050"/>
              <a:gd name="connsiteY1" fmla="*/ 0 h 479111"/>
            </a:gdLst>
            <a:ahLst/>
            <a:cxnLst>
              <a:cxn ang="0">
                <a:pos x="connsiteX0" y="connsiteY0"/>
              </a:cxn>
              <a:cxn ang="0">
                <a:pos x="connsiteX1" y="connsiteY1"/>
              </a:cxn>
            </a:cxnLst>
            <a:rect l="l" t="t" r="r" b="b"/>
            <a:pathLst>
              <a:path w="19050" h="479111">
                <a:moveTo>
                  <a:pt x="0" y="479111"/>
                </a:moveTo>
                <a:lnTo>
                  <a:pt x="0" y="0"/>
                </a:lnTo>
              </a:path>
            </a:pathLst>
          </a:custGeom>
          <a:noFill/>
          <a:ln w="38100" cap="flat">
            <a:solidFill>
              <a:srgbClr val="00FFFF"/>
            </a:solidFill>
            <a:custDash>
              <a:ds d="75000" sp="123750"/>
            </a:custDash>
            <a:round/>
          </a:ln>
        </p:spPr>
        <p:txBody>
          <a:bodyPr rtlCol="0" anchor="ctr"/>
          <a:lstStyle/>
          <a:p>
            <a:endParaRPr lang="en-US"/>
          </a:p>
        </p:txBody>
      </p:sp>
      <p:sp>
        <p:nvSpPr>
          <p:cNvPr id="101" name="Freeform: Shape 100">
            <a:extLst>
              <a:ext uri="{FF2B5EF4-FFF2-40B4-BE49-F238E27FC236}">
                <a16:creationId xmlns:a16="http://schemas.microsoft.com/office/drawing/2014/main" id="{113BEB2B-A944-4839-B05D-6399457F47E1}"/>
              </a:ext>
            </a:extLst>
          </p:cNvPr>
          <p:cNvSpPr/>
          <p:nvPr/>
        </p:nvSpPr>
        <p:spPr>
          <a:xfrm>
            <a:off x="9248641" y="2381585"/>
            <a:ext cx="428205" cy="19050"/>
          </a:xfrm>
          <a:custGeom>
            <a:avLst/>
            <a:gdLst>
              <a:gd name="connsiteX0" fmla="*/ 0 w 428205"/>
              <a:gd name="connsiteY0" fmla="*/ 0 h 19050"/>
              <a:gd name="connsiteX1" fmla="*/ 428206 w 428205"/>
              <a:gd name="connsiteY1" fmla="*/ 0 h 19050"/>
            </a:gdLst>
            <a:ahLst/>
            <a:cxnLst>
              <a:cxn ang="0">
                <a:pos x="connsiteX0" y="connsiteY0"/>
              </a:cxn>
              <a:cxn ang="0">
                <a:pos x="connsiteX1" y="connsiteY1"/>
              </a:cxn>
            </a:cxnLst>
            <a:rect l="l" t="t" r="r" b="b"/>
            <a:pathLst>
              <a:path w="428205" h="19050">
                <a:moveTo>
                  <a:pt x="0" y="0"/>
                </a:moveTo>
                <a:lnTo>
                  <a:pt x="428206" y="0"/>
                </a:lnTo>
              </a:path>
            </a:pathLst>
          </a:custGeom>
          <a:noFill/>
          <a:ln w="38100" cap="flat">
            <a:solidFill>
              <a:srgbClr val="00FFFF"/>
            </a:solidFill>
            <a:custDash>
              <a:ds d="75000" sp="123750"/>
            </a:custDash>
            <a:round/>
          </a:ln>
        </p:spPr>
        <p:txBody>
          <a:bodyPr rtlCol="0" anchor="ctr"/>
          <a:lstStyle/>
          <a:p>
            <a:endParaRPr lang="en-US"/>
          </a:p>
        </p:txBody>
      </p:sp>
      <p:sp>
        <p:nvSpPr>
          <p:cNvPr id="102" name="Freeform: Shape 101">
            <a:extLst>
              <a:ext uri="{FF2B5EF4-FFF2-40B4-BE49-F238E27FC236}">
                <a16:creationId xmlns:a16="http://schemas.microsoft.com/office/drawing/2014/main" id="{F679F425-BEF9-478E-9AF3-59BB78D91C57}"/>
              </a:ext>
            </a:extLst>
          </p:cNvPr>
          <p:cNvSpPr/>
          <p:nvPr/>
        </p:nvSpPr>
        <p:spPr>
          <a:xfrm>
            <a:off x="9151810" y="2275680"/>
            <a:ext cx="19050" cy="705812"/>
          </a:xfrm>
          <a:custGeom>
            <a:avLst/>
            <a:gdLst>
              <a:gd name="connsiteX0" fmla="*/ 0 w 19050"/>
              <a:gd name="connsiteY0" fmla="*/ 705812 h 705812"/>
              <a:gd name="connsiteX1" fmla="*/ 0 w 19050"/>
              <a:gd name="connsiteY1" fmla="*/ 0 h 705812"/>
            </a:gdLst>
            <a:ahLst/>
            <a:cxnLst>
              <a:cxn ang="0">
                <a:pos x="connsiteX0" y="connsiteY0"/>
              </a:cxn>
              <a:cxn ang="0">
                <a:pos x="connsiteX1" y="connsiteY1"/>
              </a:cxn>
            </a:cxnLst>
            <a:rect l="l" t="t" r="r" b="b"/>
            <a:pathLst>
              <a:path w="19050" h="705812">
                <a:moveTo>
                  <a:pt x="0" y="705812"/>
                </a:moveTo>
                <a:lnTo>
                  <a:pt x="0" y="0"/>
                </a:lnTo>
              </a:path>
            </a:pathLst>
          </a:custGeom>
          <a:noFill/>
          <a:ln w="38100" cap="sq">
            <a:solidFill>
              <a:srgbClr val="00FFFF"/>
            </a:solidFill>
            <a:prstDash val="solid"/>
            <a:round/>
          </a:ln>
        </p:spPr>
        <p:txBody>
          <a:bodyPr rtlCol="0" anchor="ctr"/>
          <a:lstStyle/>
          <a:p>
            <a:endParaRPr lang="en-US"/>
          </a:p>
        </p:txBody>
      </p:sp>
      <p:sp>
        <p:nvSpPr>
          <p:cNvPr id="103" name="Freeform: Shape 102">
            <a:extLst>
              <a:ext uri="{FF2B5EF4-FFF2-40B4-BE49-F238E27FC236}">
                <a16:creationId xmlns:a16="http://schemas.microsoft.com/office/drawing/2014/main" id="{8FEF78B6-6B51-4FF8-B73B-251837F49632}"/>
              </a:ext>
            </a:extLst>
          </p:cNvPr>
          <p:cNvSpPr/>
          <p:nvPr/>
        </p:nvSpPr>
        <p:spPr>
          <a:xfrm>
            <a:off x="9076601" y="2637604"/>
            <a:ext cx="423424" cy="19050"/>
          </a:xfrm>
          <a:custGeom>
            <a:avLst/>
            <a:gdLst>
              <a:gd name="connsiteX0" fmla="*/ 0 w 423424"/>
              <a:gd name="connsiteY0" fmla="*/ 0 h 19050"/>
              <a:gd name="connsiteX1" fmla="*/ 423424 w 423424"/>
              <a:gd name="connsiteY1" fmla="*/ 0 h 19050"/>
            </a:gdLst>
            <a:ahLst/>
            <a:cxnLst>
              <a:cxn ang="0">
                <a:pos x="connsiteX0" y="connsiteY0"/>
              </a:cxn>
              <a:cxn ang="0">
                <a:pos x="connsiteX1" y="connsiteY1"/>
              </a:cxn>
            </a:cxnLst>
            <a:rect l="l" t="t" r="r" b="b"/>
            <a:pathLst>
              <a:path w="423424" h="19050">
                <a:moveTo>
                  <a:pt x="0" y="0"/>
                </a:moveTo>
                <a:lnTo>
                  <a:pt x="423424" y="0"/>
                </a:lnTo>
              </a:path>
            </a:pathLst>
          </a:custGeom>
          <a:noFill/>
          <a:ln w="38100" cap="sq">
            <a:solidFill>
              <a:srgbClr val="00FFFF"/>
            </a:solidFill>
            <a:prstDash val="solid"/>
            <a:round/>
          </a:ln>
        </p:spPr>
        <p:txBody>
          <a:bodyPr rtlCol="0" anchor="ctr"/>
          <a:lstStyle/>
          <a:p>
            <a:endParaRPr lang="en-US"/>
          </a:p>
        </p:txBody>
      </p:sp>
      <p:sp>
        <p:nvSpPr>
          <p:cNvPr id="104" name="Freeform: Shape 103">
            <a:extLst>
              <a:ext uri="{FF2B5EF4-FFF2-40B4-BE49-F238E27FC236}">
                <a16:creationId xmlns:a16="http://schemas.microsoft.com/office/drawing/2014/main" id="{EC633E5B-0BCC-4C85-BB98-76B84CDD2A59}"/>
              </a:ext>
            </a:extLst>
          </p:cNvPr>
          <p:cNvSpPr/>
          <p:nvPr/>
        </p:nvSpPr>
        <p:spPr>
          <a:xfrm>
            <a:off x="10006603" y="2047038"/>
            <a:ext cx="19050" cy="812362"/>
          </a:xfrm>
          <a:custGeom>
            <a:avLst/>
            <a:gdLst>
              <a:gd name="connsiteX0" fmla="*/ 0 w 19050"/>
              <a:gd name="connsiteY0" fmla="*/ 812363 h 812362"/>
              <a:gd name="connsiteX1" fmla="*/ 0 w 19050"/>
              <a:gd name="connsiteY1" fmla="*/ 0 h 812362"/>
            </a:gdLst>
            <a:ahLst/>
            <a:cxnLst>
              <a:cxn ang="0">
                <a:pos x="connsiteX0" y="connsiteY0"/>
              </a:cxn>
              <a:cxn ang="0">
                <a:pos x="connsiteX1" y="connsiteY1"/>
              </a:cxn>
            </a:cxnLst>
            <a:rect l="l" t="t" r="r" b="b"/>
            <a:pathLst>
              <a:path w="19050" h="812362">
                <a:moveTo>
                  <a:pt x="0" y="812363"/>
                </a:moveTo>
                <a:lnTo>
                  <a:pt x="0" y="0"/>
                </a:lnTo>
              </a:path>
            </a:pathLst>
          </a:custGeom>
          <a:noFill/>
          <a:ln w="38100" cap="flat">
            <a:solidFill>
              <a:srgbClr val="0000FF"/>
            </a:solidFill>
            <a:custDash>
              <a:ds d="75000" sp="123750"/>
            </a:custDash>
            <a:round/>
          </a:ln>
        </p:spPr>
        <p:txBody>
          <a:bodyPr rtlCol="0" anchor="ctr"/>
          <a:lstStyle/>
          <a:p>
            <a:endParaRPr lang="en-US"/>
          </a:p>
        </p:txBody>
      </p:sp>
      <p:sp>
        <p:nvSpPr>
          <p:cNvPr id="105" name="Freeform: Shape 104">
            <a:extLst>
              <a:ext uri="{FF2B5EF4-FFF2-40B4-BE49-F238E27FC236}">
                <a16:creationId xmlns:a16="http://schemas.microsoft.com/office/drawing/2014/main" id="{70DD016B-A6A9-4EDF-AB7F-DFCD7F40AD60}"/>
              </a:ext>
            </a:extLst>
          </p:cNvPr>
          <p:cNvSpPr/>
          <p:nvPr/>
        </p:nvSpPr>
        <p:spPr>
          <a:xfrm>
            <a:off x="9562185" y="2477427"/>
            <a:ext cx="855097" cy="19050"/>
          </a:xfrm>
          <a:custGeom>
            <a:avLst/>
            <a:gdLst>
              <a:gd name="connsiteX0" fmla="*/ 0 w 855097"/>
              <a:gd name="connsiteY0" fmla="*/ 0 h 19050"/>
              <a:gd name="connsiteX1" fmla="*/ 855097 w 855097"/>
              <a:gd name="connsiteY1" fmla="*/ 0 h 19050"/>
            </a:gdLst>
            <a:ahLst/>
            <a:cxnLst>
              <a:cxn ang="0">
                <a:pos x="connsiteX0" y="connsiteY0"/>
              </a:cxn>
              <a:cxn ang="0">
                <a:pos x="connsiteX1" y="connsiteY1"/>
              </a:cxn>
            </a:cxnLst>
            <a:rect l="l" t="t" r="r" b="b"/>
            <a:pathLst>
              <a:path w="855097" h="19050">
                <a:moveTo>
                  <a:pt x="0" y="0"/>
                </a:moveTo>
                <a:lnTo>
                  <a:pt x="855097" y="0"/>
                </a:lnTo>
              </a:path>
            </a:pathLst>
          </a:custGeom>
          <a:noFill/>
          <a:ln w="38100" cap="flat">
            <a:solidFill>
              <a:srgbClr val="0000FF"/>
            </a:solidFill>
            <a:custDash>
              <a:ds d="75000" sp="123750"/>
            </a:custDash>
            <a:round/>
          </a:ln>
        </p:spPr>
        <p:txBody>
          <a:bodyPr rtlCol="0" anchor="ctr"/>
          <a:lstStyle/>
          <a:p>
            <a:endParaRPr lang="en-US"/>
          </a:p>
        </p:txBody>
      </p:sp>
      <p:sp>
        <p:nvSpPr>
          <p:cNvPr id="106" name="Freeform: Shape 105">
            <a:extLst>
              <a:ext uri="{FF2B5EF4-FFF2-40B4-BE49-F238E27FC236}">
                <a16:creationId xmlns:a16="http://schemas.microsoft.com/office/drawing/2014/main" id="{AFEAD606-1366-4130-9699-8E6A3D86A65E}"/>
              </a:ext>
            </a:extLst>
          </p:cNvPr>
          <p:cNvSpPr/>
          <p:nvPr/>
        </p:nvSpPr>
        <p:spPr>
          <a:xfrm>
            <a:off x="9708032" y="1865075"/>
            <a:ext cx="19050" cy="1317242"/>
          </a:xfrm>
          <a:custGeom>
            <a:avLst/>
            <a:gdLst>
              <a:gd name="connsiteX0" fmla="*/ 0 w 19050"/>
              <a:gd name="connsiteY0" fmla="*/ 1317243 h 1317242"/>
              <a:gd name="connsiteX1" fmla="*/ 0 w 19050"/>
              <a:gd name="connsiteY1" fmla="*/ 0 h 1317242"/>
            </a:gdLst>
            <a:ahLst/>
            <a:cxnLst>
              <a:cxn ang="0">
                <a:pos x="connsiteX0" y="connsiteY0"/>
              </a:cxn>
              <a:cxn ang="0">
                <a:pos x="connsiteX1" y="connsiteY1"/>
              </a:cxn>
            </a:cxnLst>
            <a:rect l="l" t="t" r="r" b="b"/>
            <a:pathLst>
              <a:path w="19050" h="1317242">
                <a:moveTo>
                  <a:pt x="0" y="1317243"/>
                </a:moveTo>
                <a:lnTo>
                  <a:pt x="0" y="0"/>
                </a:lnTo>
              </a:path>
            </a:pathLst>
          </a:custGeom>
          <a:noFill/>
          <a:ln w="38100" cap="sq">
            <a:solidFill>
              <a:srgbClr val="0000FF"/>
            </a:solidFill>
            <a:prstDash val="solid"/>
            <a:round/>
          </a:ln>
        </p:spPr>
        <p:txBody>
          <a:bodyPr rtlCol="0" anchor="ctr"/>
          <a:lstStyle/>
          <a:p>
            <a:endParaRPr lang="en-US"/>
          </a:p>
        </p:txBody>
      </p:sp>
      <p:sp>
        <p:nvSpPr>
          <p:cNvPr id="107" name="Freeform: Shape 106">
            <a:extLst>
              <a:ext uri="{FF2B5EF4-FFF2-40B4-BE49-F238E27FC236}">
                <a16:creationId xmlns:a16="http://schemas.microsoft.com/office/drawing/2014/main" id="{D78E6FE6-F17B-4A44-8C72-26E03318DB60}"/>
              </a:ext>
            </a:extLst>
          </p:cNvPr>
          <p:cNvSpPr/>
          <p:nvPr/>
        </p:nvSpPr>
        <p:spPr>
          <a:xfrm>
            <a:off x="9590646" y="2689978"/>
            <a:ext cx="401459" cy="19050"/>
          </a:xfrm>
          <a:custGeom>
            <a:avLst/>
            <a:gdLst>
              <a:gd name="connsiteX0" fmla="*/ 0 w 401459"/>
              <a:gd name="connsiteY0" fmla="*/ 0 h 19050"/>
              <a:gd name="connsiteX1" fmla="*/ 401459 w 401459"/>
              <a:gd name="connsiteY1" fmla="*/ 0 h 19050"/>
            </a:gdLst>
            <a:ahLst/>
            <a:cxnLst>
              <a:cxn ang="0">
                <a:pos x="connsiteX0" y="connsiteY0"/>
              </a:cxn>
              <a:cxn ang="0">
                <a:pos x="connsiteX1" y="connsiteY1"/>
              </a:cxn>
            </a:cxnLst>
            <a:rect l="l" t="t" r="r" b="b"/>
            <a:pathLst>
              <a:path w="401459" h="19050">
                <a:moveTo>
                  <a:pt x="0" y="0"/>
                </a:moveTo>
                <a:lnTo>
                  <a:pt x="401459" y="0"/>
                </a:lnTo>
              </a:path>
            </a:pathLst>
          </a:custGeom>
          <a:noFill/>
          <a:ln w="38100" cap="sq">
            <a:solidFill>
              <a:srgbClr val="0000FF"/>
            </a:solidFill>
            <a:prstDash val="solid"/>
            <a:round/>
          </a:ln>
        </p:spPr>
        <p:txBody>
          <a:bodyPr rtlCol="0" anchor="ctr"/>
          <a:lstStyle/>
          <a:p>
            <a:endParaRPr lang="en-US"/>
          </a:p>
        </p:txBody>
      </p:sp>
      <p:sp>
        <p:nvSpPr>
          <p:cNvPr id="108" name="Freeform: Shape 107">
            <a:extLst>
              <a:ext uri="{FF2B5EF4-FFF2-40B4-BE49-F238E27FC236}">
                <a16:creationId xmlns:a16="http://schemas.microsoft.com/office/drawing/2014/main" id="{E6F3E8B6-858E-4657-9609-8C729621B471}"/>
              </a:ext>
            </a:extLst>
          </p:cNvPr>
          <p:cNvSpPr/>
          <p:nvPr/>
        </p:nvSpPr>
        <p:spPr>
          <a:xfrm>
            <a:off x="9535077" y="2378908"/>
            <a:ext cx="19050" cy="727190"/>
          </a:xfrm>
          <a:custGeom>
            <a:avLst/>
            <a:gdLst>
              <a:gd name="connsiteX0" fmla="*/ 0 w 19050"/>
              <a:gd name="connsiteY0" fmla="*/ 727190 h 727190"/>
              <a:gd name="connsiteX1" fmla="*/ 0 w 19050"/>
              <a:gd name="connsiteY1" fmla="*/ 0 h 727190"/>
            </a:gdLst>
            <a:ahLst/>
            <a:cxnLst>
              <a:cxn ang="0">
                <a:pos x="connsiteX0" y="connsiteY0"/>
              </a:cxn>
              <a:cxn ang="0">
                <a:pos x="connsiteX1" y="connsiteY1"/>
              </a:cxn>
            </a:cxnLst>
            <a:rect l="l" t="t" r="r" b="b"/>
            <a:pathLst>
              <a:path w="19050" h="727190">
                <a:moveTo>
                  <a:pt x="0" y="727190"/>
                </a:moveTo>
                <a:lnTo>
                  <a:pt x="0" y="0"/>
                </a:lnTo>
              </a:path>
            </a:pathLst>
          </a:custGeom>
          <a:noFill/>
          <a:ln w="38100" cap="flat">
            <a:solidFill>
              <a:srgbClr val="FFA500"/>
            </a:solidFill>
            <a:custDash>
              <a:ds d="75000" sp="123750"/>
            </a:custDash>
            <a:round/>
          </a:ln>
        </p:spPr>
        <p:txBody>
          <a:bodyPr rtlCol="0" anchor="ctr"/>
          <a:lstStyle/>
          <a:p>
            <a:endParaRPr lang="en-US"/>
          </a:p>
        </p:txBody>
      </p:sp>
      <p:sp>
        <p:nvSpPr>
          <p:cNvPr id="109" name="Freeform: Shape 108">
            <a:extLst>
              <a:ext uri="{FF2B5EF4-FFF2-40B4-BE49-F238E27FC236}">
                <a16:creationId xmlns:a16="http://schemas.microsoft.com/office/drawing/2014/main" id="{ACA8EB6F-EF74-4457-A04B-679F843CF522}"/>
              </a:ext>
            </a:extLst>
          </p:cNvPr>
          <p:cNvSpPr/>
          <p:nvPr/>
        </p:nvSpPr>
        <p:spPr>
          <a:xfrm>
            <a:off x="9142647" y="2798839"/>
            <a:ext cx="545896" cy="19050"/>
          </a:xfrm>
          <a:custGeom>
            <a:avLst/>
            <a:gdLst>
              <a:gd name="connsiteX0" fmla="*/ 0 w 545896"/>
              <a:gd name="connsiteY0" fmla="*/ 0 h 19050"/>
              <a:gd name="connsiteX1" fmla="*/ 545897 w 545896"/>
              <a:gd name="connsiteY1" fmla="*/ 0 h 19050"/>
            </a:gdLst>
            <a:ahLst/>
            <a:cxnLst>
              <a:cxn ang="0">
                <a:pos x="connsiteX0" y="connsiteY0"/>
              </a:cxn>
              <a:cxn ang="0">
                <a:pos x="connsiteX1" y="connsiteY1"/>
              </a:cxn>
            </a:cxnLst>
            <a:rect l="l" t="t" r="r" b="b"/>
            <a:pathLst>
              <a:path w="545896" h="19050">
                <a:moveTo>
                  <a:pt x="0" y="0"/>
                </a:moveTo>
                <a:lnTo>
                  <a:pt x="545897" y="0"/>
                </a:lnTo>
              </a:path>
            </a:pathLst>
          </a:custGeom>
          <a:noFill/>
          <a:ln w="38100" cap="flat">
            <a:solidFill>
              <a:srgbClr val="FFA500"/>
            </a:solidFill>
            <a:custDash>
              <a:ds d="75000" sp="123750"/>
            </a:custDash>
            <a:round/>
          </a:ln>
        </p:spPr>
        <p:txBody>
          <a:bodyPr rtlCol="0" anchor="ctr"/>
          <a:lstStyle/>
          <a:p>
            <a:endParaRPr lang="en-US"/>
          </a:p>
        </p:txBody>
      </p:sp>
      <p:sp>
        <p:nvSpPr>
          <p:cNvPr id="110" name="Freeform: Shape 109">
            <a:extLst>
              <a:ext uri="{FF2B5EF4-FFF2-40B4-BE49-F238E27FC236}">
                <a16:creationId xmlns:a16="http://schemas.microsoft.com/office/drawing/2014/main" id="{6188FDAC-2A02-478D-8FFF-95CA4DA69C20}"/>
              </a:ext>
            </a:extLst>
          </p:cNvPr>
          <p:cNvSpPr/>
          <p:nvPr/>
        </p:nvSpPr>
        <p:spPr>
          <a:xfrm>
            <a:off x="9170574" y="2851705"/>
            <a:ext cx="19050" cy="271310"/>
          </a:xfrm>
          <a:custGeom>
            <a:avLst/>
            <a:gdLst>
              <a:gd name="connsiteX0" fmla="*/ 0 w 19050"/>
              <a:gd name="connsiteY0" fmla="*/ 271310 h 271310"/>
              <a:gd name="connsiteX1" fmla="*/ 0 w 19050"/>
              <a:gd name="connsiteY1" fmla="*/ 0 h 271310"/>
            </a:gdLst>
            <a:ahLst/>
            <a:cxnLst>
              <a:cxn ang="0">
                <a:pos x="connsiteX0" y="connsiteY0"/>
              </a:cxn>
              <a:cxn ang="0">
                <a:pos x="connsiteX1" y="connsiteY1"/>
              </a:cxn>
            </a:cxnLst>
            <a:rect l="l" t="t" r="r" b="b"/>
            <a:pathLst>
              <a:path w="19050" h="271310">
                <a:moveTo>
                  <a:pt x="0" y="271310"/>
                </a:moveTo>
                <a:lnTo>
                  <a:pt x="0" y="0"/>
                </a:lnTo>
              </a:path>
            </a:pathLst>
          </a:custGeom>
          <a:noFill/>
          <a:ln w="38100" cap="sq">
            <a:solidFill>
              <a:srgbClr val="FFA500"/>
            </a:solidFill>
            <a:prstDash val="solid"/>
            <a:round/>
          </a:ln>
        </p:spPr>
        <p:txBody>
          <a:bodyPr rtlCol="0" anchor="ctr"/>
          <a:lstStyle/>
          <a:p>
            <a:endParaRPr lang="en-US"/>
          </a:p>
        </p:txBody>
      </p:sp>
      <p:sp>
        <p:nvSpPr>
          <p:cNvPr id="111" name="Freeform: Shape 110">
            <a:extLst>
              <a:ext uri="{FF2B5EF4-FFF2-40B4-BE49-F238E27FC236}">
                <a16:creationId xmlns:a16="http://schemas.microsoft.com/office/drawing/2014/main" id="{5A070C9A-19E0-4FBB-BBBF-913647CC548C}"/>
              </a:ext>
            </a:extLst>
          </p:cNvPr>
          <p:cNvSpPr/>
          <p:nvPr/>
        </p:nvSpPr>
        <p:spPr>
          <a:xfrm>
            <a:off x="8919228" y="3053978"/>
            <a:ext cx="437293" cy="19050"/>
          </a:xfrm>
          <a:custGeom>
            <a:avLst/>
            <a:gdLst>
              <a:gd name="connsiteX0" fmla="*/ 0 w 437293"/>
              <a:gd name="connsiteY0" fmla="*/ 0 h 19050"/>
              <a:gd name="connsiteX1" fmla="*/ 437293 w 437293"/>
              <a:gd name="connsiteY1" fmla="*/ 0 h 19050"/>
            </a:gdLst>
            <a:ahLst/>
            <a:cxnLst>
              <a:cxn ang="0">
                <a:pos x="connsiteX0" y="connsiteY0"/>
              </a:cxn>
              <a:cxn ang="0">
                <a:pos x="connsiteX1" y="connsiteY1"/>
              </a:cxn>
            </a:cxnLst>
            <a:rect l="l" t="t" r="r" b="b"/>
            <a:pathLst>
              <a:path w="437293" h="19050">
                <a:moveTo>
                  <a:pt x="0" y="0"/>
                </a:moveTo>
                <a:lnTo>
                  <a:pt x="437293" y="0"/>
                </a:lnTo>
              </a:path>
            </a:pathLst>
          </a:custGeom>
          <a:noFill/>
          <a:ln w="38100" cap="sq">
            <a:solidFill>
              <a:srgbClr val="FFA500"/>
            </a:solidFill>
            <a:prstDash val="solid"/>
            <a:round/>
          </a:ln>
        </p:spPr>
        <p:txBody>
          <a:bodyPr rtlCol="0" anchor="ctr"/>
          <a:lstStyle/>
          <a:p>
            <a:endParaRPr lang="en-US"/>
          </a:p>
        </p:txBody>
      </p:sp>
      <p:sp>
        <p:nvSpPr>
          <p:cNvPr id="112" name="Freeform: Shape 111">
            <a:extLst>
              <a:ext uri="{FF2B5EF4-FFF2-40B4-BE49-F238E27FC236}">
                <a16:creationId xmlns:a16="http://schemas.microsoft.com/office/drawing/2014/main" id="{E5848431-9A91-4B95-9EFF-230793F8A763}"/>
              </a:ext>
            </a:extLst>
          </p:cNvPr>
          <p:cNvSpPr/>
          <p:nvPr/>
        </p:nvSpPr>
        <p:spPr>
          <a:xfrm>
            <a:off x="9832752" y="2314550"/>
            <a:ext cx="19050" cy="687173"/>
          </a:xfrm>
          <a:custGeom>
            <a:avLst/>
            <a:gdLst>
              <a:gd name="connsiteX0" fmla="*/ 0 w 19050"/>
              <a:gd name="connsiteY0" fmla="*/ 687173 h 687173"/>
              <a:gd name="connsiteX1" fmla="*/ 0 w 19050"/>
              <a:gd name="connsiteY1" fmla="*/ 0 h 687173"/>
            </a:gdLst>
            <a:ahLst/>
            <a:cxnLst>
              <a:cxn ang="0">
                <a:pos x="connsiteX0" y="connsiteY0"/>
              </a:cxn>
              <a:cxn ang="0">
                <a:pos x="connsiteX1" y="connsiteY1"/>
              </a:cxn>
            </a:cxnLst>
            <a:rect l="l" t="t" r="r" b="b"/>
            <a:pathLst>
              <a:path w="19050" h="687173">
                <a:moveTo>
                  <a:pt x="0" y="687173"/>
                </a:moveTo>
                <a:lnTo>
                  <a:pt x="0" y="0"/>
                </a:lnTo>
              </a:path>
            </a:pathLst>
          </a:custGeom>
          <a:noFill/>
          <a:ln w="38100" cap="flat">
            <a:solidFill>
              <a:srgbClr val="FF0000"/>
            </a:solidFill>
            <a:custDash>
              <a:ds d="75000" sp="123750"/>
            </a:custDash>
            <a:round/>
          </a:ln>
        </p:spPr>
        <p:txBody>
          <a:bodyPr rtlCol="0" anchor="ctr"/>
          <a:lstStyle/>
          <a:p>
            <a:endParaRPr lang="en-US"/>
          </a:p>
        </p:txBody>
      </p:sp>
      <p:sp>
        <p:nvSpPr>
          <p:cNvPr id="113" name="Freeform: Shape 112">
            <a:extLst>
              <a:ext uri="{FF2B5EF4-FFF2-40B4-BE49-F238E27FC236}">
                <a16:creationId xmlns:a16="http://schemas.microsoft.com/office/drawing/2014/main" id="{D091E6C0-1819-4C9F-8C1D-A7CCE592B87F}"/>
              </a:ext>
            </a:extLst>
          </p:cNvPr>
          <p:cNvSpPr/>
          <p:nvPr/>
        </p:nvSpPr>
        <p:spPr>
          <a:xfrm>
            <a:off x="9375781" y="2528718"/>
            <a:ext cx="655605" cy="19050"/>
          </a:xfrm>
          <a:custGeom>
            <a:avLst/>
            <a:gdLst>
              <a:gd name="connsiteX0" fmla="*/ 0 w 655605"/>
              <a:gd name="connsiteY0" fmla="*/ 0 h 19050"/>
              <a:gd name="connsiteX1" fmla="*/ 655606 w 655605"/>
              <a:gd name="connsiteY1" fmla="*/ 0 h 19050"/>
            </a:gdLst>
            <a:ahLst/>
            <a:cxnLst>
              <a:cxn ang="0">
                <a:pos x="connsiteX0" y="connsiteY0"/>
              </a:cxn>
              <a:cxn ang="0">
                <a:pos x="connsiteX1" y="connsiteY1"/>
              </a:cxn>
            </a:cxnLst>
            <a:rect l="l" t="t" r="r" b="b"/>
            <a:pathLst>
              <a:path w="655605" h="19050">
                <a:moveTo>
                  <a:pt x="0" y="0"/>
                </a:moveTo>
                <a:lnTo>
                  <a:pt x="655606" y="0"/>
                </a:lnTo>
              </a:path>
            </a:pathLst>
          </a:custGeom>
          <a:noFill/>
          <a:ln w="38100" cap="flat">
            <a:solidFill>
              <a:srgbClr val="FF0000"/>
            </a:solidFill>
            <a:custDash>
              <a:ds d="75000" sp="123750"/>
            </a:custDash>
            <a:round/>
          </a:ln>
        </p:spPr>
        <p:txBody>
          <a:bodyPr rtlCol="0" anchor="ctr"/>
          <a:lstStyle/>
          <a:p>
            <a:endParaRPr lang="en-US"/>
          </a:p>
        </p:txBody>
      </p:sp>
      <p:sp>
        <p:nvSpPr>
          <p:cNvPr id="114" name="Freeform: Shape 113">
            <a:extLst>
              <a:ext uri="{FF2B5EF4-FFF2-40B4-BE49-F238E27FC236}">
                <a16:creationId xmlns:a16="http://schemas.microsoft.com/office/drawing/2014/main" id="{35D395D4-DEEA-4D1E-B3BA-0A9CE8CF592D}"/>
              </a:ext>
            </a:extLst>
          </p:cNvPr>
          <p:cNvSpPr/>
          <p:nvPr/>
        </p:nvSpPr>
        <p:spPr>
          <a:xfrm>
            <a:off x="9402680" y="2477561"/>
            <a:ext cx="19050" cy="688545"/>
          </a:xfrm>
          <a:custGeom>
            <a:avLst/>
            <a:gdLst>
              <a:gd name="connsiteX0" fmla="*/ 0 w 19050"/>
              <a:gd name="connsiteY0" fmla="*/ 688545 h 688545"/>
              <a:gd name="connsiteX1" fmla="*/ 0 w 19050"/>
              <a:gd name="connsiteY1" fmla="*/ 0 h 688545"/>
            </a:gdLst>
            <a:ahLst/>
            <a:cxnLst>
              <a:cxn ang="0">
                <a:pos x="connsiteX0" y="connsiteY0"/>
              </a:cxn>
              <a:cxn ang="0">
                <a:pos x="connsiteX1" y="connsiteY1"/>
              </a:cxn>
            </a:cxnLst>
            <a:rect l="l" t="t" r="r" b="b"/>
            <a:pathLst>
              <a:path w="19050" h="688545">
                <a:moveTo>
                  <a:pt x="0" y="688545"/>
                </a:moveTo>
                <a:lnTo>
                  <a:pt x="0" y="0"/>
                </a:lnTo>
              </a:path>
            </a:pathLst>
          </a:custGeom>
          <a:noFill/>
          <a:ln w="38100" cap="sq">
            <a:solidFill>
              <a:srgbClr val="FF0000"/>
            </a:solidFill>
            <a:prstDash val="solid"/>
            <a:round/>
          </a:ln>
        </p:spPr>
        <p:txBody>
          <a:bodyPr rtlCol="0" anchor="ctr"/>
          <a:lstStyle/>
          <a:p>
            <a:endParaRPr lang="en-US"/>
          </a:p>
        </p:txBody>
      </p:sp>
      <p:sp>
        <p:nvSpPr>
          <p:cNvPr id="115" name="Freeform: Shape 114">
            <a:extLst>
              <a:ext uri="{FF2B5EF4-FFF2-40B4-BE49-F238E27FC236}">
                <a16:creationId xmlns:a16="http://schemas.microsoft.com/office/drawing/2014/main" id="{1747E62E-7A78-4D20-A303-EA41F84F4E26}"/>
              </a:ext>
            </a:extLst>
          </p:cNvPr>
          <p:cNvSpPr/>
          <p:nvPr/>
        </p:nvSpPr>
        <p:spPr>
          <a:xfrm>
            <a:off x="9223934" y="2781848"/>
            <a:ext cx="288245" cy="19050"/>
          </a:xfrm>
          <a:custGeom>
            <a:avLst/>
            <a:gdLst>
              <a:gd name="connsiteX0" fmla="*/ 0 w 288245"/>
              <a:gd name="connsiteY0" fmla="*/ 0 h 19050"/>
              <a:gd name="connsiteX1" fmla="*/ 288245 w 288245"/>
              <a:gd name="connsiteY1" fmla="*/ 0 h 19050"/>
            </a:gdLst>
            <a:ahLst/>
            <a:cxnLst>
              <a:cxn ang="0">
                <a:pos x="connsiteX0" y="connsiteY0"/>
              </a:cxn>
              <a:cxn ang="0">
                <a:pos x="connsiteX1" y="connsiteY1"/>
              </a:cxn>
            </a:cxnLst>
            <a:rect l="l" t="t" r="r" b="b"/>
            <a:pathLst>
              <a:path w="288245" h="19050">
                <a:moveTo>
                  <a:pt x="0" y="0"/>
                </a:moveTo>
                <a:lnTo>
                  <a:pt x="288245" y="0"/>
                </a:lnTo>
              </a:path>
            </a:pathLst>
          </a:custGeom>
          <a:noFill/>
          <a:ln w="38100" cap="sq">
            <a:solidFill>
              <a:srgbClr val="FF0000"/>
            </a:solidFill>
            <a:prstDash val="solid"/>
            <a:round/>
          </a:ln>
        </p:spPr>
        <p:txBody>
          <a:bodyPr rtlCol="0" anchor="ctr"/>
          <a:lstStyle/>
          <a:p>
            <a:endParaRPr lang="en-US"/>
          </a:p>
        </p:txBody>
      </p:sp>
      <p:sp>
        <p:nvSpPr>
          <p:cNvPr id="116" name="Freeform: Shape 115">
            <a:extLst>
              <a:ext uri="{FF2B5EF4-FFF2-40B4-BE49-F238E27FC236}">
                <a16:creationId xmlns:a16="http://schemas.microsoft.com/office/drawing/2014/main" id="{A362AF46-A429-47B7-94CA-43B067239082}"/>
              </a:ext>
            </a:extLst>
          </p:cNvPr>
          <p:cNvSpPr/>
          <p:nvPr/>
        </p:nvSpPr>
        <p:spPr>
          <a:xfrm>
            <a:off x="8241791" y="1181305"/>
            <a:ext cx="19050" cy="2194560"/>
          </a:xfrm>
          <a:custGeom>
            <a:avLst/>
            <a:gdLst>
              <a:gd name="connsiteX0" fmla="*/ 0 w 19050"/>
              <a:gd name="connsiteY0" fmla="*/ 2194560 h 2194560"/>
              <a:gd name="connsiteX1" fmla="*/ 0 w 19050"/>
              <a:gd name="connsiteY1" fmla="*/ 0 h 2194560"/>
            </a:gdLst>
            <a:ahLst/>
            <a:cxnLst>
              <a:cxn ang="0">
                <a:pos x="connsiteX0" y="connsiteY0"/>
              </a:cxn>
              <a:cxn ang="0">
                <a:pos x="connsiteX1" y="connsiteY1"/>
              </a:cxn>
            </a:cxnLst>
            <a:rect l="l" t="t" r="r" b="b"/>
            <a:pathLst>
              <a:path w="19050" h="2194560">
                <a:moveTo>
                  <a:pt x="0" y="2194560"/>
                </a:moveTo>
                <a:lnTo>
                  <a:pt x="0" y="0"/>
                </a:lnTo>
              </a:path>
            </a:pathLst>
          </a:custGeom>
          <a:noFill/>
          <a:ln w="15240" cap="sq">
            <a:solidFill>
              <a:srgbClr val="000000"/>
            </a:solid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4C32AD6E-6E79-4536-AD63-3C24945E2811}"/>
              </a:ext>
            </a:extLst>
          </p:cNvPr>
          <p:cNvSpPr/>
          <p:nvPr/>
        </p:nvSpPr>
        <p:spPr>
          <a:xfrm>
            <a:off x="11945112" y="1181305"/>
            <a:ext cx="19050" cy="2194560"/>
          </a:xfrm>
          <a:custGeom>
            <a:avLst/>
            <a:gdLst>
              <a:gd name="connsiteX0" fmla="*/ 0 w 19050"/>
              <a:gd name="connsiteY0" fmla="*/ 2194560 h 2194560"/>
              <a:gd name="connsiteX1" fmla="*/ 0 w 19050"/>
              <a:gd name="connsiteY1" fmla="*/ 0 h 2194560"/>
            </a:gdLst>
            <a:ahLst/>
            <a:cxnLst>
              <a:cxn ang="0">
                <a:pos x="connsiteX0" y="connsiteY0"/>
              </a:cxn>
              <a:cxn ang="0">
                <a:pos x="connsiteX1" y="connsiteY1"/>
              </a:cxn>
            </a:cxnLst>
            <a:rect l="l" t="t" r="r" b="b"/>
            <a:pathLst>
              <a:path w="19050" h="2194560">
                <a:moveTo>
                  <a:pt x="0" y="2194560"/>
                </a:moveTo>
                <a:lnTo>
                  <a:pt x="0" y="0"/>
                </a:lnTo>
              </a:path>
            </a:pathLst>
          </a:custGeom>
          <a:noFill/>
          <a:ln w="15240" cap="sq">
            <a:solidFill>
              <a:srgbClr val="000000"/>
            </a:solid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115D5AD5-0A70-4CAC-AF87-F75CB9755F1E}"/>
              </a:ext>
            </a:extLst>
          </p:cNvPr>
          <p:cNvSpPr/>
          <p:nvPr/>
        </p:nvSpPr>
        <p:spPr>
          <a:xfrm>
            <a:off x="8241791" y="3375866"/>
            <a:ext cx="3703320" cy="19050"/>
          </a:xfrm>
          <a:custGeom>
            <a:avLst/>
            <a:gdLst>
              <a:gd name="connsiteX0" fmla="*/ 0 w 3703320"/>
              <a:gd name="connsiteY0" fmla="*/ 0 h 19050"/>
              <a:gd name="connsiteX1" fmla="*/ 3703320 w 3703320"/>
              <a:gd name="connsiteY1" fmla="*/ 0 h 19050"/>
            </a:gdLst>
            <a:ahLst/>
            <a:cxnLst>
              <a:cxn ang="0">
                <a:pos x="connsiteX0" y="connsiteY0"/>
              </a:cxn>
              <a:cxn ang="0">
                <a:pos x="connsiteX1" y="connsiteY1"/>
              </a:cxn>
            </a:cxnLst>
            <a:rect l="l" t="t" r="r" b="b"/>
            <a:pathLst>
              <a:path w="3703320" h="19050">
                <a:moveTo>
                  <a:pt x="0" y="0"/>
                </a:moveTo>
                <a:lnTo>
                  <a:pt x="3703320" y="0"/>
                </a:lnTo>
              </a:path>
            </a:pathLst>
          </a:custGeom>
          <a:noFill/>
          <a:ln w="15240" cap="sq">
            <a:solidFill>
              <a:srgbClr val="000000"/>
            </a:solid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47225E48-AC7E-4B44-8F5E-CF5B543AA521}"/>
              </a:ext>
            </a:extLst>
          </p:cNvPr>
          <p:cNvSpPr/>
          <p:nvPr/>
        </p:nvSpPr>
        <p:spPr>
          <a:xfrm>
            <a:off x="8241791" y="1181305"/>
            <a:ext cx="3703320" cy="19050"/>
          </a:xfrm>
          <a:custGeom>
            <a:avLst/>
            <a:gdLst>
              <a:gd name="connsiteX0" fmla="*/ 0 w 3703320"/>
              <a:gd name="connsiteY0" fmla="*/ 0 h 19050"/>
              <a:gd name="connsiteX1" fmla="*/ 3703320 w 3703320"/>
              <a:gd name="connsiteY1" fmla="*/ 0 h 19050"/>
            </a:gdLst>
            <a:ahLst/>
            <a:cxnLst>
              <a:cxn ang="0">
                <a:pos x="connsiteX0" y="connsiteY0"/>
              </a:cxn>
              <a:cxn ang="0">
                <a:pos x="connsiteX1" y="connsiteY1"/>
              </a:cxn>
            </a:cxnLst>
            <a:rect l="l" t="t" r="r" b="b"/>
            <a:pathLst>
              <a:path w="3703320" h="19050">
                <a:moveTo>
                  <a:pt x="0" y="0"/>
                </a:moveTo>
                <a:lnTo>
                  <a:pt x="3703320" y="0"/>
                </a:lnTo>
              </a:path>
            </a:pathLst>
          </a:custGeom>
          <a:noFill/>
          <a:ln w="15240" cap="sq">
            <a:solidFill>
              <a:srgbClr val="000000"/>
            </a:solidFill>
            <a:prstDash val="solid"/>
            <a:miter/>
          </a:ln>
        </p:spPr>
        <p:txBody>
          <a:bodyPr rtlCol="0" anchor="ctr"/>
          <a:lstStyle/>
          <a:p>
            <a:endParaRPr lang="en-US"/>
          </a:p>
        </p:txBody>
      </p:sp>
      <p:grpSp>
        <p:nvGrpSpPr>
          <p:cNvPr id="120" name="Graphic 4">
            <a:extLst>
              <a:ext uri="{FF2B5EF4-FFF2-40B4-BE49-F238E27FC236}">
                <a16:creationId xmlns:a16="http://schemas.microsoft.com/office/drawing/2014/main" id="{384BE76E-C3EE-4B53-A4D0-E2692D01BCF4}"/>
              </a:ext>
            </a:extLst>
          </p:cNvPr>
          <p:cNvGrpSpPr/>
          <p:nvPr/>
        </p:nvGrpSpPr>
        <p:grpSpPr>
          <a:xfrm>
            <a:off x="8293269" y="3187224"/>
            <a:ext cx="600886" cy="147458"/>
            <a:chOff x="8293269" y="3187224"/>
            <a:chExt cx="600886" cy="147458"/>
          </a:xfrm>
          <a:solidFill>
            <a:srgbClr val="000000"/>
          </a:solidFill>
        </p:grpSpPr>
        <p:sp>
          <p:nvSpPr>
            <p:cNvPr id="121" name="Freeform: Shape 120">
              <a:extLst>
                <a:ext uri="{FF2B5EF4-FFF2-40B4-BE49-F238E27FC236}">
                  <a16:creationId xmlns:a16="http://schemas.microsoft.com/office/drawing/2014/main" id="{A52CFF92-464D-4BC1-8BD2-17192EBF7A42}"/>
                </a:ext>
              </a:extLst>
            </p:cNvPr>
            <p:cNvSpPr/>
            <p:nvPr/>
          </p:nvSpPr>
          <p:spPr>
            <a:xfrm flipV="1">
              <a:off x="8293269" y="3210114"/>
              <a:ext cx="117008" cy="117008"/>
            </a:xfrm>
            <a:custGeom>
              <a:avLst/>
              <a:gdLst>
                <a:gd name="connsiteX0" fmla="*/ 186 w 117008"/>
                <a:gd name="connsiteY0" fmla="*/ 66944 h 117008"/>
                <a:gd name="connsiteX1" fmla="*/ 18134 w 117008"/>
                <a:gd name="connsiteY1" fmla="*/ 48906 h 117008"/>
                <a:gd name="connsiteX2" fmla="*/ 86327 w 117008"/>
                <a:gd name="connsiteY2" fmla="*/ 117099 h 117008"/>
                <a:gd name="connsiteX3" fmla="*/ 117194 w 117008"/>
                <a:gd name="connsiteY3" fmla="*/ 86203 h 117008"/>
                <a:gd name="connsiteX4" fmla="*/ 49031 w 117008"/>
                <a:gd name="connsiteY4" fmla="*/ 18039 h 117008"/>
                <a:gd name="connsiteX5" fmla="*/ 67069 w 117008"/>
                <a:gd name="connsiteY5" fmla="*/ 91 h 117008"/>
                <a:gd name="connsiteX6" fmla="*/ 186 w 117008"/>
                <a:gd name="connsiteY6" fmla="*/ 91 h 11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08" h="117008">
                  <a:moveTo>
                    <a:pt x="186" y="66944"/>
                  </a:moveTo>
                  <a:lnTo>
                    <a:pt x="18134" y="48906"/>
                  </a:lnTo>
                  <a:lnTo>
                    <a:pt x="86327" y="117099"/>
                  </a:lnTo>
                  <a:lnTo>
                    <a:pt x="117194" y="86203"/>
                  </a:lnTo>
                  <a:lnTo>
                    <a:pt x="49031" y="18039"/>
                  </a:lnTo>
                  <a:lnTo>
                    <a:pt x="67069" y="91"/>
                  </a:lnTo>
                  <a:lnTo>
                    <a:pt x="186" y="91"/>
                  </a:lnTo>
                  <a:close/>
                </a:path>
              </a:pathLst>
            </a:custGeom>
            <a:solidFill>
              <a:srgbClr val="000000"/>
            </a:solidFill>
            <a:ln w="1905" cap="flat">
              <a:noFill/>
              <a:prstDash val="solid"/>
              <a:round/>
            </a:ln>
          </p:spPr>
          <p:txBody>
            <a:bodyPr rtlCol="0" anchor="ctr"/>
            <a:lstStyle/>
            <a:p>
              <a:endParaRPr lang="en-US"/>
            </a:p>
          </p:txBody>
        </p:sp>
        <p:sp>
          <p:nvSpPr>
            <p:cNvPr id="122" name="Freeform: Shape 121">
              <a:extLst>
                <a:ext uri="{FF2B5EF4-FFF2-40B4-BE49-F238E27FC236}">
                  <a16:creationId xmlns:a16="http://schemas.microsoft.com/office/drawing/2014/main" id="{C3676EB3-F280-4B19-88FA-52C54D4A5AF0}"/>
                </a:ext>
              </a:extLst>
            </p:cNvPr>
            <p:cNvSpPr/>
            <p:nvPr/>
          </p:nvSpPr>
          <p:spPr>
            <a:xfrm flipV="1">
              <a:off x="8426099" y="3331974"/>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123" name="Freeform: Shape 122">
              <a:extLst>
                <a:ext uri="{FF2B5EF4-FFF2-40B4-BE49-F238E27FC236}">
                  <a16:creationId xmlns:a16="http://schemas.microsoft.com/office/drawing/2014/main" id="{BF8277C2-142E-4E23-9BDD-2D0E2A5033EF}"/>
                </a:ext>
              </a:extLst>
            </p:cNvPr>
            <p:cNvSpPr/>
            <p:nvPr/>
          </p:nvSpPr>
          <p:spPr>
            <a:xfrm flipV="1">
              <a:off x="8503946" y="3187224"/>
              <a:ext cx="93225" cy="147458"/>
            </a:xfrm>
            <a:custGeom>
              <a:avLst/>
              <a:gdLst>
                <a:gd name="connsiteX0" fmla="*/ 75663 w 93225"/>
                <a:gd name="connsiteY0" fmla="*/ 54796 h 147458"/>
                <a:gd name="connsiteX1" fmla="*/ 67894 w 93225"/>
                <a:gd name="connsiteY1" fmla="*/ 84412 h 147458"/>
                <a:gd name="connsiteX2" fmla="*/ 46552 w 93225"/>
                <a:gd name="connsiteY2" fmla="*/ 95158 h 147458"/>
                <a:gd name="connsiteX3" fmla="*/ 25181 w 93225"/>
                <a:gd name="connsiteY3" fmla="*/ 84412 h 147458"/>
                <a:gd name="connsiteX4" fmla="*/ 17412 w 93225"/>
                <a:gd name="connsiteY4" fmla="*/ 54796 h 147458"/>
                <a:gd name="connsiteX5" fmla="*/ 25181 w 93225"/>
                <a:gd name="connsiteY5" fmla="*/ 25179 h 147458"/>
                <a:gd name="connsiteX6" fmla="*/ 46552 w 93225"/>
                <a:gd name="connsiteY6" fmla="*/ 14433 h 147458"/>
                <a:gd name="connsiteX7" fmla="*/ 67894 w 93225"/>
                <a:gd name="connsiteY7" fmla="*/ 25179 h 147458"/>
                <a:gd name="connsiteX8" fmla="*/ 75663 w 93225"/>
                <a:gd name="connsiteY8" fmla="*/ 54796 h 147458"/>
                <a:gd name="connsiteX9" fmla="*/ 17412 w 93225"/>
                <a:gd name="connsiteY9" fmla="*/ 91169 h 147458"/>
                <a:gd name="connsiteX10" fmla="*/ 31044 w 93225"/>
                <a:gd name="connsiteY10" fmla="*/ 104951 h 147458"/>
                <a:gd name="connsiteX11" fmla="*/ 50720 w 93225"/>
                <a:gd name="connsiteY11" fmla="*/ 109475 h 147458"/>
                <a:gd name="connsiteX12" fmla="*/ 81557 w 93225"/>
                <a:gd name="connsiteY12" fmla="*/ 94414 h 147458"/>
                <a:gd name="connsiteX13" fmla="*/ 93433 w 93225"/>
                <a:gd name="connsiteY13" fmla="*/ 54796 h 147458"/>
                <a:gd name="connsiteX14" fmla="*/ 81557 w 93225"/>
                <a:gd name="connsiteY14" fmla="*/ 15148 h 147458"/>
                <a:gd name="connsiteX15" fmla="*/ 50720 w 93225"/>
                <a:gd name="connsiteY15" fmla="*/ 86 h 147458"/>
                <a:gd name="connsiteX16" fmla="*/ 31044 w 93225"/>
                <a:gd name="connsiteY16" fmla="*/ 4611 h 147458"/>
                <a:gd name="connsiteX17" fmla="*/ 17412 w 93225"/>
                <a:gd name="connsiteY17" fmla="*/ 18422 h 147458"/>
                <a:gd name="connsiteX18" fmla="*/ 17412 w 93225"/>
                <a:gd name="connsiteY18" fmla="*/ 2795 h 147458"/>
                <a:gd name="connsiteX19" fmla="*/ 207 w 93225"/>
                <a:gd name="connsiteY19" fmla="*/ 2795 h 147458"/>
                <a:gd name="connsiteX20" fmla="*/ 207 w 93225"/>
                <a:gd name="connsiteY20" fmla="*/ 147545 h 147458"/>
                <a:gd name="connsiteX21" fmla="*/ 17412 w 93225"/>
                <a:gd name="connsiteY21" fmla="*/ 147545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225" h="147458">
                  <a:moveTo>
                    <a:pt x="75663" y="54796"/>
                  </a:moveTo>
                  <a:cubicBezTo>
                    <a:pt x="75663" y="67376"/>
                    <a:pt x="73074" y="77249"/>
                    <a:pt x="67894" y="84412"/>
                  </a:cubicBezTo>
                  <a:cubicBezTo>
                    <a:pt x="62715" y="91576"/>
                    <a:pt x="55601" y="95158"/>
                    <a:pt x="46552" y="95158"/>
                  </a:cubicBezTo>
                  <a:cubicBezTo>
                    <a:pt x="37484" y="95158"/>
                    <a:pt x="30360" y="91576"/>
                    <a:pt x="25181" y="84412"/>
                  </a:cubicBezTo>
                  <a:cubicBezTo>
                    <a:pt x="20002" y="77249"/>
                    <a:pt x="17412" y="67376"/>
                    <a:pt x="17412" y="54796"/>
                  </a:cubicBezTo>
                  <a:cubicBezTo>
                    <a:pt x="17412" y="42215"/>
                    <a:pt x="20002" y="32342"/>
                    <a:pt x="25181" y="25179"/>
                  </a:cubicBezTo>
                  <a:cubicBezTo>
                    <a:pt x="30360" y="18015"/>
                    <a:pt x="37484" y="14433"/>
                    <a:pt x="46552" y="14433"/>
                  </a:cubicBezTo>
                  <a:cubicBezTo>
                    <a:pt x="55601" y="14433"/>
                    <a:pt x="62715" y="18015"/>
                    <a:pt x="67894" y="25179"/>
                  </a:cubicBezTo>
                  <a:cubicBezTo>
                    <a:pt x="73074" y="32342"/>
                    <a:pt x="75663" y="42215"/>
                    <a:pt x="75663" y="54796"/>
                  </a:cubicBezTo>
                  <a:close/>
                  <a:moveTo>
                    <a:pt x="17412" y="91169"/>
                  </a:moveTo>
                  <a:cubicBezTo>
                    <a:pt x="21023" y="97360"/>
                    <a:pt x="25568" y="101954"/>
                    <a:pt x="31044" y="104951"/>
                  </a:cubicBezTo>
                  <a:cubicBezTo>
                    <a:pt x="36541" y="107967"/>
                    <a:pt x="43100" y="109475"/>
                    <a:pt x="50720" y="109475"/>
                  </a:cubicBezTo>
                  <a:cubicBezTo>
                    <a:pt x="63380" y="109475"/>
                    <a:pt x="73659" y="104455"/>
                    <a:pt x="81557" y="94414"/>
                  </a:cubicBezTo>
                  <a:cubicBezTo>
                    <a:pt x="89474" y="84373"/>
                    <a:pt x="93433" y="71167"/>
                    <a:pt x="93433" y="54796"/>
                  </a:cubicBezTo>
                  <a:cubicBezTo>
                    <a:pt x="93433" y="38424"/>
                    <a:pt x="89474" y="25208"/>
                    <a:pt x="81557" y="15148"/>
                  </a:cubicBezTo>
                  <a:cubicBezTo>
                    <a:pt x="73659" y="5107"/>
                    <a:pt x="63380" y="86"/>
                    <a:pt x="50720" y="86"/>
                  </a:cubicBezTo>
                  <a:cubicBezTo>
                    <a:pt x="43100" y="86"/>
                    <a:pt x="36541" y="1594"/>
                    <a:pt x="31044" y="4611"/>
                  </a:cubicBezTo>
                  <a:cubicBezTo>
                    <a:pt x="25568" y="7627"/>
                    <a:pt x="21023" y="12231"/>
                    <a:pt x="17412" y="18422"/>
                  </a:cubicBezTo>
                  <a:lnTo>
                    <a:pt x="17412" y="2795"/>
                  </a:lnTo>
                  <a:lnTo>
                    <a:pt x="207" y="2795"/>
                  </a:lnTo>
                  <a:lnTo>
                    <a:pt x="207" y="147545"/>
                  </a:lnTo>
                  <a:lnTo>
                    <a:pt x="17412" y="147545"/>
                  </a:lnTo>
                  <a:close/>
                </a:path>
              </a:pathLst>
            </a:custGeom>
            <a:solidFill>
              <a:srgbClr val="000000"/>
            </a:solidFill>
            <a:ln w="1905" cap="flat">
              <a:noFill/>
              <a:prstDash val="solid"/>
              <a:round/>
            </a:ln>
          </p:spPr>
          <p:txBody>
            <a:bodyPr rtlCol="0" anchor="ctr"/>
            <a:lstStyle/>
            <a:p>
              <a:endParaRPr lang="en-US"/>
            </a:p>
          </p:txBody>
        </p:sp>
        <p:sp>
          <p:nvSpPr>
            <p:cNvPr id="124" name="Freeform: Shape 123">
              <a:extLst>
                <a:ext uri="{FF2B5EF4-FFF2-40B4-BE49-F238E27FC236}">
                  <a16:creationId xmlns:a16="http://schemas.microsoft.com/office/drawing/2014/main" id="{E8EB204A-0298-425F-8872-D5DAFB427173}"/>
                </a:ext>
              </a:extLst>
            </p:cNvPr>
            <p:cNvSpPr/>
            <p:nvPr/>
          </p:nvSpPr>
          <p:spPr>
            <a:xfrm flipV="1">
              <a:off x="8618084" y="3225294"/>
              <a:ext cx="96559" cy="109388"/>
            </a:xfrm>
            <a:custGeom>
              <a:avLst/>
              <a:gdLst>
                <a:gd name="connsiteX0" fmla="*/ 96776 w 96559"/>
                <a:gd name="connsiteY0" fmla="*/ 59182 h 109388"/>
                <a:gd name="connsiteX1" fmla="*/ 96776 w 96559"/>
                <a:gd name="connsiteY1" fmla="*/ 50818 h 109388"/>
                <a:gd name="connsiteX2" fmla="*/ 18075 w 96559"/>
                <a:gd name="connsiteY2" fmla="*/ 50818 h 109388"/>
                <a:gd name="connsiteX3" fmla="*/ 28732 w 96559"/>
                <a:gd name="connsiteY3" fmla="*/ 23880 h 109388"/>
                <a:gd name="connsiteX4" fmla="*/ 55283 w 96559"/>
                <a:gd name="connsiteY4" fmla="*/ 14623 h 109388"/>
                <a:gd name="connsiteX5" fmla="*/ 74392 w 96559"/>
                <a:gd name="connsiteY5" fmla="*/ 17034 h 109388"/>
                <a:gd name="connsiteX6" fmla="*/ 92787 w 96559"/>
                <a:gd name="connsiteY6" fmla="*/ 24297 h 109388"/>
                <a:gd name="connsiteX7" fmla="*/ 92787 w 96559"/>
                <a:gd name="connsiteY7" fmla="*/ 8104 h 109388"/>
                <a:gd name="connsiteX8" fmla="*/ 73886 w 96559"/>
                <a:gd name="connsiteY8" fmla="*/ 2151 h 109388"/>
                <a:gd name="connsiteX9" fmla="*/ 54270 w 96559"/>
                <a:gd name="connsiteY9" fmla="*/ 97 h 109388"/>
                <a:gd name="connsiteX10" fmla="*/ 14771 w 96559"/>
                <a:gd name="connsiteY10" fmla="*/ 14593 h 109388"/>
                <a:gd name="connsiteX11" fmla="*/ 216 w 96559"/>
                <a:gd name="connsiteY11" fmla="*/ 53884 h 109388"/>
                <a:gd name="connsiteX12" fmla="*/ 14027 w 96559"/>
                <a:gd name="connsiteY12" fmla="*/ 94454 h 109388"/>
                <a:gd name="connsiteX13" fmla="*/ 51294 w 96559"/>
                <a:gd name="connsiteY13" fmla="*/ 109486 h 109388"/>
                <a:gd name="connsiteX14" fmla="*/ 84542 w 96559"/>
                <a:gd name="connsiteY14" fmla="*/ 95943 h 109388"/>
                <a:gd name="connsiteX15" fmla="*/ 96776 w 96559"/>
                <a:gd name="connsiteY15" fmla="*/ 59182 h 109388"/>
                <a:gd name="connsiteX16" fmla="*/ 79661 w 96559"/>
                <a:gd name="connsiteY16" fmla="*/ 64212 h 109388"/>
                <a:gd name="connsiteX17" fmla="*/ 71803 w 96559"/>
                <a:gd name="connsiteY17" fmla="*/ 86596 h 109388"/>
                <a:gd name="connsiteX18" fmla="*/ 51473 w 96559"/>
                <a:gd name="connsiteY18" fmla="*/ 94990 h 109388"/>
                <a:gd name="connsiteX19" fmla="*/ 28553 w 96559"/>
                <a:gd name="connsiteY19" fmla="*/ 86894 h 109388"/>
                <a:gd name="connsiteX20" fmla="*/ 18641 w 96559"/>
                <a:gd name="connsiteY20" fmla="*/ 64093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776" y="59182"/>
                  </a:moveTo>
                  <a:lnTo>
                    <a:pt x="96776" y="50818"/>
                  </a:lnTo>
                  <a:lnTo>
                    <a:pt x="18075" y="50818"/>
                  </a:lnTo>
                  <a:cubicBezTo>
                    <a:pt x="18830" y="39031"/>
                    <a:pt x="22381" y="30051"/>
                    <a:pt x="28732" y="23880"/>
                  </a:cubicBezTo>
                  <a:cubicBezTo>
                    <a:pt x="35082" y="17709"/>
                    <a:pt x="43932" y="14623"/>
                    <a:pt x="55283" y="14623"/>
                  </a:cubicBezTo>
                  <a:cubicBezTo>
                    <a:pt x="61851" y="14623"/>
                    <a:pt x="68221" y="15427"/>
                    <a:pt x="74392" y="17034"/>
                  </a:cubicBezTo>
                  <a:cubicBezTo>
                    <a:pt x="80563" y="18641"/>
                    <a:pt x="86695" y="21062"/>
                    <a:pt x="92787" y="24297"/>
                  </a:cubicBezTo>
                  <a:lnTo>
                    <a:pt x="92787" y="8104"/>
                  </a:lnTo>
                  <a:cubicBezTo>
                    <a:pt x="86636" y="5505"/>
                    <a:pt x="80335" y="3520"/>
                    <a:pt x="73886" y="2151"/>
                  </a:cubicBezTo>
                  <a:cubicBezTo>
                    <a:pt x="67437" y="782"/>
                    <a:pt x="60898" y="97"/>
                    <a:pt x="54270" y="97"/>
                  </a:cubicBezTo>
                  <a:cubicBezTo>
                    <a:pt x="37641" y="97"/>
                    <a:pt x="24475" y="4929"/>
                    <a:pt x="14771" y="14593"/>
                  </a:cubicBezTo>
                  <a:cubicBezTo>
                    <a:pt x="5068" y="24277"/>
                    <a:pt x="216" y="37374"/>
                    <a:pt x="216" y="53884"/>
                  </a:cubicBezTo>
                  <a:cubicBezTo>
                    <a:pt x="216" y="70930"/>
                    <a:pt x="4820" y="84453"/>
                    <a:pt x="14027" y="94454"/>
                  </a:cubicBezTo>
                  <a:cubicBezTo>
                    <a:pt x="23235" y="104475"/>
                    <a:pt x="35657" y="109486"/>
                    <a:pt x="51294" y="109486"/>
                  </a:cubicBezTo>
                  <a:cubicBezTo>
                    <a:pt x="65304" y="109486"/>
                    <a:pt x="76386" y="104971"/>
                    <a:pt x="84542" y="95943"/>
                  </a:cubicBezTo>
                  <a:cubicBezTo>
                    <a:pt x="92698" y="86934"/>
                    <a:pt x="96776" y="74680"/>
                    <a:pt x="96776" y="59182"/>
                  </a:cubicBezTo>
                  <a:close/>
                  <a:moveTo>
                    <a:pt x="79661" y="64212"/>
                  </a:moveTo>
                  <a:cubicBezTo>
                    <a:pt x="79541" y="73559"/>
                    <a:pt x="76922" y="81020"/>
                    <a:pt x="71803" y="86596"/>
                  </a:cubicBezTo>
                  <a:cubicBezTo>
                    <a:pt x="66683" y="92192"/>
                    <a:pt x="59906" y="94990"/>
                    <a:pt x="51473" y="94990"/>
                  </a:cubicBezTo>
                  <a:cubicBezTo>
                    <a:pt x="41928" y="94990"/>
                    <a:pt x="34288" y="92291"/>
                    <a:pt x="28553" y="86894"/>
                  </a:cubicBezTo>
                  <a:cubicBezTo>
                    <a:pt x="22818" y="81496"/>
                    <a:pt x="19514" y="73896"/>
                    <a:pt x="18641" y="64093"/>
                  </a:cubicBezTo>
                  <a:close/>
                </a:path>
              </a:pathLst>
            </a:custGeom>
            <a:solidFill>
              <a:srgbClr val="000000"/>
            </a:solidFill>
            <a:ln w="1905" cap="flat">
              <a:noFill/>
              <a:prstDash val="solid"/>
              <a:round/>
            </a:ln>
          </p:spPr>
          <p:txBody>
            <a:bodyPr rtlCol="0" anchor="ctr"/>
            <a:lstStyle/>
            <a:p>
              <a:endParaRPr lang="en-US"/>
            </a:p>
          </p:txBody>
        </p:sp>
        <p:sp>
          <p:nvSpPr>
            <p:cNvPr id="125" name="Freeform: Shape 124">
              <a:extLst>
                <a:ext uri="{FF2B5EF4-FFF2-40B4-BE49-F238E27FC236}">
                  <a16:creationId xmlns:a16="http://schemas.microsoft.com/office/drawing/2014/main" id="{2A1B8CE4-94A2-4978-B90C-D3F064D39357}"/>
                </a:ext>
              </a:extLst>
            </p:cNvPr>
            <p:cNvSpPr/>
            <p:nvPr/>
          </p:nvSpPr>
          <p:spPr>
            <a:xfrm flipV="1">
              <a:off x="8735106" y="3225294"/>
              <a:ext cx="79623" cy="109388"/>
            </a:xfrm>
            <a:custGeom>
              <a:avLst/>
              <a:gdLst>
                <a:gd name="connsiteX0" fmla="*/ 74253 w 79623"/>
                <a:gd name="connsiteY0" fmla="*/ 103920 h 109388"/>
                <a:gd name="connsiteX1" fmla="*/ 74253 w 79623"/>
                <a:gd name="connsiteY1" fmla="*/ 87727 h 109388"/>
                <a:gd name="connsiteX2" fmla="*/ 59192 w 79623"/>
                <a:gd name="connsiteY2" fmla="*/ 93293 h 109388"/>
                <a:gd name="connsiteX3" fmla="*/ 43000 w 79623"/>
                <a:gd name="connsiteY3" fmla="*/ 95169 h 109388"/>
                <a:gd name="connsiteX4" fmla="*/ 23890 w 79623"/>
                <a:gd name="connsiteY4" fmla="*/ 91269 h 109388"/>
                <a:gd name="connsiteX5" fmla="*/ 17520 w 79623"/>
                <a:gd name="connsiteY5" fmla="*/ 79542 h 109388"/>
                <a:gd name="connsiteX6" fmla="*/ 22074 w 79623"/>
                <a:gd name="connsiteY6" fmla="*/ 70195 h 109388"/>
                <a:gd name="connsiteX7" fmla="*/ 40410 w 79623"/>
                <a:gd name="connsiteY7" fmla="*/ 63736 h 109388"/>
                <a:gd name="connsiteX8" fmla="*/ 46274 w 79623"/>
                <a:gd name="connsiteY8" fmla="*/ 62427 h 109388"/>
                <a:gd name="connsiteX9" fmla="*/ 72170 w 79623"/>
                <a:gd name="connsiteY9" fmla="*/ 51413 h 109388"/>
                <a:gd name="connsiteX10" fmla="*/ 79849 w 79623"/>
                <a:gd name="connsiteY10" fmla="*/ 31560 h 109388"/>
                <a:gd name="connsiteX11" fmla="*/ 68360 w 79623"/>
                <a:gd name="connsiteY11" fmla="*/ 8551 h 109388"/>
                <a:gd name="connsiteX12" fmla="*/ 36779 w 79623"/>
                <a:gd name="connsiteY12" fmla="*/ 97 h 109388"/>
                <a:gd name="connsiteX13" fmla="*/ 19336 w 79623"/>
                <a:gd name="connsiteY13" fmla="*/ 1734 h 109388"/>
                <a:gd name="connsiteX14" fmla="*/ 226 w 79623"/>
                <a:gd name="connsiteY14" fmla="*/ 6616 h 109388"/>
                <a:gd name="connsiteX15" fmla="*/ 226 w 79623"/>
                <a:gd name="connsiteY15" fmla="*/ 24297 h 109388"/>
                <a:gd name="connsiteX16" fmla="*/ 18919 w 79623"/>
                <a:gd name="connsiteY16" fmla="*/ 16885 h 109388"/>
                <a:gd name="connsiteX17" fmla="*/ 37165 w 79623"/>
                <a:gd name="connsiteY17" fmla="*/ 14444 h 109388"/>
                <a:gd name="connsiteX18" fmla="*/ 55739 w 79623"/>
                <a:gd name="connsiteY18" fmla="*/ 18582 h 109388"/>
                <a:gd name="connsiteX19" fmla="*/ 62258 w 79623"/>
                <a:gd name="connsiteY19" fmla="*/ 30250 h 109388"/>
                <a:gd name="connsiteX20" fmla="*/ 57555 w 79623"/>
                <a:gd name="connsiteY20" fmla="*/ 40936 h 109388"/>
                <a:gd name="connsiteX21" fmla="*/ 36957 w 79623"/>
                <a:gd name="connsiteY21" fmla="*/ 48109 h 109388"/>
                <a:gd name="connsiteX22" fmla="*/ 31004 w 79623"/>
                <a:gd name="connsiteY22" fmla="*/ 49508 h 109388"/>
                <a:gd name="connsiteX23" fmla="*/ 8025 w 79623"/>
                <a:gd name="connsiteY23" fmla="*/ 59777 h 109388"/>
                <a:gd name="connsiteX24" fmla="*/ 970 w 79623"/>
                <a:gd name="connsiteY24" fmla="*/ 78798 h 109388"/>
                <a:gd name="connsiteX25" fmla="*/ 11388 w 79623"/>
                <a:gd name="connsiteY25" fmla="*/ 101479 h 109388"/>
                <a:gd name="connsiteX26" fmla="*/ 40975 w 79623"/>
                <a:gd name="connsiteY26" fmla="*/ 109486 h 109388"/>
                <a:gd name="connsiteX27" fmla="*/ 58805 w 79623"/>
                <a:gd name="connsiteY27" fmla="*/ 108087 h 109388"/>
                <a:gd name="connsiteX28" fmla="*/ 74253 w 79623"/>
                <a:gd name="connsiteY28" fmla="*/ 10392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623" h="109388">
                  <a:moveTo>
                    <a:pt x="74253" y="103920"/>
                  </a:moveTo>
                  <a:lnTo>
                    <a:pt x="74253" y="87727"/>
                  </a:lnTo>
                  <a:cubicBezTo>
                    <a:pt x="69431" y="90208"/>
                    <a:pt x="64411" y="92063"/>
                    <a:pt x="59192" y="93293"/>
                  </a:cubicBezTo>
                  <a:cubicBezTo>
                    <a:pt x="53993" y="94544"/>
                    <a:pt x="48595" y="95169"/>
                    <a:pt x="43000" y="95169"/>
                  </a:cubicBezTo>
                  <a:cubicBezTo>
                    <a:pt x="34506" y="95169"/>
                    <a:pt x="28137" y="93869"/>
                    <a:pt x="23890" y="91269"/>
                  </a:cubicBezTo>
                  <a:cubicBezTo>
                    <a:pt x="19643" y="88670"/>
                    <a:pt x="17520" y="84761"/>
                    <a:pt x="17520" y="79542"/>
                  </a:cubicBezTo>
                  <a:cubicBezTo>
                    <a:pt x="17520" y="75573"/>
                    <a:pt x="19038" y="72458"/>
                    <a:pt x="22074" y="70195"/>
                  </a:cubicBezTo>
                  <a:cubicBezTo>
                    <a:pt x="25110" y="67933"/>
                    <a:pt x="31222" y="65780"/>
                    <a:pt x="40410" y="63736"/>
                  </a:cubicBezTo>
                  <a:lnTo>
                    <a:pt x="46274" y="62427"/>
                  </a:lnTo>
                  <a:cubicBezTo>
                    <a:pt x="58418" y="59827"/>
                    <a:pt x="67050" y="56156"/>
                    <a:pt x="72170" y="51413"/>
                  </a:cubicBezTo>
                  <a:cubicBezTo>
                    <a:pt x="77290" y="46670"/>
                    <a:pt x="79849" y="40053"/>
                    <a:pt x="79849" y="31560"/>
                  </a:cubicBezTo>
                  <a:cubicBezTo>
                    <a:pt x="79849" y="21876"/>
                    <a:pt x="76019" y="14206"/>
                    <a:pt x="68360" y="8551"/>
                  </a:cubicBezTo>
                  <a:cubicBezTo>
                    <a:pt x="60700" y="2915"/>
                    <a:pt x="50173" y="97"/>
                    <a:pt x="36779" y="97"/>
                  </a:cubicBezTo>
                  <a:cubicBezTo>
                    <a:pt x="31202" y="97"/>
                    <a:pt x="25388" y="643"/>
                    <a:pt x="19336" y="1734"/>
                  </a:cubicBezTo>
                  <a:cubicBezTo>
                    <a:pt x="13283" y="2826"/>
                    <a:pt x="6914" y="4453"/>
                    <a:pt x="226" y="6616"/>
                  </a:cubicBezTo>
                  <a:lnTo>
                    <a:pt x="226" y="24297"/>
                  </a:lnTo>
                  <a:cubicBezTo>
                    <a:pt x="6556" y="21003"/>
                    <a:pt x="12787" y="18532"/>
                    <a:pt x="18919" y="16885"/>
                  </a:cubicBezTo>
                  <a:cubicBezTo>
                    <a:pt x="25051" y="15258"/>
                    <a:pt x="31133" y="14444"/>
                    <a:pt x="37165" y="14444"/>
                  </a:cubicBezTo>
                  <a:cubicBezTo>
                    <a:pt x="45222" y="14444"/>
                    <a:pt x="51413" y="15823"/>
                    <a:pt x="55739" y="18582"/>
                  </a:cubicBezTo>
                  <a:cubicBezTo>
                    <a:pt x="60085" y="21340"/>
                    <a:pt x="62258" y="25229"/>
                    <a:pt x="62258" y="30250"/>
                  </a:cubicBezTo>
                  <a:cubicBezTo>
                    <a:pt x="62258" y="34893"/>
                    <a:pt x="60690" y="38455"/>
                    <a:pt x="57555" y="40936"/>
                  </a:cubicBezTo>
                  <a:cubicBezTo>
                    <a:pt x="54439" y="43416"/>
                    <a:pt x="47573" y="45807"/>
                    <a:pt x="36957" y="48109"/>
                  </a:cubicBezTo>
                  <a:lnTo>
                    <a:pt x="31004" y="49508"/>
                  </a:lnTo>
                  <a:cubicBezTo>
                    <a:pt x="20407" y="51731"/>
                    <a:pt x="12748" y="55154"/>
                    <a:pt x="8025" y="59777"/>
                  </a:cubicBezTo>
                  <a:cubicBezTo>
                    <a:pt x="3322" y="64401"/>
                    <a:pt x="970" y="70741"/>
                    <a:pt x="970" y="78798"/>
                  </a:cubicBezTo>
                  <a:cubicBezTo>
                    <a:pt x="970" y="88600"/>
                    <a:pt x="4443" y="96161"/>
                    <a:pt x="11388" y="101479"/>
                  </a:cubicBezTo>
                  <a:cubicBezTo>
                    <a:pt x="18334" y="106817"/>
                    <a:pt x="28196" y="109486"/>
                    <a:pt x="40975" y="109486"/>
                  </a:cubicBezTo>
                  <a:cubicBezTo>
                    <a:pt x="47286" y="109486"/>
                    <a:pt x="53229" y="109020"/>
                    <a:pt x="58805" y="108087"/>
                  </a:cubicBezTo>
                  <a:cubicBezTo>
                    <a:pt x="64401" y="107174"/>
                    <a:pt x="69550" y="105785"/>
                    <a:pt x="74253" y="103920"/>
                  </a:cubicBezTo>
                  <a:close/>
                </a:path>
              </a:pathLst>
            </a:custGeom>
            <a:solidFill>
              <a:srgbClr val="000000"/>
            </a:solidFill>
            <a:ln w="1905" cap="flat">
              <a:noFill/>
              <a:prstDash val="solid"/>
              <a:round/>
            </a:ln>
          </p:spPr>
          <p:txBody>
            <a:bodyPr rtlCol="0" anchor="ctr"/>
            <a:lstStyle/>
            <a:p>
              <a:endParaRPr lang="en-US"/>
            </a:p>
          </p:txBody>
        </p:sp>
        <p:sp>
          <p:nvSpPr>
            <p:cNvPr id="126" name="Freeform: Shape 125">
              <a:extLst>
                <a:ext uri="{FF2B5EF4-FFF2-40B4-BE49-F238E27FC236}">
                  <a16:creationId xmlns:a16="http://schemas.microsoft.com/office/drawing/2014/main" id="{63614601-025D-48DC-94BE-A6F3884D8736}"/>
                </a:ext>
              </a:extLst>
            </p:cNvPr>
            <p:cNvSpPr/>
            <p:nvPr/>
          </p:nvSpPr>
          <p:spPr>
            <a:xfrm flipV="1">
              <a:off x="8829148" y="3198207"/>
              <a:ext cx="65008" cy="133766"/>
            </a:xfrm>
            <a:custGeom>
              <a:avLst/>
              <a:gdLst>
                <a:gd name="connsiteX0" fmla="*/ 30003 w 65008"/>
                <a:gd name="connsiteY0" fmla="*/ 133856 h 133766"/>
                <a:gd name="connsiteX1" fmla="*/ 30003 w 65008"/>
                <a:gd name="connsiteY1" fmla="*/ 104268 h 133766"/>
                <a:gd name="connsiteX2" fmla="*/ 65246 w 65008"/>
                <a:gd name="connsiteY2" fmla="*/ 104268 h 133766"/>
                <a:gd name="connsiteX3" fmla="*/ 65246 w 65008"/>
                <a:gd name="connsiteY3" fmla="*/ 90963 h 133766"/>
                <a:gd name="connsiteX4" fmla="*/ 30003 w 65008"/>
                <a:gd name="connsiteY4" fmla="*/ 90963 h 133766"/>
                <a:gd name="connsiteX5" fmla="*/ 30003 w 65008"/>
                <a:gd name="connsiteY5" fmla="*/ 34408 h 133766"/>
                <a:gd name="connsiteX6" fmla="*/ 33486 w 65008"/>
                <a:gd name="connsiteY6" fmla="*/ 18037 h 133766"/>
                <a:gd name="connsiteX7" fmla="*/ 47684 w 65008"/>
                <a:gd name="connsiteY7" fmla="*/ 14406 h 133766"/>
                <a:gd name="connsiteX8" fmla="*/ 65246 w 65008"/>
                <a:gd name="connsiteY8" fmla="*/ 14406 h 133766"/>
                <a:gd name="connsiteX9" fmla="*/ 65246 w 65008"/>
                <a:gd name="connsiteY9" fmla="*/ 89 h 133766"/>
                <a:gd name="connsiteX10" fmla="*/ 47684 w 65008"/>
                <a:gd name="connsiteY10" fmla="*/ 89 h 133766"/>
                <a:gd name="connsiteX11" fmla="*/ 20329 w 65008"/>
                <a:gd name="connsiteY11" fmla="*/ 7471 h 133766"/>
                <a:gd name="connsiteX12" fmla="*/ 12799 w 65008"/>
                <a:gd name="connsiteY12" fmla="*/ 34408 h 133766"/>
                <a:gd name="connsiteX13" fmla="*/ 12799 w 65008"/>
                <a:gd name="connsiteY13" fmla="*/ 90963 h 133766"/>
                <a:gd name="connsiteX14" fmla="*/ 237 w 65008"/>
                <a:gd name="connsiteY14" fmla="*/ 90963 h 133766"/>
                <a:gd name="connsiteX15" fmla="*/ 237 w 65008"/>
                <a:gd name="connsiteY15" fmla="*/ 104268 h 133766"/>
                <a:gd name="connsiteX16" fmla="*/ 12799 w 65008"/>
                <a:gd name="connsiteY16" fmla="*/ 104268 h 133766"/>
                <a:gd name="connsiteX17" fmla="*/ 12799 w 65008"/>
                <a:gd name="connsiteY17" fmla="*/ 133856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30003" y="133856"/>
                  </a:moveTo>
                  <a:lnTo>
                    <a:pt x="30003" y="104268"/>
                  </a:lnTo>
                  <a:lnTo>
                    <a:pt x="65246" y="104268"/>
                  </a:lnTo>
                  <a:lnTo>
                    <a:pt x="65246" y="90963"/>
                  </a:lnTo>
                  <a:lnTo>
                    <a:pt x="30003" y="90963"/>
                  </a:lnTo>
                  <a:lnTo>
                    <a:pt x="30003" y="34408"/>
                  </a:lnTo>
                  <a:cubicBezTo>
                    <a:pt x="30003" y="25915"/>
                    <a:pt x="31164" y="20458"/>
                    <a:pt x="33486" y="18037"/>
                  </a:cubicBezTo>
                  <a:cubicBezTo>
                    <a:pt x="35807" y="15616"/>
                    <a:pt x="40540" y="14406"/>
                    <a:pt x="47684" y="14406"/>
                  </a:cubicBezTo>
                  <a:lnTo>
                    <a:pt x="65246" y="14406"/>
                  </a:lnTo>
                  <a:lnTo>
                    <a:pt x="65246" y="89"/>
                  </a:lnTo>
                  <a:lnTo>
                    <a:pt x="47684" y="89"/>
                  </a:lnTo>
                  <a:cubicBezTo>
                    <a:pt x="34468" y="89"/>
                    <a:pt x="25350" y="2549"/>
                    <a:pt x="20329" y="7471"/>
                  </a:cubicBezTo>
                  <a:cubicBezTo>
                    <a:pt x="15309" y="12412"/>
                    <a:pt x="12799" y="21391"/>
                    <a:pt x="12799" y="34408"/>
                  </a:cubicBezTo>
                  <a:lnTo>
                    <a:pt x="12799" y="90963"/>
                  </a:lnTo>
                  <a:lnTo>
                    <a:pt x="237" y="90963"/>
                  </a:lnTo>
                  <a:lnTo>
                    <a:pt x="237" y="104268"/>
                  </a:lnTo>
                  <a:lnTo>
                    <a:pt x="12799" y="104268"/>
                  </a:lnTo>
                  <a:lnTo>
                    <a:pt x="12799" y="133856"/>
                  </a:lnTo>
                  <a:close/>
                </a:path>
              </a:pathLst>
            </a:custGeom>
            <a:solidFill>
              <a:srgbClr val="000000"/>
            </a:solidFill>
            <a:ln w="1905" cap="flat">
              <a:noFill/>
              <a:prstDash val="solid"/>
              <a:round/>
            </a:ln>
          </p:spPr>
          <p:txBody>
            <a:bodyPr rtlCol="0" anchor="ctr"/>
            <a:lstStyle/>
            <a:p>
              <a:endParaRPr lang="en-US"/>
            </a:p>
          </p:txBody>
        </p:sp>
      </p:grpSp>
      <p:grpSp>
        <p:nvGrpSpPr>
          <p:cNvPr id="129" name="Graphic 4">
            <a:extLst>
              <a:ext uri="{FF2B5EF4-FFF2-40B4-BE49-F238E27FC236}">
                <a16:creationId xmlns:a16="http://schemas.microsoft.com/office/drawing/2014/main" id="{384BE76E-C3EE-4B53-A4D0-E2692D01BCF4}"/>
              </a:ext>
            </a:extLst>
          </p:cNvPr>
          <p:cNvGrpSpPr/>
          <p:nvPr/>
        </p:nvGrpSpPr>
        <p:grpSpPr>
          <a:xfrm>
            <a:off x="9001794" y="4177249"/>
            <a:ext cx="419513" cy="141594"/>
            <a:chOff x="9001794" y="4177249"/>
            <a:chExt cx="419513" cy="141594"/>
          </a:xfrm>
          <a:solidFill>
            <a:srgbClr val="000000"/>
          </a:solidFill>
        </p:grpSpPr>
        <p:sp>
          <p:nvSpPr>
            <p:cNvPr id="130" name="Freeform: Shape 129">
              <a:extLst>
                <a:ext uri="{FF2B5EF4-FFF2-40B4-BE49-F238E27FC236}">
                  <a16:creationId xmlns:a16="http://schemas.microsoft.com/office/drawing/2014/main" id="{7D697482-9F30-46A4-8CEC-EE7BE6B743E9}"/>
                </a:ext>
              </a:extLst>
            </p:cNvPr>
            <p:cNvSpPr/>
            <p:nvPr/>
          </p:nvSpPr>
          <p:spPr>
            <a:xfrm flipV="1">
              <a:off x="9001794" y="4177249"/>
              <a:ext cx="127248" cy="138886"/>
            </a:xfrm>
            <a:custGeom>
              <a:avLst/>
              <a:gdLst>
                <a:gd name="connsiteX0" fmla="*/ 63873 w 127248"/>
                <a:gd name="connsiteY0" fmla="*/ 120511 h 138886"/>
                <a:gd name="connsiteX1" fmla="*/ 38364 w 127248"/>
                <a:gd name="connsiteY1" fmla="*/ 51395 h 138886"/>
                <a:gd name="connsiteX2" fmla="*/ 89441 w 127248"/>
                <a:gd name="connsiteY2" fmla="*/ 51395 h 138886"/>
                <a:gd name="connsiteX3" fmla="*/ 53246 w 127248"/>
                <a:gd name="connsiteY3" fmla="*/ 139025 h 138886"/>
                <a:gd name="connsiteX4" fmla="*/ 74559 w 127248"/>
                <a:gd name="connsiteY4" fmla="*/ 139025 h 138886"/>
                <a:gd name="connsiteX5" fmla="*/ 127482 w 127248"/>
                <a:gd name="connsiteY5" fmla="*/ 139 h 138886"/>
                <a:gd name="connsiteX6" fmla="*/ 107955 w 127248"/>
                <a:gd name="connsiteY6" fmla="*/ 139 h 138886"/>
                <a:gd name="connsiteX7" fmla="*/ 95305 w 127248"/>
                <a:gd name="connsiteY7" fmla="*/ 35768 h 138886"/>
                <a:gd name="connsiteX8" fmla="*/ 32708 w 127248"/>
                <a:gd name="connsiteY8" fmla="*/ 35768 h 138886"/>
                <a:gd name="connsiteX9" fmla="*/ 20058 w 127248"/>
                <a:gd name="connsiteY9" fmla="*/ 139 h 138886"/>
                <a:gd name="connsiteX10" fmla="*/ 234 w 127248"/>
                <a:gd name="connsiteY10" fmla="*/ 139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248" h="138886">
                  <a:moveTo>
                    <a:pt x="63873" y="120511"/>
                  </a:moveTo>
                  <a:lnTo>
                    <a:pt x="38364" y="51395"/>
                  </a:lnTo>
                  <a:lnTo>
                    <a:pt x="89441" y="51395"/>
                  </a:lnTo>
                  <a:close/>
                  <a:moveTo>
                    <a:pt x="53246" y="139025"/>
                  </a:moveTo>
                  <a:lnTo>
                    <a:pt x="74559" y="139025"/>
                  </a:lnTo>
                  <a:lnTo>
                    <a:pt x="127482" y="139"/>
                  </a:lnTo>
                  <a:lnTo>
                    <a:pt x="107955" y="139"/>
                  </a:lnTo>
                  <a:lnTo>
                    <a:pt x="95305" y="35768"/>
                  </a:lnTo>
                  <a:lnTo>
                    <a:pt x="32708" y="35768"/>
                  </a:lnTo>
                  <a:lnTo>
                    <a:pt x="20058" y="139"/>
                  </a:lnTo>
                  <a:lnTo>
                    <a:pt x="234" y="139"/>
                  </a:lnTo>
                  <a:close/>
                </a:path>
              </a:pathLst>
            </a:custGeom>
            <a:solidFill>
              <a:srgbClr val="000000"/>
            </a:solidFill>
            <a:ln w="1905" cap="flat">
              <a:noFill/>
              <a:prstDash val="solid"/>
              <a:round/>
            </a:ln>
          </p:spPr>
          <p:txBody>
            <a:bodyPr rtlCol="0" anchor="ctr"/>
            <a:lstStyle/>
            <a:p>
              <a:endParaRPr lang="en-US"/>
            </a:p>
          </p:txBody>
        </p:sp>
        <p:sp>
          <p:nvSpPr>
            <p:cNvPr id="131" name="Freeform: Shape 130">
              <a:extLst>
                <a:ext uri="{FF2B5EF4-FFF2-40B4-BE49-F238E27FC236}">
                  <a16:creationId xmlns:a16="http://schemas.microsoft.com/office/drawing/2014/main" id="{12797D04-ED9A-44B9-98D7-02237D876600}"/>
                </a:ext>
              </a:extLst>
            </p:cNvPr>
            <p:cNvSpPr/>
            <p:nvPr/>
          </p:nvSpPr>
          <p:spPr>
            <a:xfrm flipV="1">
              <a:off x="9147917" y="4209455"/>
              <a:ext cx="61019" cy="106680"/>
            </a:xfrm>
            <a:custGeom>
              <a:avLst/>
              <a:gdLst>
                <a:gd name="connsiteX0" fmla="*/ 61268 w 61019"/>
                <a:gd name="connsiteY0" fmla="*/ 88344 h 106680"/>
                <a:gd name="connsiteX1" fmla="*/ 54988 w 61019"/>
                <a:gd name="connsiteY1" fmla="*/ 90784 h 106680"/>
                <a:gd name="connsiteX2" fmla="*/ 47516 w 61019"/>
                <a:gd name="connsiteY2" fmla="*/ 91588 h 106680"/>
                <a:gd name="connsiteX3" fmla="*/ 25222 w 61019"/>
                <a:gd name="connsiteY3" fmla="*/ 82153 h 106680"/>
                <a:gd name="connsiteX4" fmla="*/ 17453 w 61019"/>
                <a:gd name="connsiteY4" fmla="*/ 55036 h 106680"/>
                <a:gd name="connsiteX5" fmla="*/ 17453 w 61019"/>
                <a:gd name="connsiteY5" fmla="*/ 148 h 106680"/>
                <a:gd name="connsiteX6" fmla="*/ 249 w 61019"/>
                <a:gd name="connsiteY6" fmla="*/ 148 h 106680"/>
                <a:gd name="connsiteX7" fmla="*/ 249 w 61019"/>
                <a:gd name="connsiteY7" fmla="*/ 104328 h 106680"/>
                <a:gd name="connsiteX8" fmla="*/ 17453 w 61019"/>
                <a:gd name="connsiteY8" fmla="*/ 104328 h 106680"/>
                <a:gd name="connsiteX9" fmla="*/ 17453 w 61019"/>
                <a:gd name="connsiteY9" fmla="*/ 88135 h 106680"/>
                <a:gd name="connsiteX10" fmla="*/ 31503 w 61019"/>
                <a:gd name="connsiteY10" fmla="*/ 102214 h 106680"/>
                <a:gd name="connsiteX11" fmla="*/ 52547 w 61019"/>
                <a:gd name="connsiteY11" fmla="*/ 106828 h 106680"/>
                <a:gd name="connsiteX12" fmla="*/ 56446 w 61019"/>
                <a:gd name="connsiteY12" fmla="*/ 106590 h 106680"/>
                <a:gd name="connsiteX13" fmla="*/ 61179 w 61019"/>
                <a:gd name="connsiteY13" fmla="*/ 105905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268" y="88344"/>
                  </a:moveTo>
                  <a:cubicBezTo>
                    <a:pt x="59343" y="89455"/>
                    <a:pt x="57250" y="90269"/>
                    <a:pt x="54988" y="90784"/>
                  </a:cubicBezTo>
                  <a:cubicBezTo>
                    <a:pt x="52726" y="91320"/>
                    <a:pt x="50235" y="91588"/>
                    <a:pt x="47516" y="91588"/>
                  </a:cubicBezTo>
                  <a:cubicBezTo>
                    <a:pt x="37833" y="91588"/>
                    <a:pt x="30401" y="88443"/>
                    <a:pt x="25222" y="82153"/>
                  </a:cubicBezTo>
                  <a:cubicBezTo>
                    <a:pt x="20043" y="75862"/>
                    <a:pt x="17453" y="66823"/>
                    <a:pt x="17453" y="55036"/>
                  </a:cubicBezTo>
                  <a:lnTo>
                    <a:pt x="17453" y="148"/>
                  </a:lnTo>
                  <a:lnTo>
                    <a:pt x="249" y="148"/>
                  </a:lnTo>
                  <a:lnTo>
                    <a:pt x="249" y="104328"/>
                  </a:lnTo>
                  <a:lnTo>
                    <a:pt x="17453" y="104328"/>
                  </a:lnTo>
                  <a:lnTo>
                    <a:pt x="17453" y="88135"/>
                  </a:lnTo>
                  <a:cubicBezTo>
                    <a:pt x="21065" y="94465"/>
                    <a:pt x="25748" y="99159"/>
                    <a:pt x="31503" y="102214"/>
                  </a:cubicBezTo>
                  <a:cubicBezTo>
                    <a:pt x="37277" y="105290"/>
                    <a:pt x="44292" y="106828"/>
                    <a:pt x="52547" y="106828"/>
                  </a:cubicBezTo>
                  <a:cubicBezTo>
                    <a:pt x="53718" y="106828"/>
                    <a:pt x="55017" y="106749"/>
                    <a:pt x="56446" y="106590"/>
                  </a:cubicBezTo>
                  <a:cubicBezTo>
                    <a:pt x="57875" y="106451"/>
                    <a:pt x="59452" y="106223"/>
                    <a:pt x="61179" y="105905"/>
                  </a:cubicBezTo>
                  <a:close/>
                </a:path>
              </a:pathLst>
            </a:custGeom>
            <a:solidFill>
              <a:srgbClr val="000000"/>
            </a:solidFill>
            <a:ln w="1905" cap="flat">
              <a:noFill/>
              <a:prstDash val="solid"/>
              <a:round/>
            </a:ln>
          </p:spPr>
          <p:txBody>
            <a:bodyPr rtlCol="0" anchor="ctr"/>
            <a:lstStyle/>
            <a:p>
              <a:endParaRPr lang="en-US"/>
            </a:p>
          </p:txBody>
        </p:sp>
        <p:sp>
          <p:nvSpPr>
            <p:cNvPr id="132" name="Freeform: Shape 131">
              <a:extLst>
                <a:ext uri="{FF2B5EF4-FFF2-40B4-BE49-F238E27FC236}">
                  <a16:creationId xmlns:a16="http://schemas.microsoft.com/office/drawing/2014/main" id="{E7F758E1-CBB1-4335-A263-71E2CD779196}"/>
                </a:ext>
              </a:extLst>
            </p:cNvPr>
            <p:cNvSpPr/>
            <p:nvPr/>
          </p:nvSpPr>
          <p:spPr>
            <a:xfrm flipV="1">
              <a:off x="9215164" y="4209455"/>
              <a:ext cx="96559" cy="109388"/>
            </a:xfrm>
            <a:custGeom>
              <a:avLst/>
              <a:gdLst>
                <a:gd name="connsiteX0" fmla="*/ 96807 w 96559"/>
                <a:gd name="connsiteY0" fmla="*/ 59234 h 109388"/>
                <a:gd name="connsiteX1" fmla="*/ 96807 w 96559"/>
                <a:gd name="connsiteY1" fmla="*/ 50870 h 109388"/>
                <a:gd name="connsiteX2" fmla="*/ 18107 w 96559"/>
                <a:gd name="connsiteY2" fmla="*/ 50870 h 109388"/>
                <a:gd name="connsiteX3" fmla="*/ 28763 w 96559"/>
                <a:gd name="connsiteY3" fmla="*/ 23932 h 109388"/>
                <a:gd name="connsiteX4" fmla="*/ 55314 w 96559"/>
                <a:gd name="connsiteY4" fmla="*/ 14675 h 109388"/>
                <a:gd name="connsiteX5" fmla="*/ 74423 w 96559"/>
                <a:gd name="connsiteY5" fmla="*/ 17086 h 109388"/>
                <a:gd name="connsiteX6" fmla="*/ 92819 w 96559"/>
                <a:gd name="connsiteY6" fmla="*/ 24348 h 109388"/>
                <a:gd name="connsiteX7" fmla="*/ 92819 w 96559"/>
                <a:gd name="connsiteY7" fmla="*/ 8156 h 109388"/>
                <a:gd name="connsiteX8" fmla="*/ 73917 w 96559"/>
                <a:gd name="connsiteY8" fmla="*/ 2203 h 109388"/>
                <a:gd name="connsiteX9" fmla="*/ 54302 w 96559"/>
                <a:gd name="connsiteY9" fmla="*/ 149 h 109388"/>
                <a:gd name="connsiteX10" fmla="*/ 14803 w 96559"/>
                <a:gd name="connsiteY10" fmla="*/ 14645 h 109388"/>
                <a:gd name="connsiteX11" fmla="*/ 247 w 96559"/>
                <a:gd name="connsiteY11" fmla="*/ 53935 h 109388"/>
                <a:gd name="connsiteX12" fmla="*/ 14059 w 96559"/>
                <a:gd name="connsiteY12" fmla="*/ 94506 h 109388"/>
                <a:gd name="connsiteX13" fmla="*/ 51325 w 96559"/>
                <a:gd name="connsiteY13" fmla="*/ 109538 h 109388"/>
                <a:gd name="connsiteX14" fmla="*/ 84573 w 96559"/>
                <a:gd name="connsiteY14" fmla="*/ 95994 h 109388"/>
                <a:gd name="connsiteX15" fmla="*/ 96807 w 96559"/>
                <a:gd name="connsiteY15" fmla="*/ 59234 h 109388"/>
                <a:gd name="connsiteX16" fmla="*/ 79692 w 96559"/>
                <a:gd name="connsiteY16" fmla="*/ 64264 h 109388"/>
                <a:gd name="connsiteX17" fmla="*/ 71834 w 96559"/>
                <a:gd name="connsiteY17" fmla="*/ 86648 h 109388"/>
                <a:gd name="connsiteX18" fmla="*/ 51504 w 96559"/>
                <a:gd name="connsiteY18" fmla="*/ 95042 h 109388"/>
                <a:gd name="connsiteX19" fmla="*/ 28584 w 96559"/>
                <a:gd name="connsiteY19" fmla="*/ 86945 h 109388"/>
                <a:gd name="connsiteX20" fmla="*/ 18672 w 96559"/>
                <a:gd name="connsiteY20" fmla="*/ 6414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07" y="59234"/>
                  </a:moveTo>
                  <a:lnTo>
                    <a:pt x="96807" y="50870"/>
                  </a:lnTo>
                  <a:lnTo>
                    <a:pt x="18107" y="50870"/>
                  </a:lnTo>
                  <a:cubicBezTo>
                    <a:pt x="18861" y="39082"/>
                    <a:pt x="22413" y="30103"/>
                    <a:pt x="28763" y="23932"/>
                  </a:cubicBezTo>
                  <a:cubicBezTo>
                    <a:pt x="35113" y="17760"/>
                    <a:pt x="43963" y="14675"/>
                    <a:pt x="55314" y="14675"/>
                  </a:cubicBezTo>
                  <a:cubicBezTo>
                    <a:pt x="61882" y="14675"/>
                    <a:pt x="68252" y="15478"/>
                    <a:pt x="74423" y="17086"/>
                  </a:cubicBezTo>
                  <a:cubicBezTo>
                    <a:pt x="80595" y="18693"/>
                    <a:pt x="86727" y="21114"/>
                    <a:pt x="92819" y="24348"/>
                  </a:cubicBezTo>
                  <a:lnTo>
                    <a:pt x="92819" y="8156"/>
                  </a:lnTo>
                  <a:cubicBezTo>
                    <a:pt x="86667" y="5556"/>
                    <a:pt x="80367" y="3572"/>
                    <a:pt x="73917" y="2203"/>
                  </a:cubicBezTo>
                  <a:cubicBezTo>
                    <a:pt x="67468" y="834"/>
                    <a:pt x="60930" y="149"/>
                    <a:pt x="54302" y="149"/>
                  </a:cubicBezTo>
                  <a:cubicBezTo>
                    <a:pt x="37673" y="149"/>
                    <a:pt x="24506" y="4981"/>
                    <a:pt x="14803" y="14645"/>
                  </a:cubicBezTo>
                  <a:cubicBezTo>
                    <a:pt x="5099" y="24328"/>
                    <a:pt x="247" y="37425"/>
                    <a:pt x="247" y="53935"/>
                  </a:cubicBezTo>
                  <a:cubicBezTo>
                    <a:pt x="247" y="70981"/>
                    <a:pt x="4851" y="84505"/>
                    <a:pt x="14059" y="94506"/>
                  </a:cubicBezTo>
                  <a:cubicBezTo>
                    <a:pt x="23266" y="104527"/>
                    <a:pt x="35688" y="109538"/>
                    <a:pt x="51325" y="109538"/>
                  </a:cubicBezTo>
                  <a:cubicBezTo>
                    <a:pt x="65335" y="109538"/>
                    <a:pt x="76418" y="105023"/>
                    <a:pt x="84573" y="95994"/>
                  </a:cubicBezTo>
                  <a:cubicBezTo>
                    <a:pt x="92729" y="86985"/>
                    <a:pt x="96807" y="74732"/>
                    <a:pt x="96807" y="59234"/>
                  </a:cubicBezTo>
                  <a:close/>
                  <a:moveTo>
                    <a:pt x="79692" y="64264"/>
                  </a:moveTo>
                  <a:cubicBezTo>
                    <a:pt x="79573" y="73610"/>
                    <a:pt x="76953" y="81072"/>
                    <a:pt x="71834" y="86648"/>
                  </a:cubicBezTo>
                  <a:cubicBezTo>
                    <a:pt x="66714" y="92244"/>
                    <a:pt x="59937" y="95042"/>
                    <a:pt x="51504" y="95042"/>
                  </a:cubicBezTo>
                  <a:cubicBezTo>
                    <a:pt x="41959" y="95042"/>
                    <a:pt x="34319" y="92343"/>
                    <a:pt x="28584" y="86945"/>
                  </a:cubicBezTo>
                  <a:cubicBezTo>
                    <a:pt x="22849" y="81548"/>
                    <a:pt x="19545" y="73948"/>
                    <a:pt x="18672" y="64145"/>
                  </a:cubicBezTo>
                  <a:close/>
                </a:path>
              </a:pathLst>
            </a:custGeom>
            <a:solidFill>
              <a:srgbClr val="000000"/>
            </a:solidFill>
            <a:ln w="1905" cap="flat">
              <a:noFill/>
              <a:prstDash val="solid"/>
              <a:round/>
            </a:ln>
          </p:spPr>
          <p:txBody>
            <a:bodyPr rtlCol="0" anchor="ctr"/>
            <a:lstStyle/>
            <a:p>
              <a:endParaRPr lang="en-US"/>
            </a:p>
          </p:txBody>
        </p:sp>
        <p:sp>
          <p:nvSpPr>
            <p:cNvPr id="133" name="Freeform: Shape 132">
              <a:extLst>
                <a:ext uri="{FF2B5EF4-FFF2-40B4-BE49-F238E27FC236}">
                  <a16:creationId xmlns:a16="http://schemas.microsoft.com/office/drawing/2014/main" id="{B172B6B6-1DDE-4593-B13B-ABC2C3E7730A}"/>
                </a:ext>
              </a:extLst>
            </p:cNvPr>
            <p:cNvSpPr/>
            <p:nvPr/>
          </p:nvSpPr>
          <p:spPr>
            <a:xfrm flipV="1">
              <a:off x="9333290" y="4209455"/>
              <a:ext cx="88016" cy="109388"/>
            </a:xfrm>
            <a:custGeom>
              <a:avLst/>
              <a:gdLst>
                <a:gd name="connsiteX0" fmla="*/ 54131 w 88016"/>
                <a:gd name="connsiteY0" fmla="*/ 55215 h 109388"/>
                <a:gd name="connsiteX1" fmla="*/ 25377 w 88016"/>
                <a:gd name="connsiteY1" fmla="*/ 50483 h 109388"/>
                <a:gd name="connsiteX2" fmla="*/ 17370 w 88016"/>
                <a:gd name="connsiteY2" fmla="*/ 34290 h 109388"/>
                <a:gd name="connsiteX3" fmla="*/ 23383 w 88016"/>
                <a:gd name="connsiteY3" fmla="*/ 19824 h 109388"/>
                <a:gd name="connsiteX4" fmla="*/ 39695 w 88016"/>
                <a:gd name="connsiteY4" fmla="*/ 14496 h 109388"/>
                <a:gd name="connsiteX5" fmla="*/ 62555 w 88016"/>
                <a:gd name="connsiteY5" fmla="*/ 24586 h 109388"/>
                <a:gd name="connsiteX6" fmla="*/ 71157 w 88016"/>
                <a:gd name="connsiteY6" fmla="*/ 51405 h 109388"/>
                <a:gd name="connsiteX7" fmla="*/ 71157 w 88016"/>
                <a:gd name="connsiteY7" fmla="*/ 55215 h 109388"/>
                <a:gd name="connsiteX8" fmla="*/ 88272 w 88016"/>
                <a:gd name="connsiteY8" fmla="*/ 62300 h 109388"/>
                <a:gd name="connsiteX9" fmla="*/ 88272 w 88016"/>
                <a:gd name="connsiteY9" fmla="*/ 2858 h 109388"/>
                <a:gd name="connsiteX10" fmla="*/ 71157 w 88016"/>
                <a:gd name="connsiteY10" fmla="*/ 2858 h 109388"/>
                <a:gd name="connsiteX11" fmla="*/ 71157 w 88016"/>
                <a:gd name="connsiteY11" fmla="*/ 18663 h 109388"/>
                <a:gd name="connsiteX12" fmla="*/ 56542 w 88016"/>
                <a:gd name="connsiteY12" fmla="*/ 4673 h 109388"/>
                <a:gd name="connsiteX13" fmla="*/ 35140 w 88016"/>
                <a:gd name="connsiteY13" fmla="*/ 149 h 109388"/>
                <a:gd name="connsiteX14" fmla="*/ 9691 w 88016"/>
                <a:gd name="connsiteY14" fmla="*/ 9138 h 109388"/>
                <a:gd name="connsiteX15" fmla="*/ 255 w 88016"/>
                <a:gd name="connsiteY15" fmla="*/ 33189 h 109388"/>
                <a:gd name="connsiteX16" fmla="*/ 12013 w 88016"/>
                <a:gd name="connsiteY16" fmla="*/ 59680 h 109388"/>
                <a:gd name="connsiteX17" fmla="*/ 47136 w 88016"/>
                <a:gd name="connsiteY17" fmla="*/ 68610 h 109388"/>
                <a:gd name="connsiteX18" fmla="*/ 71157 w 88016"/>
                <a:gd name="connsiteY18" fmla="*/ 68610 h 109388"/>
                <a:gd name="connsiteX19" fmla="*/ 71157 w 88016"/>
                <a:gd name="connsiteY19" fmla="*/ 70306 h 109388"/>
                <a:gd name="connsiteX20" fmla="*/ 63388 w 88016"/>
                <a:gd name="connsiteY20" fmla="*/ 88583 h 109388"/>
                <a:gd name="connsiteX21" fmla="*/ 41570 w 88016"/>
                <a:gd name="connsiteY21" fmla="*/ 95042 h 109388"/>
                <a:gd name="connsiteX22" fmla="*/ 24157 w 88016"/>
                <a:gd name="connsiteY22" fmla="*/ 92899 h 109388"/>
                <a:gd name="connsiteX23" fmla="*/ 7905 w 88016"/>
                <a:gd name="connsiteY23" fmla="*/ 86469 h 109388"/>
                <a:gd name="connsiteX24" fmla="*/ 7905 w 88016"/>
                <a:gd name="connsiteY24" fmla="*/ 102305 h 109388"/>
                <a:gd name="connsiteX25" fmla="*/ 26121 w 88016"/>
                <a:gd name="connsiteY25" fmla="*/ 107722 h 109388"/>
                <a:gd name="connsiteX26" fmla="*/ 43326 w 88016"/>
                <a:gd name="connsiteY26" fmla="*/ 109538 h 109388"/>
                <a:gd name="connsiteX27" fmla="*/ 77110 w 88016"/>
                <a:gd name="connsiteY27" fmla="*/ 97810 h 109388"/>
                <a:gd name="connsiteX28" fmla="*/ 88272 w 88016"/>
                <a:gd name="connsiteY28" fmla="*/ 6230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4131" y="55215"/>
                  </a:moveTo>
                  <a:cubicBezTo>
                    <a:pt x="40300" y="55215"/>
                    <a:pt x="30715" y="53638"/>
                    <a:pt x="25377" y="50483"/>
                  </a:cubicBezTo>
                  <a:cubicBezTo>
                    <a:pt x="20039" y="47328"/>
                    <a:pt x="17370" y="41930"/>
                    <a:pt x="17370" y="34290"/>
                  </a:cubicBezTo>
                  <a:cubicBezTo>
                    <a:pt x="17370" y="28218"/>
                    <a:pt x="19375" y="23396"/>
                    <a:pt x="23383" y="19824"/>
                  </a:cubicBezTo>
                  <a:cubicBezTo>
                    <a:pt x="27391" y="16272"/>
                    <a:pt x="32829" y="14496"/>
                    <a:pt x="39695" y="14496"/>
                  </a:cubicBezTo>
                  <a:cubicBezTo>
                    <a:pt x="49200" y="14496"/>
                    <a:pt x="56820" y="17859"/>
                    <a:pt x="62555" y="24586"/>
                  </a:cubicBezTo>
                  <a:cubicBezTo>
                    <a:pt x="68289" y="31314"/>
                    <a:pt x="71157" y="40253"/>
                    <a:pt x="71157" y="51405"/>
                  </a:cubicBezTo>
                  <a:lnTo>
                    <a:pt x="71157" y="55215"/>
                  </a:lnTo>
                  <a:close/>
                  <a:moveTo>
                    <a:pt x="88272" y="62300"/>
                  </a:moveTo>
                  <a:lnTo>
                    <a:pt x="88272" y="2858"/>
                  </a:lnTo>
                  <a:lnTo>
                    <a:pt x="71157" y="2858"/>
                  </a:lnTo>
                  <a:lnTo>
                    <a:pt x="71157" y="18663"/>
                  </a:lnTo>
                  <a:cubicBezTo>
                    <a:pt x="67248" y="12353"/>
                    <a:pt x="62376" y="7690"/>
                    <a:pt x="56542" y="4673"/>
                  </a:cubicBezTo>
                  <a:cubicBezTo>
                    <a:pt x="50708" y="1657"/>
                    <a:pt x="43574" y="149"/>
                    <a:pt x="35140" y="149"/>
                  </a:cubicBezTo>
                  <a:cubicBezTo>
                    <a:pt x="24484" y="149"/>
                    <a:pt x="16001" y="3145"/>
                    <a:pt x="9691" y="9138"/>
                  </a:cubicBezTo>
                  <a:cubicBezTo>
                    <a:pt x="3400" y="15131"/>
                    <a:pt x="255" y="23148"/>
                    <a:pt x="255" y="33189"/>
                  </a:cubicBezTo>
                  <a:cubicBezTo>
                    <a:pt x="255" y="44897"/>
                    <a:pt x="4174" y="53727"/>
                    <a:pt x="12013" y="59680"/>
                  </a:cubicBezTo>
                  <a:cubicBezTo>
                    <a:pt x="19871" y="65633"/>
                    <a:pt x="31578" y="68610"/>
                    <a:pt x="47136" y="68610"/>
                  </a:cubicBezTo>
                  <a:lnTo>
                    <a:pt x="71157" y="68610"/>
                  </a:lnTo>
                  <a:lnTo>
                    <a:pt x="71157" y="70306"/>
                  </a:lnTo>
                  <a:cubicBezTo>
                    <a:pt x="71157" y="78185"/>
                    <a:pt x="68567" y="84277"/>
                    <a:pt x="63388" y="88583"/>
                  </a:cubicBezTo>
                  <a:cubicBezTo>
                    <a:pt x="58209" y="92889"/>
                    <a:pt x="50936" y="95042"/>
                    <a:pt x="41570" y="95042"/>
                  </a:cubicBezTo>
                  <a:cubicBezTo>
                    <a:pt x="35617" y="95042"/>
                    <a:pt x="29812" y="94327"/>
                    <a:pt x="24157" y="92899"/>
                  </a:cubicBezTo>
                  <a:cubicBezTo>
                    <a:pt x="18521" y="91470"/>
                    <a:pt x="13104" y="89327"/>
                    <a:pt x="7905" y="86469"/>
                  </a:cubicBezTo>
                  <a:lnTo>
                    <a:pt x="7905" y="102305"/>
                  </a:lnTo>
                  <a:cubicBezTo>
                    <a:pt x="14156" y="104726"/>
                    <a:pt x="20228" y="106531"/>
                    <a:pt x="26121" y="107722"/>
                  </a:cubicBezTo>
                  <a:cubicBezTo>
                    <a:pt x="32015" y="108932"/>
                    <a:pt x="37750" y="109538"/>
                    <a:pt x="43326" y="109538"/>
                  </a:cubicBezTo>
                  <a:cubicBezTo>
                    <a:pt x="58407" y="109538"/>
                    <a:pt x="69669" y="105628"/>
                    <a:pt x="77110" y="97810"/>
                  </a:cubicBezTo>
                  <a:cubicBezTo>
                    <a:pt x="84551" y="90011"/>
                    <a:pt x="88272" y="78175"/>
                    <a:pt x="88272" y="62300"/>
                  </a:cubicBezTo>
                  <a:close/>
                </a:path>
              </a:pathLst>
            </a:custGeom>
            <a:solidFill>
              <a:srgbClr val="000000"/>
            </a:solidFill>
            <a:ln w="1905" cap="flat">
              <a:noFill/>
              <a:prstDash val="solid"/>
              <a:round/>
            </a:ln>
          </p:spPr>
          <p:txBody>
            <a:bodyPr rtlCol="0" anchor="ctr"/>
            <a:lstStyle/>
            <a:p>
              <a:endParaRPr lang="en-US"/>
            </a:p>
          </p:txBody>
        </p:sp>
      </p:grpSp>
      <p:sp>
        <p:nvSpPr>
          <p:cNvPr id="134" name="Freeform: Shape 133">
            <a:extLst>
              <a:ext uri="{FF2B5EF4-FFF2-40B4-BE49-F238E27FC236}">
                <a16:creationId xmlns:a16="http://schemas.microsoft.com/office/drawing/2014/main" id="{BE3FA516-39A6-4BE4-9A87-741601B3F99A}"/>
              </a:ext>
            </a:extLst>
          </p:cNvPr>
          <p:cNvSpPr/>
          <p:nvPr/>
        </p:nvSpPr>
        <p:spPr>
          <a:xfrm>
            <a:off x="8482603" y="4494424"/>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00"/>
            </a:solidFill>
            <a:prstDash val="solid"/>
            <a:round/>
          </a:ln>
        </p:spPr>
        <p:txBody>
          <a:bodyPr rtlCol="0" anchor="ctr"/>
          <a:lstStyle/>
          <a:p>
            <a:endParaRPr lang="en-US"/>
          </a:p>
        </p:txBody>
      </p:sp>
      <p:grpSp>
        <p:nvGrpSpPr>
          <p:cNvPr id="135" name="Graphic 4">
            <a:extLst>
              <a:ext uri="{FF2B5EF4-FFF2-40B4-BE49-F238E27FC236}">
                <a16:creationId xmlns:a16="http://schemas.microsoft.com/office/drawing/2014/main" id="{384BE76E-C3EE-4B53-A4D0-E2692D01BCF4}"/>
              </a:ext>
            </a:extLst>
          </p:cNvPr>
          <p:cNvGrpSpPr/>
          <p:nvPr/>
        </p:nvGrpSpPr>
        <p:grpSpPr>
          <a:xfrm>
            <a:off x="8924277" y="4436655"/>
            <a:ext cx="739478" cy="142803"/>
            <a:chOff x="8924277" y="4436655"/>
            <a:chExt cx="739478" cy="142803"/>
          </a:xfrm>
          <a:solidFill>
            <a:srgbClr val="000000"/>
          </a:solidFill>
        </p:grpSpPr>
        <p:sp>
          <p:nvSpPr>
            <p:cNvPr id="136" name="Freeform: Shape 135">
              <a:extLst>
                <a:ext uri="{FF2B5EF4-FFF2-40B4-BE49-F238E27FC236}">
                  <a16:creationId xmlns:a16="http://schemas.microsoft.com/office/drawing/2014/main" id="{8A9CF51D-31AE-4A0D-B0B4-653C3EB6BF6A}"/>
                </a:ext>
              </a:extLst>
            </p:cNvPr>
            <p:cNvSpPr/>
            <p:nvPr/>
          </p:nvSpPr>
          <p:spPr>
            <a:xfrm flipV="1">
              <a:off x="8924277" y="4436655"/>
              <a:ext cx="69127" cy="111109"/>
            </a:xfrm>
            <a:custGeom>
              <a:avLst/>
              <a:gdLst>
                <a:gd name="connsiteX0" fmla="*/ 230 w 69127"/>
                <a:gd name="connsiteY0" fmla="*/ 111261 h 111109"/>
                <a:gd name="connsiteX1" fmla="*/ 15256 w 69127"/>
                <a:gd name="connsiteY1" fmla="*/ 111261 h 111109"/>
                <a:gd name="connsiteX2" fmla="*/ 15256 w 69127"/>
                <a:gd name="connsiteY2" fmla="*/ 12796 h 111109"/>
                <a:gd name="connsiteX3" fmla="*/ 69358 w 69127"/>
                <a:gd name="connsiteY3" fmla="*/ 12796 h 111109"/>
                <a:gd name="connsiteX4" fmla="*/ 69358 w 69127"/>
                <a:gd name="connsiteY4" fmla="*/ 152 h 111109"/>
                <a:gd name="connsiteX5" fmla="*/ 230 w 69127"/>
                <a:gd name="connsiteY5" fmla="*/ 15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7" h="111109">
                  <a:moveTo>
                    <a:pt x="230" y="111261"/>
                  </a:moveTo>
                  <a:lnTo>
                    <a:pt x="15256" y="111261"/>
                  </a:lnTo>
                  <a:lnTo>
                    <a:pt x="15256" y="12796"/>
                  </a:lnTo>
                  <a:lnTo>
                    <a:pt x="69358" y="12796"/>
                  </a:lnTo>
                  <a:lnTo>
                    <a:pt x="69358" y="152"/>
                  </a:lnTo>
                  <a:lnTo>
                    <a:pt x="230" y="152"/>
                  </a:lnTo>
                  <a:close/>
                </a:path>
              </a:pathLst>
            </a:custGeom>
            <a:solidFill>
              <a:srgbClr val="000000"/>
            </a:solidFill>
            <a:ln w="1524" cap="flat">
              <a:noFill/>
              <a:prstDash val="solid"/>
              <a:round/>
            </a:ln>
          </p:spPr>
          <p:txBody>
            <a:bodyPr rtlCol="0" anchor="ctr"/>
            <a:lstStyle/>
            <a:p>
              <a:endParaRPr lang="en-US"/>
            </a:p>
          </p:txBody>
        </p:sp>
        <p:sp>
          <p:nvSpPr>
            <p:cNvPr id="137" name="Freeform: Shape 136">
              <a:extLst>
                <a:ext uri="{FF2B5EF4-FFF2-40B4-BE49-F238E27FC236}">
                  <a16:creationId xmlns:a16="http://schemas.microsoft.com/office/drawing/2014/main" id="{0B74A348-1C25-41CF-B2F4-387811674E23}"/>
                </a:ext>
              </a:extLst>
            </p:cNvPr>
            <p:cNvSpPr/>
            <p:nvPr/>
          </p:nvSpPr>
          <p:spPr>
            <a:xfrm flipV="1">
              <a:off x="9003373" y="4462420"/>
              <a:ext cx="70413" cy="87510"/>
            </a:xfrm>
            <a:custGeom>
              <a:avLst/>
              <a:gdLst>
                <a:gd name="connsiteX0" fmla="*/ 43338 w 70413"/>
                <a:gd name="connsiteY0" fmla="*/ 44215 h 87510"/>
                <a:gd name="connsiteX1" fmla="*/ 20335 w 70413"/>
                <a:gd name="connsiteY1" fmla="*/ 40429 h 87510"/>
                <a:gd name="connsiteX2" fmla="*/ 13930 w 70413"/>
                <a:gd name="connsiteY2" fmla="*/ 27475 h 87510"/>
                <a:gd name="connsiteX3" fmla="*/ 18740 w 70413"/>
                <a:gd name="connsiteY3" fmla="*/ 15902 h 87510"/>
                <a:gd name="connsiteX4" fmla="*/ 31789 w 70413"/>
                <a:gd name="connsiteY4" fmla="*/ 11639 h 87510"/>
                <a:gd name="connsiteX5" fmla="*/ 50077 w 70413"/>
                <a:gd name="connsiteY5" fmla="*/ 19712 h 87510"/>
                <a:gd name="connsiteX6" fmla="*/ 56959 w 70413"/>
                <a:gd name="connsiteY6" fmla="*/ 41167 h 87510"/>
                <a:gd name="connsiteX7" fmla="*/ 56959 w 70413"/>
                <a:gd name="connsiteY7" fmla="*/ 44215 h 87510"/>
                <a:gd name="connsiteX8" fmla="*/ 70651 w 70413"/>
                <a:gd name="connsiteY8" fmla="*/ 49882 h 87510"/>
                <a:gd name="connsiteX9" fmla="*/ 70651 w 70413"/>
                <a:gd name="connsiteY9" fmla="*/ 2329 h 87510"/>
                <a:gd name="connsiteX10" fmla="*/ 56959 w 70413"/>
                <a:gd name="connsiteY10" fmla="*/ 2329 h 87510"/>
                <a:gd name="connsiteX11" fmla="*/ 56959 w 70413"/>
                <a:gd name="connsiteY11" fmla="*/ 14973 h 87510"/>
                <a:gd name="connsiteX12" fmla="*/ 45267 w 70413"/>
                <a:gd name="connsiteY12" fmla="*/ 3781 h 87510"/>
                <a:gd name="connsiteX13" fmla="*/ 28146 w 70413"/>
                <a:gd name="connsiteY13" fmla="*/ 162 h 87510"/>
                <a:gd name="connsiteX14" fmla="*/ 7786 w 70413"/>
                <a:gd name="connsiteY14" fmla="*/ 7353 h 87510"/>
                <a:gd name="connsiteX15" fmla="*/ 237 w 70413"/>
                <a:gd name="connsiteY15" fmla="*/ 26594 h 87510"/>
                <a:gd name="connsiteX16" fmla="*/ 9643 w 70413"/>
                <a:gd name="connsiteY16" fmla="*/ 47787 h 87510"/>
                <a:gd name="connsiteX17" fmla="*/ 37742 w 70413"/>
                <a:gd name="connsiteY17" fmla="*/ 54930 h 87510"/>
                <a:gd name="connsiteX18" fmla="*/ 56959 w 70413"/>
                <a:gd name="connsiteY18" fmla="*/ 54930 h 87510"/>
                <a:gd name="connsiteX19" fmla="*/ 56959 w 70413"/>
                <a:gd name="connsiteY19" fmla="*/ 56288 h 87510"/>
                <a:gd name="connsiteX20" fmla="*/ 50744 w 70413"/>
                <a:gd name="connsiteY20" fmla="*/ 70909 h 87510"/>
                <a:gd name="connsiteX21" fmla="*/ 33289 w 70413"/>
                <a:gd name="connsiteY21" fmla="*/ 76076 h 87510"/>
                <a:gd name="connsiteX22" fmla="*/ 19359 w 70413"/>
                <a:gd name="connsiteY22" fmla="*/ 74361 h 87510"/>
                <a:gd name="connsiteX23" fmla="*/ 6357 w 70413"/>
                <a:gd name="connsiteY23" fmla="*/ 69218 h 87510"/>
                <a:gd name="connsiteX24" fmla="*/ 6357 w 70413"/>
                <a:gd name="connsiteY24" fmla="*/ 81886 h 87510"/>
                <a:gd name="connsiteX25" fmla="*/ 20930 w 70413"/>
                <a:gd name="connsiteY25" fmla="*/ 86220 h 87510"/>
                <a:gd name="connsiteX26" fmla="*/ 34694 w 70413"/>
                <a:gd name="connsiteY26" fmla="*/ 87673 h 87510"/>
                <a:gd name="connsiteX27" fmla="*/ 61721 w 70413"/>
                <a:gd name="connsiteY27" fmla="*/ 78291 h 87510"/>
                <a:gd name="connsiteX28" fmla="*/ 70651 w 70413"/>
                <a:gd name="connsiteY28" fmla="*/ 4988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38" y="44215"/>
                  </a:moveTo>
                  <a:cubicBezTo>
                    <a:pt x="32273" y="44215"/>
                    <a:pt x="24606" y="42953"/>
                    <a:pt x="20335" y="40429"/>
                  </a:cubicBezTo>
                  <a:cubicBezTo>
                    <a:pt x="16065" y="37905"/>
                    <a:pt x="13930" y="33586"/>
                    <a:pt x="13930" y="27475"/>
                  </a:cubicBezTo>
                  <a:cubicBezTo>
                    <a:pt x="13930" y="22617"/>
                    <a:pt x="15533" y="18759"/>
                    <a:pt x="18740" y="15902"/>
                  </a:cubicBezTo>
                  <a:cubicBezTo>
                    <a:pt x="21946" y="13060"/>
                    <a:pt x="26296" y="11639"/>
                    <a:pt x="31789" y="11639"/>
                  </a:cubicBezTo>
                  <a:cubicBezTo>
                    <a:pt x="39393" y="11639"/>
                    <a:pt x="45489" y="14330"/>
                    <a:pt x="50077" y="19712"/>
                  </a:cubicBezTo>
                  <a:cubicBezTo>
                    <a:pt x="54665" y="25093"/>
                    <a:pt x="56959" y="32245"/>
                    <a:pt x="56959" y="41167"/>
                  </a:cubicBezTo>
                  <a:lnTo>
                    <a:pt x="56959" y="44215"/>
                  </a:lnTo>
                  <a:close/>
                  <a:moveTo>
                    <a:pt x="70651" y="49882"/>
                  </a:moveTo>
                  <a:lnTo>
                    <a:pt x="70651" y="2329"/>
                  </a:lnTo>
                  <a:lnTo>
                    <a:pt x="56959" y="2329"/>
                  </a:lnTo>
                  <a:lnTo>
                    <a:pt x="56959" y="14973"/>
                  </a:lnTo>
                  <a:cubicBezTo>
                    <a:pt x="53831" y="9925"/>
                    <a:pt x="49934" y="6194"/>
                    <a:pt x="45267" y="3781"/>
                  </a:cubicBezTo>
                  <a:cubicBezTo>
                    <a:pt x="40600" y="1368"/>
                    <a:pt x="34893" y="162"/>
                    <a:pt x="28146" y="162"/>
                  </a:cubicBezTo>
                  <a:cubicBezTo>
                    <a:pt x="19621" y="162"/>
                    <a:pt x="12834" y="2559"/>
                    <a:pt x="7786" y="7353"/>
                  </a:cubicBezTo>
                  <a:cubicBezTo>
                    <a:pt x="2754" y="12147"/>
                    <a:pt x="237" y="18561"/>
                    <a:pt x="237" y="26594"/>
                  </a:cubicBezTo>
                  <a:cubicBezTo>
                    <a:pt x="237" y="35960"/>
                    <a:pt x="3373" y="43024"/>
                    <a:pt x="9643" y="47787"/>
                  </a:cubicBezTo>
                  <a:cubicBezTo>
                    <a:pt x="15930" y="52549"/>
                    <a:pt x="25296" y="54930"/>
                    <a:pt x="37742" y="54930"/>
                  </a:cubicBezTo>
                  <a:lnTo>
                    <a:pt x="56959" y="54930"/>
                  </a:lnTo>
                  <a:lnTo>
                    <a:pt x="56959" y="56288"/>
                  </a:lnTo>
                  <a:cubicBezTo>
                    <a:pt x="56959" y="62590"/>
                    <a:pt x="54887" y="67464"/>
                    <a:pt x="50744" y="70909"/>
                  </a:cubicBezTo>
                  <a:cubicBezTo>
                    <a:pt x="46600" y="74353"/>
                    <a:pt x="40782" y="76076"/>
                    <a:pt x="33289" y="76076"/>
                  </a:cubicBezTo>
                  <a:cubicBezTo>
                    <a:pt x="28527" y="76076"/>
                    <a:pt x="23883" y="75504"/>
                    <a:pt x="19359" y="74361"/>
                  </a:cubicBezTo>
                  <a:cubicBezTo>
                    <a:pt x="14850" y="73218"/>
                    <a:pt x="10516" y="71504"/>
                    <a:pt x="6357" y="69218"/>
                  </a:cubicBezTo>
                  <a:lnTo>
                    <a:pt x="6357" y="81886"/>
                  </a:lnTo>
                  <a:cubicBezTo>
                    <a:pt x="11358" y="83823"/>
                    <a:pt x="16216" y="85268"/>
                    <a:pt x="20930" y="86220"/>
                  </a:cubicBezTo>
                  <a:cubicBezTo>
                    <a:pt x="25645" y="87188"/>
                    <a:pt x="30233" y="87673"/>
                    <a:pt x="34694" y="87673"/>
                  </a:cubicBezTo>
                  <a:cubicBezTo>
                    <a:pt x="46759" y="87673"/>
                    <a:pt x="55768" y="84545"/>
                    <a:pt x="61721" y="78291"/>
                  </a:cubicBezTo>
                  <a:cubicBezTo>
                    <a:pt x="67674" y="72052"/>
                    <a:pt x="70651" y="62582"/>
                    <a:pt x="70651" y="49882"/>
                  </a:cubicBezTo>
                  <a:close/>
                </a:path>
              </a:pathLst>
            </a:custGeom>
            <a:solidFill>
              <a:srgbClr val="000000"/>
            </a:solidFill>
            <a:ln w="1524" cap="flat">
              <a:noFill/>
              <a:prstDash val="solid"/>
              <a:round/>
            </a:ln>
          </p:spPr>
          <p:txBody>
            <a:bodyPr rtlCol="0" anchor="ctr"/>
            <a:lstStyle/>
            <a:p>
              <a:endParaRPr lang="en-US"/>
            </a:p>
          </p:txBody>
        </p:sp>
        <p:sp>
          <p:nvSpPr>
            <p:cNvPr id="138" name="Freeform: Shape 137">
              <a:extLst>
                <a:ext uri="{FF2B5EF4-FFF2-40B4-BE49-F238E27FC236}">
                  <a16:creationId xmlns:a16="http://schemas.microsoft.com/office/drawing/2014/main" id="{882DC1C8-19D2-4676-A0EC-B95563E38C7D}"/>
                </a:ext>
              </a:extLst>
            </p:cNvPr>
            <p:cNvSpPr/>
            <p:nvPr/>
          </p:nvSpPr>
          <p:spPr>
            <a:xfrm flipV="1">
              <a:off x="9095881" y="4462420"/>
              <a:ext cx="63698" cy="87510"/>
            </a:xfrm>
            <a:custGeom>
              <a:avLst/>
              <a:gdLst>
                <a:gd name="connsiteX0" fmla="*/ 59466 w 63698"/>
                <a:gd name="connsiteY0" fmla="*/ 83220 h 87510"/>
                <a:gd name="connsiteX1" fmla="*/ 59466 w 63698"/>
                <a:gd name="connsiteY1" fmla="*/ 70266 h 87510"/>
                <a:gd name="connsiteX2" fmla="*/ 47417 w 63698"/>
                <a:gd name="connsiteY2" fmla="*/ 74719 h 87510"/>
                <a:gd name="connsiteX3" fmla="*/ 34463 w 63698"/>
                <a:gd name="connsiteY3" fmla="*/ 76219 h 87510"/>
                <a:gd name="connsiteX4" fmla="*/ 19176 w 63698"/>
                <a:gd name="connsiteY4" fmla="*/ 73099 h 87510"/>
                <a:gd name="connsiteX5" fmla="*/ 14080 w 63698"/>
                <a:gd name="connsiteY5" fmla="*/ 63717 h 87510"/>
                <a:gd name="connsiteX6" fmla="*/ 17723 w 63698"/>
                <a:gd name="connsiteY6" fmla="*/ 56240 h 87510"/>
                <a:gd name="connsiteX7" fmla="*/ 32392 w 63698"/>
                <a:gd name="connsiteY7" fmla="*/ 51073 h 87510"/>
                <a:gd name="connsiteX8" fmla="*/ 37083 w 63698"/>
                <a:gd name="connsiteY8" fmla="*/ 50025 h 87510"/>
                <a:gd name="connsiteX9" fmla="*/ 57800 w 63698"/>
                <a:gd name="connsiteY9" fmla="*/ 41214 h 87510"/>
                <a:gd name="connsiteX10" fmla="*/ 63943 w 63698"/>
                <a:gd name="connsiteY10" fmla="*/ 25332 h 87510"/>
                <a:gd name="connsiteX11" fmla="*/ 54752 w 63698"/>
                <a:gd name="connsiteY11" fmla="*/ 6924 h 87510"/>
                <a:gd name="connsiteX12" fmla="*/ 29487 w 63698"/>
                <a:gd name="connsiteY12" fmla="*/ 162 h 87510"/>
                <a:gd name="connsiteX13" fmla="*/ 15532 w 63698"/>
                <a:gd name="connsiteY13" fmla="*/ 1471 h 87510"/>
                <a:gd name="connsiteX14" fmla="*/ 245 w 63698"/>
                <a:gd name="connsiteY14" fmla="*/ 5377 h 87510"/>
                <a:gd name="connsiteX15" fmla="*/ 245 w 63698"/>
                <a:gd name="connsiteY15" fmla="*/ 19521 h 87510"/>
                <a:gd name="connsiteX16" fmla="*/ 15199 w 63698"/>
                <a:gd name="connsiteY16" fmla="*/ 13592 h 87510"/>
                <a:gd name="connsiteX17" fmla="*/ 29796 w 63698"/>
                <a:gd name="connsiteY17" fmla="*/ 11639 h 87510"/>
                <a:gd name="connsiteX18" fmla="*/ 44655 w 63698"/>
                <a:gd name="connsiteY18" fmla="*/ 14949 h 87510"/>
                <a:gd name="connsiteX19" fmla="*/ 49870 w 63698"/>
                <a:gd name="connsiteY19" fmla="*/ 24284 h 87510"/>
                <a:gd name="connsiteX20" fmla="*/ 46108 w 63698"/>
                <a:gd name="connsiteY20" fmla="*/ 32832 h 87510"/>
                <a:gd name="connsiteX21" fmla="*/ 29629 w 63698"/>
                <a:gd name="connsiteY21" fmla="*/ 38571 h 87510"/>
                <a:gd name="connsiteX22" fmla="*/ 24867 w 63698"/>
                <a:gd name="connsiteY22" fmla="*/ 39690 h 87510"/>
                <a:gd name="connsiteX23" fmla="*/ 6484 w 63698"/>
                <a:gd name="connsiteY23" fmla="*/ 47906 h 87510"/>
                <a:gd name="connsiteX24" fmla="*/ 840 w 63698"/>
                <a:gd name="connsiteY24" fmla="*/ 63122 h 87510"/>
                <a:gd name="connsiteX25" fmla="*/ 9174 w 63698"/>
                <a:gd name="connsiteY25" fmla="*/ 81267 h 87510"/>
                <a:gd name="connsiteX26" fmla="*/ 32844 w 63698"/>
                <a:gd name="connsiteY26" fmla="*/ 87673 h 87510"/>
                <a:gd name="connsiteX27" fmla="*/ 47108 w 63698"/>
                <a:gd name="connsiteY27" fmla="*/ 86553 h 87510"/>
                <a:gd name="connsiteX28" fmla="*/ 59466 w 63698"/>
                <a:gd name="connsiteY28" fmla="*/ 8322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466" y="83220"/>
                  </a:moveTo>
                  <a:lnTo>
                    <a:pt x="59466" y="70266"/>
                  </a:lnTo>
                  <a:cubicBezTo>
                    <a:pt x="55609" y="72250"/>
                    <a:pt x="51593" y="73734"/>
                    <a:pt x="47417" y="74719"/>
                  </a:cubicBezTo>
                  <a:cubicBezTo>
                    <a:pt x="43258" y="75719"/>
                    <a:pt x="38940" y="76219"/>
                    <a:pt x="34463" y="76219"/>
                  </a:cubicBezTo>
                  <a:cubicBezTo>
                    <a:pt x="27669" y="76219"/>
                    <a:pt x="22573" y="75179"/>
                    <a:pt x="19176" y="73099"/>
                  </a:cubicBezTo>
                  <a:cubicBezTo>
                    <a:pt x="15779" y="71020"/>
                    <a:pt x="14080" y="67892"/>
                    <a:pt x="14080" y="63717"/>
                  </a:cubicBezTo>
                  <a:cubicBezTo>
                    <a:pt x="14080" y="60542"/>
                    <a:pt x="15294" y="58050"/>
                    <a:pt x="17723" y="56240"/>
                  </a:cubicBezTo>
                  <a:cubicBezTo>
                    <a:pt x="20152" y="54430"/>
                    <a:pt x="25042" y="52708"/>
                    <a:pt x="32392" y="51073"/>
                  </a:cubicBezTo>
                  <a:lnTo>
                    <a:pt x="37083" y="50025"/>
                  </a:lnTo>
                  <a:cubicBezTo>
                    <a:pt x="46798" y="47945"/>
                    <a:pt x="53704" y="45009"/>
                    <a:pt x="57800" y="41214"/>
                  </a:cubicBezTo>
                  <a:cubicBezTo>
                    <a:pt x="61895" y="37420"/>
                    <a:pt x="63943" y="32126"/>
                    <a:pt x="63943" y="25332"/>
                  </a:cubicBezTo>
                  <a:cubicBezTo>
                    <a:pt x="63943" y="17584"/>
                    <a:pt x="60879" y="11449"/>
                    <a:pt x="54752" y="6924"/>
                  </a:cubicBezTo>
                  <a:cubicBezTo>
                    <a:pt x="48624" y="2416"/>
                    <a:pt x="40202" y="162"/>
                    <a:pt x="29487" y="162"/>
                  </a:cubicBezTo>
                  <a:cubicBezTo>
                    <a:pt x="25026" y="162"/>
                    <a:pt x="20374" y="598"/>
                    <a:pt x="15532" y="1471"/>
                  </a:cubicBezTo>
                  <a:cubicBezTo>
                    <a:pt x="10691" y="2344"/>
                    <a:pt x="5595" y="3646"/>
                    <a:pt x="245" y="5377"/>
                  </a:cubicBezTo>
                  <a:lnTo>
                    <a:pt x="245" y="19521"/>
                  </a:lnTo>
                  <a:cubicBezTo>
                    <a:pt x="5309" y="16886"/>
                    <a:pt x="10294" y="14910"/>
                    <a:pt x="15199" y="13592"/>
                  </a:cubicBezTo>
                  <a:cubicBezTo>
                    <a:pt x="20104" y="12290"/>
                    <a:pt x="24970" y="11639"/>
                    <a:pt x="29796" y="11639"/>
                  </a:cubicBezTo>
                  <a:cubicBezTo>
                    <a:pt x="36241" y="11639"/>
                    <a:pt x="41194" y="12743"/>
                    <a:pt x="44655" y="14949"/>
                  </a:cubicBezTo>
                  <a:cubicBezTo>
                    <a:pt x="48132" y="17156"/>
                    <a:pt x="49870" y="20267"/>
                    <a:pt x="49870" y="24284"/>
                  </a:cubicBezTo>
                  <a:cubicBezTo>
                    <a:pt x="49870" y="27999"/>
                    <a:pt x="48616" y="30848"/>
                    <a:pt x="46108" y="32832"/>
                  </a:cubicBezTo>
                  <a:cubicBezTo>
                    <a:pt x="43615" y="34817"/>
                    <a:pt x="38123" y="36730"/>
                    <a:pt x="29629" y="38571"/>
                  </a:cubicBezTo>
                  <a:lnTo>
                    <a:pt x="24867" y="39690"/>
                  </a:lnTo>
                  <a:cubicBezTo>
                    <a:pt x="16390" y="41468"/>
                    <a:pt x="10262" y="44207"/>
                    <a:pt x="6484" y="47906"/>
                  </a:cubicBezTo>
                  <a:cubicBezTo>
                    <a:pt x="2721" y="51605"/>
                    <a:pt x="840" y="56677"/>
                    <a:pt x="840" y="63122"/>
                  </a:cubicBezTo>
                  <a:cubicBezTo>
                    <a:pt x="840" y="70964"/>
                    <a:pt x="3618" y="77013"/>
                    <a:pt x="9174" y="81267"/>
                  </a:cubicBezTo>
                  <a:cubicBezTo>
                    <a:pt x="14731" y="85537"/>
                    <a:pt x="22621" y="87673"/>
                    <a:pt x="32844" y="87673"/>
                  </a:cubicBezTo>
                  <a:cubicBezTo>
                    <a:pt x="37892" y="87673"/>
                    <a:pt x="42647" y="87300"/>
                    <a:pt x="47108" y="86553"/>
                  </a:cubicBezTo>
                  <a:cubicBezTo>
                    <a:pt x="51585" y="85823"/>
                    <a:pt x="55704" y="84712"/>
                    <a:pt x="59466" y="83220"/>
                  </a:cubicBezTo>
                  <a:close/>
                </a:path>
              </a:pathLst>
            </a:custGeom>
            <a:solidFill>
              <a:srgbClr val="000000"/>
            </a:solidFill>
            <a:ln w="1524" cap="flat">
              <a:noFill/>
              <a:prstDash val="solid"/>
              <a:round/>
            </a:ln>
          </p:spPr>
          <p:txBody>
            <a:bodyPr rtlCol="0" anchor="ctr"/>
            <a:lstStyle/>
            <a:p>
              <a:endParaRPr lang="en-US"/>
            </a:p>
          </p:txBody>
        </p:sp>
        <p:sp>
          <p:nvSpPr>
            <p:cNvPr id="139" name="Freeform: Shape 138">
              <a:extLst>
                <a:ext uri="{FF2B5EF4-FFF2-40B4-BE49-F238E27FC236}">
                  <a16:creationId xmlns:a16="http://schemas.microsoft.com/office/drawing/2014/main" id="{88C62920-BF6C-4B85-AB6B-69DDB3FC4E11}"/>
                </a:ext>
              </a:extLst>
            </p:cNvPr>
            <p:cNvSpPr/>
            <p:nvPr/>
          </p:nvSpPr>
          <p:spPr>
            <a:xfrm flipV="1">
              <a:off x="9167019" y="4547764"/>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40" name="Freeform: Shape 139">
              <a:extLst>
                <a:ext uri="{FF2B5EF4-FFF2-40B4-BE49-F238E27FC236}">
                  <a16:creationId xmlns:a16="http://schemas.microsoft.com/office/drawing/2014/main" id="{F84AF729-4A83-4793-B375-54E0ECE36AF4}"/>
                </a:ext>
              </a:extLst>
            </p:cNvPr>
            <p:cNvSpPr/>
            <p:nvPr/>
          </p:nvSpPr>
          <p:spPr>
            <a:xfrm flipV="1">
              <a:off x="9216653" y="4436655"/>
              <a:ext cx="101798" cy="111109"/>
            </a:xfrm>
            <a:custGeom>
              <a:avLst/>
              <a:gdLst>
                <a:gd name="connsiteX0" fmla="*/ 42654 w 101798"/>
                <a:gd name="connsiteY0" fmla="*/ 152 h 111109"/>
                <a:gd name="connsiteX1" fmla="*/ 244 w 101798"/>
                <a:gd name="connsiteY1" fmla="*/ 111261 h 111109"/>
                <a:gd name="connsiteX2" fmla="*/ 15937 w 101798"/>
                <a:gd name="connsiteY2" fmla="*/ 111261 h 111109"/>
                <a:gd name="connsiteX3" fmla="*/ 51155 w 101798"/>
                <a:gd name="connsiteY3" fmla="*/ 17725 h 111109"/>
                <a:gd name="connsiteX4" fmla="*/ 86422 w 101798"/>
                <a:gd name="connsiteY4" fmla="*/ 111261 h 111109"/>
                <a:gd name="connsiteX5" fmla="*/ 102043 w 101798"/>
                <a:gd name="connsiteY5" fmla="*/ 111261 h 111109"/>
                <a:gd name="connsiteX6" fmla="*/ 59704 w 101798"/>
                <a:gd name="connsiteY6" fmla="*/ 15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798" h="111109">
                  <a:moveTo>
                    <a:pt x="42654" y="152"/>
                  </a:moveTo>
                  <a:lnTo>
                    <a:pt x="244" y="111261"/>
                  </a:lnTo>
                  <a:lnTo>
                    <a:pt x="15937" y="111261"/>
                  </a:lnTo>
                  <a:lnTo>
                    <a:pt x="51155" y="17725"/>
                  </a:lnTo>
                  <a:lnTo>
                    <a:pt x="86422" y="111261"/>
                  </a:lnTo>
                  <a:lnTo>
                    <a:pt x="102043" y="111261"/>
                  </a:lnTo>
                  <a:lnTo>
                    <a:pt x="59704" y="152"/>
                  </a:lnTo>
                  <a:close/>
                </a:path>
              </a:pathLst>
            </a:custGeom>
            <a:solidFill>
              <a:srgbClr val="000000"/>
            </a:solidFill>
            <a:ln w="1524" cap="flat">
              <a:noFill/>
              <a:prstDash val="solid"/>
              <a:round/>
            </a:ln>
          </p:spPr>
          <p:txBody>
            <a:bodyPr rtlCol="0" anchor="ctr"/>
            <a:lstStyle/>
            <a:p>
              <a:endParaRPr lang="en-US"/>
            </a:p>
          </p:txBody>
        </p:sp>
        <p:sp>
          <p:nvSpPr>
            <p:cNvPr id="141" name="Freeform: Shape 140">
              <a:extLst>
                <a:ext uri="{FF2B5EF4-FFF2-40B4-BE49-F238E27FC236}">
                  <a16:creationId xmlns:a16="http://schemas.microsoft.com/office/drawing/2014/main" id="{57855291-86AE-4265-BB3B-923FE22C0D94}"/>
                </a:ext>
              </a:extLst>
            </p:cNvPr>
            <p:cNvSpPr/>
            <p:nvPr/>
          </p:nvSpPr>
          <p:spPr>
            <a:xfrm flipV="1">
              <a:off x="9316311" y="4462420"/>
              <a:ext cx="77247" cy="87510"/>
            </a:xfrm>
            <a:custGeom>
              <a:avLst/>
              <a:gdLst>
                <a:gd name="connsiteX0" fmla="*/ 77500 w 77247"/>
                <a:gd name="connsiteY0" fmla="*/ 47430 h 87510"/>
                <a:gd name="connsiteX1" fmla="*/ 77500 w 77247"/>
                <a:gd name="connsiteY1" fmla="*/ 40738 h 87510"/>
                <a:gd name="connsiteX2" fmla="*/ 14540 w 77247"/>
                <a:gd name="connsiteY2" fmla="*/ 40738 h 87510"/>
                <a:gd name="connsiteX3" fmla="*/ 23065 w 77247"/>
                <a:gd name="connsiteY3" fmla="*/ 19188 h 87510"/>
                <a:gd name="connsiteX4" fmla="*/ 44305 w 77247"/>
                <a:gd name="connsiteY4" fmla="*/ 11782 h 87510"/>
                <a:gd name="connsiteX5" fmla="*/ 59593 w 77247"/>
                <a:gd name="connsiteY5" fmla="*/ 13711 h 87510"/>
                <a:gd name="connsiteX6" fmla="*/ 74309 w 77247"/>
                <a:gd name="connsiteY6" fmla="*/ 19521 h 87510"/>
                <a:gd name="connsiteX7" fmla="*/ 74309 w 77247"/>
                <a:gd name="connsiteY7" fmla="*/ 6567 h 87510"/>
                <a:gd name="connsiteX8" fmla="*/ 59188 w 77247"/>
                <a:gd name="connsiteY8" fmla="*/ 1805 h 87510"/>
                <a:gd name="connsiteX9" fmla="*/ 43496 w 77247"/>
                <a:gd name="connsiteY9" fmla="*/ 162 h 87510"/>
                <a:gd name="connsiteX10" fmla="*/ 11896 w 77247"/>
                <a:gd name="connsiteY10" fmla="*/ 11758 h 87510"/>
                <a:gd name="connsiteX11" fmla="*/ 252 w 77247"/>
                <a:gd name="connsiteY11" fmla="*/ 43191 h 87510"/>
                <a:gd name="connsiteX12" fmla="*/ 11301 w 77247"/>
                <a:gd name="connsiteY12" fmla="*/ 75647 h 87510"/>
                <a:gd name="connsiteX13" fmla="*/ 41114 w 77247"/>
                <a:gd name="connsiteY13" fmla="*/ 87673 h 87510"/>
                <a:gd name="connsiteX14" fmla="*/ 67713 w 77247"/>
                <a:gd name="connsiteY14" fmla="*/ 76838 h 87510"/>
                <a:gd name="connsiteX15" fmla="*/ 77500 w 77247"/>
                <a:gd name="connsiteY15" fmla="*/ 47430 h 87510"/>
                <a:gd name="connsiteX16" fmla="*/ 63808 w 77247"/>
                <a:gd name="connsiteY16" fmla="*/ 51454 h 87510"/>
                <a:gd name="connsiteX17" fmla="*/ 57521 w 77247"/>
                <a:gd name="connsiteY17" fmla="*/ 69361 h 87510"/>
                <a:gd name="connsiteX18" fmla="*/ 41257 w 77247"/>
                <a:gd name="connsiteY18" fmla="*/ 76076 h 87510"/>
                <a:gd name="connsiteX19" fmla="*/ 22922 w 77247"/>
                <a:gd name="connsiteY19" fmla="*/ 69599 h 87510"/>
                <a:gd name="connsiteX20" fmla="*/ 14992 w 77247"/>
                <a:gd name="connsiteY20" fmla="*/ 5135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00" y="47430"/>
                  </a:moveTo>
                  <a:lnTo>
                    <a:pt x="77500" y="40738"/>
                  </a:lnTo>
                  <a:lnTo>
                    <a:pt x="14540" y="40738"/>
                  </a:lnTo>
                  <a:cubicBezTo>
                    <a:pt x="15143" y="31308"/>
                    <a:pt x="17985" y="24125"/>
                    <a:pt x="23065" y="19188"/>
                  </a:cubicBezTo>
                  <a:cubicBezTo>
                    <a:pt x="28145" y="14251"/>
                    <a:pt x="35225" y="11782"/>
                    <a:pt x="44305" y="11782"/>
                  </a:cubicBezTo>
                  <a:cubicBezTo>
                    <a:pt x="49560" y="11782"/>
                    <a:pt x="54656" y="12425"/>
                    <a:pt x="59593" y="13711"/>
                  </a:cubicBezTo>
                  <a:cubicBezTo>
                    <a:pt x="64530" y="14997"/>
                    <a:pt x="69436" y="16934"/>
                    <a:pt x="74309" y="19521"/>
                  </a:cubicBezTo>
                  <a:lnTo>
                    <a:pt x="74309" y="6567"/>
                  </a:lnTo>
                  <a:cubicBezTo>
                    <a:pt x="69388" y="4488"/>
                    <a:pt x="64348" y="2900"/>
                    <a:pt x="59188" y="1805"/>
                  </a:cubicBezTo>
                  <a:cubicBezTo>
                    <a:pt x="54029" y="709"/>
                    <a:pt x="48798" y="162"/>
                    <a:pt x="43496" y="162"/>
                  </a:cubicBezTo>
                  <a:cubicBezTo>
                    <a:pt x="30193" y="162"/>
                    <a:pt x="19659" y="4027"/>
                    <a:pt x="11896" y="11758"/>
                  </a:cubicBezTo>
                  <a:cubicBezTo>
                    <a:pt x="4134" y="19505"/>
                    <a:pt x="252" y="29983"/>
                    <a:pt x="252" y="43191"/>
                  </a:cubicBezTo>
                  <a:cubicBezTo>
                    <a:pt x="252" y="56827"/>
                    <a:pt x="3935" y="67646"/>
                    <a:pt x="11301" y="75647"/>
                  </a:cubicBezTo>
                  <a:cubicBezTo>
                    <a:pt x="18667" y="83664"/>
                    <a:pt x="28605" y="87673"/>
                    <a:pt x="41114" y="87673"/>
                  </a:cubicBezTo>
                  <a:cubicBezTo>
                    <a:pt x="52322" y="87673"/>
                    <a:pt x="61188" y="84061"/>
                    <a:pt x="67713" y="76838"/>
                  </a:cubicBezTo>
                  <a:cubicBezTo>
                    <a:pt x="74238" y="69631"/>
                    <a:pt x="77500" y="59828"/>
                    <a:pt x="77500" y="47430"/>
                  </a:cubicBezTo>
                  <a:close/>
                  <a:moveTo>
                    <a:pt x="63808" y="51454"/>
                  </a:moveTo>
                  <a:cubicBezTo>
                    <a:pt x="63712" y="58931"/>
                    <a:pt x="61617" y="64900"/>
                    <a:pt x="57521" y="69361"/>
                  </a:cubicBezTo>
                  <a:cubicBezTo>
                    <a:pt x="53425" y="73838"/>
                    <a:pt x="48004" y="76076"/>
                    <a:pt x="41257" y="76076"/>
                  </a:cubicBezTo>
                  <a:cubicBezTo>
                    <a:pt x="33622" y="76076"/>
                    <a:pt x="27510" y="73917"/>
                    <a:pt x="22922" y="69599"/>
                  </a:cubicBezTo>
                  <a:cubicBezTo>
                    <a:pt x="18334" y="65281"/>
                    <a:pt x="15691" y="59201"/>
                    <a:pt x="14992" y="51359"/>
                  </a:cubicBezTo>
                  <a:close/>
                </a:path>
              </a:pathLst>
            </a:custGeom>
            <a:solidFill>
              <a:srgbClr val="000000"/>
            </a:solidFill>
            <a:ln w="1524" cap="flat">
              <a:noFill/>
              <a:prstDash val="solid"/>
              <a:round/>
            </a:ln>
          </p:spPr>
          <p:txBody>
            <a:bodyPr rtlCol="0" anchor="ctr"/>
            <a:lstStyle/>
            <a:p>
              <a:endParaRPr lang="en-US"/>
            </a:p>
          </p:txBody>
        </p:sp>
        <p:sp>
          <p:nvSpPr>
            <p:cNvPr id="142" name="Freeform: Shape 141">
              <a:extLst>
                <a:ext uri="{FF2B5EF4-FFF2-40B4-BE49-F238E27FC236}">
                  <a16:creationId xmlns:a16="http://schemas.microsoft.com/office/drawing/2014/main" id="{6A7A319F-CC25-4167-9018-66C5E78FC016}"/>
                </a:ext>
              </a:extLst>
            </p:cNvPr>
            <p:cNvSpPr/>
            <p:nvPr/>
          </p:nvSpPr>
          <p:spPr>
            <a:xfrm flipV="1">
              <a:off x="9410073" y="4462420"/>
              <a:ext cx="74485" cy="117038"/>
            </a:xfrm>
            <a:custGeom>
              <a:avLst/>
              <a:gdLst>
                <a:gd name="connsiteX0" fmla="*/ 61051 w 74485"/>
                <a:gd name="connsiteY0" fmla="*/ 74515 h 117038"/>
                <a:gd name="connsiteX1" fmla="*/ 54908 w 74485"/>
                <a:gd name="connsiteY1" fmla="*/ 97565 h 117038"/>
                <a:gd name="connsiteX2" fmla="*/ 37691 w 74485"/>
                <a:gd name="connsiteY2" fmla="*/ 105757 h 117038"/>
                <a:gd name="connsiteX3" fmla="*/ 20546 w 74485"/>
                <a:gd name="connsiteY3" fmla="*/ 97565 h 117038"/>
                <a:gd name="connsiteX4" fmla="*/ 14403 w 74485"/>
                <a:gd name="connsiteY4" fmla="*/ 74515 h 117038"/>
                <a:gd name="connsiteX5" fmla="*/ 20546 w 74485"/>
                <a:gd name="connsiteY5" fmla="*/ 51512 h 117038"/>
                <a:gd name="connsiteX6" fmla="*/ 37691 w 74485"/>
                <a:gd name="connsiteY6" fmla="*/ 43320 h 117038"/>
                <a:gd name="connsiteX7" fmla="*/ 54908 w 74485"/>
                <a:gd name="connsiteY7" fmla="*/ 51512 h 117038"/>
                <a:gd name="connsiteX8" fmla="*/ 61051 w 74485"/>
                <a:gd name="connsiteY8" fmla="*/ 74515 h 117038"/>
                <a:gd name="connsiteX9" fmla="*/ 74743 w 74485"/>
                <a:gd name="connsiteY9" fmla="*/ 42201 h 117038"/>
                <a:gd name="connsiteX10" fmla="*/ 65290 w 74485"/>
                <a:gd name="connsiteY10" fmla="*/ 10554 h 117038"/>
                <a:gd name="connsiteX11" fmla="*/ 36358 w 74485"/>
                <a:gd name="connsiteY11" fmla="*/ 172 h 117038"/>
                <a:gd name="connsiteX12" fmla="*/ 22737 w 74485"/>
                <a:gd name="connsiteY12" fmla="*/ 1244 h 117038"/>
                <a:gd name="connsiteX13" fmla="*/ 10307 w 74485"/>
                <a:gd name="connsiteY13" fmla="*/ 4554 h 117038"/>
                <a:gd name="connsiteX14" fmla="*/ 10307 w 74485"/>
                <a:gd name="connsiteY14" fmla="*/ 17865 h 117038"/>
                <a:gd name="connsiteX15" fmla="*/ 22213 w 74485"/>
                <a:gd name="connsiteY15" fmla="*/ 13055 h 117038"/>
                <a:gd name="connsiteX16" fmla="*/ 34191 w 74485"/>
                <a:gd name="connsiteY16" fmla="*/ 11483 h 117038"/>
                <a:gd name="connsiteX17" fmla="*/ 54360 w 74485"/>
                <a:gd name="connsiteY17" fmla="*/ 18508 h 117038"/>
                <a:gd name="connsiteX18" fmla="*/ 61051 w 74485"/>
                <a:gd name="connsiteY18" fmla="*/ 39749 h 117038"/>
                <a:gd name="connsiteX19" fmla="*/ 61051 w 74485"/>
                <a:gd name="connsiteY19" fmla="*/ 46535 h 117038"/>
                <a:gd name="connsiteX20" fmla="*/ 50193 w 74485"/>
                <a:gd name="connsiteY20" fmla="*/ 35510 h 117038"/>
                <a:gd name="connsiteX21" fmla="*/ 34334 w 74485"/>
                <a:gd name="connsiteY21" fmla="*/ 31867 h 117038"/>
                <a:gd name="connsiteX22" fmla="*/ 9640 w 74485"/>
                <a:gd name="connsiteY22" fmla="*/ 43535 h 117038"/>
                <a:gd name="connsiteX23" fmla="*/ 258 w 74485"/>
                <a:gd name="connsiteY23" fmla="*/ 74515 h 117038"/>
                <a:gd name="connsiteX24" fmla="*/ 9640 w 74485"/>
                <a:gd name="connsiteY24" fmla="*/ 105519 h 117038"/>
                <a:gd name="connsiteX25" fmla="*/ 34334 w 74485"/>
                <a:gd name="connsiteY25" fmla="*/ 117211 h 117038"/>
                <a:gd name="connsiteX26" fmla="*/ 50193 w 74485"/>
                <a:gd name="connsiteY26" fmla="*/ 113567 h 117038"/>
                <a:gd name="connsiteX27" fmla="*/ 61051 w 74485"/>
                <a:gd name="connsiteY27" fmla="*/ 102566 h 117038"/>
                <a:gd name="connsiteX28" fmla="*/ 61051 w 74485"/>
                <a:gd name="connsiteY28" fmla="*/ 115210 h 117038"/>
                <a:gd name="connsiteX29" fmla="*/ 74743 w 74485"/>
                <a:gd name="connsiteY29" fmla="*/ 115210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485" h="117038">
                  <a:moveTo>
                    <a:pt x="61051" y="74515"/>
                  </a:moveTo>
                  <a:cubicBezTo>
                    <a:pt x="61051" y="84437"/>
                    <a:pt x="59003" y="92120"/>
                    <a:pt x="54908" y="97565"/>
                  </a:cubicBezTo>
                  <a:cubicBezTo>
                    <a:pt x="50828" y="103026"/>
                    <a:pt x="45089" y="105757"/>
                    <a:pt x="37691" y="105757"/>
                  </a:cubicBezTo>
                  <a:cubicBezTo>
                    <a:pt x="30357" y="105757"/>
                    <a:pt x="24642" y="103026"/>
                    <a:pt x="20546" y="97565"/>
                  </a:cubicBezTo>
                  <a:cubicBezTo>
                    <a:pt x="16450" y="92120"/>
                    <a:pt x="14403" y="84437"/>
                    <a:pt x="14403" y="74515"/>
                  </a:cubicBezTo>
                  <a:cubicBezTo>
                    <a:pt x="14403" y="64641"/>
                    <a:pt x="16450" y="56973"/>
                    <a:pt x="20546" y="51512"/>
                  </a:cubicBezTo>
                  <a:cubicBezTo>
                    <a:pt x="24642" y="46051"/>
                    <a:pt x="30357" y="43320"/>
                    <a:pt x="37691" y="43320"/>
                  </a:cubicBezTo>
                  <a:cubicBezTo>
                    <a:pt x="45089" y="43320"/>
                    <a:pt x="50828" y="46051"/>
                    <a:pt x="54908" y="51512"/>
                  </a:cubicBezTo>
                  <a:cubicBezTo>
                    <a:pt x="59003" y="56973"/>
                    <a:pt x="61051" y="64641"/>
                    <a:pt x="61051" y="74515"/>
                  </a:cubicBezTo>
                  <a:close/>
                  <a:moveTo>
                    <a:pt x="74743" y="42201"/>
                  </a:moveTo>
                  <a:cubicBezTo>
                    <a:pt x="74743" y="28025"/>
                    <a:pt x="71592" y="17476"/>
                    <a:pt x="65290" y="10554"/>
                  </a:cubicBezTo>
                  <a:cubicBezTo>
                    <a:pt x="59003" y="3633"/>
                    <a:pt x="49359" y="172"/>
                    <a:pt x="36358" y="172"/>
                  </a:cubicBezTo>
                  <a:cubicBezTo>
                    <a:pt x="31548" y="172"/>
                    <a:pt x="27007" y="529"/>
                    <a:pt x="22737" y="1244"/>
                  </a:cubicBezTo>
                  <a:cubicBezTo>
                    <a:pt x="18467" y="1958"/>
                    <a:pt x="14323" y="3061"/>
                    <a:pt x="10307" y="4554"/>
                  </a:cubicBezTo>
                  <a:lnTo>
                    <a:pt x="10307" y="17865"/>
                  </a:lnTo>
                  <a:cubicBezTo>
                    <a:pt x="14323" y="15690"/>
                    <a:pt x="18292" y="14087"/>
                    <a:pt x="22213" y="13055"/>
                  </a:cubicBezTo>
                  <a:cubicBezTo>
                    <a:pt x="26134" y="12007"/>
                    <a:pt x="30127" y="11483"/>
                    <a:pt x="34191" y="11483"/>
                  </a:cubicBezTo>
                  <a:cubicBezTo>
                    <a:pt x="43176" y="11483"/>
                    <a:pt x="49899" y="13825"/>
                    <a:pt x="54360" y="18508"/>
                  </a:cubicBezTo>
                  <a:cubicBezTo>
                    <a:pt x="58821" y="23191"/>
                    <a:pt x="61051" y="30271"/>
                    <a:pt x="61051" y="39749"/>
                  </a:cubicBezTo>
                  <a:lnTo>
                    <a:pt x="61051" y="46535"/>
                  </a:lnTo>
                  <a:cubicBezTo>
                    <a:pt x="58226" y="41614"/>
                    <a:pt x="54606" y="37939"/>
                    <a:pt x="50193" y="35510"/>
                  </a:cubicBezTo>
                  <a:cubicBezTo>
                    <a:pt x="45780" y="33081"/>
                    <a:pt x="40493" y="31867"/>
                    <a:pt x="34334" y="31867"/>
                  </a:cubicBezTo>
                  <a:cubicBezTo>
                    <a:pt x="24126" y="31867"/>
                    <a:pt x="15895" y="35756"/>
                    <a:pt x="9640" y="43535"/>
                  </a:cubicBezTo>
                  <a:cubicBezTo>
                    <a:pt x="3385" y="51329"/>
                    <a:pt x="258" y="61656"/>
                    <a:pt x="258" y="74515"/>
                  </a:cubicBezTo>
                  <a:cubicBezTo>
                    <a:pt x="258" y="87405"/>
                    <a:pt x="3385" y="97740"/>
                    <a:pt x="9640" y="105519"/>
                  </a:cubicBezTo>
                  <a:cubicBezTo>
                    <a:pt x="15895" y="113313"/>
                    <a:pt x="24126" y="117211"/>
                    <a:pt x="34334" y="117211"/>
                  </a:cubicBezTo>
                  <a:cubicBezTo>
                    <a:pt x="40493" y="117211"/>
                    <a:pt x="45780" y="115996"/>
                    <a:pt x="50193" y="113567"/>
                  </a:cubicBezTo>
                  <a:cubicBezTo>
                    <a:pt x="54606" y="111138"/>
                    <a:pt x="58226" y="107471"/>
                    <a:pt x="61051" y="102566"/>
                  </a:cubicBezTo>
                  <a:lnTo>
                    <a:pt x="61051" y="115210"/>
                  </a:lnTo>
                  <a:lnTo>
                    <a:pt x="74743" y="115210"/>
                  </a:lnTo>
                  <a:close/>
                </a:path>
              </a:pathLst>
            </a:custGeom>
            <a:solidFill>
              <a:srgbClr val="000000"/>
            </a:solidFill>
            <a:ln w="1524" cap="flat">
              <a:noFill/>
              <a:prstDash val="solid"/>
              <a:round/>
            </a:ln>
          </p:spPr>
          <p:txBody>
            <a:bodyPr rtlCol="0" anchor="ctr"/>
            <a:lstStyle/>
            <a:p>
              <a:endParaRPr lang="en-US"/>
            </a:p>
          </p:txBody>
        </p:sp>
        <p:sp>
          <p:nvSpPr>
            <p:cNvPr id="143" name="Freeform: Shape 142">
              <a:extLst>
                <a:ext uri="{FF2B5EF4-FFF2-40B4-BE49-F238E27FC236}">
                  <a16:creationId xmlns:a16="http://schemas.microsoft.com/office/drawing/2014/main" id="{17D90A1C-D1FC-4C08-9F4E-4BACDEDD3C59}"/>
                </a:ext>
              </a:extLst>
            </p:cNvPr>
            <p:cNvSpPr/>
            <p:nvPr/>
          </p:nvSpPr>
          <p:spPr>
            <a:xfrm flipV="1">
              <a:off x="9507549" y="4462420"/>
              <a:ext cx="70413" cy="87510"/>
            </a:xfrm>
            <a:custGeom>
              <a:avLst/>
              <a:gdLst>
                <a:gd name="connsiteX0" fmla="*/ 43364 w 70413"/>
                <a:gd name="connsiteY0" fmla="*/ 44215 h 87510"/>
                <a:gd name="connsiteX1" fmla="*/ 20362 w 70413"/>
                <a:gd name="connsiteY1" fmla="*/ 40429 h 87510"/>
                <a:gd name="connsiteX2" fmla="*/ 13956 w 70413"/>
                <a:gd name="connsiteY2" fmla="*/ 27475 h 87510"/>
                <a:gd name="connsiteX3" fmla="*/ 18766 w 70413"/>
                <a:gd name="connsiteY3" fmla="*/ 15902 h 87510"/>
                <a:gd name="connsiteX4" fmla="*/ 31815 w 70413"/>
                <a:gd name="connsiteY4" fmla="*/ 11639 h 87510"/>
                <a:gd name="connsiteX5" fmla="*/ 50103 w 70413"/>
                <a:gd name="connsiteY5" fmla="*/ 19712 h 87510"/>
                <a:gd name="connsiteX6" fmla="*/ 56985 w 70413"/>
                <a:gd name="connsiteY6" fmla="*/ 41167 h 87510"/>
                <a:gd name="connsiteX7" fmla="*/ 56985 w 70413"/>
                <a:gd name="connsiteY7" fmla="*/ 44215 h 87510"/>
                <a:gd name="connsiteX8" fmla="*/ 70677 w 70413"/>
                <a:gd name="connsiteY8" fmla="*/ 49882 h 87510"/>
                <a:gd name="connsiteX9" fmla="*/ 70677 w 70413"/>
                <a:gd name="connsiteY9" fmla="*/ 2329 h 87510"/>
                <a:gd name="connsiteX10" fmla="*/ 56985 w 70413"/>
                <a:gd name="connsiteY10" fmla="*/ 2329 h 87510"/>
                <a:gd name="connsiteX11" fmla="*/ 56985 w 70413"/>
                <a:gd name="connsiteY11" fmla="*/ 14973 h 87510"/>
                <a:gd name="connsiteX12" fmla="*/ 45293 w 70413"/>
                <a:gd name="connsiteY12" fmla="*/ 3781 h 87510"/>
                <a:gd name="connsiteX13" fmla="*/ 28172 w 70413"/>
                <a:gd name="connsiteY13" fmla="*/ 162 h 87510"/>
                <a:gd name="connsiteX14" fmla="*/ 7812 w 70413"/>
                <a:gd name="connsiteY14" fmla="*/ 7353 h 87510"/>
                <a:gd name="connsiteX15" fmla="*/ 264 w 70413"/>
                <a:gd name="connsiteY15" fmla="*/ 26594 h 87510"/>
                <a:gd name="connsiteX16" fmla="*/ 9670 w 70413"/>
                <a:gd name="connsiteY16" fmla="*/ 47787 h 87510"/>
                <a:gd name="connsiteX17" fmla="*/ 37769 w 70413"/>
                <a:gd name="connsiteY17" fmla="*/ 54930 h 87510"/>
                <a:gd name="connsiteX18" fmla="*/ 56985 w 70413"/>
                <a:gd name="connsiteY18" fmla="*/ 54930 h 87510"/>
                <a:gd name="connsiteX19" fmla="*/ 56985 w 70413"/>
                <a:gd name="connsiteY19" fmla="*/ 56288 h 87510"/>
                <a:gd name="connsiteX20" fmla="*/ 50770 w 70413"/>
                <a:gd name="connsiteY20" fmla="*/ 70909 h 87510"/>
                <a:gd name="connsiteX21" fmla="*/ 33316 w 70413"/>
                <a:gd name="connsiteY21" fmla="*/ 76076 h 87510"/>
                <a:gd name="connsiteX22" fmla="*/ 19385 w 70413"/>
                <a:gd name="connsiteY22" fmla="*/ 74361 h 87510"/>
                <a:gd name="connsiteX23" fmla="*/ 6384 w 70413"/>
                <a:gd name="connsiteY23" fmla="*/ 69218 h 87510"/>
                <a:gd name="connsiteX24" fmla="*/ 6384 w 70413"/>
                <a:gd name="connsiteY24" fmla="*/ 81886 h 87510"/>
                <a:gd name="connsiteX25" fmla="*/ 20957 w 70413"/>
                <a:gd name="connsiteY25" fmla="*/ 86220 h 87510"/>
                <a:gd name="connsiteX26" fmla="*/ 34721 w 70413"/>
                <a:gd name="connsiteY26" fmla="*/ 87673 h 87510"/>
                <a:gd name="connsiteX27" fmla="*/ 61748 w 70413"/>
                <a:gd name="connsiteY27" fmla="*/ 78291 h 87510"/>
                <a:gd name="connsiteX28" fmla="*/ 70677 w 70413"/>
                <a:gd name="connsiteY28" fmla="*/ 4988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64" y="44215"/>
                  </a:moveTo>
                  <a:cubicBezTo>
                    <a:pt x="32300" y="44215"/>
                    <a:pt x="24632" y="42953"/>
                    <a:pt x="20362" y="40429"/>
                  </a:cubicBezTo>
                  <a:cubicBezTo>
                    <a:pt x="16091" y="37905"/>
                    <a:pt x="13956" y="33586"/>
                    <a:pt x="13956" y="27475"/>
                  </a:cubicBezTo>
                  <a:cubicBezTo>
                    <a:pt x="13956" y="22617"/>
                    <a:pt x="15559" y="18759"/>
                    <a:pt x="18766" y="15902"/>
                  </a:cubicBezTo>
                  <a:cubicBezTo>
                    <a:pt x="21973" y="13060"/>
                    <a:pt x="26323" y="11639"/>
                    <a:pt x="31815" y="11639"/>
                  </a:cubicBezTo>
                  <a:cubicBezTo>
                    <a:pt x="39420" y="11639"/>
                    <a:pt x="45516" y="14330"/>
                    <a:pt x="50103" y="19712"/>
                  </a:cubicBezTo>
                  <a:cubicBezTo>
                    <a:pt x="54691" y="25093"/>
                    <a:pt x="56985" y="32245"/>
                    <a:pt x="56985" y="41167"/>
                  </a:cubicBezTo>
                  <a:lnTo>
                    <a:pt x="56985" y="44215"/>
                  </a:lnTo>
                  <a:close/>
                  <a:moveTo>
                    <a:pt x="70677" y="49882"/>
                  </a:moveTo>
                  <a:lnTo>
                    <a:pt x="70677" y="2329"/>
                  </a:lnTo>
                  <a:lnTo>
                    <a:pt x="56985" y="2329"/>
                  </a:lnTo>
                  <a:lnTo>
                    <a:pt x="56985" y="14973"/>
                  </a:lnTo>
                  <a:cubicBezTo>
                    <a:pt x="53858" y="9925"/>
                    <a:pt x="49961" y="6194"/>
                    <a:pt x="45293" y="3781"/>
                  </a:cubicBezTo>
                  <a:cubicBezTo>
                    <a:pt x="40626" y="1368"/>
                    <a:pt x="34919" y="162"/>
                    <a:pt x="28172" y="162"/>
                  </a:cubicBezTo>
                  <a:cubicBezTo>
                    <a:pt x="19647" y="162"/>
                    <a:pt x="12861" y="2559"/>
                    <a:pt x="7812" y="7353"/>
                  </a:cubicBezTo>
                  <a:cubicBezTo>
                    <a:pt x="2780" y="12147"/>
                    <a:pt x="264" y="18561"/>
                    <a:pt x="264" y="26594"/>
                  </a:cubicBezTo>
                  <a:cubicBezTo>
                    <a:pt x="264" y="35960"/>
                    <a:pt x="3399" y="43024"/>
                    <a:pt x="9670" y="47787"/>
                  </a:cubicBezTo>
                  <a:cubicBezTo>
                    <a:pt x="15956" y="52549"/>
                    <a:pt x="25323" y="54930"/>
                    <a:pt x="37769" y="54930"/>
                  </a:cubicBezTo>
                  <a:lnTo>
                    <a:pt x="56985" y="54930"/>
                  </a:lnTo>
                  <a:lnTo>
                    <a:pt x="56985" y="56288"/>
                  </a:lnTo>
                  <a:cubicBezTo>
                    <a:pt x="56985" y="62590"/>
                    <a:pt x="54914" y="67464"/>
                    <a:pt x="50770" y="70909"/>
                  </a:cubicBezTo>
                  <a:cubicBezTo>
                    <a:pt x="46627" y="74353"/>
                    <a:pt x="40809" y="76076"/>
                    <a:pt x="33316" y="76076"/>
                  </a:cubicBezTo>
                  <a:cubicBezTo>
                    <a:pt x="28553" y="76076"/>
                    <a:pt x="23910" y="75504"/>
                    <a:pt x="19385" y="74361"/>
                  </a:cubicBezTo>
                  <a:cubicBezTo>
                    <a:pt x="14877" y="73218"/>
                    <a:pt x="10543" y="71504"/>
                    <a:pt x="6384" y="69218"/>
                  </a:cubicBezTo>
                  <a:lnTo>
                    <a:pt x="6384" y="81886"/>
                  </a:lnTo>
                  <a:cubicBezTo>
                    <a:pt x="11384" y="83823"/>
                    <a:pt x="16242" y="85268"/>
                    <a:pt x="20957" y="86220"/>
                  </a:cubicBezTo>
                  <a:cubicBezTo>
                    <a:pt x="25672" y="87188"/>
                    <a:pt x="30260" y="87673"/>
                    <a:pt x="34721" y="87673"/>
                  </a:cubicBezTo>
                  <a:cubicBezTo>
                    <a:pt x="46785" y="87673"/>
                    <a:pt x="55795" y="84545"/>
                    <a:pt x="61748" y="78291"/>
                  </a:cubicBezTo>
                  <a:cubicBezTo>
                    <a:pt x="67701" y="72052"/>
                    <a:pt x="70677" y="62582"/>
                    <a:pt x="70677" y="49882"/>
                  </a:cubicBezTo>
                  <a:close/>
                </a:path>
              </a:pathLst>
            </a:custGeom>
            <a:solidFill>
              <a:srgbClr val="000000"/>
            </a:solidFill>
            <a:ln w="1524" cap="flat">
              <a:noFill/>
              <a:prstDash val="solid"/>
              <a:round/>
            </a:ln>
          </p:spPr>
          <p:txBody>
            <a:bodyPr rtlCol="0" anchor="ctr"/>
            <a:lstStyle/>
            <a:p>
              <a:endParaRPr lang="en-US"/>
            </a:p>
          </p:txBody>
        </p:sp>
        <p:sp>
          <p:nvSpPr>
            <p:cNvPr id="144" name="Freeform: Shape 143">
              <a:extLst>
                <a:ext uri="{FF2B5EF4-FFF2-40B4-BE49-F238E27FC236}">
                  <a16:creationId xmlns:a16="http://schemas.microsoft.com/office/drawing/2014/main" id="{7022F219-20A2-45A4-A72D-C0CCBF1B21DA}"/>
                </a:ext>
              </a:extLst>
            </p:cNvPr>
            <p:cNvSpPr/>
            <p:nvPr/>
          </p:nvSpPr>
          <p:spPr>
            <a:xfrm flipV="1">
              <a:off x="9600057" y="4462420"/>
              <a:ext cx="63698" cy="87510"/>
            </a:xfrm>
            <a:custGeom>
              <a:avLst/>
              <a:gdLst>
                <a:gd name="connsiteX0" fmla="*/ 59493 w 63698"/>
                <a:gd name="connsiteY0" fmla="*/ 83220 h 87510"/>
                <a:gd name="connsiteX1" fmla="*/ 59493 w 63698"/>
                <a:gd name="connsiteY1" fmla="*/ 70266 h 87510"/>
                <a:gd name="connsiteX2" fmla="*/ 47444 w 63698"/>
                <a:gd name="connsiteY2" fmla="*/ 74719 h 87510"/>
                <a:gd name="connsiteX3" fmla="*/ 34490 w 63698"/>
                <a:gd name="connsiteY3" fmla="*/ 76219 h 87510"/>
                <a:gd name="connsiteX4" fmla="*/ 19202 w 63698"/>
                <a:gd name="connsiteY4" fmla="*/ 73099 h 87510"/>
                <a:gd name="connsiteX5" fmla="*/ 14106 w 63698"/>
                <a:gd name="connsiteY5" fmla="*/ 63717 h 87510"/>
                <a:gd name="connsiteX6" fmla="*/ 17750 w 63698"/>
                <a:gd name="connsiteY6" fmla="*/ 56240 h 87510"/>
                <a:gd name="connsiteX7" fmla="*/ 32418 w 63698"/>
                <a:gd name="connsiteY7" fmla="*/ 51073 h 87510"/>
                <a:gd name="connsiteX8" fmla="*/ 37109 w 63698"/>
                <a:gd name="connsiteY8" fmla="*/ 50025 h 87510"/>
                <a:gd name="connsiteX9" fmla="*/ 57826 w 63698"/>
                <a:gd name="connsiteY9" fmla="*/ 41214 h 87510"/>
                <a:gd name="connsiteX10" fmla="*/ 63970 w 63698"/>
                <a:gd name="connsiteY10" fmla="*/ 25332 h 87510"/>
                <a:gd name="connsiteX11" fmla="*/ 54778 w 63698"/>
                <a:gd name="connsiteY11" fmla="*/ 6924 h 87510"/>
                <a:gd name="connsiteX12" fmla="*/ 29513 w 63698"/>
                <a:gd name="connsiteY12" fmla="*/ 162 h 87510"/>
                <a:gd name="connsiteX13" fmla="*/ 15559 w 63698"/>
                <a:gd name="connsiteY13" fmla="*/ 1471 h 87510"/>
                <a:gd name="connsiteX14" fmla="*/ 271 w 63698"/>
                <a:gd name="connsiteY14" fmla="*/ 5377 h 87510"/>
                <a:gd name="connsiteX15" fmla="*/ 271 w 63698"/>
                <a:gd name="connsiteY15" fmla="*/ 19521 h 87510"/>
                <a:gd name="connsiteX16" fmla="*/ 15226 w 63698"/>
                <a:gd name="connsiteY16" fmla="*/ 13592 h 87510"/>
                <a:gd name="connsiteX17" fmla="*/ 29823 w 63698"/>
                <a:gd name="connsiteY17" fmla="*/ 11639 h 87510"/>
                <a:gd name="connsiteX18" fmla="*/ 44682 w 63698"/>
                <a:gd name="connsiteY18" fmla="*/ 14949 h 87510"/>
                <a:gd name="connsiteX19" fmla="*/ 49897 w 63698"/>
                <a:gd name="connsiteY19" fmla="*/ 24284 h 87510"/>
                <a:gd name="connsiteX20" fmla="*/ 46134 w 63698"/>
                <a:gd name="connsiteY20" fmla="*/ 32832 h 87510"/>
                <a:gd name="connsiteX21" fmla="*/ 29656 w 63698"/>
                <a:gd name="connsiteY21" fmla="*/ 38571 h 87510"/>
                <a:gd name="connsiteX22" fmla="*/ 24893 w 63698"/>
                <a:gd name="connsiteY22" fmla="*/ 39690 h 87510"/>
                <a:gd name="connsiteX23" fmla="*/ 6510 w 63698"/>
                <a:gd name="connsiteY23" fmla="*/ 47906 h 87510"/>
                <a:gd name="connsiteX24" fmla="*/ 867 w 63698"/>
                <a:gd name="connsiteY24" fmla="*/ 63122 h 87510"/>
                <a:gd name="connsiteX25" fmla="*/ 9201 w 63698"/>
                <a:gd name="connsiteY25" fmla="*/ 81267 h 87510"/>
                <a:gd name="connsiteX26" fmla="*/ 32871 w 63698"/>
                <a:gd name="connsiteY26" fmla="*/ 87673 h 87510"/>
                <a:gd name="connsiteX27" fmla="*/ 47134 w 63698"/>
                <a:gd name="connsiteY27" fmla="*/ 86553 h 87510"/>
                <a:gd name="connsiteX28" fmla="*/ 59493 w 63698"/>
                <a:gd name="connsiteY28" fmla="*/ 8322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493" y="83220"/>
                  </a:moveTo>
                  <a:lnTo>
                    <a:pt x="59493" y="70266"/>
                  </a:lnTo>
                  <a:cubicBezTo>
                    <a:pt x="55635" y="72250"/>
                    <a:pt x="51619" y="73734"/>
                    <a:pt x="47444" y="74719"/>
                  </a:cubicBezTo>
                  <a:cubicBezTo>
                    <a:pt x="43285" y="75719"/>
                    <a:pt x="38967" y="76219"/>
                    <a:pt x="34490" y="76219"/>
                  </a:cubicBezTo>
                  <a:cubicBezTo>
                    <a:pt x="27695" y="76219"/>
                    <a:pt x="22599" y="75179"/>
                    <a:pt x="19202" y="73099"/>
                  </a:cubicBezTo>
                  <a:cubicBezTo>
                    <a:pt x="15805" y="71020"/>
                    <a:pt x="14106" y="67892"/>
                    <a:pt x="14106" y="63717"/>
                  </a:cubicBezTo>
                  <a:cubicBezTo>
                    <a:pt x="14106" y="60542"/>
                    <a:pt x="15321" y="58050"/>
                    <a:pt x="17750" y="56240"/>
                  </a:cubicBezTo>
                  <a:cubicBezTo>
                    <a:pt x="20179" y="54430"/>
                    <a:pt x="25068" y="52708"/>
                    <a:pt x="32418" y="51073"/>
                  </a:cubicBezTo>
                  <a:lnTo>
                    <a:pt x="37109" y="50025"/>
                  </a:lnTo>
                  <a:cubicBezTo>
                    <a:pt x="46825" y="47945"/>
                    <a:pt x="53730" y="45009"/>
                    <a:pt x="57826" y="41214"/>
                  </a:cubicBezTo>
                  <a:cubicBezTo>
                    <a:pt x="61922" y="37420"/>
                    <a:pt x="63970" y="32126"/>
                    <a:pt x="63970" y="25332"/>
                  </a:cubicBezTo>
                  <a:cubicBezTo>
                    <a:pt x="63970" y="17584"/>
                    <a:pt x="60906" y="11449"/>
                    <a:pt x="54778" y="6924"/>
                  </a:cubicBezTo>
                  <a:cubicBezTo>
                    <a:pt x="48650" y="2416"/>
                    <a:pt x="40229" y="162"/>
                    <a:pt x="29513" y="162"/>
                  </a:cubicBezTo>
                  <a:cubicBezTo>
                    <a:pt x="25052" y="162"/>
                    <a:pt x="20401" y="598"/>
                    <a:pt x="15559" y="1471"/>
                  </a:cubicBezTo>
                  <a:cubicBezTo>
                    <a:pt x="10717" y="2344"/>
                    <a:pt x="5621" y="3646"/>
                    <a:pt x="271" y="5377"/>
                  </a:cubicBezTo>
                  <a:lnTo>
                    <a:pt x="271" y="19521"/>
                  </a:lnTo>
                  <a:cubicBezTo>
                    <a:pt x="5335" y="16886"/>
                    <a:pt x="10320" y="14910"/>
                    <a:pt x="15226" y="13592"/>
                  </a:cubicBezTo>
                  <a:cubicBezTo>
                    <a:pt x="20131" y="12290"/>
                    <a:pt x="24997" y="11639"/>
                    <a:pt x="29823" y="11639"/>
                  </a:cubicBezTo>
                  <a:cubicBezTo>
                    <a:pt x="36268" y="11639"/>
                    <a:pt x="41221" y="12743"/>
                    <a:pt x="44682" y="14949"/>
                  </a:cubicBezTo>
                  <a:cubicBezTo>
                    <a:pt x="48158" y="17156"/>
                    <a:pt x="49897" y="20267"/>
                    <a:pt x="49897" y="24284"/>
                  </a:cubicBezTo>
                  <a:cubicBezTo>
                    <a:pt x="49897" y="27999"/>
                    <a:pt x="48642" y="30848"/>
                    <a:pt x="46134" y="32832"/>
                  </a:cubicBezTo>
                  <a:cubicBezTo>
                    <a:pt x="43642" y="34817"/>
                    <a:pt x="38149" y="36730"/>
                    <a:pt x="29656" y="38571"/>
                  </a:cubicBezTo>
                  <a:lnTo>
                    <a:pt x="24893" y="39690"/>
                  </a:lnTo>
                  <a:cubicBezTo>
                    <a:pt x="16416" y="41468"/>
                    <a:pt x="10288" y="44207"/>
                    <a:pt x="6510" y="47906"/>
                  </a:cubicBezTo>
                  <a:cubicBezTo>
                    <a:pt x="2748" y="51605"/>
                    <a:pt x="867" y="56677"/>
                    <a:pt x="867" y="63122"/>
                  </a:cubicBezTo>
                  <a:cubicBezTo>
                    <a:pt x="867" y="70964"/>
                    <a:pt x="3645" y="77013"/>
                    <a:pt x="9201" y="81267"/>
                  </a:cubicBezTo>
                  <a:cubicBezTo>
                    <a:pt x="14757" y="85537"/>
                    <a:pt x="22647" y="87673"/>
                    <a:pt x="32871" y="87673"/>
                  </a:cubicBezTo>
                  <a:cubicBezTo>
                    <a:pt x="37919" y="87673"/>
                    <a:pt x="42673" y="87300"/>
                    <a:pt x="47134" y="86553"/>
                  </a:cubicBezTo>
                  <a:cubicBezTo>
                    <a:pt x="51611" y="85823"/>
                    <a:pt x="55731" y="84712"/>
                    <a:pt x="59493" y="83220"/>
                  </a:cubicBezTo>
                  <a:close/>
                </a:path>
              </a:pathLst>
            </a:custGeom>
            <a:solidFill>
              <a:srgbClr val="000000"/>
            </a:solidFill>
            <a:ln w="1524" cap="flat">
              <a:noFill/>
              <a:prstDash val="solid"/>
              <a:round/>
            </a:ln>
          </p:spPr>
          <p:txBody>
            <a:bodyPr rtlCol="0" anchor="ctr"/>
            <a:lstStyle/>
            <a:p>
              <a:endParaRPr lang="en-US"/>
            </a:p>
          </p:txBody>
        </p:sp>
      </p:grpSp>
      <p:sp>
        <p:nvSpPr>
          <p:cNvPr id="145" name="Freeform: Shape 144">
            <a:extLst>
              <a:ext uri="{FF2B5EF4-FFF2-40B4-BE49-F238E27FC236}">
                <a16:creationId xmlns:a16="http://schemas.microsoft.com/office/drawing/2014/main" id="{FB2C6E28-3DDD-48DC-97F0-A35A1A41617B}"/>
              </a:ext>
            </a:extLst>
          </p:cNvPr>
          <p:cNvSpPr/>
          <p:nvPr/>
        </p:nvSpPr>
        <p:spPr>
          <a:xfrm>
            <a:off x="8482603" y="4718110"/>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FFFF"/>
            </a:solidFill>
            <a:prstDash val="solid"/>
            <a:round/>
          </a:ln>
        </p:spPr>
        <p:txBody>
          <a:bodyPr rtlCol="0" anchor="ctr"/>
          <a:lstStyle/>
          <a:p>
            <a:endParaRPr lang="en-US"/>
          </a:p>
        </p:txBody>
      </p:sp>
      <p:grpSp>
        <p:nvGrpSpPr>
          <p:cNvPr id="146" name="Graphic 4">
            <a:extLst>
              <a:ext uri="{FF2B5EF4-FFF2-40B4-BE49-F238E27FC236}">
                <a16:creationId xmlns:a16="http://schemas.microsoft.com/office/drawing/2014/main" id="{384BE76E-C3EE-4B53-A4D0-E2692D01BCF4}"/>
              </a:ext>
            </a:extLst>
          </p:cNvPr>
          <p:cNvGrpSpPr/>
          <p:nvPr/>
        </p:nvGrpSpPr>
        <p:grpSpPr>
          <a:xfrm>
            <a:off x="8924277" y="4655649"/>
            <a:ext cx="946552" cy="117967"/>
            <a:chOff x="8924277" y="4655649"/>
            <a:chExt cx="946552" cy="117967"/>
          </a:xfrm>
          <a:solidFill>
            <a:srgbClr val="000000"/>
          </a:solidFill>
        </p:grpSpPr>
        <p:sp>
          <p:nvSpPr>
            <p:cNvPr id="147" name="Freeform: Shape 146">
              <a:extLst>
                <a:ext uri="{FF2B5EF4-FFF2-40B4-BE49-F238E27FC236}">
                  <a16:creationId xmlns:a16="http://schemas.microsoft.com/office/drawing/2014/main" id="{4B01641E-F266-46AB-B9E3-7696D256BABA}"/>
                </a:ext>
              </a:extLst>
            </p:cNvPr>
            <p:cNvSpPr/>
            <p:nvPr/>
          </p:nvSpPr>
          <p:spPr>
            <a:xfrm flipV="1">
              <a:off x="8924277" y="4660340"/>
              <a:ext cx="84081" cy="111109"/>
            </a:xfrm>
            <a:custGeom>
              <a:avLst/>
              <a:gdLst>
                <a:gd name="connsiteX0" fmla="*/ 225 w 84081"/>
                <a:gd name="connsiteY0" fmla="*/ 111273 h 111109"/>
                <a:gd name="connsiteX1" fmla="*/ 20466 w 84081"/>
                <a:gd name="connsiteY1" fmla="*/ 111273 h 111109"/>
                <a:gd name="connsiteX2" fmla="*/ 69734 w 84081"/>
                <a:gd name="connsiteY2" fmla="*/ 18332 h 111109"/>
                <a:gd name="connsiteX3" fmla="*/ 69734 w 84081"/>
                <a:gd name="connsiteY3" fmla="*/ 111273 h 111109"/>
                <a:gd name="connsiteX4" fmla="*/ 84307 w 84081"/>
                <a:gd name="connsiteY4" fmla="*/ 111273 h 111109"/>
                <a:gd name="connsiteX5" fmla="*/ 84307 w 84081"/>
                <a:gd name="connsiteY5" fmla="*/ 163 h 111109"/>
                <a:gd name="connsiteX6" fmla="*/ 64067 w 84081"/>
                <a:gd name="connsiteY6" fmla="*/ 163 h 111109"/>
                <a:gd name="connsiteX7" fmla="*/ 14822 w 84081"/>
                <a:gd name="connsiteY7" fmla="*/ 93104 h 111109"/>
                <a:gd name="connsiteX8" fmla="*/ 14822 w 84081"/>
                <a:gd name="connsiteY8" fmla="*/ 163 h 111109"/>
                <a:gd name="connsiteX9" fmla="*/ 225 w 84081"/>
                <a:gd name="connsiteY9" fmla="*/ 16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081" h="111109">
                  <a:moveTo>
                    <a:pt x="225" y="111273"/>
                  </a:moveTo>
                  <a:lnTo>
                    <a:pt x="20466" y="111273"/>
                  </a:lnTo>
                  <a:lnTo>
                    <a:pt x="69734" y="18332"/>
                  </a:lnTo>
                  <a:lnTo>
                    <a:pt x="69734" y="111273"/>
                  </a:lnTo>
                  <a:lnTo>
                    <a:pt x="84307" y="111273"/>
                  </a:lnTo>
                  <a:lnTo>
                    <a:pt x="84307" y="163"/>
                  </a:lnTo>
                  <a:lnTo>
                    <a:pt x="64067" y="163"/>
                  </a:lnTo>
                  <a:lnTo>
                    <a:pt x="14822" y="93104"/>
                  </a:lnTo>
                  <a:lnTo>
                    <a:pt x="14822" y="163"/>
                  </a:lnTo>
                  <a:lnTo>
                    <a:pt x="225" y="163"/>
                  </a:lnTo>
                  <a:close/>
                </a:path>
              </a:pathLst>
            </a:custGeom>
            <a:solidFill>
              <a:srgbClr val="000000"/>
            </a:solidFill>
            <a:ln w="1524" cap="flat">
              <a:noFill/>
              <a:prstDash val="solid"/>
              <a:round/>
            </a:ln>
          </p:spPr>
          <p:txBody>
            <a:bodyPr rtlCol="0" anchor="ctr"/>
            <a:lstStyle/>
            <a:p>
              <a:endParaRPr lang="en-US"/>
            </a:p>
          </p:txBody>
        </p:sp>
        <p:sp>
          <p:nvSpPr>
            <p:cNvPr id="148" name="Freeform: Shape 147">
              <a:extLst>
                <a:ext uri="{FF2B5EF4-FFF2-40B4-BE49-F238E27FC236}">
                  <a16:creationId xmlns:a16="http://schemas.microsoft.com/office/drawing/2014/main" id="{7F7B1503-3B7A-4CDD-9DB8-1F1CE3743B3A}"/>
                </a:ext>
              </a:extLst>
            </p:cNvPr>
            <p:cNvSpPr/>
            <p:nvPr/>
          </p:nvSpPr>
          <p:spPr>
            <a:xfrm flipV="1">
              <a:off x="9031731" y="4686105"/>
              <a:ext cx="77247" cy="87510"/>
            </a:xfrm>
            <a:custGeom>
              <a:avLst/>
              <a:gdLst>
                <a:gd name="connsiteX0" fmla="*/ 77485 w 77247"/>
                <a:gd name="connsiteY0" fmla="*/ 47441 h 87510"/>
                <a:gd name="connsiteX1" fmla="*/ 77485 w 77247"/>
                <a:gd name="connsiteY1" fmla="*/ 40750 h 87510"/>
                <a:gd name="connsiteX2" fmla="*/ 14525 w 77247"/>
                <a:gd name="connsiteY2" fmla="*/ 40750 h 87510"/>
                <a:gd name="connsiteX3" fmla="*/ 23050 w 77247"/>
                <a:gd name="connsiteY3" fmla="*/ 19200 h 87510"/>
                <a:gd name="connsiteX4" fmla="*/ 44290 w 77247"/>
                <a:gd name="connsiteY4" fmla="*/ 11794 h 87510"/>
                <a:gd name="connsiteX5" fmla="*/ 59578 w 77247"/>
                <a:gd name="connsiteY5" fmla="*/ 13723 h 87510"/>
                <a:gd name="connsiteX6" fmla="*/ 74294 w 77247"/>
                <a:gd name="connsiteY6" fmla="*/ 19533 h 87510"/>
                <a:gd name="connsiteX7" fmla="*/ 74294 w 77247"/>
                <a:gd name="connsiteY7" fmla="*/ 6579 h 87510"/>
                <a:gd name="connsiteX8" fmla="*/ 59173 w 77247"/>
                <a:gd name="connsiteY8" fmla="*/ 1816 h 87510"/>
                <a:gd name="connsiteX9" fmla="*/ 43481 w 77247"/>
                <a:gd name="connsiteY9" fmla="*/ 173 h 87510"/>
                <a:gd name="connsiteX10" fmla="*/ 11882 w 77247"/>
                <a:gd name="connsiteY10" fmla="*/ 11770 h 87510"/>
                <a:gd name="connsiteX11" fmla="*/ 237 w 77247"/>
                <a:gd name="connsiteY11" fmla="*/ 43203 h 87510"/>
                <a:gd name="connsiteX12" fmla="*/ 11286 w 77247"/>
                <a:gd name="connsiteY12" fmla="*/ 75659 h 87510"/>
                <a:gd name="connsiteX13" fmla="*/ 41099 w 77247"/>
                <a:gd name="connsiteY13" fmla="*/ 87684 h 87510"/>
                <a:gd name="connsiteX14" fmla="*/ 67698 w 77247"/>
                <a:gd name="connsiteY14" fmla="*/ 76850 h 87510"/>
                <a:gd name="connsiteX15" fmla="*/ 77485 w 77247"/>
                <a:gd name="connsiteY15" fmla="*/ 47441 h 87510"/>
                <a:gd name="connsiteX16" fmla="*/ 63793 w 77247"/>
                <a:gd name="connsiteY16" fmla="*/ 51466 h 87510"/>
                <a:gd name="connsiteX17" fmla="*/ 57506 w 77247"/>
                <a:gd name="connsiteY17" fmla="*/ 69373 h 87510"/>
                <a:gd name="connsiteX18" fmla="*/ 41242 w 77247"/>
                <a:gd name="connsiteY18" fmla="*/ 76088 h 87510"/>
                <a:gd name="connsiteX19" fmla="*/ 22907 w 77247"/>
                <a:gd name="connsiteY19" fmla="*/ 69611 h 87510"/>
                <a:gd name="connsiteX20" fmla="*/ 14977 w 77247"/>
                <a:gd name="connsiteY20" fmla="*/ 5137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485" y="47441"/>
                  </a:moveTo>
                  <a:lnTo>
                    <a:pt x="77485" y="40750"/>
                  </a:lnTo>
                  <a:lnTo>
                    <a:pt x="14525" y="40750"/>
                  </a:lnTo>
                  <a:cubicBezTo>
                    <a:pt x="15128" y="31320"/>
                    <a:pt x="17970" y="24137"/>
                    <a:pt x="23050" y="19200"/>
                  </a:cubicBezTo>
                  <a:cubicBezTo>
                    <a:pt x="28130" y="14262"/>
                    <a:pt x="35210" y="11794"/>
                    <a:pt x="44290" y="11794"/>
                  </a:cubicBezTo>
                  <a:cubicBezTo>
                    <a:pt x="49545" y="11794"/>
                    <a:pt x="54641" y="12437"/>
                    <a:pt x="59578" y="13723"/>
                  </a:cubicBezTo>
                  <a:cubicBezTo>
                    <a:pt x="64515" y="15009"/>
                    <a:pt x="69421" y="16945"/>
                    <a:pt x="74294" y="19533"/>
                  </a:cubicBezTo>
                  <a:lnTo>
                    <a:pt x="74294" y="6579"/>
                  </a:lnTo>
                  <a:cubicBezTo>
                    <a:pt x="69373" y="4499"/>
                    <a:pt x="64333" y="2912"/>
                    <a:pt x="59173" y="1816"/>
                  </a:cubicBezTo>
                  <a:cubicBezTo>
                    <a:pt x="54014" y="721"/>
                    <a:pt x="48783" y="173"/>
                    <a:pt x="43481" y="173"/>
                  </a:cubicBezTo>
                  <a:cubicBezTo>
                    <a:pt x="30178" y="173"/>
                    <a:pt x="19644" y="4039"/>
                    <a:pt x="11882" y="11770"/>
                  </a:cubicBezTo>
                  <a:cubicBezTo>
                    <a:pt x="4119" y="19517"/>
                    <a:pt x="237" y="29995"/>
                    <a:pt x="237" y="43203"/>
                  </a:cubicBezTo>
                  <a:cubicBezTo>
                    <a:pt x="237" y="56839"/>
                    <a:pt x="3920" y="67658"/>
                    <a:pt x="11286" y="75659"/>
                  </a:cubicBezTo>
                  <a:cubicBezTo>
                    <a:pt x="18652" y="83676"/>
                    <a:pt x="28590" y="87684"/>
                    <a:pt x="41099" y="87684"/>
                  </a:cubicBezTo>
                  <a:cubicBezTo>
                    <a:pt x="52307" y="87684"/>
                    <a:pt x="61173" y="84073"/>
                    <a:pt x="67698" y="76850"/>
                  </a:cubicBezTo>
                  <a:cubicBezTo>
                    <a:pt x="74223" y="69642"/>
                    <a:pt x="77485" y="59840"/>
                    <a:pt x="77485" y="47441"/>
                  </a:cubicBezTo>
                  <a:close/>
                  <a:moveTo>
                    <a:pt x="63793" y="51466"/>
                  </a:moveTo>
                  <a:cubicBezTo>
                    <a:pt x="63698" y="58943"/>
                    <a:pt x="61602" y="64912"/>
                    <a:pt x="57506" y="69373"/>
                  </a:cubicBezTo>
                  <a:cubicBezTo>
                    <a:pt x="53411" y="73849"/>
                    <a:pt x="47989" y="76088"/>
                    <a:pt x="41242" y="76088"/>
                  </a:cubicBezTo>
                  <a:cubicBezTo>
                    <a:pt x="33607" y="76088"/>
                    <a:pt x="27495" y="73929"/>
                    <a:pt x="22907" y="69611"/>
                  </a:cubicBezTo>
                  <a:cubicBezTo>
                    <a:pt x="18319" y="65293"/>
                    <a:pt x="15676" y="59213"/>
                    <a:pt x="14977" y="51370"/>
                  </a:cubicBezTo>
                  <a:close/>
                </a:path>
              </a:pathLst>
            </a:custGeom>
            <a:solidFill>
              <a:srgbClr val="000000"/>
            </a:solidFill>
            <a:ln w="1524" cap="flat">
              <a:noFill/>
              <a:prstDash val="solid"/>
              <a:round/>
            </a:ln>
          </p:spPr>
          <p:txBody>
            <a:bodyPr rtlCol="0" anchor="ctr"/>
            <a:lstStyle/>
            <a:p>
              <a:endParaRPr lang="en-US"/>
            </a:p>
          </p:txBody>
        </p:sp>
        <p:sp>
          <p:nvSpPr>
            <p:cNvPr id="149" name="Freeform: Shape 148">
              <a:extLst>
                <a:ext uri="{FF2B5EF4-FFF2-40B4-BE49-F238E27FC236}">
                  <a16:creationId xmlns:a16="http://schemas.microsoft.com/office/drawing/2014/main" id="{664DF186-9A40-403E-8929-76EB50E79DE2}"/>
                </a:ext>
              </a:extLst>
            </p:cNvPr>
            <p:cNvSpPr/>
            <p:nvPr/>
          </p:nvSpPr>
          <p:spPr>
            <a:xfrm flipV="1">
              <a:off x="9123492" y="4688106"/>
              <a:ext cx="111847" cy="83343"/>
            </a:xfrm>
            <a:custGeom>
              <a:avLst/>
              <a:gdLst>
                <a:gd name="connsiteX0" fmla="*/ 233 w 111847"/>
                <a:gd name="connsiteY0" fmla="*/ 83517 h 83343"/>
                <a:gd name="connsiteX1" fmla="*/ 13925 w 111847"/>
                <a:gd name="connsiteY1" fmla="*/ 83517 h 83343"/>
                <a:gd name="connsiteX2" fmla="*/ 31046 w 111847"/>
                <a:gd name="connsiteY2" fmla="*/ 18485 h 83343"/>
                <a:gd name="connsiteX3" fmla="*/ 48072 w 111847"/>
                <a:gd name="connsiteY3" fmla="*/ 83517 h 83343"/>
                <a:gd name="connsiteX4" fmla="*/ 64217 w 111847"/>
                <a:gd name="connsiteY4" fmla="*/ 83517 h 83343"/>
                <a:gd name="connsiteX5" fmla="*/ 81338 w 111847"/>
                <a:gd name="connsiteY5" fmla="*/ 18485 h 83343"/>
                <a:gd name="connsiteX6" fmla="*/ 98388 w 111847"/>
                <a:gd name="connsiteY6" fmla="*/ 83517 h 83343"/>
                <a:gd name="connsiteX7" fmla="*/ 112080 w 111847"/>
                <a:gd name="connsiteY7" fmla="*/ 83517 h 83343"/>
                <a:gd name="connsiteX8" fmla="*/ 90268 w 111847"/>
                <a:gd name="connsiteY8" fmla="*/ 173 h 83343"/>
                <a:gd name="connsiteX9" fmla="*/ 74123 w 111847"/>
                <a:gd name="connsiteY9" fmla="*/ 173 h 83343"/>
                <a:gd name="connsiteX10" fmla="*/ 56192 w 111847"/>
                <a:gd name="connsiteY10" fmla="*/ 68491 h 83343"/>
                <a:gd name="connsiteX11" fmla="*/ 38190 w 111847"/>
                <a:gd name="connsiteY11" fmla="*/ 173 h 83343"/>
                <a:gd name="connsiteX12" fmla="*/ 22021 w 111847"/>
                <a:gd name="connsiteY12" fmla="*/ 173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233" y="83517"/>
                  </a:moveTo>
                  <a:lnTo>
                    <a:pt x="13925" y="83517"/>
                  </a:lnTo>
                  <a:lnTo>
                    <a:pt x="31046" y="18485"/>
                  </a:lnTo>
                  <a:lnTo>
                    <a:pt x="48072" y="83517"/>
                  </a:lnTo>
                  <a:lnTo>
                    <a:pt x="64217" y="83517"/>
                  </a:lnTo>
                  <a:lnTo>
                    <a:pt x="81338" y="18485"/>
                  </a:lnTo>
                  <a:lnTo>
                    <a:pt x="98388" y="83517"/>
                  </a:lnTo>
                  <a:lnTo>
                    <a:pt x="112080" y="83517"/>
                  </a:lnTo>
                  <a:lnTo>
                    <a:pt x="90268" y="173"/>
                  </a:lnTo>
                  <a:lnTo>
                    <a:pt x="74123" y="173"/>
                  </a:lnTo>
                  <a:lnTo>
                    <a:pt x="56192" y="68491"/>
                  </a:lnTo>
                  <a:lnTo>
                    <a:pt x="38190" y="173"/>
                  </a:lnTo>
                  <a:lnTo>
                    <a:pt x="22021" y="173"/>
                  </a:lnTo>
                  <a:close/>
                </a:path>
              </a:pathLst>
            </a:custGeom>
            <a:solidFill>
              <a:srgbClr val="000000"/>
            </a:solidFill>
            <a:ln w="1524" cap="flat">
              <a:noFill/>
              <a:prstDash val="solid"/>
              <a:round/>
            </a:ln>
          </p:spPr>
          <p:txBody>
            <a:bodyPr rtlCol="0" anchor="ctr"/>
            <a:lstStyle/>
            <a:p>
              <a:endParaRPr lang="en-US"/>
            </a:p>
          </p:txBody>
        </p:sp>
        <p:sp>
          <p:nvSpPr>
            <p:cNvPr id="150" name="Freeform: Shape 149">
              <a:extLst>
                <a:ext uri="{FF2B5EF4-FFF2-40B4-BE49-F238E27FC236}">
                  <a16:creationId xmlns:a16="http://schemas.microsoft.com/office/drawing/2014/main" id="{89AC7BE7-56D1-4451-ACAE-16042BFCB2DC}"/>
                </a:ext>
              </a:extLst>
            </p:cNvPr>
            <p:cNvSpPr/>
            <p:nvPr/>
          </p:nvSpPr>
          <p:spPr>
            <a:xfrm flipV="1">
              <a:off x="9241730" y="4771449"/>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51" name="Freeform: Shape 150">
              <a:extLst>
                <a:ext uri="{FF2B5EF4-FFF2-40B4-BE49-F238E27FC236}">
                  <a16:creationId xmlns:a16="http://schemas.microsoft.com/office/drawing/2014/main" id="{DC5E5CA8-0C59-40E7-8087-F9C6560E3619}"/>
                </a:ext>
              </a:extLst>
            </p:cNvPr>
            <p:cNvSpPr/>
            <p:nvPr/>
          </p:nvSpPr>
          <p:spPr>
            <a:xfrm flipV="1">
              <a:off x="9298722" y="4658340"/>
              <a:ext cx="102846" cy="115276"/>
            </a:xfrm>
            <a:custGeom>
              <a:avLst/>
              <a:gdLst>
                <a:gd name="connsiteX0" fmla="*/ 51750 w 102846"/>
                <a:gd name="connsiteY0" fmla="*/ 103248 h 115276"/>
                <a:gd name="connsiteX1" fmla="*/ 25723 w 102846"/>
                <a:gd name="connsiteY1" fmla="*/ 91032 h 115276"/>
                <a:gd name="connsiteX2" fmla="*/ 16103 w 102846"/>
                <a:gd name="connsiteY2" fmla="*/ 57766 h 115276"/>
                <a:gd name="connsiteX3" fmla="*/ 25723 w 102846"/>
                <a:gd name="connsiteY3" fmla="*/ 24571 h 115276"/>
                <a:gd name="connsiteX4" fmla="*/ 51750 w 102846"/>
                <a:gd name="connsiteY4" fmla="*/ 12379 h 115276"/>
                <a:gd name="connsiteX5" fmla="*/ 77682 w 102846"/>
                <a:gd name="connsiteY5" fmla="*/ 24571 h 115276"/>
                <a:gd name="connsiteX6" fmla="*/ 87254 w 102846"/>
                <a:gd name="connsiteY6" fmla="*/ 57766 h 115276"/>
                <a:gd name="connsiteX7" fmla="*/ 77682 w 102846"/>
                <a:gd name="connsiteY7" fmla="*/ 91032 h 115276"/>
                <a:gd name="connsiteX8" fmla="*/ 51750 w 102846"/>
                <a:gd name="connsiteY8" fmla="*/ 103248 h 115276"/>
                <a:gd name="connsiteX9" fmla="*/ 51750 w 102846"/>
                <a:gd name="connsiteY9" fmla="*/ 115440 h 115276"/>
                <a:gd name="connsiteX10" fmla="*/ 89088 w 102846"/>
                <a:gd name="connsiteY10" fmla="*/ 99771 h 115276"/>
                <a:gd name="connsiteX11" fmla="*/ 103090 w 102846"/>
                <a:gd name="connsiteY11" fmla="*/ 57766 h 115276"/>
                <a:gd name="connsiteX12" fmla="*/ 89088 w 102846"/>
                <a:gd name="connsiteY12" fmla="*/ 15832 h 115276"/>
                <a:gd name="connsiteX13" fmla="*/ 51750 w 102846"/>
                <a:gd name="connsiteY13" fmla="*/ 164 h 115276"/>
                <a:gd name="connsiteX14" fmla="*/ 14269 w 102846"/>
                <a:gd name="connsiteY14" fmla="*/ 15785 h 115276"/>
                <a:gd name="connsiteX15" fmla="*/ 243 w 102846"/>
                <a:gd name="connsiteY15" fmla="*/ 57766 h 115276"/>
                <a:gd name="connsiteX16" fmla="*/ 14269 w 102846"/>
                <a:gd name="connsiteY16" fmla="*/ 99771 h 115276"/>
                <a:gd name="connsiteX17" fmla="*/ 51750 w 102846"/>
                <a:gd name="connsiteY17" fmla="*/ 115440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846" h="115276">
                  <a:moveTo>
                    <a:pt x="51750" y="103248"/>
                  </a:moveTo>
                  <a:cubicBezTo>
                    <a:pt x="40828" y="103248"/>
                    <a:pt x="32152" y="99176"/>
                    <a:pt x="25723" y="91032"/>
                  </a:cubicBezTo>
                  <a:cubicBezTo>
                    <a:pt x="19309" y="82904"/>
                    <a:pt x="16103" y="71815"/>
                    <a:pt x="16103" y="57766"/>
                  </a:cubicBezTo>
                  <a:cubicBezTo>
                    <a:pt x="16103" y="43780"/>
                    <a:pt x="19309" y="32715"/>
                    <a:pt x="25723" y="24571"/>
                  </a:cubicBezTo>
                  <a:cubicBezTo>
                    <a:pt x="32152" y="16443"/>
                    <a:pt x="40828" y="12379"/>
                    <a:pt x="51750" y="12379"/>
                  </a:cubicBezTo>
                  <a:cubicBezTo>
                    <a:pt x="62656" y="12379"/>
                    <a:pt x="71300" y="16443"/>
                    <a:pt x="77682" y="24571"/>
                  </a:cubicBezTo>
                  <a:cubicBezTo>
                    <a:pt x="84064" y="32715"/>
                    <a:pt x="87254" y="43780"/>
                    <a:pt x="87254" y="57766"/>
                  </a:cubicBezTo>
                  <a:cubicBezTo>
                    <a:pt x="87254" y="71815"/>
                    <a:pt x="84064" y="82904"/>
                    <a:pt x="77682" y="91032"/>
                  </a:cubicBezTo>
                  <a:cubicBezTo>
                    <a:pt x="71300" y="99176"/>
                    <a:pt x="62656" y="103248"/>
                    <a:pt x="51750" y="103248"/>
                  </a:cubicBezTo>
                  <a:close/>
                  <a:moveTo>
                    <a:pt x="51750" y="115440"/>
                  </a:moveTo>
                  <a:cubicBezTo>
                    <a:pt x="67323" y="115440"/>
                    <a:pt x="79769" y="110217"/>
                    <a:pt x="89088" y="99771"/>
                  </a:cubicBezTo>
                  <a:cubicBezTo>
                    <a:pt x="98422" y="89325"/>
                    <a:pt x="103090" y="75324"/>
                    <a:pt x="103090" y="57766"/>
                  </a:cubicBezTo>
                  <a:cubicBezTo>
                    <a:pt x="103090" y="40256"/>
                    <a:pt x="98422" y="26278"/>
                    <a:pt x="89088" y="15832"/>
                  </a:cubicBezTo>
                  <a:cubicBezTo>
                    <a:pt x="79769" y="5386"/>
                    <a:pt x="67323" y="164"/>
                    <a:pt x="51750" y="164"/>
                  </a:cubicBezTo>
                  <a:cubicBezTo>
                    <a:pt x="36129" y="164"/>
                    <a:pt x="23635" y="5371"/>
                    <a:pt x="14269" y="15785"/>
                  </a:cubicBezTo>
                  <a:cubicBezTo>
                    <a:pt x="4919" y="26214"/>
                    <a:pt x="243" y="40208"/>
                    <a:pt x="243" y="57766"/>
                  </a:cubicBezTo>
                  <a:cubicBezTo>
                    <a:pt x="243" y="75324"/>
                    <a:pt x="4919" y="89325"/>
                    <a:pt x="14269" y="99771"/>
                  </a:cubicBezTo>
                  <a:cubicBezTo>
                    <a:pt x="23635" y="110217"/>
                    <a:pt x="36129" y="115440"/>
                    <a:pt x="51750" y="115440"/>
                  </a:cubicBezTo>
                  <a:close/>
                </a:path>
              </a:pathLst>
            </a:custGeom>
            <a:solidFill>
              <a:srgbClr val="000000"/>
            </a:solidFill>
            <a:ln w="1524" cap="flat">
              <a:noFill/>
              <a:prstDash val="solid"/>
              <a:round/>
            </a:ln>
          </p:spPr>
          <p:txBody>
            <a:bodyPr rtlCol="0" anchor="ctr"/>
            <a:lstStyle/>
            <a:p>
              <a:endParaRPr lang="en-US"/>
            </a:p>
          </p:txBody>
        </p:sp>
        <p:sp>
          <p:nvSpPr>
            <p:cNvPr id="152" name="Freeform: Shape 151">
              <a:extLst>
                <a:ext uri="{FF2B5EF4-FFF2-40B4-BE49-F238E27FC236}">
                  <a16:creationId xmlns:a16="http://schemas.microsoft.com/office/drawing/2014/main" id="{200CC50A-CD88-4CD2-B397-1747629A7F79}"/>
                </a:ext>
              </a:extLst>
            </p:cNvPr>
            <p:cNvSpPr/>
            <p:nvPr/>
          </p:nvSpPr>
          <p:spPr>
            <a:xfrm flipV="1">
              <a:off x="9423964" y="4686105"/>
              <a:ext cx="48815" cy="85344"/>
            </a:xfrm>
            <a:custGeom>
              <a:avLst/>
              <a:gdLst>
                <a:gd name="connsiteX0" fmla="*/ 49079 w 48815"/>
                <a:gd name="connsiteY0" fmla="*/ 70729 h 85344"/>
                <a:gd name="connsiteX1" fmla="*/ 44054 w 48815"/>
                <a:gd name="connsiteY1" fmla="*/ 72682 h 85344"/>
                <a:gd name="connsiteX2" fmla="*/ 38077 w 48815"/>
                <a:gd name="connsiteY2" fmla="*/ 73325 h 85344"/>
                <a:gd name="connsiteX3" fmla="*/ 20242 w 48815"/>
                <a:gd name="connsiteY3" fmla="*/ 65776 h 85344"/>
                <a:gd name="connsiteX4" fmla="*/ 14027 w 48815"/>
                <a:gd name="connsiteY4" fmla="*/ 44083 h 85344"/>
                <a:gd name="connsiteX5" fmla="*/ 14027 w 48815"/>
                <a:gd name="connsiteY5" fmla="*/ 173 h 85344"/>
                <a:gd name="connsiteX6" fmla="*/ 263 w 48815"/>
                <a:gd name="connsiteY6" fmla="*/ 173 h 85344"/>
                <a:gd name="connsiteX7" fmla="*/ 263 w 48815"/>
                <a:gd name="connsiteY7" fmla="*/ 83516 h 85344"/>
                <a:gd name="connsiteX8" fmla="*/ 14027 w 48815"/>
                <a:gd name="connsiteY8" fmla="*/ 83516 h 85344"/>
                <a:gd name="connsiteX9" fmla="*/ 14027 w 48815"/>
                <a:gd name="connsiteY9" fmla="*/ 70562 h 85344"/>
                <a:gd name="connsiteX10" fmla="*/ 25266 w 48815"/>
                <a:gd name="connsiteY10" fmla="*/ 81826 h 85344"/>
                <a:gd name="connsiteX11" fmla="*/ 42101 w 48815"/>
                <a:gd name="connsiteY11" fmla="*/ 85517 h 85344"/>
                <a:gd name="connsiteX12" fmla="*/ 45221 w 48815"/>
                <a:gd name="connsiteY12" fmla="*/ 85326 h 85344"/>
                <a:gd name="connsiteX13" fmla="*/ 49007 w 48815"/>
                <a:gd name="connsiteY13" fmla="*/ 84778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079" y="70729"/>
                  </a:moveTo>
                  <a:cubicBezTo>
                    <a:pt x="47539" y="71618"/>
                    <a:pt x="45864" y="72269"/>
                    <a:pt x="44054" y="72682"/>
                  </a:cubicBezTo>
                  <a:cubicBezTo>
                    <a:pt x="42244" y="73110"/>
                    <a:pt x="40252" y="73325"/>
                    <a:pt x="38077" y="73325"/>
                  </a:cubicBezTo>
                  <a:cubicBezTo>
                    <a:pt x="30330" y="73325"/>
                    <a:pt x="24385" y="70808"/>
                    <a:pt x="20242" y="65776"/>
                  </a:cubicBezTo>
                  <a:cubicBezTo>
                    <a:pt x="16098" y="60744"/>
                    <a:pt x="14027" y="53513"/>
                    <a:pt x="14027" y="44083"/>
                  </a:cubicBezTo>
                  <a:lnTo>
                    <a:pt x="14027" y="173"/>
                  </a:lnTo>
                  <a:lnTo>
                    <a:pt x="263" y="173"/>
                  </a:lnTo>
                  <a:lnTo>
                    <a:pt x="263" y="83516"/>
                  </a:lnTo>
                  <a:lnTo>
                    <a:pt x="14027" y="83516"/>
                  </a:lnTo>
                  <a:lnTo>
                    <a:pt x="14027" y="70562"/>
                  </a:lnTo>
                  <a:cubicBezTo>
                    <a:pt x="16916" y="75626"/>
                    <a:pt x="20662" y="79381"/>
                    <a:pt x="25266" y="81826"/>
                  </a:cubicBezTo>
                  <a:cubicBezTo>
                    <a:pt x="29886" y="84286"/>
                    <a:pt x="35497" y="85517"/>
                    <a:pt x="42101" y="85517"/>
                  </a:cubicBezTo>
                  <a:cubicBezTo>
                    <a:pt x="43038" y="85517"/>
                    <a:pt x="44078" y="85453"/>
                    <a:pt x="45221" y="85326"/>
                  </a:cubicBezTo>
                  <a:cubicBezTo>
                    <a:pt x="46364" y="85215"/>
                    <a:pt x="47626" y="85032"/>
                    <a:pt x="49007" y="84778"/>
                  </a:cubicBezTo>
                  <a:close/>
                </a:path>
              </a:pathLst>
            </a:custGeom>
            <a:solidFill>
              <a:srgbClr val="000000"/>
            </a:solidFill>
            <a:ln w="1524" cap="flat">
              <a:noFill/>
              <a:prstDash val="solid"/>
              <a:round/>
            </a:ln>
          </p:spPr>
          <p:txBody>
            <a:bodyPr rtlCol="0" anchor="ctr"/>
            <a:lstStyle/>
            <a:p>
              <a:endParaRPr lang="en-US"/>
            </a:p>
          </p:txBody>
        </p:sp>
        <p:sp>
          <p:nvSpPr>
            <p:cNvPr id="153" name="Freeform: Shape 152">
              <a:extLst>
                <a:ext uri="{FF2B5EF4-FFF2-40B4-BE49-F238E27FC236}">
                  <a16:creationId xmlns:a16="http://schemas.microsoft.com/office/drawing/2014/main" id="{76FE0893-40FE-473C-BFC2-E2ADC9A36788}"/>
                </a:ext>
              </a:extLst>
            </p:cNvPr>
            <p:cNvSpPr/>
            <p:nvPr/>
          </p:nvSpPr>
          <p:spPr>
            <a:xfrm flipV="1">
              <a:off x="9487145" y="4655649"/>
              <a:ext cx="13692" cy="115800"/>
            </a:xfrm>
            <a:custGeom>
              <a:avLst/>
              <a:gdLst>
                <a:gd name="connsiteX0" fmla="*/ 276 w 13692"/>
                <a:gd name="connsiteY0" fmla="*/ 115962 h 115800"/>
                <a:gd name="connsiteX1" fmla="*/ 13969 w 13692"/>
                <a:gd name="connsiteY1" fmla="*/ 115962 h 115800"/>
                <a:gd name="connsiteX2" fmla="*/ 13969 w 13692"/>
                <a:gd name="connsiteY2" fmla="*/ 162 h 115800"/>
                <a:gd name="connsiteX3" fmla="*/ 276 w 13692"/>
                <a:gd name="connsiteY3" fmla="*/ 162 h 115800"/>
              </a:gdLst>
              <a:ahLst/>
              <a:cxnLst>
                <a:cxn ang="0">
                  <a:pos x="connsiteX0" y="connsiteY0"/>
                </a:cxn>
                <a:cxn ang="0">
                  <a:pos x="connsiteX1" y="connsiteY1"/>
                </a:cxn>
                <a:cxn ang="0">
                  <a:pos x="connsiteX2" y="connsiteY2"/>
                </a:cxn>
                <a:cxn ang="0">
                  <a:pos x="connsiteX3" y="connsiteY3"/>
                </a:cxn>
              </a:cxnLst>
              <a:rect l="l" t="t" r="r" b="b"/>
              <a:pathLst>
                <a:path w="13692" h="115800">
                  <a:moveTo>
                    <a:pt x="276" y="115962"/>
                  </a:moveTo>
                  <a:lnTo>
                    <a:pt x="13969" y="115962"/>
                  </a:lnTo>
                  <a:lnTo>
                    <a:pt x="13969" y="162"/>
                  </a:lnTo>
                  <a:lnTo>
                    <a:pt x="276" y="162"/>
                  </a:lnTo>
                  <a:close/>
                </a:path>
              </a:pathLst>
            </a:custGeom>
            <a:solidFill>
              <a:srgbClr val="000000"/>
            </a:solidFill>
            <a:ln w="1524" cap="flat">
              <a:noFill/>
              <a:prstDash val="solid"/>
              <a:round/>
            </a:ln>
          </p:spPr>
          <p:txBody>
            <a:bodyPr rtlCol="0" anchor="ctr"/>
            <a:lstStyle/>
            <a:p>
              <a:endParaRPr lang="en-US"/>
            </a:p>
          </p:txBody>
        </p:sp>
        <p:sp>
          <p:nvSpPr>
            <p:cNvPr id="154" name="Freeform: Shape 153">
              <a:extLst>
                <a:ext uri="{FF2B5EF4-FFF2-40B4-BE49-F238E27FC236}">
                  <a16:creationId xmlns:a16="http://schemas.microsoft.com/office/drawing/2014/main" id="{446A820F-9C6E-4562-AC42-FF9D4BF51500}"/>
                </a:ext>
              </a:extLst>
            </p:cNvPr>
            <p:cNvSpPr/>
            <p:nvPr/>
          </p:nvSpPr>
          <p:spPr>
            <a:xfrm flipV="1">
              <a:off x="9523534" y="4686105"/>
              <a:ext cx="77247" cy="87510"/>
            </a:xfrm>
            <a:custGeom>
              <a:avLst/>
              <a:gdLst>
                <a:gd name="connsiteX0" fmla="*/ 77511 w 77247"/>
                <a:gd name="connsiteY0" fmla="*/ 47441 h 87510"/>
                <a:gd name="connsiteX1" fmla="*/ 77511 w 77247"/>
                <a:gd name="connsiteY1" fmla="*/ 40750 h 87510"/>
                <a:gd name="connsiteX2" fmla="*/ 14551 w 77247"/>
                <a:gd name="connsiteY2" fmla="*/ 40750 h 87510"/>
                <a:gd name="connsiteX3" fmla="*/ 23076 w 77247"/>
                <a:gd name="connsiteY3" fmla="*/ 19200 h 87510"/>
                <a:gd name="connsiteX4" fmla="*/ 44316 w 77247"/>
                <a:gd name="connsiteY4" fmla="*/ 11794 h 87510"/>
                <a:gd name="connsiteX5" fmla="*/ 59604 w 77247"/>
                <a:gd name="connsiteY5" fmla="*/ 13723 h 87510"/>
                <a:gd name="connsiteX6" fmla="*/ 74320 w 77247"/>
                <a:gd name="connsiteY6" fmla="*/ 19533 h 87510"/>
                <a:gd name="connsiteX7" fmla="*/ 74320 w 77247"/>
                <a:gd name="connsiteY7" fmla="*/ 6579 h 87510"/>
                <a:gd name="connsiteX8" fmla="*/ 59199 w 77247"/>
                <a:gd name="connsiteY8" fmla="*/ 1816 h 87510"/>
                <a:gd name="connsiteX9" fmla="*/ 43507 w 77247"/>
                <a:gd name="connsiteY9" fmla="*/ 173 h 87510"/>
                <a:gd name="connsiteX10" fmla="*/ 11907 w 77247"/>
                <a:gd name="connsiteY10" fmla="*/ 11770 h 87510"/>
                <a:gd name="connsiteX11" fmla="*/ 263 w 77247"/>
                <a:gd name="connsiteY11" fmla="*/ 43203 h 87510"/>
                <a:gd name="connsiteX12" fmla="*/ 11312 w 77247"/>
                <a:gd name="connsiteY12" fmla="*/ 75659 h 87510"/>
                <a:gd name="connsiteX13" fmla="*/ 41125 w 77247"/>
                <a:gd name="connsiteY13" fmla="*/ 87684 h 87510"/>
                <a:gd name="connsiteX14" fmla="*/ 67724 w 77247"/>
                <a:gd name="connsiteY14" fmla="*/ 76850 h 87510"/>
                <a:gd name="connsiteX15" fmla="*/ 77511 w 77247"/>
                <a:gd name="connsiteY15" fmla="*/ 47441 h 87510"/>
                <a:gd name="connsiteX16" fmla="*/ 63819 w 77247"/>
                <a:gd name="connsiteY16" fmla="*/ 51466 h 87510"/>
                <a:gd name="connsiteX17" fmla="*/ 57532 w 77247"/>
                <a:gd name="connsiteY17" fmla="*/ 69373 h 87510"/>
                <a:gd name="connsiteX18" fmla="*/ 41268 w 77247"/>
                <a:gd name="connsiteY18" fmla="*/ 76088 h 87510"/>
                <a:gd name="connsiteX19" fmla="*/ 22933 w 77247"/>
                <a:gd name="connsiteY19" fmla="*/ 69611 h 87510"/>
                <a:gd name="connsiteX20" fmla="*/ 15003 w 77247"/>
                <a:gd name="connsiteY20" fmla="*/ 5137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11" y="47441"/>
                  </a:moveTo>
                  <a:lnTo>
                    <a:pt x="77511" y="40750"/>
                  </a:lnTo>
                  <a:lnTo>
                    <a:pt x="14551" y="40750"/>
                  </a:lnTo>
                  <a:cubicBezTo>
                    <a:pt x="15154" y="31320"/>
                    <a:pt x="17995" y="24137"/>
                    <a:pt x="23076" y="19200"/>
                  </a:cubicBezTo>
                  <a:cubicBezTo>
                    <a:pt x="28155" y="14262"/>
                    <a:pt x="35236" y="11794"/>
                    <a:pt x="44316" y="11794"/>
                  </a:cubicBezTo>
                  <a:cubicBezTo>
                    <a:pt x="49571" y="11794"/>
                    <a:pt x="54667" y="12437"/>
                    <a:pt x="59604" y="13723"/>
                  </a:cubicBezTo>
                  <a:cubicBezTo>
                    <a:pt x="64541" y="15009"/>
                    <a:pt x="69446" y="16945"/>
                    <a:pt x="74320" y="19533"/>
                  </a:cubicBezTo>
                  <a:lnTo>
                    <a:pt x="74320" y="6579"/>
                  </a:lnTo>
                  <a:cubicBezTo>
                    <a:pt x="69399" y="4499"/>
                    <a:pt x="64358" y="2912"/>
                    <a:pt x="59199" y="1816"/>
                  </a:cubicBezTo>
                  <a:cubicBezTo>
                    <a:pt x="54040" y="721"/>
                    <a:pt x="48809" y="173"/>
                    <a:pt x="43507" y="173"/>
                  </a:cubicBezTo>
                  <a:cubicBezTo>
                    <a:pt x="30203" y="173"/>
                    <a:pt x="19670" y="4039"/>
                    <a:pt x="11907" y="11770"/>
                  </a:cubicBezTo>
                  <a:cubicBezTo>
                    <a:pt x="4145" y="19517"/>
                    <a:pt x="263" y="29995"/>
                    <a:pt x="263" y="43203"/>
                  </a:cubicBezTo>
                  <a:cubicBezTo>
                    <a:pt x="263" y="56839"/>
                    <a:pt x="3946" y="67658"/>
                    <a:pt x="11312" y="75659"/>
                  </a:cubicBezTo>
                  <a:cubicBezTo>
                    <a:pt x="18678" y="83676"/>
                    <a:pt x="28616" y="87684"/>
                    <a:pt x="41125" y="87684"/>
                  </a:cubicBezTo>
                  <a:cubicBezTo>
                    <a:pt x="52333" y="87684"/>
                    <a:pt x="61199" y="84073"/>
                    <a:pt x="67724" y="76850"/>
                  </a:cubicBezTo>
                  <a:cubicBezTo>
                    <a:pt x="74249" y="69642"/>
                    <a:pt x="77511" y="59840"/>
                    <a:pt x="77511" y="47441"/>
                  </a:cubicBezTo>
                  <a:close/>
                  <a:moveTo>
                    <a:pt x="63819" y="51466"/>
                  </a:moveTo>
                  <a:cubicBezTo>
                    <a:pt x="63723" y="58943"/>
                    <a:pt x="61628" y="64912"/>
                    <a:pt x="57532" y="69373"/>
                  </a:cubicBezTo>
                  <a:cubicBezTo>
                    <a:pt x="53436" y="73849"/>
                    <a:pt x="48015" y="76088"/>
                    <a:pt x="41268" y="76088"/>
                  </a:cubicBezTo>
                  <a:cubicBezTo>
                    <a:pt x="33632" y="76088"/>
                    <a:pt x="27520" y="73929"/>
                    <a:pt x="22933" y="69611"/>
                  </a:cubicBezTo>
                  <a:cubicBezTo>
                    <a:pt x="18345" y="65293"/>
                    <a:pt x="15701" y="59213"/>
                    <a:pt x="15003" y="51370"/>
                  </a:cubicBezTo>
                  <a:close/>
                </a:path>
              </a:pathLst>
            </a:custGeom>
            <a:solidFill>
              <a:srgbClr val="000000"/>
            </a:solidFill>
            <a:ln w="1524" cap="flat">
              <a:noFill/>
              <a:prstDash val="solid"/>
              <a:round/>
            </a:ln>
          </p:spPr>
          <p:txBody>
            <a:bodyPr rtlCol="0" anchor="ctr"/>
            <a:lstStyle/>
            <a:p>
              <a:endParaRPr lang="en-US"/>
            </a:p>
          </p:txBody>
        </p:sp>
        <p:sp>
          <p:nvSpPr>
            <p:cNvPr id="155" name="Freeform: Shape 154">
              <a:extLst>
                <a:ext uri="{FF2B5EF4-FFF2-40B4-BE49-F238E27FC236}">
                  <a16:creationId xmlns:a16="http://schemas.microsoft.com/office/drawing/2014/main" id="{4CA25931-AD92-488B-8FDF-1959AD1C43E3}"/>
                </a:ext>
              </a:extLst>
            </p:cNvPr>
            <p:cNvSpPr/>
            <p:nvPr/>
          </p:nvSpPr>
          <p:spPr>
            <a:xfrm flipV="1">
              <a:off x="9618033" y="4686105"/>
              <a:ext cx="70413" cy="87510"/>
            </a:xfrm>
            <a:custGeom>
              <a:avLst/>
              <a:gdLst>
                <a:gd name="connsiteX0" fmla="*/ 43370 w 70413"/>
                <a:gd name="connsiteY0" fmla="*/ 44227 h 87510"/>
                <a:gd name="connsiteX1" fmla="*/ 20367 w 70413"/>
                <a:gd name="connsiteY1" fmla="*/ 40440 h 87510"/>
                <a:gd name="connsiteX2" fmla="*/ 13962 w 70413"/>
                <a:gd name="connsiteY2" fmla="*/ 27486 h 87510"/>
                <a:gd name="connsiteX3" fmla="*/ 18772 w 70413"/>
                <a:gd name="connsiteY3" fmla="*/ 15913 h 87510"/>
                <a:gd name="connsiteX4" fmla="*/ 31821 w 70413"/>
                <a:gd name="connsiteY4" fmla="*/ 11651 h 87510"/>
                <a:gd name="connsiteX5" fmla="*/ 50109 w 70413"/>
                <a:gd name="connsiteY5" fmla="*/ 19723 h 87510"/>
                <a:gd name="connsiteX6" fmla="*/ 56991 w 70413"/>
                <a:gd name="connsiteY6" fmla="*/ 41179 h 87510"/>
                <a:gd name="connsiteX7" fmla="*/ 56991 w 70413"/>
                <a:gd name="connsiteY7" fmla="*/ 44227 h 87510"/>
                <a:gd name="connsiteX8" fmla="*/ 70683 w 70413"/>
                <a:gd name="connsiteY8" fmla="*/ 49894 h 87510"/>
                <a:gd name="connsiteX9" fmla="*/ 70683 w 70413"/>
                <a:gd name="connsiteY9" fmla="*/ 2340 h 87510"/>
                <a:gd name="connsiteX10" fmla="*/ 56991 w 70413"/>
                <a:gd name="connsiteY10" fmla="*/ 2340 h 87510"/>
                <a:gd name="connsiteX11" fmla="*/ 56991 w 70413"/>
                <a:gd name="connsiteY11" fmla="*/ 14985 h 87510"/>
                <a:gd name="connsiteX12" fmla="*/ 45299 w 70413"/>
                <a:gd name="connsiteY12" fmla="*/ 3793 h 87510"/>
                <a:gd name="connsiteX13" fmla="*/ 28178 w 70413"/>
                <a:gd name="connsiteY13" fmla="*/ 173 h 87510"/>
                <a:gd name="connsiteX14" fmla="*/ 7818 w 70413"/>
                <a:gd name="connsiteY14" fmla="*/ 7365 h 87510"/>
                <a:gd name="connsiteX15" fmla="*/ 270 w 70413"/>
                <a:gd name="connsiteY15" fmla="*/ 26605 h 87510"/>
                <a:gd name="connsiteX16" fmla="*/ 9676 w 70413"/>
                <a:gd name="connsiteY16" fmla="*/ 47798 h 87510"/>
                <a:gd name="connsiteX17" fmla="*/ 37774 w 70413"/>
                <a:gd name="connsiteY17" fmla="*/ 54942 h 87510"/>
                <a:gd name="connsiteX18" fmla="*/ 56991 w 70413"/>
                <a:gd name="connsiteY18" fmla="*/ 54942 h 87510"/>
                <a:gd name="connsiteX19" fmla="*/ 56991 w 70413"/>
                <a:gd name="connsiteY19" fmla="*/ 56299 h 87510"/>
                <a:gd name="connsiteX20" fmla="*/ 50776 w 70413"/>
                <a:gd name="connsiteY20" fmla="*/ 70920 h 87510"/>
                <a:gd name="connsiteX21" fmla="*/ 33321 w 70413"/>
                <a:gd name="connsiteY21" fmla="*/ 76088 h 87510"/>
                <a:gd name="connsiteX22" fmla="*/ 19391 w 70413"/>
                <a:gd name="connsiteY22" fmla="*/ 74373 h 87510"/>
                <a:gd name="connsiteX23" fmla="*/ 6389 w 70413"/>
                <a:gd name="connsiteY23" fmla="*/ 69230 h 87510"/>
                <a:gd name="connsiteX24" fmla="*/ 6389 w 70413"/>
                <a:gd name="connsiteY24" fmla="*/ 81898 h 87510"/>
                <a:gd name="connsiteX25" fmla="*/ 20963 w 70413"/>
                <a:gd name="connsiteY25" fmla="*/ 86232 h 87510"/>
                <a:gd name="connsiteX26" fmla="*/ 34726 w 70413"/>
                <a:gd name="connsiteY26" fmla="*/ 87684 h 87510"/>
                <a:gd name="connsiteX27" fmla="*/ 61754 w 70413"/>
                <a:gd name="connsiteY27" fmla="*/ 78302 h 87510"/>
                <a:gd name="connsiteX28" fmla="*/ 70683 w 70413"/>
                <a:gd name="connsiteY28" fmla="*/ 49894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70" y="44227"/>
                  </a:moveTo>
                  <a:cubicBezTo>
                    <a:pt x="32305" y="44227"/>
                    <a:pt x="24638" y="42964"/>
                    <a:pt x="20367" y="40440"/>
                  </a:cubicBezTo>
                  <a:cubicBezTo>
                    <a:pt x="16097" y="37916"/>
                    <a:pt x="13962" y="33598"/>
                    <a:pt x="13962" y="27486"/>
                  </a:cubicBezTo>
                  <a:cubicBezTo>
                    <a:pt x="13962" y="22629"/>
                    <a:pt x="15565" y="18771"/>
                    <a:pt x="18772" y="15913"/>
                  </a:cubicBezTo>
                  <a:cubicBezTo>
                    <a:pt x="21979" y="13072"/>
                    <a:pt x="26329" y="11651"/>
                    <a:pt x="31821" y="11651"/>
                  </a:cubicBezTo>
                  <a:cubicBezTo>
                    <a:pt x="39425" y="11651"/>
                    <a:pt x="45521" y="14342"/>
                    <a:pt x="50109" y="19723"/>
                  </a:cubicBezTo>
                  <a:cubicBezTo>
                    <a:pt x="54697" y="25105"/>
                    <a:pt x="56991" y="32257"/>
                    <a:pt x="56991" y="41179"/>
                  </a:cubicBezTo>
                  <a:lnTo>
                    <a:pt x="56991" y="44227"/>
                  </a:lnTo>
                  <a:close/>
                  <a:moveTo>
                    <a:pt x="70683" y="49894"/>
                  </a:moveTo>
                  <a:lnTo>
                    <a:pt x="70683" y="2340"/>
                  </a:lnTo>
                  <a:lnTo>
                    <a:pt x="56991" y="2340"/>
                  </a:lnTo>
                  <a:lnTo>
                    <a:pt x="56991" y="14985"/>
                  </a:lnTo>
                  <a:cubicBezTo>
                    <a:pt x="53864" y="9937"/>
                    <a:pt x="49966" y="6206"/>
                    <a:pt x="45299" y="3793"/>
                  </a:cubicBezTo>
                  <a:cubicBezTo>
                    <a:pt x="40632" y="1380"/>
                    <a:pt x="34925" y="173"/>
                    <a:pt x="28178" y="173"/>
                  </a:cubicBezTo>
                  <a:cubicBezTo>
                    <a:pt x="19653" y="173"/>
                    <a:pt x="12866" y="2571"/>
                    <a:pt x="7818" y="7365"/>
                  </a:cubicBezTo>
                  <a:cubicBezTo>
                    <a:pt x="2786" y="12159"/>
                    <a:pt x="270" y="18572"/>
                    <a:pt x="270" y="26605"/>
                  </a:cubicBezTo>
                  <a:cubicBezTo>
                    <a:pt x="270" y="35972"/>
                    <a:pt x="3405" y="43036"/>
                    <a:pt x="9676" y="47798"/>
                  </a:cubicBezTo>
                  <a:cubicBezTo>
                    <a:pt x="15962" y="52561"/>
                    <a:pt x="25328" y="54942"/>
                    <a:pt x="37774" y="54942"/>
                  </a:cubicBezTo>
                  <a:lnTo>
                    <a:pt x="56991" y="54942"/>
                  </a:lnTo>
                  <a:lnTo>
                    <a:pt x="56991" y="56299"/>
                  </a:lnTo>
                  <a:cubicBezTo>
                    <a:pt x="56991" y="62602"/>
                    <a:pt x="54919" y="67475"/>
                    <a:pt x="50776" y="70920"/>
                  </a:cubicBezTo>
                  <a:cubicBezTo>
                    <a:pt x="46633" y="74365"/>
                    <a:pt x="40814" y="76088"/>
                    <a:pt x="33321" y="76088"/>
                  </a:cubicBezTo>
                  <a:cubicBezTo>
                    <a:pt x="28559" y="76088"/>
                    <a:pt x="23915" y="75516"/>
                    <a:pt x="19391" y="74373"/>
                  </a:cubicBezTo>
                  <a:cubicBezTo>
                    <a:pt x="14883" y="73230"/>
                    <a:pt x="10549" y="71516"/>
                    <a:pt x="6389" y="69230"/>
                  </a:cubicBezTo>
                  <a:lnTo>
                    <a:pt x="6389" y="81898"/>
                  </a:lnTo>
                  <a:cubicBezTo>
                    <a:pt x="11390" y="83835"/>
                    <a:pt x="16248" y="85279"/>
                    <a:pt x="20963" y="86232"/>
                  </a:cubicBezTo>
                  <a:cubicBezTo>
                    <a:pt x="25678" y="87200"/>
                    <a:pt x="30265" y="87684"/>
                    <a:pt x="34726" y="87684"/>
                  </a:cubicBezTo>
                  <a:cubicBezTo>
                    <a:pt x="46791" y="87684"/>
                    <a:pt x="55800" y="84557"/>
                    <a:pt x="61754" y="78302"/>
                  </a:cubicBezTo>
                  <a:cubicBezTo>
                    <a:pt x="67707" y="72063"/>
                    <a:pt x="70683" y="62594"/>
                    <a:pt x="70683" y="49894"/>
                  </a:cubicBezTo>
                  <a:close/>
                </a:path>
              </a:pathLst>
            </a:custGeom>
            <a:solidFill>
              <a:srgbClr val="000000"/>
            </a:solidFill>
            <a:ln w="1524" cap="flat">
              <a:noFill/>
              <a:prstDash val="solid"/>
              <a:round/>
            </a:ln>
          </p:spPr>
          <p:txBody>
            <a:bodyPr rtlCol="0" anchor="ctr"/>
            <a:lstStyle/>
            <a:p>
              <a:endParaRPr lang="en-US"/>
            </a:p>
          </p:txBody>
        </p:sp>
        <p:sp>
          <p:nvSpPr>
            <p:cNvPr id="156" name="Freeform: Shape 155">
              <a:extLst>
                <a:ext uri="{FF2B5EF4-FFF2-40B4-BE49-F238E27FC236}">
                  <a16:creationId xmlns:a16="http://schemas.microsoft.com/office/drawing/2014/main" id="{F9D58CF0-73F0-449D-BED2-6EA3189E15EB}"/>
                </a:ext>
              </a:extLst>
            </p:cNvPr>
            <p:cNvSpPr/>
            <p:nvPr/>
          </p:nvSpPr>
          <p:spPr>
            <a:xfrm flipV="1">
              <a:off x="9716113" y="4686105"/>
              <a:ext cx="69818" cy="85344"/>
            </a:xfrm>
            <a:custGeom>
              <a:avLst/>
              <a:gdLst>
                <a:gd name="connsiteX0" fmla="*/ 70090 w 69818"/>
                <a:gd name="connsiteY0" fmla="*/ 50488 h 85344"/>
                <a:gd name="connsiteX1" fmla="*/ 70090 w 69818"/>
                <a:gd name="connsiteY1" fmla="*/ 173 h 85344"/>
                <a:gd name="connsiteX2" fmla="*/ 56398 w 69818"/>
                <a:gd name="connsiteY2" fmla="*/ 173 h 85344"/>
                <a:gd name="connsiteX3" fmla="*/ 56398 w 69818"/>
                <a:gd name="connsiteY3" fmla="*/ 50036 h 85344"/>
                <a:gd name="connsiteX4" fmla="*/ 51778 w 69818"/>
                <a:gd name="connsiteY4" fmla="*/ 67729 h 85344"/>
                <a:gd name="connsiteX5" fmla="*/ 37943 w 69818"/>
                <a:gd name="connsiteY5" fmla="*/ 73610 h 85344"/>
                <a:gd name="connsiteX6" fmla="*/ 20441 w 69818"/>
                <a:gd name="connsiteY6" fmla="*/ 66538 h 85344"/>
                <a:gd name="connsiteX7" fmla="*/ 14036 w 69818"/>
                <a:gd name="connsiteY7" fmla="*/ 47274 h 85344"/>
                <a:gd name="connsiteX8" fmla="*/ 14036 w 69818"/>
                <a:gd name="connsiteY8" fmla="*/ 173 h 85344"/>
                <a:gd name="connsiteX9" fmla="*/ 272 w 69818"/>
                <a:gd name="connsiteY9" fmla="*/ 173 h 85344"/>
                <a:gd name="connsiteX10" fmla="*/ 272 w 69818"/>
                <a:gd name="connsiteY10" fmla="*/ 83516 h 85344"/>
                <a:gd name="connsiteX11" fmla="*/ 14036 w 69818"/>
                <a:gd name="connsiteY11" fmla="*/ 83516 h 85344"/>
                <a:gd name="connsiteX12" fmla="*/ 14036 w 69818"/>
                <a:gd name="connsiteY12" fmla="*/ 70562 h 85344"/>
                <a:gd name="connsiteX13" fmla="*/ 25608 w 69818"/>
                <a:gd name="connsiteY13" fmla="*/ 81802 h 85344"/>
                <a:gd name="connsiteX14" fmla="*/ 40991 w 69818"/>
                <a:gd name="connsiteY14" fmla="*/ 85517 h 85344"/>
                <a:gd name="connsiteX15" fmla="*/ 62708 w 69818"/>
                <a:gd name="connsiteY15" fmla="*/ 76635 h 85344"/>
                <a:gd name="connsiteX16" fmla="*/ 70090 w 69818"/>
                <a:gd name="connsiteY16" fmla="*/ 50488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090" y="50488"/>
                  </a:moveTo>
                  <a:lnTo>
                    <a:pt x="70090" y="173"/>
                  </a:lnTo>
                  <a:lnTo>
                    <a:pt x="56398" y="173"/>
                  </a:lnTo>
                  <a:lnTo>
                    <a:pt x="56398" y="50036"/>
                  </a:lnTo>
                  <a:cubicBezTo>
                    <a:pt x="56398" y="57926"/>
                    <a:pt x="54858" y="63823"/>
                    <a:pt x="51778" y="67729"/>
                  </a:cubicBezTo>
                  <a:cubicBezTo>
                    <a:pt x="48699" y="71650"/>
                    <a:pt x="44087" y="73610"/>
                    <a:pt x="37943" y="73610"/>
                  </a:cubicBezTo>
                  <a:cubicBezTo>
                    <a:pt x="30546" y="73610"/>
                    <a:pt x="24711" y="71253"/>
                    <a:pt x="20441" y="66538"/>
                  </a:cubicBezTo>
                  <a:cubicBezTo>
                    <a:pt x="16171" y="61839"/>
                    <a:pt x="14036" y="55418"/>
                    <a:pt x="14036" y="47274"/>
                  </a:cubicBezTo>
                  <a:lnTo>
                    <a:pt x="14036" y="173"/>
                  </a:lnTo>
                  <a:lnTo>
                    <a:pt x="272" y="173"/>
                  </a:lnTo>
                  <a:lnTo>
                    <a:pt x="272" y="83516"/>
                  </a:lnTo>
                  <a:lnTo>
                    <a:pt x="14036" y="83516"/>
                  </a:lnTo>
                  <a:lnTo>
                    <a:pt x="14036" y="70562"/>
                  </a:lnTo>
                  <a:cubicBezTo>
                    <a:pt x="17322" y="75579"/>
                    <a:pt x="21179" y="79325"/>
                    <a:pt x="25608" y="81802"/>
                  </a:cubicBezTo>
                  <a:cubicBezTo>
                    <a:pt x="30053" y="84278"/>
                    <a:pt x="35181" y="85517"/>
                    <a:pt x="40991" y="85517"/>
                  </a:cubicBezTo>
                  <a:cubicBezTo>
                    <a:pt x="50564" y="85517"/>
                    <a:pt x="57803" y="82556"/>
                    <a:pt x="62708" y="76635"/>
                  </a:cubicBezTo>
                  <a:cubicBezTo>
                    <a:pt x="67629" y="70713"/>
                    <a:pt x="70090" y="61998"/>
                    <a:pt x="70090" y="50488"/>
                  </a:cubicBezTo>
                  <a:close/>
                </a:path>
              </a:pathLst>
            </a:custGeom>
            <a:solidFill>
              <a:srgbClr val="000000"/>
            </a:solidFill>
            <a:ln w="1524" cap="flat">
              <a:noFill/>
              <a:prstDash val="solid"/>
              <a:round/>
            </a:ln>
          </p:spPr>
          <p:txBody>
            <a:bodyPr rtlCol="0" anchor="ctr"/>
            <a:lstStyle/>
            <a:p>
              <a:endParaRPr lang="en-US"/>
            </a:p>
          </p:txBody>
        </p:sp>
        <p:sp>
          <p:nvSpPr>
            <p:cNvPr id="157" name="Freeform: Shape 156">
              <a:extLst>
                <a:ext uri="{FF2B5EF4-FFF2-40B4-BE49-F238E27FC236}">
                  <a16:creationId xmlns:a16="http://schemas.microsoft.com/office/drawing/2014/main" id="{8962F80F-CC0D-4A58-B2CE-77F5AC505CD6}"/>
                </a:ext>
              </a:extLst>
            </p:cNvPr>
            <p:cNvSpPr/>
            <p:nvPr/>
          </p:nvSpPr>
          <p:spPr>
            <a:xfrm flipV="1">
              <a:off x="9807131" y="4686105"/>
              <a:ext cx="63698" cy="87510"/>
            </a:xfrm>
            <a:custGeom>
              <a:avLst/>
              <a:gdLst>
                <a:gd name="connsiteX0" fmla="*/ 59504 w 63698"/>
                <a:gd name="connsiteY0" fmla="*/ 83231 h 87510"/>
                <a:gd name="connsiteX1" fmla="*/ 59504 w 63698"/>
                <a:gd name="connsiteY1" fmla="*/ 70277 h 87510"/>
                <a:gd name="connsiteX2" fmla="*/ 47455 w 63698"/>
                <a:gd name="connsiteY2" fmla="*/ 74730 h 87510"/>
                <a:gd name="connsiteX3" fmla="*/ 34501 w 63698"/>
                <a:gd name="connsiteY3" fmla="*/ 76231 h 87510"/>
                <a:gd name="connsiteX4" fmla="*/ 19213 w 63698"/>
                <a:gd name="connsiteY4" fmla="*/ 73111 h 87510"/>
                <a:gd name="connsiteX5" fmla="*/ 14117 w 63698"/>
                <a:gd name="connsiteY5" fmla="*/ 63729 h 87510"/>
                <a:gd name="connsiteX6" fmla="*/ 17760 w 63698"/>
                <a:gd name="connsiteY6" fmla="*/ 56252 h 87510"/>
                <a:gd name="connsiteX7" fmla="*/ 32429 w 63698"/>
                <a:gd name="connsiteY7" fmla="*/ 51085 h 87510"/>
                <a:gd name="connsiteX8" fmla="*/ 37120 w 63698"/>
                <a:gd name="connsiteY8" fmla="*/ 50037 h 87510"/>
                <a:gd name="connsiteX9" fmla="*/ 57837 w 63698"/>
                <a:gd name="connsiteY9" fmla="*/ 41226 h 87510"/>
                <a:gd name="connsiteX10" fmla="*/ 63981 w 63698"/>
                <a:gd name="connsiteY10" fmla="*/ 25343 h 87510"/>
                <a:gd name="connsiteX11" fmla="*/ 54789 w 63698"/>
                <a:gd name="connsiteY11" fmla="*/ 6936 h 87510"/>
                <a:gd name="connsiteX12" fmla="*/ 29524 w 63698"/>
                <a:gd name="connsiteY12" fmla="*/ 173 h 87510"/>
                <a:gd name="connsiteX13" fmla="*/ 15570 w 63698"/>
                <a:gd name="connsiteY13" fmla="*/ 1483 h 87510"/>
                <a:gd name="connsiteX14" fmla="*/ 282 w 63698"/>
                <a:gd name="connsiteY14" fmla="*/ 5388 h 87510"/>
                <a:gd name="connsiteX15" fmla="*/ 282 w 63698"/>
                <a:gd name="connsiteY15" fmla="*/ 19533 h 87510"/>
                <a:gd name="connsiteX16" fmla="*/ 15236 w 63698"/>
                <a:gd name="connsiteY16" fmla="*/ 13604 h 87510"/>
                <a:gd name="connsiteX17" fmla="*/ 29833 w 63698"/>
                <a:gd name="connsiteY17" fmla="*/ 11651 h 87510"/>
                <a:gd name="connsiteX18" fmla="*/ 44692 w 63698"/>
                <a:gd name="connsiteY18" fmla="*/ 14961 h 87510"/>
                <a:gd name="connsiteX19" fmla="*/ 49907 w 63698"/>
                <a:gd name="connsiteY19" fmla="*/ 24295 h 87510"/>
                <a:gd name="connsiteX20" fmla="*/ 46145 w 63698"/>
                <a:gd name="connsiteY20" fmla="*/ 32844 h 87510"/>
                <a:gd name="connsiteX21" fmla="*/ 29667 w 63698"/>
                <a:gd name="connsiteY21" fmla="*/ 38583 h 87510"/>
                <a:gd name="connsiteX22" fmla="*/ 24904 w 63698"/>
                <a:gd name="connsiteY22" fmla="*/ 39702 h 87510"/>
                <a:gd name="connsiteX23" fmla="*/ 6521 w 63698"/>
                <a:gd name="connsiteY23" fmla="*/ 47917 h 87510"/>
                <a:gd name="connsiteX24" fmla="*/ 877 w 63698"/>
                <a:gd name="connsiteY24" fmla="*/ 63134 h 87510"/>
                <a:gd name="connsiteX25" fmla="*/ 9212 w 63698"/>
                <a:gd name="connsiteY25" fmla="*/ 81279 h 87510"/>
                <a:gd name="connsiteX26" fmla="*/ 32881 w 63698"/>
                <a:gd name="connsiteY26" fmla="*/ 87684 h 87510"/>
                <a:gd name="connsiteX27" fmla="*/ 47145 w 63698"/>
                <a:gd name="connsiteY27" fmla="*/ 86565 h 87510"/>
                <a:gd name="connsiteX28" fmla="*/ 59504 w 63698"/>
                <a:gd name="connsiteY28" fmla="*/ 83231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504" y="83231"/>
                  </a:moveTo>
                  <a:lnTo>
                    <a:pt x="59504" y="70277"/>
                  </a:lnTo>
                  <a:cubicBezTo>
                    <a:pt x="55646" y="72262"/>
                    <a:pt x="51630" y="73746"/>
                    <a:pt x="47455" y="74730"/>
                  </a:cubicBezTo>
                  <a:cubicBezTo>
                    <a:pt x="43295" y="75730"/>
                    <a:pt x="38977" y="76231"/>
                    <a:pt x="34501" y="76231"/>
                  </a:cubicBezTo>
                  <a:cubicBezTo>
                    <a:pt x="27706" y="76231"/>
                    <a:pt x="22610" y="75191"/>
                    <a:pt x="19213" y="73111"/>
                  </a:cubicBezTo>
                  <a:cubicBezTo>
                    <a:pt x="15816" y="71031"/>
                    <a:pt x="14117" y="67904"/>
                    <a:pt x="14117" y="63729"/>
                  </a:cubicBezTo>
                  <a:cubicBezTo>
                    <a:pt x="14117" y="60554"/>
                    <a:pt x="15332" y="58062"/>
                    <a:pt x="17760" y="56252"/>
                  </a:cubicBezTo>
                  <a:cubicBezTo>
                    <a:pt x="20189" y="54442"/>
                    <a:pt x="25079" y="52720"/>
                    <a:pt x="32429" y="51085"/>
                  </a:cubicBezTo>
                  <a:lnTo>
                    <a:pt x="37120" y="50037"/>
                  </a:lnTo>
                  <a:cubicBezTo>
                    <a:pt x="46836" y="47957"/>
                    <a:pt x="53741" y="45020"/>
                    <a:pt x="57837" y="41226"/>
                  </a:cubicBezTo>
                  <a:cubicBezTo>
                    <a:pt x="61933" y="37432"/>
                    <a:pt x="63981" y="32138"/>
                    <a:pt x="63981" y="25343"/>
                  </a:cubicBezTo>
                  <a:cubicBezTo>
                    <a:pt x="63981" y="17596"/>
                    <a:pt x="60917" y="11461"/>
                    <a:pt x="54789" y="6936"/>
                  </a:cubicBezTo>
                  <a:cubicBezTo>
                    <a:pt x="48661" y="2428"/>
                    <a:pt x="40239" y="173"/>
                    <a:pt x="29524" y="173"/>
                  </a:cubicBezTo>
                  <a:cubicBezTo>
                    <a:pt x="25063" y="173"/>
                    <a:pt x="20412" y="610"/>
                    <a:pt x="15570" y="1483"/>
                  </a:cubicBezTo>
                  <a:cubicBezTo>
                    <a:pt x="10728" y="2356"/>
                    <a:pt x="5632" y="3658"/>
                    <a:pt x="282" y="5388"/>
                  </a:cubicBezTo>
                  <a:lnTo>
                    <a:pt x="282" y="19533"/>
                  </a:lnTo>
                  <a:cubicBezTo>
                    <a:pt x="5346" y="16898"/>
                    <a:pt x="10331" y="14921"/>
                    <a:pt x="15236" y="13604"/>
                  </a:cubicBezTo>
                  <a:cubicBezTo>
                    <a:pt x="20142" y="12302"/>
                    <a:pt x="25007" y="11651"/>
                    <a:pt x="29833" y="11651"/>
                  </a:cubicBezTo>
                  <a:cubicBezTo>
                    <a:pt x="36279" y="11651"/>
                    <a:pt x="41232" y="12754"/>
                    <a:pt x="44692" y="14961"/>
                  </a:cubicBezTo>
                  <a:cubicBezTo>
                    <a:pt x="48169" y="17168"/>
                    <a:pt x="49907" y="20279"/>
                    <a:pt x="49907" y="24295"/>
                  </a:cubicBezTo>
                  <a:cubicBezTo>
                    <a:pt x="49907" y="28010"/>
                    <a:pt x="48653" y="30860"/>
                    <a:pt x="46145" y="32844"/>
                  </a:cubicBezTo>
                  <a:cubicBezTo>
                    <a:pt x="43653" y="34829"/>
                    <a:pt x="38160" y="36741"/>
                    <a:pt x="29667" y="38583"/>
                  </a:cubicBezTo>
                  <a:lnTo>
                    <a:pt x="24904" y="39702"/>
                  </a:lnTo>
                  <a:cubicBezTo>
                    <a:pt x="16427" y="41480"/>
                    <a:pt x="10299" y="44219"/>
                    <a:pt x="6521" y="47917"/>
                  </a:cubicBezTo>
                  <a:cubicBezTo>
                    <a:pt x="2759" y="51616"/>
                    <a:pt x="877" y="56688"/>
                    <a:pt x="877" y="63134"/>
                  </a:cubicBezTo>
                  <a:cubicBezTo>
                    <a:pt x="877" y="70976"/>
                    <a:pt x="3656" y="77024"/>
                    <a:pt x="9212" y="81279"/>
                  </a:cubicBezTo>
                  <a:cubicBezTo>
                    <a:pt x="14768" y="85549"/>
                    <a:pt x="22658" y="87684"/>
                    <a:pt x="32881" y="87684"/>
                  </a:cubicBezTo>
                  <a:cubicBezTo>
                    <a:pt x="37930" y="87684"/>
                    <a:pt x="42684" y="87311"/>
                    <a:pt x="47145" y="86565"/>
                  </a:cubicBezTo>
                  <a:cubicBezTo>
                    <a:pt x="51622" y="85835"/>
                    <a:pt x="55741" y="84724"/>
                    <a:pt x="59504" y="83231"/>
                  </a:cubicBezTo>
                  <a:close/>
                </a:path>
              </a:pathLst>
            </a:custGeom>
            <a:solidFill>
              <a:srgbClr val="000000"/>
            </a:solidFill>
            <a:ln w="1524" cap="flat">
              <a:noFill/>
              <a:prstDash val="solid"/>
              <a:round/>
            </a:ln>
          </p:spPr>
          <p:txBody>
            <a:bodyPr rtlCol="0" anchor="ctr"/>
            <a:lstStyle/>
            <a:p>
              <a:endParaRPr lang="en-US"/>
            </a:p>
          </p:txBody>
        </p:sp>
      </p:grpSp>
      <p:sp>
        <p:nvSpPr>
          <p:cNvPr id="158" name="Freeform: Shape 157">
            <a:extLst>
              <a:ext uri="{FF2B5EF4-FFF2-40B4-BE49-F238E27FC236}">
                <a16:creationId xmlns:a16="http://schemas.microsoft.com/office/drawing/2014/main" id="{F9FC1944-5091-4A0F-B938-96442A936DF5}"/>
              </a:ext>
            </a:extLst>
          </p:cNvPr>
          <p:cNvSpPr/>
          <p:nvPr/>
        </p:nvSpPr>
        <p:spPr>
          <a:xfrm>
            <a:off x="8482603" y="4941814"/>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FF"/>
            </a:solidFill>
            <a:prstDash val="solid"/>
            <a:round/>
          </a:ln>
        </p:spPr>
        <p:txBody>
          <a:bodyPr rtlCol="0" anchor="ctr"/>
          <a:lstStyle/>
          <a:p>
            <a:endParaRPr lang="en-US"/>
          </a:p>
        </p:txBody>
      </p:sp>
      <p:grpSp>
        <p:nvGrpSpPr>
          <p:cNvPr id="159" name="Graphic 4">
            <a:extLst>
              <a:ext uri="{FF2B5EF4-FFF2-40B4-BE49-F238E27FC236}">
                <a16:creationId xmlns:a16="http://schemas.microsoft.com/office/drawing/2014/main" id="{384BE76E-C3EE-4B53-A4D0-E2692D01BCF4}"/>
              </a:ext>
            </a:extLst>
          </p:cNvPr>
          <p:cNvGrpSpPr/>
          <p:nvPr/>
        </p:nvGrpSpPr>
        <p:grpSpPr>
          <a:xfrm>
            <a:off x="8924277" y="4879353"/>
            <a:ext cx="1025553" cy="147494"/>
            <a:chOff x="8924277" y="4879353"/>
            <a:chExt cx="1025553" cy="147494"/>
          </a:xfrm>
          <a:solidFill>
            <a:srgbClr val="000000"/>
          </a:solidFill>
        </p:grpSpPr>
        <p:sp>
          <p:nvSpPr>
            <p:cNvPr id="160" name="Freeform: Shape 159">
              <a:extLst>
                <a:ext uri="{FF2B5EF4-FFF2-40B4-BE49-F238E27FC236}">
                  <a16:creationId xmlns:a16="http://schemas.microsoft.com/office/drawing/2014/main" id="{0B0A97C7-7151-4B16-B21C-FC52982B66EC}"/>
                </a:ext>
              </a:extLst>
            </p:cNvPr>
            <p:cNvSpPr/>
            <p:nvPr/>
          </p:nvSpPr>
          <p:spPr>
            <a:xfrm flipV="1">
              <a:off x="8924277" y="4884045"/>
              <a:ext cx="84081" cy="111109"/>
            </a:xfrm>
            <a:custGeom>
              <a:avLst/>
              <a:gdLst>
                <a:gd name="connsiteX0" fmla="*/ 225 w 84081"/>
                <a:gd name="connsiteY0" fmla="*/ 111284 h 111109"/>
                <a:gd name="connsiteX1" fmla="*/ 20466 w 84081"/>
                <a:gd name="connsiteY1" fmla="*/ 111284 h 111109"/>
                <a:gd name="connsiteX2" fmla="*/ 69734 w 84081"/>
                <a:gd name="connsiteY2" fmla="*/ 18344 h 111109"/>
                <a:gd name="connsiteX3" fmla="*/ 69734 w 84081"/>
                <a:gd name="connsiteY3" fmla="*/ 111284 h 111109"/>
                <a:gd name="connsiteX4" fmla="*/ 84307 w 84081"/>
                <a:gd name="connsiteY4" fmla="*/ 111284 h 111109"/>
                <a:gd name="connsiteX5" fmla="*/ 84307 w 84081"/>
                <a:gd name="connsiteY5" fmla="*/ 175 h 111109"/>
                <a:gd name="connsiteX6" fmla="*/ 64067 w 84081"/>
                <a:gd name="connsiteY6" fmla="*/ 175 h 111109"/>
                <a:gd name="connsiteX7" fmla="*/ 14822 w 84081"/>
                <a:gd name="connsiteY7" fmla="*/ 93115 h 111109"/>
                <a:gd name="connsiteX8" fmla="*/ 14822 w 84081"/>
                <a:gd name="connsiteY8" fmla="*/ 175 h 111109"/>
                <a:gd name="connsiteX9" fmla="*/ 225 w 84081"/>
                <a:gd name="connsiteY9" fmla="*/ 175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081" h="111109">
                  <a:moveTo>
                    <a:pt x="225" y="111284"/>
                  </a:moveTo>
                  <a:lnTo>
                    <a:pt x="20466" y="111284"/>
                  </a:lnTo>
                  <a:lnTo>
                    <a:pt x="69734" y="18344"/>
                  </a:lnTo>
                  <a:lnTo>
                    <a:pt x="69734" y="111284"/>
                  </a:lnTo>
                  <a:lnTo>
                    <a:pt x="84307" y="111284"/>
                  </a:lnTo>
                  <a:lnTo>
                    <a:pt x="84307" y="175"/>
                  </a:lnTo>
                  <a:lnTo>
                    <a:pt x="64067" y="175"/>
                  </a:lnTo>
                  <a:lnTo>
                    <a:pt x="14822" y="93115"/>
                  </a:lnTo>
                  <a:lnTo>
                    <a:pt x="14822" y="175"/>
                  </a:lnTo>
                  <a:lnTo>
                    <a:pt x="225" y="175"/>
                  </a:lnTo>
                  <a:close/>
                </a:path>
              </a:pathLst>
            </a:custGeom>
            <a:solidFill>
              <a:srgbClr val="000000"/>
            </a:solidFill>
            <a:ln w="1524" cap="flat">
              <a:noFill/>
              <a:prstDash val="solid"/>
              <a:round/>
            </a:ln>
          </p:spPr>
          <p:txBody>
            <a:bodyPr rtlCol="0" anchor="ctr"/>
            <a:lstStyle/>
            <a:p>
              <a:endParaRPr lang="en-US"/>
            </a:p>
          </p:txBody>
        </p:sp>
        <p:sp>
          <p:nvSpPr>
            <p:cNvPr id="161" name="Freeform: Shape 160">
              <a:extLst>
                <a:ext uri="{FF2B5EF4-FFF2-40B4-BE49-F238E27FC236}">
                  <a16:creationId xmlns:a16="http://schemas.microsoft.com/office/drawing/2014/main" id="{7A8D3B0C-33F0-4515-9270-9D5A12621C26}"/>
                </a:ext>
              </a:extLst>
            </p:cNvPr>
            <p:cNvSpPr/>
            <p:nvPr/>
          </p:nvSpPr>
          <p:spPr>
            <a:xfrm flipV="1">
              <a:off x="9031731" y="4909810"/>
              <a:ext cx="77247" cy="87510"/>
            </a:xfrm>
            <a:custGeom>
              <a:avLst/>
              <a:gdLst>
                <a:gd name="connsiteX0" fmla="*/ 77485 w 77247"/>
                <a:gd name="connsiteY0" fmla="*/ 47453 h 87510"/>
                <a:gd name="connsiteX1" fmla="*/ 77485 w 77247"/>
                <a:gd name="connsiteY1" fmla="*/ 40762 h 87510"/>
                <a:gd name="connsiteX2" fmla="*/ 14525 w 77247"/>
                <a:gd name="connsiteY2" fmla="*/ 40762 h 87510"/>
                <a:gd name="connsiteX3" fmla="*/ 23050 w 77247"/>
                <a:gd name="connsiteY3" fmla="*/ 19211 h 87510"/>
                <a:gd name="connsiteX4" fmla="*/ 44290 w 77247"/>
                <a:gd name="connsiteY4" fmla="*/ 11806 h 87510"/>
                <a:gd name="connsiteX5" fmla="*/ 59578 w 77247"/>
                <a:gd name="connsiteY5" fmla="*/ 13734 h 87510"/>
                <a:gd name="connsiteX6" fmla="*/ 74294 w 77247"/>
                <a:gd name="connsiteY6" fmla="*/ 19545 h 87510"/>
                <a:gd name="connsiteX7" fmla="*/ 74294 w 77247"/>
                <a:gd name="connsiteY7" fmla="*/ 6591 h 87510"/>
                <a:gd name="connsiteX8" fmla="*/ 59173 w 77247"/>
                <a:gd name="connsiteY8" fmla="*/ 1828 h 87510"/>
                <a:gd name="connsiteX9" fmla="*/ 43481 w 77247"/>
                <a:gd name="connsiteY9" fmla="*/ 185 h 87510"/>
                <a:gd name="connsiteX10" fmla="*/ 11882 w 77247"/>
                <a:gd name="connsiteY10" fmla="*/ 11782 h 87510"/>
                <a:gd name="connsiteX11" fmla="*/ 237 w 77247"/>
                <a:gd name="connsiteY11" fmla="*/ 43214 h 87510"/>
                <a:gd name="connsiteX12" fmla="*/ 11286 w 77247"/>
                <a:gd name="connsiteY12" fmla="*/ 75671 h 87510"/>
                <a:gd name="connsiteX13" fmla="*/ 41099 w 77247"/>
                <a:gd name="connsiteY13" fmla="*/ 87696 h 87510"/>
                <a:gd name="connsiteX14" fmla="*/ 67698 w 77247"/>
                <a:gd name="connsiteY14" fmla="*/ 76861 h 87510"/>
                <a:gd name="connsiteX15" fmla="*/ 77485 w 77247"/>
                <a:gd name="connsiteY15" fmla="*/ 47453 h 87510"/>
                <a:gd name="connsiteX16" fmla="*/ 63793 w 77247"/>
                <a:gd name="connsiteY16" fmla="*/ 51477 h 87510"/>
                <a:gd name="connsiteX17" fmla="*/ 57506 w 77247"/>
                <a:gd name="connsiteY17" fmla="*/ 69384 h 87510"/>
                <a:gd name="connsiteX18" fmla="*/ 41242 w 77247"/>
                <a:gd name="connsiteY18" fmla="*/ 76099 h 87510"/>
                <a:gd name="connsiteX19" fmla="*/ 22907 w 77247"/>
                <a:gd name="connsiteY19" fmla="*/ 69622 h 87510"/>
                <a:gd name="connsiteX20" fmla="*/ 14977 w 77247"/>
                <a:gd name="connsiteY20" fmla="*/ 5138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485" y="47453"/>
                  </a:moveTo>
                  <a:lnTo>
                    <a:pt x="77485" y="40762"/>
                  </a:lnTo>
                  <a:lnTo>
                    <a:pt x="14525" y="40762"/>
                  </a:lnTo>
                  <a:cubicBezTo>
                    <a:pt x="15128" y="31332"/>
                    <a:pt x="17970" y="24148"/>
                    <a:pt x="23050" y="19211"/>
                  </a:cubicBezTo>
                  <a:cubicBezTo>
                    <a:pt x="28130" y="14274"/>
                    <a:pt x="35210" y="11806"/>
                    <a:pt x="44290" y="11806"/>
                  </a:cubicBezTo>
                  <a:cubicBezTo>
                    <a:pt x="49545" y="11806"/>
                    <a:pt x="54641" y="12449"/>
                    <a:pt x="59578" y="13734"/>
                  </a:cubicBezTo>
                  <a:cubicBezTo>
                    <a:pt x="64515" y="15020"/>
                    <a:pt x="69421" y="16957"/>
                    <a:pt x="74294" y="19545"/>
                  </a:cubicBezTo>
                  <a:lnTo>
                    <a:pt x="74294" y="6591"/>
                  </a:lnTo>
                  <a:cubicBezTo>
                    <a:pt x="69373" y="4511"/>
                    <a:pt x="64333" y="2924"/>
                    <a:pt x="59173" y="1828"/>
                  </a:cubicBezTo>
                  <a:cubicBezTo>
                    <a:pt x="54014" y="733"/>
                    <a:pt x="48783" y="185"/>
                    <a:pt x="43481" y="185"/>
                  </a:cubicBezTo>
                  <a:cubicBezTo>
                    <a:pt x="30178" y="185"/>
                    <a:pt x="19644" y="4051"/>
                    <a:pt x="11882" y="11782"/>
                  </a:cubicBezTo>
                  <a:cubicBezTo>
                    <a:pt x="4119" y="19529"/>
                    <a:pt x="237" y="30006"/>
                    <a:pt x="237" y="43214"/>
                  </a:cubicBezTo>
                  <a:cubicBezTo>
                    <a:pt x="237" y="56851"/>
                    <a:pt x="3920" y="67670"/>
                    <a:pt x="11286" y="75671"/>
                  </a:cubicBezTo>
                  <a:cubicBezTo>
                    <a:pt x="18652" y="83688"/>
                    <a:pt x="28590" y="87696"/>
                    <a:pt x="41099" y="87696"/>
                  </a:cubicBezTo>
                  <a:cubicBezTo>
                    <a:pt x="52307" y="87696"/>
                    <a:pt x="61173" y="84085"/>
                    <a:pt x="67698" y="76861"/>
                  </a:cubicBezTo>
                  <a:cubicBezTo>
                    <a:pt x="74223" y="69654"/>
                    <a:pt x="77485" y="59851"/>
                    <a:pt x="77485" y="47453"/>
                  </a:cubicBezTo>
                  <a:close/>
                  <a:moveTo>
                    <a:pt x="63793" y="51477"/>
                  </a:moveTo>
                  <a:cubicBezTo>
                    <a:pt x="63698" y="58954"/>
                    <a:pt x="61602" y="64923"/>
                    <a:pt x="57506" y="69384"/>
                  </a:cubicBezTo>
                  <a:cubicBezTo>
                    <a:pt x="53411" y="73861"/>
                    <a:pt x="47989" y="76099"/>
                    <a:pt x="41242" y="76099"/>
                  </a:cubicBezTo>
                  <a:cubicBezTo>
                    <a:pt x="33607" y="76099"/>
                    <a:pt x="27495" y="73940"/>
                    <a:pt x="22907" y="69622"/>
                  </a:cubicBezTo>
                  <a:cubicBezTo>
                    <a:pt x="18319" y="65304"/>
                    <a:pt x="15676" y="59224"/>
                    <a:pt x="14977" y="51382"/>
                  </a:cubicBezTo>
                  <a:close/>
                </a:path>
              </a:pathLst>
            </a:custGeom>
            <a:solidFill>
              <a:srgbClr val="000000"/>
            </a:solidFill>
            <a:ln w="1524" cap="flat">
              <a:noFill/>
              <a:prstDash val="solid"/>
              <a:round/>
            </a:ln>
          </p:spPr>
          <p:txBody>
            <a:bodyPr rtlCol="0" anchor="ctr"/>
            <a:lstStyle/>
            <a:p>
              <a:endParaRPr lang="en-US"/>
            </a:p>
          </p:txBody>
        </p:sp>
        <p:sp>
          <p:nvSpPr>
            <p:cNvPr id="162" name="Freeform: Shape 161">
              <a:extLst>
                <a:ext uri="{FF2B5EF4-FFF2-40B4-BE49-F238E27FC236}">
                  <a16:creationId xmlns:a16="http://schemas.microsoft.com/office/drawing/2014/main" id="{EDCDC5B5-EDA5-481F-A483-9DCE3D4AC8CA}"/>
                </a:ext>
              </a:extLst>
            </p:cNvPr>
            <p:cNvSpPr/>
            <p:nvPr/>
          </p:nvSpPr>
          <p:spPr>
            <a:xfrm flipV="1">
              <a:off x="9123492" y="4911810"/>
              <a:ext cx="111847" cy="83343"/>
            </a:xfrm>
            <a:custGeom>
              <a:avLst/>
              <a:gdLst>
                <a:gd name="connsiteX0" fmla="*/ 233 w 111847"/>
                <a:gd name="connsiteY0" fmla="*/ 83529 h 83343"/>
                <a:gd name="connsiteX1" fmla="*/ 13925 w 111847"/>
                <a:gd name="connsiteY1" fmla="*/ 83529 h 83343"/>
                <a:gd name="connsiteX2" fmla="*/ 31046 w 111847"/>
                <a:gd name="connsiteY2" fmla="*/ 18497 h 83343"/>
                <a:gd name="connsiteX3" fmla="*/ 48072 w 111847"/>
                <a:gd name="connsiteY3" fmla="*/ 83529 h 83343"/>
                <a:gd name="connsiteX4" fmla="*/ 64217 w 111847"/>
                <a:gd name="connsiteY4" fmla="*/ 83529 h 83343"/>
                <a:gd name="connsiteX5" fmla="*/ 81338 w 111847"/>
                <a:gd name="connsiteY5" fmla="*/ 18497 h 83343"/>
                <a:gd name="connsiteX6" fmla="*/ 98388 w 111847"/>
                <a:gd name="connsiteY6" fmla="*/ 83529 h 83343"/>
                <a:gd name="connsiteX7" fmla="*/ 112080 w 111847"/>
                <a:gd name="connsiteY7" fmla="*/ 83529 h 83343"/>
                <a:gd name="connsiteX8" fmla="*/ 90268 w 111847"/>
                <a:gd name="connsiteY8" fmla="*/ 185 h 83343"/>
                <a:gd name="connsiteX9" fmla="*/ 74123 w 111847"/>
                <a:gd name="connsiteY9" fmla="*/ 185 h 83343"/>
                <a:gd name="connsiteX10" fmla="*/ 56192 w 111847"/>
                <a:gd name="connsiteY10" fmla="*/ 68503 h 83343"/>
                <a:gd name="connsiteX11" fmla="*/ 38190 w 111847"/>
                <a:gd name="connsiteY11" fmla="*/ 185 h 83343"/>
                <a:gd name="connsiteX12" fmla="*/ 22021 w 111847"/>
                <a:gd name="connsiteY12" fmla="*/ 185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233" y="83529"/>
                  </a:moveTo>
                  <a:lnTo>
                    <a:pt x="13925" y="83529"/>
                  </a:lnTo>
                  <a:lnTo>
                    <a:pt x="31046" y="18497"/>
                  </a:lnTo>
                  <a:lnTo>
                    <a:pt x="48072" y="83529"/>
                  </a:lnTo>
                  <a:lnTo>
                    <a:pt x="64217" y="83529"/>
                  </a:lnTo>
                  <a:lnTo>
                    <a:pt x="81338" y="18497"/>
                  </a:lnTo>
                  <a:lnTo>
                    <a:pt x="98388" y="83529"/>
                  </a:lnTo>
                  <a:lnTo>
                    <a:pt x="112080" y="83529"/>
                  </a:lnTo>
                  <a:lnTo>
                    <a:pt x="90268" y="185"/>
                  </a:lnTo>
                  <a:lnTo>
                    <a:pt x="74123" y="185"/>
                  </a:lnTo>
                  <a:lnTo>
                    <a:pt x="56192" y="68503"/>
                  </a:lnTo>
                  <a:lnTo>
                    <a:pt x="38190" y="185"/>
                  </a:lnTo>
                  <a:lnTo>
                    <a:pt x="22021" y="185"/>
                  </a:lnTo>
                  <a:close/>
                </a:path>
              </a:pathLst>
            </a:custGeom>
            <a:solidFill>
              <a:srgbClr val="000000"/>
            </a:solidFill>
            <a:ln w="1524" cap="flat">
              <a:noFill/>
              <a:prstDash val="solid"/>
              <a:round/>
            </a:ln>
          </p:spPr>
          <p:txBody>
            <a:bodyPr rtlCol="0" anchor="ctr"/>
            <a:lstStyle/>
            <a:p>
              <a:endParaRPr lang="en-US"/>
            </a:p>
          </p:txBody>
        </p:sp>
        <p:sp>
          <p:nvSpPr>
            <p:cNvPr id="163" name="Freeform: Shape 162">
              <a:extLst>
                <a:ext uri="{FF2B5EF4-FFF2-40B4-BE49-F238E27FC236}">
                  <a16:creationId xmlns:a16="http://schemas.microsoft.com/office/drawing/2014/main" id="{4D3A7C91-8805-4A31-9D26-B6A04BAB5256}"/>
                </a:ext>
              </a:extLst>
            </p:cNvPr>
            <p:cNvSpPr/>
            <p:nvPr/>
          </p:nvSpPr>
          <p:spPr>
            <a:xfrm flipV="1">
              <a:off x="9241730" y="4995154"/>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64" name="Freeform: Shape 163">
              <a:extLst>
                <a:ext uri="{FF2B5EF4-FFF2-40B4-BE49-F238E27FC236}">
                  <a16:creationId xmlns:a16="http://schemas.microsoft.com/office/drawing/2014/main" id="{7B79A56C-1FF9-463F-8F3A-A456A0A5B936}"/>
                </a:ext>
              </a:extLst>
            </p:cNvPr>
            <p:cNvSpPr/>
            <p:nvPr/>
          </p:nvSpPr>
          <p:spPr>
            <a:xfrm flipV="1">
              <a:off x="9289864" y="4884045"/>
              <a:ext cx="93702" cy="111109"/>
            </a:xfrm>
            <a:custGeom>
              <a:avLst/>
              <a:gdLst>
                <a:gd name="connsiteX0" fmla="*/ 252 w 93702"/>
                <a:gd name="connsiteY0" fmla="*/ 111284 h 111109"/>
                <a:gd name="connsiteX1" fmla="*/ 16420 w 93702"/>
                <a:gd name="connsiteY1" fmla="*/ 111284 h 111109"/>
                <a:gd name="connsiteX2" fmla="*/ 47210 w 93702"/>
                <a:gd name="connsiteY2" fmla="*/ 65588 h 111109"/>
                <a:gd name="connsiteX3" fmla="*/ 77809 w 93702"/>
                <a:gd name="connsiteY3" fmla="*/ 111284 h 111109"/>
                <a:gd name="connsiteX4" fmla="*/ 93954 w 93702"/>
                <a:gd name="connsiteY4" fmla="*/ 111284 h 111109"/>
                <a:gd name="connsiteX5" fmla="*/ 54663 w 93702"/>
                <a:gd name="connsiteY5" fmla="*/ 53087 h 111109"/>
                <a:gd name="connsiteX6" fmla="*/ 54663 w 93702"/>
                <a:gd name="connsiteY6" fmla="*/ 175 h 111109"/>
                <a:gd name="connsiteX7" fmla="*/ 39566 w 93702"/>
                <a:gd name="connsiteY7" fmla="*/ 175 h 111109"/>
                <a:gd name="connsiteX8" fmla="*/ 39566 w 93702"/>
                <a:gd name="connsiteY8" fmla="*/ 53087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702" h="111109">
                  <a:moveTo>
                    <a:pt x="252" y="111284"/>
                  </a:moveTo>
                  <a:lnTo>
                    <a:pt x="16420" y="111284"/>
                  </a:lnTo>
                  <a:lnTo>
                    <a:pt x="47210" y="65588"/>
                  </a:lnTo>
                  <a:lnTo>
                    <a:pt x="77809" y="111284"/>
                  </a:lnTo>
                  <a:lnTo>
                    <a:pt x="93954" y="111284"/>
                  </a:lnTo>
                  <a:lnTo>
                    <a:pt x="54663" y="53087"/>
                  </a:lnTo>
                  <a:lnTo>
                    <a:pt x="54663" y="175"/>
                  </a:lnTo>
                  <a:lnTo>
                    <a:pt x="39566" y="175"/>
                  </a:lnTo>
                  <a:lnTo>
                    <a:pt x="39566" y="53087"/>
                  </a:lnTo>
                  <a:close/>
                </a:path>
              </a:pathLst>
            </a:custGeom>
            <a:solidFill>
              <a:srgbClr val="000000"/>
            </a:solidFill>
            <a:ln w="1524" cap="flat">
              <a:noFill/>
              <a:prstDash val="solid"/>
              <a:round/>
            </a:ln>
          </p:spPr>
          <p:txBody>
            <a:bodyPr rtlCol="0" anchor="ctr"/>
            <a:lstStyle/>
            <a:p>
              <a:endParaRPr lang="en-US"/>
            </a:p>
          </p:txBody>
        </p:sp>
        <p:sp>
          <p:nvSpPr>
            <p:cNvPr id="165" name="Freeform: Shape 164">
              <a:extLst>
                <a:ext uri="{FF2B5EF4-FFF2-40B4-BE49-F238E27FC236}">
                  <a16:creationId xmlns:a16="http://schemas.microsoft.com/office/drawing/2014/main" id="{68D63AE1-D999-4F0B-BA97-AC5EA445EC19}"/>
                </a:ext>
              </a:extLst>
            </p:cNvPr>
            <p:cNvSpPr/>
            <p:nvPr/>
          </p:nvSpPr>
          <p:spPr>
            <a:xfrm flipV="1">
              <a:off x="9371478" y="4909810"/>
              <a:ext cx="76509" cy="87510"/>
            </a:xfrm>
            <a:custGeom>
              <a:avLst/>
              <a:gdLst>
                <a:gd name="connsiteX0" fmla="*/ 38498 w 76509"/>
                <a:gd name="connsiteY0" fmla="*/ 76099 h 87510"/>
                <a:gd name="connsiteX1" fmla="*/ 21091 w 76509"/>
                <a:gd name="connsiteY1" fmla="*/ 67503 h 87510"/>
                <a:gd name="connsiteX2" fmla="*/ 14686 w 76509"/>
                <a:gd name="connsiteY2" fmla="*/ 43953 h 87510"/>
                <a:gd name="connsiteX3" fmla="*/ 21044 w 76509"/>
                <a:gd name="connsiteY3" fmla="*/ 20402 h 87510"/>
                <a:gd name="connsiteX4" fmla="*/ 38498 w 76509"/>
                <a:gd name="connsiteY4" fmla="*/ 11806 h 87510"/>
                <a:gd name="connsiteX5" fmla="*/ 55834 w 76509"/>
                <a:gd name="connsiteY5" fmla="*/ 20426 h 87510"/>
                <a:gd name="connsiteX6" fmla="*/ 62239 w 76509"/>
                <a:gd name="connsiteY6" fmla="*/ 43953 h 87510"/>
                <a:gd name="connsiteX7" fmla="*/ 55834 w 76509"/>
                <a:gd name="connsiteY7" fmla="*/ 67432 h 87510"/>
                <a:gd name="connsiteX8" fmla="*/ 38498 w 76509"/>
                <a:gd name="connsiteY8" fmla="*/ 76099 h 87510"/>
                <a:gd name="connsiteX9" fmla="*/ 38498 w 76509"/>
                <a:gd name="connsiteY9" fmla="*/ 87696 h 87510"/>
                <a:gd name="connsiteX10" fmla="*/ 66549 w 76509"/>
                <a:gd name="connsiteY10" fmla="*/ 76076 h 87510"/>
                <a:gd name="connsiteX11" fmla="*/ 76765 w 76509"/>
                <a:gd name="connsiteY11" fmla="*/ 43953 h 87510"/>
                <a:gd name="connsiteX12" fmla="*/ 66549 w 76509"/>
                <a:gd name="connsiteY12" fmla="*/ 11829 h 87510"/>
                <a:gd name="connsiteX13" fmla="*/ 38498 w 76509"/>
                <a:gd name="connsiteY13" fmla="*/ 185 h 87510"/>
                <a:gd name="connsiteX14" fmla="*/ 10400 w 76509"/>
                <a:gd name="connsiteY14" fmla="*/ 11829 h 87510"/>
                <a:gd name="connsiteX15" fmla="*/ 255 w 76509"/>
                <a:gd name="connsiteY15" fmla="*/ 43953 h 87510"/>
                <a:gd name="connsiteX16" fmla="*/ 10400 w 76509"/>
                <a:gd name="connsiteY16" fmla="*/ 76076 h 87510"/>
                <a:gd name="connsiteX17" fmla="*/ 38498 w 76509"/>
                <a:gd name="connsiteY17" fmla="*/ 8769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498" y="76099"/>
                  </a:moveTo>
                  <a:cubicBezTo>
                    <a:pt x="31164" y="76099"/>
                    <a:pt x="25362" y="73234"/>
                    <a:pt x="21091" y="67503"/>
                  </a:cubicBezTo>
                  <a:cubicBezTo>
                    <a:pt x="16821" y="61772"/>
                    <a:pt x="14686" y="53922"/>
                    <a:pt x="14686" y="43953"/>
                  </a:cubicBezTo>
                  <a:cubicBezTo>
                    <a:pt x="14686" y="33983"/>
                    <a:pt x="16805" y="26133"/>
                    <a:pt x="21044" y="20402"/>
                  </a:cubicBezTo>
                  <a:cubicBezTo>
                    <a:pt x="25298" y="14671"/>
                    <a:pt x="31116" y="11806"/>
                    <a:pt x="38498" y="11806"/>
                  </a:cubicBezTo>
                  <a:cubicBezTo>
                    <a:pt x="45801" y="11806"/>
                    <a:pt x="51579" y="14679"/>
                    <a:pt x="55834" y="20426"/>
                  </a:cubicBezTo>
                  <a:cubicBezTo>
                    <a:pt x="60104" y="26188"/>
                    <a:pt x="62239" y="34031"/>
                    <a:pt x="62239" y="43953"/>
                  </a:cubicBezTo>
                  <a:cubicBezTo>
                    <a:pt x="62239" y="53827"/>
                    <a:pt x="60104" y="61653"/>
                    <a:pt x="55834" y="67432"/>
                  </a:cubicBezTo>
                  <a:cubicBezTo>
                    <a:pt x="51579" y="73210"/>
                    <a:pt x="45801" y="76099"/>
                    <a:pt x="38498" y="76099"/>
                  </a:cubicBezTo>
                  <a:close/>
                  <a:moveTo>
                    <a:pt x="38498" y="87696"/>
                  </a:moveTo>
                  <a:cubicBezTo>
                    <a:pt x="50405" y="87696"/>
                    <a:pt x="59755" y="83823"/>
                    <a:pt x="66549" y="76076"/>
                  </a:cubicBezTo>
                  <a:cubicBezTo>
                    <a:pt x="73360" y="68344"/>
                    <a:pt x="76765" y="57637"/>
                    <a:pt x="76765" y="43953"/>
                  </a:cubicBezTo>
                  <a:cubicBezTo>
                    <a:pt x="76765" y="30316"/>
                    <a:pt x="73360" y="19608"/>
                    <a:pt x="66549" y="11829"/>
                  </a:cubicBezTo>
                  <a:cubicBezTo>
                    <a:pt x="59755" y="4067"/>
                    <a:pt x="50405" y="185"/>
                    <a:pt x="38498" y="185"/>
                  </a:cubicBezTo>
                  <a:cubicBezTo>
                    <a:pt x="26544" y="185"/>
                    <a:pt x="17178" y="4067"/>
                    <a:pt x="10400" y="11829"/>
                  </a:cubicBezTo>
                  <a:cubicBezTo>
                    <a:pt x="3637" y="19608"/>
                    <a:pt x="255" y="30316"/>
                    <a:pt x="255" y="43953"/>
                  </a:cubicBezTo>
                  <a:cubicBezTo>
                    <a:pt x="255" y="57637"/>
                    <a:pt x="3637" y="68344"/>
                    <a:pt x="10400" y="76076"/>
                  </a:cubicBezTo>
                  <a:cubicBezTo>
                    <a:pt x="17178" y="83823"/>
                    <a:pt x="26544" y="87696"/>
                    <a:pt x="38498" y="87696"/>
                  </a:cubicBezTo>
                  <a:close/>
                </a:path>
              </a:pathLst>
            </a:custGeom>
            <a:solidFill>
              <a:srgbClr val="000000"/>
            </a:solidFill>
            <a:ln w="1524" cap="flat">
              <a:noFill/>
              <a:prstDash val="solid"/>
              <a:round/>
            </a:ln>
          </p:spPr>
          <p:txBody>
            <a:bodyPr rtlCol="0" anchor="ctr"/>
            <a:lstStyle/>
            <a:p>
              <a:endParaRPr lang="en-US"/>
            </a:p>
          </p:txBody>
        </p:sp>
        <p:sp>
          <p:nvSpPr>
            <p:cNvPr id="166" name="Freeform: Shape 165">
              <a:extLst>
                <a:ext uri="{FF2B5EF4-FFF2-40B4-BE49-F238E27FC236}">
                  <a16:creationId xmlns:a16="http://schemas.microsoft.com/office/drawing/2014/main" id="{84ACA01C-3483-4484-B59F-13F3BFA7BDB4}"/>
                </a:ext>
              </a:extLst>
            </p:cNvPr>
            <p:cNvSpPr/>
            <p:nvPr/>
          </p:nvSpPr>
          <p:spPr>
            <a:xfrm flipV="1">
              <a:off x="9470149" y="4909810"/>
              <a:ext cx="48815" cy="85344"/>
            </a:xfrm>
            <a:custGeom>
              <a:avLst/>
              <a:gdLst>
                <a:gd name="connsiteX0" fmla="*/ 49081 w 48815"/>
                <a:gd name="connsiteY0" fmla="*/ 70741 h 85344"/>
                <a:gd name="connsiteX1" fmla="*/ 44057 w 48815"/>
                <a:gd name="connsiteY1" fmla="*/ 72693 h 85344"/>
                <a:gd name="connsiteX2" fmla="*/ 38080 w 48815"/>
                <a:gd name="connsiteY2" fmla="*/ 73336 h 85344"/>
                <a:gd name="connsiteX3" fmla="*/ 20244 w 48815"/>
                <a:gd name="connsiteY3" fmla="*/ 65788 h 85344"/>
                <a:gd name="connsiteX4" fmla="*/ 14029 w 48815"/>
                <a:gd name="connsiteY4" fmla="*/ 44095 h 85344"/>
                <a:gd name="connsiteX5" fmla="*/ 14029 w 48815"/>
                <a:gd name="connsiteY5" fmla="*/ 184 h 85344"/>
                <a:gd name="connsiteX6" fmla="*/ 265 w 48815"/>
                <a:gd name="connsiteY6" fmla="*/ 184 h 85344"/>
                <a:gd name="connsiteX7" fmla="*/ 265 w 48815"/>
                <a:gd name="connsiteY7" fmla="*/ 83528 h 85344"/>
                <a:gd name="connsiteX8" fmla="*/ 14029 w 48815"/>
                <a:gd name="connsiteY8" fmla="*/ 83528 h 85344"/>
                <a:gd name="connsiteX9" fmla="*/ 14029 w 48815"/>
                <a:gd name="connsiteY9" fmla="*/ 70574 h 85344"/>
                <a:gd name="connsiteX10" fmla="*/ 25268 w 48815"/>
                <a:gd name="connsiteY10" fmla="*/ 81837 h 85344"/>
                <a:gd name="connsiteX11" fmla="*/ 42104 w 48815"/>
                <a:gd name="connsiteY11" fmla="*/ 85528 h 85344"/>
                <a:gd name="connsiteX12" fmla="*/ 45223 w 48815"/>
                <a:gd name="connsiteY12" fmla="*/ 85338 h 85344"/>
                <a:gd name="connsiteX13" fmla="*/ 49010 w 48815"/>
                <a:gd name="connsiteY13" fmla="*/ 84790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081" y="70741"/>
                  </a:moveTo>
                  <a:cubicBezTo>
                    <a:pt x="47541" y="71630"/>
                    <a:pt x="45866" y="72281"/>
                    <a:pt x="44057" y="72693"/>
                  </a:cubicBezTo>
                  <a:cubicBezTo>
                    <a:pt x="42247" y="73122"/>
                    <a:pt x="40254" y="73336"/>
                    <a:pt x="38080" y="73336"/>
                  </a:cubicBezTo>
                  <a:cubicBezTo>
                    <a:pt x="30333" y="73336"/>
                    <a:pt x="24387" y="70820"/>
                    <a:pt x="20244" y="65788"/>
                  </a:cubicBezTo>
                  <a:cubicBezTo>
                    <a:pt x="16101" y="60755"/>
                    <a:pt x="14029" y="53524"/>
                    <a:pt x="14029" y="44095"/>
                  </a:cubicBezTo>
                  <a:lnTo>
                    <a:pt x="14029" y="184"/>
                  </a:lnTo>
                  <a:lnTo>
                    <a:pt x="265" y="184"/>
                  </a:lnTo>
                  <a:lnTo>
                    <a:pt x="265" y="83528"/>
                  </a:lnTo>
                  <a:lnTo>
                    <a:pt x="14029" y="83528"/>
                  </a:lnTo>
                  <a:lnTo>
                    <a:pt x="14029" y="70574"/>
                  </a:lnTo>
                  <a:cubicBezTo>
                    <a:pt x="16918" y="75638"/>
                    <a:pt x="20665" y="79393"/>
                    <a:pt x="25268" y="81837"/>
                  </a:cubicBezTo>
                  <a:cubicBezTo>
                    <a:pt x="29888" y="84298"/>
                    <a:pt x="35500" y="85528"/>
                    <a:pt x="42104" y="85528"/>
                  </a:cubicBezTo>
                  <a:cubicBezTo>
                    <a:pt x="43040" y="85528"/>
                    <a:pt x="44080" y="85465"/>
                    <a:pt x="45223" y="85338"/>
                  </a:cubicBezTo>
                  <a:cubicBezTo>
                    <a:pt x="46366" y="85227"/>
                    <a:pt x="47628" y="85044"/>
                    <a:pt x="49010" y="84790"/>
                  </a:cubicBezTo>
                  <a:close/>
                </a:path>
              </a:pathLst>
            </a:custGeom>
            <a:solidFill>
              <a:srgbClr val="000000"/>
            </a:solidFill>
            <a:ln w="1524" cap="flat">
              <a:noFill/>
              <a:prstDash val="solid"/>
              <a:round/>
            </a:ln>
          </p:spPr>
          <p:txBody>
            <a:bodyPr rtlCol="0" anchor="ctr"/>
            <a:lstStyle/>
            <a:p>
              <a:endParaRPr lang="en-US"/>
            </a:p>
          </p:txBody>
        </p:sp>
        <p:sp>
          <p:nvSpPr>
            <p:cNvPr id="167" name="Freeform: Shape 166">
              <a:extLst>
                <a:ext uri="{FF2B5EF4-FFF2-40B4-BE49-F238E27FC236}">
                  <a16:creationId xmlns:a16="http://schemas.microsoft.com/office/drawing/2014/main" id="{0636E726-7854-4ABA-A5E5-B8585308EBAF}"/>
                </a:ext>
              </a:extLst>
            </p:cNvPr>
            <p:cNvSpPr/>
            <p:nvPr/>
          </p:nvSpPr>
          <p:spPr>
            <a:xfrm flipV="1">
              <a:off x="9532805" y="4879353"/>
              <a:ext cx="73985" cy="115800"/>
            </a:xfrm>
            <a:custGeom>
              <a:avLst/>
              <a:gdLst>
                <a:gd name="connsiteX0" fmla="*/ 261 w 73985"/>
                <a:gd name="connsiteY0" fmla="*/ 115974 h 115800"/>
                <a:gd name="connsiteX1" fmla="*/ 14025 w 73985"/>
                <a:gd name="connsiteY1" fmla="*/ 115974 h 115800"/>
                <a:gd name="connsiteX2" fmla="*/ 14025 w 73985"/>
                <a:gd name="connsiteY2" fmla="*/ 47584 h 115800"/>
                <a:gd name="connsiteX3" fmla="*/ 54887 w 73985"/>
                <a:gd name="connsiteY3" fmla="*/ 83517 h 115800"/>
                <a:gd name="connsiteX4" fmla="*/ 72365 w 73985"/>
                <a:gd name="connsiteY4" fmla="*/ 83517 h 115800"/>
                <a:gd name="connsiteX5" fmla="*/ 28169 w 73985"/>
                <a:gd name="connsiteY5" fmla="*/ 44536 h 115800"/>
                <a:gd name="connsiteX6" fmla="*/ 74246 w 73985"/>
                <a:gd name="connsiteY6" fmla="*/ 174 h 115800"/>
                <a:gd name="connsiteX7" fmla="*/ 56387 w 73985"/>
                <a:gd name="connsiteY7" fmla="*/ 174 h 115800"/>
                <a:gd name="connsiteX8" fmla="*/ 14025 w 73985"/>
                <a:gd name="connsiteY8" fmla="*/ 40869 h 115800"/>
                <a:gd name="connsiteX9" fmla="*/ 14025 w 73985"/>
                <a:gd name="connsiteY9" fmla="*/ 174 h 115800"/>
                <a:gd name="connsiteX10" fmla="*/ 261 w 73985"/>
                <a:gd name="connsiteY10" fmla="*/ 174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985" h="115800">
                  <a:moveTo>
                    <a:pt x="261" y="115974"/>
                  </a:moveTo>
                  <a:lnTo>
                    <a:pt x="14025" y="115974"/>
                  </a:lnTo>
                  <a:lnTo>
                    <a:pt x="14025" y="47584"/>
                  </a:lnTo>
                  <a:lnTo>
                    <a:pt x="54887" y="83517"/>
                  </a:lnTo>
                  <a:lnTo>
                    <a:pt x="72365" y="83517"/>
                  </a:lnTo>
                  <a:lnTo>
                    <a:pt x="28169" y="44536"/>
                  </a:lnTo>
                  <a:lnTo>
                    <a:pt x="74246" y="174"/>
                  </a:lnTo>
                  <a:lnTo>
                    <a:pt x="56387" y="174"/>
                  </a:lnTo>
                  <a:lnTo>
                    <a:pt x="14025" y="40869"/>
                  </a:lnTo>
                  <a:lnTo>
                    <a:pt x="14025" y="174"/>
                  </a:lnTo>
                  <a:lnTo>
                    <a:pt x="261" y="174"/>
                  </a:lnTo>
                  <a:close/>
                </a:path>
              </a:pathLst>
            </a:custGeom>
            <a:solidFill>
              <a:srgbClr val="000000"/>
            </a:solidFill>
            <a:ln w="1524" cap="flat">
              <a:noFill/>
              <a:prstDash val="solid"/>
              <a:round/>
            </a:ln>
          </p:spPr>
          <p:txBody>
            <a:bodyPr rtlCol="0" anchor="ctr"/>
            <a:lstStyle/>
            <a:p>
              <a:endParaRPr lang="en-US"/>
            </a:p>
          </p:txBody>
        </p:sp>
        <p:sp>
          <p:nvSpPr>
            <p:cNvPr id="168" name="Freeform: Shape 167">
              <a:extLst>
                <a:ext uri="{FF2B5EF4-FFF2-40B4-BE49-F238E27FC236}">
                  <a16:creationId xmlns:a16="http://schemas.microsoft.com/office/drawing/2014/main" id="{B165428A-86C6-472C-8C19-2046CB9EC6BA}"/>
                </a:ext>
              </a:extLst>
            </p:cNvPr>
            <p:cNvSpPr/>
            <p:nvPr/>
          </p:nvSpPr>
          <p:spPr>
            <a:xfrm flipV="1">
              <a:off x="9607225" y="4995154"/>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69" name="Freeform: Shape 168">
              <a:extLst>
                <a:ext uri="{FF2B5EF4-FFF2-40B4-BE49-F238E27FC236}">
                  <a16:creationId xmlns:a16="http://schemas.microsoft.com/office/drawing/2014/main" id="{D897C061-3CCB-47F8-AA1B-8F6C75E4C136}"/>
                </a:ext>
              </a:extLst>
            </p:cNvPr>
            <p:cNvSpPr/>
            <p:nvPr/>
          </p:nvSpPr>
          <p:spPr>
            <a:xfrm flipV="1">
              <a:off x="9664218" y="4882044"/>
              <a:ext cx="89606" cy="115276"/>
            </a:xfrm>
            <a:custGeom>
              <a:avLst/>
              <a:gdLst>
                <a:gd name="connsiteX0" fmla="*/ 89873 w 89606"/>
                <a:gd name="connsiteY0" fmla="*/ 104879 h 115276"/>
                <a:gd name="connsiteX1" fmla="*/ 89873 w 89606"/>
                <a:gd name="connsiteY1" fmla="*/ 89044 h 115276"/>
                <a:gd name="connsiteX2" fmla="*/ 73681 w 89606"/>
                <a:gd name="connsiteY2" fmla="*/ 99592 h 115276"/>
                <a:gd name="connsiteX3" fmla="*/ 55416 w 89606"/>
                <a:gd name="connsiteY3" fmla="*/ 103093 h 115276"/>
                <a:gd name="connsiteX4" fmla="*/ 26246 w 89606"/>
                <a:gd name="connsiteY4" fmla="*/ 91449 h 115276"/>
                <a:gd name="connsiteX5" fmla="*/ 16126 w 89606"/>
                <a:gd name="connsiteY5" fmla="*/ 57778 h 115276"/>
                <a:gd name="connsiteX6" fmla="*/ 26246 w 89606"/>
                <a:gd name="connsiteY6" fmla="*/ 24178 h 115276"/>
                <a:gd name="connsiteX7" fmla="*/ 55416 w 89606"/>
                <a:gd name="connsiteY7" fmla="*/ 12534 h 115276"/>
                <a:gd name="connsiteX8" fmla="*/ 73681 w 89606"/>
                <a:gd name="connsiteY8" fmla="*/ 16034 h 115276"/>
                <a:gd name="connsiteX9" fmla="*/ 89873 w 89606"/>
                <a:gd name="connsiteY9" fmla="*/ 26607 h 115276"/>
                <a:gd name="connsiteX10" fmla="*/ 89873 w 89606"/>
                <a:gd name="connsiteY10" fmla="*/ 10891 h 115276"/>
                <a:gd name="connsiteX11" fmla="*/ 73157 w 89606"/>
                <a:gd name="connsiteY11" fmla="*/ 2842 h 115276"/>
                <a:gd name="connsiteX12" fmla="*/ 54535 w 89606"/>
                <a:gd name="connsiteY12" fmla="*/ 175 h 115276"/>
                <a:gd name="connsiteX13" fmla="*/ 14768 w 89606"/>
                <a:gd name="connsiteY13" fmla="*/ 15606 h 115276"/>
                <a:gd name="connsiteX14" fmla="*/ 267 w 89606"/>
                <a:gd name="connsiteY14" fmla="*/ 57778 h 115276"/>
                <a:gd name="connsiteX15" fmla="*/ 14768 w 89606"/>
                <a:gd name="connsiteY15" fmla="*/ 99997 h 115276"/>
                <a:gd name="connsiteX16" fmla="*/ 54535 w 89606"/>
                <a:gd name="connsiteY16" fmla="*/ 115452 h 115276"/>
                <a:gd name="connsiteX17" fmla="*/ 73300 w 89606"/>
                <a:gd name="connsiteY17" fmla="*/ 112808 h 115276"/>
                <a:gd name="connsiteX18" fmla="*/ 89873 w 89606"/>
                <a:gd name="connsiteY18" fmla="*/ 104879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873" y="104879"/>
                  </a:moveTo>
                  <a:lnTo>
                    <a:pt x="89873" y="89044"/>
                  </a:lnTo>
                  <a:cubicBezTo>
                    <a:pt x="84809" y="93758"/>
                    <a:pt x="79412" y="97275"/>
                    <a:pt x="73681" y="99592"/>
                  </a:cubicBezTo>
                  <a:cubicBezTo>
                    <a:pt x="67950" y="101926"/>
                    <a:pt x="61862" y="103093"/>
                    <a:pt x="55416" y="103093"/>
                  </a:cubicBezTo>
                  <a:cubicBezTo>
                    <a:pt x="42716" y="103093"/>
                    <a:pt x="32993" y="99211"/>
                    <a:pt x="26246" y="91449"/>
                  </a:cubicBezTo>
                  <a:cubicBezTo>
                    <a:pt x="19499" y="83686"/>
                    <a:pt x="16126" y="72462"/>
                    <a:pt x="16126" y="57778"/>
                  </a:cubicBezTo>
                  <a:cubicBezTo>
                    <a:pt x="16126" y="43141"/>
                    <a:pt x="19499" y="31941"/>
                    <a:pt x="26246" y="24178"/>
                  </a:cubicBezTo>
                  <a:cubicBezTo>
                    <a:pt x="32993" y="16415"/>
                    <a:pt x="42716" y="12534"/>
                    <a:pt x="55416" y="12534"/>
                  </a:cubicBezTo>
                  <a:cubicBezTo>
                    <a:pt x="61862" y="12534"/>
                    <a:pt x="67950" y="13701"/>
                    <a:pt x="73681" y="16034"/>
                  </a:cubicBezTo>
                  <a:cubicBezTo>
                    <a:pt x="79412" y="18368"/>
                    <a:pt x="84809" y="21892"/>
                    <a:pt x="89873" y="26607"/>
                  </a:cubicBezTo>
                  <a:lnTo>
                    <a:pt x="89873" y="10891"/>
                  </a:lnTo>
                  <a:cubicBezTo>
                    <a:pt x="84618" y="7319"/>
                    <a:pt x="79046" y="4636"/>
                    <a:pt x="73157" y="2842"/>
                  </a:cubicBezTo>
                  <a:cubicBezTo>
                    <a:pt x="67283" y="1064"/>
                    <a:pt x="61076" y="175"/>
                    <a:pt x="54535" y="175"/>
                  </a:cubicBezTo>
                  <a:cubicBezTo>
                    <a:pt x="37708" y="175"/>
                    <a:pt x="24452" y="5319"/>
                    <a:pt x="14768" y="15606"/>
                  </a:cubicBezTo>
                  <a:cubicBezTo>
                    <a:pt x="5101" y="25909"/>
                    <a:pt x="267" y="39966"/>
                    <a:pt x="267" y="57778"/>
                  </a:cubicBezTo>
                  <a:cubicBezTo>
                    <a:pt x="267" y="75637"/>
                    <a:pt x="5101" y="89710"/>
                    <a:pt x="14768" y="99997"/>
                  </a:cubicBezTo>
                  <a:cubicBezTo>
                    <a:pt x="24452" y="110300"/>
                    <a:pt x="37708" y="115452"/>
                    <a:pt x="54535" y="115452"/>
                  </a:cubicBezTo>
                  <a:cubicBezTo>
                    <a:pt x="61171" y="115452"/>
                    <a:pt x="67426" y="114571"/>
                    <a:pt x="73300" y="112808"/>
                  </a:cubicBezTo>
                  <a:cubicBezTo>
                    <a:pt x="79189" y="111046"/>
                    <a:pt x="84714" y="108403"/>
                    <a:pt x="89873" y="104879"/>
                  </a:cubicBezTo>
                  <a:close/>
                </a:path>
              </a:pathLst>
            </a:custGeom>
            <a:solidFill>
              <a:srgbClr val="000000"/>
            </a:solidFill>
            <a:ln w="1524" cap="flat">
              <a:noFill/>
              <a:prstDash val="solid"/>
              <a:round/>
            </a:ln>
          </p:spPr>
          <p:txBody>
            <a:bodyPr rtlCol="0" anchor="ctr"/>
            <a:lstStyle/>
            <a:p>
              <a:endParaRPr lang="en-US"/>
            </a:p>
          </p:txBody>
        </p:sp>
        <p:sp>
          <p:nvSpPr>
            <p:cNvPr id="170" name="Freeform: Shape 169">
              <a:extLst>
                <a:ext uri="{FF2B5EF4-FFF2-40B4-BE49-F238E27FC236}">
                  <a16:creationId xmlns:a16="http://schemas.microsoft.com/office/drawing/2014/main" id="{A47E1482-B313-4238-AE7E-68950E434423}"/>
                </a:ext>
              </a:extLst>
            </p:cNvPr>
            <p:cNvSpPr/>
            <p:nvPr/>
          </p:nvSpPr>
          <p:spPr>
            <a:xfrm flipV="1">
              <a:off x="9776440" y="4879353"/>
              <a:ext cx="13692" cy="115800"/>
            </a:xfrm>
            <a:custGeom>
              <a:avLst/>
              <a:gdLst>
                <a:gd name="connsiteX0" fmla="*/ 292 w 13692"/>
                <a:gd name="connsiteY0" fmla="*/ 83517 h 115800"/>
                <a:gd name="connsiteX1" fmla="*/ 13984 w 13692"/>
                <a:gd name="connsiteY1" fmla="*/ 83517 h 115800"/>
                <a:gd name="connsiteX2" fmla="*/ 13984 w 13692"/>
                <a:gd name="connsiteY2" fmla="*/ 174 h 115800"/>
                <a:gd name="connsiteX3" fmla="*/ 292 w 13692"/>
                <a:gd name="connsiteY3" fmla="*/ 174 h 115800"/>
                <a:gd name="connsiteX4" fmla="*/ 292 w 13692"/>
                <a:gd name="connsiteY4" fmla="*/ 115974 h 115800"/>
                <a:gd name="connsiteX5" fmla="*/ 13984 w 13692"/>
                <a:gd name="connsiteY5" fmla="*/ 115974 h 115800"/>
                <a:gd name="connsiteX6" fmla="*/ 13984 w 13692"/>
                <a:gd name="connsiteY6" fmla="*/ 98615 h 115800"/>
                <a:gd name="connsiteX7" fmla="*/ 292 w 13692"/>
                <a:gd name="connsiteY7" fmla="*/ 98615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292" y="83517"/>
                  </a:moveTo>
                  <a:lnTo>
                    <a:pt x="13984" y="83517"/>
                  </a:lnTo>
                  <a:lnTo>
                    <a:pt x="13984" y="174"/>
                  </a:lnTo>
                  <a:lnTo>
                    <a:pt x="292" y="174"/>
                  </a:lnTo>
                  <a:close/>
                  <a:moveTo>
                    <a:pt x="292" y="115974"/>
                  </a:moveTo>
                  <a:lnTo>
                    <a:pt x="13984" y="115974"/>
                  </a:lnTo>
                  <a:lnTo>
                    <a:pt x="13984" y="98615"/>
                  </a:lnTo>
                  <a:lnTo>
                    <a:pt x="292" y="98615"/>
                  </a:lnTo>
                  <a:close/>
                </a:path>
              </a:pathLst>
            </a:custGeom>
            <a:solidFill>
              <a:srgbClr val="000000"/>
            </a:solidFill>
            <a:ln w="1524" cap="flat">
              <a:noFill/>
              <a:prstDash val="solid"/>
              <a:round/>
            </a:ln>
          </p:spPr>
          <p:txBody>
            <a:bodyPr rtlCol="0" anchor="ctr"/>
            <a:lstStyle/>
            <a:p>
              <a:endParaRPr lang="en-US"/>
            </a:p>
          </p:txBody>
        </p:sp>
        <p:sp>
          <p:nvSpPr>
            <p:cNvPr id="171" name="Freeform: Shape 170">
              <a:extLst>
                <a:ext uri="{FF2B5EF4-FFF2-40B4-BE49-F238E27FC236}">
                  <a16:creationId xmlns:a16="http://schemas.microsoft.com/office/drawing/2014/main" id="{1C9070E4-FABF-4E75-A7CA-8B0B9592BC3E}"/>
                </a:ext>
              </a:extLst>
            </p:cNvPr>
            <p:cNvSpPr/>
            <p:nvPr/>
          </p:nvSpPr>
          <p:spPr>
            <a:xfrm flipV="1">
              <a:off x="9808518" y="4888140"/>
              <a:ext cx="52006" cy="107013"/>
            </a:xfrm>
            <a:custGeom>
              <a:avLst/>
              <a:gdLst>
                <a:gd name="connsiteX0" fmla="*/ 24101 w 52006"/>
                <a:gd name="connsiteY0" fmla="*/ 107190 h 107013"/>
                <a:gd name="connsiteX1" fmla="*/ 24101 w 52006"/>
                <a:gd name="connsiteY1" fmla="*/ 83520 h 107013"/>
                <a:gd name="connsiteX2" fmla="*/ 52295 w 52006"/>
                <a:gd name="connsiteY2" fmla="*/ 83520 h 107013"/>
                <a:gd name="connsiteX3" fmla="*/ 52295 w 52006"/>
                <a:gd name="connsiteY3" fmla="*/ 72876 h 107013"/>
                <a:gd name="connsiteX4" fmla="*/ 24101 w 52006"/>
                <a:gd name="connsiteY4" fmla="*/ 72876 h 107013"/>
                <a:gd name="connsiteX5" fmla="*/ 24101 w 52006"/>
                <a:gd name="connsiteY5" fmla="*/ 27632 h 107013"/>
                <a:gd name="connsiteX6" fmla="*/ 26887 w 52006"/>
                <a:gd name="connsiteY6" fmla="*/ 14536 h 107013"/>
                <a:gd name="connsiteX7" fmla="*/ 38246 w 52006"/>
                <a:gd name="connsiteY7" fmla="*/ 11630 h 107013"/>
                <a:gd name="connsiteX8" fmla="*/ 52295 w 52006"/>
                <a:gd name="connsiteY8" fmla="*/ 11630 h 107013"/>
                <a:gd name="connsiteX9" fmla="*/ 52295 w 52006"/>
                <a:gd name="connsiteY9" fmla="*/ 177 h 107013"/>
                <a:gd name="connsiteX10" fmla="*/ 38246 w 52006"/>
                <a:gd name="connsiteY10" fmla="*/ 177 h 107013"/>
                <a:gd name="connsiteX11" fmla="*/ 16362 w 52006"/>
                <a:gd name="connsiteY11" fmla="*/ 6082 h 107013"/>
                <a:gd name="connsiteX12" fmla="*/ 10337 w 52006"/>
                <a:gd name="connsiteY12" fmla="*/ 27632 h 107013"/>
                <a:gd name="connsiteX13" fmla="*/ 10337 w 52006"/>
                <a:gd name="connsiteY13" fmla="*/ 72876 h 107013"/>
                <a:gd name="connsiteX14" fmla="*/ 288 w 52006"/>
                <a:gd name="connsiteY14" fmla="*/ 72876 h 107013"/>
                <a:gd name="connsiteX15" fmla="*/ 288 w 52006"/>
                <a:gd name="connsiteY15" fmla="*/ 83520 h 107013"/>
                <a:gd name="connsiteX16" fmla="*/ 10337 w 52006"/>
                <a:gd name="connsiteY16" fmla="*/ 83520 h 107013"/>
                <a:gd name="connsiteX17" fmla="*/ 10337 w 52006"/>
                <a:gd name="connsiteY17" fmla="*/ 107190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01" y="107190"/>
                  </a:moveTo>
                  <a:lnTo>
                    <a:pt x="24101" y="83520"/>
                  </a:lnTo>
                  <a:lnTo>
                    <a:pt x="52295" y="83520"/>
                  </a:lnTo>
                  <a:lnTo>
                    <a:pt x="52295" y="72876"/>
                  </a:lnTo>
                  <a:lnTo>
                    <a:pt x="24101" y="72876"/>
                  </a:lnTo>
                  <a:lnTo>
                    <a:pt x="24101" y="27632"/>
                  </a:lnTo>
                  <a:cubicBezTo>
                    <a:pt x="24101" y="20838"/>
                    <a:pt x="25030" y="16472"/>
                    <a:pt x="26887" y="14536"/>
                  </a:cubicBezTo>
                  <a:cubicBezTo>
                    <a:pt x="28744" y="12599"/>
                    <a:pt x="32531" y="11630"/>
                    <a:pt x="38246" y="11630"/>
                  </a:cubicBezTo>
                  <a:lnTo>
                    <a:pt x="52295" y="11630"/>
                  </a:lnTo>
                  <a:lnTo>
                    <a:pt x="52295" y="177"/>
                  </a:lnTo>
                  <a:lnTo>
                    <a:pt x="38246" y="177"/>
                  </a:lnTo>
                  <a:cubicBezTo>
                    <a:pt x="27673" y="177"/>
                    <a:pt x="20378" y="2145"/>
                    <a:pt x="16362" y="6082"/>
                  </a:cubicBezTo>
                  <a:cubicBezTo>
                    <a:pt x="12346" y="10035"/>
                    <a:pt x="10337" y="17219"/>
                    <a:pt x="10337" y="27632"/>
                  </a:cubicBezTo>
                  <a:lnTo>
                    <a:pt x="10337" y="72876"/>
                  </a:lnTo>
                  <a:lnTo>
                    <a:pt x="288" y="72876"/>
                  </a:lnTo>
                  <a:lnTo>
                    <a:pt x="288" y="83520"/>
                  </a:lnTo>
                  <a:lnTo>
                    <a:pt x="10337" y="83520"/>
                  </a:lnTo>
                  <a:lnTo>
                    <a:pt x="10337" y="107190"/>
                  </a:lnTo>
                  <a:close/>
                </a:path>
              </a:pathLst>
            </a:custGeom>
            <a:solidFill>
              <a:srgbClr val="000000"/>
            </a:solidFill>
            <a:ln w="1524" cap="flat">
              <a:noFill/>
              <a:prstDash val="solid"/>
              <a:round/>
            </a:ln>
          </p:spPr>
          <p:txBody>
            <a:bodyPr rtlCol="0" anchor="ctr"/>
            <a:lstStyle/>
            <a:p>
              <a:endParaRPr lang="en-US"/>
            </a:p>
          </p:txBody>
        </p:sp>
        <p:sp>
          <p:nvSpPr>
            <p:cNvPr id="172" name="Freeform: Shape 171">
              <a:extLst>
                <a:ext uri="{FF2B5EF4-FFF2-40B4-BE49-F238E27FC236}">
                  <a16:creationId xmlns:a16="http://schemas.microsoft.com/office/drawing/2014/main" id="{4665D2DF-7379-43D0-A641-E49A65FD0C03}"/>
                </a:ext>
              </a:extLst>
            </p:cNvPr>
            <p:cNvSpPr/>
            <p:nvPr/>
          </p:nvSpPr>
          <p:spPr>
            <a:xfrm flipV="1">
              <a:off x="9868725" y="4911810"/>
              <a:ext cx="81105" cy="115038"/>
            </a:xfrm>
            <a:custGeom>
              <a:avLst/>
              <a:gdLst>
                <a:gd name="connsiteX0" fmla="*/ 44764 w 81105"/>
                <a:gd name="connsiteY0" fmla="*/ 24152 h 115038"/>
                <a:gd name="connsiteX1" fmla="*/ 33453 w 81105"/>
                <a:gd name="connsiteY1" fmla="*/ 4745 h 115038"/>
                <a:gd name="connsiteX2" fmla="*/ 18737 w 81105"/>
                <a:gd name="connsiteY2" fmla="*/ 196 h 115038"/>
                <a:gd name="connsiteX3" fmla="*/ 7784 w 81105"/>
                <a:gd name="connsiteY3" fmla="*/ 196 h 115038"/>
                <a:gd name="connsiteX4" fmla="*/ 7784 w 81105"/>
                <a:gd name="connsiteY4" fmla="*/ 11650 h 115038"/>
                <a:gd name="connsiteX5" fmla="*/ 15832 w 81105"/>
                <a:gd name="connsiteY5" fmla="*/ 11650 h 115038"/>
                <a:gd name="connsiteX6" fmla="*/ 24595 w 81105"/>
                <a:gd name="connsiteY6" fmla="*/ 14341 h 115038"/>
                <a:gd name="connsiteX7" fmla="*/ 31525 w 81105"/>
                <a:gd name="connsiteY7" fmla="*/ 26985 h 115038"/>
                <a:gd name="connsiteX8" fmla="*/ 33977 w 81105"/>
                <a:gd name="connsiteY8" fmla="*/ 33224 h 115038"/>
                <a:gd name="connsiteX9" fmla="*/ 283 w 81105"/>
                <a:gd name="connsiteY9" fmla="*/ 115235 h 115038"/>
                <a:gd name="connsiteX10" fmla="*/ 14784 w 81105"/>
                <a:gd name="connsiteY10" fmla="*/ 115235 h 115038"/>
                <a:gd name="connsiteX11" fmla="*/ 40835 w 81105"/>
                <a:gd name="connsiteY11" fmla="*/ 50060 h 115038"/>
                <a:gd name="connsiteX12" fmla="*/ 66886 w 81105"/>
                <a:gd name="connsiteY12" fmla="*/ 115235 h 115038"/>
                <a:gd name="connsiteX13" fmla="*/ 81388 w 81105"/>
                <a:gd name="connsiteY13" fmla="*/ 115235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764" y="24152"/>
                  </a:moveTo>
                  <a:cubicBezTo>
                    <a:pt x="40907" y="14230"/>
                    <a:pt x="37136" y="7761"/>
                    <a:pt x="33453" y="4745"/>
                  </a:cubicBezTo>
                  <a:cubicBezTo>
                    <a:pt x="29786" y="1712"/>
                    <a:pt x="24881" y="196"/>
                    <a:pt x="18737" y="196"/>
                  </a:cubicBezTo>
                  <a:lnTo>
                    <a:pt x="7784" y="196"/>
                  </a:lnTo>
                  <a:lnTo>
                    <a:pt x="7784" y="11650"/>
                  </a:lnTo>
                  <a:lnTo>
                    <a:pt x="15832" y="11650"/>
                  </a:lnTo>
                  <a:cubicBezTo>
                    <a:pt x="19594" y="11650"/>
                    <a:pt x="22515" y="12547"/>
                    <a:pt x="24595" y="14341"/>
                  </a:cubicBezTo>
                  <a:cubicBezTo>
                    <a:pt x="26691" y="16119"/>
                    <a:pt x="29000" y="20334"/>
                    <a:pt x="31525" y="26985"/>
                  </a:cubicBezTo>
                  <a:lnTo>
                    <a:pt x="33977" y="33224"/>
                  </a:lnTo>
                  <a:lnTo>
                    <a:pt x="283" y="115235"/>
                  </a:lnTo>
                  <a:lnTo>
                    <a:pt x="14784" y="115235"/>
                  </a:lnTo>
                  <a:lnTo>
                    <a:pt x="40835" y="50060"/>
                  </a:lnTo>
                  <a:lnTo>
                    <a:pt x="66886" y="115235"/>
                  </a:lnTo>
                  <a:lnTo>
                    <a:pt x="81388" y="115235"/>
                  </a:lnTo>
                  <a:close/>
                </a:path>
              </a:pathLst>
            </a:custGeom>
            <a:solidFill>
              <a:srgbClr val="000000"/>
            </a:solidFill>
            <a:ln w="1524" cap="flat">
              <a:noFill/>
              <a:prstDash val="solid"/>
              <a:round/>
            </a:ln>
          </p:spPr>
          <p:txBody>
            <a:bodyPr rtlCol="0" anchor="ctr"/>
            <a:lstStyle/>
            <a:p>
              <a:endParaRPr lang="en-US"/>
            </a:p>
          </p:txBody>
        </p:sp>
      </p:grpSp>
      <p:sp>
        <p:nvSpPr>
          <p:cNvPr id="173" name="Freeform: Shape 172">
            <a:extLst>
              <a:ext uri="{FF2B5EF4-FFF2-40B4-BE49-F238E27FC236}">
                <a16:creationId xmlns:a16="http://schemas.microsoft.com/office/drawing/2014/main" id="{E5B282A6-7F5C-4DB3-8F44-5067C933AF76}"/>
              </a:ext>
            </a:extLst>
          </p:cNvPr>
          <p:cNvSpPr/>
          <p:nvPr/>
        </p:nvSpPr>
        <p:spPr>
          <a:xfrm>
            <a:off x="8482603" y="5165499"/>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FFA500"/>
            </a:solidFill>
            <a:prstDash val="solid"/>
            <a:round/>
          </a:ln>
        </p:spPr>
        <p:txBody>
          <a:bodyPr rtlCol="0" anchor="ctr"/>
          <a:lstStyle/>
          <a:p>
            <a:endParaRPr lang="en-US"/>
          </a:p>
        </p:txBody>
      </p:sp>
      <p:grpSp>
        <p:nvGrpSpPr>
          <p:cNvPr id="174" name="Graphic 4">
            <a:extLst>
              <a:ext uri="{FF2B5EF4-FFF2-40B4-BE49-F238E27FC236}">
                <a16:creationId xmlns:a16="http://schemas.microsoft.com/office/drawing/2014/main" id="{384BE76E-C3EE-4B53-A4D0-E2692D01BCF4}"/>
              </a:ext>
            </a:extLst>
          </p:cNvPr>
          <p:cNvGrpSpPr/>
          <p:nvPr/>
        </p:nvGrpSpPr>
        <p:grpSpPr>
          <a:xfrm>
            <a:off x="8919371" y="5103038"/>
            <a:ext cx="1028011" cy="147494"/>
            <a:chOff x="8919371" y="5103038"/>
            <a:chExt cx="1028011" cy="147494"/>
          </a:xfrm>
          <a:solidFill>
            <a:srgbClr val="000000"/>
          </a:solidFill>
        </p:grpSpPr>
        <p:sp>
          <p:nvSpPr>
            <p:cNvPr id="175" name="Freeform: Shape 174">
              <a:extLst>
                <a:ext uri="{FF2B5EF4-FFF2-40B4-BE49-F238E27FC236}">
                  <a16:creationId xmlns:a16="http://schemas.microsoft.com/office/drawing/2014/main" id="{87CEC8D7-1EA4-432E-A49B-AC331E5C68FD}"/>
                </a:ext>
              </a:extLst>
            </p:cNvPr>
            <p:cNvSpPr/>
            <p:nvPr/>
          </p:nvSpPr>
          <p:spPr>
            <a:xfrm flipV="1">
              <a:off x="8919371" y="5105729"/>
              <a:ext cx="78200" cy="115276"/>
            </a:xfrm>
            <a:custGeom>
              <a:avLst/>
              <a:gdLst>
                <a:gd name="connsiteX0" fmla="*/ 71739 w 78200"/>
                <a:gd name="connsiteY0" fmla="*/ 109820 h 115276"/>
                <a:gd name="connsiteX1" fmla="*/ 71739 w 78200"/>
                <a:gd name="connsiteY1" fmla="*/ 95151 h 115276"/>
                <a:gd name="connsiteX2" fmla="*/ 55594 w 78200"/>
                <a:gd name="connsiteY2" fmla="*/ 101247 h 115276"/>
                <a:gd name="connsiteX3" fmla="*/ 40926 w 78200"/>
                <a:gd name="connsiteY3" fmla="*/ 103271 h 115276"/>
                <a:gd name="connsiteX4" fmla="*/ 21995 w 78200"/>
                <a:gd name="connsiteY4" fmla="*/ 98509 h 115276"/>
                <a:gd name="connsiteX5" fmla="*/ 15327 w 78200"/>
                <a:gd name="connsiteY5" fmla="*/ 84960 h 115276"/>
                <a:gd name="connsiteX6" fmla="*/ 19756 w 78200"/>
                <a:gd name="connsiteY6" fmla="*/ 73815 h 115276"/>
                <a:gd name="connsiteX7" fmla="*/ 36544 w 78200"/>
                <a:gd name="connsiteY7" fmla="*/ 67767 h 115276"/>
                <a:gd name="connsiteX8" fmla="*/ 45617 w 78200"/>
                <a:gd name="connsiteY8" fmla="*/ 65910 h 115276"/>
                <a:gd name="connsiteX9" fmla="*/ 70429 w 78200"/>
                <a:gd name="connsiteY9" fmla="*/ 54622 h 115276"/>
                <a:gd name="connsiteX10" fmla="*/ 78430 w 78200"/>
                <a:gd name="connsiteY10" fmla="*/ 33024 h 115276"/>
                <a:gd name="connsiteX11" fmla="*/ 67596 w 78200"/>
                <a:gd name="connsiteY11" fmla="*/ 8521 h 115276"/>
                <a:gd name="connsiteX12" fmla="*/ 35877 w 78200"/>
                <a:gd name="connsiteY12" fmla="*/ 187 h 115276"/>
                <a:gd name="connsiteX13" fmla="*/ 19090 w 78200"/>
                <a:gd name="connsiteY13" fmla="*/ 1973 h 115276"/>
                <a:gd name="connsiteX14" fmla="*/ 682 w 78200"/>
                <a:gd name="connsiteY14" fmla="*/ 7259 h 115276"/>
                <a:gd name="connsiteX15" fmla="*/ 682 w 78200"/>
                <a:gd name="connsiteY15" fmla="*/ 22737 h 115276"/>
                <a:gd name="connsiteX16" fmla="*/ 18613 w 78200"/>
                <a:gd name="connsiteY16" fmla="*/ 14998 h 115276"/>
                <a:gd name="connsiteX17" fmla="*/ 35877 w 78200"/>
                <a:gd name="connsiteY17" fmla="*/ 12403 h 115276"/>
                <a:gd name="connsiteX18" fmla="*/ 55737 w 78200"/>
                <a:gd name="connsiteY18" fmla="*/ 17451 h 115276"/>
                <a:gd name="connsiteX19" fmla="*/ 62738 w 78200"/>
                <a:gd name="connsiteY19" fmla="*/ 31905 h 115276"/>
                <a:gd name="connsiteX20" fmla="*/ 57713 w 78200"/>
                <a:gd name="connsiteY20" fmla="*/ 44693 h 115276"/>
                <a:gd name="connsiteX21" fmla="*/ 41235 w 78200"/>
                <a:gd name="connsiteY21" fmla="*/ 51622 h 115276"/>
                <a:gd name="connsiteX22" fmla="*/ 32067 w 78200"/>
                <a:gd name="connsiteY22" fmla="*/ 53408 h 115276"/>
                <a:gd name="connsiteX23" fmla="*/ 7731 w 78200"/>
                <a:gd name="connsiteY23" fmla="*/ 63885 h 115276"/>
                <a:gd name="connsiteX24" fmla="*/ 230 w 78200"/>
                <a:gd name="connsiteY24" fmla="*/ 83769 h 115276"/>
                <a:gd name="connsiteX25" fmla="*/ 10612 w 78200"/>
                <a:gd name="connsiteY25" fmla="*/ 106986 h 115276"/>
                <a:gd name="connsiteX26" fmla="*/ 39211 w 78200"/>
                <a:gd name="connsiteY26" fmla="*/ 115463 h 115276"/>
                <a:gd name="connsiteX27" fmla="*/ 55142 w 78200"/>
                <a:gd name="connsiteY27" fmla="*/ 114035 h 115276"/>
                <a:gd name="connsiteX28" fmla="*/ 71739 w 78200"/>
                <a:gd name="connsiteY28" fmla="*/ 109820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739" y="109820"/>
                  </a:moveTo>
                  <a:lnTo>
                    <a:pt x="71739" y="95151"/>
                  </a:lnTo>
                  <a:cubicBezTo>
                    <a:pt x="66040" y="97882"/>
                    <a:pt x="60658" y="99914"/>
                    <a:pt x="55594" y="101247"/>
                  </a:cubicBezTo>
                  <a:cubicBezTo>
                    <a:pt x="50530" y="102597"/>
                    <a:pt x="45640" y="103271"/>
                    <a:pt x="40926" y="103271"/>
                  </a:cubicBezTo>
                  <a:cubicBezTo>
                    <a:pt x="32750" y="103271"/>
                    <a:pt x="26440" y="101684"/>
                    <a:pt x="21995" y="98509"/>
                  </a:cubicBezTo>
                  <a:cubicBezTo>
                    <a:pt x="17550" y="95334"/>
                    <a:pt x="15327" y="90817"/>
                    <a:pt x="15327" y="84960"/>
                  </a:cubicBezTo>
                  <a:cubicBezTo>
                    <a:pt x="15327" y="80038"/>
                    <a:pt x="16804" y="76324"/>
                    <a:pt x="19756" y="73815"/>
                  </a:cubicBezTo>
                  <a:cubicBezTo>
                    <a:pt x="22709" y="71323"/>
                    <a:pt x="28305" y="69307"/>
                    <a:pt x="36544" y="67767"/>
                  </a:cubicBezTo>
                  <a:lnTo>
                    <a:pt x="45617" y="65910"/>
                  </a:lnTo>
                  <a:cubicBezTo>
                    <a:pt x="56824" y="63766"/>
                    <a:pt x="65095" y="60004"/>
                    <a:pt x="70429" y="54622"/>
                  </a:cubicBezTo>
                  <a:cubicBezTo>
                    <a:pt x="75763" y="49241"/>
                    <a:pt x="78430" y="42042"/>
                    <a:pt x="78430" y="33024"/>
                  </a:cubicBezTo>
                  <a:cubicBezTo>
                    <a:pt x="78430" y="22245"/>
                    <a:pt x="74819" y="14078"/>
                    <a:pt x="67596" y="8521"/>
                  </a:cubicBezTo>
                  <a:cubicBezTo>
                    <a:pt x="60388" y="2965"/>
                    <a:pt x="49816" y="187"/>
                    <a:pt x="35877" y="187"/>
                  </a:cubicBezTo>
                  <a:cubicBezTo>
                    <a:pt x="30623" y="187"/>
                    <a:pt x="25027" y="782"/>
                    <a:pt x="19090" y="1973"/>
                  </a:cubicBezTo>
                  <a:cubicBezTo>
                    <a:pt x="13168" y="3164"/>
                    <a:pt x="7032" y="4926"/>
                    <a:pt x="682" y="7259"/>
                  </a:cubicBezTo>
                  <a:lnTo>
                    <a:pt x="682" y="22737"/>
                  </a:lnTo>
                  <a:cubicBezTo>
                    <a:pt x="6778" y="19324"/>
                    <a:pt x="12755" y="16745"/>
                    <a:pt x="18613" y="14998"/>
                  </a:cubicBezTo>
                  <a:cubicBezTo>
                    <a:pt x="24471" y="13268"/>
                    <a:pt x="30226" y="12403"/>
                    <a:pt x="35877" y="12403"/>
                  </a:cubicBezTo>
                  <a:cubicBezTo>
                    <a:pt x="44450" y="12403"/>
                    <a:pt x="51070" y="14086"/>
                    <a:pt x="55737" y="17451"/>
                  </a:cubicBezTo>
                  <a:cubicBezTo>
                    <a:pt x="60404" y="20832"/>
                    <a:pt x="62738" y="25651"/>
                    <a:pt x="62738" y="31905"/>
                  </a:cubicBezTo>
                  <a:cubicBezTo>
                    <a:pt x="62738" y="37350"/>
                    <a:pt x="61063" y="41613"/>
                    <a:pt x="57713" y="44693"/>
                  </a:cubicBezTo>
                  <a:cubicBezTo>
                    <a:pt x="54364" y="47772"/>
                    <a:pt x="48871" y="50082"/>
                    <a:pt x="41235" y="51622"/>
                  </a:cubicBezTo>
                  <a:lnTo>
                    <a:pt x="32067" y="53408"/>
                  </a:lnTo>
                  <a:cubicBezTo>
                    <a:pt x="20860" y="55630"/>
                    <a:pt x="12747" y="59123"/>
                    <a:pt x="7731" y="63885"/>
                  </a:cubicBezTo>
                  <a:cubicBezTo>
                    <a:pt x="2730" y="68648"/>
                    <a:pt x="230" y="75276"/>
                    <a:pt x="230" y="83769"/>
                  </a:cubicBezTo>
                  <a:cubicBezTo>
                    <a:pt x="230" y="93596"/>
                    <a:pt x="3691" y="101335"/>
                    <a:pt x="10612" y="106986"/>
                  </a:cubicBezTo>
                  <a:cubicBezTo>
                    <a:pt x="17534" y="112638"/>
                    <a:pt x="27067" y="115463"/>
                    <a:pt x="39211" y="115463"/>
                  </a:cubicBezTo>
                  <a:cubicBezTo>
                    <a:pt x="44434" y="115463"/>
                    <a:pt x="49744" y="114987"/>
                    <a:pt x="55142" y="114035"/>
                  </a:cubicBezTo>
                  <a:cubicBezTo>
                    <a:pt x="60555" y="113098"/>
                    <a:pt x="66087" y="111693"/>
                    <a:pt x="71739" y="109820"/>
                  </a:cubicBezTo>
                  <a:close/>
                </a:path>
              </a:pathLst>
            </a:custGeom>
            <a:solidFill>
              <a:srgbClr val="000000"/>
            </a:solidFill>
            <a:ln w="1524" cap="flat">
              <a:noFill/>
              <a:prstDash val="solid"/>
              <a:round/>
            </a:ln>
          </p:spPr>
          <p:txBody>
            <a:bodyPr rtlCol="0" anchor="ctr"/>
            <a:lstStyle/>
            <a:p>
              <a:endParaRPr lang="en-US"/>
            </a:p>
          </p:txBody>
        </p:sp>
        <p:sp>
          <p:nvSpPr>
            <p:cNvPr id="176" name="Freeform: Shape 175">
              <a:extLst>
                <a:ext uri="{FF2B5EF4-FFF2-40B4-BE49-F238E27FC236}">
                  <a16:creationId xmlns:a16="http://schemas.microsoft.com/office/drawing/2014/main" id="{A2CD1712-A512-476A-A595-FD101468E9A9}"/>
                </a:ext>
              </a:extLst>
            </p:cNvPr>
            <p:cNvSpPr/>
            <p:nvPr/>
          </p:nvSpPr>
          <p:spPr>
            <a:xfrm flipV="1">
              <a:off x="9015205" y="5133495"/>
              <a:ext cx="70413" cy="87510"/>
            </a:xfrm>
            <a:custGeom>
              <a:avLst/>
              <a:gdLst>
                <a:gd name="connsiteX0" fmla="*/ 43339 w 70413"/>
                <a:gd name="connsiteY0" fmla="*/ 44250 h 87510"/>
                <a:gd name="connsiteX1" fmla="*/ 20336 w 70413"/>
                <a:gd name="connsiteY1" fmla="*/ 40464 h 87510"/>
                <a:gd name="connsiteX2" fmla="*/ 13930 w 70413"/>
                <a:gd name="connsiteY2" fmla="*/ 27510 h 87510"/>
                <a:gd name="connsiteX3" fmla="*/ 18740 w 70413"/>
                <a:gd name="connsiteY3" fmla="*/ 15937 h 87510"/>
                <a:gd name="connsiteX4" fmla="*/ 31790 w 70413"/>
                <a:gd name="connsiteY4" fmla="*/ 11675 h 87510"/>
                <a:gd name="connsiteX5" fmla="*/ 50078 w 70413"/>
                <a:gd name="connsiteY5" fmla="*/ 19747 h 87510"/>
                <a:gd name="connsiteX6" fmla="*/ 56959 w 70413"/>
                <a:gd name="connsiteY6" fmla="*/ 41202 h 87510"/>
                <a:gd name="connsiteX7" fmla="*/ 56959 w 70413"/>
                <a:gd name="connsiteY7" fmla="*/ 44250 h 87510"/>
                <a:gd name="connsiteX8" fmla="*/ 70652 w 70413"/>
                <a:gd name="connsiteY8" fmla="*/ 49917 h 87510"/>
                <a:gd name="connsiteX9" fmla="*/ 70652 w 70413"/>
                <a:gd name="connsiteY9" fmla="*/ 2364 h 87510"/>
                <a:gd name="connsiteX10" fmla="*/ 56959 w 70413"/>
                <a:gd name="connsiteY10" fmla="*/ 2364 h 87510"/>
                <a:gd name="connsiteX11" fmla="*/ 56959 w 70413"/>
                <a:gd name="connsiteY11" fmla="*/ 15008 h 87510"/>
                <a:gd name="connsiteX12" fmla="*/ 45267 w 70413"/>
                <a:gd name="connsiteY12" fmla="*/ 3816 h 87510"/>
                <a:gd name="connsiteX13" fmla="*/ 28146 w 70413"/>
                <a:gd name="connsiteY13" fmla="*/ 197 h 87510"/>
                <a:gd name="connsiteX14" fmla="*/ 7787 w 70413"/>
                <a:gd name="connsiteY14" fmla="*/ 7388 h 87510"/>
                <a:gd name="connsiteX15" fmla="*/ 238 w 70413"/>
                <a:gd name="connsiteY15" fmla="*/ 26629 h 87510"/>
                <a:gd name="connsiteX16" fmla="*/ 9644 w 70413"/>
                <a:gd name="connsiteY16" fmla="*/ 47822 h 87510"/>
                <a:gd name="connsiteX17" fmla="*/ 37743 w 70413"/>
                <a:gd name="connsiteY17" fmla="*/ 54966 h 87510"/>
                <a:gd name="connsiteX18" fmla="*/ 56959 w 70413"/>
                <a:gd name="connsiteY18" fmla="*/ 54966 h 87510"/>
                <a:gd name="connsiteX19" fmla="*/ 56959 w 70413"/>
                <a:gd name="connsiteY19" fmla="*/ 56323 h 87510"/>
                <a:gd name="connsiteX20" fmla="*/ 50744 w 70413"/>
                <a:gd name="connsiteY20" fmla="*/ 70944 h 87510"/>
                <a:gd name="connsiteX21" fmla="*/ 33290 w 70413"/>
                <a:gd name="connsiteY21" fmla="*/ 76111 h 87510"/>
                <a:gd name="connsiteX22" fmla="*/ 19359 w 70413"/>
                <a:gd name="connsiteY22" fmla="*/ 74397 h 87510"/>
                <a:gd name="connsiteX23" fmla="*/ 6358 w 70413"/>
                <a:gd name="connsiteY23" fmla="*/ 69253 h 87510"/>
                <a:gd name="connsiteX24" fmla="*/ 6358 w 70413"/>
                <a:gd name="connsiteY24" fmla="*/ 81921 h 87510"/>
                <a:gd name="connsiteX25" fmla="*/ 20931 w 70413"/>
                <a:gd name="connsiteY25" fmla="*/ 86255 h 87510"/>
                <a:gd name="connsiteX26" fmla="*/ 34695 w 70413"/>
                <a:gd name="connsiteY26" fmla="*/ 87708 h 87510"/>
                <a:gd name="connsiteX27" fmla="*/ 61722 w 70413"/>
                <a:gd name="connsiteY27" fmla="*/ 78326 h 87510"/>
                <a:gd name="connsiteX28" fmla="*/ 70652 w 70413"/>
                <a:gd name="connsiteY28" fmla="*/ 49917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39" y="44250"/>
                  </a:moveTo>
                  <a:cubicBezTo>
                    <a:pt x="32274" y="44250"/>
                    <a:pt x="24606" y="42988"/>
                    <a:pt x="20336" y="40464"/>
                  </a:cubicBezTo>
                  <a:cubicBezTo>
                    <a:pt x="16065" y="37940"/>
                    <a:pt x="13930" y="33622"/>
                    <a:pt x="13930" y="27510"/>
                  </a:cubicBezTo>
                  <a:cubicBezTo>
                    <a:pt x="13930" y="22652"/>
                    <a:pt x="15534" y="18794"/>
                    <a:pt x="18740" y="15937"/>
                  </a:cubicBezTo>
                  <a:cubicBezTo>
                    <a:pt x="21947" y="13095"/>
                    <a:pt x="26297" y="11675"/>
                    <a:pt x="31790" y="11675"/>
                  </a:cubicBezTo>
                  <a:cubicBezTo>
                    <a:pt x="39394" y="11675"/>
                    <a:pt x="45490" y="14365"/>
                    <a:pt x="50078" y="19747"/>
                  </a:cubicBezTo>
                  <a:cubicBezTo>
                    <a:pt x="54665" y="25129"/>
                    <a:pt x="56959" y="32280"/>
                    <a:pt x="56959" y="41202"/>
                  </a:cubicBezTo>
                  <a:lnTo>
                    <a:pt x="56959" y="44250"/>
                  </a:lnTo>
                  <a:close/>
                  <a:moveTo>
                    <a:pt x="70652" y="49917"/>
                  </a:moveTo>
                  <a:lnTo>
                    <a:pt x="70652" y="2364"/>
                  </a:lnTo>
                  <a:lnTo>
                    <a:pt x="56959" y="2364"/>
                  </a:lnTo>
                  <a:lnTo>
                    <a:pt x="56959" y="15008"/>
                  </a:lnTo>
                  <a:cubicBezTo>
                    <a:pt x="53832" y="9960"/>
                    <a:pt x="49935" y="6229"/>
                    <a:pt x="45267" y="3816"/>
                  </a:cubicBezTo>
                  <a:cubicBezTo>
                    <a:pt x="40600" y="1403"/>
                    <a:pt x="34893" y="197"/>
                    <a:pt x="28146" y="197"/>
                  </a:cubicBezTo>
                  <a:cubicBezTo>
                    <a:pt x="19621" y="197"/>
                    <a:pt x="12835" y="2594"/>
                    <a:pt x="7787" y="7388"/>
                  </a:cubicBezTo>
                  <a:cubicBezTo>
                    <a:pt x="2754" y="12183"/>
                    <a:pt x="238" y="18596"/>
                    <a:pt x="238" y="26629"/>
                  </a:cubicBezTo>
                  <a:cubicBezTo>
                    <a:pt x="238" y="35995"/>
                    <a:pt x="3373" y="43059"/>
                    <a:pt x="9644" y="47822"/>
                  </a:cubicBezTo>
                  <a:cubicBezTo>
                    <a:pt x="15930" y="52584"/>
                    <a:pt x="25297" y="54966"/>
                    <a:pt x="37743" y="54966"/>
                  </a:cubicBezTo>
                  <a:lnTo>
                    <a:pt x="56959" y="54966"/>
                  </a:lnTo>
                  <a:lnTo>
                    <a:pt x="56959" y="56323"/>
                  </a:lnTo>
                  <a:cubicBezTo>
                    <a:pt x="56959" y="62625"/>
                    <a:pt x="54888" y="67499"/>
                    <a:pt x="50744" y="70944"/>
                  </a:cubicBezTo>
                  <a:cubicBezTo>
                    <a:pt x="46601" y="74389"/>
                    <a:pt x="40783" y="76111"/>
                    <a:pt x="33290" y="76111"/>
                  </a:cubicBezTo>
                  <a:cubicBezTo>
                    <a:pt x="28527" y="76111"/>
                    <a:pt x="23884" y="75540"/>
                    <a:pt x="19359" y="74397"/>
                  </a:cubicBezTo>
                  <a:cubicBezTo>
                    <a:pt x="14851" y="73254"/>
                    <a:pt x="10517" y="71539"/>
                    <a:pt x="6358" y="69253"/>
                  </a:cubicBezTo>
                  <a:lnTo>
                    <a:pt x="6358" y="81921"/>
                  </a:lnTo>
                  <a:cubicBezTo>
                    <a:pt x="11358" y="83858"/>
                    <a:pt x="16216" y="85303"/>
                    <a:pt x="20931" y="86255"/>
                  </a:cubicBezTo>
                  <a:cubicBezTo>
                    <a:pt x="25646" y="87224"/>
                    <a:pt x="30234" y="87708"/>
                    <a:pt x="34695" y="87708"/>
                  </a:cubicBezTo>
                  <a:cubicBezTo>
                    <a:pt x="46760" y="87708"/>
                    <a:pt x="55769" y="84580"/>
                    <a:pt x="61722" y="78326"/>
                  </a:cubicBezTo>
                  <a:cubicBezTo>
                    <a:pt x="67675" y="72087"/>
                    <a:pt x="70652" y="62617"/>
                    <a:pt x="70652" y="49917"/>
                  </a:cubicBezTo>
                  <a:close/>
                </a:path>
              </a:pathLst>
            </a:custGeom>
            <a:solidFill>
              <a:srgbClr val="000000"/>
            </a:solidFill>
            <a:ln w="1524" cap="flat">
              <a:noFill/>
              <a:prstDash val="solid"/>
              <a:round/>
            </a:ln>
          </p:spPr>
          <p:txBody>
            <a:bodyPr rtlCol="0" anchor="ctr"/>
            <a:lstStyle/>
            <a:p>
              <a:endParaRPr lang="en-US"/>
            </a:p>
          </p:txBody>
        </p:sp>
        <p:sp>
          <p:nvSpPr>
            <p:cNvPr id="177" name="Freeform: Shape 176">
              <a:extLst>
                <a:ext uri="{FF2B5EF4-FFF2-40B4-BE49-F238E27FC236}">
                  <a16:creationId xmlns:a16="http://schemas.microsoft.com/office/drawing/2014/main" id="{FB6CB12E-B074-4845-821F-2C92BA226ABC}"/>
                </a:ext>
              </a:extLst>
            </p:cNvPr>
            <p:cNvSpPr/>
            <p:nvPr/>
          </p:nvSpPr>
          <p:spPr>
            <a:xfrm flipV="1">
              <a:off x="9113810" y="5103038"/>
              <a:ext cx="13692" cy="115800"/>
            </a:xfrm>
            <a:custGeom>
              <a:avLst/>
              <a:gdLst>
                <a:gd name="connsiteX0" fmla="*/ 257 w 13692"/>
                <a:gd name="connsiteY0" fmla="*/ 115986 h 115800"/>
                <a:gd name="connsiteX1" fmla="*/ 13949 w 13692"/>
                <a:gd name="connsiteY1" fmla="*/ 115986 h 115800"/>
                <a:gd name="connsiteX2" fmla="*/ 13949 w 13692"/>
                <a:gd name="connsiteY2" fmla="*/ 185 h 115800"/>
                <a:gd name="connsiteX3" fmla="*/ 257 w 13692"/>
                <a:gd name="connsiteY3" fmla="*/ 185 h 115800"/>
              </a:gdLst>
              <a:ahLst/>
              <a:cxnLst>
                <a:cxn ang="0">
                  <a:pos x="connsiteX0" y="connsiteY0"/>
                </a:cxn>
                <a:cxn ang="0">
                  <a:pos x="connsiteX1" y="connsiteY1"/>
                </a:cxn>
                <a:cxn ang="0">
                  <a:pos x="connsiteX2" y="connsiteY2"/>
                </a:cxn>
                <a:cxn ang="0">
                  <a:pos x="connsiteX3" y="connsiteY3"/>
                </a:cxn>
              </a:cxnLst>
              <a:rect l="l" t="t" r="r" b="b"/>
              <a:pathLst>
                <a:path w="13692" h="115800">
                  <a:moveTo>
                    <a:pt x="257" y="115986"/>
                  </a:moveTo>
                  <a:lnTo>
                    <a:pt x="13949" y="115986"/>
                  </a:lnTo>
                  <a:lnTo>
                    <a:pt x="13949" y="185"/>
                  </a:lnTo>
                  <a:lnTo>
                    <a:pt x="257" y="185"/>
                  </a:lnTo>
                  <a:close/>
                </a:path>
              </a:pathLst>
            </a:custGeom>
            <a:solidFill>
              <a:srgbClr val="000000"/>
            </a:solidFill>
            <a:ln w="1524" cap="flat">
              <a:noFill/>
              <a:prstDash val="solid"/>
              <a:round/>
            </a:ln>
          </p:spPr>
          <p:txBody>
            <a:bodyPr rtlCol="0" anchor="ctr"/>
            <a:lstStyle/>
            <a:p>
              <a:endParaRPr lang="en-US"/>
            </a:p>
          </p:txBody>
        </p:sp>
        <p:sp>
          <p:nvSpPr>
            <p:cNvPr id="178" name="Freeform: Shape 177">
              <a:extLst>
                <a:ext uri="{FF2B5EF4-FFF2-40B4-BE49-F238E27FC236}">
                  <a16:creationId xmlns:a16="http://schemas.microsoft.com/office/drawing/2014/main" id="{8EFEBE7B-BB0F-44B6-9849-6C01979E3B2D}"/>
                </a:ext>
              </a:extLst>
            </p:cNvPr>
            <p:cNvSpPr/>
            <p:nvPr/>
          </p:nvSpPr>
          <p:spPr>
            <a:xfrm flipV="1">
              <a:off x="9145888" y="5111825"/>
              <a:ext cx="52006" cy="107013"/>
            </a:xfrm>
            <a:custGeom>
              <a:avLst/>
              <a:gdLst>
                <a:gd name="connsiteX0" fmla="*/ 24066 w 52006"/>
                <a:gd name="connsiteY0" fmla="*/ 107202 h 107013"/>
                <a:gd name="connsiteX1" fmla="*/ 24066 w 52006"/>
                <a:gd name="connsiteY1" fmla="*/ 83532 h 107013"/>
                <a:gd name="connsiteX2" fmla="*/ 52260 w 52006"/>
                <a:gd name="connsiteY2" fmla="*/ 83532 h 107013"/>
                <a:gd name="connsiteX3" fmla="*/ 52260 w 52006"/>
                <a:gd name="connsiteY3" fmla="*/ 72888 h 107013"/>
                <a:gd name="connsiteX4" fmla="*/ 24066 w 52006"/>
                <a:gd name="connsiteY4" fmla="*/ 72888 h 107013"/>
                <a:gd name="connsiteX5" fmla="*/ 24066 w 52006"/>
                <a:gd name="connsiteY5" fmla="*/ 27644 h 107013"/>
                <a:gd name="connsiteX6" fmla="*/ 26852 w 52006"/>
                <a:gd name="connsiteY6" fmla="*/ 14547 h 107013"/>
                <a:gd name="connsiteX7" fmla="*/ 38211 w 52006"/>
                <a:gd name="connsiteY7" fmla="*/ 11642 h 107013"/>
                <a:gd name="connsiteX8" fmla="*/ 52260 w 52006"/>
                <a:gd name="connsiteY8" fmla="*/ 11642 h 107013"/>
                <a:gd name="connsiteX9" fmla="*/ 52260 w 52006"/>
                <a:gd name="connsiteY9" fmla="*/ 188 h 107013"/>
                <a:gd name="connsiteX10" fmla="*/ 38211 w 52006"/>
                <a:gd name="connsiteY10" fmla="*/ 188 h 107013"/>
                <a:gd name="connsiteX11" fmla="*/ 16327 w 52006"/>
                <a:gd name="connsiteY11" fmla="*/ 6094 h 107013"/>
                <a:gd name="connsiteX12" fmla="*/ 10303 w 52006"/>
                <a:gd name="connsiteY12" fmla="*/ 27644 h 107013"/>
                <a:gd name="connsiteX13" fmla="*/ 10303 w 52006"/>
                <a:gd name="connsiteY13" fmla="*/ 72888 h 107013"/>
                <a:gd name="connsiteX14" fmla="*/ 254 w 52006"/>
                <a:gd name="connsiteY14" fmla="*/ 72888 h 107013"/>
                <a:gd name="connsiteX15" fmla="*/ 254 w 52006"/>
                <a:gd name="connsiteY15" fmla="*/ 83532 h 107013"/>
                <a:gd name="connsiteX16" fmla="*/ 10303 w 52006"/>
                <a:gd name="connsiteY16" fmla="*/ 83532 h 107013"/>
                <a:gd name="connsiteX17" fmla="*/ 10303 w 52006"/>
                <a:gd name="connsiteY17" fmla="*/ 107202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066" y="107202"/>
                  </a:moveTo>
                  <a:lnTo>
                    <a:pt x="24066" y="83532"/>
                  </a:lnTo>
                  <a:lnTo>
                    <a:pt x="52260" y="83532"/>
                  </a:lnTo>
                  <a:lnTo>
                    <a:pt x="52260" y="72888"/>
                  </a:lnTo>
                  <a:lnTo>
                    <a:pt x="24066" y="72888"/>
                  </a:lnTo>
                  <a:lnTo>
                    <a:pt x="24066" y="27644"/>
                  </a:lnTo>
                  <a:cubicBezTo>
                    <a:pt x="24066" y="20850"/>
                    <a:pt x="24995" y="16484"/>
                    <a:pt x="26852" y="14547"/>
                  </a:cubicBezTo>
                  <a:cubicBezTo>
                    <a:pt x="28710" y="12611"/>
                    <a:pt x="32496" y="11642"/>
                    <a:pt x="38211" y="11642"/>
                  </a:cubicBezTo>
                  <a:lnTo>
                    <a:pt x="52260" y="11642"/>
                  </a:lnTo>
                  <a:lnTo>
                    <a:pt x="52260" y="188"/>
                  </a:lnTo>
                  <a:lnTo>
                    <a:pt x="38211" y="188"/>
                  </a:lnTo>
                  <a:cubicBezTo>
                    <a:pt x="27638" y="188"/>
                    <a:pt x="20344" y="2157"/>
                    <a:pt x="16327" y="6094"/>
                  </a:cubicBezTo>
                  <a:cubicBezTo>
                    <a:pt x="12311" y="10047"/>
                    <a:pt x="10303" y="17230"/>
                    <a:pt x="10303" y="27644"/>
                  </a:cubicBezTo>
                  <a:lnTo>
                    <a:pt x="10303" y="72888"/>
                  </a:lnTo>
                  <a:lnTo>
                    <a:pt x="254" y="72888"/>
                  </a:lnTo>
                  <a:lnTo>
                    <a:pt x="254" y="83532"/>
                  </a:lnTo>
                  <a:lnTo>
                    <a:pt x="10303" y="83532"/>
                  </a:lnTo>
                  <a:lnTo>
                    <a:pt x="10303" y="107202"/>
                  </a:lnTo>
                  <a:close/>
                </a:path>
              </a:pathLst>
            </a:custGeom>
            <a:solidFill>
              <a:srgbClr val="000000"/>
            </a:solidFill>
            <a:ln w="1524" cap="flat">
              <a:noFill/>
              <a:prstDash val="solid"/>
              <a:round/>
            </a:ln>
          </p:spPr>
          <p:txBody>
            <a:bodyPr rtlCol="0" anchor="ctr"/>
            <a:lstStyle/>
            <a:p>
              <a:endParaRPr lang="en-US"/>
            </a:p>
          </p:txBody>
        </p:sp>
        <p:sp>
          <p:nvSpPr>
            <p:cNvPr id="179" name="Freeform: Shape 178">
              <a:extLst>
                <a:ext uri="{FF2B5EF4-FFF2-40B4-BE49-F238E27FC236}">
                  <a16:creationId xmlns:a16="http://schemas.microsoft.com/office/drawing/2014/main" id="{056DA7D3-8126-42EE-90C0-4E59677F9867}"/>
                </a:ext>
              </a:extLst>
            </p:cNvPr>
            <p:cNvSpPr/>
            <p:nvPr/>
          </p:nvSpPr>
          <p:spPr>
            <a:xfrm flipV="1">
              <a:off x="9201547" y="5218839"/>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80" name="Freeform: Shape 179">
              <a:extLst>
                <a:ext uri="{FF2B5EF4-FFF2-40B4-BE49-F238E27FC236}">
                  <a16:creationId xmlns:a16="http://schemas.microsoft.com/office/drawing/2014/main" id="{E9476785-1F25-41B8-B52A-5EC10D03B5ED}"/>
                </a:ext>
              </a:extLst>
            </p:cNvPr>
            <p:cNvSpPr/>
            <p:nvPr/>
          </p:nvSpPr>
          <p:spPr>
            <a:xfrm flipV="1">
              <a:off x="9264944" y="5107730"/>
              <a:ext cx="69127" cy="111109"/>
            </a:xfrm>
            <a:custGeom>
              <a:avLst/>
              <a:gdLst>
                <a:gd name="connsiteX0" fmla="*/ 248 w 69127"/>
                <a:gd name="connsiteY0" fmla="*/ 111296 h 111109"/>
                <a:gd name="connsiteX1" fmla="*/ 15273 w 69127"/>
                <a:gd name="connsiteY1" fmla="*/ 111296 h 111109"/>
                <a:gd name="connsiteX2" fmla="*/ 15273 w 69127"/>
                <a:gd name="connsiteY2" fmla="*/ 12831 h 111109"/>
                <a:gd name="connsiteX3" fmla="*/ 69375 w 69127"/>
                <a:gd name="connsiteY3" fmla="*/ 12831 h 111109"/>
                <a:gd name="connsiteX4" fmla="*/ 69375 w 69127"/>
                <a:gd name="connsiteY4" fmla="*/ 187 h 111109"/>
                <a:gd name="connsiteX5" fmla="*/ 248 w 69127"/>
                <a:gd name="connsiteY5" fmla="*/ 187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127" h="111109">
                  <a:moveTo>
                    <a:pt x="248" y="111296"/>
                  </a:moveTo>
                  <a:lnTo>
                    <a:pt x="15273" y="111296"/>
                  </a:lnTo>
                  <a:lnTo>
                    <a:pt x="15273" y="12831"/>
                  </a:lnTo>
                  <a:lnTo>
                    <a:pt x="69375" y="12831"/>
                  </a:lnTo>
                  <a:lnTo>
                    <a:pt x="69375" y="187"/>
                  </a:lnTo>
                  <a:lnTo>
                    <a:pt x="248" y="187"/>
                  </a:lnTo>
                  <a:close/>
                </a:path>
              </a:pathLst>
            </a:custGeom>
            <a:solidFill>
              <a:srgbClr val="000000"/>
            </a:solidFill>
            <a:ln w="1524" cap="flat">
              <a:noFill/>
              <a:prstDash val="solid"/>
              <a:round/>
            </a:ln>
          </p:spPr>
          <p:txBody>
            <a:bodyPr rtlCol="0" anchor="ctr"/>
            <a:lstStyle/>
            <a:p>
              <a:endParaRPr lang="en-US"/>
            </a:p>
          </p:txBody>
        </p:sp>
        <p:sp>
          <p:nvSpPr>
            <p:cNvPr id="181" name="Freeform: Shape 180">
              <a:extLst>
                <a:ext uri="{FF2B5EF4-FFF2-40B4-BE49-F238E27FC236}">
                  <a16:creationId xmlns:a16="http://schemas.microsoft.com/office/drawing/2014/main" id="{BA635A07-7AE5-4B6A-9C93-146BB185A24D}"/>
                </a:ext>
              </a:extLst>
            </p:cNvPr>
            <p:cNvSpPr/>
            <p:nvPr/>
          </p:nvSpPr>
          <p:spPr>
            <a:xfrm flipV="1">
              <a:off x="9344041" y="5133495"/>
              <a:ext cx="70413" cy="87510"/>
            </a:xfrm>
            <a:custGeom>
              <a:avLst/>
              <a:gdLst>
                <a:gd name="connsiteX0" fmla="*/ 43356 w 70413"/>
                <a:gd name="connsiteY0" fmla="*/ 44250 h 87510"/>
                <a:gd name="connsiteX1" fmla="*/ 20353 w 70413"/>
                <a:gd name="connsiteY1" fmla="*/ 40464 h 87510"/>
                <a:gd name="connsiteX2" fmla="*/ 13947 w 70413"/>
                <a:gd name="connsiteY2" fmla="*/ 27510 h 87510"/>
                <a:gd name="connsiteX3" fmla="*/ 18758 w 70413"/>
                <a:gd name="connsiteY3" fmla="*/ 15937 h 87510"/>
                <a:gd name="connsiteX4" fmla="*/ 31807 w 70413"/>
                <a:gd name="connsiteY4" fmla="*/ 11675 h 87510"/>
                <a:gd name="connsiteX5" fmla="*/ 50095 w 70413"/>
                <a:gd name="connsiteY5" fmla="*/ 19747 h 87510"/>
                <a:gd name="connsiteX6" fmla="*/ 56977 w 70413"/>
                <a:gd name="connsiteY6" fmla="*/ 41202 h 87510"/>
                <a:gd name="connsiteX7" fmla="*/ 56977 w 70413"/>
                <a:gd name="connsiteY7" fmla="*/ 44250 h 87510"/>
                <a:gd name="connsiteX8" fmla="*/ 70669 w 70413"/>
                <a:gd name="connsiteY8" fmla="*/ 49917 h 87510"/>
                <a:gd name="connsiteX9" fmla="*/ 70669 w 70413"/>
                <a:gd name="connsiteY9" fmla="*/ 2364 h 87510"/>
                <a:gd name="connsiteX10" fmla="*/ 56977 w 70413"/>
                <a:gd name="connsiteY10" fmla="*/ 2364 h 87510"/>
                <a:gd name="connsiteX11" fmla="*/ 56977 w 70413"/>
                <a:gd name="connsiteY11" fmla="*/ 15008 h 87510"/>
                <a:gd name="connsiteX12" fmla="*/ 45285 w 70413"/>
                <a:gd name="connsiteY12" fmla="*/ 3816 h 87510"/>
                <a:gd name="connsiteX13" fmla="*/ 28163 w 70413"/>
                <a:gd name="connsiteY13" fmla="*/ 197 h 87510"/>
                <a:gd name="connsiteX14" fmla="*/ 7804 w 70413"/>
                <a:gd name="connsiteY14" fmla="*/ 7388 h 87510"/>
                <a:gd name="connsiteX15" fmla="*/ 255 w 70413"/>
                <a:gd name="connsiteY15" fmla="*/ 26629 h 87510"/>
                <a:gd name="connsiteX16" fmla="*/ 9661 w 70413"/>
                <a:gd name="connsiteY16" fmla="*/ 47822 h 87510"/>
                <a:gd name="connsiteX17" fmla="*/ 37760 w 70413"/>
                <a:gd name="connsiteY17" fmla="*/ 54966 h 87510"/>
                <a:gd name="connsiteX18" fmla="*/ 56977 w 70413"/>
                <a:gd name="connsiteY18" fmla="*/ 54966 h 87510"/>
                <a:gd name="connsiteX19" fmla="*/ 56977 w 70413"/>
                <a:gd name="connsiteY19" fmla="*/ 56323 h 87510"/>
                <a:gd name="connsiteX20" fmla="*/ 50762 w 70413"/>
                <a:gd name="connsiteY20" fmla="*/ 70944 h 87510"/>
                <a:gd name="connsiteX21" fmla="*/ 33307 w 70413"/>
                <a:gd name="connsiteY21" fmla="*/ 76111 h 87510"/>
                <a:gd name="connsiteX22" fmla="*/ 19377 w 70413"/>
                <a:gd name="connsiteY22" fmla="*/ 74397 h 87510"/>
                <a:gd name="connsiteX23" fmla="*/ 6375 w 70413"/>
                <a:gd name="connsiteY23" fmla="*/ 69253 h 87510"/>
                <a:gd name="connsiteX24" fmla="*/ 6375 w 70413"/>
                <a:gd name="connsiteY24" fmla="*/ 81921 h 87510"/>
                <a:gd name="connsiteX25" fmla="*/ 20948 w 70413"/>
                <a:gd name="connsiteY25" fmla="*/ 86255 h 87510"/>
                <a:gd name="connsiteX26" fmla="*/ 34712 w 70413"/>
                <a:gd name="connsiteY26" fmla="*/ 87708 h 87510"/>
                <a:gd name="connsiteX27" fmla="*/ 61739 w 70413"/>
                <a:gd name="connsiteY27" fmla="*/ 78326 h 87510"/>
                <a:gd name="connsiteX28" fmla="*/ 70669 w 70413"/>
                <a:gd name="connsiteY28" fmla="*/ 49917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56" y="44250"/>
                  </a:moveTo>
                  <a:cubicBezTo>
                    <a:pt x="32291" y="44250"/>
                    <a:pt x="24623" y="42988"/>
                    <a:pt x="20353" y="40464"/>
                  </a:cubicBezTo>
                  <a:cubicBezTo>
                    <a:pt x="16083" y="37940"/>
                    <a:pt x="13947" y="33622"/>
                    <a:pt x="13947" y="27510"/>
                  </a:cubicBezTo>
                  <a:cubicBezTo>
                    <a:pt x="13947" y="22652"/>
                    <a:pt x="15551" y="18794"/>
                    <a:pt x="18758" y="15937"/>
                  </a:cubicBezTo>
                  <a:cubicBezTo>
                    <a:pt x="21964" y="13095"/>
                    <a:pt x="26314" y="11675"/>
                    <a:pt x="31807" y="11675"/>
                  </a:cubicBezTo>
                  <a:cubicBezTo>
                    <a:pt x="39411" y="11675"/>
                    <a:pt x="45507" y="14365"/>
                    <a:pt x="50095" y="19747"/>
                  </a:cubicBezTo>
                  <a:cubicBezTo>
                    <a:pt x="54683" y="25129"/>
                    <a:pt x="56977" y="32280"/>
                    <a:pt x="56977" y="41202"/>
                  </a:cubicBezTo>
                  <a:lnTo>
                    <a:pt x="56977" y="44250"/>
                  </a:lnTo>
                  <a:close/>
                  <a:moveTo>
                    <a:pt x="70669" y="49917"/>
                  </a:moveTo>
                  <a:lnTo>
                    <a:pt x="70669" y="2364"/>
                  </a:lnTo>
                  <a:lnTo>
                    <a:pt x="56977" y="2364"/>
                  </a:lnTo>
                  <a:lnTo>
                    <a:pt x="56977" y="15008"/>
                  </a:lnTo>
                  <a:cubicBezTo>
                    <a:pt x="53849" y="9960"/>
                    <a:pt x="49952" y="6229"/>
                    <a:pt x="45285" y="3816"/>
                  </a:cubicBezTo>
                  <a:cubicBezTo>
                    <a:pt x="40617" y="1403"/>
                    <a:pt x="34910" y="197"/>
                    <a:pt x="28163" y="197"/>
                  </a:cubicBezTo>
                  <a:cubicBezTo>
                    <a:pt x="19639" y="197"/>
                    <a:pt x="12852" y="2594"/>
                    <a:pt x="7804" y="7388"/>
                  </a:cubicBezTo>
                  <a:cubicBezTo>
                    <a:pt x="2771" y="12183"/>
                    <a:pt x="255" y="18596"/>
                    <a:pt x="255" y="26629"/>
                  </a:cubicBezTo>
                  <a:cubicBezTo>
                    <a:pt x="255" y="35995"/>
                    <a:pt x="3391" y="43059"/>
                    <a:pt x="9661" y="47822"/>
                  </a:cubicBezTo>
                  <a:cubicBezTo>
                    <a:pt x="15948" y="52584"/>
                    <a:pt x="25314" y="54966"/>
                    <a:pt x="37760" y="54966"/>
                  </a:cubicBezTo>
                  <a:lnTo>
                    <a:pt x="56977" y="54966"/>
                  </a:lnTo>
                  <a:lnTo>
                    <a:pt x="56977" y="56323"/>
                  </a:lnTo>
                  <a:cubicBezTo>
                    <a:pt x="56977" y="62625"/>
                    <a:pt x="54905" y="67499"/>
                    <a:pt x="50762" y="70944"/>
                  </a:cubicBezTo>
                  <a:cubicBezTo>
                    <a:pt x="46618" y="74389"/>
                    <a:pt x="40800" y="76111"/>
                    <a:pt x="33307" y="76111"/>
                  </a:cubicBezTo>
                  <a:cubicBezTo>
                    <a:pt x="28544" y="76111"/>
                    <a:pt x="23901" y="75540"/>
                    <a:pt x="19377" y="74397"/>
                  </a:cubicBezTo>
                  <a:cubicBezTo>
                    <a:pt x="14868" y="73254"/>
                    <a:pt x="10534" y="71539"/>
                    <a:pt x="6375" y="69253"/>
                  </a:cubicBezTo>
                  <a:lnTo>
                    <a:pt x="6375" y="81921"/>
                  </a:lnTo>
                  <a:cubicBezTo>
                    <a:pt x="11376" y="83858"/>
                    <a:pt x="16233" y="85303"/>
                    <a:pt x="20948" y="86255"/>
                  </a:cubicBezTo>
                  <a:cubicBezTo>
                    <a:pt x="25663" y="87224"/>
                    <a:pt x="30251" y="87708"/>
                    <a:pt x="34712" y="87708"/>
                  </a:cubicBezTo>
                  <a:cubicBezTo>
                    <a:pt x="46777" y="87708"/>
                    <a:pt x="55786" y="84580"/>
                    <a:pt x="61739" y="78326"/>
                  </a:cubicBezTo>
                  <a:cubicBezTo>
                    <a:pt x="67692" y="72087"/>
                    <a:pt x="70669" y="62617"/>
                    <a:pt x="70669" y="49917"/>
                  </a:cubicBezTo>
                  <a:close/>
                </a:path>
              </a:pathLst>
            </a:custGeom>
            <a:solidFill>
              <a:srgbClr val="000000"/>
            </a:solidFill>
            <a:ln w="1524" cap="flat">
              <a:noFill/>
              <a:prstDash val="solid"/>
              <a:round/>
            </a:ln>
          </p:spPr>
          <p:txBody>
            <a:bodyPr rtlCol="0" anchor="ctr"/>
            <a:lstStyle/>
            <a:p>
              <a:endParaRPr lang="en-US"/>
            </a:p>
          </p:txBody>
        </p:sp>
        <p:sp>
          <p:nvSpPr>
            <p:cNvPr id="182" name="Freeform: Shape 181">
              <a:extLst>
                <a:ext uri="{FF2B5EF4-FFF2-40B4-BE49-F238E27FC236}">
                  <a16:creationId xmlns:a16="http://schemas.microsoft.com/office/drawing/2014/main" id="{D090F833-F120-4066-8026-983321C9392E}"/>
                </a:ext>
              </a:extLst>
            </p:cNvPr>
            <p:cNvSpPr/>
            <p:nvPr/>
          </p:nvSpPr>
          <p:spPr>
            <a:xfrm flipV="1">
              <a:off x="9442121" y="5103038"/>
              <a:ext cx="73985" cy="115800"/>
            </a:xfrm>
            <a:custGeom>
              <a:avLst/>
              <a:gdLst>
                <a:gd name="connsiteX0" fmla="*/ 256 w 73985"/>
                <a:gd name="connsiteY0" fmla="*/ 115986 h 115800"/>
                <a:gd name="connsiteX1" fmla="*/ 14020 w 73985"/>
                <a:gd name="connsiteY1" fmla="*/ 115986 h 115800"/>
                <a:gd name="connsiteX2" fmla="*/ 14020 w 73985"/>
                <a:gd name="connsiteY2" fmla="*/ 47596 h 115800"/>
                <a:gd name="connsiteX3" fmla="*/ 54882 w 73985"/>
                <a:gd name="connsiteY3" fmla="*/ 83529 h 115800"/>
                <a:gd name="connsiteX4" fmla="*/ 72360 w 73985"/>
                <a:gd name="connsiteY4" fmla="*/ 83529 h 115800"/>
                <a:gd name="connsiteX5" fmla="*/ 28164 w 73985"/>
                <a:gd name="connsiteY5" fmla="*/ 44548 h 115800"/>
                <a:gd name="connsiteX6" fmla="*/ 74242 w 73985"/>
                <a:gd name="connsiteY6" fmla="*/ 185 h 115800"/>
                <a:gd name="connsiteX7" fmla="*/ 56382 w 73985"/>
                <a:gd name="connsiteY7" fmla="*/ 185 h 115800"/>
                <a:gd name="connsiteX8" fmla="*/ 14020 w 73985"/>
                <a:gd name="connsiteY8" fmla="*/ 40881 h 115800"/>
                <a:gd name="connsiteX9" fmla="*/ 14020 w 73985"/>
                <a:gd name="connsiteY9" fmla="*/ 185 h 115800"/>
                <a:gd name="connsiteX10" fmla="*/ 256 w 73985"/>
                <a:gd name="connsiteY10" fmla="*/ 185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985" h="115800">
                  <a:moveTo>
                    <a:pt x="256" y="115986"/>
                  </a:moveTo>
                  <a:lnTo>
                    <a:pt x="14020" y="115986"/>
                  </a:lnTo>
                  <a:lnTo>
                    <a:pt x="14020" y="47596"/>
                  </a:lnTo>
                  <a:lnTo>
                    <a:pt x="54882" y="83529"/>
                  </a:lnTo>
                  <a:lnTo>
                    <a:pt x="72360" y="83529"/>
                  </a:lnTo>
                  <a:lnTo>
                    <a:pt x="28164" y="44548"/>
                  </a:lnTo>
                  <a:lnTo>
                    <a:pt x="74242" y="185"/>
                  </a:lnTo>
                  <a:lnTo>
                    <a:pt x="56382" y="185"/>
                  </a:lnTo>
                  <a:lnTo>
                    <a:pt x="14020" y="40881"/>
                  </a:lnTo>
                  <a:lnTo>
                    <a:pt x="14020" y="185"/>
                  </a:lnTo>
                  <a:lnTo>
                    <a:pt x="256" y="185"/>
                  </a:lnTo>
                  <a:close/>
                </a:path>
              </a:pathLst>
            </a:custGeom>
            <a:solidFill>
              <a:srgbClr val="000000"/>
            </a:solidFill>
            <a:ln w="1524" cap="flat">
              <a:noFill/>
              <a:prstDash val="solid"/>
              <a:round/>
            </a:ln>
          </p:spPr>
          <p:txBody>
            <a:bodyPr rtlCol="0" anchor="ctr"/>
            <a:lstStyle/>
            <a:p>
              <a:endParaRPr lang="en-US"/>
            </a:p>
          </p:txBody>
        </p:sp>
        <p:sp>
          <p:nvSpPr>
            <p:cNvPr id="183" name="Freeform: Shape 182">
              <a:extLst>
                <a:ext uri="{FF2B5EF4-FFF2-40B4-BE49-F238E27FC236}">
                  <a16:creationId xmlns:a16="http://schemas.microsoft.com/office/drawing/2014/main" id="{2DD4B8AC-A478-4A58-BFF8-55E29B26137B}"/>
                </a:ext>
              </a:extLst>
            </p:cNvPr>
            <p:cNvSpPr/>
            <p:nvPr/>
          </p:nvSpPr>
          <p:spPr>
            <a:xfrm flipV="1">
              <a:off x="9519422" y="5133495"/>
              <a:ext cx="77247" cy="87510"/>
            </a:xfrm>
            <a:custGeom>
              <a:avLst/>
              <a:gdLst>
                <a:gd name="connsiteX0" fmla="*/ 77511 w 77247"/>
                <a:gd name="connsiteY0" fmla="*/ 47465 h 87510"/>
                <a:gd name="connsiteX1" fmla="*/ 77511 w 77247"/>
                <a:gd name="connsiteY1" fmla="*/ 40773 h 87510"/>
                <a:gd name="connsiteX2" fmla="*/ 14550 w 77247"/>
                <a:gd name="connsiteY2" fmla="*/ 40773 h 87510"/>
                <a:gd name="connsiteX3" fmla="*/ 23075 w 77247"/>
                <a:gd name="connsiteY3" fmla="*/ 19223 h 87510"/>
                <a:gd name="connsiteX4" fmla="*/ 44316 w 77247"/>
                <a:gd name="connsiteY4" fmla="*/ 11817 h 87510"/>
                <a:gd name="connsiteX5" fmla="*/ 59604 w 77247"/>
                <a:gd name="connsiteY5" fmla="*/ 13746 h 87510"/>
                <a:gd name="connsiteX6" fmla="*/ 74320 w 77247"/>
                <a:gd name="connsiteY6" fmla="*/ 19556 h 87510"/>
                <a:gd name="connsiteX7" fmla="*/ 74320 w 77247"/>
                <a:gd name="connsiteY7" fmla="*/ 6602 h 87510"/>
                <a:gd name="connsiteX8" fmla="*/ 59199 w 77247"/>
                <a:gd name="connsiteY8" fmla="*/ 1840 h 87510"/>
                <a:gd name="connsiteX9" fmla="*/ 43506 w 77247"/>
                <a:gd name="connsiteY9" fmla="*/ 197 h 87510"/>
                <a:gd name="connsiteX10" fmla="*/ 11907 w 77247"/>
                <a:gd name="connsiteY10" fmla="*/ 11794 h 87510"/>
                <a:gd name="connsiteX11" fmla="*/ 263 w 77247"/>
                <a:gd name="connsiteY11" fmla="*/ 43226 h 87510"/>
                <a:gd name="connsiteX12" fmla="*/ 11312 w 77247"/>
                <a:gd name="connsiteY12" fmla="*/ 75683 h 87510"/>
                <a:gd name="connsiteX13" fmla="*/ 41125 w 77247"/>
                <a:gd name="connsiteY13" fmla="*/ 87708 h 87510"/>
                <a:gd name="connsiteX14" fmla="*/ 67724 w 77247"/>
                <a:gd name="connsiteY14" fmla="*/ 76873 h 87510"/>
                <a:gd name="connsiteX15" fmla="*/ 77511 w 77247"/>
                <a:gd name="connsiteY15" fmla="*/ 47465 h 87510"/>
                <a:gd name="connsiteX16" fmla="*/ 63819 w 77247"/>
                <a:gd name="connsiteY16" fmla="*/ 51489 h 87510"/>
                <a:gd name="connsiteX17" fmla="*/ 57532 w 77247"/>
                <a:gd name="connsiteY17" fmla="*/ 69396 h 87510"/>
                <a:gd name="connsiteX18" fmla="*/ 41268 w 77247"/>
                <a:gd name="connsiteY18" fmla="*/ 76111 h 87510"/>
                <a:gd name="connsiteX19" fmla="*/ 22932 w 77247"/>
                <a:gd name="connsiteY19" fmla="*/ 69634 h 87510"/>
                <a:gd name="connsiteX20" fmla="*/ 15003 w 77247"/>
                <a:gd name="connsiteY20" fmla="*/ 51394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511" y="47465"/>
                  </a:moveTo>
                  <a:lnTo>
                    <a:pt x="77511" y="40773"/>
                  </a:lnTo>
                  <a:lnTo>
                    <a:pt x="14550" y="40773"/>
                  </a:lnTo>
                  <a:cubicBezTo>
                    <a:pt x="15154" y="31344"/>
                    <a:pt x="17995" y="24160"/>
                    <a:pt x="23075" y="19223"/>
                  </a:cubicBezTo>
                  <a:cubicBezTo>
                    <a:pt x="28155" y="14286"/>
                    <a:pt x="35235" y="11817"/>
                    <a:pt x="44316" y="11817"/>
                  </a:cubicBezTo>
                  <a:cubicBezTo>
                    <a:pt x="49571" y="11817"/>
                    <a:pt x="54666" y="12460"/>
                    <a:pt x="59604" y="13746"/>
                  </a:cubicBezTo>
                  <a:cubicBezTo>
                    <a:pt x="64541" y="15032"/>
                    <a:pt x="69446" y="16969"/>
                    <a:pt x="74320" y="19556"/>
                  </a:cubicBezTo>
                  <a:lnTo>
                    <a:pt x="74320" y="6602"/>
                  </a:lnTo>
                  <a:cubicBezTo>
                    <a:pt x="69398" y="4523"/>
                    <a:pt x="64358" y="2935"/>
                    <a:pt x="59199" y="1840"/>
                  </a:cubicBezTo>
                  <a:cubicBezTo>
                    <a:pt x="54039" y="745"/>
                    <a:pt x="48809" y="197"/>
                    <a:pt x="43506" y="197"/>
                  </a:cubicBezTo>
                  <a:cubicBezTo>
                    <a:pt x="30203" y="197"/>
                    <a:pt x="19670" y="4062"/>
                    <a:pt x="11907" y="11794"/>
                  </a:cubicBezTo>
                  <a:cubicBezTo>
                    <a:pt x="4144" y="19541"/>
                    <a:pt x="263" y="30018"/>
                    <a:pt x="263" y="43226"/>
                  </a:cubicBezTo>
                  <a:cubicBezTo>
                    <a:pt x="263" y="56863"/>
                    <a:pt x="3946" y="67682"/>
                    <a:pt x="11312" y="75683"/>
                  </a:cubicBezTo>
                  <a:cubicBezTo>
                    <a:pt x="18678" y="83699"/>
                    <a:pt x="28616" y="87708"/>
                    <a:pt x="41125" y="87708"/>
                  </a:cubicBezTo>
                  <a:cubicBezTo>
                    <a:pt x="52333" y="87708"/>
                    <a:pt x="61199" y="84096"/>
                    <a:pt x="67724" y="76873"/>
                  </a:cubicBezTo>
                  <a:cubicBezTo>
                    <a:pt x="74248" y="69666"/>
                    <a:pt x="77511" y="59863"/>
                    <a:pt x="77511" y="47465"/>
                  </a:cubicBezTo>
                  <a:close/>
                  <a:moveTo>
                    <a:pt x="63819" y="51489"/>
                  </a:moveTo>
                  <a:cubicBezTo>
                    <a:pt x="63723" y="58966"/>
                    <a:pt x="61628" y="64935"/>
                    <a:pt x="57532" y="69396"/>
                  </a:cubicBezTo>
                  <a:cubicBezTo>
                    <a:pt x="53436" y="73873"/>
                    <a:pt x="48015" y="76111"/>
                    <a:pt x="41268" y="76111"/>
                  </a:cubicBezTo>
                  <a:cubicBezTo>
                    <a:pt x="33632" y="76111"/>
                    <a:pt x="27520" y="73952"/>
                    <a:pt x="22932" y="69634"/>
                  </a:cubicBezTo>
                  <a:cubicBezTo>
                    <a:pt x="18344" y="65316"/>
                    <a:pt x="15701" y="59236"/>
                    <a:pt x="15003" y="51394"/>
                  </a:cubicBezTo>
                  <a:close/>
                </a:path>
              </a:pathLst>
            </a:custGeom>
            <a:solidFill>
              <a:srgbClr val="000000"/>
            </a:solidFill>
            <a:ln w="1524" cap="flat">
              <a:noFill/>
              <a:prstDash val="solid"/>
              <a:round/>
            </a:ln>
          </p:spPr>
          <p:txBody>
            <a:bodyPr rtlCol="0" anchor="ctr"/>
            <a:lstStyle/>
            <a:p>
              <a:endParaRPr lang="en-US"/>
            </a:p>
          </p:txBody>
        </p:sp>
        <p:sp>
          <p:nvSpPr>
            <p:cNvPr id="184" name="Freeform: Shape 183">
              <a:extLst>
                <a:ext uri="{FF2B5EF4-FFF2-40B4-BE49-F238E27FC236}">
                  <a16:creationId xmlns:a16="http://schemas.microsoft.com/office/drawing/2014/main" id="{1F4D0979-838B-42BE-BB60-8EAEBFC0BCE1}"/>
                </a:ext>
              </a:extLst>
            </p:cNvPr>
            <p:cNvSpPr/>
            <p:nvPr/>
          </p:nvSpPr>
          <p:spPr>
            <a:xfrm flipV="1">
              <a:off x="9604779" y="5218839"/>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85" name="Freeform: Shape 184">
              <a:extLst>
                <a:ext uri="{FF2B5EF4-FFF2-40B4-BE49-F238E27FC236}">
                  <a16:creationId xmlns:a16="http://schemas.microsoft.com/office/drawing/2014/main" id="{A06FDF42-9F4C-4413-A24C-6B2E777CB870}"/>
                </a:ext>
              </a:extLst>
            </p:cNvPr>
            <p:cNvSpPr/>
            <p:nvPr/>
          </p:nvSpPr>
          <p:spPr>
            <a:xfrm flipV="1">
              <a:off x="9661771" y="5105729"/>
              <a:ext cx="89606" cy="115276"/>
            </a:xfrm>
            <a:custGeom>
              <a:avLst/>
              <a:gdLst>
                <a:gd name="connsiteX0" fmla="*/ 89873 w 89606"/>
                <a:gd name="connsiteY0" fmla="*/ 104891 h 115276"/>
                <a:gd name="connsiteX1" fmla="*/ 89873 w 89606"/>
                <a:gd name="connsiteY1" fmla="*/ 89055 h 115276"/>
                <a:gd name="connsiteX2" fmla="*/ 73680 w 89606"/>
                <a:gd name="connsiteY2" fmla="*/ 99604 h 115276"/>
                <a:gd name="connsiteX3" fmla="*/ 55416 w 89606"/>
                <a:gd name="connsiteY3" fmla="*/ 103105 h 115276"/>
                <a:gd name="connsiteX4" fmla="*/ 26246 w 89606"/>
                <a:gd name="connsiteY4" fmla="*/ 91460 h 115276"/>
                <a:gd name="connsiteX5" fmla="*/ 16126 w 89606"/>
                <a:gd name="connsiteY5" fmla="*/ 57789 h 115276"/>
                <a:gd name="connsiteX6" fmla="*/ 26246 w 89606"/>
                <a:gd name="connsiteY6" fmla="*/ 24190 h 115276"/>
                <a:gd name="connsiteX7" fmla="*/ 55416 w 89606"/>
                <a:gd name="connsiteY7" fmla="*/ 12546 h 115276"/>
                <a:gd name="connsiteX8" fmla="*/ 73680 w 89606"/>
                <a:gd name="connsiteY8" fmla="*/ 16046 h 115276"/>
                <a:gd name="connsiteX9" fmla="*/ 89873 w 89606"/>
                <a:gd name="connsiteY9" fmla="*/ 26619 h 115276"/>
                <a:gd name="connsiteX10" fmla="*/ 89873 w 89606"/>
                <a:gd name="connsiteY10" fmla="*/ 10903 h 115276"/>
                <a:gd name="connsiteX11" fmla="*/ 73157 w 89606"/>
                <a:gd name="connsiteY11" fmla="*/ 2854 h 115276"/>
                <a:gd name="connsiteX12" fmla="*/ 54535 w 89606"/>
                <a:gd name="connsiteY12" fmla="*/ 187 h 115276"/>
                <a:gd name="connsiteX13" fmla="*/ 14768 w 89606"/>
                <a:gd name="connsiteY13" fmla="*/ 15618 h 115276"/>
                <a:gd name="connsiteX14" fmla="*/ 267 w 89606"/>
                <a:gd name="connsiteY14" fmla="*/ 57789 h 115276"/>
                <a:gd name="connsiteX15" fmla="*/ 14768 w 89606"/>
                <a:gd name="connsiteY15" fmla="*/ 100009 h 115276"/>
                <a:gd name="connsiteX16" fmla="*/ 54535 w 89606"/>
                <a:gd name="connsiteY16" fmla="*/ 115463 h 115276"/>
                <a:gd name="connsiteX17" fmla="*/ 73299 w 89606"/>
                <a:gd name="connsiteY17" fmla="*/ 112820 h 115276"/>
                <a:gd name="connsiteX18" fmla="*/ 89873 w 89606"/>
                <a:gd name="connsiteY18" fmla="*/ 10489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873" y="104891"/>
                  </a:moveTo>
                  <a:lnTo>
                    <a:pt x="89873" y="89055"/>
                  </a:lnTo>
                  <a:cubicBezTo>
                    <a:pt x="84809" y="93770"/>
                    <a:pt x="79411" y="97287"/>
                    <a:pt x="73680" y="99604"/>
                  </a:cubicBezTo>
                  <a:cubicBezTo>
                    <a:pt x="67950" y="101938"/>
                    <a:pt x="61861" y="103105"/>
                    <a:pt x="55416" y="103105"/>
                  </a:cubicBezTo>
                  <a:cubicBezTo>
                    <a:pt x="42716" y="103105"/>
                    <a:pt x="32993" y="99223"/>
                    <a:pt x="26246" y="91460"/>
                  </a:cubicBezTo>
                  <a:cubicBezTo>
                    <a:pt x="19499" y="83697"/>
                    <a:pt x="16126" y="72474"/>
                    <a:pt x="16126" y="57789"/>
                  </a:cubicBezTo>
                  <a:cubicBezTo>
                    <a:pt x="16126" y="43153"/>
                    <a:pt x="19499" y="31953"/>
                    <a:pt x="26246" y="24190"/>
                  </a:cubicBezTo>
                  <a:cubicBezTo>
                    <a:pt x="32993" y="16427"/>
                    <a:pt x="42716" y="12546"/>
                    <a:pt x="55416" y="12546"/>
                  </a:cubicBezTo>
                  <a:cubicBezTo>
                    <a:pt x="61861" y="12546"/>
                    <a:pt x="67950" y="13713"/>
                    <a:pt x="73680" y="16046"/>
                  </a:cubicBezTo>
                  <a:cubicBezTo>
                    <a:pt x="79411" y="18380"/>
                    <a:pt x="84809" y="21904"/>
                    <a:pt x="89873" y="26619"/>
                  </a:cubicBezTo>
                  <a:lnTo>
                    <a:pt x="89873" y="10903"/>
                  </a:lnTo>
                  <a:cubicBezTo>
                    <a:pt x="84618" y="7331"/>
                    <a:pt x="79046" y="4648"/>
                    <a:pt x="73157" y="2854"/>
                  </a:cubicBezTo>
                  <a:cubicBezTo>
                    <a:pt x="67283" y="1076"/>
                    <a:pt x="61076" y="187"/>
                    <a:pt x="54535" y="187"/>
                  </a:cubicBezTo>
                  <a:cubicBezTo>
                    <a:pt x="37708" y="187"/>
                    <a:pt x="24452" y="5331"/>
                    <a:pt x="14768" y="15618"/>
                  </a:cubicBezTo>
                  <a:cubicBezTo>
                    <a:pt x="5100" y="25920"/>
                    <a:pt x="267" y="39978"/>
                    <a:pt x="267" y="57789"/>
                  </a:cubicBezTo>
                  <a:cubicBezTo>
                    <a:pt x="267" y="75649"/>
                    <a:pt x="5100" y="89722"/>
                    <a:pt x="14768" y="100009"/>
                  </a:cubicBezTo>
                  <a:cubicBezTo>
                    <a:pt x="24452" y="110312"/>
                    <a:pt x="37708" y="115463"/>
                    <a:pt x="54535" y="115463"/>
                  </a:cubicBezTo>
                  <a:cubicBezTo>
                    <a:pt x="61171" y="115463"/>
                    <a:pt x="67426" y="114582"/>
                    <a:pt x="73299" y="112820"/>
                  </a:cubicBezTo>
                  <a:cubicBezTo>
                    <a:pt x="79189" y="111058"/>
                    <a:pt x="84714" y="108415"/>
                    <a:pt x="89873" y="104891"/>
                  </a:cubicBezTo>
                  <a:close/>
                </a:path>
              </a:pathLst>
            </a:custGeom>
            <a:solidFill>
              <a:srgbClr val="000000"/>
            </a:solidFill>
            <a:ln w="1524" cap="flat">
              <a:noFill/>
              <a:prstDash val="solid"/>
              <a:round/>
            </a:ln>
          </p:spPr>
          <p:txBody>
            <a:bodyPr rtlCol="0" anchor="ctr"/>
            <a:lstStyle/>
            <a:p>
              <a:endParaRPr lang="en-US"/>
            </a:p>
          </p:txBody>
        </p:sp>
        <p:sp>
          <p:nvSpPr>
            <p:cNvPr id="186" name="Freeform: Shape 185">
              <a:extLst>
                <a:ext uri="{FF2B5EF4-FFF2-40B4-BE49-F238E27FC236}">
                  <a16:creationId xmlns:a16="http://schemas.microsoft.com/office/drawing/2014/main" id="{74C73DA9-0668-4EE4-9396-9A8EDC695632}"/>
                </a:ext>
              </a:extLst>
            </p:cNvPr>
            <p:cNvSpPr/>
            <p:nvPr/>
          </p:nvSpPr>
          <p:spPr>
            <a:xfrm flipV="1">
              <a:off x="9773993" y="5103038"/>
              <a:ext cx="13692" cy="115800"/>
            </a:xfrm>
            <a:custGeom>
              <a:avLst/>
              <a:gdLst>
                <a:gd name="connsiteX0" fmla="*/ 292 w 13692"/>
                <a:gd name="connsiteY0" fmla="*/ 83529 h 115800"/>
                <a:gd name="connsiteX1" fmla="*/ 13984 w 13692"/>
                <a:gd name="connsiteY1" fmla="*/ 83529 h 115800"/>
                <a:gd name="connsiteX2" fmla="*/ 13984 w 13692"/>
                <a:gd name="connsiteY2" fmla="*/ 185 h 115800"/>
                <a:gd name="connsiteX3" fmla="*/ 292 w 13692"/>
                <a:gd name="connsiteY3" fmla="*/ 185 h 115800"/>
                <a:gd name="connsiteX4" fmla="*/ 292 w 13692"/>
                <a:gd name="connsiteY4" fmla="*/ 115986 h 115800"/>
                <a:gd name="connsiteX5" fmla="*/ 13984 w 13692"/>
                <a:gd name="connsiteY5" fmla="*/ 115986 h 115800"/>
                <a:gd name="connsiteX6" fmla="*/ 13984 w 13692"/>
                <a:gd name="connsiteY6" fmla="*/ 98626 h 115800"/>
                <a:gd name="connsiteX7" fmla="*/ 292 w 13692"/>
                <a:gd name="connsiteY7" fmla="*/ 98626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292" y="83529"/>
                  </a:moveTo>
                  <a:lnTo>
                    <a:pt x="13984" y="83529"/>
                  </a:lnTo>
                  <a:lnTo>
                    <a:pt x="13984" y="185"/>
                  </a:lnTo>
                  <a:lnTo>
                    <a:pt x="292" y="185"/>
                  </a:lnTo>
                  <a:close/>
                  <a:moveTo>
                    <a:pt x="292" y="115986"/>
                  </a:moveTo>
                  <a:lnTo>
                    <a:pt x="13984" y="115986"/>
                  </a:lnTo>
                  <a:lnTo>
                    <a:pt x="13984" y="98626"/>
                  </a:lnTo>
                  <a:lnTo>
                    <a:pt x="292" y="98626"/>
                  </a:lnTo>
                  <a:close/>
                </a:path>
              </a:pathLst>
            </a:custGeom>
            <a:solidFill>
              <a:srgbClr val="000000"/>
            </a:solidFill>
            <a:ln w="1524" cap="flat">
              <a:noFill/>
              <a:prstDash val="solid"/>
              <a:round/>
            </a:ln>
          </p:spPr>
          <p:txBody>
            <a:bodyPr rtlCol="0" anchor="ctr"/>
            <a:lstStyle/>
            <a:p>
              <a:endParaRPr lang="en-US"/>
            </a:p>
          </p:txBody>
        </p:sp>
        <p:sp>
          <p:nvSpPr>
            <p:cNvPr id="187" name="Freeform: Shape 186">
              <a:extLst>
                <a:ext uri="{FF2B5EF4-FFF2-40B4-BE49-F238E27FC236}">
                  <a16:creationId xmlns:a16="http://schemas.microsoft.com/office/drawing/2014/main" id="{BEC67FB5-BF11-4887-9EDE-29F82E133597}"/>
                </a:ext>
              </a:extLst>
            </p:cNvPr>
            <p:cNvSpPr/>
            <p:nvPr/>
          </p:nvSpPr>
          <p:spPr>
            <a:xfrm flipV="1">
              <a:off x="9806071" y="5111825"/>
              <a:ext cx="52006" cy="107013"/>
            </a:xfrm>
            <a:custGeom>
              <a:avLst/>
              <a:gdLst>
                <a:gd name="connsiteX0" fmla="*/ 24101 w 52006"/>
                <a:gd name="connsiteY0" fmla="*/ 107202 h 107013"/>
                <a:gd name="connsiteX1" fmla="*/ 24101 w 52006"/>
                <a:gd name="connsiteY1" fmla="*/ 83532 h 107013"/>
                <a:gd name="connsiteX2" fmla="*/ 52295 w 52006"/>
                <a:gd name="connsiteY2" fmla="*/ 83532 h 107013"/>
                <a:gd name="connsiteX3" fmla="*/ 52295 w 52006"/>
                <a:gd name="connsiteY3" fmla="*/ 72888 h 107013"/>
                <a:gd name="connsiteX4" fmla="*/ 24101 w 52006"/>
                <a:gd name="connsiteY4" fmla="*/ 72888 h 107013"/>
                <a:gd name="connsiteX5" fmla="*/ 24101 w 52006"/>
                <a:gd name="connsiteY5" fmla="*/ 27644 h 107013"/>
                <a:gd name="connsiteX6" fmla="*/ 26887 w 52006"/>
                <a:gd name="connsiteY6" fmla="*/ 14547 h 107013"/>
                <a:gd name="connsiteX7" fmla="*/ 38246 w 52006"/>
                <a:gd name="connsiteY7" fmla="*/ 11642 h 107013"/>
                <a:gd name="connsiteX8" fmla="*/ 52295 w 52006"/>
                <a:gd name="connsiteY8" fmla="*/ 11642 h 107013"/>
                <a:gd name="connsiteX9" fmla="*/ 52295 w 52006"/>
                <a:gd name="connsiteY9" fmla="*/ 188 h 107013"/>
                <a:gd name="connsiteX10" fmla="*/ 38246 w 52006"/>
                <a:gd name="connsiteY10" fmla="*/ 188 h 107013"/>
                <a:gd name="connsiteX11" fmla="*/ 16362 w 52006"/>
                <a:gd name="connsiteY11" fmla="*/ 6094 h 107013"/>
                <a:gd name="connsiteX12" fmla="*/ 10337 w 52006"/>
                <a:gd name="connsiteY12" fmla="*/ 27644 h 107013"/>
                <a:gd name="connsiteX13" fmla="*/ 10337 w 52006"/>
                <a:gd name="connsiteY13" fmla="*/ 72888 h 107013"/>
                <a:gd name="connsiteX14" fmla="*/ 288 w 52006"/>
                <a:gd name="connsiteY14" fmla="*/ 72888 h 107013"/>
                <a:gd name="connsiteX15" fmla="*/ 288 w 52006"/>
                <a:gd name="connsiteY15" fmla="*/ 83532 h 107013"/>
                <a:gd name="connsiteX16" fmla="*/ 10337 w 52006"/>
                <a:gd name="connsiteY16" fmla="*/ 83532 h 107013"/>
                <a:gd name="connsiteX17" fmla="*/ 10337 w 52006"/>
                <a:gd name="connsiteY17" fmla="*/ 107202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01" y="107202"/>
                  </a:moveTo>
                  <a:lnTo>
                    <a:pt x="24101" y="83532"/>
                  </a:lnTo>
                  <a:lnTo>
                    <a:pt x="52295" y="83532"/>
                  </a:lnTo>
                  <a:lnTo>
                    <a:pt x="52295" y="72888"/>
                  </a:lnTo>
                  <a:lnTo>
                    <a:pt x="24101" y="72888"/>
                  </a:lnTo>
                  <a:lnTo>
                    <a:pt x="24101" y="27644"/>
                  </a:lnTo>
                  <a:cubicBezTo>
                    <a:pt x="24101" y="20850"/>
                    <a:pt x="25030" y="16484"/>
                    <a:pt x="26887" y="14547"/>
                  </a:cubicBezTo>
                  <a:cubicBezTo>
                    <a:pt x="28744" y="12611"/>
                    <a:pt x="32531" y="11642"/>
                    <a:pt x="38246" y="11642"/>
                  </a:cubicBezTo>
                  <a:lnTo>
                    <a:pt x="52295" y="11642"/>
                  </a:lnTo>
                  <a:lnTo>
                    <a:pt x="52295" y="188"/>
                  </a:lnTo>
                  <a:lnTo>
                    <a:pt x="38246" y="188"/>
                  </a:lnTo>
                  <a:cubicBezTo>
                    <a:pt x="27673" y="188"/>
                    <a:pt x="20378" y="2157"/>
                    <a:pt x="16362" y="6094"/>
                  </a:cubicBezTo>
                  <a:cubicBezTo>
                    <a:pt x="12345" y="10047"/>
                    <a:pt x="10337" y="17230"/>
                    <a:pt x="10337" y="27644"/>
                  </a:cubicBezTo>
                  <a:lnTo>
                    <a:pt x="10337" y="72888"/>
                  </a:lnTo>
                  <a:lnTo>
                    <a:pt x="288" y="72888"/>
                  </a:lnTo>
                  <a:lnTo>
                    <a:pt x="288" y="83532"/>
                  </a:lnTo>
                  <a:lnTo>
                    <a:pt x="10337" y="83532"/>
                  </a:lnTo>
                  <a:lnTo>
                    <a:pt x="10337" y="107202"/>
                  </a:lnTo>
                  <a:close/>
                </a:path>
              </a:pathLst>
            </a:custGeom>
            <a:solidFill>
              <a:srgbClr val="000000"/>
            </a:solidFill>
            <a:ln w="1524" cap="flat">
              <a:noFill/>
              <a:prstDash val="solid"/>
              <a:round/>
            </a:ln>
          </p:spPr>
          <p:txBody>
            <a:bodyPr rtlCol="0" anchor="ctr"/>
            <a:lstStyle/>
            <a:p>
              <a:endParaRPr lang="en-US"/>
            </a:p>
          </p:txBody>
        </p:sp>
        <p:sp>
          <p:nvSpPr>
            <p:cNvPr id="188" name="Freeform: Shape 187">
              <a:extLst>
                <a:ext uri="{FF2B5EF4-FFF2-40B4-BE49-F238E27FC236}">
                  <a16:creationId xmlns:a16="http://schemas.microsoft.com/office/drawing/2014/main" id="{670D6CC7-68AC-44A0-A46B-6394D638D80D}"/>
                </a:ext>
              </a:extLst>
            </p:cNvPr>
            <p:cNvSpPr/>
            <p:nvPr/>
          </p:nvSpPr>
          <p:spPr>
            <a:xfrm flipV="1">
              <a:off x="9866278" y="5135495"/>
              <a:ext cx="81105" cy="115038"/>
            </a:xfrm>
            <a:custGeom>
              <a:avLst/>
              <a:gdLst>
                <a:gd name="connsiteX0" fmla="*/ 44764 w 81105"/>
                <a:gd name="connsiteY0" fmla="*/ 24163 h 115038"/>
                <a:gd name="connsiteX1" fmla="*/ 33453 w 81105"/>
                <a:gd name="connsiteY1" fmla="*/ 4756 h 115038"/>
                <a:gd name="connsiteX2" fmla="*/ 18737 w 81105"/>
                <a:gd name="connsiteY2" fmla="*/ 208 h 115038"/>
                <a:gd name="connsiteX3" fmla="*/ 7783 w 81105"/>
                <a:gd name="connsiteY3" fmla="*/ 208 h 115038"/>
                <a:gd name="connsiteX4" fmla="*/ 7783 w 81105"/>
                <a:gd name="connsiteY4" fmla="*/ 11662 h 115038"/>
                <a:gd name="connsiteX5" fmla="*/ 15832 w 81105"/>
                <a:gd name="connsiteY5" fmla="*/ 11662 h 115038"/>
                <a:gd name="connsiteX6" fmla="*/ 24595 w 81105"/>
                <a:gd name="connsiteY6" fmla="*/ 14353 h 115038"/>
                <a:gd name="connsiteX7" fmla="*/ 31524 w 81105"/>
                <a:gd name="connsiteY7" fmla="*/ 26997 h 115038"/>
                <a:gd name="connsiteX8" fmla="*/ 33977 w 81105"/>
                <a:gd name="connsiteY8" fmla="*/ 33236 h 115038"/>
                <a:gd name="connsiteX9" fmla="*/ 282 w 81105"/>
                <a:gd name="connsiteY9" fmla="*/ 115246 h 115038"/>
                <a:gd name="connsiteX10" fmla="*/ 14784 w 81105"/>
                <a:gd name="connsiteY10" fmla="*/ 115246 h 115038"/>
                <a:gd name="connsiteX11" fmla="*/ 40835 w 81105"/>
                <a:gd name="connsiteY11" fmla="*/ 50071 h 115038"/>
                <a:gd name="connsiteX12" fmla="*/ 66886 w 81105"/>
                <a:gd name="connsiteY12" fmla="*/ 115246 h 115038"/>
                <a:gd name="connsiteX13" fmla="*/ 81388 w 81105"/>
                <a:gd name="connsiteY13" fmla="*/ 115246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764" y="24163"/>
                  </a:moveTo>
                  <a:cubicBezTo>
                    <a:pt x="40907" y="14242"/>
                    <a:pt x="37136" y="7773"/>
                    <a:pt x="33453" y="4756"/>
                  </a:cubicBezTo>
                  <a:cubicBezTo>
                    <a:pt x="29786" y="1724"/>
                    <a:pt x="24881" y="208"/>
                    <a:pt x="18737" y="208"/>
                  </a:cubicBezTo>
                  <a:lnTo>
                    <a:pt x="7783" y="208"/>
                  </a:lnTo>
                  <a:lnTo>
                    <a:pt x="7783" y="11662"/>
                  </a:lnTo>
                  <a:lnTo>
                    <a:pt x="15832" y="11662"/>
                  </a:lnTo>
                  <a:cubicBezTo>
                    <a:pt x="19594" y="11662"/>
                    <a:pt x="22515" y="12559"/>
                    <a:pt x="24595" y="14353"/>
                  </a:cubicBezTo>
                  <a:cubicBezTo>
                    <a:pt x="26691" y="16131"/>
                    <a:pt x="29000" y="20346"/>
                    <a:pt x="31524" y="26997"/>
                  </a:cubicBezTo>
                  <a:lnTo>
                    <a:pt x="33977" y="33236"/>
                  </a:lnTo>
                  <a:lnTo>
                    <a:pt x="282" y="115246"/>
                  </a:lnTo>
                  <a:lnTo>
                    <a:pt x="14784" y="115246"/>
                  </a:lnTo>
                  <a:lnTo>
                    <a:pt x="40835" y="50071"/>
                  </a:lnTo>
                  <a:lnTo>
                    <a:pt x="66886" y="115246"/>
                  </a:lnTo>
                  <a:lnTo>
                    <a:pt x="81388" y="115246"/>
                  </a:lnTo>
                  <a:close/>
                </a:path>
              </a:pathLst>
            </a:custGeom>
            <a:solidFill>
              <a:srgbClr val="000000"/>
            </a:solidFill>
            <a:ln w="1524" cap="flat">
              <a:noFill/>
              <a:prstDash val="solid"/>
              <a:round/>
            </a:ln>
          </p:spPr>
          <p:txBody>
            <a:bodyPr rtlCol="0" anchor="ctr"/>
            <a:lstStyle/>
            <a:p>
              <a:endParaRPr lang="en-US"/>
            </a:p>
          </p:txBody>
        </p:sp>
      </p:grpSp>
      <p:sp>
        <p:nvSpPr>
          <p:cNvPr id="189" name="Freeform: Shape 188">
            <a:extLst>
              <a:ext uri="{FF2B5EF4-FFF2-40B4-BE49-F238E27FC236}">
                <a16:creationId xmlns:a16="http://schemas.microsoft.com/office/drawing/2014/main" id="{9BE54294-A9DB-4103-AE66-8AAE9B21DCE9}"/>
              </a:ext>
            </a:extLst>
          </p:cNvPr>
          <p:cNvSpPr/>
          <p:nvPr/>
        </p:nvSpPr>
        <p:spPr>
          <a:xfrm>
            <a:off x="8482603" y="5389203"/>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FF0000"/>
            </a:solidFill>
            <a:prstDash val="solid"/>
            <a:round/>
          </a:ln>
        </p:spPr>
        <p:txBody>
          <a:bodyPr rtlCol="0" anchor="ctr"/>
          <a:lstStyle/>
          <a:p>
            <a:endParaRPr lang="en-US"/>
          </a:p>
        </p:txBody>
      </p:sp>
      <p:grpSp>
        <p:nvGrpSpPr>
          <p:cNvPr id="190" name="Graphic 4">
            <a:extLst>
              <a:ext uri="{FF2B5EF4-FFF2-40B4-BE49-F238E27FC236}">
                <a16:creationId xmlns:a16="http://schemas.microsoft.com/office/drawing/2014/main" id="{384BE76E-C3EE-4B53-A4D0-E2692D01BCF4}"/>
              </a:ext>
            </a:extLst>
          </p:cNvPr>
          <p:cNvGrpSpPr/>
          <p:nvPr/>
        </p:nvGrpSpPr>
        <p:grpSpPr>
          <a:xfrm>
            <a:off x="8919371" y="5326743"/>
            <a:ext cx="1028596" cy="117967"/>
            <a:chOff x="8919371" y="5326743"/>
            <a:chExt cx="1028596" cy="117967"/>
          </a:xfrm>
          <a:solidFill>
            <a:srgbClr val="000000"/>
          </a:solidFill>
        </p:grpSpPr>
        <p:sp>
          <p:nvSpPr>
            <p:cNvPr id="191" name="Freeform: Shape 190">
              <a:extLst>
                <a:ext uri="{FF2B5EF4-FFF2-40B4-BE49-F238E27FC236}">
                  <a16:creationId xmlns:a16="http://schemas.microsoft.com/office/drawing/2014/main" id="{98010E35-D2A5-465D-8648-E5B16D6808F7}"/>
                </a:ext>
              </a:extLst>
            </p:cNvPr>
            <p:cNvSpPr/>
            <p:nvPr/>
          </p:nvSpPr>
          <p:spPr>
            <a:xfrm flipV="1">
              <a:off x="8919371" y="5329433"/>
              <a:ext cx="78200" cy="115276"/>
            </a:xfrm>
            <a:custGeom>
              <a:avLst/>
              <a:gdLst>
                <a:gd name="connsiteX0" fmla="*/ 71739 w 78200"/>
                <a:gd name="connsiteY0" fmla="*/ 109832 h 115276"/>
                <a:gd name="connsiteX1" fmla="*/ 71739 w 78200"/>
                <a:gd name="connsiteY1" fmla="*/ 95163 h 115276"/>
                <a:gd name="connsiteX2" fmla="*/ 55594 w 78200"/>
                <a:gd name="connsiteY2" fmla="*/ 101259 h 115276"/>
                <a:gd name="connsiteX3" fmla="*/ 40926 w 78200"/>
                <a:gd name="connsiteY3" fmla="*/ 103283 h 115276"/>
                <a:gd name="connsiteX4" fmla="*/ 21995 w 78200"/>
                <a:gd name="connsiteY4" fmla="*/ 98521 h 115276"/>
                <a:gd name="connsiteX5" fmla="*/ 15327 w 78200"/>
                <a:gd name="connsiteY5" fmla="*/ 84971 h 115276"/>
                <a:gd name="connsiteX6" fmla="*/ 19756 w 78200"/>
                <a:gd name="connsiteY6" fmla="*/ 73827 h 115276"/>
                <a:gd name="connsiteX7" fmla="*/ 36544 w 78200"/>
                <a:gd name="connsiteY7" fmla="*/ 67779 h 115276"/>
                <a:gd name="connsiteX8" fmla="*/ 45617 w 78200"/>
                <a:gd name="connsiteY8" fmla="*/ 65921 h 115276"/>
                <a:gd name="connsiteX9" fmla="*/ 70429 w 78200"/>
                <a:gd name="connsiteY9" fmla="*/ 54634 h 115276"/>
                <a:gd name="connsiteX10" fmla="*/ 78430 w 78200"/>
                <a:gd name="connsiteY10" fmla="*/ 33036 h 115276"/>
                <a:gd name="connsiteX11" fmla="*/ 67596 w 78200"/>
                <a:gd name="connsiteY11" fmla="*/ 8533 h 115276"/>
                <a:gd name="connsiteX12" fmla="*/ 35877 w 78200"/>
                <a:gd name="connsiteY12" fmla="*/ 199 h 115276"/>
                <a:gd name="connsiteX13" fmla="*/ 19090 w 78200"/>
                <a:gd name="connsiteY13" fmla="*/ 1985 h 115276"/>
                <a:gd name="connsiteX14" fmla="*/ 682 w 78200"/>
                <a:gd name="connsiteY14" fmla="*/ 7271 h 115276"/>
                <a:gd name="connsiteX15" fmla="*/ 682 w 78200"/>
                <a:gd name="connsiteY15" fmla="*/ 22749 h 115276"/>
                <a:gd name="connsiteX16" fmla="*/ 18613 w 78200"/>
                <a:gd name="connsiteY16" fmla="*/ 15010 h 115276"/>
                <a:gd name="connsiteX17" fmla="*/ 35877 w 78200"/>
                <a:gd name="connsiteY17" fmla="*/ 12415 h 115276"/>
                <a:gd name="connsiteX18" fmla="*/ 55737 w 78200"/>
                <a:gd name="connsiteY18" fmla="*/ 17463 h 115276"/>
                <a:gd name="connsiteX19" fmla="*/ 62738 w 78200"/>
                <a:gd name="connsiteY19" fmla="*/ 31917 h 115276"/>
                <a:gd name="connsiteX20" fmla="*/ 57713 w 78200"/>
                <a:gd name="connsiteY20" fmla="*/ 44704 h 115276"/>
                <a:gd name="connsiteX21" fmla="*/ 41235 w 78200"/>
                <a:gd name="connsiteY21" fmla="*/ 51634 h 115276"/>
                <a:gd name="connsiteX22" fmla="*/ 32067 w 78200"/>
                <a:gd name="connsiteY22" fmla="*/ 53420 h 115276"/>
                <a:gd name="connsiteX23" fmla="*/ 7731 w 78200"/>
                <a:gd name="connsiteY23" fmla="*/ 63897 h 115276"/>
                <a:gd name="connsiteX24" fmla="*/ 230 w 78200"/>
                <a:gd name="connsiteY24" fmla="*/ 83781 h 115276"/>
                <a:gd name="connsiteX25" fmla="*/ 10612 w 78200"/>
                <a:gd name="connsiteY25" fmla="*/ 106998 h 115276"/>
                <a:gd name="connsiteX26" fmla="*/ 39211 w 78200"/>
                <a:gd name="connsiteY26" fmla="*/ 115475 h 115276"/>
                <a:gd name="connsiteX27" fmla="*/ 55142 w 78200"/>
                <a:gd name="connsiteY27" fmla="*/ 114046 h 115276"/>
                <a:gd name="connsiteX28" fmla="*/ 71739 w 78200"/>
                <a:gd name="connsiteY28" fmla="*/ 10983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739" y="109832"/>
                  </a:moveTo>
                  <a:lnTo>
                    <a:pt x="71739" y="95163"/>
                  </a:lnTo>
                  <a:cubicBezTo>
                    <a:pt x="66040" y="97894"/>
                    <a:pt x="60658" y="99926"/>
                    <a:pt x="55594" y="101259"/>
                  </a:cubicBezTo>
                  <a:cubicBezTo>
                    <a:pt x="50530" y="102608"/>
                    <a:pt x="45640" y="103283"/>
                    <a:pt x="40926" y="103283"/>
                  </a:cubicBezTo>
                  <a:cubicBezTo>
                    <a:pt x="32750" y="103283"/>
                    <a:pt x="26440" y="101696"/>
                    <a:pt x="21995" y="98521"/>
                  </a:cubicBezTo>
                  <a:cubicBezTo>
                    <a:pt x="17550" y="95346"/>
                    <a:pt x="15327" y="90829"/>
                    <a:pt x="15327" y="84971"/>
                  </a:cubicBezTo>
                  <a:cubicBezTo>
                    <a:pt x="15327" y="80050"/>
                    <a:pt x="16804" y="76335"/>
                    <a:pt x="19756" y="73827"/>
                  </a:cubicBezTo>
                  <a:cubicBezTo>
                    <a:pt x="22709" y="71335"/>
                    <a:pt x="28305" y="69319"/>
                    <a:pt x="36544" y="67779"/>
                  </a:cubicBezTo>
                  <a:lnTo>
                    <a:pt x="45617" y="65921"/>
                  </a:lnTo>
                  <a:cubicBezTo>
                    <a:pt x="56824" y="63778"/>
                    <a:pt x="65095" y="60016"/>
                    <a:pt x="70429" y="54634"/>
                  </a:cubicBezTo>
                  <a:cubicBezTo>
                    <a:pt x="75763" y="49252"/>
                    <a:pt x="78430" y="42053"/>
                    <a:pt x="78430" y="33036"/>
                  </a:cubicBezTo>
                  <a:cubicBezTo>
                    <a:pt x="78430" y="22257"/>
                    <a:pt x="74819" y="14089"/>
                    <a:pt x="67596" y="8533"/>
                  </a:cubicBezTo>
                  <a:cubicBezTo>
                    <a:pt x="60388" y="2977"/>
                    <a:pt x="49816" y="199"/>
                    <a:pt x="35877" y="199"/>
                  </a:cubicBezTo>
                  <a:cubicBezTo>
                    <a:pt x="30623" y="199"/>
                    <a:pt x="25027" y="794"/>
                    <a:pt x="19090" y="1985"/>
                  </a:cubicBezTo>
                  <a:cubicBezTo>
                    <a:pt x="13168" y="3175"/>
                    <a:pt x="7032" y="4937"/>
                    <a:pt x="682" y="7271"/>
                  </a:cubicBezTo>
                  <a:lnTo>
                    <a:pt x="682" y="22749"/>
                  </a:lnTo>
                  <a:cubicBezTo>
                    <a:pt x="6778" y="19336"/>
                    <a:pt x="12755" y="16756"/>
                    <a:pt x="18613" y="15010"/>
                  </a:cubicBezTo>
                  <a:cubicBezTo>
                    <a:pt x="24471" y="13280"/>
                    <a:pt x="30226" y="12415"/>
                    <a:pt x="35877" y="12415"/>
                  </a:cubicBezTo>
                  <a:cubicBezTo>
                    <a:pt x="44450" y="12415"/>
                    <a:pt x="51070" y="14097"/>
                    <a:pt x="55737" y="17463"/>
                  </a:cubicBezTo>
                  <a:cubicBezTo>
                    <a:pt x="60404" y="20844"/>
                    <a:pt x="62738" y="25662"/>
                    <a:pt x="62738" y="31917"/>
                  </a:cubicBezTo>
                  <a:cubicBezTo>
                    <a:pt x="62738" y="37362"/>
                    <a:pt x="61063" y="41625"/>
                    <a:pt x="57713" y="44704"/>
                  </a:cubicBezTo>
                  <a:cubicBezTo>
                    <a:pt x="54364" y="47784"/>
                    <a:pt x="48871" y="50094"/>
                    <a:pt x="41235" y="51634"/>
                  </a:cubicBezTo>
                  <a:lnTo>
                    <a:pt x="32067" y="53420"/>
                  </a:lnTo>
                  <a:cubicBezTo>
                    <a:pt x="20860" y="55642"/>
                    <a:pt x="12747" y="59135"/>
                    <a:pt x="7731" y="63897"/>
                  </a:cubicBezTo>
                  <a:cubicBezTo>
                    <a:pt x="2730" y="68660"/>
                    <a:pt x="230" y="75288"/>
                    <a:pt x="230" y="83781"/>
                  </a:cubicBezTo>
                  <a:cubicBezTo>
                    <a:pt x="230" y="93607"/>
                    <a:pt x="3691" y="101346"/>
                    <a:pt x="10612" y="106998"/>
                  </a:cubicBezTo>
                  <a:cubicBezTo>
                    <a:pt x="17534" y="112649"/>
                    <a:pt x="27067" y="115475"/>
                    <a:pt x="39211" y="115475"/>
                  </a:cubicBezTo>
                  <a:cubicBezTo>
                    <a:pt x="44434" y="115475"/>
                    <a:pt x="49744" y="114999"/>
                    <a:pt x="55142" y="114046"/>
                  </a:cubicBezTo>
                  <a:cubicBezTo>
                    <a:pt x="60555" y="113110"/>
                    <a:pt x="66087" y="111705"/>
                    <a:pt x="71739" y="109832"/>
                  </a:cubicBezTo>
                  <a:close/>
                </a:path>
              </a:pathLst>
            </a:custGeom>
            <a:solidFill>
              <a:srgbClr val="000000"/>
            </a:solidFill>
            <a:ln w="1524" cap="flat">
              <a:noFill/>
              <a:prstDash val="solid"/>
              <a:round/>
            </a:ln>
          </p:spPr>
          <p:txBody>
            <a:bodyPr rtlCol="0" anchor="ctr"/>
            <a:lstStyle/>
            <a:p>
              <a:endParaRPr lang="en-US"/>
            </a:p>
          </p:txBody>
        </p:sp>
        <p:sp>
          <p:nvSpPr>
            <p:cNvPr id="192" name="Freeform: Shape 191">
              <a:extLst>
                <a:ext uri="{FF2B5EF4-FFF2-40B4-BE49-F238E27FC236}">
                  <a16:creationId xmlns:a16="http://schemas.microsoft.com/office/drawing/2014/main" id="{9108D87B-E7F8-4659-BFBD-8293BC826730}"/>
                </a:ext>
              </a:extLst>
            </p:cNvPr>
            <p:cNvSpPr/>
            <p:nvPr/>
          </p:nvSpPr>
          <p:spPr>
            <a:xfrm flipV="1">
              <a:off x="9015205" y="5357199"/>
              <a:ext cx="70413" cy="87510"/>
            </a:xfrm>
            <a:custGeom>
              <a:avLst/>
              <a:gdLst>
                <a:gd name="connsiteX0" fmla="*/ 43339 w 70413"/>
                <a:gd name="connsiteY0" fmla="*/ 44262 h 87510"/>
                <a:gd name="connsiteX1" fmla="*/ 20336 w 70413"/>
                <a:gd name="connsiteY1" fmla="*/ 40476 h 87510"/>
                <a:gd name="connsiteX2" fmla="*/ 13930 w 70413"/>
                <a:gd name="connsiteY2" fmla="*/ 27522 h 87510"/>
                <a:gd name="connsiteX3" fmla="*/ 18740 w 70413"/>
                <a:gd name="connsiteY3" fmla="*/ 15949 h 87510"/>
                <a:gd name="connsiteX4" fmla="*/ 31790 w 70413"/>
                <a:gd name="connsiteY4" fmla="*/ 11686 h 87510"/>
                <a:gd name="connsiteX5" fmla="*/ 50078 w 70413"/>
                <a:gd name="connsiteY5" fmla="*/ 19759 h 87510"/>
                <a:gd name="connsiteX6" fmla="*/ 56959 w 70413"/>
                <a:gd name="connsiteY6" fmla="*/ 41214 h 87510"/>
                <a:gd name="connsiteX7" fmla="*/ 56959 w 70413"/>
                <a:gd name="connsiteY7" fmla="*/ 44262 h 87510"/>
                <a:gd name="connsiteX8" fmla="*/ 70652 w 70413"/>
                <a:gd name="connsiteY8" fmla="*/ 49929 h 87510"/>
                <a:gd name="connsiteX9" fmla="*/ 70652 w 70413"/>
                <a:gd name="connsiteY9" fmla="*/ 2376 h 87510"/>
                <a:gd name="connsiteX10" fmla="*/ 56959 w 70413"/>
                <a:gd name="connsiteY10" fmla="*/ 2376 h 87510"/>
                <a:gd name="connsiteX11" fmla="*/ 56959 w 70413"/>
                <a:gd name="connsiteY11" fmla="*/ 15020 h 87510"/>
                <a:gd name="connsiteX12" fmla="*/ 45267 w 70413"/>
                <a:gd name="connsiteY12" fmla="*/ 3828 h 87510"/>
                <a:gd name="connsiteX13" fmla="*/ 28146 w 70413"/>
                <a:gd name="connsiteY13" fmla="*/ 209 h 87510"/>
                <a:gd name="connsiteX14" fmla="*/ 7787 w 70413"/>
                <a:gd name="connsiteY14" fmla="*/ 7400 h 87510"/>
                <a:gd name="connsiteX15" fmla="*/ 238 w 70413"/>
                <a:gd name="connsiteY15" fmla="*/ 26641 h 87510"/>
                <a:gd name="connsiteX16" fmla="*/ 9644 w 70413"/>
                <a:gd name="connsiteY16" fmla="*/ 47834 h 87510"/>
                <a:gd name="connsiteX17" fmla="*/ 37743 w 70413"/>
                <a:gd name="connsiteY17" fmla="*/ 54977 h 87510"/>
                <a:gd name="connsiteX18" fmla="*/ 56959 w 70413"/>
                <a:gd name="connsiteY18" fmla="*/ 54977 h 87510"/>
                <a:gd name="connsiteX19" fmla="*/ 56959 w 70413"/>
                <a:gd name="connsiteY19" fmla="*/ 56335 h 87510"/>
                <a:gd name="connsiteX20" fmla="*/ 50744 w 70413"/>
                <a:gd name="connsiteY20" fmla="*/ 70956 h 87510"/>
                <a:gd name="connsiteX21" fmla="*/ 33290 w 70413"/>
                <a:gd name="connsiteY21" fmla="*/ 76123 h 87510"/>
                <a:gd name="connsiteX22" fmla="*/ 19359 w 70413"/>
                <a:gd name="connsiteY22" fmla="*/ 74408 h 87510"/>
                <a:gd name="connsiteX23" fmla="*/ 6358 w 70413"/>
                <a:gd name="connsiteY23" fmla="*/ 69265 h 87510"/>
                <a:gd name="connsiteX24" fmla="*/ 6358 w 70413"/>
                <a:gd name="connsiteY24" fmla="*/ 81933 h 87510"/>
                <a:gd name="connsiteX25" fmla="*/ 20931 w 70413"/>
                <a:gd name="connsiteY25" fmla="*/ 86267 h 87510"/>
                <a:gd name="connsiteX26" fmla="*/ 34695 w 70413"/>
                <a:gd name="connsiteY26" fmla="*/ 87720 h 87510"/>
                <a:gd name="connsiteX27" fmla="*/ 61722 w 70413"/>
                <a:gd name="connsiteY27" fmla="*/ 78338 h 87510"/>
                <a:gd name="connsiteX28" fmla="*/ 70652 w 70413"/>
                <a:gd name="connsiteY28" fmla="*/ 499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39" y="44262"/>
                  </a:moveTo>
                  <a:cubicBezTo>
                    <a:pt x="32274" y="44262"/>
                    <a:pt x="24606" y="43000"/>
                    <a:pt x="20336" y="40476"/>
                  </a:cubicBezTo>
                  <a:cubicBezTo>
                    <a:pt x="16065" y="37952"/>
                    <a:pt x="13930" y="33633"/>
                    <a:pt x="13930" y="27522"/>
                  </a:cubicBezTo>
                  <a:cubicBezTo>
                    <a:pt x="13930" y="22664"/>
                    <a:pt x="15534" y="18806"/>
                    <a:pt x="18740" y="15949"/>
                  </a:cubicBezTo>
                  <a:cubicBezTo>
                    <a:pt x="21947" y="13107"/>
                    <a:pt x="26297" y="11686"/>
                    <a:pt x="31790" y="11686"/>
                  </a:cubicBezTo>
                  <a:cubicBezTo>
                    <a:pt x="39394" y="11686"/>
                    <a:pt x="45490" y="14377"/>
                    <a:pt x="50078" y="19759"/>
                  </a:cubicBezTo>
                  <a:cubicBezTo>
                    <a:pt x="54665" y="25140"/>
                    <a:pt x="56959" y="32292"/>
                    <a:pt x="56959" y="41214"/>
                  </a:cubicBezTo>
                  <a:lnTo>
                    <a:pt x="56959" y="44262"/>
                  </a:lnTo>
                  <a:close/>
                  <a:moveTo>
                    <a:pt x="70652" y="49929"/>
                  </a:moveTo>
                  <a:lnTo>
                    <a:pt x="70652" y="2376"/>
                  </a:lnTo>
                  <a:lnTo>
                    <a:pt x="56959" y="2376"/>
                  </a:lnTo>
                  <a:lnTo>
                    <a:pt x="56959" y="15020"/>
                  </a:lnTo>
                  <a:cubicBezTo>
                    <a:pt x="53832" y="9972"/>
                    <a:pt x="49935" y="6241"/>
                    <a:pt x="45267" y="3828"/>
                  </a:cubicBezTo>
                  <a:cubicBezTo>
                    <a:pt x="40600" y="1415"/>
                    <a:pt x="34893" y="209"/>
                    <a:pt x="28146" y="209"/>
                  </a:cubicBezTo>
                  <a:cubicBezTo>
                    <a:pt x="19621" y="209"/>
                    <a:pt x="12835" y="2606"/>
                    <a:pt x="7787" y="7400"/>
                  </a:cubicBezTo>
                  <a:cubicBezTo>
                    <a:pt x="2754" y="12194"/>
                    <a:pt x="238" y="18608"/>
                    <a:pt x="238" y="26641"/>
                  </a:cubicBezTo>
                  <a:cubicBezTo>
                    <a:pt x="238" y="36007"/>
                    <a:pt x="3373" y="43071"/>
                    <a:pt x="9644" y="47834"/>
                  </a:cubicBezTo>
                  <a:cubicBezTo>
                    <a:pt x="15930" y="52596"/>
                    <a:pt x="25297" y="54977"/>
                    <a:pt x="37743" y="54977"/>
                  </a:cubicBezTo>
                  <a:lnTo>
                    <a:pt x="56959" y="54977"/>
                  </a:lnTo>
                  <a:lnTo>
                    <a:pt x="56959" y="56335"/>
                  </a:lnTo>
                  <a:cubicBezTo>
                    <a:pt x="56959" y="62637"/>
                    <a:pt x="54888" y="67511"/>
                    <a:pt x="50744" y="70956"/>
                  </a:cubicBezTo>
                  <a:cubicBezTo>
                    <a:pt x="46601" y="74400"/>
                    <a:pt x="40783" y="76123"/>
                    <a:pt x="33290" y="76123"/>
                  </a:cubicBezTo>
                  <a:cubicBezTo>
                    <a:pt x="28527" y="76123"/>
                    <a:pt x="23884" y="75551"/>
                    <a:pt x="19359" y="74408"/>
                  </a:cubicBezTo>
                  <a:cubicBezTo>
                    <a:pt x="14851" y="73265"/>
                    <a:pt x="10517" y="71551"/>
                    <a:pt x="6358" y="69265"/>
                  </a:cubicBezTo>
                  <a:lnTo>
                    <a:pt x="6358" y="81933"/>
                  </a:lnTo>
                  <a:cubicBezTo>
                    <a:pt x="11358" y="83870"/>
                    <a:pt x="16216" y="85315"/>
                    <a:pt x="20931" y="86267"/>
                  </a:cubicBezTo>
                  <a:cubicBezTo>
                    <a:pt x="25646" y="87235"/>
                    <a:pt x="30234" y="87720"/>
                    <a:pt x="34695" y="87720"/>
                  </a:cubicBezTo>
                  <a:cubicBezTo>
                    <a:pt x="46760" y="87720"/>
                    <a:pt x="55769" y="84592"/>
                    <a:pt x="61722" y="78338"/>
                  </a:cubicBezTo>
                  <a:cubicBezTo>
                    <a:pt x="67675" y="72099"/>
                    <a:pt x="70652" y="62629"/>
                    <a:pt x="70652" y="49929"/>
                  </a:cubicBezTo>
                  <a:close/>
                </a:path>
              </a:pathLst>
            </a:custGeom>
            <a:solidFill>
              <a:srgbClr val="000000"/>
            </a:solidFill>
            <a:ln w="1524" cap="flat">
              <a:noFill/>
              <a:prstDash val="solid"/>
              <a:round/>
            </a:ln>
          </p:spPr>
          <p:txBody>
            <a:bodyPr rtlCol="0" anchor="ctr"/>
            <a:lstStyle/>
            <a:p>
              <a:endParaRPr lang="en-US"/>
            </a:p>
          </p:txBody>
        </p:sp>
        <p:sp>
          <p:nvSpPr>
            <p:cNvPr id="193" name="Freeform: Shape 192">
              <a:extLst>
                <a:ext uri="{FF2B5EF4-FFF2-40B4-BE49-F238E27FC236}">
                  <a16:creationId xmlns:a16="http://schemas.microsoft.com/office/drawing/2014/main" id="{E07004FF-825D-439C-8E3B-C9923929AB0E}"/>
                </a:ext>
              </a:extLst>
            </p:cNvPr>
            <p:cNvSpPr/>
            <p:nvPr/>
          </p:nvSpPr>
          <p:spPr>
            <a:xfrm flipV="1">
              <a:off x="9113286" y="5357199"/>
              <a:ext cx="69818" cy="85344"/>
            </a:xfrm>
            <a:custGeom>
              <a:avLst/>
              <a:gdLst>
                <a:gd name="connsiteX0" fmla="*/ 70058 w 69818"/>
                <a:gd name="connsiteY0" fmla="*/ 50524 h 85344"/>
                <a:gd name="connsiteX1" fmla="*/ 70058 w 69818"/>
                <a:gd name="connsiteY1" fmla="*/ 208 h 85344"/>
                <a:gd name="connsiteX2" fmla="*/ 56366 w 69818"/>
                <a:gd name="connsiteY2" fmla="*/ 208 h 85344"/>
                <a:gd name="connsiteX3" fmla="*/ 56366 w 69818"/>
                <a:gd name="connsiteY3" fmla="*/ 50071 h 85344"/>
                <a:gd name="connsiteX4" fmla="*/ 51747 w 69818"/>
                <a:gd name="connsiteY4" fmla="*/ 67764 h 85344"/>
                <a:gd name="connsiteX5" fmla="*/ 37912 w 69818"/>
                <a:gd name="connsiteY5" fmla="*/ 73646 h 85344"/>
                <a:gd name="connsiteX6" fmla="*/ 20409 w 69818"/>
                <a:gd name="connsiteY6" fmla="*/ 66573 h 85344"/>
                <a:gd name="connsiteX7" fmla="*/ 14004 w 69818"/>
                <a:gd name="connsiteY7" fmla="*/ 47309 h 85344"/>
                <a:gd name="connsiteX8" fmla="*/ 14004 w 69818"/>
                <a:gd name="connsiteY8" fmla="*/ 208 h 85344"/>
                <a:gd name="connsiteX9" fmla="*/ 240 w 69818"/>
                <a:gd name="connsiteY9" fmla="*/ 208 h 85344"/>
                <a:gd name="connsiteX10" fmla="*/ 240 w 69818"/>
                <a:gd name="connsiteY10" fmla="*/ 83552 h 85344"/>
                <a:gd name="connsiteX11" fmla="*/ 14004 w 69818"/>
                <a:gd name="connsiteY11" fmla="*/ 83552 h 85344"/>
                <a:gd name="connsiteX12" fmla="*/ 14004 w 69818"/>
                <a:gd name="connsiteY12" fmla="*/ 70598 h 85344"/>
                <a:gd name="connsiteX13" fmla="*/ 25577 w 69818"/>
                <a:gd name="connsiteY13" fmla="*/ 81837 h 85344"/>
                <a:gd name="connsiteX14" fmla="*/ 40960 w 69818"/>
                <a:gd name="connsiteY14" fmla="*/ 85552 h 85344"/>
                <a:gd name="connsiteX15" fmla="*/ 62677 w 69818"/>
                <a:gd name="connsiteY15" fmla="*/ 76670 h 85344"/>
                <a:gd name="connsiteX16" fmla="*/ 70058 w 69818"/>
                <a:gd name="connsiteY16" fmla="*/ 50524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058" y="50524"/>
                  </a:moveTo>
                  <a:lnTo>
                    <a:pt x="70058" y="208"/>
                  </a:lnTo>
                  <a:lnTo>
                    <a:pt x="56366" y="208"/>
                  </a:lnTo>
                  <a:lnTo>
                    <a:pt x="56366" y="50071"/>
                  </a:lnTo>
                  <a:cubicBezTo>
                    <a:pt x="56366" y="57961"/>
                    <a:pt x="54826" y="63859"/>
                    <a:pt x="51747" y="67764"/>
                  </a:cubicBezTo>
                  <a:cubicBezTo>
                    <a:pt x="48667" y="71685"/>
                    <a:pt x="44055" y="73646"/>
                    <a:pt x="37912" y="73646"/>
                  </a:cubicBezTo>
                  <a:cubicBezTo>
                    <a:pt x="30514" y="73646"/>
                    <a:pt x="24680" y="71288"/>
                    <a:pt x="20409" y="66573"/>
                  </a:cubicBezTo>
                  <a:cubicBezTo>
                    <a:pt x="16139" y="61874"/>
                    <a:pt x="14004" y="55453"/>
                    <a:pt x="14004" y="47309"/>
                  </a:cubicBezTo>
                  <a:lnTo>
                    <a:pt x="14004" y="208"/>
                  </a:lnTo>
                  <a:lnTo>
                    <a:pt x="240" y="208"/>
                  </a:lnTo>
                  <a:lnTo>
                    <a:pt x="240" y="83552"/>
                  </a:lnTo>
                  <a:lnTo>
                    <a:pt x="14004" y="83552"/>
                  </a:lnTo>
                  <a:lnTo>
                    <a:pt x="14004" y="70598"/>
                  </a:lnTo>
                  <a:cubicBezTo>
                    <a:pt x="17290" y="75614"/>
                    <a:pt x="21148" y="79361"/>
                    <a:pt x="25577" y="81837"/>
                  </a:cubicBezTo>
                  <a:cubicBezTo>
                    <a:pt x="30022" y="84314"/>
                    <a:pt x="35149" y="85552"/>
                    <a:pt x="40960" y="85552"/>
                  </a:cubicBezTo>
                  <a:cubicBezTo>
                    <a:pt x="50532" y="85552"/>
                    <a:pt x="57771" y="82591"/>
                    <a:pt x="62677" y="76670"/>
                  </a:cubicBezTo>
                  <a:cubicBezTo>
                    <a:pt x="67598" y="70748"/>
                    <a:pt x="70058" y="62033"/>
                    <a:pt x="70058" y="50524"/>
                  </a:cubicBezTo>
                  <a:close/>
                </a:path>
              </a:pathLst>
            </a:custGeom>
            <a:solidFill>
              <a:srgbClr val="000000"/>
            </a:solidFill>
            <a:ln w="1524" cap="flat">
              <a:noFill/>
              <a:prstDash val="solid"/>
              <a:round/>
            </a:ln>
          </p:spPr>
          <p:txBody>
            <a:bodyPr rtlCol="0" anchor="ctr"/>
            <a:lstStyle/>
            <a:p>
              <a:endParaRPr lang="en-US"/>
            </a:p>
          </p:txBody>
        </p:sp>
        <p:sp>
          <p:nvSpPr>
            <p:cNvPr id="194" name="Freeform: Shape 193">
              <a:extLst>
                <a:ext uri="{FF2B5EF4-FFF2-40B4-BE49-F238E27FC236}">
                  <a16:creationId xmlns:a16="http://schemas.microsoft.com/office/drawing/2014/main" id="{4BEEAC94-F858-492B-BF3D-439C3C8A63CA}"/>
                </a:ext>
              </a:extLst>
            </p:cNvPr>
            <p:cNvSpPr/>
            <p:nvPr/>
          </p:nvSpPr>
          <p:spPr>
            <a:xfrm flipV="1">
              <a:off x="9196040" y="5442543"/>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95" name="Freeform: Shape 194">
              <a:extLst>
                <a:ext uri="{FF2B5EF4-FFF2-40B4-BE49-F238E27FC236}">
                  <a16:creationId xmlns:a16="http://schemas.microsoft.com/office/drawing/2014/main" id="{76E40E90-AF2D-4482-BE6D-471D440A01F0}"/>
                </a:ext>
              </a:extLst>
            </p:cNvPr>
            <p:cNvSpPr/>
            <p:nvPr/>
          </p:nvSpPr>
          <p:spPr>
            <a:xfrm flipV="1">
              <a:off x="9259438" y="5331434"/>
              <a:ext cx="63841" cy="111109"/>
            </a:xfrm>
            <a:custGeom>
              <a:avLst/>
              <a:gdLst>
                <a:gd name="connsiteX0" fmla="*/ 249 w 63841"/>
                <a:gd name="connsiteY0" fmla="*/ 111308 h 111109"/>
                <a:gd name="connsiteX1" fmla="*/ 64090 w 63841"/>
                <a:gd name="connsiteY1" fmla="*/ 111308 h 111109"/>
                <a:gd name="connsiteX2" fmla="*/ 64090 w 63841"/>
                <a:gd name="connsiteY2" fmla="*/ 98640 h 111109"/>
                <a:gd name="connsiteX3" fmla="*/ 15275 w 63841"/>
                <a:gd name="connsiteY3" fmla="*/ 98640 h 111109"/>
                <a:gd name="connsiteX4" fmla="*/ 15275 w 63841"/>
                <a:gd name="connsiteY4" fmla="*/ 65897 h 111109"/>
                <a:gd name="connsiteX5" fmla="*/ 59328 w 63841"/>
                <a:gd name="connsiteY5" fmla="*/ 65897 h 111109"/>
                <a:gd name="connsiteX6" fmla="*/ 59328 w 63841"/>
                <a:gd name="connsiteY6" fmla="*/ 53253 h 111109"/>
                <a:gd name="connsiteX7" fmla="*/ 15275 w 63841"/>
                <a:gd name="connsiteY7" fmla="*/ 53253 h 111109"/>
                <a:gd name="connsiteX8" fmla="*/ 15275 w 63841"/>
                <a:gd name="connsiteY8" fmla="*/ 199 h 111109"/>
                <a:gd name="connsiteX9" fmla="*/ 249 w 63841"/>
                <a:gd name="connsiteY9" fmla="*/ 19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41" h="111109">
                  <a:moveTo>
                    <a:pt x="249" y="111308"/>
                  </a:moveTo>
                  <a:lnTo>
                    <a:pt x="64090" y="111308"/>
                  </a:lnTo>
                  <a:lnTo>
                    <a:pt x="64090" y="98640"/>
                  </a:lnTo>
                  <a:lnTo>
                    <a:pt x="15275" y="98640"/>
                  </a:lnTo>
                  <a:lnTo>
                    <a:pt x="15275" y="65897"/>
                  </a:lnTo>
                  <a:lnTo>
                    <a:pt x="59328" y="65897"/>
                  </a:lnTo>
                  <a:lnTo>
                    <a:pt x="59328" y="53253"/>
                  </a:lnTo>
                  <a:lnTo>
                    <a:pt x="15275" y="53253"/>
                  </a:lnTo>
                  <a:lnTo>
                    <a:pt x="15275" y="199"/>
                  </a:lnTo>
                  <a:lnTo>
                    <a:pt x="249" y="199"/>
                  </a:lnTo>
                  <a:close/>
                </a:path>
              </a:pathLst>
            </a:custGeom>
            <a:solidFill>
              <a:srgbClr val="000000"/>
            </a:solidFill>
            <a:ln w="1524" cap="flat">
              <a:noFill/>
              <a:prstDash val="solid"/>
              <a:round/>
            </a:ln>
          </p:spPr>
          <p:txBody>
            <a:bodyPr rtlCol="0" anchor="ctr"/>
            <a:lstStyle/>
            <a:p>
              <a:endParaRPr lang="en-US"/>
            </a:p>
          </p:txBody>
        </p:sp>
        <p:sp>
          <p:nvSpPr>
            <p:cNvPr id="196" name="Freeform: Shape 195">
              <a:extLst>
                <a:ext uri="{FF2B5EF4-FFF2-40B4-BE49-F238E27FC236}">
                  <a16:creationId xmlns:a16="http://schemas.microsoft.com/office/drawing/2014/main" id="{D7A84D1B-EF58-4EF0-A322-68EE665535E3}"/>
                </a:ext>
              </a:extLst>
            </p:cNvPr>
            <p:cNvSpPr/>
            <p:nvPr/>
          </p:nvSpPr>
          <p:spPr>
            <a:xfrm flipV="1">
              <a:off x="9334929" y="5357199"/>
              <a:ext cx="48815" cy="85344"/>
            </a:xfrm>
            <a:custGeom>
              <a:avLst/>
              <a:gdLst>
                <a:gd name="connsiteX0" fmla="*/ 49074 w 48815"/>
                <a:gd name="connsiteY0" fmla="*/ 70764 h 85344"/>
                <a:gd name="connsiteX1" fmla="*/ 44049 w 48815"/>
                <a:gd name="connsiteY1" fmla="*/ 72717 h 85344"/>
                <a:gd name="connsiteX2" fmla="*/ 38072 w 48815"/>
                <a:gd name="connsiteY2" fmla="*/ 73360 h 85344"/>
                <a:gd name="connsiteX3" fmla="*/ 20237 w 48815"/>
                <a:gd name="connsiteY3" fmla="*/ 65811 h 85344"/>
                <a:gd name="connsiteX4" fmla="*/ 14022 w 48815"/>
                <a:gd name="connsiteY4" fmla="*/ 44118 h 85344"/>
                <a:gd name="connsiteX5" fmla="*/ 14022 w 48815"/>
                <a:gd name="connsiteY5" fmla="*/ 208 h 85344"/>
                <a:gd name="connsiteX6" fmla="*/ 258 w 48815"/>
                <a:gd name="connsiteY6" fmla="*/ 208 h 85344"/>
                <a:gd name="connsiteX7" fmla="*/ 258 w 48815"/>
                <a:gd name="connsiteY7" fmla="*/ 83552 h 85344"/>
                <a:gd name="connsiteX8" fmla="*/ 14022 w 48815"/>
                <a:gd name="connsiteY8" fmla="*/ 83552 h 85344"/>
                <a:gd name="connsiteX9" fmla="*/ 14022 w 48815"/>
                <a:gd name="connsiteY9" fmla="*/ 70598 h 85344"/>
                <a:gd name="connsiteX10" fmla="*/ 25261 w 48815"/>
                <a:gd name="connsiteY10" fmla="*/ 81861 h 85344"/>
                <a:gd name="connsiteX11" fmla="*/ 42097 w 48815"/>
                <a:gd name="connsiteY11" fmla="*/ 85552 h 85344"/>
                <a:gd name="connsiteX12" fmla="*/ 45216 w 48815"/>
                <a:gd name="connsiteY12" fmla="*/ 85361 h 85344"/>
                <a:gd name="connsiteX13" fmla="*/ 49002 w 48815"/>
                <a:gd name="connsiteY13" fmla="*/ 84814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074" y="70764"/>
                  </a:moveTo>
                  <a:cubicBezTo>
                    <a:pt x="47534" y="71653"/>
                    <a:pt x="45859" y="72304"/>
                    <a:pt x="44049" y="72717"/>
                  </a:cubicBezTo>
                  <a:cubicBezTo>
                    <a:pt x="42240" y="73146"/>
                    <a:pt x="40247" y="73360"/>
                    <a:pt x="38072" y="73360"/>
                  </a:cubicBezTo>
                  <a:cubicBezTo>
                    <a:pt x="30325" y="73360"/>
                    <a:pt x="24380" y="70844"/>
                    <a:pt x="20237" y="65811"/>
                  </a:cubicBezTo>
                  <a:cubicBezTo>
                    <a:pt x="16094" y="60779"/>
                    <a:pt x="14022" y="53548"/>
                    <a:pt x="14022" y="44118"/>
                  </a:cubicBezTo>
                  <a:lnTo>
                    <a:pt x="14022" y="208"/>
                  </a:lnTo>
                  <a:lnTo>
                    <a:pt x="258" y="208"/>
                  </a:lnTo>
                  <a:lnTo>
                    <a:pt x="258" y="83552"/>
                  </a:lnTo>
                  <a:lnTo>
                    <a:pt x="14022" y="83552"/>
                  </a:lnTo>
                  <a:lnTo>
                    <a:pt x="14022" y="70598"/>
                  </a:lnTo>
                  <a:cubicBezTo>
                    <a:pt x="16911" y="75662"/>
                    <a:pt x="20658" y="79416"/>
                    <a:pt x="25261" y="81861"/>
                  </a:cubicBezTo>
                  <a:cubicBezTo>
                    <a:pt x="29881" y="84322"/>
                    <a:pt x="35493" y="85552"/>
                    <a:pt x="42097" y="85552"/>
                  </a:cubicBezTo>
                  <a:cubicBezTo>
                    <a:pt x="43033" y="85552"/>
                    <a:pt x="44073" y="85488"/>
                    <a:pt x="45216" y="85361"/>
                  </a:cubicBezTo>
                  <a:cubicBezTo>
                    <a:pt x="46359" y="85250"/>
                    <a:pt x="47621" y="85068"/>
                    <a:pt x="49002" y="84814"/>
                  </a:cubicBezTo>
                  <a:close/>
                </a:path>
              </a:pathLst>
            </a:custGeom>
            <a:solidFill>
              <a:srgbClr val="000000"/>
            </a:solidFill>
            <a:ln w="1524" cap="flat">
              <a:noFill/>
              <a:prstDash val="solid"/>
              <a:round/>
            </a:ln>
          </p:spPr>
          <p:txBody>
            <a:bodyPr rtlCol="0" anchor="ctr"/>
            <a:lstStyle/>
            <a:p>
              <a:endParaRPr lang="en-US"/>
            </a:p>
          </p:txBody>
        </p:sp>
        <p:sp>
          <p:nvSpPr>
            <p:cNvPr id="197" name="Freeform: Shape 196">
              <a:extLst>
                <a:ext uri="{FF2B5EF4-FFF2-40B4-BE49-F238E27FC236}">
                  <a16:creationId xmlns:a16="http://schemas.microsoft.com/office/drawing/2014/main" id="{76E796A4-1C8E-471A-8B23-9D92FF073652}"/>
                </a:ext>
              </a:extLst>
            </p:cNvPr>
            <p:cNvSpPr/>
            <p:nvPr/>
          </p:nvSpPr>
          <p:spPr>
            <a:xfrm flipV="1">
              <a:off x="9392895" y="5357199"/>
              <a:ext cx="70413" cy="87510"/>
            </a:xfrm>
            <a:custGeom>
              <a:avLst/>
              <a:gdLst>
                <a:gd name="connsiteX0" fmla="*/ 43358 w 70413"/>
                <a:gd name="connsiteY0" fmla="*/ 44262 h 87510"/>
                <a:gd name="connsiteX1" fmla="*/ 20356 w 70413"/>
                <a:gd name="connsiteY1" fmla="*/ 40476 h 87510"/>
                <a:gd name="connsiteX2" fmla="*/ 13950 w 70413"/>
                <a:gd name="connsiteY2" fmla="*/ 27522 h 87510"/>
                <a:gd name="connsiteX3" fmla="*/ 18760 w 70413"/>
                <a:gd name="connsiteY3" fmla="*/ 15949 h 87510"/>
                <a:gd name="connsiteX4" fmla="*/ 31809 w 70413"/>
                <a:gd name="connsiteY4" fmla="*/ 11686 h 87510"/>
                <a:gd name="connsiteX5" fmla="*/ 50097 w 70413"/>
                <a:gd name="connsiteY5" fmla="*/ 19759 h 87510"/>
                <a:gd name="connsiteX6" fmla="*/ 56979 w 70413"/>
                <a:gd name="connsiteY6" fmla="*/ 41214 h 87510"/>
                <a:gd name="connsiteX7" fmla="*/ 56979 w 70413"/>
                <a:gd name="connsiteY7" fmla="*/ 44262 h 87510"/>
                <a:gd name="connsiteX8" fmla="*/ 70671 w 70413"/>
                <a:gd name="connsiteY8" fmla="*/ 49929 h 87510"/>
                <a:gd name="connsiteX9" fmla="*/ 70671 w 70413"/>
                <a:gd name="connsiteY9" fmla="*/ 2376 h 87510"/>
                <a:gd name="connsiteX10" fmla="*/ 56979 w 70413"/>
                <a:gd name="connsiteY10" fmla="*/ 2376 h 87510"/>
                <a:gd name="connsiteX11" fmla="*/ 56979 w 70413"/>
                <a:gd name="connsiteY11" fmla="*/ 15020 h 87510"/>
                <a:gd name="connsiteX12" fmla="*/ 45287 w 70413"/>
                <a:gd name="connsiteY12" fmla="*/ 3828 h 87510"/>
                <a:gd name="connsiteX13" fmla="*/ 28166 w 70413"/>
                <a:gd name="connsiteY13" fmla="*/ 209 h 87510"/>
                <a:gd name="connsiteX14" fmla="*/ 7806 w 70413"/>
                <a:gd name="connsiteY14" fmla="*/ 7400 h 87510"/>
                <a:gd name="connsiteX15" fmla="*/ 258 w 70413"/>
                <a:gd name="connsiteY15" fmla="*/ 26641 h 87510"/>
                <a:gd name="connsiteX16" fmla="*/ 9664 w 70413"/>
                <a:gd name="connsiteY16" fmla="*/ 47834 h 87510"/>
                <a:gd name="connsiteX17" fmla="*/ 37763 w 70413"/>
                <a:gd name="connsiteY17" fmla="*/ 54977 h 87510"/>
                <a:gd name="connsiteX18" fmla="*/ 56979 w 70413"/>
                <a:gd name="connsiteY18" fmla="*/ 54977 h 87510"/>
                <a:gd name="connsiteX19" fmla="*/ 56979 w 70413"/>
                <a:gd name="connsiteY19" fmla="*/ 56335 h 87510"/>
                <a:gd name="connsiteX20" fmla="*/ 50764 w 70413"/>
                <a:gd name="connsiteY20" fmla="*/ 70956 h 87510"/>
                <a:gd name="connsiteX21" fmla="*/ 33310 w 70413"/>
                <a:gd name="connsiteY21" fmla="*/ 76123 h 87510"/>
                <a:gd name="connsiteX22" fmla="*/ 19379 w 70413"/>
                <a:gd name="connsiteY22" fmla="*/ 74408 h 87510"/>
                <a:gd name="connsiteX23" fmla="*/ 6378 w 70413"/>
                <a:gd name="connsiteY23" fmla="*/ 69265 h 87510"/>
                <a:gd name="connsiteX24" fmla="*/ 6378 w 70413"/>
                <a:gd name="connsiteY24" fmla="*/ 81933 h 87510"/>
                <a:gd name="connsiteX25" fmla="*/ 20951 w 70413"/>
                <a:gd name="connsiteY25" fmla="*/ 86267 h 87510"/>
                <a:gd name="connsiteX26" fmla="*/ 34715 w 70413"/>
                <a:gd name="connsiteY26" fmla="*/ 87720 h 87510"/>
                <a:gd name="connsiteX27" fmla="*/ 61742 w 70413"/>
                <a:gd name="connsiteY27" fmla="*/ 78338 h 87510"/>
                <a:gd name="connsiteX28" fmla="*/ 70671 w 70413"/>
                <a:gd name="connsiteY28" fmla="*/ 499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58" y="44262"/>
                  </a:moveTo>
                  <a:cubicBezTo>
                    <a:pt x="32294" y="44262"/>
                    <a:pt x="24626" y="43000"/>
                    <a:pt x="20356" y="40476"/>
                  </a:cubicBezTo>
                  <a:cubicBezTo>
                    <a:pt x="16085" y="37952"/>
                    <a:pt x="13950" y="33633"/>
                    <a:pt x="13950" y="27522"/>
                  </a:cubicBezTo>
                  <a:cubicBezTo>
                    <a:pt x="13950" y="22664"/>
                    <a:pt x="15553" y="18806"/>
                    <a:pt x="18760" y="15949"/>
                  </a:cubicBezTo>
                  <a:cubicBezTo>
                    <a:pt x="21967" y="13107"/>
                    <a:pt x="26317" y="11686"/>
                    <a:pt x="31809" y="11686"/>
                  </a:cubicBezTo>
                  <a:cubicBezTo>
                    <a:pt x="39413" y="11686"/>
                    <a:pt x="45509" y="14377"/>
                    <a:pt x="50097" y="19759"/>
                  </a:cubicBezTo>
                  <a:cubicBezTo>
                    <a:pt x="54685" y="25140"/>
                    <a:pt x="56979" y="32292"/>
                    <a:pt x="56979" y="41214"/>
                  </a:cubicBezTo>
                  <a:lnTo>
                    <a:pt x="56979" y="44262"/>
                  </a:lnTo>
                  <a:close/>
                  <a:moveTo>
                    <a:pt x="70671" y="49929"/>
                  </a:moveTo>
                  <a:lnTo>
                    <a:pt x="70671" y="2376"/>
                  </a:lnTo>
                  <a:lnTo>
                    <a:pt x="56979" y="2376"/>
                  </a:lnTo>
                  <a:lnTo>
                    <a:pt x="56979" y="15020"/>
                  </a:lnTo>
                  <a:cubicBezTo>
                    <a:pt x="53852" y="9972"/>
                    <a:pt x="49955" y="6241"/>
                    <a:pt x="45287" y="3828"/>
                  </a:cubicBezTo>
                  <a:cubicBezTo>
                    <a:pt x="40620" y="1415"/>
                    <a:pt x="34913" y="209"/>
                    <a:pt x="28166" y="209"/>
                  </a:cubicBezTo>
                  <a:cubicBezTo>
                    <a:pt x="19641" y="209"/>
                    <a:pt x="12855" y="2606"/>
                    <a:pt x="7806" y="7400"/>
                  </a:cubicBezTo>
                  <a:cubicBezTo>
                    <a:pt x="2774" y="12194"/>
                    <a:pt x="258" y="18608"/>
                    <a:pt x="258" y="26641"/>
                  </a:cubicBezTo>
                  <a:cubicBezTo>
                    <a:pt x="258" y="36007"/>
                    <a:pt x="3393" y="43071"/>
                    <a:pt x="9664" y="47834"/>
                  </a:cubicBezTo>
                  <a:cubicBezTo>
                    <a:pt x="15950" y="52596"/>
                    <a:pt x="25316" y="54977"/>
                    <a:pt x="37763" y="54977"/>
                  </a:cubicBezTo>
                  <a:lnTo>
                    <a:pt x="56979" y="54977"/>
                  </a:lnTo>
                  <a:lnTo>
                    <a:pt x="56979" y="56335"/>
                  </a:lnTo>
                  <a:cubicBezTo>
                    <a:pt x="56979" y="62637"/>
                    <a:pt x="54908" y="67511"/>
                    <a:pt x="50764" y="70956"/>
                  </a:cubicBezTo>
                  <a:cubicBezTo>
                    <a:pt x="46621" y="74400"/>
                    <a:pt x="40803" y="76123"/>
                    <a:pt x="33310" y="76123"/>
                  </a:cubicBezTo>
                  <a:cubicBezTo>
                    <a:pt x="28547" y="76123"/>
                    <a:pt x="23904" y="75551"/>
                    <a:pt x="19379" y="74408"/>
                  </a:cubicBezTo>
                  <a:cubicBezTo>
                    <a:pt x="14871" y="73265"/>
                    <a:pt x="10537" y="71551"/>
                    <a:pt x="6378" y="69265"/>
                  </a:cubicBezTo>
                  <a:lnTo>
                    <a:pt x="6378" y="81933"/>
                  </a:lnTo>
                  <a:cubicBezTo>
                    <a:pt x="11378" y="83870"/>
                    <a:pt x="16236" y="85315"/>
                    <a:pt x="20951" y="86267"/>
                  </a:cubicBezTo>
                  <a:cubicBezTo>
                    <a:pt x="25666" y="87235"/>
                    <a:pt x="30254" y="87720"/>
                    <a:pt x="34715" y="87720"/>
                  </a:cubicBezTo>
                  <a:cubicBezTo>
                    <a:pt x="46779" y="87720"/>
                    <a:pt x="55789" y="84592"/>
                    <a:pt x="61742" y="78338"/>
                  </a:cubicBezTo>
                  <a:cubicBezTo>
                    <a:pt x="67695" y="72099"/>
                    <a:pt x="70671" y="62629"/>
                    <a:pt x="70671" y="49929"/>
                  </a:cubicBezTo>
                  <a:close/>
                </a:path>
              </a:pathLst>
            </a:custGeom>
            <a:solidFill>
              <a:srgbClr val="000000"/>
            </a:solidFill>
            <a:ln w="1524" cap="flat">
              <a:noFill/>
              <a:prstDash val="solid"/>
              <a:round/>
            </a:ln>
          </p:spPr>
          <p:txBody>
            <a:bodyPr rtlCol="0" anchor="ctr"/>
            <a:lstStyle/>
            <a:p>
              <a:endParaRPr lang="en-US"/>
            </a:p>
          </p:txBody>
        </p:sp>
        <p:sp>
          <p:nvSpPr>
            <p:cNvPr id="198" name="Freeform: Shape 197">
              <a:extLst>
                <a:ext uri="{FF2B5EF4-FFF2-40B4-BE49-F238E27FC236}">
                  <a16:creationId xmlns:a16="http://schemas.microsoft.com/office/drawing/2014/main" id="{F60B00F0-FB5E-4FBA-8347-AF55400C606D}"/>
                </a:ext>
              </a:extLst>
            </p:cNvPr>
            <p:cNvSpPr/>
            <p:nvPr/>
          </p:nvSpPr>
          <p:spPr>
            <a:xfrm flipV="1">
              <a:off x="9490976" y="5357199"/>
              <a:ext cx="69818" cy="85344"/>
            </a:xfrm>
            <a:custGeom>
              <a:avLst/>
              <a:gdLst>
                <a:gd name="connsiteX0" fmla="*/ 70078 w 69818"/>
                <a:gd name="connsiteY0" fmla="*/ 50524 h 85344"/>
                <a:gd name="connsiteX1" fmla="*/ 70078 w 69818"/>
                <a:gd name="connsiteY1" fmla="*/ 208 h 85344"/>
                <a:gd name="connsiteX2" fmla="*/ 56386 w 69818"/>
                <a:gd name="connsiteY2" fmla="*/ 208 h 85344"/>
                <a:gd name="connsiteX3" fmla="*/ 56386 w 69818"/>
                <a:gd name="connsiteY3" fmla="*/ 50071 h 85344"/>
                <a:gd name="connsiteX4" fmla="*/ 51767 w 69818"/>
                <a:gd name="connsiteY4" fmla="*/ 67764 h 85344"/>
                <a:gd name="connsiteX5" fmla="*/ 37931 w 69818"/>
                <a:gd name="connsiteY5" fmla="*/ 73646 h 85344"/>
                <a:gd name="connsiteX6" fmla="*/ 20429 w 69818"/>
                <a:gd name="connsiteY6" fmla="*/ 66573 h 85344"/>
                <a:gd name="connsiteX7" fmla="*/ 14024 w 69818"/>
                <a:gd name="connsiteY7" fmla="*/ 47309 h 85344"/>
                <a:gd name="connsiteX8" fmla="*/ 14024 w 69818"/>
                <a:gd name="connsiteY8" fmla="*/ 208 h 85344"/>
                <a:gd name="connsiteX9" fmla="*/ 260 w 69818"/>
                <a:gd name="connsiteY9" fmla="*/ 208 h 85344"/>
                <a:gd name="connsiteX10" fmla="*/ 260 w 69818"/>
                <a:gd name="connsiteY10" fmla="*/ 83552 h 85344"/>
                <a:gd name="connsiteX11" fmla="*/ 14024 w 69818"/>
                <a:gd name="connsiteY11" fmla="*/ 83552 h 85344"/>
                <a:gd name="connsiteX12" fmla="*/ 14024 w 69818"/>
                <a:gd name="connsiteY12" fmla="*/ 70598 h 85344"/>
                <a:gd name="connsiteX13" fmla="*/ 25597 w 69818"/>
                <a:gd name="connsiteY13" fmla="*/ 81837 h 85344"/>
                <a:gd name="connsiteX14" fmla="*/ 40979 w 69818"/>
                <a:gd name="connsiteY14" fmla="*/ 85552 h 85344"/>
                <a:gd name="connsiteX15" fmla="*/ 62696 w 69818"/>
                <a:gd name="connsiteY15" fmla="*/ 76670 h 85344"/>
                <a:gd name="connsiteX16" fmla="*/ 70078 w 69818"/>
                <a:gd name="connsiteY16" fmla="*/ 50524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078" y="50524"/>
                  </a:moveTo>
                  <a:lnTo>
                    <a:pt x="70078" y="208"/>
                  </a:lnTo>
                  <a:lnTo>
                    <a:pt x="56386" y="208"/>
                  </a:lnTo>
                  <a:lnTo>
                    <a:pt x="56386" y="50071"/>
                  </a:lnTo>
                  <a:cubicBezTo>
                    <a:pt x="56386" y="57961"/>
                    <a:pt x="54846" y="63859"/>
                    <a:pt x="51767" y="67764"/>
                  </a:cubicBezTo>
                  <a:cubicBezTo>
                    <a:pt x="48687" y="71685"/>
                    <a:pt x="44075" y="73646"/>
                    <a:pt x="37931" y="73646"/>
                  </a:cubicBezTo>
                  <a:cubicBezTo>
                    <a:pt x="30534" y="73646"/>
                    <a:pt x="24700" y="71288"/>
                    <a:pt x="20429" y="66573"/>
                  </a:cubicBezTo>
                  <a:cubicBezTo>
                    <a:pt x="16159" y="61874"/>
                    <a:pt x="14024" y="55453"/>
                    <a:pt x="14024" y="47309"/>
                  </a:cubicBezTo>
                  <a:lnTo>
                    <a:pt x="14024" y="208"/>
                  </a:lnTo>
                  <a:lnTo>
                    <a:pt x="260" y="208"/>
                  </a:lnTo>
                  <a:lnTo>
                    <a:pt x="260" y="83552"/>
                  </a:lnTo>
                  <a:lnTo>
                    <a:pt x="14024" y="83552"/>
                  </a:lnTo>
                  <a:lnTo>
                    <a:pt x="14024" y="70598"/>
                  </a:lnTo>
                  <a:cubicBezTo>
                    <a:pt x="17310" y="75614"/>
                    <a:pt x="21167" y="79361"/>
                    <a:pt x="25597" y="81837"/>
                  </a:cubicBezTo>
                  <a:cubicBezTo>
                    <a:pt x="30042" y="84314"/>
                    <a:pt x="35169" y="85552"/>
                    <a:pt x="40979" y="85552"/>
                  </a:cubicBezTo>
                  <a:cubicBezTo>
                    <a:pt x="50552" y="85552"/>
                    <a:pt x="57791" y="82591"/>
                    <a:pt x="62696" y="76670"/>
                  </a:cubicBezTo>
                  <a:cubicBezTo>
                    <a:pt x="67618" y="70748"/>
                    <a:pt x="70078" y="62033"/>
                    <a:pt x="70078" y="50524"/>
                  </a:cubicBezTo>
                  <a:close/>
                </a:path>
              </a:pathLst>
            </a:custGeom>
            <a:solidFill>
              <a:srgbClr val="000000"/>
            </a:solidFill>
            <a:ln w="1524" cap="flat">
              <a:noFill/>
              <a:prstDash val="solid"/>
              <a:round/>
            </a:ln>
          </p:spPr>
          <p:txBody>
            <a:bodyPr rtlCol="0" anchor="ctr"/>
            <a:lstStyle/>
            <a:p>
              <a:endParaRPr lang="en-US"/>
            </a:p>
          </p:txBody>
        </p:sp>
        <p:sp>
          <p:nvSpPr>
            <p:cNvPr id="199" name="Freeform: Shape 198">
              <a:extLst>
                <a:ext uri="{FF2B5EF4-FFF2-40B4-BE49-F238E27FC236}">
                  <a16:creationId xmlns:a16="http://schemas.microsoft.com/office/drawing/2014/main" id="{B505F1A6-5678-4CA1-811C-32704C512E9C}"/>
                </a:ext>
              </a:extLst>
            </p:cNvPr>
            <p:cNvSpPr/>
            <p:nvPr/>
          </p:nvSpPr>
          <p:spPr>
            <a:xfrm flipV="1">
              <a:off x="9582136" y="5357199"/>
              <a:ext cx="65936" cy="87510"/>
            </a:xfrm>
            <a:custGeom>
              <a:avLst/>
              <a:gdLst>
                <a:gd name="connsiteX0" fmla="*/ 66206 w 65936"/>
                <a:gd name="connsiteY0" fmla="*/ 82529 h 87510"/>
                <a:gd name="connsiteX1" fmla="*/ 66206 w 65936"/>
                <a:gd name="connsiteY1" fmla="*/ 69717 h 87510"/>
                <a:gd name="connsiteX2" fmla="*/ 54562 w 65936"/>
                <a:gd name="connsiteY2" fmla="*/ 74528 h 87510"/>
                <a:gd name="connsiteX3" fmla="*/ 42775 w 65936"/>
                <a:gd name="connsiteY3" fmla="*/ 76123 h 87510"/>
                <a:gd name="connsiteX4" fmla="*/ 22058 w 65936"/>
                <a:gd name="connsiteY4" fmla="*/ 67670 h 87510"/>
                <a:gd name="connsiteX5" fmla="*/ 14700 w 65936"/>
                <a:gd name="connsiteY5" fmla="*/ 43976 h 87510"/>
                <a:gd name="connsiteX6" fmla="*/ 22058 w 65936"/>
                <a:gd name="connsiteY6" fmla="*/ 20259 h 87510"/>
                <a:gd name="connsiteX7" fmla="*/ 42775 w 65936"/>
                <a:gd name="connsiteY7" fmla="*/ 11829 h 87510"/>
                <a:gd name="connsiteX8" fmla="*/ 54562 w 65936"/>
                <a:gd name="connsiteY8" fmla="*/ 13425 h 87510"/>
                <a:gd name="connsiteX9" fmla="*/ 66206 w 65936"/>
                <a:gd name="connsiteY9" fmla="*/ 18235 h 87510"/>
                <a:gd name="connsiteX10" fmla="*/ 66206 w 65936"/>
                <a:gd name="connsiteY10" fmla="*/ 5566 h 87510"/>
                <a:gd name="connsiteX11" fmla="*/ 54324 w 65936"/>
                <a:gd name="connsiteY11" fmla="*/ 1566 h 87510"/>
                <a:gd name="connsiteX12" fmla="*/ 41275 w 65936"/>
                <a:gd name="connsiteY12" fmla="*/ 209 h 87510"/>
                <a:gd name="connsiteX13" fmla="*/ 11342 w 65936"/>
                <a:gd name="connsiteY13" fmla="*/ 12043 h 87510"/>
                <a:gd name="connsiteX14" fmla="*/ 270 w 65936"/>
                <a:gd name="connsiteY14" fmla="*/ 43976 h 87510"/>
                <a:gd name="connsiteX15" fmla="*/ 11462 w 65936"/>
                <a:gd name="connsiteY15" fmla="*/ 76028 h 87510"/>
                <a:gd name="connsiteX16" fmla="*/ 42180 w 65936"/>
                <a:gd name="connsiteY16" fmla="*/ 87720 h 87510"/>
                <a:gd name="connsiteX17" fmla="*/ 54515 w 65936"/>
                <a:gd name="connsiteY17" fmla="*/ 86410 h 87510"/>
                <a:gd name="connsiteX18" fmla="*/ 66206 w 65936"/>
                <a:gd name="connsiteY18" fmla="*/ 825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06" y="82529"/>
                  </a:moveTo>
                  <a:lnTo>
                    <a:pt x="66206" y="69717"/>
                  </a:lnTo>
                  <a:cubicBezTo>
                    <a:pt x="62333" y="71861"/>
                    <a:pt x="58451" y="73464"/>
                    <a:pt x="54562" y="74528"/>
                  </a:cubicBezTo>
                  <a:cubicBezTo>
                    <a:pt x="50673" y="75591"/>
                    <a:pt x="46744" y="76123"/>
                    <a:pt x="42775" y="76123"/>
                  </a:cubicBezTo>
                  <a:cubicBezTo>
                    <a:pt x="33885" y="76123"/>
                    <a:pt x="26979" y="73305"/>
                    <a:pt x="22058" y="67670"/>
                  </a:cubicBezTo>
                  <a:cubicBezTo>
                    <a:pt x="17153" y="62050"/>
                    <a:pt x="14700" y="54152"/>
                    <a:pt x="14700" y="43976"/>
                  </a:cubicBezTo>
                  <a:cubicBezTo>
                    <a:pt x="14700" y="33800"/>
                    <a:pt x="17153" y="25894"/>
                    <a:pt x="22058" y="20259"/>
                  </a:cubicBezTo>
                  <a:cubicBezTo>
                    <a:pt x="26979" y="14639"/>
                    <a:pt x="33885" y="11829"/>
                    <a:pt x="42775" y="11829"/>
                  </a:cubicBezTo>
                  <a:cubicBezTo>
                    <a:pt x="46744" y="11829"/>
                    <a:pt x="50673" y="12361"/>
                    <a:pt x="54562" y="13425"/>
                  </a:cubicBezTo>
                  <a:cubicBezTo>
                    <a:pt x="58451" y="14488"/>
                    <a:pt x="62333" y="16092"/>
                    <a:pt x="66206" y="18235"/>
                  </a:cubicBezTo>
                  <a:lnTo>
                    <a:pt x="66206" y="5566"/>
                  </a:lnTo>
                  <a:cubicBezTo>
                    <a:pt x="62380" y="3788"/>
                    <a:pt x="58420" y="2455"/>
                    <a:pt x="54324" y="1566"/>
                  </a:cubicBezTo>
                  <a:cubicBezTo>
                    <a:pt x="50244" y="661"/>
                    <a:pt x="45894" y="209"/>
                    <a:pt x="41275" y="209"/>
                  </a:cubicBezTo>
                  <a:cubicBezTo>
                    <a:pt x="28718" y="209"/>
                    <a:pt x="18740" y="4154"/>
                    <a:pt x="11342" y="12043"/>
                  </a:cubicBezTo>
                  <a:cubicBezTo>
                    <a:pt x="3961" y="19933"/>
                    <a:pt x="270" y="30577"/>
                    <a:pt x="270" y="43976"/>
                  </a:cubicBezTo>
                  <a:cubicBezTo>
                    <a:pt x="270" y="57565"/>
                    <a:pt x="4000" y="68249"/>
                    <a:pt x="11462" y="76028"/>
                  </a:cubicBezTo>
                  <a:cubicBezTo>
                    <a:pt x="18939" y="83822"/>
                    <a:pt x="29178" y="87720"/>
                    <a:pt x="42180" y="87720"/>
                  </a:cubicBezTo>
                  <a:cubicBezTo>
                    <a:pt x="46386" y="87720"/>
                    <a:pt x="50498" y="87283"/>
                    <a:pt x="54515" y="86410"/>
                  </a:cubicBezTo>
                  <a:cubicBezTo>
                    <a:pt x="58531" y="85553"/>
                    <a:pt x="62428" y="84259"/>
                    <a:pt x="66206" y="82529"/>
                  </a:cubicBezTo>
                  <a:close/>
                </a:path>
              </a:pathLst>
            </a:custGeom>
            <a:solidFill>
              <a:srgbClr val="000000"/>
            </a:solidFill>
            <a:ln w="1524" cap="flat">
              <a:noFill/>
              <a:prstDash val="solid"/>
              <a:round/>
            </a:ln>
          </p:spPr>
          <p:txBody>
            <a:bodyPr rtlCol="0" anchor="ctr"/>
            <a:lstStyle/>
            <a:p>
              <a:endParaRPr lang="en-US"/>
            </a:p>
          </p:txBody>
        </p:sp>
        <p:sp>
          <p:nvSpPr>
            <p:cNvPr id="200" name="Freeform: Shape 199">
              <a:extLst>
                <a:ext uri="{FF2B5EF4-FFF2-40B4-BE49-F238E27FC236}">
                  <a16:creationId xmlns:a16="http://schemas.microsoft.com/office/drawing/2014/main" id="{245FF3F3-AF81-45D3-B4BF-BD48B5D466BC}"/>
                </a:ext>
              </a:extLst>
            </p:cNvPr>
            <p:cNvSpPr/>
            <p:nvPr/>
          </p:nvSpPr>
          <p:spPr>
            <a:xfrm flipV="1">
              <a:off x="9671879" y="5326743"/>
              <a:ext cx="13692" cy="115800"/>
            </a:xfrm>
            <a:custGeom>
              <a:avLst/>
              <a:gdLst>
                <a:gd name="connsiteX0" fmla="*/ 286 w 13692"/>
                <a:gd name="connsiteY0" fmla="*/ 83541 h 115800"/>
                <a:gd name="connsiteX1" fmla="*/ 13978 w 13692"/>
                <a:gd name="connsiteY1" fmla="*/ 83541 h 115800"/>
                <a:gd name="connsiteX2" fmla="*/ 13978 w 13692"/>
                <a:gd name="connsiteY2" fmla="*/ 197 h 115800"/>
                <a:gd name="connsiteX3" fmla="*/ 286 w 13692"/>
                <a:gd name="connsiteY3" fmla="*/ 197 h 115800"/>
                <a:gd name="connsiteX4" fmla="*/ 286 w 13692"/>
                <a:gd name="connsiteY4" fmla="*/ 115997 h 115800"/>
                <a:gd name="connsiteX5" fmla="*/ 13978 w 13692"/>
                <a:gd name="connsiteY5" fmla="*/ 115997 h 115800"/>
                <a:gd name="connsiteX6" fmla="*/ 13978 w 13692"/>
                <a:gd name="connsiteY6" fmla="*/ 98638 h 115800"/>
                <a:gd name="connsiteX7" fmla="*/ 286 w 13692"/>
                <a:gd name="connsiteY7" fmla="*/ 98638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286" y="83541"/>
                  </a:moveTo>
                  <a:lnTo>
                    <a:pt x="13978" y="83541"/>
                  </a:lnTo>
                  <a:lnTo>
                    <a:pt x="13978" y="197"/>
                  </a:lnTo>
                  <a:lnTo>
                    <a:pt x="286" y="197"/>
                  </a:lnTo>
                  <a:close/>
                  <a:moveTo>
                    <a:pt x="286" y="115997"/>
                  </a:moveTo>
                  <a:lnTo>
                    <a:pt x="13978" y="115997"/>
                  </a:lnTo>
                  <a:lnTo>
                    <a:pt x="13978" y="98638"/>
                  </a:lnTo>
                  <a:lnTo>
                    <a:pt x="286" y="98638"/>
                  </a:lnTo>
                  <a:close/>
                </a:path>
              </a:pathLst>
            </a:custGeom>
            <a:solidFill>
              <a:srgbClr val="000000"/>
            </a:solidFill>
            <a:ln w="1524" cap="flat">
              <a:noFill/>
              <a:prstDash val="solid"/>
              <a:round/>
            </a:ln>
          </p:spPr>
          <p:txBody>
            <a:bodyPr rtlCol="0" anchor="ctr"/>
            <a:lstStyle/>
            <a:p>
              <a:endParaRPr lang="en-US"/>
            </a:p>
          </p:txBody>
        </p:sp>
        <p:sp>
          <p:nvSpPr>
            <p:cNvPr id="201" name="Freeform: Shape 200">
              <a:extLst>
                <a:ext uri="{FF2B5EF4-FFF2-40B4-BE49-F238E27FC236}">
                  <a16:creationId xmlns:a16="http://schemas.microsoft.com/office/drawing/2014/main" id="{AD8E489E-4485-4398-8B68-7D092799FE7F}"/>
                </a:ext>
              </a:extLst>
            </p:cNvPr>
            <p:cNvSpPr/>
            <p:nvPr/>
          </p:nvSpPr>
          <p:spPr>
            <a:xfrm flipV="1">
              <a:off x="9708125" y="5357199"/>
              <a:ext cx="63698" cy="87510"/>
            </a:xfrm>
            <a:custGeom>
              <a:avLst/>
              <a:gdLst>
                <a:gd name="connsiteX0" fmla="*/ 59499 w 63698"/>
                <a:gd name="connsiteY0" fmla="*/ 83267 h 87510"/>
                <a:gd name="connsiteX1" fmla="*/ 59499 w 63698"/>
                <a:gd name="connsiteY1" fmla="*/ 70313 h 87510"/>
                <a:gd name="connsiteX2" fmla="*/ 47450 w 63698"/>
                <a:gd name="connsiteY2" fmla="*/ 74766 h 87510"/>
                <a:gd name="connsiteX3" fmla="*/ 34496 w 63698"/>
                <a:gd name="connsiteY3" fmla="*/ 76266 h 87510"/>
                <a:gd name="connsiteX4" fmla="*/ 19208 w 63698"/>
                <a:gd name="connsiteY4" fmla="*/ 73146 h 87510"/>
                <a:gd name="connsiteX5" fmla="*/ 14112 w 63698"/>
                <a:gd name="connsiteY5" fmla="*/ 63764 h 87510"/>
                <a:gd name="connsiteX6" fmla="*/ 17755 w 63698"/>
                <a:gd name="connsiteY6" fmla="*/ 56287 h 87510"/>
                <a:gd name="connsiteX7" fmla="*/ 32424 w 63698"/>
                <a:gd name="connsiteY7" fmla="*/ 51120 h 87510"/>
                <a:gd name="connsiteX8" fmla="*/ 37115 w 63698"/>
                <a:gd name="connsiteY8" fmla="*/ 50072 h 87510"/>
                <a:gd name="connsiteX9" fmla="*/ 57832 w 63698"/>
                <a:gd name="connsiteY9" fmla="*/ 41261 h 87510"/>
                <a:gd name="connsiteX10" fmla="*/ 63975 w 63698"/>
                <a:gd name="connsiteY10" fmla="*/ 25379 h 87510"/>
                <a:gd name="connsiteX11" fmla="*/ 54784 w 63698"/>
                <a:gd name="connsiteY11" fmla="*/ 6971 h 87510"/>
                <a:gd name="connsiteX12" fmla="*/ 29519 w 63698"/>
                <a:gd name="connsiteY12" fmla="*/ 209 h 87510"/>
                <a:gd name="connsiteX13" fmla="*/ 15565 w 63698"/>
                <a:gd name="connsiteY13" fmla="*/ 1518 h 87510"/>
                <a:gd name="connsiteX14" fmla="*/ 277 w 63698"/>
                <a:gd name="connsiteY14" fmla="*/ 5424 h 87510"/>
                <a:gd name="connsiteX15" fmla="*/ 277 w 63698"/>
                <a:gd name="connsiteY15" fmla="*/ 19568 h 87510"/>
                <a:gd name="connsiteX16" fmla="*/ 15231 w 63698"/>
                <a:gd name="connsiteY16" fmla="*/ 13639 h 87510"/>
                <a:gd name="connsiteX17" fmla="*/ 29828 w 63698"/>
                <a:gd name="connsiteY17" fmla="*/ 11686 h 87510"/>
                <a:gd name="connsiteX18" fmla="*/ 44687 w 63698"/>
                <a:gd name="connsiteY18" fmla="*/ 14996 h 87510"/>
                <a:gd name="connsiteX19" fmla="*/ 49902 w 63698"/>
                <a:gd name="connsiteY19" fmla="*/ 24331 h 87510"/>
                <a:gd name="connsiteX20" fmla="*/ 46140 w 63698"/>
                <a:gd name="connsiteY20" fmla="*/ 32879 h 87510"/>
                <a:gd name="connsiteX21" fmla="*/ 29662 w 63698"/>
                <a:gd name="connsiteY21" fmla="*/ 38618 h 87510"/>
                <a:gd name="connsiteX22" fmla="*/ 24899 w 63698"/>
                <a:gd name="connsiteY22" fmla="*/ 39737 h 87510"/>
                <a:gd name="connsiteX23" fmla="*/ 6516 w 63698"/>
                <a:gd name="connsiteY23" fmla="*/ 47953 h 87510"/>
                <a:gd name="connsiteX24" fmla="*/ 872 w 63698"/>
                <a:gd name="connsiteY24" fmla="*/ 63169 h 87510"/>
                <a:gd name="connsiteX25" fmla="*/ 9207 w 63698"/>
                <a:gd name="connsiteY25" fmla="*/ 81314 h 87510"/>
                <a:gd name="connsiteX26" fmla="*/ 32876 w 63698"/>
                <a:gd name="connsiteY26" fmla="*/ 87720 h 87510"/>
                <a:gd name="connsiteX27" fmla="*/ 47140 w 63698"/>
                <a:gd name="connsiteY27" fmla="*/ 86600 h 87510"/>
                <a:gd name="connsiteX28" fmla="*/ 59499 w 63698"/>
                <a:gd name="connsiteY28" fmla="*/ 83267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499" y="83267"/>
                  </a:moveTo>
                  <a:lnTo>
                    <a:pt x="59499" y="70313"/>
                  </a:lnTo>
                  <a:cubicBezTo>
                    <a:pt x="55641" y="72297"/>
                    <a:pt x="51625" y="73781"/>
                    <a:pt x="47450" y="74766"/>
                  </a:cubicBezTo>
                  <a:cubicBezTo>
                    <a:pt x="43290" y="75766"/>
                    <a:pt x="38972" y="76266"/>
                    <a:pt x="34496" y="76266"/>
                  </a:cubicBezTo>
                  <a:cubicBezTo>
                    <a:pt x="27701" y="76266"/>
                    <a:pt x="22605" y="75226"/>
                    <a:pt x="19208" y="73146"/>
                  </a:cubicBezTo>
                  <a:cubicBezTo>
                    <a:pt x="15811" y="71067"/>
                    <a:pt x="14112" y="67939"/>
                    <a:pt x="14112" y="63764"/>
                  </a:cubicBezTo>
                  <a:cubicBezTo>
                    <a:pt x="14112" y="60589"/>
                    <a:pt x="15326" y="58097"/>
                    <a:pt x="17755" y="56287"/>
                  </a:cubicBezTo>
                  <a:cubicBezTo>
                    <a:pt x="20184" y="54477"/>
                    <a:pt x="25074" y="52755"/>
                    <a:pt x="32424" y="51120"/>
                  </a:cubicBezTo>
                  <a:lnTo>
                    <a:pt x="37115" y="50072"/>
                  </a:lnTo>
                  <a:cubicBezTo>
                    <a:pt x="46830" y="47992"/>
                    <a:pt x="53736" y="45055"/>
                    <a:pt x="57832" y="41261"/>
                  </a:cubicBezTo>
                  <a:cubicBezTo>
                    <a:pt x="61928" y="37467"/>
                    <a:pt x="63975" y="32173"/>
                    <a:pt x="63975" y="25379"/>
                  </a:cubicBezTo>
                  <a:cubicBezTo>
                    <a:pt x="63975" y="17631"/>
                    <a:pt x="60911" y="11496"/>
                    <a:pt x="54784" y="6971"/>
                  </a:cubicBezTo>
                  <a:cubicBezTo>
                    <a:pt x="48656" y="2463"/>
                    <a:pt x="40234" y="209"/>
                    <a:pt x="29519" y="209"/>
                  </a:cubicBezTo>
                  <a:cubicBezTo>
                    <a:pt x="25058" y="209"/>
                    <a:pt x="20406" y="645"/>
                    <a:pt x="15565" y="1518"/>
                  </a:cubicBezTo>
                  <a:cubicBezTo>
                    <a:pt x="10723" y="2391"/>
                    <a:pt x="5627" y="3693"/>
                    <a:pt x="277" y="5424"/>
                  </a:cubicBezTo>
                  <a:lnTo>
                    <a:pt x="277" y="19568"/>
                  </a:lnTo>
                  <a:cubicBezTo>
                    <a:pt x="5341" y="16933"/>
                    <a:pt x="10326" y="14957"/>
                    <a:pt x="15231" y="13639"/>
                  </a:cubicBezTo>
                  <a:cubicBezTo>
                    <a:pt x="20137" y="12337"/>
                    <a:pt x="25002" y="11686"/>
                    <a:pt x="29828" y="11686"/>
                  </a:cubicBezTo>
                  <a:cubicBezTo>
                    <a:pt x="36274" y="11686"/>
                    <a:pt x="41227" y="12790"/>
                    <a:pt x="44687" y="14996"/>
                  </a:cubicBezTo>
                  <a:cubicBezTo>
                    <a:pt x="48164" y="17203"/>
                    <a:pt x="49902" y="20314"/>
                    <a:pt x="49902" y="24331"/>
                  </a:cubicBezTo>
                  <a:cubicBezTo>
                    <a:pt x="49902" y="28046"/>
                    <a:pt x="48648" y="30895"/>
                    <a:pt x="46140" y="32879"/>
                  </a:cubicBezTo>
                  <a:cubicBezTo>
                    <a:pt x="43647" y="34864"/>
                    <a:pt x="38155" y="36777"/>
                    <a:pt x="29662" y="38618"/>
                  </a:cubicBezTo>
                  <a:lnTo>
                    <a:pt x="24899" y="39737"/>
                  </a:lnTo>
                  <a:cubicBezTo>
                    <a:pt x="16422" y="41515"/>
                    <a:pt x="10294" y="44254"/>
                    <a:pt x="6516" y="47953"/>
                  </a:cubicBezTo>
                  <a:cubicBezTo>
                    <a:pt x="2753" y="51652"/>
                    <a:pt x="872" y="56724"/>
                    <a:pt x="872" y="63169"/>
                  </a:cubicBezTo>
                  <a:cubicBezTo>
                    <a:pt x="872" y="71011"/>
                    <a:pt x="3650" y="77059"/>
                    <a:pt x="9207" y="81314"/>
                  </a:cubicBezTo>
                  <a:cubicBezTo>
                    <a:pt x="14763" y="85584"/>
                    <a:pt x="22653" y="87720"/>
                    <a:pt x="32876" y="87720"/>
                  </a:cubicBezTo>
                  <a:cubicBezTo>
                    <a:pt x="37925" y="87720"/>
                    <a:pt x="42679" y="87346"/>
                    <a:pt x="47140" y="86600"/>
                  </a:cubicBezTo>
                  <a:cubicBezTo>
                    <a:pt x="51617" y="85870"/>
                    <a:pt x="55736" y="84759"/>
                    <a:pt x="59499" y="83267"/>
                  </a:cubicBezTo>
                  <a:close/>
                </a:path>
              </a:pathLst>
            </a:custGeom>
            <a:solidFill>
              <a:srgbClr val="000000"/>
            </a:solidFill>
            <a:ln w="1524" cap="flat">
              <a:noFill/>
              <a:prstDash val="solid"/>
              <a:round/>
            </a:ln>
          </p:spPr>
          <p:txBody>
            <a:bodyPr rtlCol="0" anchor="ctr"/>
            <a:lstStyle/>
            <a:p>
              <a:endParaRPr lang="en-US"/>
            </a:p>
          </p:txBody>
        </p:sp>
        <p:sp>
          <p:nvSpPr>
            <p:cNvPr id="202" name="Freeform: Shape 201">
              <a:extLst>
                <a:ext uri="{FF2B5EF4-FFF2-40B4-BE49-F238E27FC236}">
                  <a16:creationId xmlns:a16="http://schemas.microsoft.com/office/drawing/2014/main" id="{AE73E5D4-C37D-42A2-AE89-EEA8FEBAF81C}"/>
                </a:ext>
              </a:extLst>
            </p:cNvPr>
            <p:cNvSpPr/>
            <p:nvPr/>
          </p:nvSpPr>
          <p:spPr>
            <a:xfrm flipV="1">
              <a:off x="9787667" y="5357199"/>
              <a:ext cx="65936" cy="87510"/>
            </a:xfrm>
            <a:custGeom>
              <a:avLst/>
              <a:gdLst>
                <a:gd name="connsiteX0" fmla="*/ 66217 w 65936"/>
                <a:gd name="connsiteY0" fmla="*/ 82529 h 87510"/>
                <a:gd name="connsiteX1" fmla="*/ 66217 w 65936"/>
                <a:gd name="connsiteY1" fmla="*/ 69717 h 87510"/>
                <a:gd name="connsiteX2" fmla="*/ 54573 w 65936"/>
                <a:gd name="connsiteY2" fmla="*/ 74528 h 87510"/>
                <a:gd name="connsiteX3" fmla="*/ 42786 w 65936"/>
                <a:gd name="connsiteY3" fmla="*/ 76123 h 87510"/>
                <a:gd name="connsiteX4" fmla="*/ 22069 w 65936"/>
                <a:gd name="connsiteY4" fmla="*/ 67670 h 87510"/>
                <a:gd name="connsiteX5" fmla="*/ 14711 w 65936"/>
                <a:gd name="connsiteY5" fmla="*/ 43976 h 87510"/>
                <a:gd name="connsiteX6" fmla="*/ 22069 w 65936"/>
                <a:gd name="connsiteY6" fmla="*/ 20259 h 87510"/>
                <a:gd name="connsiteX7" fmla="*/ 42786 w 65936"/>
                <a:gd name="connsiteY7" fmla="*/ 11829 h 87510"/>
                <a:gd name="connsiteX8" fmla="*/ 54573 w 65936"/>
                <a:gd name="connsiteY8" fmla="*/ 13425 h 87510"/>
                <a:gd name="connsiteX9" fmla="*/ 66217 w 65936"/>
                <a:gd name="connsiteY9" fmla="*/ 18235 h 87510"/>
                <a:gd name="connsiteX10" fmla="*/ 66217 w 65936"/>
                <a:gd name="connsiteY10" fmla="*/ 5566 h 87510"/>
                <a:gd name="connsiteX11" fmla="*/ 54335 w 65936"/>
                <a:gd name="connsiteY11" fmla="*/ 1566 h 87510"/>
                <a:gd name="connsiteX12" fmla="*/ 41286 w 65936"/>
                <a:gd name="connsiteY12" fmla="*/ 209 h 87510"/>
                <a:gd name="connsiteX13" fmla="*/ 11353 w 65936"/>
                <a:gd name="connsiteY13" fmla="*/ 12043 h 87510"/>
                <a:gd name="connsiteX14" fmla="*/ 280 w 65936"/>
                <a:gd name="connsiteY14" fmla="*/ 43976 h 87510"/>
                <a:gd name="connsiteX15" fmla="*/ 11472 w 65936"/>
                <a:gd name="connsiteY15" fmla="*/ 76028 h 87510"/>
                <a:gd name="connsiteX16" fmla="*/ 42190 w 65936"/>
                <a:gd name="connsiteY16" fmla="*/ 87720 h 87510"/>
                <a:gd name="connsiteX17" fmla="*/ 54525 w 65936"/>
                <a:gd name="connsiteY17" fmla="*/ 86410 h 87510"/>
                <a:gd name="connsiteX18" fmla="*/ 66217 w 65936"/>
                <a:gd name="connsiteY18" fmla="*/ 825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17" y="82529"/>
                  </a:moveTo>
                  <a:lnTo>
                    <a:pt x="66217" y="69717"/>
                  </a:lnTo>
                  <a:cubicBezTo>
                    <a:pt x="62344" y="71861"/>
                    <a:pt x="58462" y="73464"/>
                    <a:pt x="54573" y="74528"/>
                  </a:cubicBezTo>
                  <a:cubicBezTo>
                    <a:pt x="50683" y="75591"/>
                    <a:pt x="46754" y="76123"/>
                    <a:pt x="42786" y="76123"/>
                  </a:cubicBezTo>
                  <a:cubicBezTo>
                    <a:pt x="33896" y="76123"/>
                    <a:pt x="26990" y="73305"/>
                    <a:pt x="22069" y="67670"/>
                  </a:cubicBezTo>
                  <a:cubicBezTo>
                    <a:pt x="17164" y="62050"/>
                    <a:pt x="14711" y="54152"/>
                    <a:pt x="14711" y="43976"/>
                  </a:cubicBezTo>
                  <a:cubicBezTo>
                    <a:pt x="14711" y="33800"/>
                    <a:pt x="17164" y="25894"/>
                    <a:pt x="22069" y="20259"/>
                  </a:cubicBezTo>
                  <a:cubicBezTo>
                    <a:pt x="26990" y="14639"/>
                    <a:pt x="33896" y="11829"/>
                    <a:pt x="42786" y="11829"/>
                  </a:cubicBezTo>
                  <a:cubicBezTo>
                    <a:pt x="46754" y="11829"/>
                    <a:pt x="50683" y="12361"/>
                    <a:pt x="54573" y="13425"/>
                  </a:cubicBezTo>
                  <a:cubicBezTo>
                    <a:pt x="58462" y="14488"/>
                    <a:pt x="62344" y="16092"/>
                    <a:pt x="66217" y="18235"/>
                  </a:cubicBezTo>
                  <a:lnTo>
                    <a:pt x="66217" y="5566"/>
                  </a:lnTo>
                  <a:cubicBezTo>
                    <a:pt x="62391" y="3788"/>
                    <a:pt x="58431" y="2455"/>
                    <a:pt x="54335" y="1566"/>
                  </a:cubicBezTo>
                  <a:cubicBezTo>
                    <a:pt x="50255" y="661"/>
                    <a:pt x="45905" y="209"/>
                    <a:pt x="41286" y="209"/>
                  </a:cubicBezTo>
                  <a:cubicBezTo>
                    <a:pt x="28728" y="209"/>
                    <a:pt x="18751" y="4154"/>
                    <a:pt x="11353" y="12043"/>
                  </a:cubicBezTo>
                  <a:cubicBezTo>
                    <a:pt x="3971" y="19933"/>
                    <a:pt x="280" y="30577"/>
                    <a:pt x="280" y="43976"/>
                  </a:cubicBezTo>
                  <a:cubicBezTo>
                    <a:pt x="280" y="57565"/>
                    <a:pt x="4011" y="68249"/>
                    <a:pt x="11472" y="76028"/>
                  </a:cubicBezTo>
                  <a:cubicBezTo>
                    <a:pt x="18949" y="83822"/>
                    <a:pt x="29189" y="87720"/>
                    <a:pt x="42190" y="87720"/>
                  </a:cubicBezTo>
                  <a:cubicBezTo>
                    <a:pt x="46397" y="87720"/>
                    <a:pt x="50509" y="87283"/>
                    <a:pt x="54525" y="86410"/>
                  </a:cubicBezTo>
                  <a:cubicBezTo>
                    <a:pt x="58542" y="85553"/>
                    <a:pt x="62439" y="84259"/>
                    <a:pt x="66217" y="82529"/>
                  </a:cubicBezTo>
                  <a:close/>
                </a:path>
              </a:pathLst>
            </a:custGeom>
            <a:solidFill>
              <a:srgbClr val="000000"/>
            </a:solidFill>
            <a:ln w="1524" cap="flat">
              <a:noFill/>
              <a:prstDash val="solid"/>
              <a:round/>
            </a:ln>
          </p:spPr>
          <p:txBody>
            <a:bodyPr rtlCol="0" anchor="ctr"/>
            <a:lstStyle/>
            <a:p>
              <a:endParaRPr lang="en-US"/>
            </a:p>
          </p:txBody>
        </p:sp>
        <p:sp>
          <p:nvSpPr>
            <p:cNvPr id="203" name="Freeform: Shape 202">
              <a:extLst>
                <a:ext uri="{FF2B5EF4-FFF2-40B4-BE49-F238E27FC236}">
                  <a16:creationId xmlns:a16="http://schemas.microsoft.com/office/drawing/2014/main" id="{4FD22EEB-C20D-4AA6-9A6A-D72A871DEA91}"/>
                </a:ext>
              </a:extLst>
            </p:cNvPr>
            <p:cNvSpPr/>
            <p:nvPr/>
          </p:nvSpPr>
          <p:spPr>
            <a:xfrm flipV="1">
              <a:off x="9871458" y="5357199"/>
              <a:ext cx="76509" cy="87510"/>
            </a:xfrm>
            <a:custGeom>
              <a:avLst/>
              <a:gdLst>
                <a:gd name="connsiteX0" fmla="*/ 38524 w 76509"/>
                <a:gd name="connsiteY0" fmla="*/ 76123 h 87510"/>
                <a:gd name="connsiteX1" fmla="*/ 21118 w 76509"/>
                <a:gd name="connsiteY1" fmla="*/ 67527 h 87510"/>
                <a:gd name="connsiteX2" fmla="*/ 14712 w 76509"/>
                <a:gd name="connsiteY2" fmla="*/ 43976 h 87510"/>
                <a:gd name="connsiteX3" fmla="*/ 21070 w 76509"/>
                <a:gd name="connsiteY3" fmla="*/ 20426 h 87510"/>
                <a:gd name="connsiteX4" fmla="*/ 38524 w 76509"/>
                <a:gd name="connsiteY4" fmla="*/ 11829 h 87510"/>
                <a:gd name="connsiteX5" fmla="*/ 55860 w 76509"/>
                <a:gd name="connsiteY5" fmla="*/ 20449 h 87510"/>
                <a:gd name="connsiteX6" fmla="*/ 62266 w 76509"/>
                <a:gd name="connsiteY6" fmla="*/ 43976 h 87510"/>
                <a:gd name="connsiteX7" fmla="*/ 55860 w 76509"/>
                <a:gd name="connsiteY7" fmla="*/ 67455 h 87510"/>
                <a:gd name="connsiteX8" fmla="*/ 38524 w 76509"/>
                <a:gd name="connsiteY8" fmla="*/ 76123 h 87510"/>
                <a:gd name="connsiteX9" fmla="*/ 38524 w 76509"/>
                <a:gd name="connsiteY9" fmla="*/ 87720 h 87510"/>
                <a:gd name="connsiteX10" fmla="*/ 66576 w 76509"/>
                <a:gd name="connsiteY10" fmla="*/ 76099 h 87510"/>
                <a:gd name="connsiteX11" fmla="*/ 76791 w 76509"/>
                <a:gd name="connsiteY11" fmla="*/ 43976 h 87510"/>
                <a:gd name="connsiteX12" fmla="*/ 66576 w 76509"/>
                <a:gd name="connsiteY12" fmla="*/ 11853 h 87510"/>
                <a:gd name="connsiteX13" fmla="*/ 38524 w 76509"/>
                <a:gd name="connsiteY13" fmla="*/ 209 h 87510"/>
                <a:gd name="connsiteX14" fmla="*/ 10426 w 76509"/>
                <a:gd name="connsiteY14" fmla="*/ 11853 h 87510"/>
                <a:gd name="connsiteX15" fmla="*/ 282 w 76509"/>
                <a:gd name="connsiteY15" fmla="*/ 43976 h 87510"/>
                <a:gd name="connsiteX16" fmla="*/ 10426 w 76509"/>
                <a:gd name="connsiteY16" fmla="*/ 76099 h 87510"/>
                <a:gd name="connsiteX17" fmla="*/ 38524 w 76509"/>
                <a:gd name="connsiteY17" fmla="*/ 87720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524" y="76123"/>
                  </a:moveTo>
                  <a:cubicBezTo>
                    <a:pt x="31190" y="76123"/>
                    <a:pt x="25388" y="73257"/>
                    <a:pt x="21118" y="67527"/>
                  </a:cubicBezTo>
                  <a:cubicBezTo>
                    <a:pt x="16847" y="61796"/>
                    <a:pt x="14712" y="53945"/>
                    <a:pt x="14712" y="43976"/>
                  </a:cubicBezTo>
                  <a:cubicBezTo>
                    <a:pt x="14712" y="34006"/>
                    <a:pt x="16831" y="26156"/>
                    <a:pt x="21070" y="20426"/>
                  </a:cubicBezTo>
                  <a:cubicBezTo>
                    <a:pt x="25324" y="14695"/>
                    <a:pt x="31143" y="11829"/>
                    <a:pt x="38524" y="11829"/>
                  </a:cubicBezTo>
                  <a:cubicBezTo>
                    <a:pt x="45827" y="11829"/>
                    <a:pt x="51605" y="14702"/>
                    <a:pt x="55860" y="20449"/>
                  </a:cubicBezTo>
                  <a:cubicBezTo>
                    <a:pt x="60130" y="26212"/>
                    <a:pt x="62266" y="34054"/>
                    <a:pt x="62266" y="43976"/>
                  </a:cubicBezTo>
                  <a:cubicBezTo>
                    <a:pt x="62266" y="53850"/>
                    <a:pt x="60130" y="61677"/>
                    <a:pt x="55860" y="67455"/>
                  </a:cubicBezTo>
                  <a:cubicBezTo>
                    <a:pt x="51605" y="73234"/>
                    <a:pt x="45827" y="76123"/>
                    <a:pt x="38524" y="76123"/>
                  </a:cubicBezTo>
                  <a:close/>
                  <a:moveTo>
                    <a:pt x="38524" y="87720"/>
                  </a:moveTo>
                  <a:cubicBezTo>
                    <a:pt x="50431" y="87720"/>
                    <a:pt x="59781" y="83846"/>
                    <a:pt x="66576" y="76099"/>
                  </a:cubicBezTo>
                  <a:cubicBezTo>
                    <a:pt x="73386" y="68368"/>
                    <a:pt x="76791" y="57660"/>
                    <a:pt x="76791" y="43976"/>
                  </a:cubicBezTo>
                  <a:cubicBezTo>
                    <a:pt x="76791" y="30339"/>
                    <a:pt x="73386" y="19632"/>
                    <a:pt x="66576" y="11853"/>
                  </a:cubicBezTo>
                  <a:cubicBezTo>
                    <a:pt x="59781" y="4090"/>
                    <a:pt x="50431" y="209"/>
                    <a:pt x="38524" y="209"/>
                  </a:cubicBezTo>
                  <a:cubicBezTo>
                    <a:pt x="26571" y="209"/>
                    <a:pt x="17204" y="4090"/>
                    <a:pt x="10426" y="11853"/>
                  </a:cubicBezTo>
                  <a:cubicBezTo>
                    <a:pt x="3663" y="19632"/>
                    <a:pt x="282" y="30339"/>
                    <a:pt x="282" y="43976"/>
                  </a:cubicBezTo>
                  <a:cubicBezTo>
                    <a:pt x="282" y="57660"/>
                    <a:pt x="3663" y="68368"/>
                    <a:pt x="10426" y="76099"/>
                  </a:cubicBezTo>
                  <a:cubicBezTo>
                    <a:pt x="17204" y="83846"/>
                    <a:pt x="26571" y="87720"/>
                    <a:pt x="38524" y="87720"/>
                  </a:cubicBezTo>
                  <a:close/>
                </a:path>
              </a:pathLst>
            </a:custGeom>
            <a:solidFill>
              <a:srgbClr val="000000"/>
            </a:solidFill>
            <a:ln w="1524" cap="flat">
              <a:noFill/>
              <a:prstDash val="solid"/>
              <a:round/>
            </a:ln>
          </p:spPr>
          <p:txBody>
            <a:bodyPr rtlCol="0" anchor="ctr"/>
            <a:lstStyle/>
            <a:p>
              <a:endParaRPr lang="en-US"/>
            </a:p>
          </p:txBody>
        </p:sp>
      </p:grpSp>
      <p:grpSp>
        <p:nvGrpSpPr>
          <p:cNvPr id="207" name="Graphic 4">
            <a:extLst>
              <a:ext uri="{FF2B5EF4-FFF2-40B4-BE49-F238E27FC236}">
                <a16:creationId xmlns:a16="http://schemas.microsoft.com/office/drawing/2014/main" id="{384BE76E-C3EE-4B53-A4D0-E2692D01BCF4}"/>
              </a:ext>
            </a:extLst>
          </p:cNvPr>
          <p:cNvGrpSpPr/>
          <p:nvPr/>
        </p:nvGrpSpPr>
        <p:grpSpPr>
          <a:xfrm>
            <a:off x="8029163" y="5735018"/>
            <a:ext cx="95994" cy="280800"/>
            <a:chOff x="8029163" y="5735018"/>
            <a:chExt cx="95994" cy="280800"/>
          </a:xfrm>
          <a:solidFill>
            <a:srgbClr val="000000"/>
          </a:solidFill>
        </p:grpSpPr>
        <p:sp>
          <p:nvSpPr>
            <p:cNvPr id="208" name="Freeform: Shape 207">
              <a:extLst>
                <a:ext uri="{FF2B5EF4-FFF2-40B4-BE49-F238E27FC236}">
                  <a16:creationId xmlns:a16="http://schemas.microsoft.com/office/drawing/2014/main" id="{C806FA39-C0C3-4F41-9B54-1C97369E58A0}"/>
                </a:ext>
              </a:extLst>
            </p:cNvPr>
            <p:cNvSpPr/>
            <p:nvPr/>
          </p:nvSpPr>
          <p:spPr>
            <a:xfrm>
              <a:off x="8077200" y="5735018"/>
              <a:ext cx="19050" cy="66675"/>
            </a:xfrm>
            <a:custGeom>
              <a:avLst/>
              <a:gdLst>
                <a:gd name="connsiteX0" fmla="*/ 216 w 19050"/>
                <a:gd name="connsiteY0" fmla="*/ 253 h 66675"/>
                <a:gd name="connsiteX1" fmla="*/ 216 w 19050"/>
                <a:gd name="connsiteY1" fmla="*/ 66928 h 66675"/>
              </a:gdLst>
              <a:ahLst/>
              <a:cxnLst>
                <a:cxn ang="0">
                  <a:pos x="connsiteX0" y="connsiteY0"/>
                </a:cxn>
                <a:cxn ang="0">
                  <a:pos x="connsiteX1" y="connsiteY1"/>
                </a:cxn>
              </a:cxnLst>
              <a:rect l="l" t="t" r="r" b="b"/>
              <a:pathLst>
                <a:path w="19050" h="66675">
                  <a:moveTo>
                    <a:pt x="216" y="253"/>
                  </a:moveTo>
                  <a:lnTo>
                    <a:pt x="216" y="66928"/>
                  </a:lnTo>
                </a:path>
              </a:pathLst>
            </a:custGeom>
            <a:solidFill>
              <a:srgbClr val="000000"/>
            </a:solidFill>
            <a:ln w="15240" cap="flat">
              <a:solidFill>
                <a:srgbClr val="000000"/>
              </a:solidFill>
              <a:prstDash val="solid"/>
              <a:round/>
            </a:ln>
          </p:spPr>
          <p:txBody>
            <a:bodyPr rtlCol="0" anchor="ctr"/>
            <a:lstStyle/>
            <a:p>
              <a:endParaRPr lang="en-US"/>
            </a:p>
          </p:txBody>
        </p:sp>
        <p:sp>
          <p:nvSpPr>
            <p:cNvPr id="209" name="Freeform: Shape 208">
              <a:extLst>
                <a:ext uri="{FF2B5EF4-FFF2-40B4-BE49-F238E27FC236}">
                  <a16:creationId xmlns:a16="http://schemas.microsoft.com/office/drawing/2014/main" id="{4B956035-7C3C-4CCB-9C61-CCD84E151B48}"/>
                </a:ext>
              </a:extLst>
            </p:cNvPr>
            <p:cNvSpPr/>
            <p:nvPr/>
          </p:nvSpPr>
          <p:spPr>
            <a:xfrm flipV="1">
              <a:off x="8029163" y="5871723"/>
              <a:ext cx="95994" cy="144095"/>
            </a:xfrm>
            <a:custGeom>
              <a:avLst/>
              <a:gdLst>
                <a:gd name="connsiteX0" fmla="*/ 48166 w 95994"/>
                <a:gd name="connsiteY0" fmla="*/ 129440 h 144095"/>
                <a:gd name="connsiteX1" fmla="*/ 26348 w 95994"/>
                <a:gd name="connsiteY1" fmla="*/ 115153 h 144095"/>
                <a:gd name="connsiteX2" fmla="*/ 19056 w 95994"/>
                <a:gd name="connsiteY2" fmla="*/ 72231 h 144095"/>
                <a:gd name="connsiteX3" fmla="*/ 26348 w 95994"/>
                <a:gd name="connsiteY3" fmla="*/ 29398 h 144095"/>
                <a:gd name="connsiteX4" fmla="*/ 48166 w 95994"/>
                <a:gd name="connsiteY4" fmla="*/ 15111 h 144095"/>
                <a:gd name="connsiteX5" fmla="*/ 70074 w 95994"/>
                <a:gd name="connsiteY5" fmla="*/ 29398 h 144095"/>
                <a:gd name="connsiteX6" fmla="*/ 77396 w 95994"/>
                <a:gd name="connsiteY6" fmla="*/ 72231 h 144095"/>
                <a:gd name="connsiteX7" fmla="*/ 70074 w 95994"/>
                <a:gd name="connsiteY7" fmla="*/ 115153 h 144095"/>
                <a:gd name="connsiteX8" fmla="*/ 48166 w 95994"/>
                <a:gd name="connsiteY8" fmla="*/ 129440 h 144095"/>
                <a:gd name="connsiteX9" fmla="*/ 48166 w 95994"/>
                <a:gd name="connsiteY9" fmla="*/ 144324 h 144095"/>
                <a:gd name="connsiteX10" fmla="*/ 83855 w 95994"/>
                <a:gd name="connsiteY10" fmla="*/ 125839 h 144095"/>
                <a:gd name="connsiteX11" fmla="*/ 96178 w 95994"/>
                <a:gd name="connsiteY11" fmla="*/ 72231 h 144095"/>
                <a:gd name="connsiteX12" fmla="*/ 83855 w 95994"/>
                <a:gd name="connsiteY12" fmla="*/ 18683 h 144095"/>
                <a:gd name="connsiteX13" fmla="*/ 48166 w 95994"/>
                <a:gd name="connsiteY13" fmla="*/ 228 h 144095"/>
                <a:gd name="connsiteX14" fmla="*/ 12507 w 95994"/>
                <a:gd name="connsiteY14" fmla="*/ 18683 h 144095"/>
                <a:gd name="connsiteX15" fmla="*/ 184 w 95994"/>
                <a:gd name="connsiteY15" fmla="*/ 72231 h 144095"/>
                <a:gd name="connsiteX16" fmla="*/ 12507 w 95994"/>
                <a:gd name="connsiteY16" fmla="*/ 125839 h 144095"/>
                <a:gd name="connsiteX17" fmla="*/ 48166 w 95994"/>
                <a:gd name="connsiteY17" fmla="*/ 14432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166" y="129440"/>
                  </a:moveTo>
                  <a:cubicBezTo>
                    <a:pt x="38502" y="129440"/>
                    <a:pt x="31230" y="124678"/>
                    <a:pt x="26348" y="115153"/>
                  </a:cubicBezTo>
                  <a:cubicBezTo>
                    <a:pt x="21486" y="105648"/>
                    <a:pt x="19056" y="91340"/>
                    <a:pt x="19056" y="72231"/>
                  </a:cubicBezTo>
                  <a:cubicBezTo>
                    <a:pt x="19056" y="53201"/>
                    <a:pt x="21486" y="38923"/>
                    <a:pt x="26348" y="29398"/>
                  </a:cubicBezTo>
                  <a:cubicBezTo>
                    <a:pt x="31230" y="19873"/>
                    <a:pt x="38502" y="15111"/>
                    <a:pt x="48166" y="15111"/>
                  </a:cubicBezTo>
                  <a:cubicBezTo>
                    <a:pt x="57910" y="15111"/>
                    <a:pt x="65212" y="19873"/>
                    <a:pt x="70074" y="29398"/>
                  </a:cubicBezTo>
                  <a:cubicBezTo>
                    <a:pt x="74956" y="38923"/>
                    <a:pt x="77396" y="53201"/>
                    <a:pt x="77396" y="72231"/>
                  </a:cubicBezTo>
                  <a:cubicBezTo>
                    <a:pt x="77396" y="91340"/>
                    <a:pt x="74956" y="105648"/>
                    <a:pt x="70074" y="115153"/>
                  </a:cubicBezTo>
                  <a:cubicBezTo>
                    <a:pt x="65212" y="124678"/>
                    <a:pt x="57910" y="129440"/>
                    <a:pt x="48166" y="129440"/>
                  </a:cubicBezTo>
                  <a:close/>
                  <a:moveTo>
                    <a:pt x="48166" y="144324"/>
                  </a:moveTo>
                  <a:cubicBezTo>
                    <a:pt x="63744" y="144324"/>
                    <a:pt x="75640" y="138162"/>
                    <a:pt x="83855" y="125839"/>
                  </a:cubicBezTo>
                  <a:cubicBezTo>
                    <a:pt x="92071" y="113536"/>
                    <a:pt x="96178" y="95667"/>
                    <a:pt x="96178" y="72231"/>
                  </a:cubicBezTo>
                  <a:cubicBezTo>
                    <a:pt x="96178" y="48855"/>
                    <a:pt x="92071" y="31006"/>
                    <a:pt x="83855" y="18683"/>
                  </a:cubicBezTo>
                  <a:cubicBezTo>
                    <a:pt x="75640" y="6380"/>
                    <a:pt x="63744" y="228"/>
                    <a:pt x="48166" y="228"/>
                  </a:cubicBezTo>
                  <a:cubicBezTo>
                    <a:pt x="32609" y="228"/>
                    <a:pt x="20722" y="6380"/>
                    <a:pt x="12507" y="18683"/>
                  </a:cubicBezTo>
                  <a:cubicBezTo>
                    <a:pt x="4292" y="31006"/>
                    <a:pt x="184" y="48855"/>
                    <a:pt x="184" y="72231"/>
                  </a:cubicBezTo>
                  <a:cubicBezTo>
                    <a:pt x="184" y="95667"/>
                    <a:pt x="4292" y="113536"/>
                    <a:pt x="12507" y="125839"/>
                  </a:cubicBezTo>
                  <a:cubicBezTo>
                    <a:pt x="20722" y="138162"/>
                    <a:pt x="32609" y="144324"/>
                    <a:pt x="48166" y="144324"/>
                  </a:cubicBezTo>
                  <a:close/>
                </a:path>
              </a:pathLst>
            </a:custGeom>
            <a:solidFill>
              <a:srgbClr val="000000"/>
            </a:solidFill>
            <a:ln w="1905" cap="flat">
              <a:noFill/>
              <a:prstDash val="solid"/>
              <a:round/>
            </a:ln>
          </p:spPr>
          <p:txBody>
            <a:bodyPr rtlCol="0" anchor="ctr"/>
            <a:lstStyle/>
            <a:p>
              <a:endParaRPr lang="en-US"/>
            </a:p>
          </p:txBody>
        </p:sp>
      </p:grpSp>
      <p:grpSp>
        <p:nvGrpSpPr>
          <p:cNvPr id="210" name="Graphic 4">
            <a:extLst>
              <a:ext uri="{FF2B5EF4-FFF2-40B4-BE49-F238E27FC236}">
                <a16:creationId xmlns:a16="http://schemas.microsoft.com/office/drawing/2014/main" id="{384BE76E-C3EE-4B53-A4D0-E2692D01BCF4}"/>
              </a:ext>
            </a:extLst>
          </p:cNvPr>
          <p:cNvGrpSpPr/>
          <p:nvPr/>
        </p:nvGrpSpPr>
        <p:grpSpPr>
          <a:xfrm>
            <a:off x="7208346" y="5735018"/>
            <a:ext cx="89862" cy="280800"/>
            <a:chOff x="7208346" y="5735018"/>
            <a:chExt cx="89862" cy="280800"/>
          </a:xfrm>
          <a:solidFill>
            <a:srgbClr val="000000"/>
          </a:solidFill>
        </p:grpSpPr>
        <p:sp>
          <p:nvSpPr>
            <p:cNvPr id="211" name="Freeform: Shape 210">
              <a:extLst>
                <a:ext uri="{FF2B5EF4-FFF2-40B4-BE49-F238E27FC236}">
                  <a16:creationId xmlns:a16="http://schemas.microsoft.com/office/drawing/2014/main" id="{737B2BCE-1F8E-4B7B-9C0D-8B4059C9DA9B}"/>
                </a:ext>
              </a:extLst>
            </p:cNvPr>
            <p:cNvSpPr/>
            <p:nvPr/>
          </p:nvSpPr>
          <p:spPr>
            <a:xfrm>
              <a:off x="7254240" y="5735018"/>
              <a:ext cx="19050" cy="66675"/>
            </a:xfrm>
            <a:custGeom>
              <a:avLst/>
              <a:gdLst>
                <a:gd name="connsiteX0" fmla="*/ 173 w 19050"/>
                <a:gd name="connsiteY0" fmla="*/ 253 h 66675"/>
                <a:gd name="connsiteX1" fmla="*/ 173 w 19050"/>
                <a:gd name="connsiteY1" fmla="*/ 66928 h 66675"/>
              </a:gdLst>
              <a:ahLst/>
              <a:cxnLst>
                <a:cxn ang="0">
                  <a:pos x="connsiteX0" y="connsiteY0"/>
                </a:cxn>
                <a:cxn ang="0">
                  <a:pos x="connsiteX1" y="connsiteY1"/>
                </a:cxn>
              </a:cxnLst>
              <a:rect l="l" t="t" r="r" b="b"/>
              <a:pathLst>
                <a:path w="19050" h="66675">
                  <a:moveTo>
                    <a:pt x="173" y="253"/>
                  </a:moveTo>
                  <a:lnTo>
                    <a:pt x="173" y="66928"/>
                  </a:lnTo>
                </a:path>
              </a:pathLst>
            </a:custGeom>
            <a:solidFill>
              <a:srgbClr val="000000"/>
            </a:solidFill>
            <a:ln w="15240" cap="flat">
              <a:solidFill>
                <a:srgbClr val="000000"/>
              </a:solidFill>
              <a:prstDash val="solid"/>
              <a:round/>
            </a:ln>
          </p:spPr>
          <p:txBody>
            <a:bodyPr rtlCol="0" anchor="ctr"/>
            <a:lstStyle/>
            <a:p>
              <a:endParaRPr lang="en-US"/>
            </a:p>
          </p:txBody>
        </p:sp>
        <p:sp>
          <p:nvSpPr>
            <p:cNvPr id="212" name="Freeform: Shape 211">
              <a:extLst>
                <a:ext uri="{FF2B5EF4-FFF2-40B4-BE49-F238E27FC236}">
                  <a16:creationId xmlns:a16="http://schemas.microsoft.com/office/drawing/2014/main" id="{AE8A1B4F-6258-4F52-8F42-6D1257B550ED}"/>
                </a:ext>
              </a:extLst>
            </p:cNvPr>
            <p:cNvSpPr/>
            <p:nvPr/>
          </p:nvSpPr>
          <p:spPr>
            <a:xfrm flipV="1">
              <a:off x="7208346" y="5874223"/>
              <a:ext cx="89862" cy="141594"/>
            </a:xfrm>
            <a:custGeom>
              <a:avLst/>
              <a:gdLst>
                <a:gd name="connsiteX0" fmla="*/ 6005 w 89862"/>
                <a:gd name="connsiteY0" fmla="*/ 141824 h 141594"/>
                <a:gd name="connsiteX1" fmla="*/ 79764 w 89862"/>
                <a:gd name="connsiteY1" fmla="*/ 141824 h 141594"/>
                <a:gd name="connsiteX2" fmla="*/ 79764 w 89862"/>
                <a:gd name="connsiteY2" fmla="*/ 125989 h 141594"/>
                <a:gd name="connsiteX3" fmla="*/ 23210 w 89862"/>
                <a:gd name="connsiteY3" fmla="*/ 125989 h 141594"/>
                <a:gd name="connsiteX4" fmla="*/ 23210 w 89862"/>
                <a:gd name="connsiteY4" fmla="*/ 91966 h 141594"/>
                <a:gd name="connsiteX5" fmla="*/ 31366 w 89862"/>
                <a:gd name="connsiteY5" fmla="*/ 94050 h 141594"/>
                <a:gd name="connsiteX6" fmla="*/ 39581 w 89862"/>
                <a:gd name="connsiteY6" fmla="*/ 94735 h 141594"/>
                <a:gd name="connsiteX7" fmla="*/ 76401 w 89862"/>
                <a:gd name="connsiteY7" fmla="*/ 81995 h 141594"/>
                <a:gd name="connsiteX8" fmla="*/ 90004 w 89862"/>
                <a:gd name="connsiteY8" fmla="*/ 47496 h 141594"/>
                <a:gd name="connsiteX9" fmla="*/ 76044 w 89862"/>
                <a:gd name="connsiteY9" fmla="*/ 12641 h 141594"/>
                <a:gd name="connsiteX10" fmla="*/ 36694 w 89862"/>
                <a:gd name="connsiteY10" fmla="*/ 229 h 141594"/>
                <a:gd name="connsiteX11" fmla="*/ 18864 w 89862"/>
                <a:gd name="connsiteY11" fmla="*/ 1717 h 141594"/>
                <a:gd name="connsiteX12" fmla="*/ 141 w 89862"/>
                <a:gd name="connsiteY12" fmla="*/ 6182 h 141594"/>
                <a:gd name="connsiteX13" fmla="*/ 141 w 89862"/>
                <a:gd name="connsiteY13" fmla="*/ 25083 h 141594"/>
                <a:gd name="connsiteX14" fmla="*/ 17435 w 89862"/>
                <a:gd name="connsiteY14" fmla="*/ 18296 h 141594"/>
                <a:gd name="connsiteX15" fmla="*/ 36307 w 89862"/>
                <a:gd name="connsiteY15" fmla="*/ 16064 h 141594"/>
                <a:gd name="connsiteX16" fmla="*/ 61786 w 89862"/>
                <a:gd name="connsiteY16" fmla="*/ 24517 h 141594"/>
                <a:gd name="connsiteX17" fmla="*/ 71192 w 89862"/>
                <a:gd name="connsiteY17" fmla="*/ 47496 h 141594"/>
                <a:gd name="connsiteX18" fmla="*/ 61786 w 89862"/>
                <a:gd name="connsiteY18" fmla="*/ 70446 h 141594"/>
                <a:gd name="connsiteX19" fmla="*/ 36307 w 89862"/>
                <a:gd name="connsiteY19" fmla="*/ 78929 h 141594"/>
                <a:gd name="connsiteX20" fmla="*/ 21275 w 89862"/>
                <a:gd name="connsiteY20" fmla="*/ 77262 h 141594"/>
                <a:gd name="connsiteX21" fmla="*/ 6005 w 89862"/>
                <a:gd name="connsiteY21" fmla="*/ 72053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6005" y="141824"/>
                  </a:moveTo>
                  <a:lnTo>
                    <a:pt x="79764" y="141824"/>
                  </a:lnTo>
                  <a:lnTo>
                    <a:pt x="79764" y="125989"/>
                  </a:lnTo>
                  <a:lnTo>
                    <a:pt x="23210" y="125989"/>
                  </a:lnTo>
                  <a:lnTo>
                    <a:pt x="23210" y="91966"/>
                  </a:lnTo>
                  <a:cubicBezTo>
                    <a:pt x="25928" y="92899"/>
                    <a:pt x="28647" y="93594"/>
                    <a:pt x="31366" y="94050"/>
                  </a:cubicBezTo>
                  <a:cubicBezTo>
                    <a:pt x="34104" y="94506"/>
                    <a:pt x="36843" y="94735"/>
                    <a:pt x="39581" y="94735"/>
                  </a:cubicBezTo>
                  <a:cubicBezTo>
                    <a:pt x="55079" y="94735"/>
                    <a:pt x="67352" y="90488"/>
                    <a:pt x="76401" y="81995"/>
                  </a:cubicBezTo>
                  <a:cubicBezTo>
                    <a:pt x="85470" y="73502"/>
                    <a:pt x="90004" y="62002"/>
                    <a:pt x="90004" y="47496"/>
                  </a:cubicBezTo>
                  <a:cubicBezTo>
                    <a:pt x="90004" y="32554"/>
                    <a:pt x="85350" y="20936"/>
                    <a:pt x="76044" y="12641"/>
                  </a:cubicBezTo>
                  <a:cubicBezTo>
                    <a:pt x="66737" y="4366"/>
                    <a:pt x="53620" y="229"/>
                    <a:pt x="36694" y="229"/>
                  </a:cubicBezTo>
                  <a:cubicBezTo>
                    <a:pt x="30860" y="229"/>
                    <a:pt x="24916" y="725"/>
                    <a:pt x="18864" y="1717"/>
                  </a:cubicBezTo>
                  <a:cubicBezTo>
                    <a:pt x="12832" y="2709"/>
                    <a:pt x="6591" y="4197"/>
                    <a:pt x="141" y="6182"/>
                  </a:cubicBezTo>
                  <a:lnTo>
                    <a:pt x="141" y="25083"/>
                  </a:lnTo>
                  <a:cubicBezTo>
                    <a:pt x="5717" y="22047"/>
                    <a:pt x="11482" y="19785"/>
                    <a:pt x="17435" y="18296"/>
                  </a:cubicBezTo>
                  <a:cubicBezTo>
                    <a:pt x="23388" y="16808"/>
                    <a:pt x="29679" y="16064"/>
                    <a:pt x="36307" y="16064"/>
                  </a:cubicBezTo>
                  <a:cubicBezTo>
                    <a:pt x="47042" y="16064"/>
                    <a:pt x="55535" y="18882"/>
                    <a:pt x="61786" y="24517"/>
                  </a:cubicBezTo>
                  <a:cubicBezTo>
                    <a:pt x="68057" y="30153"/>
                    <a:pt x="71192" y="37813"/>
                    <a:pt x="71192" y="47496"/>
                  </a:cubicBezTo>
                  <a:cubicBezTo>
                    <a:pt x="71192" y="57160"/>
                    <a:pt x="68057" y="64810"/>
                    <a:pt x="61786" y="70446"/>
                  </a:cubicBezTo>
                  <a:cubicBezTo>
                    <a:pt x="55535" y="76101"/>
                    <a:pt x="47042" y="78929"/>
                    <a:pt x="36307" y="78929"/>
                  </a:cubicBezTo>
                  <a:cubicBezTo>
                    <a:pt x="31286" y="78929"/>
                    <a:pt x="26276" y="78374"/>
                    <a:pt x="21275" y="77262"/>
                  </a:cubicBezTo>
                  <a:cubicBezTo>
                    <a:pt x="16294" y="76151"/>
                    <a:pt x="11204" y="74415"/>
                    <a:pt x="6005" y="72053"/>
                  </a:cubicBezTo>
                  <a:close/>
                </a:path>
              </a:pathLst>
            </a:custGeom>
            <a:solidFill>
              <a:srgbClr val="000000"/>
            </a:solidFill>
            <a:ln w="1905" cap="flat">
              <a:noFill/>
              <a:prstDash val="solid"/>
              <a:round/>
            </a:ln>
          </p:spPr>
          <p:txBody>
            <a:bodyPr rtlCol="0" anchor="ctr"/>
            <a:lstStyle/>
            <a:p>
              <a:endParaRPr lang="en-US"/>
            </a:p>
          </p:txBody>
        </p:sp>
      </p:grpSp>
      <p:grpSp>
        <p:nvGrpSpPr>
          <p:cNvPr id="213" name="Graphic 4">
            <a:extLst>
              <a:ext uri="{FF2B5EF4-FFF2-40B4-BE49-F238E27FC236}">
                <a16:creationId xmlns:a16="http://schemas.microsoft.com/office/drawing/2014/main" id="{384BE76E-C3EE-4B53-A4D0-E2692D01BCF4}"/>
              </a:ext>
            </a:extLst>
          </p:cNvPr>
          <p:cNvGrpSpPr/>
          <p:nvPr/>
        </p:nvGrpSpPr>
        <p:grpSpPr>
          <a:xfrm>
            <a:off x="6330990" y="5735018"/>
            <a:ext cx="208831" cy="280800"/>
            <a:chOff x="6330990" y="5735018"/>
            <a:chExt cx="208831" cy="280800"/>
          </a:xfrm>
          <a:solidFill>
            <a:srgbClr val="000000"/>
          </a:solidFill>
        </p:grpSpPr>
        <p:sp>
          <p:nvSpPr>
            <p:cNvPr id="214" name="Freeform: Shape 213">
              <a:extLst>
                <a:ext uri="{FF2B5EF4-FFF2-40B4-BE49-F238E27FC236}">
                  <a16:creationId xmlns:a16="http://schemas.microsoft.com/office/drawing/2014/main" id="{85AFEDD1-0504-45A4-972C-60F4461DB87C}"/>
                </a:ext>
              </a:extLst>
            </p:cNvPr>
            <p:cNvSpPr/>
            <p:nvPr/>
          </p:nvSpPr>
          <p:spPr>
            <a:xfrm>
              <a:off x="6431280" y="5735018"/>
              <a:ext cx="19050" cy="66675"/>
            </a:xfrm>
            <a:custGeom>
              <a:avLst/>
              <a:gdLst>
                <a:gd name="connsiteX0" fmla="*/ 130 w 19050"/>
                <a:gd name="connsiteY0" fmla="*/ 253 h 66675"/>
                <a:gd name="connsiteX1" fmla="*/ 130 w 19050"/>
                <a:gd name="connsiteY1" fmla="*/ 66928 h 66675"/>
              </a:gdLst>
              <a:ahLst/>
              <a:cxnLst>
                <a:cxn ang="0">
                  <a:pos x="connsiteX0" y="connsiteY0"/>
                </a:cxn>
                <a:cxn ang="0">
                  <a:pos x="connsiteX1" y="connsiteY1"/>
                </a:cxn>
              </a:cxnLst>
              <a:rect l="l" t="t" r="r" b="b"/>
              <a:pathLst>
                <a:path w="19050" h="66675">
                  <a:moveTo>
                    <a:pt x="130" y="253"/>
                  </a:moveTo>
                  <a:lnTo>
                    <a:pt x="130" y="66928"/>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15" name="Graphic 4">
              <a:extLst>
                <a:ext uri="{FF2B5EF4-FFF2-40B4-BE49-F238E27FC236}">
                  <a16:creationId xmlns:a16="http://schemas.microsoft.com/office/drawing/2014/main" id="{384BE76E-C3EE-4B53-A4D0-E2692D01BCF4}"/>
                </a:ext>
              </a:extLst>
            </p:cNvPr>
            <p:cNvGrpSpPr/>
            <p:nvPr/>
          </p:nvGrpSpPr>
          <p:grpSpPr>
            <a:xfrm>
              <a:off x="6330990" y="5871723"/>
              <a:ext cx="208831" cy="144095"/>
              <a:chOff x="6330990" y="5871723"/>
              <a:chExt cx="208831" cy="144095"/>
            </a:xfrm>
            <a:solidFill>
              <a:srgbClr val="000000"/>
            </a:solidFill>
          </p:grpSpPr>
          <p:sp>
            <p:nvSpPr>
              <p:cNvPr id="216" name="Freeform: Shape 215">
                <a:extLst>
                  <a:ext uri="{FF2B5EF4-FFF2-40B4-BE49-F238E27FC236}">
                    <a16:creationId xmlns:a16="http://schemas.microsoft.com/office/drawing/2014/main" id="{8504B4B3-9775-4337-998F-2375BA648725}"/>
                  </a:ext>
                </a:extLst>
              </p:cNvPr>
              <p:cNvSpPr/>
              <p:nvPr/>
            </p:nvSpPr>
            <p:spPr>
              <a:xfrm flipV="1">
                <a:off x="6330990" y="5874223"/>
                <a:ext cx="82688" cy="138886"/>
              </a:xfrm>
              <a:custGeom>
                <a:avLst/>
                <a:gdLst>
                  <a:gd name="connsiteX0" fmla="*/ 2802 w 82688"/>
                  <a:gd name="connsiteY0" fmla="*/ 16033 h 138886"/>
                  <a:gd name="connsiteX1" fmla="*/ 33491 w 82688"/>
                  <a:gd name="connsiteY1" fmla="*/ 16033 h 138886"/>
                  <a:gd name="connsiteX2" fmla="*/ 33491 w 82688"/>
                  <a:gd name="connsiteY2" fmla="*/ 121999 h 138886"/>
                  <a:gd name="connsiteX3" fmla="*/ 94 w 82688"/>
                  <a:gd name="connsiteY3" fmla="*/ 115302 h 138886"/>
                  <a:gd name="connsiteX4" fmla="*/ 94 w 82688"/>
                  <a:gd name="connsiteY4" fmla="*/ 132417 h 138886"/>
                  <a:gd name="connsiteX5" fmla="*/ 33312 w 82688"/>
                  <a:gd name="connsiteY5" fmla="*/ 139114 h 138886"/>
                  <a:gd name="connsiteX6" fmla="*/ 52094 w 82688"/>
                  <a:gd name="connsiteY6" fmla="*/ 139114 h 138886"/>
                  <a:gd name="connsiteX7" fmla="*/ 52094 w 82688"/>
                  <a:gd name="connsiteY7" fmla="*/ 16033 h 138886"/>
                  <a:gd name="connsiteX8" fmla="*/ 82783 w 82688"/>
                  <a:gd name="connsiteY8" fmla="*/ 16033 h 138886"/>
                  <a:gd name="connsiteX9" fmla="*/ 82783 w 82688"/>
                  <a:gd name="connsiteY9" fmla="*/ 228 h 138886"/>
                  <a:gd name="connsiteX10" fmla="*/ 2802 w 82688"/>
                  <a:gd name="connsiteY10" fmla="*/ 228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802" y="16033"/>
                    </a:moveTo>
                    <a:lnTo>
                      <a:pt x="33491" y="16033"/>
                    </a:lnTo>
                    <a:lnTo>
                      <a:pt x="33491" y="121999"/>
                    </a:lnTo>
                    <a:lnTo>
                      <a:pt x="94" y="115302"/>
                    </a:lnTo>
                    <a:lnTo>
                      <a:pt x="94" y="132417"/>
                    </a:lnTo>
                    <a:lnTo>
                      <a:pt x="33312" y="139114"/>
                    </a:lnTo>
                    <a:lnTo>
                      <a:pt x="52094" y="139114"/>
                    </a:lnTo>
                    <a:lnTo>
                      <a:pt x="52094" y="16033"/>
                    </a:lnTo>
                    <a:lnTo>
                      <a:pt x="82783" y="16033"/>
                    </a:lnTo>
                    <a:lnTo>
                      <a:pt x="82783" y="228"/>
                    </a:lnTo>
                    <a:lnTo>
                      <a:pt x="2802" y="228"/>
                    </a:lnTo>
                    <a:close/>
                  </a:path>
                </a:pathLst>
              </a:custGeom>
              <a:solidFill>
                <a:srgbClr val="000000"/>
              </a:solidFill>
              <a:ln w="1905" cap="flat">
                <a:noFill/>
                <a:prstDash val="solid"/>
                <a:round/>
              </a:ln>
            </p:spPr>
            <p:txBody>
              <a:bodyPr rtlCol="0" anchor="ctr"/>
              <a:lstStyle/>
              <a:p>
                <a:endParaRPr lang="en-US"/>
              </a:p>
            </p:txBody>
          </p:sp>
          <p:sp>
            <p:nvSpPr>
              <p:cNvPr id="217" name="Freeform: Shape 216">
                <a:extLst>
                  <a:ext uri="{FF2B5EF4-FFF2-40B4-BE49-F238E27FC236}">
                    <a16:creationId xmlns:a16="http://schemas.microsoft.com/office/drawing/2014/main" id="{F6023DE8-0080-44A7-94CD-D8BB48C3A324}"/>
                  </a:ext>
                </a:extLst>
              </p:cNvPr>
              <p:cNvSpPr/>
              <p:nvPr/>
            </p:nvSpPr>
            <p:spPr>
              <a:xfrm flipV="1">
                <a:off x="6443827" y="5871723"/>
                <a:ext cx="95994" cy="144095"/>
              </a:xfrm>
              <a:custGeom>
                <a:avLst/>
                <a:gdLst>
                  <a:gd name="connsiteX0" fmla="*/ 48083 w 95994"/>
                  <a:gd name="connsiteY0" fmla="*/ 129440 h 144095"/>
                  <a:gd name="connsiteX1" fmla="*/ 26265 w 95994"/>
                  <a:gd name="connsiteY1" fmla="*/ 115153 h 144095"/>
                  <a:gd name="connsiteX2" fmla="*/ 18972 w 95994"/>
                  <a:gd name="connsiteY2" fmla="*/ 72231 h 144095"/>
                  <a:gd name="connsiteX3" fmla="*/ 26265 w 95994"/>
                  <a:gd name="connsiteY3" fmla="*/ 29398 h 144095"/>
                  <a:gd name="connsiteX4" fmla="*/ 48083 w 95994"/>
                  <a:gd name="connsiteY4" fmla="*/ 15111 h 144095"/>
                  <a:gd name="connsiteX5" fmla="*/ 69991 w 95994"/>
                  <a:gd name="connsiteY5" fmla="*/ 29398 h 144095"/>
                  <a:gd name="connsiteX6" fmla="*/ 77313 w 95994"/>
                  <a:gd name="connsiteY6" fmla="*/ 72231 h 144095"/>
                  <a:gd name="connsiteX7" fmla="*/ 69991 w 95994"/>
                  <a:gd name="connsiteY7" fmla="*/ 115153 h 144095"/>
                  <a:gd name="connsiteX8" fmla="*/ 48083 w 95994"/>
                  <a:gd name="connsiteY8" fmla="*/ 129440 h 144095"/>
                  <a:gd name="connsiteX9" fmla="*/ 48083 w 95994"/>
                  <a:gd name="connsiteY9" fmla="*/ 144324 h 144095"/>
                  <a:gd name="connsiteX10" fmla="*/ 83772 w 95994"/>
                  <a:gd name="connsiteY10" fmla="*/ 125839 h 144095"/>
                  <a:gd name="connsiteX11" fmla="*/ 96095 w 95994"/>
                  <a:gd name="connsiteY11" fmla="*/ 72231 h 144095"/>
                  <a:gd name="connsiteX12" fmla="*/ 83772 w 95994"/>
                  <a:gd name="connsiteY12" fmla="*/ 18683 h 144095"/>
                  <a:gd name="connsiteX13" fmla="*/ 48083 w 95994"/>
                  <a:gd name="connsiteY13" fmla="*/ 228 h 144095"/>
                  <a:gd name="connsiteX14" fmla="*/ 12424 w 95994"/>
                  <a:gd name="connsiteY14" fmla="*/ 18683 h 144095"/>
                  <a:gd name="connsiteX15" fmla="*/ 101 w 95994"/>
                  <a:gd name="connsiteY15" fmla="*/ 72231 h 144095"/>
                  <a:gd name="connsiteX16" fmla="*/ 12424 w 95994"/>
                  <a:gd name="connsiteY16" fmla="*/ 125839 h 144095"/>
                  <a:gd name="connsiteX17" fmla="*/ 48083 w 95994"/>
                  <a:gd name="connsiteY17" fmla="*/ 14432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83" y="129440"/>
                    </a:moveTo>
                    <a:cubicBezTo>
                      <a:pt x="38419" y="129440"/>
                      <a:pt x="31146" y="124678"/>
                      <a:pt x="26265" y="115153"/>
                    </a:cubicBezTo>
                    <a:cubicBezTo>
                      <a:pt x="21403" y="105648"/>
                      <a:pt x="18972" y="91340"/>
                      <a:pt x="18972" y="72231"/>
                    </a:cubicBezTo>
                    <a:cubicBezTo>
                      <a:pt x="18972" y="53201"/>
                      <a:pt x="21403" y="38923"/>
                      <a:pt x="26265" y="29398"/>
                    </a:cubicBezTo>
                    <a:cubicBezTo>
                      <a:pt x="31146" y="19873"/>
                      <a:pt x="38419" y="15111"/>
                      <a:pt x="48083" y="15111"/>
                    </a:cubicBezTo>
                    <a:cubicBezTo>
                      <a:pt x="57826" y="15111"/>
                      <a:pt x="65129" y="19873"/>
                      <a:pt x="69991" y="29398"/>
                    </a:cubicBezTo>
                    <a:cubicBezTo>
                      <a:pt x="74872" y="38923"/>
                      <a:pt x="77313" y="53201"/>
                      <a:pt x="77313" y="72231"/>
                    </a:cubicBezTo>
                    <a:cubicBezTo>
                      <a:pt x="77313" y="91340"/>
                      <a:pt x="74872" y="105648"/>
                      <a:pt x="69991" y="115153"/>
                    </a:cubicBezTo>
                    <a:cubicBezTo>
                      <a:pt x="65129" y="124678"/>
                      <a:pt x="57826" y="129440"/>
                      <a:pt x="48083" y="129440"/>
                    </a:cubicBezTo>
                    <a:close/>
                    <a:moveTo>
                      <a:pt x="48083" y="144324"/>
                    </a:moveTo>
                    <a:cubicBezTo>
                      <a:pt x="63660" y="144324"/>
                      <a:pt x="75557" y="138162"/>
                      <a:pt x="83772" y="125839"/>
                    </a:cubicBezTo>
                    <a:cubicBezTo>
                      <a:pt x="91987" y="113536"/>
                      <a:pt x="96095" y="95667"/>
                      <a:pt x="96095" y="72231"/>
                    </a:cubicBezTo>
                    <a:cubicBezTo>
                      <a:pt x="96095" y="48855"/>
                      <a:pt x="91987" y="31006"/>
                      <a:pt x="83772" y="18683"/>
                    </a:cubicBezTo>
                    <a:cubicBezTo>
                      <a:pt x="75557" y="6380"/>
                      <a:pt x="63660" y="228"/>
                      <a:pt x="48083" y="228"/>
                    </a:cubicBezTo>
                    <a:cubicBezTo>
                      <a:pt x="32526" y="228"/>
                      <a:pt x="20639" y="6380"/>
                      <a:pt x="12424" y="18683"/>
                    </a:cubicBezTo>
                    <a:cubicBezTo>
                      <a:pt x="4209" y="31006"/>
                      <a:pt x="101" y="48855"/>
                      <a:pt x="101" y="72231"/>
                    </a:cubicBezTo>
                    <a:cubicBezTo>
                      <a:pt x="101" y="95667"/>
                      <a:pt x="4209" y="113536"/>
                      <a:pt x="12424" y="125839"/>
                    </a:cubicBezTo>
                    <a:cubicBezTo>
                      <a:pt x="20639" y="138162"/>
                      <a:pt x="32526" y="144324"/>
                      <a:pt x="48083" y="144324"/>
                    </a:cubicBezTo>
                    <a:close/>
                  </a:path>
                </a:pathLst>
              </a:custGeom>
              <a:solidFill>
                <a:srgbClr val="000000"/>
              </a:solidFill>
              <a:ln w="1905" cap="flat">
                <a:noFill/>
                <a:prstDash val="solid"/>
                <a:round/>
              </a:ln>
            </p:spPr>
            <p:txBody>
              <a:bodyPr rtlCol="0" anchor="ctr"/>
              <a:lstStyle/>
              <a:p>
                <a:endParaRPr lang="en-US"/>
              </a:p>
            </p:txBody>
          </p:sp>
        </p:grpSp>
      </p:grpSp>
      <p:grpSp>
        <p:nvGrpSpPr>
          <p:cNvPr id="218" name="Graphic 4">
            <a:extLst>
              <a:ext uri="{FF2B5EF4-FFF2-40B4-BE49-F238E27FC236}">
                <a16:creationId xmlns:a16="http://schemas.microsoft.com/office/drawing/2014/main" id="{384BE76E-C3EE-4B53-A4D0-E2692D01BCF4}"/>
              </a:ext>
            </a:extLst>
          </p:cNvPr>
          <p:cNvGrpSpPr/>
          <p:nvPr/>
        </p:nvGrpSpPr>
        <p:grpSpPr>
          <a:xfrm>
            <a:off x="5508039" y="5735018"/>
            <a:ext cx="204843" cy="280800"/>
            <a:chOff x="5508039" y="5735018"/>
            <a:chExt cx="204843" cy="280800"/>
          </a:xfrm>
          <a:solidFill>
            <a:srgbClr val="000000"/>
          </a:solidFill>
        </p:grpSpPr>
        <p:sp>
          <p:nvSpPr>
            <p:cNvPr id="219" name="Freeform: Shape 218">
              <a:extLst>
                <a:ext uri="{FF2B5EF4-FFF2-40B4-BE49-F238E27FC236}">
                  <a16:creationId xmlns:a16="http://schemas.microsoft.com/office/drawing/2014/main" id="{FEE40B7A-FF3C-4412-9342-1B85C2FC6CCE}"/>
                </a:ext>
              </a:extLst>
            </p:cNvPr>
            <p:cNvSpPr/>
            <p:nvPr/>
          </p:nvSpPr>
          <p:spPr>
            <a:xfrm>
              <a:off x="5608320" y="5735018"/>
              <a:ext cx="19050" cy="66675"/>
            </a:xfrm>
            <a:custGeom>
              <a:avLst/>
              <a:gdLst>
                <a:gd name="connsiteX0" fmla="*/ 86 w 19050"/>
                <a:gd name="connsiteY0" fmla="*/ 253 h 66675"/>
                <a:gd name="connsiteX1" fmla="*/ 86 w 19050"/>
                <a:gd name="connsiteY1" fmla="*/ 66928 h 66675"/>
              </a:gdLst>
              <a:ahLst/>
              <a:cxnLst>
                <a:cxn ang="0">
                  <a:pos x="connsiteX0" y="connsiteY0"/>
                </a:cxn>
                <a:cxn ang="0">
                  <a:pos x="connsiteX1" y="connsiteY1"/>
                </a:cxn>
              </a:cxnLst>
              <a:rect l="l" t="t" r="r" b="b"/>
              <a:pathLst>
                <a:path w="19050" h="66675">
                  <a:moveTo>
                    <a:pt x="86" y="253"/>
                  </a:moveTo>
                  <a:lnTo>
                    <a:pt x="86" y="66928"/>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20" name="Graphic 4">
              <a:extLst>
                <a:ext uri="{FF2B5EF4-FFF2-40B4-BE49-F238E27FC236}">
                  <a16:creationId xmlns:a16="http://schemas.microsoft.com/office/drawing/2014/main" id="{384BE76E-C3EE-4B53-A4D0-E2692D01BCF4}"/>
                </a:ext>
              </a:extLst>
            </p:cNvPr>
            <p:cNvGrpSpPr/>
            <p:nvPr/>
          </p:nvGrpSpPr>
          <p:grpSpPr>
            <a:xfrm>
              <a:off x="5508039" y="5874223"/>
              <a:ext cx="204843" cy="141594"/>
              <a:chOff x="5508039" y="5874223"/>
              <a:chExt cx="204843" cy="141594"/>
            </a:xfrm>
            <a:solidFill>
              <a:srgbClr val="000000"/>
            </a:solidFill>
          </p:grpSpPr>
          <p:sp>
            <p:nvSpPr>
              <p:cNvPr id="221" name="Freeform: Shape 220">
                <a:extLst>
                  <a:ext uri="{FF2B5EF4-FFF2-40B4-BE49-F238E27FC236}">
                    <a16:creationId xmlns:a16="http://schemas.microsoft.com/office/drawing/2014/main" id="{DA41ABB0-1821-4170-AF09-D19E789EC319}"/>
                  </a:ext>
                </a:extLst>
              </p:cNvPr>
              <p:cNvSpPr/>
              <p:nvPr/>
            </p:nvSpPr>
            <p:spPr>
              <a:xfrm flipV="1">
                <a:off x="5508039" y="5874223"/>
                <a:ext cx="82688" cy="138886"/>
              </a:xfrm>
              <a:custGeom>
                <a:avLst/>
                <a:gdLst>
                  <a:gd name="connsiteX0" fmla="*/ 2759 w 82688"/>
                  <a:gd name="connsiteY0" fmla="*/ 16033 h 138886"/>
                  <a:gd name="connsiteX1" fmla="*/ 33448 w 82688"/>
                  <a:gd name="connsiteY1" fmla="*/ 16033 h 138886"/>
                  <a:gd name="connsiteX2" fmla="*/ 33448 w 82688"/>
                  <a:gd name="connsiteY2" fmla="*/ 121999 h 138886"/>
                  <a:gd name="connsiteX3" fmla="*/ 51 w 82688"/>
                  <a:gd name="connsiteY3" fmla="*/ 115302 h 138886"/>
                  <a:gd name="connsiteX4" fmla="*/ 51 w 82688"/>
                  <a:gd name="connsiteY4" fmla="*/ 132417 h 138886"/>
                  <a:gd name="connsiteX5" fmla="*/ 33269 w 82688"/>
                  <a:gd name="connsiteY5" fmla="*/ 139114 h 138886"/>
                  <a:gd name="connsiteX6" fmla="*/ 52051 w 82688"/>
                  <a:gd name="connsiteY6" fmla="*/ 139114 h 138886"/>
                  <a:gd name="connsiteX7" fmla="*/ 52051 w 82688"/>
                  <a:gd name="connsiteY7" fmla="*/ 16033 h 138886"/>
                  <a:gd name="connsiteX8" fmla="*/ 82739 w 82688"/>
                  <a:gd name="connsiteY8" fmla="*/ 16033 h 138886"/>
                  <a:gd name="connsiteX9" fmla="*/ 82739 w 82688"/>
                  <a:gd name="connsiteY9" fmla="*/ 228 h 138886"/>
                  <a:gd name="connsiteX10" fmla="*/ 2759 w 82688"/>
                  <a:gd name="connsiteY10" fmla="*/ 228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759" y="16033"/>
                    </a:moveTo>
                    <a:lnTo>
                      <a:pt x="33448" y="16033"/>
                    </a:lnTo>
                    <a:lnTo>
                      <a:pt x="33448" y="121999"/>
                    </a:lnTo>
                    <a:lnTo>
                      <a:pt x="51" y="115302"/>
                    </a:lnTo>
                    <a:lnTo>
                      <a:pt x="51" y="132417"/>
                    </a:lnTo>
                    <a:lnTo>
                      <a:pt x="33269" y="139114"/>
                    </a:lnTo>
                    <a:lnTo>
                      <a:pt x="52051" y="139114"/>
                    </a:lnTo>
                    <a:lnTo>
                      <a:pt x="52051" y="16033"/>
                    </a:lnTo>
                    <a:lnTo>
                      <a:pt x="82739" y="16033"/>
                    </a:lnTo>
                    <a:lnTo>
                      <a:pt x="82739" y="228"/>
                    </a:lnTo>
                    <a:lnTo>
                      <a:pt x="2759" y="228"/>
                    </a:lnTo>
                    <a:close/>
                  </a:path>
                </a:pathLst>
              </a:custGeom>
              <a:solidFill>
                <a:srgbClr val="000000"/>
              </a:solidFill>
              <a:ln w="1905" cap="flat">
                <a:noFill/>
                <a:prstDash val="solid"/>
                <a:round/>
              </a:ln>
            </p:spPr>
            <p:txBody>
              <a:bodyPr rtlCol="0" anchor="ctr"/>
              <a:lstStyle/>
              <a:p>
                <a:endParaRPr lang="en-US"/>
              </a:p>
            </p:txBody>
          </p:sp>
          <p:sp>
            <p:nvSpPr>
              <p:cNvPr id="222" name="Freeform: Shape 221">
                <a:extLst>
                  <a:ext uri="{FF2B5EF4-FFF2-40B4-BE49-F238E27FC236}">
                    <a16:creationId xmlns:a16="http://schemas.microsoft.com/office/drawing/2014/main" id="{F46E3AB8-A776-478D-8C9B-7E24717D2B9B}"/>
                  </a:ext>
                </a:extLst>
              </p:cNvPr>
              <p:cNvSpPr/>
              <p:nvPr/>
            </p:nvSpPr>
            <p:spPr>
              <a:xfrm flipV="1">
                <a:off x="5623020" y="5874223"/>
                <a:ext cx="89862" cy="141594"/>
              </a:xfrm>
              <a:custGeom>
                <a:avLst/>
                <a:gdLst>
                  <a:gd name="connsiteX0" fmla="*/ 5922 w 89862"/>
                  <a:gd name="connsiteY0" fmla="*/ 141824 h 141594"/>
                  <a:gd name="connsiteX1" fmla="*/ 79681 w 89862"/>
                  <a:gd name="connsiteY1" fmla="*/ 141824 h 141594"/>
                  <a:gd name="connsiteX2" fmla="*/ 79681 w 89862"/>
                  <a:gd name="connsiteY2" fmla="*/ 125989 h 141594"/>
                  <a:gd name="connsiteX3" fmla="*/ 23127 w 89862"/>
                  <a:gd name="connsiteY3" fmla="*/ 125989 h 141594"/>
                  <a:gd name="connsiteX4" fmla="*/ 23127 w 89862"/>
                  <a:gd name="connsiteY4" fmla="*/ 91966 h 141594"/>
                  <a:gd name="connsiteX5" fmla="*/ 31282 w 89862"/>
                  <a:gd name="connsiteY5" fmla="*/ 94050 h 141594"/>
                  <a:gd name="connsiteX6" fmla="*/ 39498 w 89862"/>
                  <a:gd name="connsiteY6" fmla="*/ 94735 h 141594"/>
                  <a:gd name="connsiteX7" fmla="*/ 76318 w 89862"/>
                  <a:gd name="connsiteY7" fmla="*/ 81995 h 141594"/>
                  <a:gd name="connsiteX8" fmla="*/ 89921 w 89862"/>
                  <a:gd name="connsiteY8" fmla="*/ 47496 h 141594"/>
                  <a:gd name="connsiteX9" fmla="*/ 75961 w 89862"/>
                  <a:gd name="connsiteY9" fmla="*/ 12641 h 141594"/>
                  <a:gd name="connsiteX10" fmla="*/ 36610 w 89862"/>
                  <a:gd name="connsiteY10" fmla="*/ 229 h 141594"/>
                  <a:gd name="connsiteX11" fmla="*/ 18781 w 89862"/>
                  <a:gd name="connsiteY11" fmla="*/ 1717 h 141594"/>
                  <a:gd name="connsiteX12" fmla="*/ 58 w 89862"/>
                  <a:gd name="connsiteY12" fmla="*/ 6182 h 141594"/>
                  <a:gd name="connsiteX13" fmla="*/ 58 w 89862"/>
                  <a:gd name="connsiteY13" fmla="*/ 25083 h 141594"/>
                  <a:gd name="connsiteX14" fmla="*/ 17352 w 89862"/>
                  <a:gd name="connsiteY14" fmla="*/ 18296 h 141594"/>
                  <a:gd name="connsiteX15" fmla="*/ 36223 w 89862"/>
                  <a:gd name="connsiteY15" fmla="*/ 16064 h 141594"/>
                  <a:gd name="connsiteX16" fmla="*/ 61703 w 89862"/>
                  <a:gd name="connsiteY16" fmla="*/ 24517 h 141594"/>
                  <a:gd name="connsiteX17" fmla="*/ 71109 w 89862"/>
                  <a:gd name="connsiteY17" fmla="*/ 47496 h 141594"/>
                  <a:gd name="connsiteX18" fmla="*/ 61703 w 89862"/>
                  <a:gd name="connsiteY18" fmla="*/ 70446 h 141594"/>
                  <a:gd name="connsiteX19" fmla="*/ 36223 w 89862"/>
                  <a:gd name="connsiteY19" fmla="*/ 78929 h 141594"/>
                  <a:gd name="connsiteX20" fmla="*/ 21192 w 89862"/>
                  <a:gd name="connsiteY20" fmla="*/ 77262 h 141594"/>
                  <a:gd name="connsiteX21" fmla="*/ 5922 w 89862"/>
                  <a:gd name="connsiteY21" fmla="*/ 72053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5922" y="141824"/>
                    </a:moveTo>
                    <a:lnTo>
                      <a:pt x="79681" y="141824"/>
                    </a:lnTo>
                    <a:lnTo>
                      <a:pt x="79681" y="125989"/>
                    </a:lnTo>
                    <a:lnTo>
                      <a:pt x="23127" y="125989"/>
                    </a:lnTo>
                    <a:lnTo>
                      <a:pt x="23127" y="91966"/>
                    </a:lnTo>
                    <a:cubicBezTo>
                      <a:pt x="25845" y="92899"/>
                      <a:pt x="28564" y="93594"/>
                      <a:pt x="31282" y="94050"/>
                    </a:cubicBezTo>
                    <a:cubicBezTo>
                      <a:pt x="34021" y="94506"/>
                      <a:pt x="36759" y="94735"/>
                      <a:pt x="39498" y="94735"/>
                    </a:cubicBezTo>
                    <a:cubicBezTo>
                      <a:pt x="54996" y="94735"/>
                      <a:pt x="67269" y="90488"/>
                      <a:pt x="76318" y="81995"/>
                    </a:cubicBezTo>
                    <a:cubicBezTo>
                      <a:pt x="85386" y="73502"/>
                      <a:pt x="89921" y="62002"/>
                      <a:pt x="89921" y="47496"/>
                    </a:cubicBezTo>
                    <a:cubicBezTo>
                      <a:pt x="89921" y="32554"/>
                      <a:pt x="85267" y="20936"/>
                      <a:pt x="75961" y="12641"/>
                    </a:cubicBezTo>
                    <a:cubicBezTo>
                      <a:pt x="66654" y="4366"/>
                      <a:pt x="53537" y="229"/>
                      <a:pt x="36610" y="229"/>
                    </a:cubicBezTo>
                    <a:cubicBezTo>
                      <a:pt x="30776" y="229"/>
                      <a:pt x="24833" y="725"/>
                      <a:pt x="18781" y="1717"/>
                    </a:cubicBezTo>
                    <a:cubicBezTo>
                      <a:pt x="12748" y="2709"/>
                      <a:pt x="6508" y="4197"/>
                      <a:pt x="58" y="6182"/>
                    </a:cubicBezTo>
                    <a:lnTo>
                      <a:pt x="58" y="25083"/>
                    </a:lnTo>
                    <a:cubicBezTo>
                      <a:pt x="5634" y="22047"/>
                      <a:pt x="11399" y="19785"/>
                      <a:pt x="17352" y="18296"/>
                    </a:cubicBezTo>
                    <a:cubicBezTo>
                      <a:pt x="23305" y="16808"/>
                      <a:pt x="29596" y="16064"/>
                      <a:pt x="36223" y="16064"/>
                    </a:cubicBezTo>
                    <a:cubicBezTo>
                      <a:pt x="46959" y="16064"/>
                      <a:pt x="55452" y="18882"/>
                      <a:pt x="61703" y="24517"/>
                    </a:cubicBezTo>
                    <a:cubicBezTo>
                      <a:pt x="67973" y="30153"/>
                      <a:pt x="71109" y="37813"/>
                      <a:pt x="71109" y="47496"/>
                    </a:cubicBezTo>
                    <a:cubicBezTo>
                      <a:pt x="71109" y="57160"/>
                      <a:pt x="67973" y="64810"/>
                      <a:pt x="61703" y="70446"/>
                    </a:cubicBezTo>
                    <a:cubicBezTo>
                      <a:pt x="55452" y="76101"/>
                      <a:pt x="46959" y="78929"/>
                      <a:pt x="36223" y="78929"/>
                    </a:cubicBezTo>
                    <a:cubicBezTo>
                      <a:pt x="31203" y="78929"/>
                      <a:pt x="26192" y="78374"/>
                      <a:pt x="21192" y="77262"/>
                    </a:cubicBezTo>
                    <a:cubicBezTo>
                      <a:pt x="16211" y="76151"/>
                      <a:pt x="11121" y="74415"/>
                      <a:pt x="5922" y="72053"/>
                    </a:cubicBezTo>
                    <a:close/>
                  </a:path>
                </a:pathLst>
              </a:custGeom>
              <a:solidFill>
                <a:srgbClr val="000000"/>
              </a:solidFill>
              <a:ln w="1905" cap="flat">
                <a:noFill/>
                <a:prstDash val="solid"/>
                <a:round/>
              </a:ln>
            </p:spPr>
            <p:txBody>
              <a:bodyPr rtlCol="0" anchor="ctr"/>
              <a:lstStyle/>
              <a:p>
                <a:endParaRPr lang="en-US"/>
              </a:p>
            </p:txBody>
          </p:sp>
        </p:grpSp>
      </p:grpSp>
      <p:grpSp>
        <p:nvGrpSpPr>
          <p:cNvPr id="223" name="Graphic 4">
            <a:extLst>
              <a:ext uri="{FF2B5EF4-FFF2-40B4-BE49-F238E27FC236}">
                <a16:creationId xmlns:a16="http://schemas.microsoft.com/office/drawing/2014/main" id="{384BE76E-C3EE-4B53-A4D0-E2692D01BCF4}"/>
              </a:ext>
            </a:extLst>
          </p:cNvPr>
          <p:cNvGrpSpPr/>
          <p:nvPr/>
        </p:nvGrpSpPr>
        <p:grpSpPr>
          <a:xfrm>
            <a:off x="4678114" y="5735018"/>
            <a:ext cx="215797" cy="280800"/>
            <a:chOff x="4678114" y="5735018"/>
            <a:chExt cx="215797" cy="280800"/>
          </a:xfrm>
          <a:solidFill>
            <a:srgbClr val="000000"/>
          </a:solidFill>
        </p:grpSpPr>
        <p:sp>
          <p:nvSpPr>
            <p:cNvPr id="224" name="Freeform: Shape 223">
              <a:extLst>
                <a:ext uri="{FF2B5EF4-FFF2-40B4-BE49-F238E27FC236}">
                  <a16:creationId xmlns:a16="http://schemas.microsoft.com/office/drawing/2014/main" id="{F358A7B0-A0BC-484F-9DD0-13933DB74C2B}"/>
                </a:ext>
              </a:extLst>
            </p:cNvPr>
            <p:cNvSpPr/>
            <p:nvPr/>
          </p:nvSpPr>
          <p:spPr>
            <a:xfrm>
              <a:off x="4785360" y="5735018"/>
              <a:ext cx="19050" cy="66675"/>
            </a:xfrm>
            <a:custGeom>
              <a:avLst/>
              <a:gdLst>
                <a:gd name="connsiteX0" fmla="*/ 43 w 19050"/>
                <a:gd name="connsiteY0" fmla="*/ 253 h 66675"/>
                <a:gd name="connsiteX1" fmla="*/ 43 w 19050"/>
                <a:gd name="connsiteY1" fmla="*/ 66928 h 66675"/>
              </a:gdLst>
              <a:ahLst/>
              <a:cxnLst>
                <a:cxn ang="0">
                  <a:pos x="connsiteX0" y="connsiteY0"/>
                </a:cxn>
                <a:cxn ang="0">
                  <a:pos x="connsiteX1" y="connsiteY1"/>
                </a:cxn>
              </a:cxnLst>
              <a:rect l="l" t="t" r="r" b="b"/>
              <a:pathLst>
                <a:path w="19050" h="66675">
                  <a:moveTo>
                    <a:pt x="43" y="253"/>
                  </a:moveTo>
                  <a:lnTo>
                    <a:pt x="43" y="66928"/>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25" name="Graphic 4">
              <a:extLst>
                <a:ext uri="{FF2B5EF4-FFF2-40B4-BE49-F238E27FC236}">
                  <a16:creationId xmlns:a16="http://schemas.microsoft.com/office/drawing/2014/main" id="{384BE76E-C3EE-4B53-A4D0-E2692D01BCF4}"/>
                </a:ext>
              </a:extLst>
            </p:cNvPr>
            <p:cNvGrpSpPr/>
            <p:nvPr/>
          </p:nvGrpSpPr>
          <p:grpSpPr>
            <a:xfrm>
              <a:off x="4678114" y="5871723"/>
              <a:ext cx="215797" cy="144095"/>
              <a:chOff x="4678114" y="5871723"/>
              <a:chExt cx="215797" cy="144095"/>
            </a:xfrm>
            <a:solidFill>
              <a:srgbClr val="000000"/>
            </a:solidFill>
          </p:grpSpPr>
          <p:sp>
            <p:nvSpPr>
              <p:cNvPr id="226" name="Freeform: Shape 225">
                <a:extLst>
                  <a:ext uri="{FF2B5EF4-FFF2-40B4-BE49-F238E27FC236}">
                    <a16:creationId xmlns:a16="http://schemas.microsoft.com/office/drawing/2014/main" id="{316BD284-37D5-4331-A3D8-38F2C70DBC59}"/>
                  </a:ext>
                </a:extLst>
              </p:cNvPr>
              <p:cNvSpPr/>
              <p:nvPr/>
            </p:nvSpPr>
            <p:spPr>
              <a:xfrm flipV="1">
                <a:off x="4678114" y="5871723"/>
                <a:ext cx="88165" cy="141386"/>
              </a:xfrm>
              <a:custGeom>
                <a:avLst/>
                <a:gdLst>
                  <a:gd name="connsiteX0" fmla="*/ 22602 w 88165"/>
                  <a:gd name="connsiteY0" fmla="*/ 16033 h 141386"/>
                  <a:gd name="connsiteX1" fmla="*/ 88175 w 88165"/>
                  <a:gd name="connsiteY1" fmla="*/ 16033 h 141386"/>
                  <a:gd name="connsiteX2" fmla="*/ 88175 w 88165"/>
                  <a:gd name="connsiteY2" fmla="*/ 227 h 141386"/>
                  <a:gd name="connsiteX3" fmla="*/ 9 w 88165"/>
                  <a:gd name="connsiteY3" fmla="*/ 227 h 141386"/>
                  <a:gd name="connsiteX4" fmla="*/ 9 w 88165"/>
                  <a:gd name="connsiteY4" fmla="*/ 16033 h 141386"/>
                  <a:gd name="connsiteX5" fmla="*/ 29150 w 88165"/>
                  <a:gd name="connsiteY5" fmla="*/ 45739 h 141386"/>
                  <a:gd name="connsiteX6" fmla="*/ 52367 w 88165"/>
                  <a:gd name="connsiteY6" fmla="*/ 69819 h 141386"/>
                  <a:gd name="connsiteX7" fmla="*/ 64958 w 88165"/>
                  <a:gd name="connsiteY7" fmla="*/ 86964 h 141386"/>
                  <a:gd name="connsiteX8" fmla="*/ 68560 w 88165"/>
                  <a:gd name="connsiteY8" fmla="*/ 100775 h 141386"/>
                  <a:gd name="connsiteX9" fmla="*/ 60791 w 88165"/>
                  <a:gd name="connsiteY9" fmla="*/ 118813 h 141386"/>
                  <a:gd name="connsiteX10" fmla="*/ 40550 w 88165"/>
                  <a:gd name="connsiteY10" fmla="*/ 125808 h 141386"/>
                  <a:gd name="connsiteX11" fmla="*/ 21887 w 88165"/>
                  <a:gd name="connsiteY11" fmla="*/ 122743 h 141386"/>
                  <a:gd name="connsiteX12" fmla="*/ 932 w 88165"/>
                  <a:gd name="connsiteY12" fmla="*/ 113426 h 141386"/>
                  <a:gd name="connsiteX13" fmla="*/ 932 w 88165"/>
                  <a:gd name="connsiteY13" fmla="*/ 132416 h 141386"/>
                  <a:gd name="connsiteX14" fmla="*/ 22125 w 88165"/>
                  <a:gd name="connsiteY14" fmla="*/ 139292 h 141386"/>
                  <a:gd name="connsiteX15" fmla="*/ 40193 w 88165"/>
                  <a:gd name="connsiteY15" fmla="*/ 141614 h 141386"/>
                  <a:gd name="connsiteX16" fmla="*/ 74602 w 88165"/>
                  <a:gd name="connsiteY16" fmla="*/ 130809 h 141386"/>
                  <a:gd name="connsiteX17" fmla="*/ 87431 w 88165"/>
                  <a:gd name="connsiteY17" fmla="*/ 101996 h 141386"/>
                  <a:gd name="connsiteX18" fmla="*/ 84216 w 88165"/>
                  <a:gd name="connsiteY18" fmla="*/ 85744 h 141386"/>
                  <a:gd name="connsiteX19" fmla="*/ 72548 w 88165"/>
                  <a:gd name="connsiteY19" fmla="*/ 67676 h 141386"/>
                  <a:gd name="connsiteX20" fmla="*/ 57755 w 88165"/>
                  <a:gd name="connsiteY20" fmla="*/ 52079 h 141386"/>
                  <a:gd name="connsiteX21" fmla="*/ 22602 w 88165"/>
                  <a:gd name="connsiteY21" fmla="*/ 16033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602" y="16033"/>
                    </a:moveTo>
                    <a:lnTo>
                      <a:pt x="88175" y="16033"/>
                    </a:lnTo>
                    <a:lnTo>
                      <a:pt x="88175" y="227"/>
                    </a:lnTo>
                    <a:lnTo>
                      <a:pt x="9" y="227"/>
                    </a:lnTo>
                    <a:lnTo>
                      <a:pt x="9" y="16033"/>
                    </a:lnTo>
                    <a:cubicBezTo>
                      <a:pt x="7133" y="23415"/>
                      <a:pt x="16847" y="33317"/>
                      <a:pt x="29150" y="45739"/>
                    </a:cubicBezTo>
                    <a:cubicBezTo>
                      <a:pt x="41473" y="58181"/>
                      <a:pt x="49212" y="66208"/>
                      <a:pt x="52367" y="69819"/>
                    </a:cubicBezTo>
                    <a:cubicBezTo>
                      <a:pt x="58380" y="76566"/>
                      <a:pt x="62577" y="82281"/>
                      <a:pt x="64958" y="86964"/>
                    </a:cubicBezTo>
                    <a:cubicBezTo>
                      <a:pt x="67359" y="91647"/>
                      <a:pt x="68560" y="96251"/>
                      <a:pt x="68560" y="100775"/>
                    </a:cubicBezTo>
                    <a:cubicBezTo>
                      <a:pt x="68560" y="108157"/>
                      <a:pt x="65970" y="114170"/>
                      <a:pt x="60791" y="118813"/>
                    </a:cubicBezTo>
                    <a:cubicBezTo>
                      <a:pt x="55612" y="123477"/>
                      <a:pt x="48865" y="125808"/>
                      <a:pt x="40550" y="125808"/>
                    </a:cubicBezTo>
                    <a:cubicBezTo>
                      <a:pt x="34657" y="125808"/>
                      <a:pt x="28436" y="124786"/>
                      <a:pt x="21887" y="122743"/>
                    </a:cubicBezTo>
                    <a:cubicBezTo>
                      <a:pt x="15359" y="120699"/>
                      <a:pt x="8374" y="117593"/>
                      <a:pt x="932" y="113426"/>
                    </a:cubicBezTo>
                    <a:lnTo>
                      <a:pt x="932" y="132416"/>
                    </a:lnTo>
                    <a:cubicBezTo>
                      <a:pt x="8493" y="135453"/>
                      <a:pt x="15557" y="137744"/>
                      <a:pt x="22125" y="139292"/>
                    </a:cubicBezTo>
                    <a:cubicBezTo>
                      <a:pt x="28713" y="140840"/>
                      <a:pt x="34736" y="141614"/>
                      <a:pt x="40193" y="141614"/>
                    </a:cubicBezTo>
                    <a:cubicBezTo>
                      <a:pt x="54580" y="141614"/>
                      <a:pt x="66049" y="138012"/>
                      <a:pt x="74602" y="130809"/>
                    </a:cubicBezTo>
                    <a:cubicBezTo>
                      <a:pt x="83155" y="123626"/>
                      <a:pt x="87431" y="114021"/>
                      <a:pt x="87431" y="101996"/>
                    </a:cubicBezTo>
                    <a:cubicBezTo>
                      <a:pt x="87431" y="96281"/>
                      <a:pt x="86359" y="90863"/>
                      <a:pt x="84216" y="85744"/>
                    </a:cubicBezTo>
                    <a:cubicBezTo>
                      <a:pt x="82093" y="80644"/>
                      <a:pt x="78204" y="74621"/>
                      <a:pt x="72548" y="67676"/>
                    </a:cubicBezTo>
                    <a:cubicBezTo>
                      <a:pt x="71001" y="65870"/>
                      <a:pt x="66069" y="60671"/>
                      <a:pt x="57755" y="52079"/>
                    </a:cubicBezTo>
                    <a:cubicBezTo>
                      <a:pt x="49460" y="43487"/>
                      <a:pt x="37742" y="31471"/>
                      <a:pt x="22602" y="16033"/>
                    </a:cubicBezTo>
                    <a:close/>
                  </a:path>
                </a:pathLst>
              </a:custGeom>
              <a:solidFill>
                <a:srgbClr val="000000"/>
              </a:solidFill>
              <a:ln w="1905" cap="flat">
                <a:noFill/>
                <a:prstDash val="solid"/>
                <a:round/>
              </a:ln>
            </p:spPr>
            <p:txBody>
              <a:bodyPr rtlCol="0" anchor="ctr"/>
              <a:lstStyle/>
              <a:p>
                <a:endParaRPr lang="en-US"/>
              </a:p>
            </p:txBody>
          </p:sp>
          <p:sp>
            <p:nvSpPr>
              <p:cNvPr id="227" name="Freeform: Shape 226">
                <a:extLst>
                  <a:ext uri="{FF2B5EF4-FFF2-40B4-BE49-F238E27FC236}">
                    <a16:creationId xmlns:a16="http://schemas.microsoft.com/office/drawing/2014/main" id="{2818918A-1F7D-4422-8C83-431BAC999F68}"/>
                  </a:ext>
                </a:extLst>
              </p:cNvPr>
              <p:cNvSpPr/>
              <p:nvPr/>
            </p:nvSpPr>
            <p:spPr>
              <a:xfrm flipV="1">
                <a:off x="4797917" y="5871723"/>
                <a:ext cx="95994" cy="144095"/>
              </a:xfrm>
              <a:custGeom>
                <a:avLst/>
                <a:gdLst>
                  <a:gd name="connsiteX0" fmla="*/ 47997 w 95994"/>
                  <a:gd name="connsiteY0" fmla="*/ 129440 h 144095"/>
                  <a:gd name="connsiteX1" fmla="*/ 26179 w 95994"/>
                  <a:gd name="connsiteY1" fmla="*/ 115153 h 144095"/>
                  <a:gd name="connsiteX2" fmla="*/ 18886 w 95994"/>
                  <a:gd name="connsiteY2" fmla="*/ 72231 h 144095"/>
                  <a:gd name="connsiteX3" fmla="*/ 26179 w 95994"/>
                  <a:gd name="connsiteY3" fmla="*/ 29398 h 144095"/>
                  <a:gd name="connsiteX4" fmla="*/ 47997 w 95994"/>
                  <a:gd name="connsiteY4" fmla="*/ 15111 h 144095"/>
                  <a:gd name="connsiteX5" fmla="*/ 69904 w 95994"/>
                  <a:gd name="connsiteY5" fmla="*/ 29398 h 144095"/>
                  <a:gd name="connsiteX6" fmla="*/ 77227 w 95994"/>
                  <a:gd name="connsiteY6" fmla="*/ 72231 h 144095"/>
                  <a:gd name="connsiteX7" fmla="*/ 69904 w 95994"/>
                  <a:gd name="connsiteY7" fmla="*/ 115153 h 144095"/>
                  <a:gd name="connsiteX8" fmla="*/ 47997 w 95994"/>
                  <a:gd name="connsiteY8" fmla="*/ 129440 h 144095"/>
                  <a:gd name="connsiteX9" fmla="*/ 47997 w 95994"/>
                  <a:gd name="connsiteY9" fmla="*/ 144324 h 144095"/>
                  <a:gd name="connsiteX10" fmla="*/ 83686 w 95994"/>
                  <a:gd name="connsiteY10" fmla="*/ 125839 h 144095"/>
                  <a:gd name="connsiteX11" fmla="*/ 96009 w 95994"/>
                  <a:gd name="connsiteY11" fmla="*/ 72231 h 144095"/>
                  <a:gd name="connsiteX12" fmla="*/ 83686 w 95994"/>
                  <a:gd name="connsiteY12" fmla="*/ 18683 h 144095"/>
                  <a:gd name="connsiteX13" fmla="*/ 47997 w 95994"/>
                  <a:gd name="connsiteY13" fmla="*/ 228 h 144095"/>
                  <a:gd name="connsiteX14" fmla="*/ 12338 w 95994"/>
                  <a:gd name="connsiteY14" fmla="*/ 18683 h 144095"/>
                  <a:gd name="connsiteX15" fmla="*/ 15 w 95994"/>
                  <a:gd name="connsiteY15" fmla="*/ 72231 h 144095"/>
                  <a:gd name="connsiteX16" fmla="*/ 12338 w 95994"/>
                  <a:gd name="connsiteY16" fmla="*/ 125839 h 144095"/>
                  <a:gd name="connsiteX17" fmla="*/ 47997 w 95994"/>
                  <a:gd name="connsiteY17" fmla="*/ 14432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97" y="129440"/>
                    </a:moveTo>
                    <a:cubicBezTo>
                      <a:pt x="38333" y="129440"/>
                      <a:pt x="31060" y="124678"/>
                      <a:pt x="26179" y="115153"/>
                    </a:cubicBezTo>
                    <a:cubicBezTo>
                      <a:pt x="21317" y="105648"/>
                      <a:pt x="18886" y="91340"/>
                      <a:pt x="18886" y="72231"/>
                    </a:cubicBezTo>
                    <a:cubicBezTo>
                      <a:pt x="18886" y="53201"/>
                      <a:pt x="21317" y="38923"/>
                      <a:pt x="26179" y="29398"/>
                    </a:cubicBezTo>
                    <a:cubicBezTo>
                      <a:pt x="31060" y="19873"/>
                      <a:pt x="38333" y="15111"/>
                      <a:pt x="47997" y="15111"/>
                    </a:cubicBezTo>
                    <a:cubicBezTo>
                      <a:pt x="57740" y="15111"/>
                      <a:pt x="65043" y="19873"/>
                      <a:pt x="69904" y="29398"/>
                    </a:cubicBezTo>
                    <a:cubicBezTo>
                      <a:pt x="74786" y="38923"/>
                      <a:pt x="77227" y="53201"/>
                      <a:pt x="77227" y="72231"/>
                    </a:cubicBezTo>
                    <a:cubicBezTo>
                      <a:pt x="77227" y="91340"/>
                      <a:pt x="74786" y="105648"/>
                      <a:pt x="69904" y="115153"/>
                    </a:cubicBezTo>
                    <a:cubicBezTo>
                      <a:pt x="65043" y="124678"/>
                      <a:pt x="57740" y="129440"/>
                      <a:pt x="47997" y="129440"/>
                    </a:cubicBezTo>
                    <a:close/>
                    <a:moveTo>
                      <a:pt x="47997" y="144324"/>
                    </a:moveTo>
                    <a:cubicBezTo>
                      <a:pt x="63574" y="144324"/>
                      <a:pt x="75470" y="138162"/>
                      <a:pt x="83686" y="125839"/>
                    </a:cubicBezTo>
                    <a:cubicBezTo>
                      <a:pt x="91901" y="113536"/>
                      <a:pt x="96009" y="95667"/>
                      <a:pt x="96009" y="72231"/>
                    </a:cubicBezTo>
                    <a:cubicBezTo>
                      <a:pt x="96009" y="48855"/>
                      <a:pt x="91901" y="31006"/>
                      <a:pt x="83686" y="18683"/>
                    </a:cubicBezTo>
                    <a:cubicBezTo>
                      <a:pt x="75470" y="6380"/>
                      <a:pt x="63574" y="228"/>
                      <a:pt x="47997" y="228"/>
                    </a:cubicBezTo>
                    <a:cubicBezTo>
                      <a:pt x="32439" y="228"/>
                      <a:pt x="20553" y="6380"/>
                      <a:pt x="12338" y="18683"/>
                    </a:cubicBezTo>
                    <a:cubicBezTo>
                      <a:pt x="4122" y="31006"/>
                      <a:pt x="15" y="48855"/>
                      <a:pt x="15" y="72231"/>
                    </a:cubicBezTo>
                    <a:cubicBezTo>
                      <a:pt x="15" y="95667"/>
                      <a:pt x="4122" y="113536"/>
                      <a:pt x="12338" y="125839"/>
                    </a:cubicBezTo>
                    <a:cubicBezTo>
                      <a:pt x="20553" y="138162"/>
                      <a:pt x="32439" y="144324"/>
                      <a:pt x="47997" y="144324"/>
                    </a:cubicBezTo>
                    <a:close/>
                  </a:path>
                </a:pathLst>
              </a:custGeom>
              <a:solidFill>
                <a:srgbClr val="000000"/>
              </a:solidFill>
              <a:ln w="1905" cap="flat">
                <a:noFill/>
                <a:prstDash val="solid"/>
                <a:round/>
              </a:ln>
            </p:spPr>
            <p:txBody>
              <a:bodyPr rtlCol="0" anchor="ctr"/>
              <a:lstStyle/>
              <a:p>
                <a:endParaRPr lang="en-US"/>
              </a:p>
            </p:txBody>
          </p:sp>
        </p:grpSp>
      </p:grpSp>
      <p:grpSp>
        <p:nvGrpSpPr>
          <p:cNvPr id="240" name="Graphic 4">
            <a:extLst>
              <a:ext uri="{FF2B5EF4-FFF2-40B4-BE49-F238E27FC236}">
                <a16:creationId xmlns:a16="http://schemas.microsoft.com/office/drawing/2014/main" id="{384BE76E-C3EE-4B53-A4D0-E2692D01BCF4}"/>
              </a:ext>
            </a:extLst>
          </p:cNvPr>
          <p:cNvGrpSpPr/>
          <p:nvPr/>
        </p:nvGrpSpPr>
        <p:grpSpPr>
          <a:xfrm>
            <a:off x="4361617" y="5666002"/>
            <a:ext cx="423742" cy="144095"/>
            <a:chOff x="4361617" y="5666002"/>
            <a:chExt cx="423742" cy="144095"/>
          </a:xfrm>
          <a:solidFill>
            <a:srgbClr val="000000"/>
          </a:solidFill>
        </p:grpSpPr>
        <p:sp>
          <p:nvSpPr>
            <p:cNvPr id="241" name="Freeform: Shape 240">
              <a:extLst>
                <a:ext uri="{FF2B5EF4-FFF2-40B4-BE49-F238E27FC236}">
                  <a16:creationId xmlns:a16="http://schemas.microsoft.com/office/drawing/2014/main" id="{9C291068-ACA3-490B-BF3B-186F22724F07}"/>
                </a:ext>
              </a:extLst>
            </p:cNvPr>
            <p:cNvSpPr/>
            <p:nvPr/>
          </p:nvSpPr>
          <p:spPr>
            <a:xfrm>
              <a:off x="4718685" y="5735018"/>
              <a:ext cx="66675" cy="19050"/>
            </a:xfrm>
            <a:custGeom>
              <a:avLst/>
              <a:gdLst>
                <a:gd name="connsiteX0" fmla="*/ 66718 w 66675"/>
                <a:gd name="connsiteY0" fmla="*/ 253 h 19050"/>
                <a:gd name="connsiteX1" fmla="*/ 43 w 66675"/>
                <a:gd name="connsiteY1" fmla="*/ 253 h 19050"/>
              </a:gdLst>
              <a:ahLst/>
              <a:cxnLst>
                <a:cxn ang="0">
                  <a:pos x="connsiteX0" y="connsiteY0"/>
                </a:cxn>
                <a:cxn ang="0">
                  <a:pos x="connsiteX1" y="connsiteY1"/>
                </a:cxn>
              </a:cxnLst>
              <a:rect l="l" t="t" r="r" b="b"/>
              <a:pathLst>
                <a:path w="66675" h="19050">
                  <a:moveTo>
                    <a:pt x="66718" y="253"/>
                  </a:moveTo>
                  <a:lnTo>
                    <a:pt x="43" y="253"/>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42" name="Graphic 4">
              <a:extLst>
                <a:ext uri="{FF2B5EF4-FFF2-40B4-BE49-F238E27FC236}">
                  <a16:creationId xmlns:a16="http://schemas.microsoft.com/office/drawing/2014/main" id="{384BE76E-C3EE-4B53-A4D0-E2692D01BCF4}"/>
                </a:ext>
              </a:extLst>
            </p:cNvPr>
            <p:cNvGrpSpPr/>
            <p:nvPr/>
          </p:nvGrpSpPr>
          <p:grpSpPr>
            <a:xfrm>
              <a:off x="4361617" y="5666002"/>
              <a:ext cx="277750" cy="144095"/>
              <a:chOff x="4361617" y="5666002"/>
              <a:chExt cx="277750" cy="144095"/>
            </a:xfrm>
            <a:solidFill>
              <a:srgbClr val="000000"/>
            </a:solidFill>
          </p:grpSpPr>
          <p:sp>
            <p:nvSpPr>
              <p:cNvPr id="243" name="Freeform: Shape 242">
                <a:extLst>
                  <a:ext uri="{FF2B5EF4-FFF2-40B4-BE49-F238E27FC236}">
                    <a16:creationId xmlns:a16="http://schemas.microsoft.com/office/drawing/2014/main" id="{2D9A381E-4684-494F-9C20-6D8990BD53AC}"/>
                  </a:ext>
                </a:extLst>
              </p:cNvPr>
              <p:cNvSpPr/>
              <p:nvPr/>
            </p:nvSpPr>
            <p:spPr>
              <a:xfrm flipV="1">
                <a:off x="4361617" y="5666002"/>
                <a:ext cx="95994" cy="144095"/>
              </a:xfrm>
              <a:custGeom>
                <a:avLst/>
                <a:gdLst>
                  <a:gd name="connsiteX0" fmla="*/ 47974 w 95994"/>
                  <a:gd name="connsiteY0" fmla="*/ 129430 h 144095"/>
                  <a:gd name="connsiteX1" fmla="*/ 26156 w 95994"/>
                  <a:gd name="connsiteY1" fmla="*/ 115142 h 144095"/>
                  <a:gd name="connsiteX2" fmla="*/ 18863 w 95994"/>
                  <a:gd name="connsiteY2" fmla="*/ 72220 h 144095"/>
                  <a:gd name="connsiteX3" fmla="*/ 26156 w 95994"/>
                  <a:gd name="connsiteY3" fmla="*/ 29387 h 144095"/>
                  <a:gd name="connsiteX4" fmla="*/ 47974 w 95994"/>
                  <a:gd name="connsiteY4" fmla="*/ 15100 h 144095"/>
                  <a:gd name="connsiteX5" fmla="*/ 69881 w 95994"/>
                  <a:gd name="connsiteY5" fmla="*/ 29387 h 144095"/>
                  <a:gd name="connsiteX6" fmla="*/ 77204 w 95994"/>
                  <a:gd name="connsiteY6" fmla="*/ 72220 h 144095"/>
                  <a:gd name="connsiteX7" fmla="*/ 69881 w 95994"/>
                  <a:gd name="connsiteY7" fmla="*/ 115142 h 144095"/>
                  <a:gd name="connsiteX8" fmla="*/ 47974 w 95994"/>
                  <a:gd name="connsiteY8" fmla="*/ 129430 h 144095"/>
                  <a:gd name="connsiteX9" fmla="*/ 47974 w 95994"/>
                  <a:gd name="connsiteY9" fmla="*/ 144313 h 144095"/>
                  <a:gd name="connsiteX10" fmla="*/ 83663 w 95994"/>
                  <a:gd name="connsiteY10" fmla="*/ 125828 h 144095"/>
                  <a:gd name="connsiteX11" fmla="*/ 95986 w 95994"/>
                  <a:gd name="connsiteY11" fmla="*/ 72220 h 144095"/>
                  <a:gd name="connsiteX12" fmla="*/ 83663 w 95994"/>
                  <a:gd name="connsiteY12" fmla="*/ 18672 h 144095"/>
                  <a:gd name="connsiteX13" fmla="*/ 47974 w 95994"/>
                  <a:gd name="connsiteY13" fmla="*/ 217 h 144095"/>
                  <a:gd name="connsiteX14" fmla="*/ 12315 w 95994"/>
                  <a:gd name="connsiteY14" fmla="*/ 18672 h 144095"/>
                  <a:gd name="connsiteX15" fmla="*/ -8 w 95994"/>
                  <a:gd name="connsiteY15" fmla="*/ 72220 h 144095"/>
                  <a:gd name="connsiteX16" fmla="*/ 12315 w 95994"/>
                  <a:gd name="connsiteY16" fmla="*/ 125828 h 144095"/>
                  <a:gd name="connsiteX17" fmla="*/ 47974 w 95994"/>
                  <a:gd name="connsiteY17" fmla="*/ 144313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74" y="129430"/>
                    </a:moveTo>
                    <a:cubicBezTo>
                      <a:pt x="38310" y="129430"/>
                      <a:pt x="31037" y="124667"/>
                      <a:pt x="26156" y="115142"/>
                    </a:cubicBezTo>
                    <a:cubicBezTo>
                      <a:pt x="21294" y="105637"/>
                      <a:pt x="18863" y="91330"/>
                      <a:pt x="18863" y="72220"/>
                    </a:cubicBezTo>
                    <a:cubicBezTo>
                      <a:pt x="18863" y="53190"/>
                      <a:pt x="21294" y="38912"/>
                      <a:pt x="26156" y="29387"/>
                    </a:cubicBezTo>
                    <a:cubicBezTo>
                      <a:pt x="31037" y="19863"/>
                      <a:pt x="38310" y="15100"/>
                      <a:pt x="47974" y="15100"/>
                    </a:cubicBezTo>
                    <a:cubicBezTo>
                      <a:pt x="57717" y="15100"/>
                      <a:pt x="65020" y="19863"/>
                      <a:pt x="69881" y="29387"/>
                    </a:cubicBezTo>
                    <a:cubicBezTo>
                      <a:pt x="74763" y="38912"/>
                      <a:pt x="77204" y="53190"/>
                      <a:pt x="77204" y="72220"/>
                    </a:cubicBezTo>
                    <a:cubicBezTo>
                      <a:pt x="77204" y="91330"/>
                      <a:pt x="74763" y="105637"/>
                      <a:pt x="69881" y="115142"/>
                    </a:cubicBezTo>
                    <a:cubicBezTo>
                      <a:pt x="65020" y="124667"/>
                      <a:pt x="57717" y="129430"/>
                      <a:pt x="47974" y="129430"/>
                    </a:cubicBezTo>
                    <a:close/>
                    <a:moveTo>
                      <a:pt x="47974" y="144313"/>
                    </a:moveTo>
                    <a:cubicBezTo>
                      <a:pt x="63551" y="144313"/>
                      <a:pt x="75447" y="138151"/>
                      <a:pt x="83663" y="125828"/>
                    </a:cubicBezTo>
                    <a:cubicBezTo>
                      <a:pt x="91878" y="113525"/>
                      <a:pt x="95986" y="95656"/>
                      <a:pt x="95986" y="72220"/>
                    </a:cubicBezTo>
                    <a:cubicBezTo>
                      <a:pt x="95986" y="48844"/>
                      <a:pt x="91878" y="30995"/>
                      <a:pt x="83663" y="18672"/>
                    </a:cubicBezTo>
                    <a:cubicBezTo>
                      <a:pt x="75447" y="6369"/>
                      <a:pt x="63551" y="217"/>
                      <a:pt x="47974" y="217"/>
                    </a:cubicBezTo>
                    <a:cubicBezTo>
                      <a:pt x="32416" y="217"/>
                      <a:pt x="20530" y="6369"/>
                      <a:pt x="12315" y="18672"/>
                    </a:cubicBezTo>
                    <a:cubicBezTo>
                      <a:pt x="4099" y="30995"/>
                      <a:pt x="-8" y="48844"/>
                      <a:pt x="-8" y="72220"/>
                    </a:cubicBezTo>
                    <a:cubicBezTo>
                      <a:pt x="-8" y="95656"/>
                      <a:pt x="4099" y="113525"/>
                      <a:pt x="12315" y="125828"/>
                    </a:cubicBezTo>
                    <a:cubicBezTo>
                      <a:pt x="20530" y="138151"/>
                      <a:pt x="32416" y="144313"/>
                      <a:pt x="47974" y="144313"/>
                    </a:cubicBezTo>
                    <a:close/>
                  </a:path>
                </a:pathLst>
              </a:custGeom>
              <a:solidFill>
                <a:srgbClr val="000000"/>
              </a:solidFill>
              <a:ln w="1905" cap="flat">
                <a:noFill/>
                <a:prstDash val="solid"/>
                <a:round/>
              </a:ln>
            </p:spPr>
            <p:txBody>
              <a:bodyPr rtlCol="0" anchor="ctr"/>
              <a:lstStyle/>
              <a:p>
                <a:endParaRPr lang="en-US"/>
              </a:p>
            </p:txBody>
          </p:sp>
          <p:sp>
            <p:nvSpPr>
              <p:cNvPr id="244" name="Freeform: Shape 243">
                <a:extLst>
                  <a:ext uri="{FF2B5EF4-FFF2-40B4-BE49-F238E27FC236}">
                    <a16:creationId xmlns:a16="http://schemas.microsoft.com/office/drawing/2014/main" id="{9B99A14F-15BA-4C05-9B70-42D50601E48E}"/>
                  </a:ext>
                </a:extLst>
              </p:cNvPr>
              <p:cNvSpPr/>
              <p:nvPr/>
            </p:nvSpPr>
            <p:spPr>
              <a:xfrm flipV="1">
                <a:off x="4490617" y="5783755"/>
                <a:ext cx="19645" cy="23633"/>
              </a:xfrm>
              <a:custGeom>
                <a:avLst/>
                <a:gdLst>
                  <a:gd name="connsiteX0" fmla="*/ 12 w 19645"/>
                  <a:gd name="connsiteY0" fmla="*/ 23884 h 23633"/>
                  <a:gd name="connsiteX1" fmla="*/ 19658 w 19645"/>
                  <a:gd name="connsiteY1" fmla="*/ 23884 h 23633"/>
                  <a:gd name="connsiteX2" fmla="*/ 19658 w 19645"/>
                  <a:gd name="connsiteY2" fmla="*/ 250 h 23633"/>
                  <a:gd name="connsiteX3" fmla="*/ 12 w 19645"/>
                  <a:gd name="connsiteY3" fmla="*/ 250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884"/>
                    </a:moveTo>
                    <a:lnTo>
                      <a:pt x="19658" y="23884"/>
                    </a:lnTo>
                    <a:lnTo>
                      <a:pt x="19658" y="250"/>
                    </a:lnTo>
                    <a:lnTo>
                      <a:pt x="12" y="250"/>
                    </a:lnTo>
                    <a:close/>
                  </a:path>
                </a:pathLst>
              </a:custGeom>
              <a:solidFill>
                <a:srgbClr val="000000"/>
              </a:solidFill>
              <a:ln w="1905" cap="flat">
                <a:noFill/>
                <a:prstDash val="solid"/>
                <a:round/>
              </a:ln>
            </p:spPr>
            <p:txBody>
              <a:bodyPr rtlCol="0" anchor="ctr"/>
              <a:lstStyle/>
              <a:p>
                <a:endParaRPr lang="en-US"/>
              </a:p>
            </p:txBody>
          </p:sp>
          <p:sp>
            <p:nvSpPr>
              <p:cNvPr id="245" name="Freeform: Shape 244">
                <a:extLst>
                  <a:ext uri="{FF2B5EF4-FFF2-40B4-BE49-F238E27FC236}">
                    <a16:creationId xmlns:a16="http://schemas.microsoft.com/office/drawing/2014/main" id="{DC8E558C-871B-467C-8667-3B5206C26446}"/>
                  </a:ext>
                </a:extLst>
              </p:cNvPr>
              <p:cNvSpPr/>
              <p:nvPr/>
            </p:nvSpPr>
            <p:spPr>
              <a:xfrm flipV="1">
                <a:off x="4543373" y="5666002"/>
                <a:ext cx="95994" cy="144095"/>
              </a:xfrm>
              <a:custGeom>
                <a:avLst/>
                <a:gdLst>
                  <a:gd name="connsiteX0" fmla="*/ 47983 w 95994"/>
                  <a:gd name="connsiteY0" fmla="*/ 129430 h 144095"/>
                  <a:gd name="connsiteX1" fmla="*/ 26165 w 95994"/>
                  <a:gd name="connsiteY1" fmla="*/ 115142 h 144095"/>
                  <a:gd name="connsiteX2" fmla="*/ 18873 w 95994"/>
                  <a:gd name="connsiteY2" fmla="*/ 72220 h 144095"/>
                  <a:gd name="connsiteX3" fmla="*/ 26165 w 95994"/>
                  <a:gd name="connsiteY3" fmla="*/ 29387 h 144095"/>
                  <a:gd name="connsiteX4" fmla="*/ 47983 w 95994"/>
                  <a:gd name="connsiteY4" fmla="*/ 15100 h 144095"/>
                  <a:gd name="connsiteX5" fmla="*/ 69891 w 95994"/>
                  <a:gd name="connsiteY5" fmla="*/ 29387 h 144095"/>
                  <a:gd name="connsiteX6" fmla="*/ 77213 w 95994"/>
                  <a:gd name="connsiteY6" fmla="*/ 72220 h 144095"/>
                  <a:gd name="connsiteX7" fmla="*/ 69891 w 95994"/>
                  <a:gd name="connsiteY7" fmla="*/ 115142 h 144095"/>
                  <a:gd name="connsiteX8" fmla="*/ 47983 w 95994"/>
                  <a:gd name="connsiteY8" fmla="*/ 129430 h 144095"/>
                  <a:gd name="connsiteX9" fmla="*/ 47983 w 95994"/>
                  <a:gd name="connsiteY9" fmla="*/ 144313 h 144095"/>
                  <a:gd name="connsiteX10" fmla="*/ 83672 w 95994"/>
                  <a:gd name="connsiteY10" fmla="*/ 125828 h 144095"/>
                  <a:gd name="connsiteX11" fmla="*/ 95995 w 95994"/>
                  <a:gd name="connsiteY11" fmla="*/ 72220 h 144095"/>
                  <a:gd name="connsiteX12" fmla="*/ 83672 w 95994"/>
                  <a:gd name="connsiteY12" fmla="*/ 18672 h 144095"/>
                  <a:gd name="connsiteX13" fmla="*/ 47983 w 95994"/>
                  <a:gd name="connsiteY13" fmla="*/ 217 h 144095"/>
                  <a:gd name="connsiteX14" fmla="*/ 12324 w 95994"/>
                  <a:gd name="connsiteY14" fmla="*/ 18672 h 144095"/>
                  <a:gd name="connsiteX15" fmla="*/ 1 w 95994"/>
                  <a:gd name="connsiteY15" fmla="*/ 72220 h 144095"/>
                  <a:gd name="connsiteX16" fmla="*/ 12324 w 95994"/>
                  <a:gd name="connsiteY16" fmla="*/ 125828 h 144095"/>
                  <a:gd name="connsiteX17" fmla="*/ 47983 w 95994"/>
                  <a:gd name="connsiteY17" fmla="*/ 144313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83" y="129430"/>
                    </a:moveTo>
                    <a:cubicBezTo>
                      <a:pt x="38319" y="129430"/>
                      <a:pt x="31047" y="124667"/>
                      <a:pt x="26165" y="115142"/>
                    </a:cubicBezTo>
                    <a:cubicBezTo>
                      <a:pt x="21303" y="105637"/>
                      <a:pt x="18873" y="91330"/>
                      <a:pt x="18873" y="72220"/>
                    </a:cubicBezTo>
                    <a:cubicBezTo>
                      <a:pt x="18873" y="53190"/>
                      <a:pt x="21303" y="38912"/>
                      <a:pt x="26165" y="29387"/>
                    </a:cubicBezTo>
                    <a:cubicBezTo>
                      <a:pt x="31047" y="19863"/>
                      <a:pt x="38319" y="15100"/>
                      <a:pt x="47983" y="15100"/>
                    </a:cubicBezTo>
                    <a:cubicBezTo>
                      <a:pt x="57727" y="15100"/>
                      <a:pt x="65029" y="19863"/>
                      <a:pt x="69891" y="29387"/>
                    </a:cubicBezTo>
                    <a:cubicBezTo>
                      <a:pt x="74773" y="38912"/>
                      <a:pt x="77213" y="53190"/>
                      <a:pt x="77213" y="72220"/>
                    </a:cubicBezTo>
                    <a:cubicBezTo>
                      <a:pt x="77213" y="91330"/>
                      <a:pt x="74773" y="105637"/>
                      <a:pt x="69891" y="115142"/>
                    </a:cubicBezTo>
                    <a:cubicBezTo>
                      <a:pt x="65029" y="124667"/>
                      <a:pt x="57727" y="129430"/>
                      <a:pt x="47983" y="129430"/>
                    </a:cubicBezTo>
                    <a:close/>
                    <a:moveTo>
                      <a:pt x="47983" y="144313"/>
                    </a:moveTo>
                    <a:cubicBezTo>
                      <a:pt x="63561" y="144313"/>
                      <a:pt x="75457" y="138151"/>
                      <a:pt x="83672" y="125828"/>
                    </a:cubicBezTo>
                    <a:cubicBezTo>
                      <a:pt x="91888" y="113525"/>
                      <a:pt x="95995" y="95656"/>
                      <a:pt x="95995" y="72220"/>
                    </a:cubicBezTo>
                    <a:cubicBezTo>
                      <a:pt x="95995" y="48844"/>
                      <a:pt x="91888" y="30995"/>
                      <a:pt x="83672" y="18672"/>
                    </a:cubicBezTo>
                    <a:cubicBezTo>
                      <a:pt x="75457" y="6369"/>
                      <a:pt x="63561" y="217"/>
                      <a:pt x="47983" y="217"/>
                    </a:cubicBezTo>
                    <a:cubicBezTo>
                      <a:pt x="32426" y="217"/>
                      <a:pt x="20540" y="6369"/>
                      <a:pt x="12324" y="18672"/>
                    </a:cubicBezTo>
                    <a:cubicBezTo>
                      <a:pt x="4109" y="30995"/>
                      <a:pt x="1" y="48844"/>
                      <a:pt x="1" y="72220"/>
                    </a:cubicBezTo>
                    <a:cubicBezTo>
                      <a:pt x="1" y="95656"/>
                      <a:pt x="4109" y="113525"/>
                      <a:pt x="12324" y="125828"/>
                    </a:cubicBezTo>
                    <a:cubicBezTo>
                      <a:pt x="20540" y="138151"/>
                      <a:pt x="32426" y="144313"/>
                      <a:pt x="47983" y="144313"/>
                    </a:cubicBezTo>
                    <a:close/>
                  </a:path>
                </a:pathLst>
              </a:custGeom>
              <a:solidFill>
                <a:srgbClr val="000000"/>
              </a:solidFill>
              <a:ln w="1905" cap="flat">
                <a:noFill/>
                <a:prstDash val="solid"/>
                <a:round/>
              </a:ln>
            </p:spPr>
            <p:txBody>
              <a:bodyPr rtlCol="0" anchor="ctr"/>
              <a:lstStyle/>
              <a:p>
                <a:endParaRPr lang="en-US"/>
              </a:p>
            </p:txBody>
          </p:sp>
        </p:grpSp>
      </p:grpSp>
      <p:grpSp>
        <p:nvGrpSpPr>
          <p:cNvPr id="246" name="Graphic 4">
            <a:extLst>
              <a:ext uri="{FF2B5EF4-FFF2-40B4-BE49-F238E27FC236}">
                <a16:creationId xmlns:a16="http://schemas.microsoft.com/office/drawing/2014/main" id="{384BE76E-C3EE-4B53-A4D0-E2692D01BCF4}"/>
              </a:ext>
            </a:extLst>
          </p:cNvPr>
          <p:cNvGrpSpPr/>
          <p:nvPr/>
        </p:nvGrpSpPr>
        <p:grpSpPr>
          <a:xfrm>
            <a:off x="4361617" y="5227090"/>
            <a:ext cx="423742" cy="144095"/>
            <a:chOff x="4361617" y="5227090"/>
            <a:chExt cx="423742" cy="144095"/>
          </a:xfrm>
          <a:solidFill>
            <a:srgbClr val="000000"/>
          </a:solidFill>
        </p:grpSpPr>
        <p:sp>
          <p:nvSpPr>
            <p:cNvPr id="247" name="Freeform: Shape 246">
              <a:extLst>
                <a:ext uri="{FF2B5EF4-FFF2-40B4-BE49-F238E27FC236}">
                  <a16:creationId xmlns:a16="http://schemas.microsoft.com/office/drawing/2014/main" id="{EB704C20-6DDC-41BA-BE4D-93C34FFEB763}"/>
                </a:ext>
              </a:extLst>
            </p:cNvPr>
            <p:cNvSpPr/>
            <p:nvPr/>
          </p:nvSpPr>
          <p:spPr>
            <a:xfrm>
              <a:off x="4718685" y="5296106"/>
              <a:ext cx="66675" cy="19050"/>
            </a:xfrm>
            <a:custGeom>
              <a:avLst/>
              <a:gdLst>
                <a:gd name="connsiteX0" fmla="*/ 66718 w 66675"/>
                <a:gd name="connsiteY0" fmla="*/ 230 h 19050"/>
                <a:gd name="connsiteX1" fmla="*/ 43 w 66675"/>
                <a:gd name="connsiteY1" fmla="*/ 230 h 19050"/>
              </a:gdLst>
              <a:ahLst/>
              <a:cxnLst>
                <a:cxn ang="0">
                  <a:pos x="connsiteX0" y="connsiteY0"/>
                </a:cxn>
                <a:cxn ang="0">
                  <a:pos x="connsiteX1" y="connsiteY1"/>
                </a:cxn>
              </a:cxnLst>
              <a:rect l="l" t="t" r="r" b="b"/>
              <a:pathLst>
                <a:path w="66675" h="19050">
                  <a:moveTo>
                    <a:pt x="66718" y="230"/>
                  </a:moveTo>
                  <a:lnTo>
                    <a:pt x="43" y="23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48" name="Graphic 4">
              <a:extLst>
                <a:ext uri="{FF2B5EF4-FFF2-40B4-BE49-F238E27FC236}">
                  <a16:creationId xmlns:a16="http://schemas.microsoft.com/office/drawing/2014/main" id="{384BE76E-C3EE-4B53-A4D0-E2692D01BCF4}"/>
                </a:ext>
              </a:extLst>
            </p:cNvPr>
            <p:cNvGrpSpPr/>
            <p:nvPr/>
          </p:nvGrpSpPr>
          <p:grpSpPr>
            <a:xfrm>
              <a:off x="4361617" y="5227090"/>
              <a:ext cx="271321" cy="144095"/>
              <a:chOff x="4361617" y="5227090"/>
              <a:chExt cx="271321" cy="144095"/>
            </a:xfrm>
            <a:solidFill>
              <a:srgbClr val="000000"/>
            </a:solidFill>
          </p:grpSpPr>
          <p:sp>
            <p:nvSpPr>
              <p:cNvPr id="249" name="Freeform: Shape 248">
                <a:extLst>
                  <a:ext uri="{FF2B5EF4-FFF2-40B4-BE49-F238E27FC236}">
                    <a16:creationId xmlns:a16="http://schemas.microsoft.com/office/drawing/2014/main" id="{C435DA0C-7F40-4349-A79F-AB27432B38B3}"/>
                  </a:ext>
                </a:extLst>
              </p:cNvPr>
              <p:cNvSpPr/>
              <p:nvPr/>
            </p:nvSpPr>
            <p:spPr>
              <a:xfrm flipV="1">
                <a:off x="4361617" y="5227090"/>
                <a:ext cx="95994" cy="144095"/>
              </a:xfrm>
              <a:custGeom>
                <a:avLst/>
                <a:gdLst>
                  <a:gd name="connsiteX0" fmla="*/ 47974 w 95994"/>
                  <a:gd name="connsiteY0" fmla="*/ 129407 h 144095"/>
                  <a:gd name="connsiteX1" fmla="*/ 26156 w 95994"/>
                  <a:gd name="connsiteY1" fmla="*/ 115119 h 144095"/>
                  <a:gd name="connsiteX2" fmla="*/ 18863 w 95994"/>
                  <a:gd name="connsiteY2" fmla="*/ 72197 h 144095"/>
                  <a:gd name="connsiteX3" fmla="*/ 26156 w 95994"/>
                  <a:gd name="connsiteY3" fmla="*/ 29364 h 144095"/>
                  <a:gd name="connsiteX4" fmla="*/ 47974 w 95994"/>
                  <a:gd name="connsiteY4" fmla="*/ 15077 h 144095"/>
                  <a:gd name="connsiteX5" fmla="*/ 69881 w 95994"/>
                  <a:gd name="connsiteY5" fmla="*/ 29364 h 144095"/>
                  <a:gd name="connsiteX6" fmla="*/ 77204 w 95994"/>
                  <a:gd name="connsiteY6" fmla="*/ 72197 h 144095"/>
                  <a:gd name="connsiteX7" fmla="*/ 69881 w 95994"/>
                  <a:gd name="connsiteY7" fmla="*/ 115119 h 144095"/>
                  <a:gd name="connsiteX8" fmla="*/ 47974 w 95994"/>
                  <a:gd name="connsiteY8" fmla="*/ 129407 h 144095"/>
                  <a:gd name="connsiteX9" fmla="*/ 47974 w 95994"/>
                  <a:gd name="connsiteY9" fmla="*/ 144290 h 144095"/>
                  <a:gd name="connsiteX10" fmla="*/ 83663 w 95994"/>
                  <a:gd name="connsiteY10" fmla="*/ 125805 h 144095"/>
                  <a:gd name="connsiteX11" fmla="*/ 95986 w 95994"/>
                  <a:gd name="connsiteY11" fmla="*/ 72197 h 144095"/>
                  <a:gd name="connsiteX12" fmla="*/ 83663 w 95994"/>
                  <a:gd name="connsiteY12" fmla="*/ 18649 h 144095"/>
                  <a:gd name="connsiteX13" fmla="*/ 47974 w 95994"/>
                  <a:gd name="connsiteY13" fmla="*/ 194 h 144095"/>
                  <a:gd name="connsiteX14" fmla="*/ 12315 w 95994"/>
                  <a:gd name="connsiteY14" fmla="*/ 18649 h 144095"/>
                  <a:gd name="connsiteX15" fmla="*/ -8 w 95994"/>
                  <a:gd name="connsiteY15" fmla="*/ 72197 h 144095"/>
                  <a:gd name="connsiteX16" fmla="*/ 12315 w 95994"/>
                  <a:gd name="connsiteY16" fmla="*/ 125805 h 144095"/>
                  <a:gd name="connsiteX17" fmla="*/ 47974 w 95994"/>
                  <a:gd name="connsiteY17" fmla="*/ 14429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74" y="129407"/>
                    </a:moveTo>
                    <a:cubicBezTo>
                      <a:pt x="38310" y="129407"/>
                      <a:pt x="31037" y="124644"/>
                      <a:pt x="26156" y="115119"/>
                    </a:cubicBezTo>
                    <a:cubicBezTo>
                      <a:pt x="21294" y="105614"/>
                      <a:pt x="18863" y="91307"/>
                      <a:pt x="18863" y="72197"/>
                    </a:cubicBezTo>
                    <a:cubicBezTo>
                      <a:pt x="18863" y="53167"/>
                      <a:pt x="21294" y="38889"/>
                      <a:pt x="26156" y="29364"/>
                    </a:cubicBezTo>
                    <a:cubicBezTo>
                      <a:pt x="31037" y="19839"/>
                      <a:pt x="38310" y="15077"/>
                      <a:pt x="47974" y="15077"/>
                    </a:cubicBezTo>
                    <a:cubicBezTo>
                      <a:pt x="57717" y="15077"/>
                      <a:pt x="65020" y="19839"/>
                      <a:pt x="69881" y="29364"/>
                    </a:cubicBezTo>
                    <a:cubicBezTo>
                      <a:pt x="74763" y="38889"/>
                      <a:pt x="77204" y="53167"/>
                      <a:pt x="77204" y="72197"/>
                    </a:cubicBezTo>
                    <a:cubicBezTo>
                      <a:pt x="77204" y="91307"/>
                      <a:pt x="74763" y="105614"/>
                      <a:pt x="69881" y="115119"/>
                    </a:cubicBezTo>
                    <a:cubicBezTo>
                      <a:pt x="65020" y="124644"/>
                      <a:pt x="57717" y="129407"/>
                      <a:pt x="47974" y="129407"/>
                    </a:cubicBezTo>
                    <a:close/>
                    <a:moveTo>
                      <a:pt x="47974" y="144290"/>
                    </a:moveTo>
                    <a:cubicBezTo>
                      <a:pt x="63551" y="144290"/>
                      <a:pt x="75447" y="138128"/>
                      <a:pt x="83663" y="125805"/>
                    </a:cubicBezTo>
                    <a:cubicBezTo>
                      <a:pt x="91878" y="113502"/>
                      <a:pt x="95986" y="95633"/>
                      <a:pt x="95986" y="72197"/>
                    </a:cubicBezTo>
                    <a:cubicBezTo>
                      <a:pt x="95986" y="48821"/>
                      <a:pt x="91878" y="30972"/>
                      <a:pt x="83663" y="18649"/>
                    </a:cubicBezTo>
                    <a:cubicBezTo>
                      <a:pt x="75447" y="6346"/>
                      <a:pt x="63551" y="194"/>
                      <a:pt x="47974" y="194"/>
                    </a:cubicBezTo>
                    <a:cubicBezTo>
                      <a:pt x="32416" y="194"/>
                      <a:pt x="20530" y="6346"/>
                      <a:pt x="12315" y="18649"/>
                    </a:cubicBezTo>
                    <a:cubicBezTo>
                      <a:pt x="4099" y="30972"/>
                      <a:pt x="-8" y="48821"/>
                      <a:pt x="-8" y="72197"/>
                    </a:cubicBezTo>
                    <a:cubicBezTo>
                      <a:pt x="-8" y="95633"/>
                      <a:pt x="4099" y="113502"/>
                      <a:pt x="12315" y="125805"/>
                    </a:cubicBezTo>
                    <a:cubicBezTo>
                      <a:pt x="20530" y="138128"/>
                      <a:pt x="32416" y="144290"/>
                      <a:pt x="47974" y="144290"/>
                    </a:cubicBezTo>
                    <a:close/>
                  </a:path>
                </a:pathLst>
              </a:custGeom>
              <a:solidFill>
                <a:srgbClr val="000000"/>
              </a:solidFill>
              <a:ln w="1905" cap="flat">
                <a:noFill/>
                <a:prstDash val="solid"/>
                <a:round/>
              </a:ln>
            </p:spPr>
            <p:txBody>
              <a:bodyPr rtlCol="0" anchor="ctr"/>
              <a:lstStyle/>
              <a:p>
                <a:endParaRPr lang="en-US"/>
              </a:p>
            </p:txBody>
          </p:sp>
          <p:sp>
            <p:nvSpPr>
              <p:cNvPr id="250" name="Freeform: Shape 249">
                <a:extLst>
                  <a:ext uri="{FF2B5EF4-FFF2-40B4-BE49-F238E27FC236}">
                    <a16:creationId xmlns:a16="http://schemas.microsoft.com/office/drawing/2014/main" id="{B1CFFBB4-8ABA-4DEA-BCA4-7D581182BA5A}"/>
                  </a:ext>
                </a:extLst>
              </p:cNvPr>
              <p:cNvSpPr/>
              <p:nvPr/>
            </p:nvSpPr>
            <p:spPr>
              <a:xfrm flipV="1">
                <a:off x="4490617" y="5344843"/>
                <a:ext cx="19645" cy="23633"/>
              </a:xfrm>
              <a:custGeom>
                <a:avLst/>
                <a:gdLst>
                  <a:gd name="connsiteX0" fmla="*/ 12 w 19645"/>
                  <a:gd name="connsiteY0" fmla="*/ 23861 h 23633"/>
                  <a:gd name="connsiteX1" fmla="*/ 19658 w 19645"/>
                  <a:gd name="connsiteY1" fmla="*/ 23861 h 23633"/>
                  <a:gd name="connsiteX2" fmla="*/ 19658 w 19645"/>
                  <a:gd name="connsiteY2" fmla="*/ 227 h 23633"/>
                  <a:gd name="connsiteX3" fmla="*/ 12 w 19645"/>
                  <a:gd name="connsiteY3" fmla="*/ 227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861"/>
                    </a:moveTo>
                    <a:lnTo>
                      <a:pt x="19658" y="23861"/>
                    </a:lnTo>
                    <a:lnTo>
                      <a:pt x="19658" y="227"/>
                    </a:lnTo>
                    <a:lnTo>
                      <a:pt x="12" y="227"/>
                    </a:lnTo>
                    <a:close/>
                  </a:path>
                </a:pathLst>
              </a:custGeom>
              <a:solidFill>
                <a:srgbClr val="000000"/>
              </a:solidFill>
              <a:ln w="1905" cap="flat">
                <a:noFill/>
                <a:prstDash val="solid"/>
                <a:round/>
              </a:ln>
            </p:spPr>
            <p:txBody>
              <a:bodyPr rtlCol="0" anchor="ctr"/>
              <a:lstStyle/>
              <a:p>
                <a:endParaRPr lang="en-US"/>
              </a:p>
            </p:txBody>
          </p:sp>
          <p:sp>
            <p:nvSpPr>
              <p:cNvPr id="251" name="Freeform: Shape 250">
                <a:extLst>
                  <a:ext uri="{FF2B5EF4-FFF2-40B4-BE49-F238E27FC236}">
                    <a16:creationId xmlns:a16="http://schemas.microsoft.com/office/drawing/2014/main" id="{4114BEFE-7595-4811-B723-9AA42DD4B6B9}"/>
                  </a:ext>
                </a:extLst>
              </p:cNvPr>
              <p:cNvSpPr/>
              <p:nvPr/>
            </p:nvSpPr>
            <p:spPr>
              <a:xfrm flipV="1">
                <a:off x="4544772" y="5227090"/>
                <a:ext cx="88165" cy="141386"/>
              </a:xfrm>
              <a:custGeom>
                <a:avLst/>
                <a:gdLst>
                  <a:gd name="connsiteX0" fmla="*/ 22595 w 88165"/>
                  <a:gd name="connsiteY0" fmla="*/ 15999 h 141386"/>
                  <a:gd name="connsiteX1" fmla="*/ 88168 w 88165"/>
                  <a:gd name="connsiteY1" fmla="*/ 15999 h 141386"/>
                  <a:gd name="connsiteX2" fmla="*/ 88168 w 88165"/>
                  <a:gd name="connsiteY2" fmla="*/ 193 h 141386"/>
                  <a:gd name="connsiteX3" fmla="*/ 2 w 88165"/>
                  <a:gd name="connsiteY3" fmla="*/ 193 h 141386"/>
                  <a:gd name="connsiteX4" fmla="*/ 2 w 88165"/>
                  <a:gd name="connsiteY4" fmla="*/ 15999 h 141386"/>
                  <a:gd name="connsiteX5" fmla="*/ 29143 w 88165"/>
                  <a:gd name="connsiteY5" fmla="*/ 45705 h 141386"/>
                  <a:gd name="connsiteX6" fmla="*/ 52360 w 88165"/>
                  <a:gd name="connsiteY6" fmla="*/ 69785 h 141386"/>
                  <a:gd name="connsiteX7" fmla="*/ 64951 w 88165"/>
                  <a:gd name="connsiteY7" fmla="*/ 86930 h 141386"/>
                  <a:gd name="connsiteX8" fmla="*/ 68553 w 88165"/>
                  <a:gd name="connsiteY8" fmla="*/ 100742 h 141386"/>
                  <a:gd name="connsiteX9" fmla="*/ 60784 w 88165"/>
                  <a:gd name="connsiteY9" fmla="*/ 118780 h 141386"/>
                  <a:gd name="connsiteX10" fmla="*/ 40543 w 88165"/>
                  <a:gd name="connsiteY10" fmla="*/ 125775 h 141386"/>
                  <a:gd name="connsiteX11" fmla="*/ 21880 w 88165"/>
                  <a:gd name="connsiteY11" fmla="*/ 122709 h 141386"/>
                  <a:gd name="connsiteX12" fmla="*/ 925 w 88165"/>
                  <a:gd name="connsiteY12" fmla="*/ 113392 h 141386"/>
                  <a:gd name="connsiteX13" fmla="*/ 925 w 88165"/>
                  <a:gd name="connsiteY13" fmla="*/ 132382 h 141386"/>
                  <a:gd name="connsiteX14" fmla="*/ 22118 w 88165"/>
                  <a:gd name="connsiteY14" fmla="*/ 139258 h 141386"/>
                  <a:gd name="connsiteX15" fmla="*/ 40186 w 88165"/>
                  <a:gd name="connsiteY15" fmla="*/ 141580 h 141386"/>
                  <a:gd name="connsiteX16" fmla="*/ 74595 w 88165"/>
                  <a:gd name="connsiteY16" fmla="*/ 130775 h 141386"/>
                  <a:gd name="connsiteX17" fmla="*/ 87424 w 88165"/>
                  <a:gd name="connsiteY17" fmla="*/ 101962 h 141386"/>
                  <a:gd name="connsiteX18" fmla="*/ 84209 w 88165"/>
                  <a:gd name="connsiteY18" fmla="*/ 85710 h 141386"/>
                  <a:gd name="connsiteX19" fmla="*/ 72541 w 88165"/>
                  <a:gd name="connsiteY19" fmla="*/ 67642 h 141386"/>
                  <a:gd name="connsiteX20" fmla="*/ 57748 w 88165"/>
                  <a:gd name="connsiteY20" fmla="*/ 52045 h 141386"/>
                  <a:gd name="connsiteX21" fmla="*/ 22595 w 88165"/>
                  <a:gd name="connsiteY21" fmla="*/ 15999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595" y="15999"/>
                    </a:moveTo>
                    <a:lnTo>
                      <a:pt x="88168" y="15999"/>
                    </a:lnTo>
                    <a:lnTo>
                      <a:pt x="88168" y="193"/>
                    </a:lnTo>
                    <a:lnTo>
                      <a:pt x="2" y="193"/>
                    </a:lnTo>
                    <a:lnTo>
                      <a:pt x="2" y="15999"/>
                    </a:lnTo>
                    <a:cubicBezTo>
                      <a:pt x="7126" y="23381"/>
                      <a:pt x="16840" y="33283"/>
                      <a:pt x="29143" y="45705"/>
                    </a:cubicBezTo>
                    <a:cubicBezTo>
                      <a:pt x="41466" y="58147"/>
                      <a:pt x="49205" y="66174"/>
                      <a:pt x="52360" y="69785"/>
                    </a:cubicBezTo>
                    <a:cubicBezTo>
                      <a:pt x="58373" y="76532"/>
                      <a:pt x="62570" y="82247"/>
                      <a:pt x="64951" y="86930"/>
                    </a:cubicBezTo>
                    <a:cubicBezTo>
                      <a:pt x="67352" y="91614"/>
                      <a:pt x="68553" y="96217"/>
                      <a:pt x="68553" y="100742"/>
                    </a:cubicBezTo>
                    <a:cubicBezTo>
                      <a:pt x="68553" y="108123"/>
                      <a:pt x="65963" y="114136"/>
                      <a:pt x="60784" y="118780"/>
                    </a:cubicBezTo>
                    <a:cubicBezTo>
                      <a:pt x="55605" y="123443"/>
                      <a:pt x="48858" y="125775"/>
                      <a:pt x="40543" y="125775"/>
                    </a:cubicBezTo>
                    <a:cubicBezTo>
                      <a:pt x="34650" y="125775"/>
                      <a:pt x="28429" y="124753"/>
                      <a:pt x="21880" y="122709"/>
                    </a:cubicBezTo>
                    <a:cubicBezTo>
                      <a:pt x="15352" y="120665"/>
                      <a:pt x="8367" y="117559"/>
                      <a:pt x="925" y="113392"/>
                    </a:cubicBezTo>
                    <a:lnTo>
                      <a:pt x="925" y="132382"/>
                    </a:lnTo>
                    <a:cubicBezTo>
                      <a:pt x="8486" y="135419"/>
                      <a:pt x="15550" y="137711"/>
                      <a:pt x="22118" y="139258"/>
                    </a:cubicBezTo>
                    <a:cubicBezTo>
                      <a:pt x="28706" y="140806"/>
                      <a:pt x="34729" y="141580"/>
                      <a:pt x="40186" y="141580"/>
                    </a:cubicBezTo>
                    <a:cubicBezTo>
                      <a:pt x="54573" y="141580"/>
                      <a:pt x="66042" y="137978"/>
                      <a:pt x="74595" y="130775"/>
                    </a:cubicBezTo>
                    <a:cubicBezTo>
                      <a:pt x="83148" y="123592"/>
                      <a:pt x="87424" y="113987"/>
                      <a:pt x="87424" y="101962"/>
                    </a:cubicBezTo>
                    <a:cubicBezTo>
                      <a:pt x="87424" y="96247"/>
                      <a:pt x="86352" y="90830"/>
                      <a:pt x="84209" y="85710"/>
                    </a:cubicBezTo>
                    <a:cubicBezTo>
                      <a:pt x="82086" y="80610"/>
                      <a:pt x="78197" y="74588"/>
                      <a:pt x="72541" y="67642"/>
                    </a:cubicBezTo>
                    <a:cubicBezTo>
                      <a:pt x="70994" y="65836"/>
                      <a:pt x="66062" y="60638"/>
                      <a:pt x="57748" y="52045"/>
                    </a:cubicBezTo>
                    <a:cubicBezTo>
                      <a:pt x="49453" y="43453"/>
                      <a:pt x="37735" y="31437"/>
                      <a:pt x="22595" y="15999"/>
                    </a:cubicBezTo>
                    <a:close/>
                  </a:path>
                </a:pathLst>
              </a:custGeom>
              <a:solidFill>
                <a:srgbClr val="000000"/>
              </a:solidFill>
              <a:ln w="1905" cap="flat">
                <a:noFill/>
                <a:prstDash val="solid"/>
                <a:round/>
              </a:ln>
            </p:spPr>
            <p:txBody>
              <a:bodyPr rtlCol="0" anchor="ctr"/>
              <a:lstStyle/>
              <a:p>
                <a:endParaRPr lang="en-US"/>
              </a:p>
            </p:txBody>
          </p:sp>
        </p:grpSp>
      </p:grpSp>
      <p:grpSp>
        <p:nvGrpSpPr>
          <p:cNvPr id="252" name="Graphic 4">
            <a:extLst>
              <a:ext uri="{FF2B5EF4-FFF2-40B4-BE49-F238E27FC236}">
                <a16:creationId xmlns:a16="http://schemas.microsoft.com/office/drawing/2014/main" id="{384BE76E-C3EE-4B53-A4D0-E2692D01BCF4}"/>
              </a:ext>
            </a:extLst>
          </p:cNvPr>
          <p:cNvGrpSpPr/>
          <p:nvPr/>
        </p:nvGrpSpPr>
        <p:grpSpPr>
          <a:xfrm>
            <a:off x="4361617" y="4788178"/>
            <a:ext cx="423742" cy="144095"/>
            <a:chOff x="4361617" y="4788178"/>
            <a:chExt cx="423742" cy="144095"/>
          </a:xfrm>
          <a:solidFill>
            <a:srgbClr val="000000"/>
          </a:solidFill>
        </p:grpSpPr>
        <p:sp>
          <p:nvSpPr>
            <p:cNvPr id="253" name="Freeform: Shape 252">
              <a:extLst>
                <a:ext uri="{FF2B5EF4-FFF2-40B4-BE49-F238E27FC236}">
                  <a16:creationId xmlns:a16="http://schemas.microsoft.com/office/drawing/2014/main" id="{58A7FA8A-0F53-426E-B616-87B985DE0646}"/>
                </a:ext>
              </a:extLst>
            </p:cNvPr>
            <p:cNvSpPr/>
            <p:nvPr/>
          </p:nvSpPr>
          <p:spPr>
            <a:xfrm>
              <a:off x="4718685" y="4857194"/>
              <a:ext cx="66675" cy="19050"/>
            </a:xfrm>
            <a:custGeom>
              <a:avLst/>
              <a:gdLst>
                <a:gd name="connsiteX0" fmla="*/ 66718 w 66675"/>
                <a:gd name="connsiteY0" fmla="*/ 207 h 19050"/>
                <a:gd name="connsiteX1" fmla="*/ 43 w 66675"/>
                <a:gd name="connsiteY1" fmla="*/ 207 h 19050"/>
              </a:gdLst>
              <a:ahLst/>
              <a:cxnLst>
                <a:cxn ang="0">
                  <a:pos x="connsiteX0" y="connsiteY0"/>
                </a:cxn>
                <a:cxn ang="0">
                  <a:pos x="connsiteX1" y="connsiteY1"/>
                </a:cxn>
              </a:cxnLst>
              <a:rect l="l" t="t" r="r" b="b"/>
              <a:pathLst>
                <a:path w="66675" h="19050">
                  <a:moveTo>
                    <a:pt x="66718" y="207"/>
                  </a:moveTo>
                  <a:lnTo>
                    <a:pt x="43" y="207"/>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54" name="Graphic 4">
              <a:extLst>
                <a:ext uri="{FF2B5EF4-FFF2-40B4-BE49-F238E27FC236}">
                  <a16:creationId xmlns:a16="http://schemas.microsoft.com/office/drawing/2014/main" id="{384BE76E-C3EE-4B53-A4D0-E2692D01BCF4}"/>
                </a:ext>
              </a:extLst>
            </p:cNvPr>
            <p:cNvGrpSpPr/>
            <p:nvPr/>
          </p:nvGrpSpPr>
          <p:grpSpPr>
            <a:xfrm>
              <a:off x="4361617" y="4788178"/>
              <a:ext cx="279715" cy="144095"/>
              <a:chOff x="4361617" y="4788178"/>
              <a:chExt cx="279715" cy="144095"/>
            </a:xfrm>
            <a:solidFill>
              <a:srgbClr val="000000"/>
            </a:solidFill>
          </p:grpSpPr>
          <p:sp>
            <p:nvSpPr>
              <p:cNvPr id="255" name="Freeform: Shape 254">
                <a:extLst>
                  <a:ext uri="{FF2B5EF4-FFF2-40B4-BE49-F238E27FC236}">
                    <a16:creationId xmlns:a16="http://schemas.microsoft.com/office/drawing/2014/main" id="{00D30D9C-FCA9-4310-AAAE-A1E410C96CF0}"/>
                  </a:ext>
                </a:extLst>
              </p:cNvPr>
              <p:cNvSpPr/>
              <p:nvPr/>
            </p:nvSpPr>
            <p:spPr>
              <a:xfrm flipV="1">
                <a:off x="4361617" y="4788178"/>
                <a:ext cx="95994" cy="144095"/>
              </a:xfrm>
              <a:custGeom>
                <a:avLst/>
                <a:gdLst>
                  <a:gd name="connsiteX0" fmla="*/ 47974 w 95994"/>
                  <a:gd name="connsiteY0" fmla="*/ 129384 h 144095"/>
                  <a:gd name="connsiteX1" fmla="*/ 26156 w 95994"/>
                  <a:gd name="connsiteY1" fmla="*/ 115096 h 144095"/>
                  <a:gd name="connsiteX2" fmla="*/ 18863 w 95994"/>
                  <a:gd name="connsiteY2" fmla="*/ 72174 h 144095"/>
                  <a:gd name="connsiteX3" fmla="*/ 26156 w 95994"/>
                  <a:gd name="connsiteY3" fmla="*/ 29341 h 144095"/>
                  <a:gd name="connsiteX4" fmla="*/ 47974 w 95994"/>
                  <a:gd name="connsiteY4" fmla="*/ 15054 h 144095"/>
                  <a:gd name="connsiteX5" fmla="*/ 69881 w 95994"/>
                  <a:gd name="connsiteY5" fmla="*/ 29341 h 144095"/>
                  <a:gd name="connsiteX6" fmla="*/ 77204 w 95994"/>
                  <a:gd name="connsiteY6" fmla="*/ 72174 h 144095"/>
                  <a:gd name="connsiteX7" fmla="*/ 69881 w 95994"/>
                  <a:gd name="connsiteY7" fmla="*/ 115096 h 144095"/>
                  <a:gd name="connsiteX8" fmla="*/ 47974 w 95994"/>
                  <a:gd name="connsiteY8" fmla="*/ 129384 h 144095"/>
                  <a:gd name="connsiteX9" fmla="*/ 47974 w 95994"/>
                  <a:gd name="connsiteY9" fmla="*/ 144267 h 144095"/>
                  <a:gd name="connsiteX10" fmla="*/ 83663 w 95994"/>
                  <a:gd name="connsiteY10" fmla="*/ 125782 h 144095"/>
                  <a:gd name="connsiteX11" fmla="*/ 95986 w 95994"/>
                  <a:gd name="connsiteY11" fmla="*/ 72174 h 144095"/>
                  <a:gd name="connsiteX12" fmla="*/ 83663 w 95994"/>
                  <a:gd name="connsiteY12" fmla="*/ 18626 h 144095"/>
                  <a:gd name="connsiteX13" fmla="*/ 47974 w 95994"/>
                  <a:gd name="connsiteY13" fmla="*/ 171 h 144095"/>
                  <a:gd name="connsiteX14" fmla="*/ 12315 w 95994"/>
                  <a:gd name="connsiteY14" fmla="*/ 18626 h 144095"/>
                  <a:gd name="connsiteX15" fmla="*/ -8 w 95994"/>
                  <a:gd name="connsiteY15" fmla="*/ 72174 h 144095"/>
                  <a:gd name="connsiteX16" fmla="*/ 12315 w 95994"/>
                  <a:gd name="connsiteY16" fmla="*/ 125782 h 144095"/>
                  <a:gd name="connsiteX17" fmla="*/ 47974 w 95994"/>
                  <a:gd name="connsiteY17" fmla="*/ 144267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74" y="129384"/>
                    </a:moveTo>
                    <a:cubicBezTo>
                      <a:pt x="38310" y="129384"/>
                      <a:pt x="31037" y="124621"/>
                      <a:pt x="26156" y="115096"/>
                    </a:cubicBezTo>
                    <a:cubicBezTo>
                      <a:pt x="21294" y="105591"/>
                      <a:pt x="18863" y="91284"/>
                      <a:pt x="18863" y="72174"/>
                    </a:cubicBezTo>
                    <a:cubicBezTo>
                      <a:pt x="18863" y="53144"/>
                      <a:pt x="21294" y="38866"/>
                      <a:pt x="26156" y="29341"/>
                    </a:cubicBezTo>
                    <a:cubicBezTo>
                      <a:pt x="31037" y="19816"/>
                      <a:pt x="38310" y="15054"/>
                      <a:pt x="47974" y="15054"/>
                    </a:cubicBezTo>
                    <a:cubicBezTo>
                      <a:pt x="57717" y="15054"/>
                      <a:pt x="65020" y="19816"/>
                      <a:pt x="69881" y="29341"/>
                    </a:cubicBezTo>
                    <a:cubicBezTo>
                      <a:pt x="74763" y="38866"/>
                      <a:pt x="77204" y="53144"/>
                      <a:pt x="77204" y="72174"/>
                    </a:cubicBezTo>
                    <a:cubicBezTo>
                      <a:pt x="77204" y="91284"/>
                      <a:pt x="74763" y="105591"/>
                      <a:pt x="69881" y="115096"/>
                    </a:cubicBezTo>
                    <a:cubicBezTo>
                      <a:pt x="65020" y="124621"/>
                      <a:pt x="57717" y="129384"/>
                      <a:pt x="47974" y="129384"/>
                    </a:cubicBezTo>
                    <a:close/>
                    <a:moveTo>
                      <a:pt x="47974" y="144267"/>
                    </a:moveTo>
                    <a:cubicBezTo>
                      <a:pt x="63551" y="144267"/>
                      <a:pt x="75447" y="138105"/>
                      <a:pt x="83663" y="125782"/>
                    </a:cubicBezTo>
                    <a:cubicBezTo>
                      <a:pt x="91878" y="113479"/>
                      <a:pt x="95986" y="95610"/>
                      <a:pt x="95986" y="72174"/>
                    </a:cubicBezTo>
                    <a:cubicBezTo>
                      <a:pt x="95986" y="48798"/>
                      <a:pt x="91878" y="30949"/>
                      <a:pt x="83663" y="18626"/>
                    </a:cubicBezTo>
                    <a:cubicBezTo>
                      <a:pt x="75447" y="6323"/>
                      <a:pt x="63551" y="171"/>
                      <a:pt x="47974" y="171"/>
                    </a:cubicBezTo>
                    <a:cubicBezTo>
                      <a:pt x="32416" y="171"/>
                      <a:pt x="20530" y="6323"/>
                      <a:pt x="12315" y="18626"/>
                    </a:cubicBezTo>
                    <a:cubicBezTo>
                      <a:pt x="4099" y="30949"/>
                      <a:pt x="-8" y="48798"/>
                      <a:pt x="-8" y="72174"/>
                    </a:cubicBezTo>
                    <a:cubicBezTo>
                      <a:pt x="-8" y="95610"/>
                      <a:pt x="4099" y="113479"/>
                      <a:pt x="12315" y="125782"/>
                    </a:cubicBezTo>
                    <a:cubicBezTo>
                      <a:pt x="20530" y="138105"/>
                      <a:pt x="32416" y="144267"/>
                      <a:pt x="47974" y="144267"/>
                    </a:cubicBezTo>
                    <a:close/>
                  </a:path>
                </a:pathLst>
              </a:custGeom>
              <a:solidFill>
                <a:srgbClr val="000000"/>
              </a:solidFill>
              <a:ln w="1905" cap="flat">
                <a:noFill/>
                <a:prstDash val="solid"/>
                <a:round/>
              </a:ln>
            </p:spPr>
            <p:txBody>
              <a:bodyPr rtlCol="0" anchor="ctr"/>
              <a:lstStyle/>
              <a:p>
                <a:endParaRPr lang="en-US"/>
              </a:p>
            </p:txBody>
          </p:sp>
          <p:sp>
            <p:nvSpPr>
              <p:cNvPr id="256" name="Freeform: Shape 255">
                <a:extLst>
                  <a:ext uri="{FF2B5EF4-FFF2-40B4-BE49-F238E27FC236}">
                    <a16:creationId xmlns:a16="http://schemas.microsoft.com/office/drawing/2014/main" id="{45912428-5D17-4E46-81FA-B55B66276D71}"/>
                  </a:ext>
                </a:extLst>
              </p:cNvPr>
              <p:cNvSpPr/>
              <p:nvPr/>
            </p:nvSpPr>
            <p:spPr>
              <a:xfrm flipV="1">
                <a:off x="4490617" y="4905931"/>
                <a:ext cx="19645" cy="23633"/>
              </a:xfrm>
              <a:custGeom>
                <a:avLst/>
                <a:gdLst>
                  <a:gd name="connsiteX0" fmla="*/ 12 w 19645"/>
                  <a:gd name="connsiteY0" fmla="*/ 23838 h 23633"/>
                  <a:gd name="connsiteX1" fmla="*/ 19658 w 19645"/>
                  <a:gd name="connsiteY1" fmla="*/ 23838 h 23633"/>
                  <a:gd name="connsiteX2" fmla="*/ 19658 w 19645"/>
                  <a:gd name="connsiteY2" fmla="*/ 204 h 23633"/>
                  <a:gd name="connsiteX3" fmla="*/ 12 w 19645"/>
                  <a:gd name="connsiteY3" fmla="*/ 204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838"/>
                    </a:moveTo>
                    <a:lnTo>
                      <a:pt x="19658" y="23838"/>
                    </a:lnTo>
                    <a:lnTo>
                      <a:pt x="19658" y="204"/>
                    </a:lnTo>
                    <a:lnTo>
                      <a:pt x="12" y="204"/>
                    </a:lnTo>
                    <a:close/>
                  </a:path>
                </a:pathLst>
              </a:custGeom>
              <a:solidFill>
                <a:srgbClr val="000000"/>
              </a:solidFill>
              <a:ln w="1905" cap="flat">
                <a:noFill/>
                <a:prstDash val="solid"/>
                <a:round/>
              </a:ln>
            </p:spPr>
            <p:txBody>
              <a:bodyPr rtlCol="0" anchor="ctr"/>
              <a:lstStyle/>
              <a:p>
                <a:endParaRPr lang="en-US"/>
              </a:p>
            </p:txBody>
          </p:sp>
          <p:sp>
            <p:nvSpPr>
              <p:cNvPr id="257" name="Freeform: Shape 256">
                <a:extLst>
                  <a:ext uri="{FF2B5EF4-FFF2-40B4-BE49-F238E27FC236}">
                    <a16:creationId xmlns:a16="http://schemas.microsoft.com/office/drawing/2014/main" id="{046021DA-B69A-4175-9A1A-FCFFD11D8118}"/>
                  </a:ext>
                </a:extLst>
              </p:cNvPr>
              <p:cNvSpPr/>
              <p:nvPr/>
            </p:nvSpPr>
            <p:spPr>
              <a:xfrm flipV="1">
                <a:off x="4540129" y="4790678"/>
                <a:ext cx="101203" cy="138886"/>
              </a:xfrm>
              <a:custGeom>
                <a:avLst/>
                <a:gdLst>
                  <a:gd name="connsiteX0" fmla="*/ 62688 w 101203"/>
                  <a:gd name="connsiteY0" fmla="*/ 122686 h 138886"/>
                  <a:gd name="connsiteX1" fmla="*/ 15241 w 101203"/>
                  <a:gd name="connsiteY1" fmla="*/ 48540 h 138886"/>
                  <a:gd name="connsiteX2" fmla="*/ 62688 w 101203"/>
                  <a:gd name="connsiteY2" fmla="*/ 48540 h 138886"/>
                  <a:gd name="connsiteX3" fmla="*/ 57747 w 101203"/>
                  <a:gd name="connsiteY3" fmla="*/ 139057 h 138886"/>
                  <a:gd name="connsiteX4" fmla="*/ 81381 w 101203"/>
                  <a:gd name="connsiteY4" fmla="*/ 139057 h 138886"/>
                  <a:gd name="connsiteX5" fmla="*/ 81381 w 101203"/>
                  <a:gd name="connsiteY5" fmla="*/ 48540 h 138886"/>
                  <a:gd name="connsiteX6" fmla="*/ 101205 w 101203"/>
                  <a:gd name="connsiteY6" fmla="*/ 48540 h 138886"/>
                  <a:gd name="connsiteX7" fmla="*/ 101205 w 101203"/>
                  <a:gd name="connsiteY7" fmla="*/ 32913 h 138886"/>
                  <a:gd name="connsiteX8" fmla="*/ 81381 w 101203"/>
                  <a:gd name="connsiteY8" fmla="*/ 32913 h 138886"/>
                  <a:gd name="connsiteX9" fmla="*/ 81381 w 101203"/>
                  <a:gd name="connsiteY9" fmla="*/ 171 h 138886"/>
                  <a:gd name="connsiteX10" fmla="*/ 62688 w 101203"/>
                  <a:gd name="connsiteY10" fmla="*/ 171 h 138886"/>
                  <a:gd name="connsiteX11" fmla="*/ 62688 w 101203"/>
                  <a:gd name="connsiteY11" fmla="*/ 32913 h 138886"/>
                  <a:gd name="connsiteX12" fmla="*/ 2 w 101203"/>
                  <a:gd name="connsiteY12" fmla="*/ 32913 h 138886"/>
                  <a:gd name="connsiteX13" fmla="*/ 2 w 101203"/>
                  <a:gd name="connsiteY13" fmla="*/ 51040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03" h="138886">
                    <a:moveTo>
                      <a:pt x="62688" y="122686"/>
                    </a:moveTo>
                    <a:lnTo>
                      <a:pt x="15241" y="48540"/>
                    </a:lnTo>
                    <a:lnTo>
                      <a:pt x="62688" y="48540"/>
                    </a:lnTo>
                    <a:close/>
                    <a:moveTo>
                      <a:pt x="57747" y="139057"/>
                    </a:moveTo>
                    <a:lnTo>
                      <a:pt x="81381" y="139057"/>
                    </a:lnTo>
                    <a:lnTo>
                      <a:pt x="81381" y="48540"/>
                    </a:lnTo>
                    <a:lnTo>
                      <a:pt x="101205" y="48540"/>
                    </a:lnTo>
                    <a:lnTo>
                      <a:pt x="101205" y="32913"/>
                    </a:lnTo>
                    <a:lnTo>
                      <a:pt x="81381" y="32913"/>
                    </a:lnTo>
                    <a:lnTo>
                      <a:pt x="81381" y="171"/>
                    </a:lnTo>
                    <a:lnTo>
                      <a:pt x="62688" y="171"/>
                    </a:lnTo>
                    <a:lnTo>
                      <a:pt x="62688" y="32913"/>
                    </a:lnTo>
                    <a:lnTo>
                      <a:pt x="2" y="32913"/>
                    </a:lnTo>
                    <a:lnTo>
                      <a:pt x="2" y="51040"/>
                    </a:lnTo>
                    <a:close/>
                  </a:path>
                </a:pathLst>
              </a:custGeom>
              <a:solidFill>
                <a:srgbClr val="000000"/>
              </a:solidFill>
              <a:ln w="1905" cap="flat">
                <a:noFill/>
                <a:prstDash val="solid"/>
                <a:round/>
              </a:ln>
            </p:spPr>
            <p:txBody>
              <a:bodyPr rtlCol="0" anchor="ctr"/>
              <a:lstStyle/>
              <a:p>
                <a:endParaRPr lang="en-US"/>
              </a:p>
            </p:txBody>
          </p:sp>
        </p:grpSp>
      </p:grpSp>
      <p:grpSp>
        <p:nvGrpSpPr>
          <p:cNvPr id="258" name="Graphic 4">
            <a:extLst>
              <a:ext uri="{FF2B5EF4-FFF2-40B4-BE49-F238E27FC236}">
                <a16:creationId xmlns:a16="http://schemas.microsoft.com/office/drawing/2014/main" id="{384BE76E-C3EE-4B53-A4D0-E2692D01BCF4}"/>
              </a:ext>
            </a:extLst>
          </p:cNvPr>
          <p:cNvGrpSpPr/>
          <p:nvPr/>
        </p:nvGrpSpPr>
        <p:grpSpPr>
          <a:xfrm>
            <a:off x="4361617" y="4349266"/>
            <a:ext cx="423742" cy="144095"/>
            <a:chOff x="4361617" y="4349266"/>
            <a:chExt cx="423742" cy="144095"/>
          </a:xfrm>
          <a:solidFill>
            <a:srgbClr val="000000"/>
          </a:solidFill>
        </p:grpSpPr>
        <p:sp>
          <p:nvSpPr>
            <p:cNvPr id="259" name="Freeform: Shape 258">
              <a:extLst>
                <a:ext uri="{FF2B5EF4-FFF2-40B4-BE49-F238E27FC236}">
                  <a16:creationId xmlns:a16="http://schemas.microsoft.com/office/drawing/2014/main" id="{2EB2226B-3452-483A-B6C3-E729DDA34585}"/>
                </a:ext>
              </a:extLst>
            </p:cNvPr>
            <p:cNvSpPr/>
            <p:nvPr/>
          </p:nvSpPr>
          <p:spPr>
            <a:xfrm>
              <a:off x="4718685" y="4418282"/>
              <a:ext cx="66675" cy="19050"/>
            </a:xfrm>
            <a:custGeom>
              <a:avLst/>
              <a:gdLst>
                <a:gd name="connsiteX0" fmla="*/ 66718 w 66675"/>
                <a:gd name="connsiteY0" fmla="*/ 184 h 19050"/>
                <a:gd name="connsiteX1" fmla="*/ 43 w 66675"/>
                <a:gd name="connsiteY1" fmla="*/ 184 h 19050"/>
              </a:gdLst>
              <a:ahLst/>
              <a:cxnLst>
                <a:cxn ang="0">
                  <a:pos x="connsiteX0" y="connsiteY0"/>
                </a:cxn>
                <a:cxn ang="0">
                  <a:pos x="connsiteX1" y="connsiteY1"/>
                </a:cxn>
              </a:cxnLst>
              <a:rect l="l" t="t" r="r" b="b"/>
              <a:pathLst>
                <a:path w="66675" h="19050">
                  <a:moveTo>
                    <a:pt x="66718" y="184"/>
                  </a:moveTo>
                  <a:lnTo>
                    <a:pt x="43" y="184"/>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60" name="Graphic 4">
              <a:extLst>
                <a:ext uri="{FF2B5EF4-FFF2-40B4-BE49-F238E27FC236}">
                  <a16:creationId xmlns:a16="http://schemas.microsoft.com/office/drawing/2014/main" id="{384BE76E-C3EE-4B53-A4D0-E2692D01BCF4}"/>
                </a:ext>
              </a:extLst>
            </p:cNvPr>
            <p:cNvGrpSpPr/>
            <p:nvPr/>
          </p:nvGrpSpPr>
          <p:grpSpPr>
            <a:xfrm>
              <a:off x="4361617" y="4349266"/>
              <a:ext cx="278405" cy="144095"/>
              <a:chOff x="4361617" y="4349266"/>
              <a:chExt cx="278405" cy="144095"/>
            </a:xfrm>
            <a:solidFill>
              <a:srgbClr val="000000"/>
            </a:solidFill>
          </p:grpSpPr>
          <p:sp>
            <p:nvSpPr>
              <p:cNvPr id="261" name="Freeform: Shape 260">
                <a:extLst>
                  <a:ext uri="{FF2B5EF4-FFF2-40B4-BE49-F238E27FC236}">
                    <a16:creationId xmlns:a16="http://schemas.microsoft.com/office/drawing/2014/main" id="{C1893731-5D4E-4FF1-A26E-CFEBA297E5EC}"/>
                  </a:ext>
                </a:extLst>
              </p:cNvPr>
              <p:cNvSpPr/>
              <p:nvPr/>
            </p:nvSpPr>
            <p:spPr>
              <a:xfrm flipV="1">
                <a:off x="4361617" y="4349266"/>
                <a:ext cx="95994" cy="144095"/>
              </a:xfrm>
              <a:custGeom>
                <a:avLst/>
                <a:gdLst>
                  <a:gd name="connsiteX0" fmla="*/ 47974 w 95994"/>
                  <a:gd name="connsiteY0" fmla="*/ 129361 h 144095"/>
                  <a:gd name="connsiteX1" fmla="*/ 26156 w 95994"/>
                  <a:gd name="connsiteY1" fmla="*/ 115073 h 144095"/>
                  <a:gd name="connsiteX2" fmla="*/ 18863 w 95994"/>
                  <a:gd name="connsiteY2" fmla="*/ 72151 h 144095"/>
                  <a:gd name="connsiteX3" fmla="*/ 26156 w 95994"/>
                  <a:gd name="connsiteY3" fmla="*/ 29318 h 144095"/>
                  <a:gd name="connsiteX4" fmla="*/ 47974 w 95994"/>
                  <a:gd name="connsiteY4" fmla="*/ 15031 h 144095"/>
                  <a:gd name="connsiteX5" fmla="*/ 69881 w 95994"/>
                  <a:gd name="connsiteY5" fmla="*/ 29318 h 144095"/>
                  <a:gd name="connsiteX6" fmla="*/ 77204 w 95994"/>
                  <a:gd name="connsiteY6" fmla="*/ 72151 h 144095"/>
                  <a:gd name="connsiteX7" fmla="*/ 69881 w 95994"/>
                  <a:gd name="connsiteY7" fmla="*/ 115073 h 144095"/>
                  <a:gd name="connsiteX8" fmla="*/ 47974 w 95994"/>
                  <a:gd name="connsiteY8" fmla="*/ 129361 h 144095"/>
                  <a:gd name="connsiteX9" fmla="*/ 47974 w 95994"/>
                  <a:gd name="connsiteY9" fmla="*/ 144244 h 144095"/>
                  <a:gd name="connsiteX10" fmla="*/ 83663 w 95994"/>
                  <a:gd name="connsiteY10" fmla="*/ 125759 h 144095"/>
                  <a:gd name="connsiteX11" fmla="*/ 95986 w 95994"/>
                  <a:gd name="connsiteY11" fmla="*/ 72151 h 144095"/>
                  <a:gd name="connsiteX12" fmla="*/ 83663 w 95994"/>
                  <a:gd name="connsiteY12" fmla="*/ 18603 h 144095"/>
                  <a:gd name="connsiteX13" fmla="*/ 47974 w 95994"/>
                  <a:gd name="connsiteY13" fmla="*/ 148 h 144095"/>
                  <a:gd name="connsiteX14" fmla="*/ 12315 w 95994"/>
                  <a:gd name="connsiteY14" fmla="*/ 18603 h 144095"/>
                  <a:gd name="connsiteX15" fmla="*/ -8 w 95994"/>
                  <a:gd name="connsiteY15" fmla="*/ 72151 h 144095"/>
                  <a:gd name="connsiteX16" fmla="*/ 12315 w 95994"/>
                  <a:gd name="connsiteY16" fmla="*/ 125759 h 144095"/>
                  <a:gd name="connsiteX17" fmla="*/ 47974 w 95994"/>
                  <a:gd name="connsiteY17" fmla="*/ 14424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74" y="129361"/>
                    </a:moveTo>
                    <a:cubicBezTo>
                      <a:pt x="38310" y="129361"/>
                      <a:pt x="31037" y="124598"/>
                      <a:pt x="26156" y="115073"/>
                    </a:cubicBezTo>
                    <a:cubicBezTo>
                      <a:pt x="21294" y="105568"/>
                      <a:pt x="18863" y="91261"/>
                      <a:pt x="18863" y="72151"/>
                    </a:cubicBezTo>
                    <a:cubicBezTo>
                      <a:pt x="18863" y="53121"/>
                      <a:pt x="21294" y="38843"/>
                      <a:pt x="26156" y="29318"/>
                    </a:cubicBezTo>
                    <a:cubicBezTo>
                      <a:pt x="31037" y="19793"/>
                      <a:pt x="38310" y="15031"/>
                      <a:pt x="47974" y="15031"/>
                    </a:cubicBezTo>
                    <a:cubicBezTo>
                      <a:pt x="57717" y="15031"/>
                      <a:pt x="65020" y="19793"/>
                      <a:pt x="69881" y="29318"/>
                    </a:cubicBezTo>
                    <a:cubicBezTo>
                      <a:pt x="74763" y="38843"/>
                      <a:pt x="77204" y="53121"/>
                      <a:pt x="77204" y="72151"/>
                    </a:cubicBezTo>
                    <a:cubicBezTo>
                      <a:pt x="77204" y="91261"/>
                      <a:pt x="74763" y="105568"/>
                      <a:pt x="69881" y="115073"/>
                    </a:cubicBezTo>
                    <a:cubicBezTo>
                      <a:pt x="65020" y="124598"/>
                      <a:pt x="57717" y="129361"/>
                      <a:pt x="47974" y="129361"/>
                    </a:cubicBezTo>
                    <a:close/>
                    <a:moveTo>
                      <a:pt x="47974" y="144244"/>
                    </a:moveTo>
                    <a:cubicBezTo>
                      <a:pt x="63551" y="144244"/>
                      <a:pt x="75447" y="138082"/>
                      <a:pt x="83663" y="125759"/>
                    </a:cubicBezTo>
                    <a:cubicBezTo>
                      <a:pt x="91878" y="113456"/>
                      <a:pt x="95986" y="95587"/>
                      <a:pt x="95986" y="72151"/>
                    </a:cubicBezTo>
                    <a:cubicBezTo>
                      <a:pt x="95986" y="48775"/>
                      <a:pt x="91878" y="30926"/>
                      <a:pt x="83663" y="18603"/>
                    </a:cubicBezTo>
                    <a:cubicBezTo>
                      <a:pt x="75447" y="6300"/>
                      <a:pt x="63551" y="148"/>
                      <a:pt x="47974" y="148"/>
                    </a:cubicBezTo>
                    <a:cubicBezTo>
                      <a:pt x="32416" y="148"/>
                      <a:pt x="20530" y="6300"/>
                      <a:pt x="12315" y="18603"/>
                    </a:cubicBezTo>
                    <a:cubicBezTo>
                      <a:pt x="4099" y="30926"/>
                      <a:pt x="-8" y="48775"/>
                      <a:pt x="-8" y="72151"/>
                    </a:cubicBezTo>
                    <a:cubicBezTo>
                      <a:pt x="-8" y="95587"/>
                      <a:pt x="4099" y="113456"/>
                      <a:pt x="12315" y="125759"/>
                    </a:cubicBezTo>
                    <a:cubicBezTo>
                      <a:pt x="20530" y="138082"/>
                      <a:pt x="32416" y="144244"/>
                      <a:pt x="47974" y="144244"/>
                    </a:cubicBezTo>
                    <a:close/>
                  </a:path>
                </a:pathLst>
              </a:custGeom>
              <a:solidFill>
                <a:srgbClr val="000000"/>
              </a:solidFill>
              <a:ln w="1905" cap="flat">
                <a:noFill/>
                <a:prstDash val="solid"/>
                <a:round/>
              </a:ln>
            </p:spPr>
            <p:txBody>
              <a:bodyPr rtlCol="0" anchor="ctr"/>
              <a:lstStyle/>
              <a:p>
                <a:endParaRPr lang="en-US"/>
              </a:p>
            </p:txBody>
          </p:sp>
          <p:sp>
            <p:nvSpPr>
              <p:cNvPr id="262" name="Freeform: Shape 261">
                <a:extLst>
                  <a:ext uri="{FF2B5EF4-FFF2-40B4-BE49-F238E27FC236}">
                    <a16:creationId xmlns:a16="http://schemas.microsoft.com/office/drawing/2014/main" id="{1423B5D3-BD33-4E0C-AD52-9926B21EBDB2}"/>
                  </a:ext>
                </a:extLst>
              </p:cNvPr>
              <p:cNvSpPr/>
              <p:nvPr/>
            </p:nvSpPr>
            <p:spPr>
              <a:xfrm flipV="1">
                <a:off x="4490617" y="4467019"/>
                <a:ext cx="19645" cy="23633"/>
              </a:xfrm>
              <a:custGeom>
                <a:avLst/>
                <a:gdLst>
                  <a:gd name="connsiteX0" fmla="*/ 12 w 19645"/>
                  <a:gd name="connsiteY0" fmla="*/ 23815 h 23633"/>
                  <a:gd name="connsiteX1" fmla="*/ 19658 w 19645"/>
                  <a:gd name="connsiteY1" fmla="*/ 23815 h 23633"/>
                  <a:gd name="connsiteX2" fmla="*/ 19658 w 19645"/>
                  <a:gd name="connsiteY2" fmla="*/ 181 h 23633"/>
                  <a:gd name="connsiteX3" fmla="*/ 12 w 19645"/>
                  <a:gd name="connsiteY3" fmla="*/ 181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815"/>
                    </a:moveTo>
                    <a:lnTo>
                      <a:pt x="19658" y="23815"/>
                    </a:lnTo>
                    <a:lnTo>
                      <a:pt x="19658" y="181"/>
                    </a:lnTo>
                    <a:lnTo>
                      <a:pt x="12" y="181"/>
                    </a:lnTo>
                    <a:close/>
                  </a:path>
                </a:pathLst>
              </a:custGeom>
              <a:solidFill>
                <a:srgbClr val="000000"/>
              </a:solidFill>
              <a:ln w="1905" cap="flat">
                <a:noFill/>
                <a:prstDash val="solid"/>
                <a:round/>
              </a:ln>
            </p:spPr>
            <p:txBody>
              <a:bodyPr rtlCol="0" anchor="ctr"/>
              <a:lstStyle/>
              <a:p>
                <a:endParaRPr lang="en-US"/>
              </a:p>
            </p:txBody>
          </p:sp>
          <p:sp>
            <p:nvSpPr>
              <p:cNvPr id="263" name="Freeform: Shape 262">
                <a:extLst>
                  <a:ext uri="{FF2B5EF4-FFF2-40B4-BE49-F238E27FC236}">
                    <a16:creationId xmlns:a16="http://schemas.microsoft.com/office/drawing/2014/main" id="{FE141AB5-B89F-4596-B7C6-C12C8A5F8172}"/>
                  </a:ext>
                </a:extLst>
              </p:cNvPr>
              <p:cNvSpPr/>
              <p:nvPr/>
            </p:nvSpPr>
            <p:spPr>
              <a:xfrm flipV="1">
                <a:off x="4544117" y="4349266"/>
                <a:ext cx="95904" cy="144095"/>
              </a:xfrm>
              <a:custGeom>
                <a:avLst/>
                <a:gdLst>
                  <a:gd name="connsiteX0" fmla="*/ 49590 w 95904"/>
                  <a:gd name="connsiteY0" fmla="*/ 79771 h 144095"/>
                  <a:gd name="connsiteX1" fmla="*/ 29528 w 95904"/>
                  <a:gd name="connsiteY1" fmla="*/ 71109 h 144095"/>
                  <a:gd name="connsiteX2" fmla="*/ 22147 w 95904"/>
                  <a:gd name="connsiteY2" fmla="*/ 47416 h 144095"/>
                  <a:gd name="connsiteX3" fmla="*/ 29528 w 95904"/>
                  <a:gd name="connsiteY3" fmla="*/ 23722 h 144095"/>
                  <a:gd name="connsiteX4" fmla="*/ 49590 w 95904"/>
                  <a:gd name="connsiteY4" fmla="*/ 15031 h 144095"/>
                  <a:gd name="connsiteX5" fmla="*/ 69623 w 95904"/>
                  <a:gd name="connsiteY5" fmla="*/ 23722 h 144095"/>
                  <a:gd name="connsiteX6" fmla="*/ 77004 w 95904"/>
                  <a:gd name="connsiteY6" fmla="*/ 47416 h 144095"/>
                  <a:gd name="connsiteX7" fmla="*/ 69623 w 95904"/>
                  <a:gd name="connsiteY7" fmla="*/ 71109 h 144095"/>
                  <a:gd name="connsiteX8" fmla="*/ 49590 w 95904"/>
                  <a:gd name="connsiteY8" fmla="*/ 79771 h 144095"/>
                  <a:gd name="connsiteX9" fmla="*/ 86887 w 95904"/>
                  <a:gd name="connsiteY9" fmla="*/ 138677 h 144095"/>
                  <a:gd name="connsiteX10" fmla="*/ 86887 w 95904"/>
                  <a:gd name="connsiteY10" fmla="*/ 121562 h 144095"/>
                  <a:gd name="connsiteX11" fmla="*/ 72599 w 95904"/>
                  <a:gd name="connsiteY11" fmla="*/ 126652 h 144095"/>
                  <a:gd name="connsiteX12" fmla="*/ 58312 w 95904"/>
                  <a:gd name="connsiteY12" fmla="*/ 128438 h 144095"/>
                  <a:gd name="connsiteX13" fmla="*/ 29886 w 95904"/>
                  <a:gd name="connsiteY13" fmla="*/ 115877 h 144095"/>
                  <a:gd name="connsiteX14" fmla="*/ 18694 w 95904"/>
                  <a:gd name="connsiteY14" fmla="*/ 77926 h 144095"/>
                  <a:gd name="connsiteX15" fmla="*/ 32445 w 95904"/>
                  <a:gd name="connsiteY15" fmla="*/ 90338 h 144095"/>
                  <a:gd name="connsiteX16" fmla="*/ 50692 w 95904"/>
                  <a:gd name="connsiteY16" fmla="*/ 94654 h 144095"/>
                  <a:gd name="connsiteX17" fmla="*/ 83761 w 95904"/>
                  <a:gd name="connsiteY17" fmla="*/ 81944 h 144095"/>
                  <a:gd name="connsiteX18" fmla="*/ 95906 w 95904"/>
                  <a:gd name="connsiteY18" fmla="*/ 47416 h 144095"/>
                  <a:gd name="connsiteX19" fmla="*/ 83255 w 95904"/>
                  <a:gd name="connsiteY19" fmla="*/ 13066 h 144095"/>
                  <a:gd name="connsiteX20" fmla="*/ 49590 w 95904"/>
                  <a:gd name="connsiteY20" fmla="*/ 148 h 144095"/>
                  <a:gd name="connsiteX21" fmla="*/ 12741 w 95904"/>
                  <a:gd name="connsiteY21" fmla="*/ 18603 h 144095"/>
                  <a:gd name="connsiteX22" fmla="*/ 1 w 95904"/>
                  <a:gd name="connsiteY22" fmla="*/ 72151 h 144095"/>
                  <a:gd name="connsiteX23" fmla="*/ 15628 w 95904"/>
                  <a:gd name="connsiteY23" fmla="*/ 124658 h 144095"/>
                  <a:gd name="connsiteX24" fmla="*/ 57568 w 95904"/>
                  <a:gd name="connsiteY24" fmla="*/ 144244 h 144095"/>
                  <a:gd name="connsiteX25" fmla="*/ 71855 w 95904"/>
                  <a:gd name="connsiteY25" fmla="*/ 142845 h 144095"/>
                  <a:gd name="connsiteX26" fmla="*/ 86887 w 95904"/>
                  <a:gd name="connsiteY26" fmla="*/ 138677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5904" h="144095">
                    <a:moveTo>
                      <a:pt x="49590" y="79771"/>
                    </a:moveTo>
                    <a:cubicBezTo>
                      <a:pt x="41157" y="79771"/>
                      <a:pt x="34469" y="76884"/>
                      <a:pt x="29528" y="71109"/>
                    </a:cubicBezTo>
                    <a:cubicBezTo>
                      <a:pt x="24607" y="65355"/>
                      <a:pt x="22147" y="57457"/>
                      <a:pt x="22147" y="47416"/>
                    </a:cubicBezTo>
                    <a:cubicBezTo>
                      <a:pt x="22147" y="37434"/>
                      <a:pt x="24607" y="29537"/>
                      <a:pt x="29528" y="23722"/>
                    </a:cubicBezTo>
                    <a:cubicBezTo>
                      <a:pt x="34469" y="17928"/>
                      <a:pt x="41157" y="15031"/>
                      <a:pt x="49590" y="15031"/>
                    </a:cubicBezTo>
                    <a:cubicBezTo>
                      <a:pt x="58024" y="15031"/>
                      <a:pt x="64701" y="17928"/>
                      <a:pt x="69623" y="23722"/>
                    </a:cubicBezTo>
                    <a:cubicBezTo>
                      <a:pt x="74544" y="29537"/>
                      <a:pt x="77004" y="37434"/>
                      <a:pt x="77004" y="47416"/>
                    </a:cubicBezTo>
                    <a:cubicBezTo>
                      <a:pt x="77004" y="57457"/>
                      <a:pt x="74544" y="65355"/>
                      <a:pt x="69623" y="71109"/>
                    </a:cubicBezTo>
                    <a:cubicBezTo>
                      <a:pt x="64701" y="76884"/>
                      <a:pt x="58024" y="79771"/>
                      <a:pt x="49590" y="79771"/>
                    </a:cubicBezTo>
                    <a:close/>
                    <a:moveTo>
                      <a:pt x="86887" y="138677"/>
                    </a:moveTo>
                    <a:lnTo>
                      <a:pt x="86887" y="121562"/>
                    </a:lnTo>
                    <a:cubicBezTo>
                      <a:pt x="82164" y="123785"/>
                      <a:pt x="77401" y="125481"/>
                      <a:pt x="72599" y="126652"/>
                    </a:cubicBezTo>
                    <a:cubicBezTo>
                      <a:pt x="67797" y="127843"/>
                      <a:pt x="63035" y="128438"/>
                      <a:pt x="58312" y="128438"/>
                    </a:cubicBezTo>
                    <a:cubicBezTo>
                      <a:pt x="45909" y="128438"/>
                      <a:pt x="36434" y="124251"/>
                      <a:pt x="29886" y="115877"/>
                    </a:cubicBezTo>
                    <a:cubicBezTo>
                      <a:pt x="23357" y="107503"/>
                      <a:pt x="19626" y="94852"/>
                      <a:pt x="18694" y="77926"/>
                    </a:cubicBezTo>
                    <a:cubicBezTo>
                      <a:pt x="22345" y="83323"/>
                      <a:pt x="26929" y="87461"/>
                      <a:pt x="32445" y="90338"/>
                    </a:cubicBezTo>
                    <a:cubicBezTo>
                      <a:pt x="37982" y="93215"/>
                      <a:pt x="44064" y="94654"/>
                      <a:pt x="50692" y="94654"/>
                    </a:cubicBezTo>
                    <a:cubicBezTo>
                      <a:pt x="64642" y="94654"/>
                      <a:pt x="75665" y="90417"/>
                      <a:pt x="83761" y="81944"/>
                    </a:cubicBezTo>
                    <a:cubicBezTo>
                      <a:pt x="91858" y="73491"/>
                      <a:pt x="95906" y="61981"/>
                      <a:pt x="95906" y="47416"/>
                    </a:cubicBezTo>
                    <a:cubicBezTo>
                      <a:pt x="95906" y="33148"/>
                      <a:pt x="91689" y="21698"/>
                      <a:pt x="83255" y="13066"/>
                    </a:cubicBezTo>
                    <a:cubicBezTo>
                      <a:pt x="74822" y="4454"/>
                      <a:pt x="63600" y="148"/>
                      <a:pt x="49590" y="148"/>
                    </a:cubicBezTo>
                    <a:cubicBezTo>
                      <a:pt x="33517" y="148"/>
                      <a:pt x="21234" y="6300"/>
                      <a:pt x="12741" y="18603"/>
                    </a:cubicBezTo>
                    <a:cubicBezTo>
                      <a:pt x="4247" y="30926"/>
                      <a:pt x="1" y="48775"/>
                      <a:pt x="1" y="72151"/>
                    </a:cubicBezTo>
                    <a:cubicBezTo>
                      <a:pt x="1" y="94098"/>
                      <a:pt x="5210" y="111600"/>
                      <a:pt x="15628" y="124658"/>
                    </a:cubicBezTo>
                    <a:cubicBezTo>
                      <a:pt x="26046" y="137715"/>
                      <a:pt x="40026" y="144244"/>
                      <a:pt x="57568" y="144244"/>
                    </a:cubicBezTo>
                    <a:cubicBezTo>
                      <a:pt x="62290" y="144244"/>
                      <a:pt x="67053" y="143777"/>
                      <a:pt x="71855" y="142845"/>
                    </a:cubicBezTo>
                    <a:cubicBezTo>
                      <a:pt x="76657" y="141912"/>
                      <a:pt x="81668" y="140523"/>
                      <a:pt x="86887" y="138677"/>
                    </a:cubicBezTo>
                    <a:close/>
                  </a:path>
                </a:pathLst>
              </a:custGeom>
              <a:solidFill>
                <a:srgbClr val="000000"/>
              </a:solidFill>
              <a:ln w="1905" cap="flat">
                <a:noFill/>
                <a:prstDash val="solid"/>
                <a:round/>
              </a:ln>
            </p:spPr>
            <p:txBody>
              <a:bodyPr rtlCol="0" anchor="ctr"/>
              <a:lstStyle/>
              <a:p>
                <a:endParaRPr lang="en-US"/>
              </a:p>
            </p:txBody>
          </p:sp>
        </p:grpSp>
      </p:grpSp>
      <p:grpSp>
        <p:nvGrpSpPr>
          <p:cNvPr id="264" name="Graphic 4">
            <a:extLst>
              <a:ext uri="{FF2B5EF4-FFF2-40B4-BE49-F238E27FC236}">
                <a16:creationId xmlns:a16="http://schemas.microsoft.com/office/drawing/2014/main" id="{384BE76E-C3EE-4B53-A4D0-E2692D01BCF4}"/>
              </a:ext>
            </a:extLst>
          </p:cNvPr>
          <p:cNvGrpSpPr/>
          <p:nvPr/>
        </p:nvGrpSpPr>
        <p:grpSpPr>
          <a:xfrm>
            <a:off x="4361617" y="3910354"/>
            <a:ext cx="423742" cy="144095"/>
            <a:chOff x="4361617" y="3910354"/>
            <a:chExt cx="423742" cy="144095"/>
          </a:xfrm>
          <a:solidFill>
            <a:srgbClr val="000000"/>
          </a:solidFill>
        </p:grpSpPr>
        <p:sp>
          <p:nvSpPr>
            <p:cNvPr id="265" name="Freeform: Shape 264">
              <a:extLst>
                <a:ext uri="{FF2B5EF4-FFF2-40B4-BE49-F238E27FC236}">
                  <a16:creationId xmlns:a16="http://schemas.microsoft.com/office/drawing/2014/main" id="{57159E79-A4DA-4FD5-B232-051BB52D84D9}"/>
                </a:ext>
              </a:extLst>
            </p:cNvPr>
            <p:cNvSpPr/>
            <p:nvPr/>
          </p:nvSpPr>
          <p:spPr>
            <a:xfrm>
              <a:off x="4718685" y="3979370"/>
              <a:ext cx="66675" cy="19050"/>
            </a:xfrm>
            <a:custGeom>
              <a:avLst/>
              <a:gdLst>
                <a:gd name="connsiteX0" fmla="*/ 66718 w 66675"/>
                <a:gd name="connsiteY0" fmla="*/ 161 h 19050"/>
                <a:gd name="connsiteX1" fmla="*/ 43 w 66675"/>
                <a:gd name="connsiteY1" fmla="*/ 161 h 19050"/>
              </a:gdLst>
              <a:ahLst/>
              <a:cxnLst>
                <a:cxn ang="0">
                  <a:pos x="connsiteX0" y="connsiteY0"/>
                </a:cxn>
                <a:cxn ang="0">
                  <a:pos x="connsiteX1" y="connsiteY1"/>
                </a:cxn>
              </a:cxnLst>
              <a:rect l="l" t="t" r="r" b="b"/>
              <a:pathLst>
                <a:path w="66675" h="19050">
                  <a:moveTo>
                    <a:pt x="66718" y="161"/>
                  </a:moveTo>
                  <a:lnTo>
                    <a:pt x="43" y="161"/>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66" name="Graphic 4">
              <a:extLst>
                <a:ext uri="{FF2B5EF4-FFF2-40B4-BE49-F238E27FC236}">
                  <a16:creationId xmlns:a16="http://schemas.microsoft.com/office/drawing/2014/main" id="{384BE76E-C3EE-4B53-A4D0-E2692D01BCF4}"/>
                </a:ext>
              </a:extLst>
            </p:cNvPr>
            <p:cNvGrpSpPr/>
            <p:nvPr/>
          </p:nvGrpSpPr>
          <p:grpSpPr>
            <a:xfrm>
              <a:off x="4361617" y="3910354"/>
              <a:ext cx="277363" cy="144095"/>
              <a:chOff x="4361617" y="3910354"/>
              <a:chExt cx="277363" cy="144095"/>
            </a:xfrm>
            <a:solidFill>
              <a:srgbClr val="000000"/>
            </a:solidFill>
          </p:grpSpPr>
          <p:sp>
            <p:nvSpPr>
              <p:cNvPr id="267" name="Freeform: Shape 266">
                <a:extLst>
                  <a:ext uri="{FF2B5EF4-FFF2-40B4-BE49-F238E27FC236}">
                    <a16:creationId xmlns:a16="http://schemas.microsoft.com/office/drawing/2014/main" id="{5E1FD127-CDE6-4539-9ECE-6516F59631B9}"/>
                  </a:ext>
                </a:extLst>
              </p:cNvPr>
              <p:cNvSpPr/>
              <p:nvPr/>
            </p:nvSpPr>
            <p:spPr>
              <a:xfrm flipV="1">
                <a:off x="4361617" y="3910354"/>
                <a:ext cx="95994" cy="144095"/>
              </a:xfrm>
              <a:custGeom>
                <a:avLst/>
                <a:gdLst>
                  <a:gd name="connsiteX0" fmla="*/ 47974 w 95994"/>
                  <a:gd name="connsiteY0" fmla="*/ 129338 h 144095"/>
                  <a:gd name="connsiteX1" fmla="*/ 26156 w 95994"/>
                  <a:gd name="connsiteY1" fmla="*/ 115050 h 144095"/>
                  <a:gd name="connsiteX2" fmla="*/ 18863 w 95994"/>
                  <a:gd name="connsiteY2" fmla="*/ 72128 h 144095"/>
                  <a:gd name="connsiteX3" fmla="*/ 26156 w 95994"/>
                  <a:gd name="connsiteY3" fmla="*/ 29295 h 144095"/>
                  <a:gd name="connsiteX4" fmla="*/ 47974 w 95994"/>
                  <a:gd name="connsiteY4" fmla="*/ 15008 h 144095"/>
                  <a:gd name="connsiteX5" fmla="*/ 69881 w 95994"/>
                  <a:gd name="connsiteY5" fmla="*/ 29295 h 144095"/>
                  <a:gd name="connsiteX6" fmla="*/ 77204 w 95994"/>
                  <a:gd name="connsiteY6" fmla="*/ 72128 h 144095"/>
                  <a:gd name="connsiteX7" fmla="*/ 69881 w 95994"/>
                  <a:gd name="connsiteY7" fmla="*/ 115050 h 144095"/>
                  <a:gd name="connsiteX8" fmla="*/ 47974 w 95994"/>
                  <a:gd name="connsiteY8" fmla="*/ 129338 h 144095"/>
                  <a:gd name="connsiteX9" fmla="*/ 47974 w 95994"/>
                  <a:gd name="connsiteY9" fmla="*/ 144221 h 144095"/>
                  <a:gd name="connsiteX10" fmla="*/ 83663 w 95994"/>
                  <a:gd name="connsiteY10" fmla="*/ 125736 h 144095"/>
                  <a:gd name="connsiteX11" fmla="*/ 95986 w 95994"/>
                  <a:gd name="connsiteY11" fmla="*/ 72128 h 144095"/>
                  <a:gd name="connsiteX12" fmla="*/ 83663 w 95994"/>
                  <a:gd name="connsiteY12" fmla="*/ 18580 h 144095"/>
                  <a:gd name="connsiteX13" fmla="*/ 47974 w 95994"/>
                  <a:gd name="connsiteY13" fmla="*/ 125 h 144095"/>
                  <a:gd name="connsiteX14" fmla="*/ 12315 w 95994"/>
                  <a:gd name="connsiteY14" fmla="*/ 18580 h 144095"/>
                  <a:gd name="connsiteX15" fmla="*/ -8 w 95994"/>
                  <a:gd name="connsiteY15" fmla="*/ 72128 h 144095"/>
                  <a:gd name="connsiteX16" fmla="*/ 12315 w 95994"/>
                  <a:gd name="connsiteY16" fmla="*/ 125736 h 144095"/>
                  <a:gd name="connsiteX17" fmla="*/ 47974 w 95994"/>
                  <a:gd name="connsiteY17" fmla="*/ 144221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74" y="129338"/>
                    </a:moveTo>
                    <a:cubicBezTo>
                      <a:pt x="38310" y="129338"/>
                      <a:pt x="31037" y="124575"/>
                      <a:pt x="26156" y="115050"/>
                    </a:cubicBezTo>
                    <a:cubicBezTo>
                      <a:pt x="21294" y="105545"/>
                      <a:pt x="18863" y="91238"/>
                      <a:pt x="18863" y="72128"/>
                    </a:cubicBezTo>
                    <a:cubicBezTo>
                      <a:pt x="18863" y="53098"/>
                      <a:pt x="21294" y="38820"/>
                      <a:pt x="26156" y="29295"/>
                    </a:cubicBezTo>
                    <a:cubicBezTo>
                      <a:pt x="31037" y="19770"/>
                      <a:pt x="38310" y="15008"/>
                      <a:pt x="47974" y="15008"/>
                    </a:cubicBezTo>
                    <a:cubicBezTo>
                      <a:pt x="57717" y="15008"/>
                      <a:pt x="65020" y="19770"/>
                      <a:pt x="69881" y="29295"/>
                    </a:cubicBezTo>
                    <a:cubicBezTo>
                      <a:pt x="74763" y="38820"/>
                      <a:pt x="77204" y="53098"/>
                      <a:pt x="77204" y="72128"/>
                    </a:cubicBezTo>
                    <a:cubicBezTo>
                      <a:pt x="77204" y="91238"/>
                      <a:pt x="74763" y="105545"/>
                      <a:pt x="69881" y="115050"/>
                    </a:cubicBezTo>
                    <a:cubicBezTo>
                      <a:pt x="65020" y="124575"/>
                      <a:pt x="57717" y="129338"/>
                      <a:pt x="47974" y="129338"/>
                    </a:cubicBezTo>
                    <a:close/>
                    <a:moveTo>
                      <a:pt x="47974" y="144221"/>
                    </a:moveTo>
                    <a:cubicBezTo>
                      <a:pt x="63551" y="144221"/>
                      <a:pt x="75447" y="138059"/>
                      <a:pt x="83663" y="125736"/>
                    </a:cubicBezTo>
                    <a:cubicBezTo>
                      <a:pt x="91878" y="113433"/>
                      <a:pt x="95986" y="95564"/>
                      <a:pt x="95986" y="72128"/>
                    </a:cubicBezTo>
                    <a:cubicBezTo>
                      <a:pt x="95986" y="48752"/>
                      <a:pt x="91878" y="30903"/>
                      <a:pt x="83663" y="18580"/>
                    </a:cubicBezTo>
                    <a:cubicBezTo>
                      <a:pt x="75447" y="6277"/>
                      <a:pt x="63551" y="125"/>
                      <a:pt x="47974" y="125"/>
                    </a:cubicBezTo>
                    <a:cubicBezTo>
                      <a:pt x="32416" y="125"/>
                      <a:pt x="20530" y="6277"/>
                      <a:pt x="12315" y="18580"/>
                    </a:cubicBezTo>
                    <a:cubicBezTo>
                      <a:pt x="4099" y="30903"/>
                      <a:pt x="-8" y="48752"/>
                      <a:pt x="-8" y="72128"/>
                    </a:cubicBezTo>
                    <a:cubicBezTo>
                      <a:pt x="-8" y="95564"/>
                      <a:pt x="4099" y="113433"/>
                      <a:pt x="12315" y="125736"/>
                    </a:cubicBezTo>
                    <a:cubicBezTo>
                      <a:pt x="20530" y="138059"/>
                      <a:pt x="32416" y="144221"/>
                      <a:pt x="47974" y="144221"/>
                    </a:cubicBezTo>
                    <a:close/>
                  </a:path>
                </a:pathLst>
              </a:custGeom>
              <a:solidFill>
                <a:srgbClr val="000000"/>
              </a:solidFill>
              <a:ln w="1905" cap="flat">
                <a:noFill/>
                <a:prstDash val="solid"/>
                <a:round/>
              </a:ln>
            </p:spPr>
            <p:txBody>
              <a:bodyPr rtlCol="0" anchor="ctr"/>
              <a:lstStyle/>
              <a:p>
                <a:endParaRPr lang="en-US"/>
              </a:p>
            </p:txBody>
          </p:sp>
          <p:sp>
            <p:nvSpPr>
              <p:cNvPr id="268" name="Freeform: Shape 267">
                <a:extLst>
                  <a:ext uri="{FF2B5EF4-FFF2-40B4-BE49-F238E27FC236}">
                    <a16:creationId xmlns:a16="http://schemas.microsoft.com/office/drawing/2014/main" id="{C97B4209-A80F-4991-AF40-B4EBD7C7E9E7}"/>
                  </a:ext>
                </a:extLst>
              </p:cNvPr>
              <p:cNvSpPr/>
              <p:nvPr/>
            </p:nvSpPr>
            <p:spPr>
              <a:xfrm flipV="1">
                <a:off x="4490617" y="4028107"/>
                <a:ext cx="19645" cy="23633"/>
              </a:xfrm>
              <a:custGeom>
                <a:avLst/>
                <a:gdLst>
                  <a:gd name="connsiteX0" fmla="*/ 12 w 19645"/>
                  <a:gd name="connsiteY0" fmla="*/ 23792 h 23633"/>
                  <a:gd name="connsiteX1" fmla="*/ 19658 w 19645"/>
                  <a:gd name="connsiteY1" fmla="*/ 23792 h 23633"/>
                  <a:gd name="connsiteX2" fmla="*/ 19658 w 19645"/>
                  <a:gd name="connsiteY2" fmla="*/ 158 h 23633"/>
                  <a:gd name="connsiteX3" fmla="*/ 12 w 19645"/>
                  <a:gd name="connsiteY3" fmla="*/ 158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792"/>
                    </a:moveTo>
                    <a:lnTo>
                      <a:pt x="19658" y="23792"/>
                    </a:lnTo>
                    <a:lnTo>
                      <a:pt x="19658" y="158"/>
                    </a:lnTo>
                    <a:lnTo>
                      <a:pt x="12" y="158"/>
                    </a:lnTo>
                    <a:close/>
                  </a:path>
                </a:pathLst>
              </a:custGeom>
              <a:solidFill>
                <a:srgbClr val="000000"/>
              </a:solidFill>
              <a:ln w="1905" cap="flat">
                <a:noFill/>
                <a:prstDash val="solid"/>
                <a:round/>
              </a:ln>
            </p:spPr>
            <p:txBody>
              <a:bodyPr rtlCol="0" anchor="ctr"/>
              <a:lstStyle/>
              <a:p>
                <a:endParaRPr lang="en-US"/>
              </a:p>
            </p:txBody>
          </p:sp>
          <p:sp>
            <p:nvSpPr>
              <p:cNvPr id="269" name="Freeform: Shape 268">
                <a:extLst>
                  <a:ext uri="{FF2B5EF4-FFF2-40B4-BE49-F238E27FC236}">
                    <a16:creationId xmlns:a16="http://schemas.microsoft.com/office/drawing/2014/main" id="{7983B5F4-ECAF-46CC-BAC9-C4E361FC521F}"/>
                  </a:ext>
                </a:extLst>
              </p:cNvPr>
              <p:cNvSpPr/>
              <p:nvPr/>
            </p:nvSpPr>
            <p:spPr>
              <a:xfrm flipV="1">
                <a:off x="4543730" y="3910354"/>
                <a:ext cx="95249" cy="144095"/>
              </a:xfrm>
              <a:custGeom>
                <a:avLst/>
                <a:gdLst>
                  <a:gd name="connsiteX0" fmla="*/ 47626 w 95249"/>
                  <a:gd name="connsiteY0" fmla="*/ 68794 h 144095"/>
                  <a:gd name="connsiteX1" fmla="*/ 26552 w 95249"/>
                  <a:gd name="connsiteY1" fmla="*/ 61621 h 144095"/>
                  <a:gd name="connsiteX2" fmla="*/ 18902 w 95249"/>
                  <a:gd name="connsiteY2" fmla="*/ 41916 h 144095"/>
                  <a:gd name="connsiteX3" fmla="*/ 26552 w 95249"/>
                  <a:gd name="connsiteY3" fmla="*/ 22181 h 144095"/>
                  <a:gd name="connsiteX4" fmla="*/ 47626 w 95249"/>
                  <a:gd name="connsiteY4" fmla="*/ 15008 h 144095"/>
                  <a:gd name="connsiteX5" fmla="*/ 68730 w 95249"/>
                  <a:gd name="connsiteY5" fmla="*/ 22211 h 144095"/>
                  <a:gd name="connsiteX6" fmla="*/ 76469 w 95249"/>
                  <a:gd name="connsiteY6" fmla="*/ 41916 h 144095"/>
                  <a:gd name="connsiteX7" fmla="*/ 68790 w 95249"/>
                  <a:gd name="connsiteY7" fmla="*/ 61621 h 144095"/>
                  <a:gd name="connsiteX8" fmla="*/ 47626 w 95249"/>
                  <a:gd name="connsiteY8" fmla="*/ 68794 h 144095"/>
                  <a:gd name="connsiteX9" fmla="*/ 28844 w 95249"/>
                  <a:gd name="connsiteY9" fmla="*/ 76772 h 144095"/>
                  <a:gd name="connsiteX10" fmla="*/ 10002 w 95249"/>
                  <a:gd name="connsiteY10" fmla="*/ 88023 h 144095"/>
                  <a:gd name="connsiteX11" fmla="*/ 3275 w 95249"/>
                  <a:gd name="connsiteY11" fmla="*/ 108234 h 144095"/>
                  <a:gd name="connsiteX12" fmla="*/ 15122 w 95249"/>
                  <a:gd name="connsiteY12" fmla="*/ 134547 h 144095"/>
                  <a:gd name="connsiteX13" fmla="*/ 47626 w 95249"/>
                  <a:gd name="connsiteY13" fmla="*/ 144221 h 144095"/>
                  <a:gd name="connsiteX14" fmla="*/ 80190 w 95249"/>
                  <a:gd name="connsiteY14" fmla="*/ 134547 h 144095"/>
                  <a:gd name="connsiteX15" fmla="*/ 92007 w 95249"/>
                  <a:gd name="connsiteY15" fmla="*/ 108234 h 144095"/>
                  <a:gd name="connsiteX16" fmla="*/ 85250 w 95249"/>
                  <a:gd name="connsiteY16" fmla="*/ 88023 h 144095"/>
                  <a:gd name="connsiteX17" fmla="*/ 66527 w 95249"/>
                  <a:gd name="connsiteY17" fmla="*/ 76772 h 144095"/>
                  <a:gd name="connsiteX18" fmla="*/ 87661 w 95249"/>
                  <a:gd name="connsiteY18" fmla="*/ 64389 h 144095"/>
                  <a:gd name="connsiteX19" fmla="*/ 95251 w 95249"/>
                  <a:gd name="connsiteY19" fmla="*/ 41916 h 144095"/>
                  <a:gd name="connsiteX20" fmla="*/ 82928 w 95249"/>
                  <a:gd name="connsiteY20" fmla="*/ 10900 h 144095"/>
                  <a:gd name="connsiteX21" fmla="*/ 47626 w 95249"/>
                  <a:gd name="connsiteY21" fmla="*/ 125 h 144095"/>
                  <a:gd name="connsiteX22" fmla="*/ 12324 w 95249"/>
                  <a:gd name="connsiteY22" fmla="*/ 10900 h 144095"/>
                  <a:gd name="connsiteX23" fmla="*/ 1 w 95249"/>
                  <a:gd name="connsiteY23" fmla="*/ 41916 h 144095"/>
                  <a:gd name="connsiteX24" fmla="*/ 7621 w 95249"/>
                  <a:gd name="connsiteY24" fmla="*/ 64389 h 144095"/>
                  <a:gd name="connsiteX25" fmla="*/ 28844 w 95249"/>
                  <a:gd name="connsiteY25" fmla="*/ 76772 h 144095"/>
                  <a:gd name="connsiteX26" fmla="*/ 21968 w 95249"/>
                  <a:gd name="connsiteY26" fmla="*/ 106448 h 144095"/>
                  <a:gd name="connsiteX27" fmla="*/ 28695 w 95249"/>
                  <a:gd name="connsiteY27" fmla="*/ 89630 h 144095"/>
                  <a:gd name="connsiteX28" fmla="*/ 47626 w 95249"/>
                  <a:gd name="connsiteY28" fmla="*/ 83588 h 144095"/>
                  <a:gd name="connsiteX29" fmla="*/ 66557 w 95249"/>
                  <a:gd name="connsiteY29" fmla="*/ 89630 h 144095"/>
                  <a:gd name="connsiteX30" fmla="*/ 73403 w 95249"/>
                  <a:gd name="connsiteY30" fmla="*/ 106448 h 144095"/>
                  <a:gd name="connsiteX31" fmla="*/ 66557 w 95249"/>
                  <a:gd name="connsiteY31" fmla="*/ 123295 h 144095"/>
                  <a:gd name="connsiteX32" fmla="*/ 47626 w 95249"/>
                  <a:gd name="connsiteY32" fmla="*/ 129338 h 144095"/>
                  <a:gd name="connsiteX33" fmla="*/ 28695 w 95249"/>
                  <a:gd name="connsiteY33" fmla="*/ 123295 h 144095"/>
                  <a:gd name="connsiteX34" fmla="*/ 21968 w 95249"/>
                  <a:gd name="connsiteY34" fmla="*/ 106448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249" h="144095">
                    <a:moveTo>
                      <a:pt x="47626" y="68794"/>
                    </a:moveTo>
                    <a:cubicBezTo>
                      <a:pt x="38697" y="68794"/>
                      <a:pt x="31672" y="66403"/>
                      <a:pt x="26552" y="61621"/>
                    </a:cubicBezTo>
                    <a:cubicBezTo>
                      <a:pt x="21452" y="56839"/>
                      <a:pt x="18902" y="50270"/>
                      <a:pt x="18902" y="41916"/>
                    </a:cubicBezTo>
                    <a:cubicBezTo>
                      <a:pt x="18902" y="33542"/>
                      <a:pt x="21452" y="26964"/>
                      <a:pt x="26552" y="22181"/>
                    </a:cubicBezTo>
                    <a:cubicBezTo>
                      <a:pt x="31672" y="17399"/>
                      <a:pt x="38697" y="15008"/>
                      <a:pt x="47626" y="15008"/>
                    </a:cubicBezTo>
                    <a:cubicBezTo>
                      <a:pt x="56556" y="15008"/>
                      <a:pt x="63591" y="17409"/>
                      <a:pt x="68730" y="22211"/>
                    </a:cubicBezTo>
                    <a:cubicBezTo>
                      <a:pt x="73889" y="27033"/>
                      <a:pt x="76469" y="33601"/>
                      <a:pt x="76469" y="41916"/>
                    </a:cubicBezTo>
                    <a:cubicBezTo>
                      <a:pt x="76469" y="50270"/>
                      <a:pt x="73909" y="56839"/>
                      <a:pt x="68790" y="61621"/>
                    </a:cubicBezTo>
                    <a:cubicBezTo>
                      <a:pt x="63690" y="66403"/>
                      <a:pt x="56635" y="68794"/>
                      <a:pt x="47626" y="68794"/>
                    </a:cubicBezTo>
                    <a:close/>
                    <a:moveTo>
                      <a:pt x="28844" y="76772"/>
                    </a:moveTo>
                    <a:cubicBezTo>
                      <a:pt x="20788" y="78756"/>
                      <a:pt x="14507" y="82506"/>
                      <a:pt x="10002" y="88023"/>
                    </a:cubicBezTo>
                    <a:cubicBezTo>
                      <a:pt x="5518" y="93559"/>
                      <a:pt x="3275" y="100296"/>
                      <a:pt x="3275" y="108234"/>
                    </a:cubicBezTo>
                    <a:cubicBezTo>
                      <a:pt x="3275" y="119326"/>
                      <a:pt x="7224" y="128097"/>
                      <a:pt x="15122" y="134547"/>
                    </a:cubicBezTo>
                    <a:cubicBezTo>
                      <a:pt x="23040" y="140996"/>
                      <a:pt x="33875" y="144221"/>
                      <a:pt x="47626" y="144221"/>
                    </a:cubicBezTo>
                    <a:cubicBezTo>
                      <a:pt x="61457" y="144221"/>
                      <a:pt x="72312" y="140996"/>
                      <a:pt x="80190" y="134547"/>
                    </a:cubicBezTo>
                    <a:cubicBezTo>
                      <a:pt x="88068" y="128097"/>
                      <a:pt x="92007" y="119326"/>
                      <a:pt x="92007" y="108234"/>
                    </a:cubicBezTo>
                    <a:cubicBezTo>
                      <a:pt x="92007" y="100296"/>
                      <a:pt x="89754" y="93559"/>
                      <a:pt x="85250" y="88023"/>
                    </a:cubicBezTo>
                    <a:cubicBezTo>
                      <a:pt x="80765" y="82506"/>
                      <a:pt x="74524" y="78756"/>
                      <a:pt x="66527" y="76772"/>
                    </a:cubicBezTo>
                    <a:cubicBezTo>
                      <a:pt x="75576" y="74668"/>
                      <a:pt x="82621" y="70541"/>
                      <a:pt x="87661" y="64389"/>
                    </a:cubicBezTo>
                    <a:cubicBezTo>
                      <a:pt x="92721" y="58257"/>
                      <a:pt x="95251" y="50766"/>
                      <a:pt x="95251" y="41916"/>
                    </a:cubicBezTo>
                    <a:cubicBezTo>
                      <a:pt x="95251" y="28442"/>
                      <a:pt x="91144" y="18103"/>
                      <a:pt x="82928" y="10900"/>
                    </a:cubicBezTo>
                    <a:cubicBezTo>
                      <a:pt x="74713" y="3717"/>
                      <a:pt x="62946" y="125"/>
                      <a:pt x="47626" y="125"/>
                    </a:cubicBezTo>
                    <a:cubicBezTo>
                      <a:pt x="32327" y="125"/>
                      <a:pt x="20559" y="3717"/>
                      <a:pt x="12324" y="10900"/>
                    </a:cubicBezTo>
                    <a:cubicBezTo>
                      <a:pt x="4109" y="18103"/>
                      <a:pt x="1" y="28442"/>
                      <a:pt x="1" y="41916"/>
                    </a:cubicBezTo>
                    <a:cubicBezTo>
                      <a:pt x="1" y="50766"/>
                      <a:pt x="2541" y="58257"/>
                      <a:pt x="7621" y="64389"/>
                    </a:cubicBezTo>
                    <a:cubicBezTo>
                      <a:pt x="12721" y="70541"/>
                      <a:pt x="19795" y="74668"/>
                      <a:pt x="28844" y="76772"/>
                    </a:cubicBezTo>
                    <a:close/>
                    <a:moveTo>
                      <a:pt x="21968" y="106448"/>
                    </a:moveTo>
                    <a:cubicBezTo>
                      <a:pt x="21968" y="99264"/>
                      <a:pt x="24211" y="93659"/>
                      <a:pt x="28695" y="89630"/>
                    </a:cubicBezTo>
                    <a:cubicBezTo>
                      <a:pt x="33200" y="85602"/>
                      <a:pt x="39510" y="83588"/>
                      <a:pt x="47626" y="83588"/>
                    </a:cubicBezTo>
                    <a:cubicBezTo>
                      <a:pt x="55703" y="83588"/>
                      <a:pt x="62013" y="85602"/>
                      <a:pt x="66557" y="89630"/>
                    </a:cubicBezTo>
                    <a:cubicBezTo>
                      <a:pt x="71121" y="93659"/>
                      <a:pt x="73403" y="99264"/>
                      <a:pt x="73403" y="106448"/>
                    </a:cubicBezTo>
                    <a:cubicBezTo>
                      <a:pt x="73403" y="113651"/>
                      <a:pt x="71121" y="119267"/>
                      <a:pt x="66557" y="123295"/>
                    </a:cubicBezTo>
                    <a:cubicBezTo>
                      <a:pt x="62013" y="127324"/>
                      <a:pt x="55703" y="129338"/>
                      <a:pt x="47626" y="129338"/>
                    </a:cubicBezTo>
                    <a:cubicBezTo>
                      <a:pt x="39510" y="129338"/>
                      <a:pt x="33200" y="127324"/>
                      <a:pt x="28695" y="123295"/>
                    </a:cubicBezTo>
                    <a:cubicBezTo>
                      <a:pt x="24211" y="119267"/>
                      <a:pt x="21968" y="113651"/>
                      <a:pt x="21968" y="106448"/>
                    </a:cubicBezTo>
                    <a:close/>
                  </a:path>
                </a:pathLst>
              </a:custGeom>
              <a:solidFill>
                <a:srgbClr val="000000"/>
              </a:solidFill>
              <a:ln w="1905" cap="flat">
                <a:noFill/>
                <a:prstDash val="solid"/>
                <a:round/>
              </a:ln>
            </p:spPr>
            <p:txBody>
              <a:bodyPr rtlCol="0" anchor="ctr"/>
              <a:lstStyle/>
              <a:p>
                <a:endParaRPr lang="en-US"/>
              </a:p>
            </p:txBody>
          </p:sp>
        </p:grpSp>
      </p:grpSp>
      <p:grpSp>
        <p:nvGrpSpPr>
          <p:cNvPr id="270" name="Graphic 4">
            <a:extLst>
              <a:ext uri="{FF2B5EF4-FFF2-40B4-BE49-F238E27FC236}">
                <a16:creationId xmlns:a16="http://schemas.microsoft.com/office/drawing/2014/main" id="{384BE76E-C3EE-4B53-A4D0-E2692D01BCF4}"/>
              </a:ext>
            </a:extLst>
          </p:cNvPr>
          <p:cNvGrpSpPr/>
          <p:nvPr/>
        </p:nvGrpSpPr>
        <p:grpSpPr>
          <a:xfrm>
            <a:off x="4369981" y="3471442"/>
            <a:ext cx="415378" cy="144095"/>
            <a:chOff x="4369981" y="3471442"/>
            <a:chExt cx="415378" cy="144095"/>
          </a:xfrm>
          <a:solidFill>
            <a:srgbClr val="000000"/>
          </a:solidFill>
        </p:grpSpPr>
        <p:sp>
          <p:nvSpPr>
            <p:cNvPr id="271" name="Freeform: Shape 270">
              <a:extLst>
                <a:ext uri="{FF2B5EF4-FFF2-40B4-BE49-F238E27FC236}">
                  <a16:creationId xmlns:a16="http://schemas.microsoft.com/office/drawing/2014/main" id="{5F0395BC-3D45-4947-8E4B-482A62F90913}"/>
                </a:ext>
              </a:extLst>
            </p:cNvPr>
            <p:cNvSpPr/>
            <p:nvPr/>
          </p:nvSpPr>
          <p:spPr>
            <a:xfrm>
              <a:off x="4718685" y="3540458"/>
              <a:ext cx="66675" cy="19050"/>
            </a:xfrm>
            <a:custGeom>
              <a:avLst/>
              <a:gdLst>
                <a:gd name="connsiteX0" fmla="*/ 66718 w 66675"/>
                <a:gd name="connsiteY0" fmla="*/ 138 h 19050"/>
                <a:gd name="connsiteX1" fmla="*/ 43 w 66675"/>
                <a:gd name="connsiteY1" fmla="*/ 138 h 19050"/>
              </a:gdLst>
              <a:ahLst/>
              <a:cxnLst>
                <a:cxn ang="0">
                  <a:pos x="connsiteX0" y="connsiteY0"/>
                </a:cxn>
                <a:cxn ang="0">
                  <a:pos x="connsiteX1" y="connsiteY1"/>
                </a:cxn>
              </a:cxnLst>
              <a:rect l="l" t="t" r="r" b="b"/>
              <a:pathLst>
                <a:path w="66675" h="19050">
                  <a:moveTo>
                    <a:pt x="66718" y="138"/>
                  </a:moveTo>
                  <a:lnTo>
                    <a:pt x="43" y="138"/>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72" name="Graphic 4">
              <a:extLst>
                <a:ext uri="{FF2B5EF4-FFF2-40B4-BE49-F238E27FC236}">
                  <a16:creationId xmlns:a16="http://schemas.microsoft.com/office/drawing/2014/main" id="{384BE76E-C3EE-4B53-A4D0-E2692D01BCF4}"/>
                </a:ext>
              </a:extLst>
            </p:cNvPr>
            <p:cNvGrpSpPr/>
            <p:nvPr/>
          </p:nvGrpSpPr>
          <p:grpSpPr>
            <a:xfrm>
              <a:off x="4369981" y="3471442"/>
              <a:ext cx="269386" cy="144095"/>
              <a:chOff x="4369981" y="3471442"/>
              <a:chExt cx="269386" cy="144095"/>
            </a:xfrm>
            <a:solidFill>
              <a:srgbClr val="000000"/>
            </a:solidFill>
          </p:grpSpPr>
          <p:sp>
            <p:nvSpPr>
              <p:cNvPr id="273" name="Freeform: Shape 272">
                <a:extLst>
                  <a:ext uri="{FF2B5EF4-FFF2-40B4-BE49-F238E27FC236}">
                    <a16:creationId xmlns:a16="http://schemas.microsoft.com/office/drawing/2014/main" id="{C7016274-7B58-41CF-87C6-958AE826B3F2}"/>
                  </a:ext>
                </a:extLst>
              </p:cNvPr>
              <p:cNvSpPr/>
              <p:nvPr/>
            </p:nvSpPr>
            <p:spPr>
              <a:xfrm flipV="1">
                <a:off x="4369981" y="3473942"/>
                <a:ext cx="82688" cy="138886"/>
              </a:xfrm>
              <a:custGeom>
                <a:avLst/>
                <a:gdLst>
                  <a:gd name="connsiteX0" fmla="*/ 2699 w 82688"/>
                  <a:gd name="connsiteY0" fmla="*/ 15907 h 138886"/>
                  <a:gd name="connsiteX1" fmla="*/ 33388 w 82688"/>
                  <a:gd name="connsiteY1" fmla="*/ 15907 h 138886"/>
                  <a:gd name="connsiteX2" fmla="*/ 33388 w 82688"/>
                  <a:gd name="connsiteY2" fmla="*/ 121873 h 138886"/>
                  <a:gd name="connsiteX3" fmla="*/ -9 w 82688"/>
                  <a:gd name="connsiteY3" fmla="*/ 115176 h 138886"/>
                  <a:gd name="connsiteX4" fmla="*/ -9 w 82688"/>
                  <a:gd name="connsiteY4" fmla="*/ 132291 h 138886"/>
                  <a:gd name="connsiteX5" fmla="*/ 33209 w 82688"/>
                  <a:gd name="connsiteY5" fmla="*/ 138988 h 138886"/>
                  <a:gd name="connsiteX6" fmla="*/ 51991 w 82688"/>
                  <a:gd name="connsiteY6" fmla="*/ 138988 h 138886"/>
                  <a:gd name="connsiteX7" fmla="*/ 51991 w 82688"/>
                  <a:gd name="connsiteY7" fmla="*/ 15907 h 138886"/>
                  <a:gd name="connsiteX8" fmla="*/ 82680 w 82688"/>
                  <a:gd name="connsiteY8" fmla="*/ 15907 h 138886"/>
                  <a:gd name="connsiteX9" fmla="*/ 82680 w 82688"/>
                  <a:gd name="connsiteY9" fmla="*/ 102 h 138886"/>
                  <a:gd name="connsiteX10" fmla="*/ 2699 w 82688"/>
                  <a:gd name="connsiteY10" fmla="*/ 102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699" y="15907"/>
                    </a:moveTo>
                    <a:lnTo>
                      <a:pt x="33388" y="15907"/>
                    </a:lnTo>
                    <a:lnTo>
                      <a:pt x="33388" y="121873"/>
                    </a:lnTo>
                    <a:lnTo>
                      <a:pt x="-9" y="115176"/>
                    </a:lnTo>
                    <a:lnTo>
                      <a:pt x="-9" y="132291"/>
                    </a:lnTo>
                    <a:lnTo>
                      <a:pt x="33209" y="138988"/>
                    </a:lnTo>
                    <a:lnTo>
                      <a:pt x="51991" y="138988"/>
                    </a:lnTo>
                    <a:lnTo>
                      <a:pt x="51991" y="15907"/>
                    </a:lnTo>
                    <a:lnTo>
                      <a:pt x="82680" y="15907"/>
                    </a:lnTo>
                    <a:lnTo>
                      <a:pt x="82680" y="102"/>
                    </a:lnTo>
                    <a:lnTo>
                      <a:pt x="2699" y="102"/>
                    </a:lnTo>
                    <a:close/>
                  </a:path>
                </a:pathLst>
              </a:custGeom>
              <a:solidFill>
                <a:srgbClr val="000000"/>
              </a:solidFill>
              <a:ln w="1905" cap="flat">
                <a:noFill/>
                <a:prstDash val="solid"/>
                <a:round/>
              </a:ln>
            </p:spPr>
            <p:txBody>
              <a:bodyPr rtlCol="0" anchor="ctr"/>
              <a:lstStyle/>
              <a:p>
                <a:endParaRPr lang="en-US"/>
              </a:p>
            </p:txBody>
          </p:sp>
          <p:sp>
            <p:nvSpPr>
              <p:cNvPr id="274" name="Freeform: Shape 273">
                <a:extLst>
                  <a:ext uri="{FF2B5EF4-FFF2-40B4-BE49-F238E27FC236}">
                    <a16:creationId xmlns:a16="http://schemas.microsoft.com/office/drawing/2014/main" id="{B8DD3D49-AC4A-4268-A1C1-4E73AAEC5752}"/>
                  </a:ext>
                </a:extLst>
              </p:cNvPr>
              <p:cNvSpPr/>
              <p:nvPr/>
            </p:nvSpPr>
            <p:spPr>
              <a:xfrm flipV="1">
                <a:off x="4490617" y="3589195"/>
                <a:ext cx="19645" cy="23633"/>
              </a:xfrm>
              <a:custGeom>
                <a:avLst/>
                <a:gdLst>
                  <a:gd name="connsiteX0" fmla="*/ 12 w 19645"/>
                  <a:gd name="connsiteY0" fmla="*/ 23769 h 23633"/>
                  <a:gd name="connsiteX1" fmla="*/ 19658 w 19645"/>
                  <a:gd name="connsiteY1" fmla="*/ 23769 h 23633"/>
                  <a:gd name="connsiteX2" fmla="*/ 19658 w 19645"/>
                  <a:gd name="connsiteY2" fmla="*/ 135 h 23633"/>
                  <a:gd name="connsiteX3" fmla="*/ 12 w 19645"/>
                  <a:gd name="connsiteY3" fmla="*/ 135 h 23633"/>
                </a:gdLst>
                <a:ahLst/>
                <a:cxnLst>
                  <a:cxn ang="0">
                    <a:pos x="connsiteX0" y="connsiteY0"/>
                  </a:cxn>
                  <a:cxn ang="0">
                    <a:pos x="connsiteX1" y="connsiteY1"/>
                  </a:cxn>
                  <a:cxn ang="0">
                    <a:pos x="connsiteX2" y="connsiteY2"/>
                  </a:cxn>
                  <a:cxn ang="0">
                    <a:pos x="connsiteX3" y="connsiteY3"/>
                  </a:cxn>
                </a:cxnLst>
                <a:rect l="l" t="t" r="r" b="b"/>
                <a:pathLst>
                  <a:path w="19645" h="23633">
                    <a:moveTo>
                      <a:pt x="12" y="23769"/>
                    </a:moveTo>
                    <a:lnTo>
                      <a:pt x="19658" y="23769"/>
                    </a:lnTo>
                    <a:lnTo>
                      <a:pt x="19658" y="135"/>
                    </a:lnTo>
                    <a:lnTo>
                      <a:pt x="12" y="135"/>
                    </a:lnTo>
                    <a:close/>
                  </a:path>
                </a:pathLst>
              </a:custGeom>
              <a:solidFill>
                <a:srgbClr val="000000"/>
              </a:solidFill>
              <a:ln w="1905" cap="flat">
                <a:noFill/>
                <a:prstDash val="solid"/>
                <a:round/>
              </a:ln>
            </p:spPr>
            <p:txBody>
              <a:bodyPr rtlCol="0" anchor="ctr"/>
              <a:lstStyle/>
              <a:p>
                <a:endParaRPr lang="en-US"/>
              </a:p>
            </p:txBody>
          </p:sp>
          <p:sp>
            <p:nvSpPr>
              <p:cNvPr id="275" name="Freeform: Shape 274">
                <a:extLst>
                  <a:ext uri="{FF2B5EF4-FFF2-40B4-BE49-F238E27FC236}">
                    <a16:creationId xmlns:a16="http://schemas.microsoft.com/office/drawing/2014/main" id="{EFA6FB7E-ACA2-48B8-8799-0D0CFA462445}"/>
                  </a:ext>
                </a:extLst>
              </p:cNvPr>
              <p:cNvSpPr/>
              <p:nvPr/>
            </p:nvSpPr>
            <p:spPr>
              <a:xfrm flipV="1">
                <a:off x="4543373" y="3471442"/>
                <a:ext cx="95994" cy="144095"/>
              </a:xfrm>
              <a:custGeom>
                <a:avLst/>
                <a:gdLst>
                  <a:gd name="connsiteX0" fmla="*/ 47983 w 95994"/>
                  <a:gd name="connsiteY0" fmla="*/ 129314 h 144095"/>
                  <a:gd name="connsiteX1" fmla="*/ 26165 w 95994"/>
                  <a:gd name="connsiteY1" fmla="*/ 115027 h 144095"/>
                  <a:gd name="connsiteX2" fmla="*/ 18873 w 95994"/>
                  <a:gd name="connsiteY2" fmla="*/ 72105 h 144095"/>
                  <a:gd name="connsiteX3" fmla="*/ 26165 w 95994"/>
                  <a:gd name="connsiteY3" fmla="*/ 29272 h 144095"/>
                  <a:gd name="connsiteX4" fmla="*/ 47983 w 95994"/>
                  <a:gd name="connsiteY4" fmla="*/ 14985 h 144095"/>
                  <a:gd name="connsiteX5" fmla="*/ 69891 w 95994"/>
                  <a:gd name="connsiteY5" fmla="*/ 29272 h 144095"/>
                  <a:gd name="connsiteX6" fmla="*/ 77213 w 95994"/>
                  <a:gd name="connsiteY6" fmla="*/ 72105 h 144095"/>
                  <a:gd name="connsiteX7" fmla="*/ 69891 w 95994"/>
                  <a:gd name="connsiteY7" fmla="*/ 115027 h 144095"/>
                  <a:gd name="connsiteX8" fmla="*/ 47983 w 95994"/>
                  <a:gd name="connsiteY8" fmla="*/ 129314 h 144095"/>
                  <a:gd name="connsiteX9" fmla="*/ 47983 w 95994"/>
                  <a:gd name="connsiteY9" fmla="*/ 144198 h 144095"/>
                  <a:gd name="connsiteX10" fmla="*/ 83672 w 95994"/>
                  <a:gd name="connsiteY10" fmla="*/ 125713 h 144095"/>
                  <a:gd name="connsiteX11" fmla="*/ 95995 w 95994"/>
                  <a:gd name="connsiteY11" fmla="*/ 72105 h 144095"/>
                  <a:gd name="connsiteX12" fmla="*/ 83672 w 95994"/>
                  <a:gd name="connsiteY12" fmla="*/ 18557 h 144095"/>
                  <a:gd name="connsiteX13" fmla="*/ 47983 w 95994"/>
                  <a:gd name="connsiteY13" fmla="*/ 102 h 144095"/>
                  <a:gd name="connsiteX14" fmla="*/ 12324 w 95994"/>
                  <a:gd name="connsiteY14" fmla="*/ 18557 h 144095"/>
                  <a:gd name="connsiteX15" fmla="*/ 1 w 95994"/>
                  <a:gd name="connsiteY15" fmla="*/ 72105 h 144095"/>
                  <a:gd name="connsiteX16" fmla="*/ 12324 w 95994"/>
                  <a:gd name="connsiteY16" fmla="*/ 125713 h 144095"/>
                  <a:gd name="connsiteX17" fmla="*/ 47983 w 95994"/>
                  <a:gd name="connsiteY17" fmla="*/ 144198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83" y="129314"/>
                    </a:moveTo>
                    <a:cubicBezTo>
                      <a:pt x="38319" y="129314"/>
                      <a:pt x="31047" y="124552"/>
                      <a:pt x="26165" y="115027"/>
                    </a:cubicBezTo>
                    <a:cubicBezTo>
                      <a:pt x="21303" y="105522"/>
                      <a:pt x="18873" y="91214"/>
                      <a:pt x="18873" y="72105"/>
                    </a:cubicBezTo>
                    <a:cubicBezTo>
                      <a:pt x="18873" y="53075"/>
                      <a:pt x="21303" y="38797"/>
                      <a:pt x="26165" y="29272"/>
                    </a:cubicBezTo>
                    <a:cubicBezTo>
                      <a:pt x="31047" y="19747"/>
                      <a:pt x="38319" y="14985"/>
                      <a:pt x="47983" y="14985"/>
                    </a:cubicBezTo>
                    <a:cubicBezTo>
                      <a:pt x="57727" y="14985"/>
                      <a:pt x="65029" y="19747"/>
                      <a:pt x="69891" y="29272"/>
                    </a:cubicBezTo>
                    <a:cubicBezTo>
                      <a:pt x="74773" y="38797"/>
                      <a:pt x="77213" y="53075"/>
                      <a:pt x="77213" y="72105"/>
                    </a:cubicBezTo>
                    <a:cubicBezTo>
                      <a:pt x="77213" y="91214"/>
                      <a:pt x="74773" y="105522"/>
                      <a:pt x="69891" y="115027"/>
                    </a:cubicBezTo>
                    <a:cubicBezTo>
                      <a:pt x="65029" y="124552"/>
                      <a:pt x="57727" y="129314"/>
                      <a:pt x="47983" y="129314"/>
                    </a:cubicBezTo>
                    <a:close/>
                    <a:moveTo>
                      <a:pt x="47983" y="144198"/>
                    </a:moveTo>
                    <a:cubicBezTo>
                      <a:pt x="63561" y="144198"/>
                      <a:pt x="75457" y="138036"/>
                      <a:pt x="83672" y="125713"/>
                    </a:cubicBezTo>
                    <a:cubicBezTo>
                      <a:pt x="91888" y="113410"/>
                      <a:pt x="95995" y="95541"/>
                      <a:pt x="95995" y="72105"/>
                    </a:cubicBezTo>
                    <a:cubicBezTo>
                      <a:pt x="95995" y="48729"/>
                      <a:pt x="91888" y="30880"/>
                      <a:pt x="83672" y="18557"/>
                    </a:cubicBezTo>
                    <a:cubicBezTo>
                      <a:pt x="75457" y="6254"/>
                      <a:pt x="63561" y="102"/>
                      <a:pt x="47983" y="102"/>
                    </a:cubicBezTo>
                    <a:cubicBezTo>
                      <a:pt x="32426" y="102"/>
                      <a:pt x="20540" y="6254"/>
                      <a:pt x="12324" y="18557"/>
                    </a:cubicBezTo>
                    <a:cubicBezTo>
                      <a:pt x="4109" y="30880"/>
                      <a:pt x="1" y="48729"/>
                      <a:pt x="1" y="72105"/>
                    </a:cubicBezTo>
                    <a:cubicBezTo>
                      <a:pt x="1" y="95541"/>
                      <a:pt x="4109" y="113410"/>
                      <a:pt x="12324" y="125713"/>
                    </a:cubicBezTo>
                    <a:cubicBezTo>
                      <a:pt x="20540" y="138036"/>
                      <a:pt x="32426" y="144198"/>
                      <a:pt x="47983" y="144198"/>
                    </a:cubicBezTo>
                    <a:close/>
                  </a:path>
                </a:pathLst>
              </a:custGeom>
              <a:solidFill>
                <a:srgbClr val="000000"/>
              </a:solidFill>
              <a:ln w="1905" cap="flat">
                <a:noFill/>
                <a:prstDash val="solid"/>
                <a:round/>
              </a:ln>
            </p:spPr>
            <p:txBody>
              <a:bodyPr rtlCol="0" anchor="ctr"/>
              <a:lstStyle/>
              <a:p>
                <a:endParaRPr lang="en-US"/>
              </a:p>
            </p:txBody>
          </p:sp>
        </p:grpSp>
      </p:grpSp>
      <p:sp>
        <p:nvSpPr>
          <p:cNvPr id="288" name="Freeform: Shape 287">
            <a:extLst>
              <a:ext uri="{FF2B5EF4-FFF2-40B4-BE49-F238E27FC236}">
                <a16:creationId xmlns:a16="http://schemas.microsoft.com/office/drawing/2014/main" id="{A43D5EF8-3BA6-4291-8692-90E844BAC3C6}"/>
              </a:ext>
            </a:extLst>
          </p:cNvPr>
          <p:cNvSpPr/>
          <p:nvPr/>
        </p:nvSpPr>
        <p:spPr>
          <a:xfrm>
            <a:off x="5916587" y="5055714"/>
            <a:ext cx="19050" cy="149390"/>
          </a:xfrm>
          <a:custGeom>
            <a:avLst/>
            <a:gdLst>
              <a:gd name="connsiteX0" fmla="*/ 0 w 19050"/>
              <a:gd name="connsiteY0" fmla="*/ 149390 h 149390"/>
              <a:gd name="connsiteX1" fmla="*/ 0 w 19050"/>
              <a:gd name="connsiteY1" fmla="*/ 0 h 149390"/>
            </a:gdLst>
            <a:ahLst/>
            <a:cxnLst>
              <a:cxn ang="0">
                <a:pos x="connsiteX0" y="connsiteY0"/>
              </a:cxn>
              <a:cxn ang="0">
                <a:pos x="connsiteX1" y="connsiteY1"/>
              </a:cxn>
            </a:cxnLst>
            <a:rect l="l" t="t" r="r" b="b"/>
            <a:pathLst>
              <a:path w="19050" h="149390">
                <a:moveTo>
                  <a:pt x="0" y="149390"/>
                </a:moveTo>
                <a:lnTo>
                  <a:pt x="0" y="0"/>
                </a:lnTo>
              </a:path>
            </a:pathLst>
          </a:custGeom>
          <a:noFill/>
          <a:ln w="38100" cap="flat">
            <a:solidFill>
              <a:srgbClr val="000000"/>
            </a:solidFill>
            <a:custDash>
              <a:ds d="75000" sp="123750"/>
            </a:custDash>
            <a:round/>
          </a:ln>
        </p:spPr>
        <p:txBody>
          <a:bodyPr rtlCol="0" anchor="ctr"/>
          <a:lstStyle/>
          <a:p>
            <a:endParaRPr lang="en-US"/>
          </a:p>
        </p:txBody>
      </p:sp>
      <p:sp>
        <p:nvSpPr>
          <p:cNvPr id="289" name="Freeform: Shape 288">
            <a:extLst>
              <a:ext uri="{FF2B5EF4-FFF2-40B4-BE49-F238E27FC236}">
                <a16:creationId xmlns:a16="http://schemas.microsoft.com/office/drawing/2014/main" id="{567BF16D-A9E3-4019-AD91-926219C5BE32}"/>
              </a:ext>
            </a:extLst>
          </p:cNvPr>
          <p:cNvSpPr/>
          <p:nvPr/>
        </p:nvSpPr>
        <p:spPr>
          <a:xfrm>
            <a:off x="5587307" y="5064286"/>
            <a:ext cx="508616" cy="19050"/>
          </a:xfrm>
          <a:custGeom>
            <a:avLst/>
            <a:gdLst>
              <a:gd name="connsiteX0" fmla="*/ 508616 w 508616"/>
              <a:gd name="connsiteY0" fmla="*/ 0 h 19050"/>
              <a:gd name="connsiteX1" fmla="*/ 0 w 508616"/>
              <a:gd name="connsiteY1" fmla="*/ 0 h 19050"/>
            </a:gdLst>
            <a:ahLst/>
            <a:cxnLst>
              <a:cxn ang="0">
                <a:pos x="connsiteX0" y="connsiteY0"/>
              </a:cxn>
              <a:cxn ang="0">
                <a:pos x="connsiteX1" y="connsiteY1"/>
              </a:cxn>
            </a:cxnLst>
            <a:rect l="l" t="t" r="r" b="b"/>
            <a:pathLst>
              <a:path w="508616" h="19050">
                <a:moveTo>
                  <a:pt x="508616" y="0"/>
                </a:moveTo>
                <a:lnTo>
                  <a:pt x="0" y="0"/>
                </a:lnTo>
              </a:path>
            </a:pathLst>
          </a:custGeom>
          <a:noFill/>
          <a:ln w="38100" cap="flat">
            <a:solidFill>
              <a:srgbClr val="000000"/>
            </a:solidFill>
            <a:custDash>
              <a:ds d="75000" sp="123750"/>
            </a:custDash>
            <a:round/>
          </a:ln>
        </p:spPr>
        <p:txBody>
          <a:bodyPr rtlCol="0" anchor="ctr"/>
          <a:lstStyle/>
          <a:p>
            <a:endParaRPr lang="en-US"/>
          </a:p>
        </p:txBody>
      </p:sp>
      <p:sp>
        <p:nvSpPr>
          <p:cNvPr id="290" name="Freeform: Shape 289">
            <a:extLst>
              <a:ext uri="{FF2B5EF4-FFF2-40B4-BE49-F238E27FC236}">
                <a16:creationId xmlns:a16="http://schemas.microsoft.com/office/drawing/2014/main" id="{BC12F67B-C926-4CFD-86C0-773ED8668C2A}"/>
              </a:ext>
            </a:extLst>
          </p:cNvPr>
          <p:cNvSpPr/>
          <p:nvPr/>
        </p:nvSpPr>
        <p:spPr>
          <a:xfrm>
            <a:off x="6451568" y="4247651"/>
            <a:ext cx="19050" cy="367512"/>
          </a:xfrm>
          <a:custGeom>
            <a:avLst/>
            <a:gdLst>
              <a:gd name="connsiteX0" fmla="*/ 0 w 19050"/>
              <a:gd name="connsiteY0" fmla="*/ 367512 h 367512"/>
              <a:gd name="connsiteX1" fmla="*/ 0 w 19050"/>
              <a:gd name="connsiteY1" fmla="*/ 0 h 367512"/>
            </a:gdLst>
            <a:ahLst/>
            <a:cxnLst>
              <a:cxn ang="0">
                <a:pos x="connsiteX0" y="connsiteY0"/>
              </a:cxn>
              <a:cxn ang="0">
                <a:pos x="connsiteX1" y="connsiteY1"/>
              </a:cxn>
            </a:cxnLst>
            <a:rect l="l" t="t" r="r" b="b"/>
            <a:pathLst>
              <a:path w="19050" h="367512">
                <a:moveTo>
                  <a:pt x="0" y="367512"/>
                </a:moveTo>
                <a:lnTo>
                  <a:pt x="0" y="0"/>
                </a:lnTo>
              </a:path>
            </a:pathLst>
          </a:custGeom>
          <a:noFill/>
          <a:ln w="38100" cap="sq">
            <a:solidFill>
              <a:srgbClr val="000000"/>
            </a:solidFill>
            <a:prstDash val="solid"/>
            <a:round/>
          </a:ln>
        </p:spPr>
        <p:txBody>
          <a:bodyPr rtlCol="0" anchor="ctr"/>
          <a:lstStyle/>
          <a:p>
            <a:endParaRPr lang="en-US"/>
          </a:p>
        </p:txBody>
      </p:sp>
      <p:sp>
        <p:nvSpPr>
          <p:cNvPr id="291" name="Freeform: Shape 290">
            <a:extLst>
              <a:ext uri="{FF2B5EF4-FFF2-40B4-BE49-F238E27FC236}">
                <a16:creationId xmlns:a16="http://schemas.microsoft.com/office/drawing/2014/main" id="{26CD76C2-1208-494D-B1F3-29EFA625A5A8}"/>
              </a:ext>
            </a:extLst>
          </p:cNvPr>
          <p:cNvSpPr/>
          <p:nvPr/>
        </p:nvSpPr>
        <p:spPr>
          <a:xfrm>
            <a:off x="6431451" y="4472441"/>
            <a:ext cx="21126" cy="19050"/>
          </a:xfrm>
          <a:custGeom>
            <a:avLst/>
            <a:gdLst>
              <a:gd name="connsiteX0" fmla="*/ 21127 w 21126"/>
              <a:gd name="connsiteY0" fmla="*/ 0 h 19050"/>
              <a:gd name="connsiteX1" fmla="*/ 0 w 21126"/>
              <a:gd name="connsiteY1" fmla="*/ 0 h 19050"/>
            </a:gdLst>
            <a:ahLst/>
            <a:cxnLst>
              <a:cxn ang="0">
                <a:pos x="connsiteX0" y="connsiteY0"/>
              </a:cxn>
              <a:cxn ang="0">
                <a:pos x="connsiteX1" y="connsiteY1"/>
              </a:cxn>
            </a:cxnLst>
            <a:rect l="l" t="t" r="r" b="b"/>
            <a:pathLst>
              <a:path w="21126" h="19050">
                <a:moveTo>
                  <a:pt x="21127" y="0"/>
                </a:moveTo>
                <a:lnTo>
                  <a:pt x="0" y="0"/>
                </a:lnTo>
              </a:path>
            </a:pathLst>
          </a:custGeom>
          <a:noFill/>
          <a:ln w="38100" cap="sq">
            <a:solidFill>
              <a:srgbClr val="000000"/>
            </a:solidFill>
            <a:prstDash val="solid"/>
            <a:round/>
          </a:ln>
        </p:spPr>
        <p:txBody>
          <a:bodyPr rtlCol="0" anchor="ctr"/>
          <a:lstStyle/>
          <a:p>
            <a:endParaRPr lang="en-US"/>
          </a:p>
        </p:txBody>
      </p:sp>
      <p:sp>
        <p:nvSpPr>
          <p:cNvPr id="292" name="Freeform: Shape 291">
            <a:extLst>
              <a:ext uri="{FF2B5EF4-FFF2-40B4-BE49-F238E27FC236}">
                <a16:creationId xmlns:a16="http://schemas.microsoft.com/office/drawing/2014/main" id="{DC528799-9DEA-459A-817B-D6C133A32701}"/>
              </a:ext>
            </a:extLst>
          </p:cNvPr>
          <p:cNvSpPr/>
          <p:nvPr/>
        </p:nvSpPr>
        <p:spPr>
          <a:xfrm>
            <a:off x="7115136" y="4643795"/>
            <a:ext cx="19050" cy="630935"/>
          </a:xfrm>
          <a:custGeom>
            <a:avLst/>
            <a:gdLst>
              <a:gd name="connsiteX0" fmla="*/ 0 w 19050"/>
              <a:gd name="connsiteY0" fmla="*/ 630936 h 630935"/>
              <a:gd name="connsiteX1" fmla="*/ 0 w 19050"/>
              <a:gd name="connsiteY1" fmla="*/ 0 h 630935"/>
            </a:gdLst>
            <a:ahLst/>
            <a:cxnLst>
              <a:cxn ang="0">
                <a:pos x="connsiteX0" y="connsiteY0"/>
              </a:cxn>
              <a:cxn ang="0">
                <a:pos x="connsiteX1" y="connsiteY1"/>
              </a:cxn>
            </a:cxnLst>
            <a:rect l="l" t="t" r="r" b="b"/>
            <a:pathLst>
              <a:path w="19050" h="630935">
                <a:moveTo>
                  <a:pt x="0" y="630936"/>
                </a:moveTo>
                <a:lnTo>
                  <a:pt x="0" y="0"/>
                </a:lnTo>
              </a:path>
            </a:pathLst>
          </a:custGeom>
          <a:noFill/>
          <a:ln w="38100" cap="flat">
            <a:solidFill>
              <a:srgbClr val="00FFFF"/>
            </a:solidFill>
            <a:custDash>
              <a:ds d="75000" sp="123750"/>
            </a:custDash>
            <a:round/>
          </a:ln>
        </p:spPr>
        <p:txBody>
          <a:bodyPr rtlCol="0" anchor="ctr"/>
          <a:lstStyle/>
          <a:p>
            <a:endParaRPr lang="en-US"/>
          </a:p>
        </p:txBody>
      </p:sp>
      <p:sp>
        <p:nvSpPr>
          <p:cNvPr id="293" name="Freeform: Shape 292">
            <a:extLst>
              <a:ext uri="{FF2B5EF4-FFF2-40B4-BE49-F238E27FC236}">
                <a16:creationId xmlns:a16="http://schemas.microsoft.com/office/drawing/2014/main" id="{C03A5511-5D12-44B0-BBC9-C0F6999975CD}"/>
              </a:ext>
            </a:extLst>
          </p:cNvPr>
          <p:cNvSpPr/>
          <p:nvPr/>
        </p:nvSpPr>
        <p:spPr>
          <a:xfrm>
            <a:off x="6836206" y="4996411"/>
            <a:ext cx="383571" cy="19050"/>
          </a:xfrm>
          <a:custGeom>
            <a:avLst/>
            <a:gdLst>
              <a:gd name="connsiteX0" fmla="*/ 383572 w 383571"/>
              <a:gd name="connsiteY0" fmla="*/ 0 h 19050"/>
              <a:gd name="connsiteX1" fmla="*/ 0 w 383571"/>
              <a:gd name="connsiteY1" fmla="*/ 0 h 19050"/>
            </a:gdLst>
            <a:ahLst/>
            <a:cxnLst>
              <a:cxn ang="0">
                <a:pos x="connsiteX0" y="connsiteY0"/>
              </a:cxn>
              <a:cxn ang="0">
                <a:pos x="connsiteX1" y="connsiteY1"/>
              </a:cxn>
            </a:cxnLst>
            <a:rect l="l" t="t" r="r" b="b"/>
            <a:pathLst>
              <a:path w="383571" h="19050">
                <a:moveTo>
                  <a:pt x="383572" y="0"/>
                </a:moveTo>
                <a:lnTo>
                  <a:pt x="0" y="0"/>
                </a:lnTo>
              </a:path>
            </a:pathLst>
          </a:custGeom>
          <a:noFill/>
          <a:ln w="38100" cap="flat">
            <a:solidFill>
              <a:srgbClr val="00FFFF"/>
            </a:solidFill>
            <a:custDash>
              <a:ds d="75000" sp="123750"/>
            </a:custDash>
            <a:round/>
          </a:ln>
        </p:spPr>
        <p:txBody>
          <a:bodyPr rtlCol="0" anchor="ctr"/>
          <a:lstStyle/>
          <a:p>
            <a:endParaRPr lang="en-US"/>
          </a:p>
        </p:txBody>
      </p:sp>
      <p:sp>
        <p:nvSpPr>
          <p:cNvPr id="294" name="Freeform: Shape 293">
            <a:extLst>
              <a:ext uri="{FF2B5EF4-FFF2-40B4-BE49-F238E27FC236}">
                <a16:creationId xmlns:a16="http://schemas.microsoft.com/office/drawing/2014/main" id="{5247D2AF-456A-408A-925F-A76E292898B5}"/>
              </a:ext>
            </a:extLst>
          </p:cNvPr>
          <p:cNvSpPr/>
          <p:nvPr/>
        </p:nvSpPr>
        <p:spPr>
          <a:xfrm>
            <a:off x="7212996" y="4521609"/>
            <a:ext cx="19050" cy="599941"/>
          </a:xfrm>
          <a:custGeom>
            <a:avLst/>
            <a:gdLst>
              <a:gd name="connsiteX0" fmla="*/ 0 w 19050"/>
              <a:gd name="connsiteY0" fmla="*/ 599942 h 599941"/>
              <a:gd name="connsiteX1" fmla="*/ 0 w 19050"/>
              <a:gd name="connsiteY1" fmla="*/ 0 h 599941"/>
            </a:gdLst>
            <a:ahLst/>
            <a:cxnLst>
              <a:cxn ang="0">
                <a:pos x="connsiteX0" y="connsiteY0"/>
              </a:cxn>
              <a:cxn ang="0">
                <a:pos x="connsiteX1" y="connsiteY1"/>
              </a:cxn>
            </a:cxnLst>
            <a:rect l="l" t="t" r="r" b="b"/>
            <a:pathLst>
              <a:path w="19050" h="599941">
                <a:moveTo>
                  <a:pt x="0" y="599942"/>
                </a:moveTo>
                <a:lnTo>
                  <a:pt x="0" y="0"/>
                </a:lnTo>
              </a:path>
            </a:pathLst>
          </a:custGeom>
          <a:noFill/>
          <a:ln w="38100" cap="sq">
            <a:solidFill>
              <a:srgbClr val="00FFFF"/>
            </a:solidFill>
            <a:prstDash val="solid"/>
            <a:round/>
          </a:ln>
        </p:spPr>
        <p:txBody>
          <a:bodyPr rtlCol="0" anchor="ctr"/>
          <a:lstStyle/>
          <a:p>
            <a:endParaRPr lang="en-US"/>
          </a:p>
        </p:txBody>
      </p:sp>
      <p:sp>
        <p:nvSpPr>
          <p:cNvPr id="295" name="Freeform: Shape 294">
            <a:extLst>
              <a:ext uri="{FF2B5EF4-FFF2-40B4-BE49-F238E27FC236}">
                <a16:creationId xmlns:a16="http://schemas.microsoft.com/office/drawing/2014/main" id="{026F25A1-2448-480A-ACB0-5470204EC17F}"/>
              </a:ext>
            </a:extLst>
          </p:cNvPr>
          <p:cNvSpPr/>
          <p:nvPr/>
        </p:nvSpPr>
        <p:spPr>
          <a:xfrm>
            <a:off x="7156094" y="4674923"/>
            <a:ext cx="224599" cy="19050"/>
          </a:xfrm>
          <a:custGeom>
            <a:avLst/>
            <a:gdLst>
              <a:gd name="connsiteX0" fmla="*/ 224600 w 224599"/>
              <a:gd name="connsiteY0" fmla="*/ 0 h 19050"/>
              <a:gd name="connsiteX1" fmla="*/ 0 w 224599"/>
              <a:gd name="connsiteY1" fmla="*/ 0 h 19050"/>
            </a:gdLst>
            <a:ahLst/>
            <a:cxnLst>
              <a:cxn ang="0">
                <a:pos x="connsiteX0" y="connsiteY0"/>
              </a:cxn>
              <a:cxn ang="0">
                <a:pos x="connsiteX1" y="connsiteY1"/>
              </a:cxn>
            </a:cxnLst>
            <a:rect l="l" t="t" r="r" b="b"/>
            <a:pathLst>
              <a:path w="224599" h="19050">
                <a:moveTo>
                  <a:pt x="224600" y="0"/>
                </a:moveTo>
                <a:lnTo>
                  <a:pt x="0" y="0"/>
                </a:lnTo>
              </a:path>
            </a:pathLst>
          </a:custGeom>
          <a:noFill/>
          <a:ln w="38100" cap="sq">
            <a:solidFill>
              <a:srgbClr val="00FFFF"/>
            </a:solidFill>
            <a:prstDash val="solid"/>
            <a:round/>
          </a:ln>
        </p:spPr>
        <p:txBody>
          <a:bodyPr rtlCol="0" anchor="ctr"/>
          <a:lstStyle/>
          <a:p>
            <a:endParaRPr lang="en-US"/>
          </a:p>
        </p:txBody>
      </p:sp>
      <p:sp>
        <p:nvSpPr>
          <p:cNvPr id="296" name="Freeform: Shape 295">
            <a:extLst>
              <a:ext uri="{FF2B5EF4-FFF2-40B4-BE49-F238E27FC236}">
                <a16:creationId xmlns:a16="http://schemas.microsoft.com/office/drawing/2014/main" id="{E90F7B76-34FD-4E42-A7A4-AF7FFBC28272}"/>
              </a:ext>
            </a:extLst>
          </p:cNvPr>
          <p:cNvSpPr/>
          <p:nvPr/>
        </p:nvSpPr>
        <p:spPr>
          <a:xfrm>
            <a:off x="6621341" y="4936346"/>
            <a:ext cx="19050" cy="321716"/>
          </a:xfrm>
          <a:custGeom>
            <a:avLst/>
            <a:gdLst>
              <a:gd name="connsiteX0" fmla="*/ 0 w 19050"/>
              <a:gd name="connsiteY0" fmla="*/ 321716 h 321716"/>
              <a:gd name="connsiteX1" fmla="*/ 0 w 19050"/>
              <a:gd name="connsiteY1" fmla="*/ 0 h 321716"/>
            </a:gdLst>
            <a:ahLst/>
            <a:cxnLst>
              <a:cxn ang="0">
                <a:pos x="connsiteX0" y="connsiteY0"/>
              </a:cxn>
              <a:cxn ang="0">
                <a:pos x="connsiteX1" y="connsiteY1"/>
              </a:cxn>
            </a:cxnLst>
            <a:rect l="l" t="t" r="r" b="b"/>
            <a:pathLst>
              <a:path w="19050" h="321716">
                <a:moveTo>
                  <a:pt x="0" y="321716"/>
                </a:moveTo>
                <a:lnTo>
                  <a:pt x="0" y="0"/>
                </a:lnTo>
              </a:path>
            </a:pathLst>
          </a:custGeom>
          <a:noFill/>
          <a:ln w="38100" cap="flat">
            <a:solidFill>
              <a:srgbClr val="0000FF"/>
            </a:solidFill>
            <a:custDash>
              <a:ds d="75000" sp="123750"/>
            </a:custDash>
            <a:round/>
          </a:ln>
        </p:spPr>
        <p:txBody>
          <a:bodyPr rtlCol="0" anchor="ctr"/>
          <a:lstStyle/>
          <a:p>
            <a:endParaRPr lang="en-US"/>
          </a:p>
        </p:txBody>
      </p:sp>
      <p:sp>
        <p:nvSpPr>
          <p:cNvPr id="297" name="Freeform: Shape 296">
            <a:extLst>
              <a:ext uri="{FF2B5EF4-FFF2-40B4-BE49-F238E27FC236}">
                <a16:creationId xmlns:a16="http://schemas.microsoft.com/office/drawing/2014/main" id="{D8A53FF2-70D5-4066-90D5-CD40752185B8}"/>
              </a:ext>
            </a:extLst>
          </p:cNvPr>
          <p:cNvSpPr/>
          <p:nvPr/>
        </p:nvSpPr>
        <p:spPr>
          <a:xfrm>
            <a:off x="6296291" y="5059143"/>
            <a:ext cx="592931" cy="19050"/>
          </a:xfrm>
          <a:custGeom>
            <a:avLst/>
            <a:gdLst>
              <a:gd name="connsiteX0" fmla="*/ 592931 w 592931"/>
              <a:gd name="connsiteY0" fmla="*/ 0 h 19050"/>
              <a:gd name="connsiteX1" fmla="*/ 0 w 592931"/>
              <a:gd name="connsiteY1" fmla="*/ 0 h 19050"/>
            </a:gdLst>
            <a:ahLst/>
            <a:cxnLst>
              <a:cxn ang="0">
                <a:pos x="connsiteX0" y="connsiteY0"/>
              </a:cxn>
              <a:cxn ang="0">
                <a:pos x="connsiteX1" y="connsiteY1"/>
              </a:cxn>
            </a:cxnLst>
            <a:rect l="l" t="t" r="r" b="b"/>
            <a:pathLst>
              <a:path w="592931" h="19050">
                <a:moveTo>
                  <a:pt x="592931" y="0"/>
                </a:moveTo>
                <a:lnTo>
                  <a:pt x="0" y="0"/>
                </a:lnTo>
              </a:path>
            </a:pathLst>
          </a:custGeom>
          <a:noFill/>
          <a:ln w="38100" cap="flat">
            <a:solidFill>
              <a:srgbClr val="0000FF"/>
            </a:solidFill>
            <a:custDash>
              <a:ds d="75000" sp="123750"/>
            </a:custDash>
            <a:round/>
          </a:ln>
        </p:spPr>
        <p:txBody>
          <a:bodyPr rtlCol="0" anchor="ctr"/>
          <a:lstStyle/>
          <a:p>
            <a:endParaRPr lang="en-US"/>
          </a:p>
        </p:txBody>
      </p:sp>
      <p:sp>
        <p:nvSpPr>
          <p:cNvPr id="298" name="Freeform: Shape 297">
            <a:extLst>
              <a:ext uri="{FF2B5EF4-FFF2-40B4-BE49-F238E27FC236}">
                <a16:creationId xmlns:a16="http://schemas.microsoft.com/office/drawing/2014/main" id="{50C09E9D-4BEE-4D37-AE48-7142C0297C70}"/>
              </a:ext>
            </a:extLst>
          </p:cNvPr>
          <p:cNvSpPr/>
          <p:nvPr/>
        </p:nvSpPr>
        <p:spPr>
          <a:xfrm>
            <a:off x="6839559" y="4532467"/>
            <a:ext cx="19050" cy="376904"/>
          </a:xfrm>
          <a:custGeom>
            <a:avLst/>
            <a:gdLst>
              <a:gd name="connsiteX0" fmla="*/ 0 w 19050"/>
              <a:gd name="connsiteY0" fmla="*/ 376904 h 376904"/>
              <a:gd name="connsiteX1" fmla="*/ 0 w 19050"/>
              <a:gd name="connsiteY1" fmla="*/ 0 h 376904"/>
            </a:gdLst>
            <a:ahLst/>
            <a:cxnLst>
              <a:cxn ang="0">
                <a:pos x="connsiteX0" y="connsiteY0"/>
              </a:cxn>
              <a:cxn ang="0">
                <a:pos x="connsiteX1" y="connsiteY1"/>
              </a:cxn>
            </a:cxnLst>
            <a:rect l="l" t="t" r="r" b="b"/>
            <a:pathLst>
              <a:path w="19050" h="376904">
                <a:moveTo>
                  <a:pt x="0" y="376904"/>
                </a:moveTo>
                <a:lnTo>
                  <a:pt x="0" y="0"/>
                </a:lnTo>
              </a:path>
            </a:pathLst>
          </a:custGeom>
          <a:noFill/>
          <a:ln w="38100" cap="sq">
            <a:solidFill>
              <a:srgbClr val="0000FF"/>
            </a:solidFill>
            <a:prstDash val="solid"/>
            <a:round/>
          </a:ln>
        </p:spPr>
        <p:txBody>
          <a:bodyPr rtlCol="0" anchor="ctr"/>
          <a:lstStyle/>
          <a:p>
            <a:endParaRPr lang="en-US"/>
          </a:p>
        </p:txBody>
      </p:sp>
      <p:sp>
        <p:nvSpPr>
          <p:cNvPr id="299" name="Freeform: Shape 298">
            <a:extLst>
              <a:ext uri="{FF2B5EF4-FFF2-40B4-BE49-F238E27FC236}">
                <a16:creationId xmlns:a16="http://schemas.microsoft.com/office/drawing/2014/main" id="{B2476A17-6770-4028-B338-FA2B409E661A}"/>
              </a:ext>
            </a:extLst>
          </p:cNvPr>
          <p:cNvSpPr/>
          <p:nvPr/>
        </p:nvSpPr>
        <p:spPr>
          <a:xfrm>
            <a:off x="6735356" y="4685401"/>
            <a:ext cx="206921" cy="19050"/>
          </a:xfrm>
          <a:custGeom>
            <a:avLst/>
            <a:gdLst>
              <a:gd name="connsiteX0" fmla="*/ 206921 w 206921"/>
              <a:gd name="connsiteY0" fmla="*/ 0 h 19050"/>
              <a:gd name="connsiteX1" fmla="*/ 0 w 206921"/>
              <a:gd name="connsiteY1" fmla="*/ 0 h 19050"/>
            </a:gdLst>
            <a:ahLst/>
            <a:cxnLst>
              <a:cxn ang="0">
                <a:pos x="connsiteX0" y="connsiteY0"/>
              </a:cxn>
              <a:cxn ang="0">
                <a:pos x="connsiteX1" y="connsiteY1"/>
              </a:cxn>
            </a:cxnLst>
            <a:rect l="l" t="t" r="r" b="b"/>
            <a:pathLst>
              <a:path w="206921" h="19050">
                <a:moveTo>
                  <a:pt x="206921" y="0"/>
                </a:moveTo>
                <a:lnTo>
                  <a:pt x="0" y="0"/>
                </a:lnTo>
              </a:path>
            </a:pathLst>
          </a:custGeom>
          <a:noFill/>
          <a:ln w="38100" cap="sq">
            <a:solidFill>
              <a:srgbClr val="0000FF"/>
            </a:solidFill>
            <a:prstDash val="solid"/>
            <a:round/>
          </a:ln>
        </p:spPr>
        <p:txBody>
          <a:bodyPr rtlCol="0" anchor="ctr"/>
          <a:lstStyle/>
          <a:p>
            <a:endParaRPr lang="en-US"/>
          </a:p>
        </p:txBody>
      </p:sp>
      <p:sp>
        <p:nvSpPr>
          <p:cNvPr id="300" name="Freeform: Shape 299">
            <a:extLst>
              <a:ext uri="{FF2B5EF4-FFF2-40B4-BE49-F238E27FC236}">
                <a16:creationId xmlns:a16="http://schemas.microsoft.com/office/drawing/2014/main" id="{4D2D89D3-1B39-48BE-8A83-D8D21E9E521B}"/>
              </a:ext>
            </a:extLst>
          </p:cNvPr>
          <p:cNvSpPr/>
          <p:nvPr/>
        </p:nvSpPr>
        <p:spPr>
          <a:xfrm>
            <a:off x="6974585" y="4772821"/>
            <a:ext cx="19050" cy="385876"/>
          </a:xfrm>
          <a:custGeom>
            <a:avLst/>
            <a:gdLst>
              <a:gd name="connsiteX0" fmla="*/ 0 w 19050"/>
              <a:gd name="connsiteY0" fmla="*/ 385877 h 385876"/>
              <a:gd name="connsiteX1" fmla="*/ 0 w 19050"/>
              <a:gd name="connsiteY1" fmla="*/ 0 h 385876"/>
            </a:gdLst>
            <a:ahLst/>
            <a:cxnLst>
              <a:cxn ang="0">
                <a:pos x="connsiteX0" y="connsiteY0"/>
              </a:cxn>
              <a:cxn ang="0">
                <a:pos x="connsiteX1" y="connsiteY1"/>
              </a:cxn>
            </a:cxnLst>
            <a:rect l="l" t="t" r="r" b="b"/>
            <a:pathLst>
              <a:path w="19050" h="385876">
                <a:moveTo>
                  <a:pt x="0" y="385877"/>
                </a:moveTo>
                <a:lnTo>
                  <a:pt x="0" y="0"/>
                </a:lnTo>
              </a:path>
            </a:pathLst>
          </a:custGeom>
          <a:noFill/>
          <a:ln w="38100" cap="flat">
            <a:solidFill>
              <a:srgbClr val="FFA500"/>
            </a:solidFill>
            <a:custDash>
              <a:ds d="75000" sp="123750"/>
            </a:custDash>
            <a:round/>
          </a:ln>
        </p:spPr>
        <p:txBody>
          <a:bodyPr rtlCol="0" anchor="ctr"/>
          <a:lstStyle/>
          <a:p>
            <a:endParaRPr lang="en-US"/>
          </a:p>
        </p:txBody>
      </p:sp>
      <p:sp>
        <p:nvSpPr>
          <p:cNvPr id="301" name="Freeform: Shape 300">
            <a:extLst>
              <a:ext uri="{FF2B5EF4-FFF2-40B4-BE49-F238E27FC236}">
                <a16:creationId xmlns:a16="http://schemas.microsoft.com/office/drawing/2014/main" id="{9C2AF52B-2D80-4665-9A74-A8B7C37D2D2A}"/>
              </a:ext>
            </a:extLst>
          </p:cNvPr>
          <p:cNvSpPr/>
          <p:nvPr/>
        </p:nvSpPr>
        <p:spPr>
          <a:xfrm>
            <a:off x="6754787" y="4958006"/>
            <a:ext cx="542772" cy="19050"/>
          </a:xfrm>
          <a:custGeom>
            <a:avLst/>
            <a:gdLst>
              <a:gd name="connsiteX0" fmla="*/ 542773 w 542772"/>
              <a:gd name="connsiteY0" fmla="*/ 0 h 19050"/>
              <a:gd name="connsiteX1" fmla="*/ 0 w 542772"/>
              <a:gd name="connsiteY1" fmla="*/ 0 h 19050"/>
            </a:gdLst>
            <a:ahLst/>
            <a:cxnLst>
              <a:cxn ang="0">
                <a:pos x="connsiteX0" y="connsiteY0"/>
              </a:cxn>
              <a:cxn ang="0">
                <a:pos x="connsiteX1" y="connsiteY1"/>
              </a:cxn>
            </a:cxnLst>
            <a:rect l="l" t="t" r="r" b="b"/>
            <a:pathLst>
              <a:path w="542772" h="19050">
                <a:moveTo>
                  <a:pt x="542773" y="0"/>
                </a:moveTo>
                <a:lnTo>
                  <a:pt x="0" y="0"/>
                </a:lnTo>
              </a:path>
            </a:pathLst>
          </a:custGeom>
          <a:noFill/>
          <a:ln w="38100" cap="flat">
            <a:solidFill>
              <a:srgbClr val="FFA500"/>
            </a:solidFill>
            <a:custDash>
              <a:ds d="75000" sp="123750"/>
            </a:custDash>
            <a:round/>
          </a:ln>
        </p:spPr>
        <p:txBody>
          <a:bodyPr rtlCol="0" anchor="ctr"/>
          <a:lstStyle/>
          <a:p>
            <a:endParaRPr lang="en-US"/>
          </a:p>
        </p:txBody>
      </p:sp>
      <p:sp>
        <p:nvSpPr>
          <p:cNvPr id="302" name="Freeform: Shape 301">
            <a:extLst>
              <a:ext uri="{FF2B5EF4-FFF2-40B4-BE49-F238E27FC236}">
                <a16:creationId xmlns:a16="http://schemas.microsoft.com/office/drawing/2014/main" id="{C866F9F4-F083-4776-B5E1-240BC4C484F5}"/>
              </a:ext>
            </a:extLst>
          </p:cNvPr>
          <p:cNvSpPr/>
          <p:nvPr/>
        </p:nvSpPr>
        <p:spPr>
          <a:xfrm>
            <a:off x="7209796" y="4313640"/>
            <a:ext cx="19050" cy="559746"/>
          </a:xfrm>
          <a:custGeom>
            <a:avLst/>
            <a:gdLst>
              <a:gd name="connsiteX0" fmla="*/ 0 w 19050"/>
              <a:gd name="connsiteY0" fmla="*/ 559746 h 559746"/>
              <a:gd name="connsiteX1" fmla="*/ 0 w 19050"/>
              <a:gd name="connsiteY1" fmla="*/ 0 h 559746"/>
            </a:gdLst>
            <a:ahLst/>
            <a:cxnLst>
              <a:cxn ang="0">
                <a:pos x="connsiteX0" y="connsiteY0"/>
              </a:cxn>
              <a:cxn ang="0">
                <a:pos x="connsiteX1" y="connsiteY1"/>
              </a:cxn>
            </a:cxnLst>
            <a:rect l="l" t="t" r="r" b="b"/>
            <a:pathLst>
              <a:path w="19050" h="559746">
                <a:moveTo>
                  <a:pt x="0" y="559746"/>
                </a:moveTo>
                <a:lnTo>
                  <a:pt x="0" y="0"/>
                </a:lnTo>
              </a:path>
            </a:pathLst>
          </a:custGeom>
          <a:noFill/>
          <a:ln w="38100" cap="sq">
            <a:solidFill>
              <a:srgbClr val="FFA500"/>
            </a:solidFill>
            <a:prstDash val="solid"/>
            <a:round/>
          </a:ln>
        </p:spPr>
        <p:txBody>
          <a:bodyPr rtlCol="0" anchor="ctr"/>
          <a:lstStyle/>
          <a:p>
            <a:endParaRPr lang="en-US"/>
          </a:p>
        </p:txBody>
      </p:sp>
      <p:sp>
        <p:nvSpPr>
          <p:cNvPr id="303" name="Freeform: Shape 302">
            <a:extLst>
              <a:ext uri="{FF2B5EF4-FFF2-40B4-BE49-F238E27FC236}">
                <a16:creationId xmlns:a16="http://schemas.microsoft.com/office/drawing/2014/main" id="{0CF12B93-D432-43D6-B467-C9E2B193CFC0}"/>
              </a:ext>
            </a:extLst>
          </p:cNvPr>
          <p:cNvSpPr/>
          <p:nvPr/>
        </p:nvSpPr>
        <p:spPr>
          <a:xfrm>
            <a:off x="7089762" y="4695630"/>
            <a:ext cx="438702" cy="19050"/>
          </a:xfrm>
          <a:custGeom>
            <a:avLst/>
            <a:gdLst>
              <a:gd name="connsiteX0" fmla="*/ 438703 w 438702"/>
              <a:gd name="connsiteY0" fmla="*/ 0 h 19050"/>
              <a:gd name="connsiteX1" fmla="*/ 0 w 438702"/>
              <a:gd name="connsiteY1" fmla="*/ 0 h 19050"/>
            </a:gdLst>
            <a:ahLst/>
            <a:cxnLst>
              <a:cxn ang="0">
                <a:pos x="connsiteX0" y="connsiteY0"/>
              </a:cxn>
              <a:cxn ang="0">
                <a:pos x="connsiteX1" y="connsiteY1"/>
              </a:cxn>
            </a:cxnLst>
            <a:rect l="l" t="t" r="r" b="b"/>
            <a:pathLst>
              <a:path w="438702" h="19050">
                <a:moveTo>
                  <a:pt x="438703" y="0"/>
                </a:moveTo>
                <a:lnTo>
                  <a:pt x="0" y="0"/>
                </a:lnTo>
              </a:path>
            </a:pathLst>
          </a:custGeom>
          <a:noFill/>
          <a:ln w="38100" cap="sq">
            <a:solidFill>
              <a:srgbClr val="FFA500"/>
            </a:solidFill>
            <a:prstDash val="solid"/>
            <a:round/>
          </a:ln>
        </p:spPr>
        <p:txBody>
          <a:bodyPr rtlCol="0" anchor="ctr"/>
          <a:lstStyle/>
          <a:p>
            <a:endParaRPr lang="en-US"/>
          </a:p>
        </p:txBody>
      </p:sp>
      <p:sp>
        <p:nvSpPr>
          <p:cNvPr id="304" name="Freeform: Shape 303">
            <a:extLst>
              <a:ext uri="{FF2B5EF4-FFF2-40B4-BE49-F238E27FC236}">
                <a16:creationId xmlns:a16="http://schemas.microsoft.com/office/drawing/2014/main" id="{5533A751-4D67-4B1F-9174-0D8E84B3C45A}"/>
              </a:ext>
            </a:extLst>
          </p:cNvPr>
          <p:cNvSpPr/>
          <p:nvPr/>
        </p:nvSpPr>
        <p:spPr>
          <a:xfrm>
            <a:off x="6789800" y="5147592"/>
            <a:ext cx="19050" cy="572738"/>
          </a:xfrm>
          <a:custGeom>
            <a:avLst/>
            <a:gdLst>
              <a:gd name="connsiteX0" fmla="*/ 0 w 19050"/>
              <a:gd name="connsiteY0" fmla="*/ 572738 h 572738"/>
              <a:gd name="connsiteX1" fmla="*/ 0 w 19050"/>
              <a:gd name="connsiteY1" fmla="*/ 0 h 572738"/>
            </a:gdLst>
            <a:ahLst/>
            <a:cxnLst>
              <a:cxn ang="0">
                <a:pos x="connsiteX0" y="connsiteY0"/>
              </a:cxn>
              <a:cxn ang="0">
                <a:pos x="connsiteX1" y="connsiteY1"/>
              </a:cxn>
            </a:cxnLst>
            <a:rect l="l" t="t" r="r" b="b"/>
            <a:pathLst>
              <a:path w="19050" h="572738">
                <a:moveTo>
                  <a:pt x="0" y="572738"/>
                </a:moveTo>
                <a:lnTo>
                  <a:pt x="0" y="0"/>
                </a:lnTo>
              </a:path>
            </a:pathLst>
          </a:custGeom>
          <a:noFill/>
          <a:ln w="38100" cap="flat">
            <a:solidFill>
              <a:srgbClr val="FF0000"/>
            </a:solidFill>
            <a:custDash>
              <a:ds d="75000" sp="123750"/>
            </a:custDash>
            <a:round/>
          </a:ln>
        </p:spPr>
        <p:txBody>
          <a:bodyPr rtlCol="0" anchor="ctr"/>
          <a:lstStyle/>
          <a:p>
            <a:endParaRPr lang="en-US"/>
          </a:p>
        </p:txBody>
      </p:sp>
      <p:sp>
        <p:nvSpPr>
          <p:cNvPr id="305" name="Freeform: Shape 304">
            <a:extLst>
              <a:ext uri="{FF2B5EF4-FFF2-40B4-BE49-F238E27FC236}">
                <a16:creationId xmlns:a16="http://schemas.microsoft.com/office/drawing/2014/main" id="{10766B73-9C25-407C-92B9-29A7BDC2591C}"/>
              </a:ext>
            </a:extLst>
          </p:cNvPr>
          <p:cNvSpPr/>
          <p:nvPr/>
        </p:nvSpPr>
        <p:spPr>
          <a:xfrm>
            <a:off x="6594671" y="5362285"/>
            <a:ext cx="477754" cy="19050"/>
          </a:xfrm>
          <a:custGeom>
            <a:avLst/>
            <a:gdLst>
              <a:gd name="connsiteX0" fmla="*/ 477755 w 477754"/>
              <a:gd name="connsiteY0" fmla="*/ 0 h 19050"/>
              <a:gd name="connsiteX1" fmla="*/ 0 w 477754"/>
              <a:gd name="connsiteY1" fmla="*/ 0 h 19050"/>
            </a:gdLst>
            <a:ahLst/>
            <a:cxnLst>
              <a:cxn ang="0">
                <a:pos x="connsiteX0" y="connsiteY0"/>
              </a:cxn>
              <a:cxn ang="0">
                <a:pos x="connsiteX1" y="connsiteY1"/>
              </a:cxn>
            </a:cxnLst>
            <a:rect l="l" t="t" r="r" b="b"/>
            <a:pathLst>
              <a:path w="477754" h="19050">
                <a:moveTo>
                  <a:pt x="477755" y="0"/>
                </a:moveTo>
                <a:lnTo>
                  <a:pt x="0" y="0"/>
                </a:lnTo>
              </a:path>
            </a:pathLst>
          </a:custGeom>
          <a:noFill/>
          <a:ln w="38100" cap="flat">
            <a:solidFill>
              <a:srgbClr val="FF0000"/>
            </a:solidFill>
            <a:custDash>
              <a:ds d="75000" sp="123750"/>
            </a:custDash>
            <a:round/>
          </a:ln>
        </p:spPr>
        <p:txBody>
          <a:bodyPr rtlCol="0" anchor="ctr"/>
          <a:lstStyle/>
          <a:p>
            <a:endParaRPr lang="en-US"/>
          </a:p>
        </p:txBody>
      </p:sp>
      <p:sp>
        <p:nvSpPr>
          <p:cNvPr id="306" name="Freeform: Shape 305">
            <a:extLst>
              <a:ext uri="{FF2B5EF4-FFF2-40B4-BE49-F238E27FC236}">
                <a16:creationId xmlns:a16="http://schemas.microsoft.com/office/drawing/2014/main" id="{40BA506E-F499-4039-A913-361BBC26B573}"/>
              </a:ext>
            </a:extLst>
          </p:cNvPr>
          <p:cNvSpPr/>
          <p:nvPr/>
        </p:nvSpPr>
        <p:spPr>
          <a:xfrm>
            <a:off x="7161161" y="4564795"/>
            <a:ext cx="19050" cy="413480"/>
          </a:xfrm>
          <a:custGeom>
            <a:avLst/>
            <a:gdLst>
              <a:gd name="connsiteX0" fmla="*/ 0 w 19050"/>
              <a:gd name="connsiteY0" fmla="*/ 413480 h 413480"/>
              <a:gd name="connsiteX1" fmla="*/ 0 w 19050"/>
              <a:gd name="connsiteY1" fmla="*/ 0 h 413480"/>
            </a:gdLst>
            <a:ahLst/>
            <a:cxnLst>
              <a:cxn ang="0">
                <a:pos x="connsiteX0" y="connsiteY0"/>
              </a:cxn>
              <a:cxn ang="0">
                <a:pos x="connsiteX1" y="connsiteY1"/>
              </a:cxn>
            </a:cxnLst>
            <a:rect l="l" t="t" r="r" b="b"/>
            <a:pathLst>
              <a:path w="19050" h="413480">
                <a:moveTo>
                  <a:pt x="0" y="413480"/>
                </a:moveTo>
                <a:lnTo>
                  <a:pt x="0" y="0"/>
                </a:lnTo>
              </a:path>
            </a:pathLst>
          </a:custGeom>
          <a:noFill/>
          <a:ln w="38100" cap="sq">
            <a:solidFill>
              <a:srgbClr val="FF0000"/>
            </a:solidFill>
            <a:prstDash val="solid"/>
            <a:round/>
          </a:ln>
        </p:spPr>
        <p:txBody>
          <a:bodyPr rtlCol="0" anchor="ctr"/>
          <a:lstStyle/>
          <a:p>
            <a:endParaRPr lang="en-US"/>
          </a:p>
        </p:txBody>
      </p:sp>
      <p:sp>
        <p:nvSpPr>
          <p:cNvPr id="307" name="Freeform: Shape 306">
            <a:extLst>
              <a:ext uri="{FF2B5EF4-FFF2-40B4-BE49-F238E27FC236}">
                <a16:creationId xmlns:a16="http://schemas.microsoft.com/office/drawing/2014/main" id="{F04FFD95-C89F-4D86-9D6A-63B444208BE2}"/>
              </a:ext>
            </a:extLst>
          </p:cNvPr>
          <p:cNvSpPr/>
          <p:nvPr/>
        </p:nvSpPr>
        <p:spPr>
          <a:xfrm>
            <a:off x="6875259" y="4702374"/>
            <a:ext cx="360749" cy="19050"/>
          </a:xfrm>
          <a:custGeom>
            <a:avLst/>
            <a:gdLst>
              <a:gd name="connsiteX0" fmla="*/ 360750 w 360749"/>
              <a:gd name="connsiteY0" fmla="*/ 0 h 19050"/>
              <a:gd name="connsiteX1" fmla="*/ 0 w 360749"/>
              <a:gd name="connsiteY1" fmla="*/ 0 h 19050"/>
            </a:gdLst>
            <a:ahLst/>
            <a:cxnLst>
              <a:cxn ang="0">
                <a:pos x="connsiteX0" y="connsiteY0"/>
              </a:cxn>
              <a:cxn ang="0">
                <a:pos x="connsiteX1" y="connsiteY1"/>
              </a:cxn>
            </a:cxnLst>
            <a:rect l="l" t="t" r="r" b="b"/>
            <a:pathLst>
              <a:path w="360749" h="19050">
                <a:moveTo>
                  <a:pt x="360750" y="0"/>
                </a:moveTo>
                <a:lnTo>
                  <a:pt x="0" y="0"/>
                </a:lnTo>
              </a:path>
            </a:pathLst>
          </a:custGeom>
          <a:noFill/>
          <a:ln w="38100" cap="sq">
            <a:solidFill>
              <a:srgbClr val="FF0000"/>
            </a:solidFill>
            <a:prstDash val="solid"/>
            <a:round/>
          </a:ln>
        </p:spPr>
        <p:txBody>
          <a:bodyPr rtlCol="0" anchor="ctr"/>
          <a:lstStyle/>
          <a:p>
            <a:endParaRPr lang="en-US"/>
          </a:p>
        </p:txBody>
      </p:sp>
      <p:sp>
        <p:nvSpPr>
          <p:cNvPr id="308" name="Freeform: Shape 307">
            <a:extLst>
              <a:ext uri="{FF2B5EF4-FFF2-40B4-BE49-F238E27FC236}">
                <a16:creationId xmlns:a16="http://schemas.microsoft.com/office/drawing/2014/main" id="{E678811B-ECF9-4ABC-B016-633037533AD5}"/>
              </a:ext>
            </a:extLst>
          </p:cNvPr>
          <p:cNvSpPr/>
          <p:nvPr/>
        </p:nvSpPr>
        <p:spPr>
          <a:xfrm>
            <a:off x="4785360" y="3540458"/>
            <a:ext cx="19050" cy="2194559"/>
          </a:xfrm>
          <a:custGeom>
            <a:avLst/>
            <a:gdLst>
              <a:gd name="connsiteX0" fmla="*/ 0 w 19050"/>
              <a:gd name="connsiteY0" fmla="*/ 2194560 h 2194559"/>
              <a:gd name="connsiteX1" fmla="*/ 0 w 19050"/>
              <a:gd name="connsiteY1" fmla="*/ 0 h 2194559"/>
            </a:gdLst>
            <a:ahLst/>
            <a:cxnLst>
              <a:cxn ang="0">
                <a:pos x="connsiteX0" y="connsiteY0"/>
              </a:cxn>
              <a:cxn ang="0">
                <a:pos x="connsiteX1" y="connsiteY1"/>
              </a:cxn>
            </a:cxnLst>
            <a:rect l="l" t="t" r="r" b="b"/>
            <a:pathLst>
              <a:path w="19050" h="2194559">
                <a:moveTo>
                  <a:pt x="0" y="2194560"/>
                </a:moveTo>
                <a:lnTo>
                  <a:pt x="0" y="0"/>
                </a:lnTo>
              </a:path>
            </a:pathLst>
          </a:custGeom>
          <a:noFill/>
          <a:ln w="15240" cap="sq">
            <a:solidFill>
              <a:srgbClr val="000000"/>
            </a:solid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1DA1F596-5654-4761-8D4C-2BC753FDB6BB}"/>
              </a:ext>
            </a:extLst>
          </p:cNvPr>
          <p:cNvSpPr/>
          <p:nvPr/>
        </p:nvSpPr>
        <p:spPr>
          <a:xfrm>
            <a:off x="8077200" y="3540458"/>
            <a:ext cx="19050" cy="2194559"/>
          </a:xfrm>
          <a:custGeom>
            <a:avLst/>
            <a:gdLst>
              <a:gd name="connsiteX0" fmla="*/ 0 w 19050"/>
              <a:gd name="connsiteY0" fmla="*/ 2194560 h 2194559"/>
              <a:gd name="connsiteX1" fmla="*/ 0 w 19050"/>
              <a:gd name="connsiteY1" fmla="*/ 0 h 2194559"/>
            </a:gdLst>
            <a:ahLst/>
            <a:cxnLst>
              <a:cxn ang="0">
                <a:pos x="connsiteX0" y="connsiteY0"/>
              </a:cxn>
              <a:cxn ang="0">
                <a:pos x="connsiteX1" y="connsiteY1"/>
              </a:cxn>
            </a:cxnLst>
            <a:rect l="l" t="t" r="r" b="b"/>
            <a:pathLst>
              <a:path w="19050" h="2194559">
                <a:moveTo>
                  <a:pt x="0" y="2194560"/>
                </a:moveTo>
                <a:lnTo>
                  <a:pt x="0" y="0"/>
                </a:lnTo>
              </a:path>
            </a:pathLst>
          </a:custGeom>
          <a:noFill/>
          <a:ln w="15240" cap="sq">
            <a:solidFill>
              <a:srgbClr val="000000"/>
            </a:solid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7BB68DF9-51CF-4ACC-9AAB-99B56D4090A1}"/>
              </a:ext>
            </a:extLst>
          </p:cNvPr>
          <p:cNvSpPr/>
          <p:nvPr/>
        </p:nvSpPr>
        <p:spPr>
          <a:xfrm>
            <a:off x="4785360" y="5735018"/>
            <a:ext cx="3291839" cy="19050"/>
          </a:xfrm>
          <a:custGeom>
            <a:avLst/>
            <a:gdLst>
              <a:gd name="connsiteX0" fmla="*/ 0 w 3291839"/>
              <a:gd name="connsiteY0" fmla="*/ 0 h 19050"/>
              <a:gd name="connsiteX1" fmla="*/ 3291840 w 3291839"/>
              <a:gd name="connsiteY1" fmla="*/ 0 h 19050"/>
            </a:gdLst>
            <a:ahLst/>
            <a:cxnLst>
              <a:cxn ang="0">
                <a:pos x="connsiteX0" y="connsiteY0"/>
              </a:cxn>
              <a:cxn ang="0">
                <a:pos x="connsiteX1" y="connsiteY1"/>
              </a:cxn>
            </a:cxnLst>
            <a:rect l="l" t="t" r="r" b="b"/>
            <a:pathLst>
              <a:path w="3291839" h="19050">
                <a:moveTo>
                  <a:pt x="0" y="0"/>
                </a:moveTo>
                <a:lnTo>
                  <a:pt x="3291840" y="0"/>
                </a:lnTo>
              </a:path>
            </a:pathLst>
          </a:custGeom>
          <a:noFill/>
          <a:ln w="15240" cap="sq">
            <a:solidFill>
              <a:srgbClr val="000000"/>
            </a:solid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795F366E-AEF8-412E-9AC5-B09D197ACF89}"/>
              </a:ext>
            </a:extLst>
          </p:cNvPr>
          <p:cNvSpPr/>
          <p:nvPr/>
        </p:nvSpPr>
        <p:spPr>
          <a:xfrm>
            <a:off x="4785360" y="3540458"/>
            <a:ext cx="3291839" cy="19050"/>
          </a:xfrm>
          <a:custGeom>
            <a:avLst/>
            <a:gdLst>
              <a:gd name="connsiteX0" fmla="*/ 0 w 3291839"/>
              <a:gd name="connsiteY0" fmla="*/ 0 h 19050"/>
              <a:gd name="connsiteX1" fmla="*/ 3291840 w 3291839"/>
              <a:gd name="connsiteY1" fmla="*/ 0 h 19050"/>
            </a:gdLst>
            <a:ahLst/>
            <a:cxnLst>
              <a:cxn ang="0">
                <a:pos x="connsiteX0" y="connsiteY0"/>
              </a:cxn>
              <a:cxn ang="0">
                <a:pos x="connsiteX1" y="connsiteY1"/>
              </a:cxn>
            </a:cxnLst>
            <a:rect l="l" t="t" r="r" b="b"/>
            <a:pathLst>
              <a:path w="3291839" h="19050">
                <a:moveTo>
                  <a:pt x="0" y="0"/>
                </a:moveTo>
                <a:lnTo>
                  <a:pt x="3291840" y="0"/>
                </a:lnTo>
              </a:path>
            </a:pathLst>
          </a:custGeom>
          <a:noFill/>
          <a:ln w="15240" cap="sq">
            <a:solidFill>
              <a:srgbClr val="000000"/>
            </a:solidFill>
            <a:prstDash val="solid"/>
            <a:miter/>
          </a:ln>
        </p:spPr>
        <p:txBody>
          <a:bodyPr rtlCol="0" anchor="ctr"/>
          <a:lstStyle/>
          <a:p>
            <a:endParaRPr lang="en-US"/>
          </a:p>
        </p:txBody>
      </p:sp>
      <p:grpSp>
        <p:nvGrpSpPr>
          <p:cNvPr id="312" name="Graphic 4">
            <a:extLst>
              <a:ext uri="{FF2B5EF4-FFF2-40B4-BE49-F238E27FC236}">
                <a16:creationId xmlns:a16="http://schemas.microsoft.com/office/drawing/2014/main" id="{384BE76E-C3EE-4B53-A4D0-E2692D01BCF4}"/>
              </a:ext>
            </a:extLst>
          </p:cNvPr>
          <p:cNvGrpSpPr/>
          <p:nvPr/>
        </p:nvGrpSpPr>
        <p:grpSpPr>
          <a:xfrm>
            <a:off x="7436125" y="3571272"/>
            <a:ext cx="589185" cy="149869"/>
            <a:chOff x="7436125" y="3571272"/>
            <a:chExt cx="589185" cy="149869"/>
          </a:xfrm>
          <a:solidFill>
            <a:srgbClr val="000000"/>
          </a:solidFill>
        </p:grpSpPr>
        <p:sp>
          <p:nvSpPr>
            <p:cNvPr id="313" name="Freeform: Shape 312">
              <a:extLst>
                <a:ext uri="{FF2B5EF4-FFF2-40B4-BE49-F238E27FC236}">
                  <a16:creationId xmlns:a16="http://schemas.microsoft.com/office/drawing/2014/main" id="{25DD00AD-F2CD-4A56-B545-57E8A6AA0A79}"/>
                </a:ext>
              </a:extLst>
            </p:cNvPr>
            <p:cNvSpPr/>
            <p:nvPr/>
          </p:nvSpPr>
          <p:spPr>
            <a:xfrm flipV="1">
              <a:off x="7436125" y="3571272"/>
              <a:ext cx="93225" cy="147458"/>
            </a:xfrm>
            <a:custGeom>
              <a:avLst/>
              <a:gdLst>
                <a:gd name="connsiteX0" fmla="*/ 75607 w 93225"/>
                <a:gd name="connsiteY0" fmla="*/ 54816 h 147458"/>
                <a:gd name="connsiteX1" fmla="*/ 67838 w 93225"/>
                <a:gd name="connsiteY1" fmla="*/ 84433 h 147458"/>
                <a:gd name="connsiteX2" fmla="*/ 46496 w 93225"/>
                <a:gd name="connsiteY2" fmla="*/ 95178 h 147458"/>
                <a:gd name="connsiteX3" fmla="*/ 25125 w 93225"/>
                <a:gd name="connsiteY3" fmla="*/ 84433 h 147458"/>
                <a:gd name="connsiteX4" fmla="*/ 17356 w 93225"/>
                <a:gd name="connsiteY4" fmla="*/ 54816 h 147458"/>
                <a:gd name="connsiteX5" fmla="*/ 25125 w 93225"/>
                <a:gd name="connsiteY5" fmla="*/ 25199 h 147458"/>
                <a:gd name="connsiteX6" fmla="*/ 46496 w 93225"/>
                <a:gd name="connsiteY6" fmla="*/ 14453 h 147458"/>
                <a:gd name="connsiteX7" fmla="*/ 67838 w 93225"/>
                <a:gd name="connsiteY7" fmla="*/ 25199 h 147458"/>
                <a:gd name="connsiteX8" fmla="*/ 75607 w 93225"/>
                <a:gd name="connsiteY8" fmla="*/ 54816 h 147458"/>
                <a:gd name="connsiteX9" fmla="*/ 17356 w 93225"/>
                <a:gd name="connsiteY9" fmla="*/ 91189 h 147458"/>
                <a:gd name="connsiteX10" fmla="*/ 30988 w 93225"/>
                <a:gd name="connsiteY10" fmla="*/ 104971 h 147458"/>
                <a:gd name="connsiteX11" fmla="*/ 50664 w 93225"/>
                <a:gd name="connsiteY11" fmla="*/ 109495 h 147458"/>
                <a:gd name="connsiteX12" fmla="*/ 81501 w 93225"/>
                <a:gd name="connsiteY12" fmla="*/ 94434 h 147458"/>
                <a:gd name="connsiteX13" fmla="*/ 93377 w 93225"/>
                <a:gd name="connsiteY13" fmla="*/ 54816 h 147458"/>
                <a:gd name="connsiteX14" fmla="*/ 81501 w 93225"/>
                <a:gd name="connsiteY14" fmla="*/ 15168 h 147458"/>
                <a:gd name="connsiteX15" fmla="*/ 50664 w 93225"/>
                <a:gd name="connsiteY15" fmla="*/ 106 h 147458"/>
                <a:gd name="connsiteX16" fmla="*/ 30988 w 93225"/>
                <a:gd name="connsiteY16" fmla="*/ 4631 h 147458"/>
                <a:gd name="connsiteX17" fmla="*/ 17356 w 93225"/>
                <a:gd name="connsiteY17" fmla="*/ 18442 h 147458"/>
                <a:gd name="connsiteX18" fmla="*/ 17356 w 93225"/>
                <a:gd name="connsiteY18" fmla="*/ 2815 h 147458"/>
                <a:gd name="connsiteX19" fmla="*/ 151 w 93225"/>
                <a:gd name="connsiteY19" fmla="*/ 2815 h 147458"/>
                <a:gd name="connsiteX20" fmla="*/ 151 w 93225"/>
                <a:gd name="connsiteY20" fmla="*/ 147565 h 147458"/>
                <a:gd name="connsiteX21" fmla="*/ 17356 w 93225"/>
                <a:gd name="connsiteY21" fmla="*/ 147565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3225" h="147458">
                  <a:moveTo>
                    <a:pt x="75607" y="54816"/>
                  </a:moveTo>
                  <a:cubicBezTo>
                    <a:pt x="75607" y="67397"/>
                    <a:pt x="73017" y="77269"/>
                    <a:pt x="67838" y="84433"/>
                  </a:cubicBezTo>
                  <a:cubicBezTo>
                    <a:pt x="62659" y="91596"/>
                    <a:pt x="55545" y="95178"/>
                    <a:pt x="46496" y="95178"/>
                  </a:cubicBezTo>
                  <a:cubicBezTo>
                    <a:pt x="37428" y="95178"/>
                    <a:pt x="30304" y="91596"/>
                    <a:pt x="25125" y="84433"/>
                  </a:cubicBezTo>
                  <a:cubicBezTo>
                    <a:pt x="19945" y="77269"/>
                    <a:pt x="17356" y="67397"/>
                    <a:pt x="17356" y="54816"/>
                  </a:cubicBezTo>
                  <a:cubicBezTo>
                    <a:pt x="17356" y="42235"/>
                    <a:pt x="19945" y="32362"/>
                    <a:pt x="25125" y="25199"/>
                  </a:cubicBezTo>
                  <a:cubicBezTo>
                    <a:pt x="30304" y="18035"/>
                    <a:pt x="37428" y="14453"/>
                    <a:pt x="46496" y="14453"/>
                  </a:cubicBezTo>
                  <a:cubicBezTo>
                    <a:pt x="55545" y="14453"/>
                    <a:pt x="62659" y="18035"/>
                    <a:pt x="67838" y="25199"/>
                  </a:cubicBezTo>
                  <a:cubicBezTo>
                    <a:pt x="73017" y="32362"/>
                    <a:pt x="75607" y="42235"/>
                    <a:pt x="75607" y="54816"/>
                  </a:cubicBezTo>
                  <a:close/>
                  <a:moveTo>
                    <a:pt x="17356" y="91189"/>
                  </a:moveTo>
                  <a:cubicBezTo>
                    <a:pt x="20967" y="97380"/>
                    <a:pt x="25512" y="101974"/>
                    <a:pt x="30988" y="104971"/>
                  </a:cubicBezTo>
                  <a:cubicBezTo>
                    <a:pt x="36485" y="107987"/>
                    <a:pt x="43044" y="109495"/>
                    <a:pt x="50664" y="109495"/>
                  </a:cubicBezTo>
                  <a:cubicBezTo>
                    <a:pt x="63324" y="109495"/>
                    <a:pt x="73603" y="104475"/>
                    <a:pt x="81501" y="94434"/>
                  </a:cubicBezTo>
                  <a:cubicBezTo>
                    <a:pt x="89418" y="84393"/>
                    <a:pt x="93377" y="71187"/>
                    <a:pt x="93377" y="54816"/>
                  </a:cubicBezTo>
                  <a:cubicBezTo>
                    <a:pt x="93377" y="38445"/>
                    <a:pt x="89418" y="25229"/>
                    <a:pt x="81501" y="15168"/>
                  </a:cubicBezTo>
                  <a:cubicBezTo>
                    <a:pt x="73603" y="5127"/>
                    <a:pt x="63324" y="106"/>
                    <a:pt x="50664" y="106"/>
                  </a:cubicBezTo>
                  <a:cubicBezTo>
                    <a:pt x="43044" y="106"/>
                    <a:pt x="36485" y="1615"/>
                    <a:pt x="30988" y="4631"/>
                  </a:cubicBezTo>
                  <a:cubicBezTo>
                    <a:pt x="25512" y="7647"/>
                    <a:pt x="20967" y="12251"/>
                    <a:pt x="17356" y="18442"/>
                  </a:cubicBezTo>
                  <a:lnTo>
                    <a:pt x="17356" y="2815"/>
                  </a:lnTo>
                  <a:lnTo>
                    <a:pt x="151" y="2815"/>
                  </a:lnTo>
                  <a:lnTo>
                    <a:pt x="151" y="147565"/>
                  </a:lnTo>
                  <a:lnTo>
                    <a:pt x="17356" y="147565"/>
                  </a:lnTo>
                  <a:close/>
                </a:path>
              </a:pathLst>
            </a:custGeom>
            <a:solidFill>
              <a:srgbClr val="000000"/>
            </a:solidFill>
            <a:ln w="1905" cap="flat">
              <a:noFill/>
              <a:prstDash val="solid"/>
              <a:round/>
            </a:ln>
          </p:spPr>
          <p:txBody>
            <a:bodyPr rtlCol="0" anchor="ctr"/>
            <a:lstStyle/>
            <a:p>
              <a:endParaRPr lang="en-US"/>
            </a:p>
          </p:txBody>
        </p:sp>
        <p:sp>
          <p:nvSpPr>
            <p:cNvPr id="314" name="Freeform: Shape 313">
              <a:extLst>
                <a:ext uri="{FF2B5EF4-FFF2-40B4-BE49-F238E27FC236}">
                  <a16:creationId xmlns:a16="http://schemas.microsoft.com/office/drawing/2014/main" id="{0C8B08F1-20FF-4940-85CB-F61B26DA630D}"/>
                </a:ext>
              </a:extLst>
            </p:cNvPr>
            <p:cNvSpPr/>
            <p:nvPr/>
          </p:nvSpPr>
          <p:spPr>
            <a:xfrm flipV="1">
              <a:off x="7550262" y="3609342"/>
              <a:ext cx="96559" cy="109388"/>
            </a:xfrm>
            <a:custGeom>
              <a:avLst/>
              <a:gdLst>
                <a:gd name="connsiteX0" fmla="*/ 96720 w 96559"/>
                <a:gd name="connsiteY0" fmla="*/ 59202 h 109388"/>
                <a:gd name="connsiteX1" fmla="*/ 96720 w 96559"/>
                <a:gd name="connsiteY1" fmla="*/ 50838 h 109388"/>
                <a:gd name="connsiteX2" fmla="*/ 18019 w 96559"/>
                <a:gd name="connsiteY2" fmla="*/ 50838 h 109388"/>
                <a:gd name="connsiteX3" fmla="*/ 28676 w 96559"/>
                <a:gd name="connsiteY3" fmla="*/ 23900 h 109388"/>
                <a:gd name="connsiteX4" fmla="*/ 55226 w 96559"/>
                <a:gd name="connsiteY4" fmla="*/ 14643 h 109388"/>
                <a:gd name="connsiteX5" fmla="*/ 74336 w 96559"/>
                <a:gd name="connsiteY5" fmla="*/ 17054 h 109388"/>
                <a:gd name="connsiteX6" fmla="*/ 92731 w 96559"/>
                <a:gd name="connsiteY6" fmla="*/ 24317 h 109388"/>
                <a:gd name="connsiteX7" fmla="*/ 92731 w 96559"/>
                <a:gd name="connsiteY7" fmla="*/ 8124 h 109388"/>
                <a:gd name="connsiteX8" fmla="*/ 73830 w 96559"/>
                <a:gd name="connsiteY8" fmla="*/ 2171 h 109388"/>
                <a:gd name="connsiteX9" fmla="*/ 54214 w 96559"/>
                <a:gd name="connsiteY9" fmla="*/ 117 h 109388"/>
                <a:gd name="connsiteX10" fmla="*/ 14715 w 96559"/>
                <a:gd name="connsiteY10" fmla="*/ 14613 h 109388"/>
                <a:gd name="connsiteX11" fmla="*/ 160 w 96559"/>
                <a:gd name="connsiteY11" fmla="*/ 53904 h 109388"/>
                <a:gd name="connsiteX12" fmla="*/ 13971 w 96559"/>
                <a:gd name="connsiteY12" fmla="*/ 94475 h 109388"/>
                <a:gd name="connsiteX13" fmla="*/ 51238 w 96559"/>
                <a:gd name="connsiteY13" fmla="*/ 109506 h 109388"/>
                <a:gd name="connsiteX14" fmla="*/ 84486 w 96559"/>
                <a:gd name="connsiteY14" fmla="*/ 95963 h 109388"/>
                <a:gd name="connsiteX15" fmla="*/ 96720 w 96559"/>
                <a:gd name="connsiteY15" fmla="*/ 59202 h 109388"/>
                <a:gd name="connsiteX16" fmla="*/ 79605 w 96559"/>
                <a:gd name="connsiteY16" fmla="*/ 64233 h 109388"/>
                <a:gd name="connsiteX17" fmla="*/ 71746 w 96559"/>
                <a:gd name="connsiteY17" fmla="*/ 86616 h 109388"/>
                <a:gd name="connsiteX18" fmla="*/ 51416 w 96559"/>
                <a:gd name="connsiteY18" fmla="*/ 95010 h 109388"/>
                <a:gd name="connsiteX19" fmla="*/ 28497 w 96559"/>
                <a:gd name="connsiteY19" fmla="*/ 86914 h 109388"/>
                <a:gd name="connsiteX20" fmla="*/ 18585 w 96559"/>
                <a:gd name="connsiteY20" fmla="*/ 64114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720" y="59202"/>
                  </a:moveTo>
                  <a:lnTo>
                    <a:pt x="96720" y="50838"/>
                  </a:lnTo>
                  <a:lnTo>
                    <a:pt x="18019" y="50838"/>
                  </a:lnTo>
                  <a:cubicBezTo>
                    <a:pt x="18774" y="39051"/>
                    <a:pt x="22325" y="30072"/>
                    <a:pt x="28676" y="23900"/>
                  </a:cubicBezTo>
                  <a:cubicBezTo>
                    <a:pt x="35025" y="17729"/>
                    <a:pt x="43876" y="14643"/>
                    <a:pt x="55226" y="14643"/>
                  </a:cubicBezTo>
                  <a:cubicBezTo>
                    <a:pt x="61795" y="14643"/>
                    <a:pt x="68164" y="15447"/>
                    <a:pt x="74336" y="17054"/>
                  </a:cubicBezTo>
                  <a:cubicBezTo>
                    <a:pt x="80507" y="18661"/>
                    <a:pt x="86639" y="21082"/>
                    <a:pt x="92731" y="24317"/>
                  </a:cubicBezTo>
                  <a:lnTo>
                    <a:pt x="92731" y="8124"/>
                  </a:lnTo>
                  <a:cubicBezTo>
                    <a:pt x="86580" y="5525"/>
                    <a:pt x="80279" y="3540"/>
                    <a:pt x="73830" y="2171"/>
                  </a:cubicBezTo>
                  <a:cubicBezTo>
                    <a:pt x="67381" y="802"/>
                    <a:pt x="60842" y="117"/>
                    <a:pt x="54214" y="117"/>
                  </a:cubicBezTo>
                  <a:cubicBezTo>
                    <a:pt x="37585" y="117"/>
                    <a:pt x="24419" y="4949"/>
                    <a:pt x="14715" y="14613"/>
                  </a:cubicBezTo>
                  <a:cubicBezTo>
                    <a:pt x="5012" y="24297"/>
                    <a:pt x="160" y="37394"/>
                    <a:pt x="160" y="53904"/>
                  </a:cubicBezTo>
                  <a:cubicBezTo>
                    <a:pt x="160" y="70950"/>
                    <a:pt x="4764" y="84473"/>
                    <a:pt x="13971" y="94475"/>
                  </a:cubicBezTo>
                  <a:cubicBezTo>
                    <a:pt x="23179" y="104496"/>
                    <a:pt x="35601" y="109506"/>
                    <a:pt x="51238" y="109506"/>
                  </a:cubicBezTo>
                  <a:cubicBezTo>
                    <a:pt x="65248" y="109506"/>
                    <a:pt x="76330" y="104992"/>
                    <a:pt x="84486" y="95963"/>
                  </a:cubicBezTo>
                  <a:cubicBezTo>
                    <a:pt x="92642" y="86954"/>
                    <a:pt x="96720" y="74700"/>
                    <a:pt x="96720" y="59202"/>
                  </a:cubicBezTo>
                  <a:close/>
                  <a:moveTo>
                    <a:pt x="79605" y="64233"/>
                  </a:moveTo>
                  <a:cubicBezTo>
                    <a:pt x="79485" y="73579"/>
                    <a:pt x="76866" y="81040"/>
                    <a:pt x="71746" y="86616"/>
                  </a:cubicBezTo>
                  <a:cubicBezTo>
                    <a:pt x="66627" y="92212"/>
                    <a:pt x="59850" y="95010"/>
                    <a:pt x="51416" y="95010"/>
                  </a:cubicBezTo>
                  <a:cubicBezTo>
                    <a:pt x="41872" y="95010"/>
                    <a:pt x="34232" y="92312"/>
                    <a:pt x="28497" y="86914"/>
                  </a:cubicBezTo>
                  <a:cubicBezTo>
                    <a:pt x="22762" y="81517"/>
                    <a:pt x="19458" y="73916"/>
                    <a:pt x="18585" y="64114"/>
                  </a:cubicBezTo>
                  <a:close/>
                </a:path>
              </a:pathLst>
            </a:custGeom>
            <a:solidFill>
              <a:srgbClr val="000000"/>
            </a:solidFill>
            <a:ln w="1905" cap="flat">
              <a:noFill/>
              <a:prstDash val="solid"/>
              <a:round/>
            </a:ln>
          </p:spPr>
          <p:txBody>
            <a:bodyPr rtlCol="0" anchor="ctr"/>
            <a:lstStyle/>
            <a:p>
              <a:endParaRPr lang="en-US"/>
            </a:p>
          </p:txBody>
        </p:sp>
        <p:sp>
          <p:nvSpPr>
            <p:cNvPr id="315" name="Freeform: Shape 314">
              <a:extLst>
                <a:ext uri="{FF2B5EF4-FFF2-40B4-BE49-F238E27FC236}">
                  <a16:creationId xmlns:a16="http://schemas.microsoft.com/office/drawing/2014/main" id="{FB30931A-6A05-4649-81E5-958E7E2342B4}"/>
                </a:ext>
              </a:extLst>
            </p:cNvPr>
            <p:cNvSpPr/>
            <p:nvPr/>
          </p:nvSpPr>
          <p:spPr>
            <a:xfrm flipV="1">
              <a:off x="7667285" y="3609342"/>
              <a:ext cx="79623" cy="109388"/>
            </a:xfrm>
            <a:custGeom>
              <a:avLst/>
              <a:gdLst>
                <a:gd name="connsiteX0" fmla="*/ 74197 w 79623"/>
                <a:gd name="connsiteY0" fmla="*/ 103940 h 109388"/>
                <a:gd name="connsiteX1" fmla="*/ 74197 w 79623"/>
                <a:gd name="connsiteY1" fmla="*/ 87747 h 109388"/>
                <a:gd name="connsiteX2" fmla="*/ 59136 w 79623"/>
                <a:gd name="connsiteY2" fmla="*/ 93314 h 109388"/>
                <a:gd name="connsiteX3" fmla="*/ 42943 w 79623"/>
                <a:gd name="connsiteY3" fmla="*/ 95189 h 109388"/>
                <a:gd name="connsiteX4" fmla="*/ 23834 w 79623"/>
                <a:gd name="connsiteY4" fmla="*/ 91290 h 109388"/>
                <a:gd name="connsiteX5" fmla="*/ 17464 w 79623"/>
                <a:gd name="connsiteY5" fmla="*/ 79562 h 109388"/>
                <a:gd name="connsiteX6" fmla="*/ 22018 w 79623"/>
                <a:gd name="connsiteY6" fmla="*/ 70215 h 109388"/>
                <a:gd name="connsiteX7" fmla="*/ 40354 w 79623"/>
                <a:gd name="connsiteY7" fmla="*/ 63756 h 109388"/>
                <a:gd name="connsiteX8" fmla="*/ 46218 w 79623"/>
                <a:gd name="connsiteY8" fmla="*/ 62447 h 109388"/>
                <a:gd name="connsiteX9" fmla="*/ 72114 w 79623"/>
                <a:gd name="connsiteY9" fmla="*/ 51433 h 109388"/>
                <a:gd name="connsiteX10" fmla="*/ 79793 w 79623"/>
                <a:gd name="connsiteY10" fmla="*/ 31580 h 109388"/>
                <a:gd name="connsiteX11" fmla="*/ 68304 w 79623"/>
                <a:gd name="connsiteY11" fmla="*/ 8571 h 109388"/>
                <a:gd name="connsiteX12" fmla="*/ 36722 w 79623"/>
                <a:gd name="connsiteY12" fmla="*/ 117 h 109388"/>
                <a:gd name="connsiteX13" fmla="*/ 19280 w 79623"/>
                <a:gd name="connsiteY13" fmla="*/ 1755 h 109388"/>
                <a:gd name="connsiteX14" fmla="*/ 170 w 79623"/>
                <a:gd name="connsiteY14" fmla="*/ 6636 h 109388"/>
                <a:gd name="connsiteX15" fmla="*/ 170 w 79623"/>
                <a:gd name="connsiteY15" fmla="*/ 24317 h 109388"/>
                <a:gd name="connsiteX16" fmla="*/ 18863 w 79623"/>
                <a:gd name="connsiteY16" fmla="*/ 16905 h 109388"/>
                <a:gd name="connsiteX17" fmla="*/ 37109 w 79623"/>
                <a:gd name="connsiteY17" fmla="*/ 14464 h 109388"/>
                <a:gd name="connsiteX18" fmla="*/ 55683 w 79623"/>
                <a:gd name="connsiteY18" fmla="*/ 18602 h 109388"/>
                <a:gd name="connsiteX19" fmla="*/ 62202 w 79623"/>
                <a:gd name="connsiteY19" fmla="*/ 30270 h 109388"/>
                <a:gd name="connsiteX20" fmla="*/ 57499 w 79623"/>
                <a:gd name="connsiteY20" fmla="*/ 40956 h 109388"/>
                <a:gd name="connsiteX21" fmla="*/ 36901 w 79623"/>
                <a:gd name="connsiteY21" fmla="*/ 48129 h 109388"/>
                <a:gd name="connsiteX22" fmla="*/ 30948 w 79623"/>
                <a:gd name="connsiteY22" fmla="*/ 49528 h 109388"/>
                <a:gd name="connsiteX23" fmla="*/ 7969 w 79623"/>
                <a:gd name="connsiteY23" fmla="*/ 59797 h 109388"/>
                <a:gd name="connsiteX24" fmla="*/ 914 w 79623"/>
                <a:gd name="connsiteY24" fmla="*/ 78818 h 109388"/>
                <a:gd name="connsiteX25" fmla="*/ 11332 w 79623"/>
                <a:gd name="connsiteY25" fmla="*/ 101499 h 109388"/>
                <a:gd name="connsiteX26" fmla="*/ 40919 w 79623"/>
                <a:gd name="connsiteY26" fmla="*/ 109506 h 109388"/>
                <a:gd name="connsiteX27" fmla="*/ 58749 w 79623"/>
                <a:gd name="connsiteY27" fmla="*/ 108107 h 109388"/>
                <a:gd name="connsiteX28" fmla="*/ 74197 w 79623"/>
                <a:gd name="connsiteY28" fmla="*/ 10394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623" h="109388">
                  <a:moveTo>
                    <a:pt x="74197" y="103940"/>
                  </a:moveTo>
                  <a:lnTo>
                    <a:pt x="74197" y="87747"/>
                  </a:lnTo>
                  <a:cubicBezTo>
                    <a:pt x="69375" y="90228"/>
                    <a:pt x="64355" y="92083"/>
                    <a:pt x="59136" y="93314"/>
                  </a:cubicBezTo>
                  <a:cubicBezTo>
                    <a:pt x="53937" y="94564"/>
                    <a:pt x="48539" y="95189"/>
                    <a:pt x="42943" y="95189"/>
                  </a:cubicBezTo>
                  <a:cubicBezTo>
                    <a:pt x="34450" y="95189"/>
                    <a:pt x="28080" y="93889"/>
                    <a:pt x="23834" y="91290"/>
                  </a:cubicBezTo>
                  <a:cubicBezTo>
                    <a:pt x="19587" y="88690"/>
                    <a:pt x="17464" y="84781"/>
                    <a:pt x="17464" y="79562"/>
                  </a:cubicBezTo>
                  <a:cubicBezTo>
                    <a:pt x="17464" y="75593"/>
                    <a:pt x="18982" y="72478"/>
                    <a:pt x="22018" y="70215"/>
                  </a:cubicBezTo>
                  <a:cubicBezTo>
                    <a:pt x="25054" y="67953"/>
                    <a:pt x="31166" y="65800"/>
                    <a:pt x="40354" y="63756"/>
                  </a:cubicBezTo>
                  <a:lnTo>
                    <a:pt x="46218" y="62447"/>
                  </a:lnTo>
                  <a:cubicBezTo>
                    <a:pt x="58362" y="59847"/>
                    <a:pt x="66994" y="56176"/>
                    <a:pt x="72114" y="51433"/>
                  </a:cubicBezTo>
                  <a:cubicBezTo>
                    <a:pt x="77233" y="46691"/>
                    <a:pt x="79793" y="40073"/>
                    <a:pt x="79793" y="31580"/>
                  </a:cubicBezTo>
                  <a:cubicBezTo>
                    <a:pt x="79793" y="21896"/>
                    <a:pt x="75963" y="14226"/>
                    <a:pt x="68304" y="8571"/>
                  </a:cubicBezTo>
                  <a:cubicBezTo>
                    <a:pt x="60644" y="2935"/>
                    <a:pt x="50117" y="117"/>
                    <a:pt x="36722" y="117"/>
                  </a:cubicBezTo>
                  <a:cubicBezTo>
                    <a:pt x="31146" y="117"/>
                    <a:pt x="25332" y="663"/>
                    <a:pt x="19280" y="1755"/>
                  </a:cubicBezTo>
                  <a:cubicBezTo>
                    <a:pt x="13227" y="2846"/>
                    <a:pt x="6858" y="4473"/>
                    <a:pt x="170" y="6636"/>
                  </a:cubicBezTo>
                  <a:lnTo>
                    <a:pt x="170" y="24317"/>
                  </a:lnTo>
                  <a:cubicBezTo>
                    <a:pt x="6500" y="21023"/>
                    <a:pt x="12731" y="18552"/>
                    <a:pt x="18863" y="16905"/>
                  </a:cubicBezTo>
                  <a:cubicBezTo>
                    <a:pt x="24995" y="15278"/>
                    <a:pt x="31077" y="14464"/>
                    <a:pt x="37109" y="14464"/>
                  </a:cubicBezTo>
                  <a:cubicBezTo>
                    <a:pt x="45166" y="14464"/>
                    <a:pt x="51357" y="15844"/>
                    <a:pt x="55683" y="18602"/>
                  </a:cubicBezTo>
                  <a:cubicBezTo>
                    <a:pt x="60029" y="21360"/>
                    <a:pt x="62202" y="25249"/>
                    <a:pt x="62202" y="30270"/>
                  </a:cubicBezTo>
                  <a:cubicBezTo>
                    <a:pt x="62202" y="34914"/>
                    <a:pt x="60634" y="38475"/>
                    <a:pt x="57499" y="40956"/>
                  </a:cubicBezTo>
                  <a:cubicBezTo>
                    <a:pt x="54383" y="43436"/>
                    <a:pt x="47517" y="45827"/>
                    <a:pt x="36901" y="48129"/>
                  </a:cubicBezTo>
                  <a:lnTo>
                    <a:pt x="30948" y="49528"/>
                  </a:lnTo>
                  <a:cubicBezTo>
                    <a:pt x="20351" y="51751"/>
                    <a:pt x="12692" y="55174"/>
                    <a:pt x="7969" y="59797"/>
                  </a:cubicBezTo>
                  <a:cubicBezTo>
                    <a:pt x="3266" y="64421"/>
                    <a:pt x="914" y="70761"/>
                    <a:pt x="914" y="78818"/>
                  </a:cubicBezTo>
                  <a:cubicBezTo>
                    <a:pt x="914" y="88621"/>
                    <a:pt x="4387" y="96181"/>
                    <a:pt x="11332" y="101499"/>
                  </a:cubicBezTo>
                  <a:cubicBezTo>
                    <a:pt x="18278" y="106837"/>
                    <a:pt x="28140" y="109506"/>
                    <a:pt x="40919" y="109506"/>
                  </a:cubicBezTo>
                  <a:cubicBezTo>
                    <a:pt x="47230" y="109506"/>
                    <a:pt x="53173" y="109040"/>
                    <a:pt x="58749" y="108107"/>
                  </a:cubicBezTo>
                  <a:cubicBezTo>
                    <a:pt x="64345" y="107194"/>
                    <a:pt x="69494" y="105805"/>
                    <a:pt x="74197" y="103940"/>
                  </a:cubicBezTo>
                  <a:close/>
                </a:path>
              </a:pathLst>
            </a:custGeom>
            <a:solidFill>
              <a:srgbClr val="000000"/>
            </a:solidFill>
            <a:ln w="1905" cap="flat">
              <a:noFill/>
              <a:prstDash val="solid"/>
              <a:round/>
            </a:ln>
          </p:spPr>
          <p:txBody>
            <a:bodyPr rtlCol="0" anchor="ctr"/>
            <a:lstStyle/>
            <a:p>
              <a:endParaRPr lang="en-US"/>
            </a:p>
          </p:txBody>
        </p:sp>
        <p:sp>
          <p:nvSpPr>
            <p:cNvPr id="316" name="Freeform: Shape 315">
              <a:extLst>
                <a:ext uri="{FF2B5EF4-FFF2-40B4-BE49-F238E27FC236}">
                  <a16:creationId xmlns:a16="http://schemas.microsoft.com/office/drawing/2014/main" id="{1CB81ABC-7863-4A0B-8CD4-28A81010A82B}"/>
                </a:ext>
              </a:extLst>
            </p:cNvPr>
            <p:cNvSpPr/>
            <p:nvPr/>
          </p:nvSpPr>
          <p:spPr>
            <a:xfrm flipV="1">
              <a:off x="7761327" y="3582255"/>
              <a:ext cx="65008" cy="133766"/>
            </a:xfrm>
            <a:custGeom>
              <a:avLst/>
              <a:gdLst>
                <a:gd name="connsiteX0" fmla="*/ 29947 w 65008"/>
                <a:gd name="connsiteY0" fmla="*/ 133876 h 133766"/>
                <a:gd name="connsiteX1" fmla="*/ 29947 w 65008"/>
                <a:gd name="connsiteY1" fmla="*/ 104289 h 133766"/>
                <a:gd name="connsiteX2" fmla="*/ 65190 w 65008"/>
                <a:gd name="connsiteY2" fmla="*/ 104289 h 133766"/>
                <a:gd name="connsiteX3" fmla="*/ 65190 w 65008"/>
                <a:gd name="connsiteY3" fmla="*/ 90983 h 133766"/>
                <a:gd name="connsiteX4" fmla="*/ 29947 w 65008"/>
                <a:gd name="connsiteY4" fmla="*/ 90983 h 133766"/>
                <a:gd name="connsiteX5" fmla="*/ 29947 w 65008"/>
                <a:gd name="connsiteY5" fmla="*/ 34429 h 133766"/>
                <a:gd name="connsiteX6" fmla="*/ 33430 w 65008"/>
                <a:gd name="connsiteY6" fmla="*/ 18058 h 133766"/>
                <a:gd name="connsiteX7" fmla="*/ 47628 w 65008"/>
                <a:gd name="connsiteY7" fmla="*/ 14426 h 133766"/>
                <a:gd name="connsiteX8" fmla="*/ 65190 w 65008"/>
                <a:gd name="connsiteY8" fmla="*/ 14426 h 133766"/>
                <a:gd name="connsiteX9" fmla="*/ 65190 w 65008"/>
                <a:gd name="connsiteY9" fmla="*/ 109 h 133766"/>
                <a:gd name="connsiteX10" fmla="*/ 47628 w 65008"/>
                <a:gd name="connsiteY10" fmla="*/ 109 h 133766"/>
                <a:gd name="connsiteX11" fmla="*/ 20273 w 65008"/>
                <a:gd name="connsiteY11" fmla="*/ 7491 h 133766"/>
                <a:gd name="connsiteX12" fmla="*/ 12742 w 65008"/>
                <a:gd name="connsiteY12" fmla="*/ 34429 h 133766"/>
                <a:gd name="connsiteX13" fmla="*/ 12742 w 65008"/>
                <a:gd name="connsiteY13" fmla="*/ 90983 h 133766"/>
                <a:gd name="connsiteX14" fmla="*/ 181 w 65008"/>
                <a:gd name="connsiteY14" fmla="*/ 90983 h 133766"/>
                <a:gd name="connsiteX15" fmla="*/ 181 w 65008"/>
                <a:gd name="connsiteY15" fmla="*/ 104289 h 133766"/>
                <a:gd name="connsiteX16" fmla="*/ 12742 w 65008"/>
                <a:gd name="connsiteY16" fmla="*/ 104289 h 133766"/>
                <a:gd name="connsiteX17" fmla="*/ 12742 w 65008"/>
                <a:gd name="connsiteY17" fmla="*/ 133876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29947" y="133876"/>
                  </a:moveTo>
                  <a:lnTo>
                    <a:pt x="29947" y="104289"/>
                  </a:lnTo>
                  <a:lnTo>
                    <a:pt x="65190" y="104289"/>
                  </a:lnTo>
                  <a:lnTo>
                    <a:pt x="65190" y="90983"/>
                  </a:lnTo>
                  <a:lnTo>
                    <a:pt x="29947" y="90983"/>
                  </a:lnTo>
                  <a:lnTo>
                    <a:pt x="29947" y="34429"/>
                  </a:lnTo>
                  <a:cubicBezTo>
                    <a:pt x="29947" y="25935"/>
                    <a:pt x="31108" y="20478"/>
                    <a:pt x="33430" y="18058"/>
                  </a:cubicBezTo>
                  <a:cubicBezTo>
                    <a:pt x="35751" y="15637"/>
                    <a:pt x="40484" y="14426"/>
                    <a:pt x="47628" y="14426"/>
                  </a:cubicBezTo>
                  <a:lnTo>
                    <a:pt x="65190" y="14426"/>
                  </a:lnTo>
                  <a:lnTo>
                    <a:pt x="65190" y="109"/>
                  </a:lnTo>
                  <a:lnTo>
                    <a:pt x="47628" y="109"/>
                  </a:lnTo>
                  <a:cubicBezTo>
                    <a:pt x="34412" y="109"/>
                    <a:pt x="25294" y="2569"/>
                    <a:pt x="20273" y="7491"/>
                  </a:cubicBezTo>
                  <a:cubicBezTo>
                    <a:pt x="15253" y="12432"/>
                    <a:pt x="12742" y="21411"/>
                    <a:pt x="12742" y="34429"/>
                  </a:cubicBezTo>
                  <a:lnTo>
                    <a:pt x="12742" y="90983"/>
                  </a:lnTo>
                  <a:lnTo>
                    <a:pt x="181" y="90983"/>
                  </a:lnTo>
                  <a:lnTo>
                    <a:pt x="181" y="104289"/>
                  </a:lnTo>
                  <a:lnTo>
                    <a:pt x="12742" y="104289"/>
                  </a:lnTo>
                  <a:lnTo>
                    <a:pt x="12742" y="133876"/>
                  </a:lnTo>
                  <a:close/>
                </a:path>
              </a:pathLst>
            </a:custGeom>
            <a:solidFill>
              <a:srgbClr val="000000"/>
            </a:solidFill>
            <a:ln w="1905" cap="flat">
              <a:noFill/>
              <a:prstDash val="solid"/>
              <a:round/>
            </a:ln>
          </p:spPr>
          <p:txBody>
            <a:bodyPr rtlCol="0" anchor="ctr"/>
            <a:lstStyle/>
            <a:p>
              <a:endParaRPr lang="en-US"/>
            </a:p>
          </p:txBody>
        </p:sp>
        <p:sp>
          <p:nvSpPr>
            <p:cNvPr id="317" name="Freeform: Shape 316">
              <a:extLst>
                <a:ext uri="{FF2B5EF4-FFF2-40B4-BE49-F238E27FC236}">
                  <a16:creationId xmlns:a16="http://schemas.microsoft.com/office/drawing/2014/main" id="{E4D0C67E-74AD-4184-883D-95210AA9E440}"/>
                </a:ext>
              </a:extLst>
            </p:cNvPr>
            <p:cNvSpPr/>
            <p:nvPr/>
          </p:nvSpPr>
          <p:spPr>
            <a:xfrm flipV="1">
              <a:off x="7830900" y="3716022"/>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318" name="Freeform: Shape 317">
              <a:extLst>
                <a:ext uri="{FF2B5EF4-FFF2-40B4-BE49-F238E27FC236}">
                  <a16:creationId xmlns:a16="http://schemas.microsoft.com/office/drawing/2014/main" id="{8737DC4D-A146-4528-A71D-CA8B765C5562}"/>
                </a:ext>
              </a:extLst>
            </p:cNvPr>
            <p:cNvSpPr/>
            <p:nvPr/>
          </p:nvSpPr>
          <p:spPr>
            <a:xfrm flipV="1">
              <a:off x="7908302" y="3604133"/>
              <a:ext cx="117008" cy="117008"/>
            </a:xfrm>
            <a:custGeom>
              <a:avLst/>
              <a:gdLst>
                <a:gd name="connsiteX0" fmla="*/ 117179 w 117008"/>
                <a:gd name="connsiteY0" fmla="*/ 50272 h 117008"/>
                <a:gd name="connsiteX1" fmla="*/ 99231 w 117008"/>
                <a:gd name="connsiteY1" fmla="*/ 68310 h 117008"/>
                <a:gd name="connsiteX2" fmla="*/ 31038 w 117008"/>
                <a:gd name="connsiteY2" fmla="*/ 117 h 117008"/>
                <a:gd name="connsiteX3" fmla="*/ 171 w 117008"/>
                <a:gd name="connsiteY3" fmla="*/ 31013 h 117008"/>
                <a:gd name="connsiteX4" fmla="*/ 68334 w 117008"/>
                <a:gd name="connsiteY4" fmla="*/ 99177 h 117008"/>
                <a:gd name="connsiteX5" fmla="*/ 50296 w 117008"/>
                <a:gd name="connsiteY5" fmla="*/ 117125 h 117008"/>
                <a:gd name="connsiteX6" fmla="*/ 117179 w 117008"/>
                <a:gd name="connsiteY6" fmla="*/ 117125 h 11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008" h="117008">
                  <a:moveTo>
                    <a:pt x="117179" y="50272"/>
                  </a:moveTo>
                  <a:lnTo>
                    <a:pt x="99231" y="68310"/>
                  </a:lnTo>
                  <a:lnTo>
                    <a:pt x="31038" y="117"/>
                  </a:lnTo>
                  <a:lnTo>
                    <a:pt x="171" y="31013"/>
                  </a:lnTo>
                  <a:lnTo>
                    <a:pt x="68334" y="99177"/>
                  </a:lnTo>
                  <a:lnTo>
                    <a:pt x="50296" y="117125"/>
                  </a:lnTo>
                  <a:lnTo>
                    <a:pt x="117179" y="117125"/>
                  </a:lnTo>
                  <a:close/>
                </a:path>
              </a:pathLst>
            </a:custGeom>
            <a:solidFill>
              <a:srgbClr val="000000"/>
            </a:solidFill>
            <a:ln w="1905" cap="flat">
              <a:noFill/>
              <a:prstDash val="solid"/>
              <a:round/>
            </a:ln>
          </p:spPr>
          <p:txBody>
            <a:bodyPr rtlCol="0" anchor="ctr"/>
            <a:lstStyle/>
            <a:p>
              <a:endParaRPr lang="en-US"/>
            </a:p>
          </p:txBody>
        </p:sp>
      </p:grpSp>
      <p:grpSp>
        <p:nvGrpSpPr>
          <p:cNvPr id="321" name="Graphic 4">
            <a:extLst>
              <a:ext uri="{FF2B5EF4-FFF2-40B4-BE49-F238E27FC236}">
                <a16:creationId xmlns:a16="http://schemas.microsoft.com/office/drawing/2014/main" id="{384BE76E-C3EE-4B53-A4D0-E2692D01BCF4}"/>
              </a:ext>
            </a:extLst>
          </p:cNvPr>
          <p:cNvGrpSpPr/>
          <p:nvPr/>
        </p:nvGrpSpPr>
        <p:grpSpPr>
          <a:xfrm>
            <a:off x="5594580" y="2580337"/>
            <a:ext cx="678465" cy="147458"/>
            <a:chOff x="5594580" y="2580337"/>
            <a:chExt cx="678465" cy="147458"/>
          </a:xfrm>
          <a:solidFill>
            <a:srgbClr val="000000"/>
          </a:solidFill>
        </p:grpSpPr>
        <p:sp>
          <p:nvSpPr>
            <p:cNvPr id="322" name="Freeform: Shape 321">
              <a:extLst>
                <a:ext uri="{FF2B5EF4-FFF2-40B4-BE49-F238E27FC236}">
                  <a16:creationId xmlns:a16="http://schemas.microsoft.com/office/drawing/2014/main" id="{E908F374-BC14-4D4F-9D95-D2566EBC9E60}"/>
                </a:ext>
              </a:extLst>
            </p:cNvPr>
            <p:cNvSpPr/>
            <p:nvPr/>
          </p:nvSpPr>
          <p:spPr>
            <a:xfrm flipV="1">
              <a:off x="5594580" y="2586201"/>
              <a:ext cx="127069" cy="138886"/>
            </a:xfrm>
            <a:custGeom>
              <a:avLst/>
              <a:gdLst>
                <a:gd name="connsiteX0" fmla="*/ 46 w 127069"/>
                <a:gd name="connsiteY0" fmla="*/ 138942 h 138886"/>
                <a:gd name="connsiteX1" fmla="*/ 28055 w 127069"/>
                <a:gd name="connsiteY1" fmla="*/ 138942 h 138886"/>
                <a:gd name="connsiteX2" fmla="*/ 63476 w 127069"/>
                <a:gd name="connsiteY2" fmla="*/ 44436 h 138886"/>
                <a:gd name="connsiteX3" fmla="*/ 99106 w 127069"/>
                <a:gd name="connsiteY3" fmla="*/ 138942 h 138886"/>
                <a:gd name="connsiteX4" fmla="*/ 127115 w 127069"/>
                <a:gd name="connsiteY4" fmla="*/ 138942 h 138886"/>
                <a:gd name="connsiteX5" fmla="*/ 127115 w 127069"/>
                <a:gd name="connsiteY5" fmla="*/ 55 h 138886"/>
                <a:gd name="connsiteX6" fmla="*/ 108780 w 127069"/>
                <a:gd name="connsiteY6" fmla="*/ 55 h 138886"/>
                <a:gd name="connsiteX7" fmla="*/ 108780 w 127069"/>
                <a:gd name="connsiteY7" fmla="*/ 122005 h 138886"/>
                <a:gd name="connsiteX8" fmla="*/ 72972 w 127069"/>
                <a:gd name="connsiteY8" fmla="*/ 26755 h 138886"/>
                <a:gd name="connsiteX9" fmla="*/ 54100 w 127069"/>
                <a:gd name="connsiteY9" fmla="*/ 26755 h 138886"/>
                <a:gd name="connsiteX10" fmla="*/ 18292 w 127069"/>
                <a:gd name="connsiteY10" fmla="*/ 122005 h 138886"/>
                <a:gd name="connsiteX11" fmla="*/ 18292 w 127069"/>
                <a:gd name="connsiteY11" fmla="*/ 55 h 138886"/>
                <a:gd name="connsiteX12" fmla="*/ 46 w 127069"/>
                <a:gd name="connsiteY12" fmla="*/ 5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069" h="138886">
                  <a:moveTo>
                    <a:pt x="46" y="138942"/>
                  </a:moveTo>
                  <a:lnTo>
                    <a:pt x="28055" y="138942"/>
                  </a:lnTo>
                  <a:lnTo>
                    <a:pt x="63476" y="44436"/>
                  </a:lnTo>
                  <a:lnTo>
                    <a:pt x="99106" y="138942"/>
                  </a:lnTo>
                  <a:lnTo>
                    <a:pt x="127115" y="138942"/>
                  </a:lnTo>
                  <a:lnTo>
                    <a:pt x="127115" y="55"/>
                  </a:lnTo>
                  <a:lnTo>
                    <a:pt x="108780" y="55"/>
                  </a:lnTo>
                  <a:lnTo>
                    <a:pt x="108780" y="122005"/>
                  </a:lnTo>
                  <a:lnTo>
                    <a:pt x="72972" y="26755"/>
                  </a:lnTo>
                  <a:lnTo>
                    <a:pt x="54100" y="26755"/>
                  </a:lnTo>
                  <a:lnTo>
                    <a:pt x="18292" y="122005"/>
                  </a:lnTo>
                  <a:lnTo>
                    <a:pt x="18292" y="55"/>
                  </a:lnTo>
                  <a:lnTo>
                    <a:pt x="46" y="55"/>
                  </a:lnTo>
                  <a:close/>
                </a:path>
              </a:pathLst>
            </a:custGeom>
            <a:solidFill>
              <a:srgbClr val="000000"/>
            </a:solidFill>
            <a:ln w="1905" cap="flat">
              <a:noFill/>
              <a:prstDash val="solid"/>
              <a:round/>
            </a:ln>
          </p:spPr>
          <p:txBody>
            <a:bodyPr rtlCol="0" anchor="ctr"/>
            <a:lstStyle/>
            <a:p>
              <a:endParaRPr lang="en-US"/>
            </a:p>
          </p:txBody>
        </p:sp>
        <p:sp>
          <p:nvSpPr>
            <p:cNvPr id="323" name="Freeform: Shape 322">
              <a:extLst>
                <a:ext uri="{FF2B5EF4-FFF2-40B4-BE49-F238E27FC236}">
                  <a16:creationId xmlns:a16="http://schemas.microsoft.com/office/drawing/2014/main" id="{88F55552-1E39-462C-B35B-7F83FF4F1647}"/>
                </a:ext>
              </a:extLst>
            </p:cNvPr>
            <p:cNvSpPr/>
            <p:nvPr/>
          </p:nvSpPr>
          <p:spPr>
            <a:xfrm flipV="1">
              <a:off x="5750756" y="2618407"/>
              <a:ext cx="96559" cy="109388"/>
            </a:xfrm>
            <a:custGeom>
              <a:avLst/>
              <a:gdLst>
                <a:gd name="connsiteX0" fmla="*/ 96625 w 96559"/>
                <a:gd name="connsiteY0" fmla="*/ 59150 h 109388"/>
                <a:gd name="connsiteX1" fmla="*/ 96625 w 96559"/>
                <a:gd name="connsiteY1" fmla="*/ 50786 h 109388"/>
                <a:gd name="connsiteX2" fmla="*/ 17925 w 96559"/>
                <a:gd name="connsiteY2" fmla="*/ 50786 h 109388"/>
                <a:gd name="connsiteX3" fmla="*/ 28581 w 96559"/>
                <a:gd name="connsiteY3" fmla="*/ 23848 h 109388"/>
                <a:gd name="connsiteX4" fmla="*/ 55132 w 96559"/>
                <a:gd name="connsiteY4" fmla="*/ 14591 h 109388"/>
                <a:gd name="connsiteX5" fmla="*/ 74241 w 96559"/>
                <a:gd name="connsiteY5" fmla="*/ 17002 h 109388"/>
                <a:gd name="connsiteX6" fmla="*/ 92637 w 96559"/>
                <a:gd name="connsiteY6" fmla="*/ 24265 h 109388"/>
                <a:gd name="connsiteX7" fmla="*/ 92637 w 96559"/>
                <a:gd name="connsiteY7" fmla="*/ 8072 h 109388"/>
                <a:gd name="connsiteX8" fmla="*/ 73735 w 96559"/>
                <a:gd name="connsiteY8" fmla="*/ 2119 h 109388"/>
                <a:gd name="connsiteX9" fmla="*/ 54120 w 96559"/>
                <a:gd name="connsiteY9" fmla="*/ 65 h 109388"/>
                <a:gd name="connsiteX10" fmla="*/ 14621 w 96559"/>
                <a:gd name="connsiteY10" fmla="*/ 14561 h 109388"/>
                <a:gd name="connsiteX11" fmla="*/ 66 w 96559"/>
                <a:gd name="connsiteY11" fmla="*/ 53852 h 109388"/>
                <a:gd name="connsiteX12" fmla="*/ 13877 w 96559"/>
                <a:gd name="connsiteY12" fmla="*/ 94423 h 109388"/>
                <a:gd name="connsiteX13" fmla="*/ 51143 w 96559"/>
                <a:gd name="connsiteY13" fmla="*/ 109454 h 109388"/>
                <a:gd name="connsiteX14" fmla="*/ 84391 w 96559"/>
                <a:gd name="connsiteY14" fmla="*/ 95911 h 109388"/>
                <a:gd name="connsiteX15" fmla="*/ 96625 w 96559"/>
                <a:gd name="connsiteY15" fmla="*/ 59150 h 109388"/>
                <a:gd name="connsiteX16" fmla="*/ 79510 w 96559"/>
                <a:gd name="connsiteY16" fmla="*/ 64181 h 109388"/>
                <a:gd name="connsiteX17" fmla="*/ 71652 w 96559"/>
                <a:gd name="connsiteY17" fmla="*/ 86564 h 109388"/>
                <a:gd name="connsiteX18" fmla="*/ 51322 w 96559"/>
                <a:gd name="connsiteY18" fmla="*/ 94958 h 109388"/>
                <a:gd name="connsiteX19" fmla="*/ 28402 w 96559"/>
                <a:gd name="connsiteY19" fmla="*/ 86862 h 109388"/>
                <a:gd name="connsiteX20" fmla="*/ 18490 w 96559"/>
                <a:gd name="connsiteY20" fmla="*/ 64062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625" y="59150"/>
                  </a:moveTo>
                  <a:lnTo>
                    <a:pt x="96625" y="50786"/>
                  </a:lnTo>
                  <a:lnTo>
                    <a:pt x="17925" y="50786"/>
                  </a:lnTo>
                  <a:cubicBezTo>
                    <a:pt x="18679" y="38999"/>
                    <a:pt x="22231" y="30020"/>
                    <a:pt x="28581" y="23848"/>
                  </a:cubicBezTo>
                  <a:cubicBezTo>
                    <a:pt x="34931" y="17677"/>
                    <a:pt x="43781" y="14591"/>
                    <a:pt x="55132" y="14591"/>
                  </a:cubicBezTo>
                  <a:cubicBezTo>
                    <a:pt x="61700" y="14591"/>
                    <a:pt x="68070" y="15395"/>
                    <a:pt x="74241" y="17002"/>
                  </a:cubicBezTo>
                  <a:cubicBezTo>
                    <a:pt x="80413" y="18609"/>
                    <a:pt x="86545" y="21030"/>
                    <a:pt x="92637" y="24265"/>
                  </a:cubicBezTo>
                  <a:lnTo>
                    <a:pt x="92637" y="8072"/>
                  </a:lnTo>
                  <a:cubicBezTo>
                    <a:pt x="86485" y="5473"/>
                    <a:pt x="80185" y="3488"/>
                    <a:pt x="73735" y="2119"/>
                  </a:cubicBezTo>
                  <a:cubicBezTo>
                    <a:pt x="67286" y="750"/>
                    <a:pt x="60748" y="65"/>
                    <a:pt x="54120" y="65"/>
                  </a:cubicBezTo>
                  <a:cubicBezTo>
                    <a:pt x="37491" y="65"/>
                    <a:pt x="24325" y="4897"/>
                    <a:pt x="14621" y="14561"/>
                  </a:cubicBezTo>
                  <a:cubicBezTo>
                    <a:pt x="4917" y="24245"/>
                    <a:pt x="66" y="37342"/>
                    <a:pt x="66" y="53852"/>
                  </a:cubicBezTo>
                  <a:cubicBezTo>
                    <a:pt x="66" y="70898"/>
                    <a:pt x="4669" y="84421"/>
                    <a:pt x="13877" y="94423"/>
                  </a:cubicBezTo>
                  <a:cubicBezTo>
                    <a:pt x="23084" y="104444"/>
                    <a:pt x="35507" y="109454"/>
                    <a:pt x="51143" y="109454"/>
                  </a:cubicBezTo>
                  <a:cubicBezTo>
                    <a:pt x="65153" y="109454"/>
                    <a:pt x="76236" y="104940"/>
                    <a:pt x="84391" y="95911"/>
                  </a:cubicBezTo>
                  <a:cubicBezTo>
                    <a:pt x="92547" y="86902"/>
                    <a:pt x="96625" y="74648"/>
                    <a:pt x="96625" y="59150"/>
                  </a:cubicBezTo>
                  <a:close/>
                  <a:moveTo>
                    <a:pt x="79510" y="64181"/>
                  </a:moveTo>
                  <a:cubicBezTo>
                    <a:pt x="79391" y="73527"/>
                    <a:pt x="76771" y="80988"/>
                    <a:pt x="71652" y="86564"/>
                  </a:cubicBezTo>
                  <a:cubicBezTo>
                    <a:pt x="66532" y="92160"/>
                    <a:pt x="59756" y="94958"/>
                    <a:pt x="51322" y="94958"/>
                  </a:cubicBezTo>
                  <a:cubicBezTo>
                    <a:pt x="41777" y="94958"/>
                    <a:pt x="34137" y="92260"/>
                    <a:pt x="28402" y="86862"/>
                  </a:cubicBezTo>
                  <a:cubicBezTo>
                    <a:pt x="22668" y="81465"/>
                    <a:pt x="19364" y="73864"/>
                    <a:pt x="18490" y="64062"/>
                  </a:cubicBezTo>
                  <a:close/>
                </a:path>
              </a:pathLst>
            </a:custGeom>
            <a:solidFill>
              <a:srgbClr val="000000"/>
            </a:solidFill>
            <a:ln w="1905" cap="flat">
              <a:noFill/>
              <a:prstDash val="solid"/>
              <a:round/>
            </a:ln>
          </p:spPr>
          <p:txBody>
            <a:bodyPr rtlCol="0" anchor="ctr"/>
            <a:lstStyle/>
            <a:p>
              <a:endParaRPr lang="en-US"/>
            </a:p>
          </p:txBody>
        </p:sp>
        <p:sp>
          <p:nvSpPr>
            <p:cNvPr id="324" name="Freeform: Shape 323">
              <a:extLst>
                <a:ext uri="{FF2B5EF4-FFF2-40B4-BE49-F238E27FC236}">
                  <a16:creationId xmlns:a16="http://schemas.microsoft.com/office/drawing/2014/main" id="{4534FB64-C911-4512-B7DC-DE91BD5BBA16}"/>
                </a:ext>
              </a:extLst>
            </p:cNvPr>
            <p:cNvSpPr/>
            <p:nvPr/>
          </p:nvSpPr>
          <p:spPr>
            <a:xfrm flipV="1">
              <a:off x="5862571" y="2591320"/>
              <a:ext cx="65008" cy="133766"/>
            </a:xfrm>
            <a:custGeom>
              <a:avLst/>
              <a:gdLst>
                <a:gd name="connsiteX0" fmla="*/ 29847 w 65008"/>
                <a:gd name="connsiteY0" fmla="*/ 133824 h 133766"/>
                <a:gd name="connsiteX1" fmla="*/ 29847 w 65008"/>
                <a:gd name="connsiteY1" fmla="*/ 104237 h 133766"/>
                <a:gd name="connsiteX2" fmla="*/ 65090 w 65008"/>
                <a:gd name="connsiteY2" fmla="*/ 104237 h 133766"/>
                <a:gd name="connsiteX3" fmla="*/ 65090 w 65008"/>
                <a:gd name="connsiteY3" fmla="*/ 90931 h 133766"/>
                <a:gd name="connsiteX4" fmla="*/ 29847 w 65008"/>
                <a:gd name="connsiteY4" fmla="*/ 90931 h 133766"/>
                <a:gd name="connsiteX5" fmla="*/ 29847 w 65008"/>
                <a:gd name="connsiteY5" fmla="*/ 34377 h 133766"/>
                <a:gd name="connsiteX6" fmla="*/ 33330 w 65008"/>
                <a:gd name="connsiteY6" fmla="*/ 18005 h 133766"/>
                <a:gd name="connsiteX7" fmla="*/ 47528 w 65008"/>
                <a:gd name="connsiteY7" fmla="*/ 14374 h 133766"/>
                <a:gd name="connsiteX8" fmla="*/ 65090 w 65008"/>
                <a:gd name="connsiteY8" fmla="*/ 14374 h 133766"/>
                <a:gd name="connsiteX9" fmla="*/ 65090 w 65008"/>
                <a:gd name="connsiteY9" fmla="*/ 57 h 133766"/>
                <a:gd name="connsiteX10" fmla="*/ 47528 w 65008"/>
                <a:gd name="connsiteY10" fmla="*/ 57 h 133766"/>
                <a:gd name="connsiteX11" fmla="*/ 20174 w 65008"/>
                <a:gd name="connsiteY11" fmla="*/ 7439 h 133766"/>
                <a:gd name="connsiteX12" fmla="*/ 12643 w 65008"/>
                <a:gd name="connsiteY12" fmla="*/ 34377 h 133766"/>
                <a:gd name="connsiteX13" fmla="*/ 12643 w 65008"/>
                <a:gd name="connsiteY13" fmla="*/ 90931 h 133766"/>
                <a:gd name="connsiteX14" fmla="*/ 82 w 65008"/>
                <a:gd name="connsiteY14" fmla="*/ 90931 h 133766"/>
                <a:gd name="connsiteX15" fmla="*/ 82 w 65008"/>
                <a:gd name="connsiteY15" fmla="*/ 104237 h 133766"/>
                <a:gd name="connsiteX16" fmla="*/ 12643 w 65008"/>
                <a:gd name="connsiteY16" fmla="*/ 104237 h 133766"/>
                <a:gd name="connsiteX17" fmla="*/ 12643 w 65008"/>
                <a:gd name="connsiteY17" fmla="*/ 133824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29847" y="133824"/>
                  </a:moveTo>
                  <a:lnTo>
                    <a:pt x="29847" y="104237"/>
                  </a:lnTo>
                  <a:lnTo>
                    <a:pt x="65090" y="104237"/>
                  </a:lnTo>
                  <a:lnTo>
                    <a:pt x="65090" y="90931"/>
                  </a:lnTo>
                  <a:lnTo>
                    <a:pt x="29847" y="90931"/>
                  </a:lnTo>
                  <a:lnTo>
                    <a:pt x="29847" y="34377"/>
                  </a:lnTo>
                  <a:cubicBezTo>
                    <a:pt x="29847" y="25883"/>
                    <a:pt x="31008" y="20426"/>
                    <a:pt x="33330" y="18005"/>
                  </a:cubicBezTo>
                  <a:cubicBezTo>
                    <a:pt x="35652" y="15585"/>
                    <a:pt x="40384" y="14374"/>
                    <a:pt x="47528" y="14374"/>
                  </a:cubicBezTo>
                  <a:lnTo>
                    <a:pt x="65090" y="14374"/>
                  </a:lnTo>
                  <a:lnTo>
                    <a:pt x="65090" y="57"/>
                  </a:lnTo>
                  <a:lnTo>
                    <a:pt x="47528" y="57"/>
                  </a:lnTo>
                  <a:cubicBezTo>
                    <a:pt x="34312" y="57"/>
                    <a:pt x="25194" y="2517"/>
                    <a:pt x="20174" y="7439"/>
                  </a:cubicBezTo>
                  <a:cubicBezTo>
                    <a:pt x="15153" y="12380"/>
                    <a:pt x="12643" y="21359"/>
                    <a:pt x="12643" y="34377"/>
                  </a:cubicBezTo>
                  <a:lnTo>
                    <a:pt x="12643" y="90931"/>
                  </a:lnTo>
                  <a:lnTo>
                    <a:pt x="82" y="90931"/>
                  </a:lnTo>
                  <a:lnTo>
                    <a:pt x="82" y="104237"/>
                  </a:lnTo>
                  <a:lnTo>
                    <a:pt x="12643" y="104237"/>
                  </a:lnTo>
                  <a:lnTo>
                    <a:pt x="12643" y="133824"/>
                  </a:lnTo>
                  <a:close/>
                </a:path>
              </a:pathLst>
            </a:custGeom>
            <a:solidFill>
              <a:srgbClr val="000000"/>
            </a:solidFill>
            <a:ln w="1905" cap="flat">
              <a:noFill/>
              <a:prstDash val="solid"/>
              <a:round/>
            </a:ln>
          </p:spPr>
          <p:txBody>
            <a:bodyPr rtlCol="0" anchor="ctr"/>
            <a:lstStyle/>
            <a:p>
              <a:endParaRPr lang="en-US"/>
            </a:p>
          </p:txBody>
        </p:sp>
        <p:sp>
          <p:nvSpPr>
            <p:cNvPr id="325" name="Freeform: Shape 324">
              <a:extLst>
                <a:ext uri="{FF2B5EF4-FFF2-40B4-BE49-F238E27FC236}">
                  <a16:creationId xmlns:a16="http://schemas.microsoft.com/office/drawing/2014/main" id="{BCE66FCE-D00B-4367-AEAA-217C5ECF94C5}"/>
                </a:ext>
              </a:extLst>
            </p:cNvPr>
            <p:cNvSpPr/>
            <p:nvPr/>
          </p:nvSpPr>
          <p:spPr>
            <a:xfrm flipV="1">
              <a:off x="5949439" y="2580337"/>
              <a:ext cx="87272" cy="144750"/>
            </a:xfrm>
            <a:custGeom>
              <a:avLst/>
              <a:gdLst>
                <a:gd name="connsiteX0" fmla="*/ 87347 w 87272"/>
                <a:gd name="connsiteY0" fmla="*/ 62948 h 144750"/>
                <a:gd name="connsiteX1" fmla="*/ 87347 w 87272"/>
                <a:gd name="connsiteY1" fmla="*/ 54 h 144750"/>
                <a:gd name="connsiteX2" fmla="*/ 70232 w 87272"/>
                <a:gd name="connsiteY2" fmla="*/ 54 h 144750"/>
                <a:gd name="connsiteX3" fmla="*/ 70232 w 87272"/>
                <a:gd name="connsiteY3" fmla="*/ 62383 h 144750"/>
                <a:gd name="connsiteX4" fmla="*/ 64458 w 87272"/>
                <a:gd name="connsiteY4" fmla="*/ 84499 h 144750"/>
                <a:gd name="connsiteX5" fmla="*/ 47164 w 87272"/>
                <a:gd name="connsiteY5" fmla="*/ 91851 h 144750"/>
                <a:gd name="connsiteX6" fmla="*/ 25286 w 87272"/>
                <a:gd name="connsiteY6" fmla="*/ 83010 h 144750"/>
                <a:gd name="connsiteX7" fmla="*/ 17279 w 87272"/>
                <a:gd name="connsiteY7" fmla="*/ 58930 h 144750"/>
                <a:gd name="connsiteX8" fmla="*/ 17279 w 87272"/>
                <a:gd name="connsiteY8" fmla="*/ 54 h 144750"/>
                <a:gd name="connsiteX9" fmla="*/ 75 w 87272"/>
                <a:gd name="connsiteY9" fmla="*/ 54 h 144750"/>
                <a:gd name="connsiteX10" fmla="*/ 75 w 87272"/>
                <a:gd name="connsiteY10" fmla="*/ 144804 h 144750"/>
                <a:gd name="connsiteX11" fmla="*/ 17279 w 87272"/>
                <a:gd name="connsiteY11" fmla="*/ 144804 h 144750"/>
                <a:gd name="connsiteX12" fmla="*/ 17279 w 87272"/>
                <a:gd name="connsiteY12" fmla="*/ 88041 h 144750"/>
                <a:gd name="connsiteX13" fmla="*/ 31745 w 87272"/>
                <a:gd name="connsiteY13" fmla="*/ 102090 h 144750"/>
                <a:gd name="connsiteX14" fmla="*/ 50974 w 87272"/>
                <a:gd name="connsiteY14" fmla="*/ 106734 h 144750"/>
                <a:gd name="connsiteX15" fmla="*/ 78120 w 87272"/>
                <a:gd name="connsiteY15" fmla="*/ 95631 h 144750"/>
                <a:gd name="connsiteX16" fmla="*/ 87347 w 87272"/>
                <a:gd name="connsiteY16" fmla="*/ 62948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44750">
                  <a:moveTo>
                    <a:pt x="87347" y="62948"/>
                  </a:moveTo>
                  <a:lnTo>
                    <a:pt x="87347" y="54"/>
                  </a:lnTo>
                  <a:lnTo>
                    <a:pt x="70232" y="54"/>
                  </a:lnTo>
                  <a:lnTo>
                    <a:pt x="70232" y="62383"/>
                  </a:lnTo>
                  <a:cubicBezTo>
                    <a:pt x="70232" y="72245"/>
                    <a:pt x="68307" y="79617"/>
                    <a:pt x="64458" y="84499"/>
                  </a:cubicBezTo>
                  <a:cubicBezTo>
                    <a:pt x="60608" y="89400"/>
                    <a:pt x="54843" y="91851"/>
                    <a:pt x="47164" y="91851"/>
                  </a:cubicBezTo>
                  <a:cubicBezTo>
                    <a:pt x="37917" y="91851"/>
                    <a:pt x="30624" y="88904"/>
                    <a:pt x="25286" y="83010"/>
                  </a:cubicBezTo>
                  <a:cubicBezTo>
                    <a:pt x="19948" y="77137"/>
                    <a:pt x="17279" y="69110"/>
                    <a:pt x="17279" y="58930"/>
                  </a:cubicBezTo>
                  <a:lnTo>
                    <a:pt x="17279" y="54"/>
                  </a:lnTo>
                  <a:lnTo>
                    <a:pt x="75" y="54"/>
                  </a:lnTo>
                  <a:lnTo>
                    <a:pt x="75" y="144804"/>
                  </a:lnTo>
                  <a:lnTo>
                    <a:pt x="17279" y="144804"/>
                  </a:lnTo>
                  <a:lnTo>
                    <a:pt x="17279" y="88041"/>
                  </a:lnTo>
                  <a:cubicBezTo>
                    <a:pt x="21387" y="94312"/>
                    <a:pt x="26209" y="98995"/>
                    <a:pt x="31745" y="102090"/>
                  </a:cubicBezTo>
                  <a:cubicBezTo>
                    <a:pt x="37302" y="105186"/>
                    <a:pt x="43711" y="106734"/>
                    <a:pt x="50974" y="106734"/>
                  </a:cubicBezTo>
                  <a:cubicBezTo>
                    <a:pt x="62940" y="106734"/>
                    <a:pt x="71988" y="103033"/>
                    <a:pt x="78120" y="95631"/>
                  </a:cubicBezTo>
                  <a:cubicBezTo>
                    <a:pt x="84272" y="88229"/>
                    <a:pt x="87347" y="77335"/>
                    <a:pt x="87347" y="62948"/>
                  </a:cubicBezTo>
                  <a:close/>
                </a:path>
              </a:pathLst>
            </a:custGeom>
            <a:solidFill>
              <a:srgbClr val="000000"/>
            </a:solidFill>
            <a:ln w="1905" cap="flat">
              <a:noFill/>
              <a:prstDash val="solid"/>
              <a:round/>
            </a:ln>
          </p:spPr>
          <p:txBody>
            <a:bodyPr rtlCol="0" anchor="ctr"/>
            <a:lstStyle/>
            <a:p>
              <a:endParaRPr lang="en-US"/>
            </a:p>
          </p:txBody>
        </p:sp>
        <p:sp>
          <p:nvSpPr>
            <p:cNvPr id="326" name="Freeform: Shape 325">
              <a:extLst>
                <a:ext uri="{FF2B5EF4-FFF2-40B4-BE49-F238E27FC236}">
                  <a16:creationId xmlns:a16="http://schemas.microsoft.com/office/drawing/2014/main" id="{15D177DA-3AD1-4F54-892C-2A57C4A4061F}"/>
                </a:ext>
              </a:extLst>
            </p:cNvPr>
            <p:cNvSpPr/>
            <p:nvPr/>
          </p:nvSpPr>
          <p:spPr>
            <a:xfrm flipV="1">
              <a:off x="6063389" y="2618407"/>
              <a:ext cx="95637" cy="109388"/>
            </a:xfrm>
            <a:custGeom>
              <a:avLst/>
              <a:gdLst>
                <a:gd name="connsiteX0" fmla="*/ 47886 w 95637"/>
                <a:gd name="connsiteY0" fmla="*/ 94958 h 109388"/>
                <a:gd name="connsiteX1" fmla="*/ 26127 w 95637"/>
                <a:gd name="connsiteY1" fmla="*/ 84213 h 109388"/>
                <a:gd name="connsiteX2" fmla="*/ 18120 w 95637"/>
                <a:gd name="connsiteY2" fmla="*/ 54775 h 109388"/>
                <a:gd name="connsiteX3" fmla="*/ 26067 w 95637"/>
                <a:gd name="connsiteY3" fmla="*/ 25337 h 109388"/>
                <a:gd name="connsiteX4" fmla="*/ 47886 w 95637"/>
                <a:gd name="connsiteY4" fmla="*/ 14591 h 109388"/>
                <a:gd name="connsiteX5" fmla="*/ 69555 w 95637"/>
                <a:gd name="connsiteY5" fmla="*/ 25366 h 109388"/>
                <a:gd name="connsiteX6" fmla="*/ 77562 w 95637"/>
                <a:gd name="connsiteY6" fmla="*/ 54775 h 109388"/>
                <a:gd name="connsiteX7" fmla="*/ 69555 w 95637"/>
                <a:gd name="connsiteY7" fmla="*/ 84124 h 109388"/>
                <a:gd name="connsiteX8" fmla="*/ 47886 w 95637"/>
                <a:gd name="connsiteY8" fmla="*/ 94958 h 109388"/>
                <a:gd name="connsiteX9" fmla="*/ 47886 w 95637"/>
                <a:gd name="connsiteY9" fmla="*/ 109454 h 109388"/>
                <a:gd name="connsiteX10" fmla="*/ 82950 w 95637"/>
                <a:gd name="connsiteY10" fmla="*/ 94928 h 109388"/>
                <a:gd name="connsiteX11" fmla="*/ 95719 w 95637"/>
                <a:gd name="connsiteY11" fmla="*/ 54775 h 109388"/>
                <a:gd name="connsiteX12" fmla="*/ 82950 w 95637"/>
                <a:gd name="connsiteY12" fmla="*/ 14621 h 109388"/>
                <a:gd name="connsiteX13" fmla="*/ 47886 w 95637"/>
                <a:gd name="connsiteY13" fmla="*/ 65 h 109388"/>
                <a:gd name="connsiteX14" fmla="*/ 12762 w 95637"/>
                <a:gd name="connsiteY14" fmla="*/ 14621 h 109388"/>
                <a:gd name="connsiteX15" fmla="*/ 82 w 95637"/>
                <a:gd name="connsiteY15" fmla="*/ 54775 h 109388"/>
                <a:gd name="connsiteX16" fmla="*/ 12762 w 95637"/>
                <a:gd name="connsiteY16" fmla="*/ 94928 h 109388"/>
                <a:gd name="connsiteX17" fmla="*/ 47886 w 95637"/>
                <a:gd name="connsiteY17" fmla="*/ 109454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637" h="109388">
                  <a:moveTo>
                    <a:pt x="47886" y="94958"/>
                  </a:moveTo>
                  <a:cubicBezTo>
                    <a:pt x="38718" y="94958"/>
                    <a:pt x="31465" y="91376"/>
                    <a:pt x="26127" y="84213"/>
                  </a:cubicBezTo>
                  <a:cubicBezTo>
                    <a:pt x="20789" y="77049"/>
                    <a:pt x="18120" y="67236"/>
                    <a:pt x="18120" y="54775"/>
                  </a:cubicBezTo>
                  <a:cubicBezTo>
                    <a:pt x="18120" y="42313"/>
                    <a:pt x="20769" y="32500"/>
                    <a:pt x="26067" y="25337"/>
                  </a:cubicBezTo>
                  <a:cubicBezTo>
                    <a:pt x="31386" y="18173"/>
                    <a:pt x="38658" y="14591"/>
                    <a:pt x="47886" y="14591"/>
                  </a:cubicBezTo>
                  <a:cubicBezTo>
                    <a:pt x="57014" y="14591"/>
                    <a:pt x="64237" y="18183"/>
                    <a:pt x="69555" y="25366"/>
                  </a:cubicBezTo>
                  <a:cubicBezTo>
                    <a:pt x="74893" y="32569"/>
                    <a:pt x="77562" y="42372"/>
                    <a:pt x="77562" y="54775"/>
                  </a:cubicBezTo>
                  <a:cubicBezTo>
                    <a:pt x="77562" y="67117"/>
                    <a:pt x="74893" y="76901"/>
                    <a:pt x="69555" y="84124"/>
                  </a:cubicBezTo>
                  <a:cubicBezTo>
                    <a:pt x="64237" y="91347"/>
                    <a:pt x="57014" y="94958"/>
                    <a:pt x="47886" y="94958"/>
                  </a:cubicBezTo>
                  <a:close/>
                  <a:moveTo>
                    <a:pt x="47886" y="109454"/>
                  </a:moveTo>
                  <a:cubicBezTo>
                    <a:pt x="62769" y="109454"/>
                    <a:pt x="74457" y="104612"/>
                    <a:pt x="82950" y="94928"/>
                  </a:cubicBezTo>
                  <a:cubicBezTo>
                    <a:pt x="91463" y="85265"/>
                    <a:pt x="95719" y="71880"/>
                    <a:pt x="95719" y="54775"/>
                  </a:cubicBezTo>
                  <a:cubicBezTo>
                    <a:pt x="95719" y="37729"/>
                    <a:pt x="91463" y="24344"/>
                    <a:pt x="82950" y="14621"/>
                  </a:cubicBezTo>
                  <a:cubicBezTo>
                    <a:pt x="74457" y="4917"/>
                    <a:pt x="62769" y="65"/>
                    <a:pt x="47886" y="65"/>
                  </a:cubicBezTo>
                  <a:cubicBezTo>
                    <a:pt x="32943" y="65"/>
                    <a:pt x="21236" y="4917"/>
                    <a:pt x="12762" y="14621"/>
                  </a:cubicBezTo>
                  <a:cubicBezTo>
                    <a:pt x="4309" y="24344"/>
                    <a:pt x="82" y="37729"/>
                    <a:pt x="82" y="54775"/>
                  </a:cubicBezTo>
                  <a:cubicBezTo>
                    <a:pt x="82" y="71880"/>
                    <a:pt x="4309" y="85265"/>
                    <a:pt x="12762" y="94928"/>
                  </a:cubicBezTo>
                  <a:cubicBezTo>
                    <a:pt x="21236" y="104612"/>
                    <a:pt x="32943" y="109454"/>
                    <a:pt x="47886" y="109454"/>
                  </a:cubicBezTo>
                  <a:close/>
                </a:path>
              </a:pathLst>
            </a:custGeom>
            <a:solidFill>
              <a:srgbClr val="000000"/>
            </a:solidFill>
            <a:ln w="1905" cap="flat">
              <a:noFill/>
              <a:prstDash val="solid"/>
              <a:round/>
            </a:ln>
          </p:spPr>
          <p:txBody>
            <a:bodyPr rtlCol="0" anchor="ctr"/>
            <a:lstStyle/>
            <a:p>
              <a:endParaRPr lang="en-US"/>
            </a:p>
          </p:txBody>
        </p:sp>
        <p:sp>
          <p:nvSpPr>
            <p:cNvPr id="327" name="Freeform: Shape 326">
              <a:extLst>
                <a:ext uri="{FF2B5EF4-FFF2-40B4-BE49-F238E27FC236}">
                  <a16:creationId xmlns:a16="http://schemas.microsoft.com/office/drawing/2014/main" id="{B29B97D5-E542-44A9-A073-531A6F0380AD}"/>
                </a:ext>
              </a:extLst>
            </p:cNvPr>
            <p:cNvSpPr/>
            <p:nvPr/>
          </p:nvSpPr>
          <p:spPr>
            <a:xfrm flipV="1">
              <a:off x="6179939" y="2580337"/>
              <a:ext cx="93106" cy="147458"/>
            </a:xfrm>
            <a:custGeom>
              <a:avLst/>
              <a:gdLst>
                <a:gd name="connsiteX0" fmla="*/ 76080 w 93106"/>
                <a:gd name="connsiteY0" fmla="*/ 91137 h 147458"/>
                <a:gd name="connsiteX1" fmla="*/ 76080 w 93106"/>
                <a:gd name="connsiteY1" fmla="*/ 147513 h 147458"/>
                <a:gd name="connsiteX2" fmla="*/ 93196 w 93106"/>
                <a:gd name="connsiteY2" fmla="*/ 147513 h 147458"/>
                <a:gd name="connsiteX3" fmla="*/ 93196 w 93106"/>
                <a:gd name="connsiteY3" fmla="*/ 2763 h 147458"/>
                <a:gd name="connsiteX4" fmla="*/ 76080 w 93106"/>
                <a:gd name="connsiteY4" fmla="*/ 2763 h 147458"/>
                <a:gd name="connsiteX5" fmla="*/ 76080 w 93106"/>
                <a:gd name="connsiteY5" fmla="*/ 18390 h 147458"/>
                <a:gd name="connsiteX6" fmla="*/ 62448 w 93106"/>
                <a:gd name="connsiteY6" fmla="*/ 4579 h 147458"/>
                <a:gd name="connsiteX7" fmla="*/ 42684 w 93106"/>
                <a:gd name="connsiteY7" fmla="*/ 54 h 147458"/>
                <a:gd name="connsiteX8" fmla="*/ 11936 w 93106"/>
                <a:gd name="connsiteY8" fmla="*/ 15116 h 147458"/>
                <a:gd name="connsiteX9" fmla="*/ 89 w 93106"/>
                <a:gd name="connsiteY9" fmla="*/ 54764 h 147458"/>
                <a:gd name="connsiteX10" fmla="*/ 11936 w 93106"/>
                <a:gd name="connsiteY10" fmla="*/ 94382 h 147458"/>
                <a:gd name="connsiteX11" fmla="*/ 42684 w 93106"/>
                <a:gd name="connsiteY11" fmla="*/ 109443 h 147458"/>
                <a:gd name="connsiteX12" fmla="*/ 62448 w 93106"/>
                <a:gd name="connsiteY12" fmla="*/ 104919 h 147458"/>
                <a:gd name="connsiteX13" fmla="*/ 76080 w 93106"/>
                <a:gd name="connsiteY13" fmla="*/ 91137 h 147458"/>
                <a:gd name="connsiteX14" fmla="*/ 17770 w 93106"/>
                <a:gd name="connsiteY14" fmla="*/ 54764 h 147458"/>
                <a:gd name="connsiteX15" fmla="*/ 25539 w 93106"/>
                <a:gd name="connsiteY15" fmla="*/ 25147 h 147458"/>
                <a:gd name="connsiteX16" fmla="*/ 46880 w 93106"/>
                <a:gd name="connsiteY16" fmla="*/ 14401 h 147458"/>
                <a:gd name="connsiteX17" fmla="*/ 68252 w 93106"/>
                <a:gd name="connsiteY17" fmla="*/ 25147 h 147458"/>
                <a:gd name="connsiteX18" fmla="*/ 76080 w 93106"/>
                <a:gd name="connsiteY18" fmla="*/ 54764 h 147458"/>
                <a:gd name="connsiteX19" fmla="*/ 68252 w 93106"/>
                <a:gd name="connsiteY19" fmla="*/ 84381 h 147458"/>
                <a:gd name="connsiteX20" fmla="*/ 46880 w 93106"/>
                <a:gd name="connsiteY20" fmla="*/ 95126 h 147458"/>
                <a:gd name="connsiteX21" fmla="*/ 25539 w 93106"/>
                <a:gd name="connsiteY21" fmla="*/ 84381 h 147458"/>
                <a:gd name="connsiteX22" fmla="*/ 17770 w 93106"/>
                <a:gd name="connsiteY22" fmla="*/ 54764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080" y="91137"/>
                  </a:moveTo>
                  <a:lnTo>
                    <a:pt x="76080" y="147513"/>
                  </a:lnTo>
                  <a:lnTo>
                    <a:pt x="93196" y="147513"/>
                  </a:lnTo>
                  <a:lnTo>
                    <a:pt x="93196" y="2763"/>
                  </a:lnTo>
                  <a:lnTo>
                    <a:pt x="76080" y="2763"/>
                  </a:lnTo>
                  <a:lnTo>
                    <a:pt x="76080" y="18390"/>
                  </a:lnTo>
                  <a:cubicBezTo>
                    <a:pt x="72489" y="12199"/>
                    <a:pt x="67945" y="7595"/>
                    <a:pt x="62448" y="4579"/>
                  </a:cubicBezTo>
                  <a:cubicBezTo>
                    <a:pt x="56971" y="1563"/>
                    <a:pt x="50383" y="54"/>
                    <a:pt x="42684" y="54"/>
                  </a:cubicBezTo>
                  <a:cubicBezTo>
                    <a:pt x="30103" y="54"/>
                    <a:pt x="19853" y="5075"/>
                    <a:pt x="11936" y="15116"/>
                  </a:cubicBezTo>
                  <a:cubicBezTo>
                    <a:pt x="4038" y="25177"/>
                    <a:pt x="89" y="38393"/>
                    <a:pt x="89" y="54764"/>
                  </a:cubicBezTo>
                  <a:cubicBezTo>
                    <a:pt x="89" y="71135"/>
                    <a:pt x="4038" y="84341"/>
                    <a:pt x="11936" y="94382"/>
                  </a:cubicBezTo>
                  <a:cubicBezTo>
                    <a:pt x="19853" y="104423"/>
                    <a:pt x="30103" y="109443"/>
                    <a:pt x="42684" y="109443"/>
                  </a:cubicBezTo>
                  <a:cubicBezTo>
                    <a:pt x="50383" y="109443"/>
                    <a:pt x="56971" y="107935"/>
                    <a:pt x="62448" y="104919"/>
                  </a:cubicBezTo>
                  <a:cubicBezTo>
                    <a:pt x="67945" y="101922"/>
                    <a:pt x="72489" y="97328"/>
                    <a:pt x="76080" y="91137"/>
                  </a:cubicBezTo>
                  <a:close/>
                  <a:moveTo>
                    <a:pt x="17770" y="54764"/>
                  </a:moveTo>
                  <a:cubicBezTo>
                    <a:pt x="17770" y="42183"/>
                    <a:pt x="20359" y="32310"/>
                    <a:pt x="25539" y="25147"/>
                  </a:cubicBezTo>
                  <a:cubicBezTo>
                    <a:pt x="30718" y="17983"/>
                    <a:pt x="37832" y="14401"/>
                    <a:pt x="46880" y="14401"/>
                  </a:cubicBezTo>
                  <a:cubicBezTo>
                    <a:pt x="55929" y="14401"/>
                    <a:pt x="63053" y="17983"/>
                    <a:pt x="68252" y="25147"/>
                  </a:cubicBezTo>
                  <a:cubicBezTo>
                    <a:pt x="73471" y="32310"/>
                    <a:pt x="76080" y="42183"/>
                    <a:pt x="76080" y="54764"/>
                  </a:cubicBezTo>
                  <a:cubicBezTo>
                    <a:pt x="76080" y="67345"/>
                    <a:pt x="73471" y="77217"/>
                    <a:pt x="68252" y="84381"/>
                  </a:cubicBezTo>
                  <a:cubicBezTo>
                    <a:pt x="63053" y="91544"/>
                    <a:pt x="55929" y="95126"/>
                    <a:pt x="46880" y="95126"/>
                  </a:cubicBezTo>
                  <a:cubicBezTo>
                    <a:pt x="37832" y="95126"/>
                    <a:pt x="30718" y="91544"/>
                    <a:pt x="25539" y="84381"/>
                  </a:cubicBezTo>
                  <a:cubicBezTo>
                    <a:pt x="20359" y="77217"/>
                    <a:pt x="17770" y="67345"/>
                    <a:pt x="17770" y="54764"/>
                  </a:cubicBezTo>
                  <a:close/>
                </a:path>
              </a:pathLst>
            </a:custGeom>
            <a:solidFill>
              <a:srgbClr val="000000"/>
            </a:solidFill>
            <a:ln w="1905" cap="flat">
              <a:noFill/>
              <a:prstDash val="solid"/>
              <a:round/>
            </a:ln>
          </p:spPr>
          <p:txBody>
            <a:bodyPr rtlCol="0" anchor="ctr"/>
            <a:lstStyle/>
            <a:p>
              <a:endParaRPr lang="en-US"/>
            </a:p>
          </p:txBody>
        </p:sp>
      </p:grpSp>
      <p:sp>
        <p:nvSpPr>
          <p:cNvPr id="328" name="Freeform: Shape 327">
            <a:extLst>
              <a:ext uri="{FF2B5EF4-FFF2-40B4-BE49-F238E27FC236}">
                <a16:creationId xmlns:a16="http://schemas.microsoft.com/office/drawing/2014/main" id="{DE98ABD6-E732-4E6F-8179-A8876F322590}"/>
              </a:ext>
            </a:extLst>
          </p:cNvPr>
          <p:cNvSpPr/>
          <p:nvPr/>
        </p:nvSpPr>
        <p:spPr>
          <a:xfrm>
            <a:off x="4913779" y="2903368"/>
            <a:ext cx="304801" cy="19050"/>
          </a:xfrm>
          <a:custGeom>
            <a:avLst/>
            <a:gdLst>
              <a:gd name="connsiteX0" fmla="*/ 0 w 304801"/>
              <a:gd name="connsiteY0" fmla="*/ 0 h 19050"/>
              <a:gd name="connsiteX1" fmla="*/ 304802 w 304801"/>
              <a:gd name="connsiteY1" fmla="*/ 0 h 19050"/>
            </a:gdLst>
            <a:ahLst/>
            <a:cxnLst>
              <a:cxn ang="0">
                <a:pos x="connsiteX0" y="connsiteY0"/>
              </a:cxn>
              <a:cxn ang="0">
                <a:pos x="connsiteX1" y="connsiteY1"/>
              </a:cxn>
            </a:cxnLst>
            <a:rect l="l" t="t" r="r" b="b"/>
            <a:pathLst>
              <a:path w="304801" h="19050">
                <a:moveTo>
                  <a:pt x="0" y="0"/>
                </a:moveTo>
                <a:lnTo>
                  <a:pt x="304802" y="0"/>
                </a:lnTo>
              </a:path>
            </a:pathLst>
          </a:custGeom>
          <a:noFill/>
          <a:ln w="38100" cap="flat">
            <a:solidFill>
              <a:srgbClr val="000000"/>
            </a:solidFill>
            <a:custDash>
              <a:ds d="75000" sp="123750"/>
            </a:custDash>
            <a:round/>
          </a:ln>
        </p:spPr>
        <p:txBody>
          <a:bodyPr rtlCol="0" anchor="ctr"/>
          <a:lstStyle/>
          <a:p>
            <a:endParaRPr lang="en-US"/>
          </a:p>
        </p:txBody>
      </p:sp>
      <p:grpSp>
        <p:nvGrpSpPr>
          <p:cNvPr id="329" name="Graphic 4">
            <a:extLst>
              <a:ext uri="{FF2B5EF4-FFF2-40B4-BE49-F238E27FC236}">
                <a16:creationId xmlns:a16="http://schemas.microsoft.com/office/drawing/2014/main" id="{384BE76E-C3EE-4B53-A4D0-E2692D01BCF4}"/>
              </a:ext>
            </a:extLst>
          </p:cNvPr>
          <p:cNvGrpSpPr/>
          <p:nvPr/>
        </p:nvGrpSpPr>
        <p:grpSpPr>
          <a:xfrm>
            <a:off x="5349050" y="2840908"/>
            <a:ext cx="1586370" cy="147494"/>
            <a:chOff x="5349050" y="2840908"/>
            <a:chExt cx="1586370" cy="147494"/>
          </a:xfrm>
          <a:solidFill>
            <a:srgbClr val="000000"/>
          </a:solidFill>
        </p:grpSpPr>
        <p:sp>
          <p:nvSpPr>
            <p:cNvPr id="330" name="Freeform: Shape 329">
              <a:extLst>
                <a:ext uri="{FF2B5EF4-FFF2-40B4-BE49-F238E27FC236}">
                  <a16:creationId xmlns:a16="http://schemas.microsoft.com/office/drawing/2014/main" id="{83B11368-88C8-47E2-ACC5-F4163A1DF91C}"/>
                </a:ext>
              </a:extLst>
            </p:cNvPr>
            <p:cNvSpPr/>
            <p:nvPr/>
          </p:nvSpPr>
          <p:spPr>
            <a:xfrm flipV="1">
              <a:off x="5349050" y="2843599"/>
              <a:ext cx="89606" cy="115276"/>
            </a:xfrm>
            <a:custGeom>
              <a:avLst/>
              <a:gdLst>
                <a:gd name="connsiteX0" fmla="*/ 89646 w 89606"/>
                <a:gd name="connsiteY0" fmla="*/ 104772 h 115276"/>
                <a:gd name="connsiteX1" fmla="*/ 89646 w 89606"/>
                <a:gd name="connsiteY1" fmla="*/ 88937 h 115276"/>
                <a:gd name="connsiteX2" fmla="*/ 73454 w 89606"/>
                <a:gd name="connsiteY2" fmla="*/ 99485 h 115276"/>
                <a:gd name="connsiteX3" fmla="*/ 55190 w 89606"/>
                <a:gd name="connsiteY3" fmla="*/ 102986 h 115276"/>
                <a:gd name="connsiteX4" fmla="*/ 26019 w 89606"/>
                <a:gd name="connsiteY4" fmla="*/ 91342 h 115276"/>
                <a:gd name="connsiteX5" fmla="*/ 15899 w 89606"/>
                <a:gd name="connsiteY5" fmla="*/ 57671 h 115276"/>
                <a:gd name="connsiteX6" fmla="*/ 26019 w 89606"/>
                <a:gd name="connsiteY6" fmla="*/ 24071 h 115276"/>
                <a:gd name="connsiteX7" fmla="*/ 55190 w 89606"/>
                <a:gd name="connsiteY7" fmla="*/ 12427 h 115276"/>
                <a:gd name="connsiteX8" fmla="*/ 73454 w 89606"/>
                <a:gd name="connsiteY8" fmla="*/ 15927 h 115276"/>
                <a:gd name="connsiteX9" fmla="*/ 89646 w 89606"/>
                <a:gd name="connsiteY9" fmla="*/ 26500 h 115276"/>
                <a:gd name="connsiteX10" fmla="*/ 89646 w 89606"/>
                <a:gd name="connsiteY10" fmla="*/ 10784 h 115276"/>
                <a:gd name="connsiteX11" fmla="*/ 72930 w 89606"/>
                <a:gd name="connsiteY11" fmla="*/ 2735 h 115276"/>
                <a:gd name="connsiteX12" fmla="*/ 54309 w 89606"/>
                <a:gd name="connsiteY12" fmla="*/ 68 h 115276"/>
                <a:gd name="connsiteX13" fmla="*/ 14542 w 89606"/>
                <a:gd name="connsiteY13" fmla="*/ 15499 h 115276"/>
                <a:gd name="connsiteX14" fmla="*/ 40 w 89606"/>
                <a:gd name="connsiteY14" fmla="*/ 57671 h 115276"/>
                <a:gd name="connsiteX15" fmla="*/ 14542 w 89606"/>
                <a:gd name="connsiteY15" fmla="*/ 99890 h 115276"/>
                <a:gd name="connsiteX16" fmla="*/ 54309 w 89606"/>
                <a:gd name="connsiteY16" fmla="*/ 115345 h 115276"/>
                <a:gd name="connsiteX17" fmla="*/ 73073 w 89606"/>
                <a:gd name="connsiteY17" fmla="*/ 112701 h 115276"/>
                <a:gd name="connsiteX18" fmla="*/ 89646 w 89606"/>
                <a:gd name="connsiteY18" fmla="*/ 10477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646" y="104772"/>
                  </a:moveTo>
                  <a:lnTo>
                    <a:pt x="89646" y="88937"/>
                  </a:lnTo>
                  <a:cubicBezTo>
                    <a:pt x="84582" y="93651"/>
                    <a:pt x="79185" y="97168"/>
                    <a:pt x="73454" y="99485"/>
                  </a:cubicBezTo>
                  <a:cubicBezTo>
                    <a:pt x="67723" y="101819"/>
                    <a:pt x="61635" y="102986"/>
                    <a:pt x="55190" y="102986"/>
                  </a:cubicBezTo>
                  <a:cubicBezTo>
                    <a:pt x="42490" y="102986"/>
                    <a:pt x="32766" y="99104"/>
                    <a:pt x="26019" y="91342"/>
                  </a:cubicBezTo>
                  <a:cubicBezTo>
                    <a:pt x="19273" y="83579"/>
                    <a:pt x="15899" y="72355"/>
                    <a:pt x="15899" y="57671"/>
                  </a:cubicBezTo>
                  <a:cubicBezTo>
                    <a:pt x="15899" y="43034"/>
                    <a:pt x="19273" y="31834"/>
                    <a:pt x="26019" y="24071"/>
                  </a:cubicBezTo>
                  <a:cubicBezTo>
                    <a:pt x="32766" y="16308"/>
                    <a:pt x="42490" y="12427"/>
                    <a:pt x="55190" y="12427"/>
                  </a:cubicBezTo>
                  <a:cubicBezTo>
                    <a:pt x="61635" y="12427"/>
                    <a:pt x="67723" y="13594"/>
                    <a:pt x="73454" y="15927"/>
                  </a:cubicBezTo>
                  <a:cubicBezTo>
                    <a:pt x="79185" y="18261"/>
                    <a:pt x="84582" y="21785"/>
                    <a:pt x="89646" y="26500"/>
                  </a:cubicBezTo>
                  <a:lnTo>
                    <a:pt x="89646" y="10784"/>
                  </a:lnTo>
                  <a:cubicBezTo>
                    <a:pt x="84392" y="7212"/>
                    <a:pt x="78820" y="4529"/>
                    <a:pt x="72930" y="2735"/>
                  </a:cubicBezTo>
                  <a:cubicBezTo>
                    <a:pt x="67056" y="957"/>
                    <a:pt x="60849" y="68"/>
                    <a:pt x="54309" y="68"/>
                  </a:cubicBezTo>
                  <a:cubicBezTo>
                    <a:pt x="37481" y="68"/>
                    <a:pt x="24226" y="5212"/>
                    <a:pt x="14542" y="15499"/>
                  </a:cubicBezTo>
                  <a:cubicBezTo>
                    <a:pt x="4874" y="25802"/>
                    <a:pt x="40" y="39859"/>
                    <a:pt x="40" y="57671"/>
                  </a:cubicBezTo>
                  <a:cubicBezTo>
                    <a:pt x="40" y="75530"/>
                    <a:pt x="4874" y="89603"/>
                    <a:pt x="14542" y="99890"/>
                  </a:cubicBezTo>
                  <a:cubicBezTo>
                    <a:pt x="24226" y="110193"/>
                    <a:pt x="37481" y="115345"/>
                    <a:pt x="54309" y="115345"/>
                  </a:cubicBezTo>
                  <a:cubicBezTo>
                    <a:pt x="60945" y="115345"/>
                    <a:pt x="67199" y="114464"/>
                    <a:pt x="73073" y="112701"/>
                  </a:cubicBezTo>
                  <a:cubicBezTo>
                    <a:pt x="78963" y="110939"/>
                    <a:pt x="84487" y="108296"/>
                    <a:pt x="89646" y="104772"/>
                  </a:cubicBezTo>
                  <a:close/>
                </a:path>
              </a:pathLst>
            </a:custGeom>
            <a:solidFill>
              <a:srgbClr val="000000"/>
            </a:solidFill>
            <a:ln w="1524" cap="flat">
              <a:noFill/>
              <a:prstDash val="solid"/>
              <a:round/>
            </a:ln>
          </p:spPr>
          <p:txBody>
            <a:bodyPr rtlCol="0" anchor="ctr"/>
            <a:lstStyle/>
            <a:p>
              <a:endParaRPr lang="en-US"/>
            </a:p>
          </p:txBody>
        </p:sp>
        <p:sp>
          <p:nvSpPr>
            <p:cNvPr id="331" name="Freeform: Shape 330">
              <a:extLst>
                <a:ext uri="{FF2B5EF4-FFF2-40B4-BE49-F238E27FC236}">
                  <a16:creationId xmlns:a16="http://schemas.microsoft.com/office/drawing/2014/main" id="{FB31C8FF-8F51-490C-A7E9-869301846A38}"/>
                </a:ext>
              </a:extLst>
            </p:cNvPr>
            <p:cNvSpPr/>
            <p:nvPr/>
          </p:nvSpPr>
          <p:spPr>
            <a:xfrm flipV="1">
              <a:off x="5461272" y="2840908"/>
              <a:ext cx="13692" cy="115800"/>
            </a:xfrm>
            <a:custGeom>
              <a:avLst/>
              <a:gdLst>
                <a:gd name="connsiteX0" fmla="*/ 65 w 13692"/>
                <a:gd name="connsiteY0" fmla="*/ 115867 h 115800"/>
                <a:gd name="connsiteX1" fmla="*/ 13757 w 13692"/>
                <a:gd name="connsiteY1" fmla="*/ 115867 h 115800"/>
                <a:gd name="connsiteX2" fmla="*/ 13757 w 13692"/>
                <a:gd name="connsiteY2" fmla="*/ 67 h 115800"/>
                <a:gd name="connsiteX3" fmla="*/ 65 w 13692"/>
                <a:gd name="connsiteY3" fmla="*/ 67 h 115800"/>
              </a:gdLst>
              <a:ahLst/>
              <a:cxnLst>
                <a:cxn ang="0">
                  <a:pos x="connsiteX0" y="connsiteY0"/>
                </a:cxn>
                <a:cxn ang="0">
                  <a:pos x="connsiteX1" y="connsiteY1"/>
                </a:cxn>
                <a:cxn ang="0">
                  <a:pos x="connsiteX2" y="connsiteY2"/>
                </a:cxn>
                <a:cxn ang="0">
                  <a:pos x="connsiteX3" y="connsiteY3"/>
                </a:cxn>
              </a:cxnLst>
              <a:rect l="l" t="t" r="r" b="b"/>
              <a:pathLst>
                <a:path w="13692" h="115800">
                  <a:moveTo>
                    <a:pt x="65" y="115867"/>
                  </a:moveTo>
                  <a:lnTo>
                    <a:pt x="13757" y="115867"/>
                  </a:lnTo>
                  <a:lnTo>
                    <a:pt x="13757" y="67"/>
                  </a:lnTo>
                  <a:lnTo>
                    <a:pt x="65" y="67"/>
                  </a:lnTo>
                  <a:close/>
                </a:path>
              </a:pathLst>
            </a:custGeom>
            <a:solidFill>
              <a:srgbClr val="000000"/>
            </a:solidFill>
            <a:ln w="1524" cap="flat">
              <a:noFill/>
              <a:prstDash val="solid"/>
              <a:round/>
            </a:ln>
          </p:spPr>
          <p:txBody>
            <a:bodyPr rtlCol="0" anchor="ctr"/>
            <a:lstStyle/>
            <a:p>
              <a:endParaRPr lang="en-US"/>
            </a:p>
          </p:txBody>
        </p:sp>
        <p:sp>
          <p:nvSpPr>
            <p:cNvPr id="332" name="Freeform: Shape 331">
              <a:extLst>
                <a:ext uri="{FF2B5EF4-FFF2-40B4-BE49-F238E27FC236}">
                  <a16:creationId xmlns:a16="http://schemas.microsoft.com/office/drawing/2014/main" id="{2197AAA3-952A-41AB-A627-ACCE46E8072F}"/>
                </a:ext>
              </a:extLst>
            </p:cNvPr>
            <p:cNvSpPr/>
            <p:nvPr/>
          </p:nvSpPr>
          <p:spPr>
            <a:xfrm flipV="1">
              <a:off x="5503614" y="2840908"/>
              <a:ext cx="13692" cy="115800"/>
            </a:xfrm>
            <a:custGeom>
              <a:avLst/>
              <a:gdLst>
                <a:gd name="connsiteX0" fmla="*/ 67 w 13692"/>
                <a:gd name="connsiteY0" fmla="*/ 83410 h 115800"/>
                <a:gd name="connsiteX1" fmla="*/ 13759 w 13692"/>
                <a:gd name="connsiteY1" fmla="*/ 83410 h 115800"/>
                <a:gd name="connsiteX2" fmla="*/ 13759 w 13692"/>
                <a:gd name="connsiteY2" fmla="*/ 67 h 115800"/>
                <a:gd name="connsiteX3" fmla="*/ 67 w 13692"/>
                <a:gd name="connsiteY3" fmla="*/ 67 h 115800"/>
                <a:gd name="connsiteX4" fmla="*/ 67 w 13692"/>
                <a:gd name="connsiteY4" fmla="*/ 115867 h 115800"/>
                <a:gd name="connsiteX5" fmla="*/ 13759 w 13692"/>
                <a:gd name="connsiteY5" fmla="*/ 115867 h 115800"/>
                <a:gd name="connsiteX6" fmla="*/ 13759 w 13692"/>
                <a:gd name="connsiteY6" fmla="*/ 98508 h 115800"/>
                <a:gd name="connsiteX7" fmla="*/ 67 w 13692"/>
                <a:gd name="connsiteY7" fmla="*/ 98508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67" y="83410"/>
                  </a:moveTo>
                  <a:lnTo>
                    <a:pt x="13759" y="83410"/>
                  </a:lnTo>
                  <a:lnTo>
                    <a:pt x="13759" y="67"/>
                  </a:lnTo>
                  <a:lnTo>
                    <a:pt x="67" y="67"/>
                  </a:lnTo>
                  <a:close/>
                  <a:moveTo>
                    <a:pt x="67" y="115867"/>
                  </a:moveTo>
                  <a:lnTo>
                    <a:pt x="13759" y="115867"/>
                  </a:lnTo>
                  <a:lnTo>
                    <a:pt x="13759" y="98508"/>
                  </a:lnTo>
                  <a:lnTo>
                    <a:pt x="67" y="98508"/>
                  </a:lnTo>
                  <a:close/>
                </a:path>
              </a:pathLst>
            </a:custGeom>
            <a:solidFill>
              <a:srgbClr val="000000"/>
            </a:solidFill>
            <a:ln w="1524" cap="flat">
              <a:noFill/>
              <a:prstDash val="solid"/>
              <a:round/>
            </a:ln>
          </p:spPr>
          <p:txBody>
            <a:bodyPr rtlCol="0" anchor="ctr"/>
            <a:lstStyle/>
            <a:p>
              <a:endParaRPr lang="en-US"/>
            </a:p>
          </p:txBody>
        </p:sp>
        <p:sp>
          <p:nvSpPr>
            <p:cNvPr id="333" name="Freeform: Shape 332">
              <a:extLst>
                <a:ext uri="{FF2B5EF4-FFF2-40B4-BE49-F238E27FC236}">
                  <a16:creationId xmlns:a16="http://schemas.microsoft.com/office/drawing/2014/main" id="{D0DE5134-7663-4FE5-98FE-A52E7F488B8C}"/>
                </a:ext>
              </a:extLst>
            </p:cNvPr>
            <p:cNvSpPr/>
            <p:nvPr/>
          </p:nvSpPr>
          <p:spPr>
            <a:xfrm flipV="1">
              <a:off x="5545432" y="2871364"/>
              <a:ext cx="121681" cy="85344"/>
            </a:xfrm>
            <a:custGeom>
              <a:avLst/>
              <a:gdLst>
                <a:gd name="connsiteX0" fmla="*/ 65450 w 121681"/>
                <a:gd name="connsiteY0" fmla="*/ 67419 h 85344"/>
                <a:gd name="connsiteX1" fmla="*/ 77737 w 121681"/>
                <a:gd name="connsiteY1" fmla="*/ 81040 h 85344"/>
                <a:gd name="connsiteX2" fmla="*/ 94549 w 121681"/>
                <a:gd name="connsiteY2" fmla="*/ 85421 h 85344"/>
                <a:gd name="connsiteX3" fmla="*/ 114647 w 121681"/>
                <a:gd name="connsiteY3" fmla="*/ 76301 h 85344"/>
                <a:gd name="connsiteX4" fmla="*/ 121719 w 121681"/>
                <a:gd name="connsiteY4" fmla="*/ 50393 h 85344"/>
                <a:gd name="connsiteX5" fmla="*/ 121719 w 121681"/>
                <a:gd name="connsiteY5" fmla="*/ 77 h 85344"/>
                <a:gd name="connsiteX6" fmla="*/ 107956 w 121681"/>
                <a:gd name="connsiteY6" fmla="*/ 77 h 85344"/>
                <a:gd name="connsiteX7" fmla="*/ 107956 w 121681"/>
                <a:gd name="connsiteY7" fmla="*/ 49941 h 85344"/>
                <a:gd name="connsiteX8" fmla="*/ 103693 w 121681"/>
                <a:gd name="connsiteY8" fmla="*/ 67705 h 85344"/>
                <a:gd name="connsiteX9" fmla="*/ 90763 w 121681"/>
                <a:gd name="connsiteY9" fmla="*/ 73515 h 85344"/>
                <a:gd name="connsiteX10" fmla="*/ 73927 w 121681"/>
                <a:gd name="connsiteY10" fmla="*/ 66443 h 85344"/>
                <a:gd name="connsiteX11" fmla="*/ 67760 w 121681"/>
                <a:gd name="connsiteY11" fmla="*/ 47178 h 85344"/>
                <a:gd name="connsiteX12" fmla="*/ 67760 w 121681"/>
                <a:gd name="connsiteY12" fmla="*/ 77 h 85344"/>
                <a:gd name="connsiteX13" fmla="*/ 53996 w 121681"/>
                <a:gd name="connsiteY13" fmla="*/ 77 h 85344"/>
                <a:gd name="connsiteX14" fmla="*/ 53996 w 121681"/>
                <a:gd name="connsiteY14" fmla="*/ 49941 h 85344"/>
                <a:gd name="connsiteX15" fmla="*/ 49758 w 121681"/>
                <a:gd name="connsiteY15" fmla="*/ 67752 h 85344"/>
                <a:gd name="connsiteX16" fmla="*/ 36661 w 121681"/>
                <a:gd name="connsiteY16" fmla="*/ 73515 h 85344"/>
                <a:gd name="connsiteX17" fmla="*/ 19968 w 121681"/>
                <a:gd name="connsiteY17" fmla="*/ 66419 h 85344"/>
                <a:gd name="connsiteX18" fmla="*/ 13801 w 121681"/>
                <a:gd name="connsiteY18" fmla="*/ 47178 h 85344"/>
                <a:gd name="connsiteX19" fmla="*/ 13801 w 121681"/>
                <a:gd name="connsiteY19" fmla="*/ 77 h 85344"/>
                <a:gd name="connsiteX20" fmla="*/ 37 w 121681"/>
                <a:gd name="connsiteY20" fmla="*/ 77 h 85344"/>
                <a:gd name="connsiteX21" fmla="*/ 37 w 121681"/>
                <a:gd name="connsiteY21" fmla="*/ 83421 h 85344"/>
                <a:gd name="connsiteX22" fmla="*/ 13801 w 121681"/>
                <a:gd name="connsiteY22" fmla="*/ 83421 h 85344"/>
                <a:gd name="connsiteX23" fmla="*/ 13801 w 121681"/>
                <a:gd name="connsiteY23" fmla="*/ 70467 h 85344"/>
                <a:gd name="connsiteX24" fmla="*/ 25040 w 121681"/>
                <a:gd name="connsiteY24" fmla="*/ 81778 h 85344"/>
                <a:gd name="connsiteX25" fmla="*/ 40590 w 121681"/>
                <a:gd name="connsiteY25" fmla="*/ 85421 h 85344"/>
                <a:gd name="connsiteX26" fmla="*/ 56044 w 121681"/>
                <a:gd name="connsiteY26" fmla="*/ 80802 h 85344"/>
                <a:gd name="connsiteX27" fmla="*/ 65450 w 121681"/>
                <a:gd name="connsiteY27" fmla="*/ 67419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1681" h="85344">
                  <a:moveTo>
                    <a:pt x="65450" y="67419"/>
                  </a:moveTo>
                  <a:cubicBezTo>
                    <a:pt x="68879" y="73579"/>
                    <a:pt x="72975" y="78119"/>
                    <a:pt x="77737" y="81040"/>
                  </a:cubicBezTo>
                  <a:cubicBezTo>
                    <a:pt x="82500" y="83961"/>
                    <a:pt x="88104" y="85421"/>
                    <a:pt x="94549" y="85421"/>
                  </a:cubicBezTo>
                  <a:cubicBezTo>
                    <a:pt x="103233" y="85421"/>
                    <a:pt x="109932" y="82381"/>
                    <a:pt x="114647" y="76301"/>
                  </a:cubicBezTo>
                  <a:cubicBezTo>
                    <a:pt x="119362" y="70237"/>
                    <a:pt x="121719" y="61601"/>
                    <a:pt x="121719" y="50393"/>
                  </a:cubicBezTo>
                  <a:lnTo>
                    <a:pt x="121719" y="77"/>
                  </a:lnTo>
                  <a:lnTo>
                    <a:pt x="107956" y="77"/>
                  </a:lnTo>
                  <a:lnTo>
                    <a:pt x="107956" y="49941"/>
                  </a:lnTo>
                  <a:cubicBezTo>
                    <a:pt x="107956" y="57926"/>
                    <a:pt x="106535" y="63847"/>
                    <a:pt x="103693" y="67705"/>
                  </a:cubicBezTo>
                  <a:cubicBezTo>
                    <a:pt x="100867" y="71578"/>
                    <a:pt x="96557" y="73515"/>
                    <a:pt x="90763" y="73515"/>
                  </a:cubicBezTo>
                  <a:cubicBezTo>
                    <a:pt x="83667" y="73515"/>
                    <a:pt x="78055" y="71158"/>
                    <a:pt x="73927" y="66443"/>
                  </a:cubicBezTo>
                  <a:cubicBezTo>
                    <a:pt x="69816" y="61744"/>
                    <a:pt x="67760" y="55322"/>
                    <a:pt x="67760" y="47178"/>
                  </a:cubicBezTo>
                  <a:lnTo>
                    <a:pt x="67760" y="77"/>
                  </a:lnTo>
                  <a:lnTo>
                    <a:pt x="53996" y="77"/>
                  </a:lnTo>
                  <a:lnTo>
                    <a:pt x="53996" y="49941"/>
                  </a:lnTo>
                  <a:cubicBezTo>
                    <a:pt x="53996" y="57974"/>
                    <a:pt x="52584" y="63911"/>
                    <a:pt x="49758" y="67752"/>
                  </a:cubicBezTo>
                  <a:cubicBezTo>
                    <a:pt x="46932" y="71594"/>
                    <a:pt x="42566" y="73515"/>
                    <a:pt x="36661" y="73515"/>
                  </a:cubicBezTo>
                  <a:cubicBezTo>
                    <a:pt x="29660" y="73515"/>
                    <a:pt x="24096" y="71150"/>
                    <a:pt x="19968" y="66419"/>
                  </a:cubicBezTo>
                  <a:cubicBezTo>
                    <a:pt x="15857" y="61688"/>
                    <a:pt x="13801" y="55275"/>
                    <a:pt x="13801" y="47178"/>
                  </a:cubicBezTo>
                  <a:lnTo>
                    <a:pt x="13801" y="77"/>
                  </a:lnTo>
                  <a:lnTo>
                    <a:pt x="37" y="77"/>
                  </a:lnTo>
                  <a:lnTo>
                    <a:pt x="37" y="83421"/>
                  </a:lnTo>
                  <a:lnTo>
                    <a:pt x="13801" y="83421"/>
                  </a:lnTo>
                  <a:lnTo>
                    <a:pt x="13801" y="70467"/>
                  </a:lnTo>
                  <a:cubicBezTo>
                    <a:pt x="16928" y="75579"/>
                    <a:pt x="20675" y="79349"/>
                    <a:pt x="25040" y="81778"/>
                  </a:cubicBezTo>
                  <a:cubicBezTo>
                    <a:pt x="29406" y="84207"/>
                    <a:pt x="34589" y="85421"/>
                    <a:pt x="40590" y="85421"/>
                  </a:cubicBezTo>
                  <a:cubicBezTo>
                    <a:pt x="46654" y="85421"/>
                    <a:pt x="51806" y="83882"/>
                    <a:pt x="56044" y="80802"/>
                  </a:cubicBezTo>
                  <a:cubicBezTo>
                    <a:pt x="60283" y="77738"/>
                    <a:pt x="63418" y="73277"/>
                    <a:pt x="65450" y="67419"/>
                  </a:cubicBezTo>
                  <a:close/>
                </a:path>
              </a:pathLst>
            </a:custGeom>
            <a:solidFill>
              <a:srgbClr val="000000"/>
            </a:solidFill>
            <a:ln w="1524" cap="flat">
              <a:noFill/>
              <a:prstDash val="solid"/>
              <a:round/>
            </a:ln>
          </p:spPr>
          <p:txBody>
            <a:bodyPr rtlCol="0" anchor="ctr"/>
            <a:lstStyle/>
            <a:p>
              <a:endParaRPr lang="en-US"/>
            </a:p>
          </p:txBody>
        </p:sp>
        <p:sp>
          <p:nvSpPr>
            <p:cNvPr id="334" name="Freeform: Shape 333">
              <a:extLst>
                <a:ext uri="{FF2B5EF4-FFF2-40B4-BE49-F238E27FC236}">
                  <a16:creationId xmlns:a16="http://schemas.microsoft.com/office/drawing/2014/main" id="{ABA1864A-BA18-4C56-A280-A55311E02286}"/>
                </a:ext>
              </a:extLst>
            </p:cNvPr>
            <p:cNvSpPr/>
            <p:nvPr/>
          </p:nvSpPr>
          <p:spPr>
            <a:xfrm flipV="1">
              <a:off x="5689197" y="2871364"/>
              <a:ext cx="70413" cy="87510"/>
            </a:xfrm>
            <a:custGeom>
              <a:avLst/>
              <a:gdLst>
                <a:gd name="connsiteX0" fmla="*/ 43164 w 70413"/>
                <a:gd name="connsiteY0" fmla="*/ 44131 h 87510"/>
                <a:gd name="connsiteX1" fmla="*/ 20161 w 70413"/>
                <a:gd name="connsiteY1" fmla="*/ 40345 h 87510"/>
                <a:gd name="connsiteX2" fmla="*/ 13756 w 70413"/>
                <a:gd name="connsiteY2" fmla="*/ 27391 h 87510"/>
                <a:gd name="connsiteX3" fmla="*/ 18566 w 70413"/>
                <a:gd name="connsiteY3" fmla="*/ 15818 h 87510"/>
                <a:gd name="connsiteX4" fmla="*/ 31615 w 70413"/>
                <a:gd name="connsiteY4" fmla="*/ 11556 h 87510"/>
                <a:gd name="connsiteX5" fmla="*/ 49903 w 70413"/>
                <a:gd name="connsiteY5" fmla="*/ 19628 h 87510"/>
                <a:gd name="connsiteX6" fmla="*/ 56785 w 70413"/>
                <a:gd name="connsiteY6" fmla="*/ 41083 h 87510"/>
                <a:gd name="connsiteX7" fmla="*/ 56785 w 70413"/>
                <a:gd name="connsiteY7" fmla="*/ 44131 h 87510"/>
                <a:gd name="connsiteX8" fmla="*/ 70477 w 70413"/>
                <a:gd name="connsiteY8" fmla="*/ 49799 h 87510"/>
                <a:gd name="connsiteX9" fmla="*/ 70477 w 70413"/>
                <a:gd name="connsiteY9" fmla="*/ 2245 h 87510"/>
                <a:gd name="connsiteX10" fmla="*/ 56785 w 70413"/>
                <a:gd name="connsiteY10" fmla="*/ 2245 h 87510"/>
                <a:gd name="connsiteX11" fmla="*/ 56785 w 70413"/>
                <a:gd name="connsiteY11" fmla="*/ 14890 h 87510"/>
                <a:gd name="connsiteX12" fmla="*/ 45093 w 70413"/>
                <a:gd name="connsiteY12" fmla="*/ 3698 h 87510"/>
                <a:gd name="connsiteX13" fmla="*/ 27972 w 70413"/>
                <a:gd name="connsiteY13" fmla="*/ 78 h 87510"/>
                <a:gd name="connsiteX14" fmla="*/ 7612 w 70413"/>
                <a:gd name="connsiteY14" fmla="*/ 7270 h 87510"/>
                <a:gd name="connsiteX15" fmla="*/ 63 w 70413"/>
                <a:gd name="connsiteY15" fmla="*/ 26510 h 87510"/>
                <a:gd name="connsiteX16" fmla="*/ 9469 w 70413"/>
                <a:gd name="connsiteY16" fmla="*/ 47703 h 87510"/>
                <a:gd name="connsiteX17" fmla="*/ 37568 w 70413"/>
                <a:gd name="connsiteY17" fmla="*/ 54847 h 87510"/>
                <a:gd name="connsiteX18" fmla="*/ 56785 w 70413"/>
                <a:gd name="connsiteY18" fmla="*/ 54847 h 87510"/>
                <a:gd name="connsiteX19" fmla="*/ 56785 w 70413"/>
                <a:gd name="connsiteY19" fmla="*/ 56204 h 87510"/>
                <a:gd name="connsiteX20" fmla="*/ 50570 w 70413"/>
                <a:gd name="connsiteY20" fmla="*/ 70825 h 87510"/>
                <a:gd name="connsiteX21" fmla="*/ 33115 w 70413"/>
                <a:gd name="connsiteY21" fmla="*/ 75992 h 87510"/>
                <a:gd name="connsiteX22" fmla="*/ 19185 w 70413"/>
                <a:gd name="connsiteY22" fmla="*/ 74278 h 87510"/>
                <a:gd name="connsiteX23" fmla="*/ 6183 w 70413"/>
                <a:gd name="connsiteY23" fmla="*/ 69134 h 87510"/>
                <a:gd name="connsiteX24" fmla="*/ 6183 w 70413"/>
                <a:gd name="connsiteY24" fmla="*/ 81803 h 87510"/>
                <a:gd name="connsiteX25" fmla="*/ 20756 w 70413"/>
                <a:gd name="connsiteY25" fmla="*/ 86137 h 87510"/>
                <a:gd name="connsiteX26" fmla="*/ 34520 w 70413"/>
                <a:gd name="connsiteY26" fmla="*/ 87589 h 87510"/>
                <a:gd name="connsiteX27" fmla="*/ 61547 w 70413"/>
                <a:gd name="connsiteY27" fmla="*/ 78207 h 87510"/>
                <a:gd name="connsiteX28" fmla="*/ 70477 w 70413"/>
                <a:gd name="connsiteY28" fmla="*/ 4979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164" y="44131"/>
                  </a:moveTo>
                  <a:cubicBezTo>
                    <a:pt x="32099" y="44131"/>
                    <a:pt x="24432" y="42869"/>
                    <a:pt x="20161" y="40345"/>
                  </a:cubicBezTo>
                  <a:cubicBezTo>
                    <a:pt x="15891" y="37821"/>
                    <a:pt x="13756" y="33503"/>
                    <a:pt x="13756" y="27391"/>
                  </a:cubicBezTo>
                  <a:cubicBezTo>
                    <a:pt x="13756" y="22533"/>
                    <a:pt x="15359" y="18676"/>
                    <a:pt x="18566" y="15818"/>
                  </a:cubicBezTo>
                  <a:cubicBezTo>
                    <a:pt x="21772" y="12977"/>
                    <a:pt x="26122" y="11556"/>
                    <a:pt x="31615" y="11556"/>
                  </a:cubicBezTo>
                  <a:cubicBezTo>
                    <a:pt x="39219" y="11556"/>
                    <a:pt x="45315" y="14247"/>
                    <a:pt x="49903" y="19628"/>
                  </a:cubicBezTo>
                  <a:cubicBezTo>
                    <a:pt x="54491" y="25010"/>
                    <a:pt x="56785" y="32161"/>
                    <a:pt x="56785" y="41083"/>
                  </a:cubicBezTo>
                  <a:lnTo>
                    <a:pt x="56785" y="44131"/>
                  </a:lnTo>
                  <a:close/>
                  <a:moveTo>
                    <a:pt x="70477" y="49799"/>
                  </a:moveTo>
                  <a:lnTo>
                    <a:pt x="70477" y="2245"/>
                  </a:lnTo>
                  <a:lnTo>
                    <a:pt x="56785" y="2245"/>
                  </a:lnTo>
                  <a:lnTo>
                    <a:pt x="56785" y="14890"/>
                  </a:lnTo>
                  <a:cubicBezTo>
                    <a:pt x="53657" y="9841"/>
                    <a:pt x="49760" y="6111"/>
                    <a:pt x="45093" y="3698"/>
                  </a:cubicBezTo>
                  <a:cubicBezTo>
                    <a:pt x="40426" y="1285"/>
                    <a:pt x="34719" y="78"/>
                    <a:pt x="27972" y="78"/>
                  </a:cubicBezTo>
                  <a:cubicBezTo>
                    <a:pt x="19447" y="78"/>
                    <a:pt x="12660" y="2475"/>
                    <a:pt x="7612" y="7270"/>
                  </a:cubicBezTo>
                  <a:cubicBezTo>
                    <a:pt x="2580" y="12064"/>
                    <a:pt x="63" y="18477"/>
                    <a:pt x="63" y="26510"/>
                  </a:cubicBezTo>
                  <a:cubicBezTo>
                    <a:pt x="63" y="35876"/>
                    <a:pt x="3199" y="42941"/>
                    <a:pt x="9469" y="47703"/>
                  </a:cubicBezTo>
                  <a:cubicBezTo>
                    <a:pt x="15756" y="52466"/>
                    <a:pt x="25122" y="54847"/>
                    <a:pt x="37568" y="54847"/>
                  </a:cubicBezTo>
                  <a:lnTo>
                    <a:pt x="56785" y="54847"/>
                  </a:lnTo>
                  <a:lnTo>
                    <a:pt x="56785" y="56204"/>
                  </a:lnTo>
                  <a:cubicBezTo>
                    <a:pt x="56785" y="62507"/>
                    <a:pt x="54713" y="67380"/>
                    <a:pt x="50570" y="70825"/>
                  </a:cubicBezTo>
                  <a:cubicBezTo>
                    <a:pt x="46426" y="74270"/>
                    <a:pt x="40608" y="75992"/>
                    <a:pt x="33115" y="75992"/>
                  </a:cubicBezTo>
                  <a:cubicBezTo>
                    <a:pt x="28353" y="75992"/>
                    <a:pt x="23709" y="75421"/>
                    <a:pt x="19185" y="74278"/>
                  </a:cubicBezTo>
                  <a:cubicBezTo>
                    <a:pt x="14676" y="73135"/>
                    <a:pt x="10342" y="71420"/>
                    <a:pt x="6183" y="69134"/>
                  </a:cubicBezTo>
                  <a:lnTo>
                    <a:pt x="6183" y="81803"/>
                  </a:lnTo>
                  <a:cubicBezTo>
                    <a:pt x="11184" y="83739"/>
                    <a:pt x="16042" y="85184"/>
                    <a:pt x="20756" y="86137"/>
                  </a:cubicBezTo>
                  <a:cubicBezTo>
                    <a:pt x="25471" y="87105"/>
                    <a:pt x="30059" y="87589"/>
                    <a:pt x="34520" y="87589"/>
                  </a:cubicBezTo>
                  <a:cubicBezTo>
                    <a:pt x="46585" y="87589"/>
                    <a:pt x="55594" y="84462"/>
                    <a:pt x="61547" y="78207"/>
                  </a:cubicBezTo>
                  <a:cubicBezTo>
                    <a:pt x="67500" y="71968"/>
                    <a:pt x="70477" y="62499"/>
                    <a:pt x="70477" y="49799"/>
                  </a:cubicBezTo>
                  <a:close/>
                </a:path>
              </a:pathLst>
            </a:custGeom>
            <a:solidFill>
              <a:srgbClr val="000000"/>
            </a:solidFill>
            <a:ln w="1524" cap="flat">
              <a:noFill/>
              <a:prstDash val="solid"/>
              <a:round/>
            </a:ln>
          </p:spPr>
          <p:txBody>
            <a:bodyPr rtlCol="0" anchor="ctr"/>
            <a:lstStyle/>
            <a:p>
              <a:endParaRPr lang="en-US"/>
            </a:p>
          </p:txBody>
        </p:sp>
        <p:sp>
          <p:nvSpPr>
            <p:cNvPr id="335" name="Freeform: Shape 334">
              <a:extLst>
                <a:ext uri="{FF2B5EF4-FFF2-40B4-BE49-F238E27FC236}">
                  <a16:creationId xmlns:a16="http://schemas.microsoft.com/office/drawing/2014/main" id="{25C7DB8E-7368-4EA8-B5A6-0365BA882F13}"/>
                </a:ext>
              </a:extLst>
            </p:cNvPr>
            <p:cNvSpPr/>
            <p:nvPr/>
          </p:nvSpPr>
          <p:spPr>
            <a:xfrm flipV="1">
              <a:off x="5777538" y="2849695"/>
              <a:ext cx="52006" cy="107013"/>
            </a:xfrm>
            <a:custGeom>
              <a:avLst/>
              <a:gdLst>
                <a:gd name="connsiteX0" fmla="*/ 23889 w 52006"/>
                <a:gd name="connsiteY0" fmla="*/ 107083 h 107013"/>
                <a:gd name="connsiteX1" fmla="*/ 23889 w 52006"/>
                <a:gd name="connsiteY1" fmla="*/ 83413 h 107013"/>
                <a:gd name="connsiteX2" fmla="*/ 52083 w 52006"/>
                <a:gd name="connsiteY2" fmla="*/ 83413 h 107013"/>
                <a:gd name="connsiteX3" fmla="*/ 52083 w 52006"/>
                <a:gd name="connsiteY3" fmla="*/ 72769 h 107013"/>
                <a:gd name="connsiteX4" fmla="*/ 23889 w 52006"/>
                <a:gd name="connsiteY4" fmla="*/ 72769 h 107013"/>
                <a:gd name="connsiteX5" fmla="*/ 23889 w 52006"/>
                <a:gd name="connsiteY5" fmla="*/ 27525 h 107013"/>
                <a:gd name="connsiteX6" fmla="*/ 26675 w 52006"/>
                <a:gd name="connsiteY6" fmla="*/ 14429 h 107013"/>
                <a:gd name="connsiteX7" fmla="*/ 38034 w 52006"/>
                <a:gd name="connsiteY7" fmla="*/ 11523 h 107013"/>
                <a:gd name="connsiteX8" fmla="*/ 52083 w 52006"/>
                <a:gd name="connsiteY8" fmla="*/ 11523 h 107013"/>
                <a:gd name="connsiteX9" fmla="*/ 52083 w 52006"/>
                <a:gd name="connsiteY9" fmla="*/ 70 h 107013"/>
                <a:gd name="connsiteX10" fmla="*/ 38034 w 52006"/>
                <a:gd name="connsiteY10" fmla="*/ 70 h 107013"/>
                <a:gd name="connsiteX11" fmla="*/ 16150 w 52006"/>
                <a:gd name="connsiteY11" fmla="*/ 5975 h 107013"/>
                <a:gd name="connsiteX12" fmla="*/ 10126 w 52006"/>
                <a:gd name="connsiteY12" fmla="*/ 27525 h 107013"/>
                <a:gd name="connsiteX13" fmla="*/ 10126 w 52006"/>
                <a:gd name="connsiteY13" fmla="*/ 72769 h 107013"/>
                <a:gd name="connsiteX14" fmla="*/ 77 w 52006"/>
                <a:gd name="connsiteY14" fmla="*/ 72769 h 107013"/>
                <a:gd name="connsiteX15" fmla="*/ 77 w 52006"/>
                <a:gd name="connsiteY15" fmla="*/ 83413 h 107013"/>
                <a:gd name="connsiteX16" fmla="*/ 10126 w 52006"/>
                <a:gd name="connsiteY16" fmla="*/ 83413 h 107013"/>
                <a:gd name="connsiteX17" fmla="*/ 10126 w 52006"/>
                <a:gd name="connsiteY17" fmla="*/ 107083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3889" y="107083"/>
                  </a:moveTo>
                  <a:lnTo>
                    <a:pt x="23889" y="83413"/>
                  </a:lnTo>
                  <a:lnTo>
                    <a:pt x="52083" y="83413"/>
                  </a:lnTo>
                  <a:lnTo>
                    <a:pt x="52083" y="72769"/>
                  </a:lnTo>
                  <a:lnTo>
                    <a:pt x="23889" y="72769"/>
                  </a:lnTo>
                  <a:lnTo>
                    <a:pt x="23889" y="27525"/>
                  </a:lnTo>
                  <a:cubicBezTo>
                    <a:pt x="23889" y="20731"/>
                    <a:pt x="24818" y="16365"/>
                    <a:pt x="26675" y="14429"/>
                  </a:cubicBezTo>
                  <a:cubicBezTo>
                    <a:pt x="28533" y="12492"/>
                    <a:pt x="32319" y="11523"/>
                    <a:pt x="38034" y="11523"/>
                  </a:cubicBezTo>
                  <a:lnTo>
                    <a:pt x="52083" y="11523"/>
                  </a:lnTo>
                  <a:lnTo>
                    <a:pt x="52083" y="70"/>
                  </a:lnTo>
                  <a:lnTo>
                    <a:pt x="38034" y="70"/>
                  </a:lnTo>
                  <a:cubicBezTo>
                    <a:pt x="27461" y="70"/>
                    <a:pt x="20167" y="2038"/>
                    <a:pt x="16150" y="5975"/>
                  </a:cubicBezTo>
                  <a:cubicBezTo>
                    <a:pt x="12134" y="9928"/>
                    <a:pt x="10126" y="17112"/>
                    <a:pt x="10126" y="27525"/>
                  </a:cubicBezTo>
                  <a:lnTo>
                    <a:pt x="10126" y="72769"/>
                  </a:lnTo>
                  <a:lnTo>
                    <a:pt x="77" y="72769"/>
                  </a:lnTo>
                  <a:lnTo>
                    <a:pt x="77" y="83413"/>
                  </a:lnTo>
                  <a:lnTo>
                    <a:pt x="10126" y="83413"/>
                  </a:lnTo>
                  <a:lnTo>
                    <a:pt x="10126" y="107083"/>
                  </a:lnTo>
                  <a:close/>
                </a:path>
              </a:pathLst>
            </a:custGeom>
            <a:solidFill>
              <a:srgbClr val="000000"/>
            </a:solidFill>
            <a:ln w="1524" cap="flat">
              <a:noFill/>
              <a:prstDash val="solid"/>
              <a:round/>
            </a:ln>
          </p:spPr>
          <p:txBody>
            <a:bodyPr rtlCol="0" anchor="ctr"/>
            <a:lstStyle/>
            <a:p>
              <a:endParaRPr lang="en-US"/>
            </a:p>
          </p:txBody>
        </p:sp>
        <p:sp>
          <p:nvSpPr>
            <p:cNvPr id="336" name="Freeform: Shape 335">
              <a:extLst>
                <a:ext uri="{FF2B5EF4-FFF2-40B4-BE49-F238E27FC236}">
                  <a16:creationId xmlns:a16="http://schemas.microsoft.com/office/drawing/2014/main" id="{2F2EE72C-1826-486E-A28F-70F6E73A7189}"/>
                </a:ext>
              </a:extLst>
            </p:cNvPr>
            <p:cNvSpPr/>
            <p:nvPr/>
          </p:nvSpPr>
          <p:spPr>
            <a:xfrm flipV="1">
              <a:off x="5841603" y="2871364"/>
              <a:ext cx="76509" cy="87510"/>
            </a:xfrm>
            <a:custGeom>
              <a:avLst/>
              <a:gdLst>
                <a:gd name="connsiteX0" fmla="*/ 38313 w 76509"/>
                <a:gd name="connsiteY0" fmla="*/ 75992 h 87510"/>
                <a:gd name="connsiteX1" fmla="*/ 20906 w 76509"/>
                <a:gd name="connsiteY1" fmla="*/ 67396 h 87510"/>
                <a:gd name="connsiteX2" fmla="*/ 14500 w 76509"/>
                <a:gd name="connsiteY2" fmla="*/ 43846 h 87510"/>
                <a:gd name="connsiteX3" fmla="*/ 20858 w 76509"/>
                <a:gd name="connsiteY3" fmla="*/ 20295 h 87510"/>
                <a:gd name="connsiteX4" fmla="*/ 38313 w 76509"/>
                <a:gd name="connsiteY4" fmla="*/ 11699 h 87510"/>
                <a:gd name="connsiteX5" fmla="*/ 55648 w 76509"/>
                <a:gd name="connsiteY5" fmla="*/ 20319 h 87510"/>
                <a:gd name="connsiteX6" fmla="*/ 62054 w 76509"/>
                <a:gd name="connsiteY6" fmla="*/ 43846 h 87510"/>
                <a:gd name="connsiteX7" fmla="*/ 55648 w 76509"/>
                <a:gd name="connsiteY7" fmla="*/ 67325 h 87510"/>
                <a:gd name="connsiteX8" fmla="*/ 38313 w 76509"/>
                <a:gd name="connsiteY8" fmla="*/ 75992 h 87510"/>
                <a:gd name="connsiteX9" fmla="*/ 38313 w 76509"/>
                <a:gd name="connsiteY9" fmla="*/ 87589 h 87510"/>
                <a:gd name="connsiteX10" fmla="*/ 66364 w 76509"/>
                <a:gd name="connsiteY10" fmla="*/ 75969 h 87510"/>
                <a:gd name="connsiteX11" fmla="*/ 76580 w 76509"/>
                <a:gd name="connsiteY11" fmla="*/ 43846 h 87510"/>
                <a:gd name="connsiteX12" fmla="*/ 66364 w 76509"/>
                <a:gd name="connsiteY12" fmla="*/ 11722 h 87510"/>
                <a:gd name="connsiteX13" fmla="*/ 38313 w 76509"/>
                <a:gd name="connsiteY13" fmla="*/ 78 h 87510"/>
                <a:gd name="connsiteX14" fmla="*/ 10214 w 76509"/>
                <a:gd name="connsiteY14" fmla="*/ 11722 h 87510"/>
                <a:gd name="connsiteX15" fmla="*/ 70 w 76509"/>
                <a:gd name="connsiteY15" fmla="*/ 43846 h 87510"/>
                <a:gd name="connsiteX16" fmla="*/ 10214 w 76509"/>
                <a:gd name="connsiteY16" fmla="*/ 75969 h 87510"/>
                <a:gd name="connsiteX17" fmla="*/ 38313 w 76509"/>
                <a:gd name="connsiteY17" fmla="*/ 8758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313" y="75992"/>
                  </a:moveTo>
                  <a:cubicBezTo>
                    <a:pt x="30979" y="75992"/>
                    <a:pt x="25176" y="73127"/>
                    <a:pt x="20906" y="67396"/>
                  </a:cubicBezTo>
                  <a:cubicBezTo>
                    <a:pt x="16636" y="61665"/>
                    <a:pt x="14500" y="53815"/>
                    <a:pt x="14500" y="43846"/>
                  </a:cubicBezTo>
                  <a:cubicBezTo>
                    <a:pt x="14500" y="33876"/>
                    <a:pt x="16620" y="26026"/>
                    <a:pt x="20858" y="20295"/>
                  </a:cubicBezTo>
                  <a:cubicBezTo>
                    <a:pt x="25113" y="14564"/>
                    <a:pt x="30931" y="11699"/>
                    <a:pt x="38313" y="11699"/>
                  </a:cubicBezTo>
                  <a:cubicBezTo>
                    <a:pt x="45615" y="11699"/>
                    <a:pt x="51394" y="14572"/>
                    <a:pt x="55648" y="20319"/>
                  </a:cubicBezTo>
                  <a:cubicBezTo>
                    <a:pt x="59919" y="26081"/>
                    <a:pt x="62054" y="33924"/>
                    <a:pt x="62054" y="43846"/>
                  </a:cubicBezTo>
                  <a:cubicBezTo>
                    <a:pt x="62054" y="53720"/>
                    <a:pt x="59919" y="61546"/>
                    <a:pt x="55648" y="67325"/>
                  </a:cubicBezTo>
                  <a:cubicBezTo>
                    <a:pt x="51394" y="73103"/>
                    <a:pt x="45615" y="75992"/>
                    <a:pt x="38313" y="75992"/>
                  </a:cubicBezTo>
                  <a:close/>
                  <a:moveTo>
                    <a:pt x="38313" y="87589"/>
                  </a:moveTo>
                  <a:cubicBezTo>
                    <a:pt x="50219" y="87589"/>
                    <a:pt x="59570" y="83716"/>
                    <a:pt x="66364" y="75969"/>
                  </a:cubicBezTo>
                  <a:cubicBezTo>
                    <a:pt x="73174" y="68237"/>
                    <a:pt x="76580" y="57530"/>
                    <a:pt x="76580" y="43846"/>
                  </a:cubicBezTo>
                  <a:cubicBezTo>
                    <a:pt x="76580" y="30209"/>
                    <a:pt x="73174" y="19501"/>
                    <a:pt x="66364" y="11722"/>
                  </a:cubicBezTo>
                  <a:cubicBezTo>
                    <a:pt x="59570" y="3960"/>
                    <a:pt x="50219" y="78"/>
                    <a:pt x="38313" y="78"/>
                  </a:cubicBezTo>
                  <a:cubicBezTo>
                    <a:pt x="26359" y="78"/>
                    <a:pt x="16993" y="3960"/>
                    <a:pt x="10214" y="11722"/>
                  </a:cubicBezTo>
                  <a:cubicBezTo>
                    <a:pt x="3451" y="19501"/>
                    <a:pt x="70" y="30209"/>
                    <a:pt x="70" y="43846"/>
                  </a:cubicBezTo>
                  <a:cubicBezTo>
                    <a:pt x="70" y="57530"/>
                    <a:pt x="3451" y="68237"/>
                    <a:pt x="10214" y="75969"/>
                  </a:cubicBezTo>
                  <a:cubicBezTo>
                    <a:pt x="16993" y="83716"/>
                    <a:pt x="26359" y="87589"/>
                    <a:pt x="38313" y="87589"/>
                  </a:cubicBezTo>
                  <a:close/>
                </a:path>
              </a:pathLst>
            </a:custGeom>
            <a:solidFill>
              <a:srgbClr val="000000"/>
            </a:solidFill>
            <a:ln w="1524" cap="flat">
              <a:noFill/>
              <a:prstDash val="solid"/>
              <a:round/>
            </a:ln>
          </p:spPr>
          <p:txBody>
            <a:bodyPr rtlCol="0" anchor="ctr"/>
            <a:lstStyle/>
            <a:p>
              <a:endParaRPr lang="en-US"/>
            </a:p>
          </p:txBody>
        </p:sp>
        <p:sp>
          <p:nvSpPr>
            <p:cNvPr id="337" name="Freeform: Shape 336">
              <a:extLst>
                <a:ext uri="{FF2B5EF4-FFF2-40B4-BE49-F238E27FC236}">
                  <a16:creationId xmlns:a16="http://schemas.microsoft.com/office/drawing/2014/main" id="{C914FD20-4A10-41B6-A284-5921D629B6C6}"/>
                </a:ext>
              </a:extLst>
            </p:cNvPr>
            <p:cNvSpPr/>
            <p:nvPr/>
          </p:nvSpPr>
          <p:spPr>
            <a:xfrm flipV="1">
              <a:off x="5940797" y="2840908"/>
              <a:ext cx="13692" cy="115800"/>
            </a:xfrm>
            <a:custGeom>
              <a:avLst/>
              <a:gdLst>
                <a:gd name="connsiteX0" fmla="*/ 90 w 13692"/>
                <a:gd name="connsiteY0" fmla="*/ 115867 h 115800"/>
                <a:gd name="connsiteX1" fmla="*/ 13782 w 13692"/>
                <a:gd name="connsiteY1" fmla="*/ 115867 h 115800"/>
                <a:gd name="connsiteX2" fmla="*/ 13782 w 13692"/>
                <a:gd name="connsiteY2" fmla="*/ 67 h 115800"/>
                <a:gd name="connsiteX3" fmla="*/ 90 w 13692"/>
                <a:gd name="connsiteY3" fmla="*/ 67 h 115800"/>
              </a:gdLst>
              <a:ahLst/>
              <a:cxnLst>
                <a:cxn ang="0">
                  <a:pos x="connsiteX0" y="connsiteY0"/>
                </a:cxn>
                <a:cxn ang="0">
                  <a:pos x="connsiteX1" y="connsiteY1"/>
                </a:cxn>
                <a:cxn ang="0">
                  <a:pos x="connsiteX2" y="connsiteY2"/>
                </a:cxn>
                <a:cxn ang="0">
                  <a:pos x="connsiteX3" y="connsiteY3"/>
                </a:cxn>
              </a:cxnLst>
              <a:rect l="l" t="t" r="r" b="b"/>
              <a:pathLst>
                <a:path w="13692" h="115800">
                  <a:moveTo>
                    <a:pt x="90" y="115867"/>
                  </a:moveTo>
                  <a:lnTo>
                    <a:pt x="13782" y="115867"/>
                  </a:lnTo>
                  <a:lnTo>
                    <a:pt x="13782" y="67"/>
                  </a:lnTo>
                  <a:lnTo>
                    <a:pt x="90" y="67"/>
                  </a:lnTo>
                  <a:close/>
                </a:path>
              </a:pathLst>
            </a:custGeom>
            <a:solidFill>
              <a:srgbClr val="000000"/>
            </a:solidFill>
            <a:ln w="1524" cap="flat">
              <a:noFill/>
              <a:prstDash val="solid"/>
              <a:round/>
            </a:ln>
          </p:spPr>
          <p:txBody>
            <a:bodyPr rtlCol="0" anchor="ctr"/>
            <a:lstStyle/>
            <a:p>
              <a:endParaRPr lang="en-US"/>
            </a:p>
          </p:txBody>
        </p:sp>
        <p:sp>
          <p:nvSpPr>
            <p:cNvPr id="338" name="Freeform: Shape 337">
              <a:extLst>
                <a:ext uri="{FF2B5EF4-FFF2-40B4-BE49-F238E27FC236}">
                  <a16:creationId xmlns:a16="http://schemas.microsoft.com/office/drawing/2014/main" id="{BE591C7B-BCEE-4FAA-BD7B-1A843A07992D}"/>
                </a:ext>
              </a:extLst>
            </p:cNvPr>
            <p:cNvSpPr/>
            <p:nvPr/>
          </p:nvSpPr>
          <p:spPr>
            <a:xfrm flipV="1">
              <a:off x="5977185" y="2871364"/>
              <a:ext cx="76509" cy="87510"/>
            </a:xfrm>
            <a:custGeom>
              <a:avLst/>
              <a:gdLst>
                <a:gd name="connsiteX0" fmla="*/ 38320 w 76509"/>
                <a:gd name="connsiteY0" fmla="*/ 75992 h 87510"/>
                <a:gd name="connsiteX1" fmla="*/ 20913 w 76509"/>
                <a:gd name="connsiteY1" fmla="*/ 67396 h 87510"/>
                <a:gd name="connsiteX2" fmla="*/ 14508 w 76509"/>
                <a:gd name="connsiteY2" fmla="*/ 43846 h 87510"/>
                <a:gd name="connsiteX3" fmla="*/ 20865 w 76509"/>
                <a:gd name="connsiteY3" fmla="*/ 20295 h 87510"/>
                <a:gd name="connsiteX4" fmla="*/ 38320 w 76509"/>
                <a:gd name="connsiteY4" fmla="*/ 11699 h 87510"/>
                <a:gd name="connsiteX5" fmla="*/ 55656 w 76509"/>
                <a:gd name="connsiteY5" fmla="*/ 20319 h 87510"/>
                <a:gd name="connsiteX6" fmla="*/ 62061 w 76509"/>
                <a:gd name="connsiteY6" fmla="*/ 43846 h 87510"/>
                <a:gd name="connsiteX7" fmla="*/ 55656 w 76509"/>
                <a:gd name="connsiteY7" fmla="*/ 67325 h 87510"/>
                <a:gd name="connsiteX8" fmla="*/ 38320 w 76509"/>
                <a:gd name="connsiteY8" fmla="*/ 75992 h 87510"/>
                <a:gd name="connsiteX9" fmla="*/ 38320 w 76509"/>
                <a:gd name="connsiteY9" fmla="*/ 87589 h 87510"/>
                <a:gd name="connsiteX10" fmla="*/ 66371 w 76509"/>
                <a:gd name="connsiteY10" fmla="*/ 75969 h 87510"/>
                <a:gd name="connsiteX11" fmla="*/ 76587 w 76509"/>
                <a:gd name="connsiteY11" fmla="*/ 43846 h 87510"/>
                <a:gd name="connsiteX12" fmla="*/ 66371 w 76509"/>
                <a:gd name="connsiteY12" fmla="*/ 11722 h 87510"/>
                <a:gd name="connsiteX13" fmla="*/ 38320 w 76509"/>
                <a:gd name="connsiteY13" fmla="*/ 78 h 87510"/>
                <a:gd name="connsiteX14" fmla="*/ 10221 w 76509"/>
                <a:gd name="connsiteY14" fmla="*/ 11722 h 87510"/>
                <a:gd name="connsiteX15" fmla="*/ 77 w 76509"/>
                <a:gd name="connsiteY15" fmla="*/ 43846 h 87510"/>
                <a:gd name="connsiteX16" fmla="*/ 10221 w 76509"/>
                <a:gd name="connsiteY16" fmla="*/ 75969 h 87510"/>
                <a:gd name="connsiteX17" fmla="*/ 38320 w 76509"/>
                <a:gd name="connsiteY17" fmla="*/ 8758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320" y="75992"/>
                  </a:moveTo>
                  <a:cubicBezTo>
                    <a:pt x="30986" y="75992"/>
                    <a:pt x="25183" y="73127"/>
                    <a:pt x="20913" y="67396"/>
                  </a:cubicBezTo>
                  <a:cubicBezTo>
                    <a:pt x="16643" y="61665"/>
                    <a:pt x="14508" y="53815"/>
                    <a:pt x="14508" y="43846"/>
                  </a:cubicBezTo>
                  <a:cubicBezTo>
                    <a:pt x="14508" y="33876"/>
                    <a:pt x="16627" y="26026"/>
                    <a:pt x="20865" y="20295"/>
                  </a:cubicBezTo>
                  <a:cubicBezTo>
                    <a:pt x="25120" y="14564"/>
                    <a:pt x="30938" y="11699"/>
                    <a:pt x="38320" y="11699"/>
                  </a:cubicBezTo>
                  <a:cubicBezTo>
                    <a:pt x="45622" y="11699"/>
                    <a:pt x="51401" y="14572"/>
                    <a:pt x="55656" y="20319"/>
                  </a:cubicBezTo>
                  <a:cubicBezTo>
                    <a:pt x="59926" y="26081"/>
                    <a:pt x="62061" y="33924"/>
                    <a:pt x="62061" y="43846"/>
                  </a:cubicBezTo>
                  <a:cubicBezTo>
                    <a:pt x="62061" y="53720"/>
                    <a:pt x="59926" y="61546"/>
                    <a:pt x="55656" y="67325"/>
                  </a:cubicBezTo>
                  <a:cubicBezTo>
                    <a:pt x="51401" y="73103"/>
                    <a:pt x="45622" y="75992"/>
                    <a:pt x="38320" y="75992"/>
                  </a:cubicBezTo>
                  <a:close/>
                  <a:moveTo>
                    <a:pt x="38320" y="87589"/>
                  </a:moveTo>
                  <a:cubicBezTo>
                    <a:pt x="50226" y="87589"/>
                    <a:pt x="59577" y="83716"/>
                    <a:pt x="66371" y="75969"/>
                  </a:cubicBezTo>
                  <a:cubicBezTo>
                    <a:pt x="73182" y="68237"/>
                    <a:pt x="76587" y="57530"/>
                    <a:pt x="76587" y="43846"/>
                  </a:cubicBezTo>
                  <a:cubicBezTo>
                    <a:pt x="76587" y="30209"/>
                    <a:pt x="73182" y="19501"/>
                    <a:pt x="66371" y="11722"/>
                  </a:cubicBezTo>
                  <a:cubicBezTo>
                    <a:pt x="59577" y="3960"/>
                    <a:pt x="50226" y="78"/>
                    <a:pt x="38320" y="78"/>
                  </a:cubicBezTo>
                  <a:cubicBezTo>
                    <a:pt x="26366" y="78"/>
                    <a:pt x="17000" y="3960"/>
                    <a:pt x="10221" y="11722"/>
                  </a:cubicBezTo>
                  <a:cubicBezTo>
                    <a:pt x="3459" y="19501"/>
                    <a:pt x="77" y="30209"/>
                    <a:pt x="77" y="43846"/>
                  </a:cubicBezTo>
                  <a:cubicBezTo>
                    <a:pt x="77" y="57530"/>
                    <a:pt x="3459" y="68237"/>
                    <a:pt x="10221" y="75969"/>
                  </a:cubicBezTo>
                  <a:cubicBezTo>
                    <a:pt x="17000" y="83716"/>
                    <a:pt x="26366" y="87589"/>
                    <a:pt x="38320" y="87589"/>
                  </a:cubicBezTo>
                  <a:close/>
                </a:path>
              </a:pathLst>
            </a:custGeom>
            <a:solidFill>
              <a:srgbClr val="000000"/>
            </a:solidFill>
            <a:ln w="1524" cap="flat">
              <a:noFill/>
              <a:prstDash val="solid"/>
              <a:round/>
            </a:ln>
          </p:spPr>
          <p:txBody>
            <a:bodyPr rtlCol="0" anchor="ctr"/>
            <a:lstStyle/>
            <a:p>
              <a:endParaRPr lang="en-US"/>
            </a:p>
          </p:txBody>
        </p:sp>
        <p:sp>
          <p:nvSpPr>
            <p:cNvPr id="339" name="Freeform: Shape 338">
              <a:extLst>
                <a:ext uri="{FF2B5EF4-FFF2-40B4-BE49-F238E27FC236}">
                  <a16:creationId xmlns:a16="http://schemas.microsoft.com/office/drawing/2014/main" id="{1F0EB5F5-D593-412C-B3CB-BDFDF66061BA}"/>
                </a:ext>
              </a:extLst>
            </p:cNvPr>
            <p:cNvSpPr/>
            <p:nvPr/>
          </p:nvSpPr>
          <p:spPr>
            <a:xfrm flipV="1">
              <a:off x="6070427" y="2871364"/>
              <a:ext cx="74485" cy="117038"/>
            </a:xfrm>
            <a:custGeom>
              <a:avLst/>
              <a:gdLst>
                <a:gd name="connsiteX0" fmla="*/ 60876 w 74485"/>
                <a:gd name="connsiteY0" fmla="*/ 74431 h 117038"/>
                <a:gd name="connsiteX1" fmla="*/ 54732 w 74485"/>
                <a:gd name="connsiteY1" fmla="*/ 97482 h 117038"/>
                <a:gd name="connsiteX2" fmla="*/ 37516 w 74485"/>
                <a:gd name="connsiteY2" fmla="*/ 105673 h 117038"/>
                <a:gd name="connsiteX3" fmla="*/ 20371 w 74485"/>
                <a:gd name="connsiteY3" fmla="*/ 97482 h 117038"/>
                <a:gd name="connsiteX4" fmla="*/ 14227 w 74485"/>
                <a:gd name="connsiteY4" fmla="*/ 74431 h 117038"/>
                <a:gd name="connsiteX5" fmla="*/ 20371 w 74485"/>
                <a:gd name="connsiteY5" fmla="*/ 51428 h 117038"/>
                <a:gd name="connsiteX6" fmla="*/ 37516 w 74485"/>
                <a:gd name="connsiteY6" fmla="*/ 43237 h 117038"/>
                <a:gd name="connsiteX7" fmla="*/ 54732 w 74485"/>
                <a:gd name="connsiteY7" fmla="*/ 51428 h 117038"/>
                <a:gd name="connsiteX8" fmla="*/ 60876 w 74485"/>
                <a:gd name="connsiteY8" fmla="*/ 74431 h 117038"/>
                <a:gd name="connsiteX9" fmla="*/ 74568 w 74485"/>
                <a:gd name="connsiteY9" fmla="*/ 42118 h 117038"/>
                <a:gd name="connsiteX10" fmla="*/ 65115 w 74485"/>
                <a:gd name="connsiteY10" fmla="*/ 10471 h 117038"/>
                <a:gd name="connsiteX11" fmla="*/ 36182 w 74485"/>
                <a:gd name="connsiteY11" fmla="*/ 89 h 117038"/>
                <a:gd name="connsiteX12" fmla="*/ 22562 w 74485"/>
                <a:gd name="connsiteY12" fmla="*/ 1160 h 117038"/>
                <a:gd name="connsiteX13" fmla="*/ 10132 w 74485"/>
                <a:gd name="connsiteY13" fmla="*/ 4470 h 117038"/>
                <a:gd name="connsiteX14" fmla="*/ 10132 w 74485"/>
                <a:gd name="connsiteY14" fmla="*/ 17781 h 117038"/>
                <a:gd name="connsiteX15" fmla="*/ 22038 w 74485"/>
                <a:gd name="connsiteY15" fmla="*/ 12971 h 117038"/>
                <a:gd name="connsiteX16" fmla="*/ 34015 w 74485"/>
                <a:gd name="connsiteY16" fmla="*/ 11400 h 117038"/>
                <a:gd name="connsiteX17" fmla="*/ 54185 w 74485"/>
                <a:gd name="connsiteY17" fmla="*/ 18424 h 117038"/>
                <a:gd name="connsiteX18" fmla="*/ 60876 w 74485"/>
                <a:gd name="connsiteY18" fmla="*/ 39665 h 117038"/>
                <a:gd name="connsiteX19" fmla="*/ 60876 w 74485"/>
                <a:gd name="connsiteY19" fmla="*/ 46452 h 117038"/>
                <a:gd name="connsiteX20" fmla="*/ 50017 w 74485"/>
                <a:gd name="connsiteY20" fmla="*/ 35426 h 117038"/>
                <a:gd name="connsiteX21" fmla="*/ 34158 w 74485"/>
                <a:gd name="connsiteY21" fmla="*/ 31783 h 117038"/>
                <a:gd name="connsiteX22" fmla="*/ 9465 w 74485"/>
                <a:gd name="connsiteY22" fmla="*/ 43451 h 117038"/>
                <a:gd name="connsiteX23" fmla="*/ 83 w 74485"/>
                <a:gd name="connsiteY23" fmla="*/ 74431 h 117038"/>
                <a:gd name="connsiteX24" fmla="*/ 9465 w 74485"/>
                <a:gd name="connsiteY24" fmla="*/ 105435 h 117038"/>
                <a:gd name="connsiteX25" fmla="*/ 34158 w 74485"/>
                <a:gd name="connsiteY25" fmla="*/ 117127 h 117038"/>
                <a:gd name="connsiteX26" fmla="*/ 50017 w 74485"/>
                <a:gd name="connsiteY26" fmla="*/ 113484 h 117038"/>
                <a:gd name="connsiteX27" fmla="*/ 60876 w 74485"/>
                <a:gd name="connsiteY27" fmla="*/ 102482 h 117038"/>
                <a:gd name="connsiteX28" fmla="*/ 60876 w 74485"/>
                <a:gd name="connsiteY28" fmla="*/ 115127 h 117038"/>
                <a:gd name="connsiteX29" fmla="*/ 74568 w 74485"/>
                <a:gd name="connsiteY29" fmla="*/ 115127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485" h="117038">
                  <a:moveTo>
                    <a:pt x="60876" y="74431"/>
                  </a:moveTo>
                  <a:cubicBezTo>
                    <a:pt x="60876" y="84353"/>
                    <a:pt x="58828" y="92037"/>
                    <a:pt x="54732" y="97482"/>
                  </a:cubicBezTo>
                  <a:cubicBezTo>
                    <a:pt x="50652" y="102943"/>
                    <a:pt x="44914" y="105673"/>
                    <a:pt x="37516" y="105673"/>
                  </a:cubicBezTo>
                  <a:cubicBezTo>
                    <a:pt x="30182" y="105673"/>
                    <a:pt x="24467" y="102943"/>
                    <a:pt x="20371" y="97482"/>
                  </a:cubicBezTo>
                  <a:cubicBezTo>
                    <a:pt x="16275" y="92037"/>
                    <a:pt x="14227" y="84353"/>
                    <a:pt x="14227" y="74431"/>
                  </a:cubicBezTo>
                  <a:cubicBezTo>
                    <a:pt x="14227" y="64557"/>
                    <a:pt x="16275" y="56889"/>
                    <a:pt x="20371" y="51428"/>
                  </a:cubicBezTo>
                  <a:cubicBezTo>
                    <a:pt x="24467" y="45967"/>
                    <a:pt x="30182" y="43237"/>
                    <a:pt x="37516" y="43237"/>
                  </a:cubicBezTo>
                  <a:cubicBezTo>
                    <a:pt x="44914" y="43237"/>
                    <a:pt x="50652" y="45967"/>
                    <a:pt x="54732" y="51428"/>
                  </a:cubicBezTo>
                  <a:cubicBezTo>
                    <a:pt x="58828" y="56889"/>
                    <a:pt x="60876" y="64557"/>
                    <a:pt x="60876" y="74431"/>
                  </a:cubicBezTo>
                  <a:close/>
                  <a:moveTo>
                    <a:pt x="74568" y="42118"/>
                  </a:moveTo>
                  <a:cubicBezTo>
                    <a:pt x="74568" y="27941"/>
                    <a:pt x="71417" y="17392"/>
                    <a:pt x="65115" y="10471"/>
                  </a:cubicBezTo>
                  <a:cubicBezTo>
                    <a:pt x="58828" y="3549"/>
                    <a:pt x="49184" y="89"/>
                    <a:pt x="36182" y="89"/>
                  </a:cubicBezTo>
                  <a:cubicBezTo>
                    <a:pt x="31372" y="89"/>
                    <a:pt x="26832" y="446"/>
                    <a:pt x="22562" y="1160"/>
                  </a:cubicBezTo>
                  <a:cubicBezTo>
                    <a:pt x="18291" y="1875"/>
                    <a:pt x="14148" y="2978"/>
                    <a:pt x="10132" y="4470"/>
                  </a:cubicBezTo>
                  <a:lnTo>
                    <a:pt x="10132" y="17781"/>
                  </a:lnTo>
                  <a:cubicBezTo>
                    <a:pt x="14148" y="15606"/>
                    <a:pt x="18117" y="14003"/>
                    <a:pt x="22038" y="12971"/>
                  </a:cubicBezTo>
                  <a:cubicBezTo>
                    <a:pt x="25959" y="11924"/>
                    <a:pt x="29952" y="11400"/>
                    <a:pt x="34015" y="11400"/>
                  </a:cubicBezTo>
                  <a:cubicBezTo>
                    <a:pt x="43001" y="11400"/>
                    <a:pt x="49724" y="13741"/>
                    <a:pt x="54185" y="18424"/>
                  </a:cubicBezTo>
                  <a:cubicBezTo>
                    <a:pt x="58646" y="23107"/>
                    <a:pt x="60876" y="30188"/>
                    <a:pt x="60876" y="39665"/>
                  </a:cubicBezTo>
                  <a:lnTo>
                    <a:pt x="60876" y="46452"/>
                  </a:lnTo>
                  <a:cubicBezTo>
                    <a:pt x="58050" y="41530"/>
                    <a:pt x="54431" y="37855"/>
                    <a:pt x="50017" y="35426"/>
                  </a:cubicBezTo>
                  <a:cubicBezTo>
                    <a:pt x="45604" y="32998"/>
                    <a:pt x="40318" y="31783"/>
                    <a:pt x="34158" y="31783"/>
                  </a:cubicBezTo>
                  <a:cubicBezTo>
                    <a:pt x="23951" y="31783"/>
                    <a:pt x="15719" y="35672"/>
                    <a:pt x="9465" y="43451"/>
                  </a:cubicBezTo>
                  <a:cubicBezTo>
                    <a:pt x="3210" y="51246"/>
                    <a:pt x="83" y="61573"/>
                    <a:pt x="83" y="74431"/>
                  </a:cubicBezTo>
                  <a:cubicBezTo>
                    <a:pt x="83" y="87322"/>
                    <a:pt x="3210" y="97656"/>
                    <a:pt x="9465" y="105435"/>
                  </a:cubicBezTo>
                  <a:cubicBezTo>
                    <a:pt x="15719" y="113230"/>
                    <a:pt x="23951" y="117127"/>
                    <a:pt x="34158" y="117127"/>
                  </a:cubicBezTo>
                  <a:cubicBezTo>
                    <a:pt x="40318" y="117127"/>
                    <a:pt x="45604" y="115913"/>
                    <a:pt x="50017" y="113484"/>
                  </a:cubicBezTo>
                  <a:cubicBezTo>
                    <a:pt x="54431" y="111055"/>
                    <a:pt x="58050" y="107388"/>
                    <a:pt x="60876" y="102482"/>
                  </a:cubicBezTo>
                  <a:lnTo>
                    <a:pt x="60876" y="115127"/>
                  </a:lnTo>
                  <a:lnTo>
                    <a:pt x="74568" y="115127"/>
                  </a:lnTo>
                  <a:close/>
                </a:path>
              </a:pathLst>
            </a:custGeom>
            <a:solidFill>
              <a:srgbClr val="000000"/>
            </a:solidFill>
            <a:ln w="1524" cap="flat">
              <a:noFill/>
              <a:prstDash val="solid"/>
              <a:round/>
            </a:ln>
          </p:spPr>
          <p:txBody>
            <a:bodyPr rtlCol="0" anchor="ctr"/>
            <a:lstStyle/>
            <a:p>
              <a:endParaRPr lang="en-US"/>
            </a:p>
          </p:txBody>
        </p:sp>
        <p:sp>
          <p:nvSpPr>
            <p:cNvPr id="340" name="Freeform: Shape 339">
              <a:extLst>
                <a:ext uri="{FF2B5EF4-FFF2-40B4-BE49-F238E27FC236}">
                  <a16:creationId xmlns:a16="http://schemas.microsoft.com/office/drawing/2014/main" id="{F68B0285-5A65-4DDF-AF36-0A8D1C55F143}"/>
                </a:ext>
              </a:extLst>
            </p:cNvPr>
            <p:cNvSpPr/>
            <p:nvPr/>
          </p:nvSpPr>
          <p:spPr>
            <a:xfrm flipV="1">
              <a:off x="6163306" y="2873365"/>
              <a:ext cx="81105" cy="115038"/>
            </a:xfrm>
            <a:custGeom>
              <a:avLst/>
              <a:gdLst>
                <a:gd name="connsiteX0" fmla="*/ 44570 w 81105"/>
                <a:gd name="connsiteY0" fmla="*/ 24045 h 115038"/>
                <a:gd name="connsiteX1" fmla="*/ 33259 w 81105"/>
                <a:gd name="connsiteY1" fmla="*/ 4638 h 115038"/>
                <a:gd name="connsiteX2" fmla="*/ 18543 w 81105"/>
                <a:gd name="connsiteY2" fmla="*/ 89 h 115038"/>
                <a:gd name="connsiteX3" fmla="*/ 7589 w 81105"/>
                <a:gd name="connsiteY3" fmla="*/ 89 h 115038"/>
                <a:gd name="connsiteX4" fmla="*/ 7589 w 81105"/>
                <a:gd name="connsiteY4" fmla="*/ 11543 h 115038"/>
                <a:gd name="connsiteX5" fmla="*/ 15638 w 81105"/>
                <a:gd name="connsiteY5" fmla="*/ 11543 h 115038"/>
                <a:gd name="connsiteX6" fmla="*/ 24401 w 81105"/>
                <a:gd name="connsiteY6" fmla="*/ 14234 h 115038"/>
                <a:gd name="connsiteX7" fmla="*/ 31330 w 81105"/>
                <a:gd name="connsiteY7" fmla="*/ 26878 h 115038"/>
                <a:gd name="connsiteX8" fmla="*/ 33783 w 81105"/>
                <a:gd name="connsiteY8" fmla="*/ 33117 h 115038"/>
                <a:gd name="connsiteX9" fmla="*/ 88 w 81105"/>
                <a:gd name="connsiteY9" fmla="*/ 115128 h 115038"/>
                <a:gd name="connsiteX10" fmla="*/ 14590 w 81105"/>
                <a:gd name="connsiteY10" fmla="*/ 115128 h 115038"/>
                <a:gd name="connsiteX11" fmla="*/ 40641 w 81105"/>
                <a:gd name="connsiteY11" fmla="*/ 49953 h 115038"/>
                <a:gd name="connsiteX12" fmla="*/ 66692 w 81105"/>
                <a:gd name="connsiteY12" fmla="*/ 115128 h 115038"/>
                <a:gd name="connsiteX13" fmla="*/ 81193 w 81105"/>
                <a:gd name="connsiteY13" fmla="*/ 115128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570" y="24045"/>
                  </a:moveTo>
                  <a:cubicBezTo>
                    <a:pt x="40712" y="14123"/>
                    <a:pt x="36942" y="7654"/>
                    <a:pt x="33259" y="4638"/>
                  </a:cubicBezTo>
                  <a:cubicBezTo>
                    <a:pt x="29592" y="1605"/>
                    <a:pt x="24686" y="89"/>
                    <a:pt x="18543" y="89"/>
                  </a:cubicBezTo>
                  <a:lnTo>
                    <a:pt x="7589" y="89"/>
                  </a:lnTo>
                  <a:lnTo>
                    <a:pt x="7589" y="11543"/>
                  </a:lnTo>
                  <a:lnTo>
                    <a:pt x="15638" y="11543"/>
                  </a:lnTo>
                  <a:cubicBezTo>
                    <a:pt x="19400" y="11543"/>
                    <a:pt x="22321" y="12440"/>
                    <a:pt x="24401" y="14234"/>
                  </a:cubicBezTo>
                  <a:cubicBezTo>
                    <a:pt x="26496" y="16012"/>
                    <a:pt x="28806" y="20227"/>
                    <a:pt x="31330" y="26878"/>
                  </a:cubicBezTo>
                  <a:lnTo>
                    <a:pt x="33783" y="33117"/>
                  </a:lnTo>
                  <a:lnTo>
                    <a:pt x="88" y="115128"/>
                  </a:lnTo>
                  <a:lnTo>
                    <a:pt x="14590" y="115128"/>
                  </a:lnTo>
                  <a:lnTo>
                    <a:pt x="40641" y="49953"/>
                  </a:lnTo>
                  <a:lnTo>
                    <a:pt x="66692" y="115128"/>
                  </a:lnTo>
                  <a:lnTo>
                    <a:pt x="81193" y="115128"/>
                  </a:lnTo>
                  <a:close/>
                </a:path>
              </a:pathLst>
            </a:custGeom>
            <a:solidFill>
              <a:srgbClr val="000000"/>
            </a:solidFill>
            <a:ln w="1524" cap="flat">
              <a:noFill/>
              <a:prstDash val="solid"/>
              <a:round/>
            </a:ln>
          </p:spPr>
          <p:txBody>
            <a:bodyPr rtlCol="0" anchor="ctr"/>
            <a:lstStyle/>
            <a:p>
              <a:endParaRPr lang="en-US"/>
            </a:p>
          </p:txBody>
        </p:sp>
        <p:sp>
          <p:nvSpPr>
            <p:cNvPr id="341" name="Freeform: Shape 340">
              <a:extLst>
                <a:ext uri="{FF2B5EF4-FFF2-40B4-BE49-F238E27FC236}">
                  <a16:creationId xmlns:a16="http://schemas.microsoft.com/office/drawing/2014/main" id="{39FBDF67-B06A-4153-96BD-41B090F16F4C}"/>
                </a:ext>
              </a:extLst>
            </p:cNvPr>
            <p:cNvSpPr/>
            <p:nvPr/>
          </p:nvSpPr>
          <p:spPr>
            <a:xfrm flipV="1">
              <a:off x="6248949" y="2956708"/>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342" name="Freeform: Shape 341">
              <a:extLst>
                <a:ext uri="{FF2B5EF4-FFF2-40B4-BE49-F238E27FC236}">
                  <a16:creationId xmlns:a16="http://schemas.microsoft.com/office/drawing/2014/main" id="{8AEE463D-08B8-47BD-9012-7773A62E79C7}"/>
                </a:ext>
              </a:extLst>
            </p:cNvPr>
            <p:cNvSpPr/>
            <p:nvPr/>
          </p:nvSpPr>
          <p:spPr>
            <a:xfrm flipV="1">
              <a:off x="6312346" y="2845599"/>
              <a:ext cx="78819" cy="111109"/>
            </a:xfrm>
            <a:custGeom>
              <a:avLst/>
              <a:gdLst>
                <a:gd name="connsiteX0" fmla="*/ 15115 w 78819"/>
                <a:gd name="connsiteY0" fmla="*/ 53122 h 111109"/>
                <a:gd name="connsiteX1" fmla="*/ 15115 w 78819"/>
                <a:gd name="connsiteY1" fmla="*/ 12427 h 111109"/>
                <a:gd name="connsiteX2" fmla="*/ 39238 w 78819"/>
                <a:gd name="connsiteY2" fmla="*/ 12427 h 111109"/>
                <a:gd name="connsiteX3" fmla="*/ 57192 w 78819"/>
                <a:gd name="connsiteY3" fmla="*/ 17451 h 111109"/>
                <a:gd name="connsiteX4" fmla="*/ 63050 w 78819"/>
                <a:gd name="connsiteY4" fmla="*/ 32810 h 111109"/>
                <a:gd name="connsiteX5" fmla="*/ 57192 w 78819"/>
                <a:gd name="connsiteY5" fmla="*/ 48169 h 111109"/>
                <a:gd name="connsiteX6" fmla="*/ 39238 w 78819"/>
                <a:gd name="connsiteY6" fmla="*/ 53122 h 111109"/>
                <a:gd name="connsiteX7" fmla="*/ 15115 w 78819"/>
                <a:gd name="connsiteY7" fmla="*/ 98819 h 111109"/>
                <a:gd name="connsiteX8" fmla="*/ 15115 w 78819"/>
                <a:gd name="connsiteY8" fmla="*/ 65338 h 111109"/>
                <a:gd name="connsiteX9" fmla="*/ 37380 w 78819"/>
                <a:gd name="connsiteY9" fmla="*/ 65338 h 111109"/>
                <a:gd name="connsiteX10" fmla="*/ 53763 w 78819"/>
                <a:gd name="connsiteY10" fmla="*/ 69458 h 111109"/>
                <a:gd name="connsiteX11" fmla="*/ 59169 w 78819"/>
                <a:gd name="connsiteY11" fmla="*/ 82078 h 111109"/>
                <a:gd name="connsiteX12" fmla="*/ 53763 w 78819"/>
                <a:gd name="connsiteY12" fmla="*/ 94651 h 111109"/>
                <a:gd name="connsiteX13" fmla="*/ 37380 w 78819"/>
                <a:gd name="connsiteY13" fmla="*/ 98819 h 111109"/>
                <a:gd name="connsiteX14" fmla="*/ 90 w 78819"/>
                <a:gd name="connsiteY14" fmla="*/ 111177 h 111109"/>
                <a:gd name="connsiteX15" fmla="*/ 38499 w 78819"/>
                <a:gd name="connsiteY15" fmla="*/ 111177 h 111109"/>
                <a:gd name="connsiteX16" fmla="*/ 64979 w 78819"/>
                <a:gd name="connsiteY16" fmla="*/ 104034 h 111109"/>
                <a:gd name="connsiteX17" fmla="*/ 74290 w 78819"/>
                <a:gd name="connsiteY17" fmla="*/ 83722 h 111109"/>
                <a:gd name="connsiteX18" fmla="*/ 69527 w 78819"/>
                <a:gd name="connsiteY18" fmla="*/ 67481 h 111109"/>
                <a:gd name="connsiteX19" fmla="*/ 55525 w 78819"/>
                <a:gd name="connsiteY19" fmla="*/ 59980 h 111109"/>
                <a:gd name="connsiteX20" fmla="*/ 72766 w 78819"/>
                <a:gd name="connsiteY20" fmla="*/ 50027 h 111109"/>
                <a:gd name="connsiteX21" fmla="*/ 78909 w 78819"/>
                <a:gd name="connsiteY21" fmla="*/ 31167 h 111109"/>
                <a:gd name="connsiteX22" fmla="*/ 68789 w 78819"/>
                <a:gd name="connsiteY22" fmla="*/ 8164 h 111109"/>
                <a:gd name="connsiteX23" fmla="*/ 39976 w 78819"/>
                <a:gd name="connsiteY23" fmla="*/ 68 h 111109"/>
                <a:gd name="connsiteX24" fmla="*/ 90 w 78819"/>
                <a:gd name="connsiteY24" fmla="*/ 68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8819" h="111109">
                  <a:moveTo>
                    <a:pt x="15115" y="53122"/>
                  </a:moveTo>
                  <a:lnTo>
                    <a:pt x="15115" y="12427"/>
                  </a:lnTo>
                  <a:lnTo>
                    <a:pt x="39238" y="12427"/>
                  </a:lnTo>
                  <a:cubicBezTo>
                    <a:pt x="47318" y="12427"/>
                    <a:pt x="53303" y="14102"/>
                    <a:pt x="57192" y="17451"/>
                  </a:cubicBezTo>
                  <a:cubicBezTo>
                    <a:pt x="61097" y="20801"/>
                    <a:pt x="63050" y="25921"/>
                    <a:pt x="63050" y="32810"/>
                  </a:cubicBezTo>
                  <a:cubicBezTo>
                    <a:pt x="63050" y="39764"/>
                    <a:pt x="61097" y="44883"/>
                    <a:pt x="57192" y="48169"/>
                  </a:cubicBezTo>
                  <a:cubicBezTo>
                    <a:pt x="53303" y="51472"/>
                    <a:pt x="47318" y="53122"/>
                    <a:pt x="39238" y="53122"/>
                  </a:cubicBezTo>
                  <a:close/>
                  <a:moveTo>
                    <a:pt x="15115" y="98819"/>
                  </a:moveTo>
                  <a:lnTo>
                    <a:pt x="15115" y="65338"/>
                  </a:lnTo>
                  <a:lnTo>
                    <a:pt x="37380" y="65338"/>
                  </a:lnTo>
                  <a:cubicBezTo>
                    <a:pt x="44714" y="65338"/>
                    <a:pt x="50175" y="66712"/>
                    <a:pt x="53763" y="69458"/>
                  </a:cubicBezTo>
                  <a:cubicBezTo>
                    <a:pt x="57367" y="72220"/>
                    <a:pt x="59169" y="76427"/>
                    <a:pt x="59169" y="82078"/>
                  </a:cubicBezTo>
                  <a:cubicBezTo>
                    <a:pt x="59169" y="87682"/>
                    <a:pt x="57367" y="91873"/>
                    <a:pt x="53763" y="94651"/>
                  </a:cubicBezTo>
                  <a:cubicBezTo>
                    <a:pt x="50175" y="97430"/>
                    <a:pt x="44714" y="98819"/>
                    <a:pt x="37380" y="98819"/>
                  </a:cubicBezTo>
                  <a:close/>
                  <a:moveTo>
                    <a:pt x="90" y="111177"/>
                  </a:moveTo>
                  <a:lnTo>
                    <a:pt x="38499" y="111177"/>
                  </a:lnTo>
                  <a:cubicBezTo>
                    <a:pt x="49961" y="111177"/>
                    <a:pt x="58788" y="108796"/>
                    <a:pt x="64979" y="104034"/>
                  </a:cubicBezTo>
                  <a:cubicBezTo>
                    <a:pt x="71186" y="99271"/>
                    <a:pt x="74290" y="92500"/>
                    <a:pt x="74290" y="83722"/>
                  </a:cubicBezTo>
                  <a:cubicBezTo>
                    <a:pt x="74290" y="76911"/>
                    <a:pt x="72702" y="71498"/>
                    <a:pt x="69527" y="67481"/>
                  </a:cubicBezTo>
                  <a:cubicBezTo>
                    <a:pt x="66352" y="63465"/>
                    <a:pt x="61685" y="60965"/>
                    <a:pt x="55525" y="59980"/>
                  </a:cubicBezTo>
                  <a:cubicBezTo>
                    <a:pt x="62923" y="58393"/>
                    <a:pt x="68670" y="55075"/>
                    <a:pt x="72766" y="50027"/>
                  </a:cubicBezTo>
                  <a:cubicBezTo>
                    <a:pt x="76861" y="44995"/>
                    <a:pt x="78909" y="38708"/>
                    <a:pt x="78909" y="31167"/>
                  </a:cubicBezTo>
                  <a:cubicBezTo>
                    <a:pt x="78909" y="21245"/>
                    <a:pt x="75536" y="13578"/>
                    <a:pt x="68789" y="8164"/>
                  </a:cubicBezTo>
                  <a:cubicBezTo>
                    <a:pt x="62042" y="2767"/>
                    <a:pt x="52438" y="68"/>
                    <a:pt x="39976" y="68"/>
                  </a:cubicBezTo>
                  <a:lnTo>
                    <a:pt x="90" y="68"/>
                  </a:lnTo>
                  <a:close/>
                </a:path>
              </a:pathLst>
            </a:custGeom>
            <a:solidFill>
              <a:srgbClr val="000000"/>
            </a:solidFill>
            <a:ln w="1524" cap="flat">
              <a:noFill/>
              <a:prstDash val="solid"/>
              <a:round/>
            </a:ln>
          </p:spPr>
          <p:txBody>
            <a:bodyPr rtlCol="0" anchor="ctr"/>
            <a:lstStyle/>
            <a:p>
              <a:endParaRPr lang="en-US"/>
            </a:p>
          </p:txBody>
        </p:sp>
        <p:sp>
          <p:nvSpPr>
            <p:cNvPr id="343" name="Freeform: Shape 342">
              <a:extLst>
                <a:ext uri="{FF2B5EF4-FFF2-40B4-BE49-F238E27FC236}">
                  <a16:creationId xmlns:a16="http://schemas.microsoft.com/office/drawing/2014/main" id="{EF58A710-6407-4DF8-873D-7B8875847AE6}"/>
                </a:ext>
              </a:extLst>
            </p:cNvPr>
            <p:cNvSpPr/>
            <p:nvPr/>
          </p:nvSpPr>
          <p:spPr>
            <a:xfrm flipV="1">
              <a:off x="6411087" y="2871364"/>
              <a:ext cx="70413" cy="87510"/>
            </a:xfrm>
            <a:custGeom>
              <a:avLst/>
              <a:gdLst>
                <a:gd name="connsiteX0" fmla="*/ 43202 w 70413"/>
                <a:gd name="connsiteY0" fmla="*/ 44131 h 87510"/>
                <a:gd name="connsiteX1" fmla="*/ 20199 w 70413"/>
                <a:gd name="connsiteY1" fmla="*/ 40345 h 87510"/>
                <a:gd name="connsiteX2" fmla="*/ 13794 w 70413"/>
                <a:gd name="connsiteY2" fmla="*/ 27391 h 87510"/>
                <a:gd name="connsiteX3" fmla="*/ 18604 w 70413"/>
                <a:gd name="connsiteY3" fmla="*/ 15818 h 87510"/>
                <a:gd name="connsiteX4" fmla="*/ 31653 w 70413"/>
                <a:gd name="connsiteY4" fmla="*/ 11556 h 87510"/>
                <a:gd name="connsiteX5" fmla="*/ 49941 w 70413"/>
                <a:gd name="connsiteY5" fmla="*/ 19628 h 87510"/>
                <a:gd name="connsiteX6" fmla="*/ 56823 w 70413"/>
                <a:gd name="connsiteY6" fmla="*/ 41083 h 87510"/>
                <a:gd name="connsiteX7" fmla="*/ 56823 w 70413"/>
                <a:gd name="connsiteY7" fmla="*/ 44131 h 87510"/>
                <a:gd name="connsiteX8" fmla="*/ 70515 w 70413"/>
                <a:gd name="connsiteY8" fmla="*/ 49799 h 87510"/>
                <a:gd name="connsiteX9" fmla="*/ 70515 w 70413"/>
                <a:gd name="connsiteY9" fmla="*/ 2245 h 87510"/>
                <a:gd name="connsiteX10" fmla="*/ 56823 w 70413"/>
                <a:gd name="connsiteY10" fmla="*/ 2245 h 87510"/>
                <a:gd name="connsiteX11" fmla="*/ 56823 w 70413"/>
                <a:gd name="connsiteY11" fmla="*/ 14890 h 87510"/>
                <a:gd name="connsiteX12" fmla="*/ 45131 w 70413"/>
                <a:gd name="connsiteY12" fmla="*/ 3698 h 87510"/>
                <a:gd name="connsiteX13" fmla="*/ 28010 w 70413"/>
                <a:gd name="connsiteY13" fmla="*/ 78 h 87510"/>
                <a:gd name="connsiteX14" fmla="*/ 7650 w 70413"/>
                <a:gd name="connsiteY14" fmla="*/ 7270 h 87510"/>
                <a:gd name="connsiteX15" fmla="*/ 101 w 70413"/>
                <a:gd name="connsiteY15" fmla="*/ 26510 h 87510"/>
                <a:gd name="connsiteX16" fmla="*/ 9507 w 70413"/>
                <a:gd name="connsiteY16" fmla="*/ 47703 h 87510"/>
                <a:gd name="connsiteX17" fmla="*/ 37606 w 70413"/>
                <a:gd name="connsiteY17" fmla="*/ 54847 h 87510"/>
                <a:gd name="connsiteX18" fmla="*/ 56823 w 70413"/>
                <a:gd name="connsiteY18" fmla="*/ 54847 h 87510"/>
                <a:gd name="connsiteX19" fmla="*/ 56823 w 70413"/>
                <a:gd name="connsiteY19" fmla="*/ 56204 h 87510"/>
                <a:gd name="connsiteX20" fmla="*/ 50608 w 70413"/>
                <a:gd name="connsiteY20" fmla="*/ 70825 h 87510"/>
                <a:gd name="connsiteX21" fmla="*/ 33153 w 70413"/>
                <a:gd name="connsiteY21" fmla="*/ 75992 h 87510"/>
                <a:gd name="connsiteX22" fmla="*/ 19223 w 70413"/>
                <a:gd name="connsiteY22" fmla="*/ 74278 h 87510"/>
                <a:gd name="connsiteX23" fmla="*/ 6221 w 70413"/>
                <a:gd name="connsiteY23" fmla="*/ 69134 h 87510"/>
                <a:gd name="connsiteX24" fmla="*/ 6221 w 70413"/>
                <a:gd name="connsiteY24" fmla="*/ 81803 h 87510"/>
                <a:gd name="connsiteX25" fmla="*/ 20794 w 70413"/>
                <a:gd name="connsiteY25" fmla="*/ 86137 h 87510"/>
                <a:gd name="connsiteX26" fmla="*/ 34558 w 70413"/>
                <a:gd name="connsiteY26" fmla="*/ 87589 h 87510"/>
                <a:gd name="connsiteX27" fmla="*/ 61585 w 70413"/>
                <a:gd name="connsiteY27" fmla="*/ 78207 h 87510"/>
                <a:gd name="connsiteX28" fmla="*/ 70515 w 70413"/>
                <a:gd name="connsiteY28" fmla="*/ 4979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202" y="44131"/>
                  </a:moveTo>
                  <a:cubicBezTo>
                    <a:pt x="32137" y="44131"/>
                    <a:pt x="24469" y="42869"/>
                    <a:pt x="20199" y="40345"/>
                  </a:cubicBezTo>
                  <a:cubicBezTo>
                    <a:pt x="15929" y="37821"/>
                    <a:pt x="13794" y="33503"/>
                    <a:pt x="13794" y="27391"/>
                  </a:cubicBezTo>
                  <a:cubicBezTo>
                    <a:pt x="13794" y="22533"/>
                    <a:pt x="15397" y="18676"/>
                    <a:pt x="18604" y="15818"/>
                  </a:cubicBezTo>
                  <a:cubicBezTo>
                    <a:pt x="21810" y="12977"/>
                    <a:pt x="26160" y="11556"/>
                    <a:pt x="31653" y="11556"/>
                  </a:cubicBezTo>
                  <a:cubicBezTo>
                    <a:pt x="39257" y="11556"/>
                    <a:pt x="45353" y="14247"/>
                    <a:pt x="49941" y="19628"/>
                  </a:cubicBezTo>
                  <a:cubicBezTo>
                    <a:pt x="54529" y="25010"/>
                    <a:pt x="56823" y="32161"/>
                    <a:pt x="56823" y="41083"/>
                  </a:cubicBezTo>
                  <a:lnTo>
                    <a:pt x="56823" y="44131"/>
                  </a:lnTo>
                  <a:close/>
                  <a:moveTo>
                    <a:pt x="70515" y="49799"/>
                  </a:moveTo>
                  <a:lnTo>
                    <a:pt x="70515" y="2245"/>
                  </a:lnTo>
                  <a:lnTo>
                    <a:pt x="56823" y="2245"/>
                  </a:lnTo>
                  <a:lnTo>
                    <a:pt x="56823" y="14890"/>
                  </a:lnTo>
                  <a:cubicBezTo>
                    <a:pt x="53695" y="9841"/>
                    <a:pt x="49798" y="6111"/>
                    <a:pt x="45131" y="3698"/>
                  </a:cubicBezTo>
                  <a:cubicBezTo>
                    <a:pt x="40464" y="1285"/>
                    <a:pt x="34756" y="78"/>
                    <a:pt x="28010" y="78"/>
                  </a:cubicBezTo>
                  <a:cubicBezTo>
                    <a:pt x="19485" y="78"/>
                    <a:pt x="12698" y="2475"/>
                    <a:pt x="7650" y="7270"/>
                  </a:cubicBezTo>
                  <a:cubicBezTo>
                    <a:pt x="2617" y="12064"/>
                    <a:pt x="101" y="18477"/>
                    <a:pt x="101" y="26510"/>
                  </a:cubicBezTo>
                  <a:cubicBezTo>
                    <a:pt x="101" y="35876"/>
                    <a:pt x="3237" y="42941"/>
                    <a:pt x="9507" y="47703"/>
                  </a:cubicBezTo>
                  <a:cubicBezTo>
                    <a:pt x="15794" y="52466"/>
                    <a:pt x="25160" y="54847"/>
                    <a:pt x="37606" y="54847"/>
                  </a:cubicBezTo>
                  <a:lnTo>
                    <a:pt x="56823" y="54847"/>
                  </a:lnTo>
                  <a:lnTo>
                    <a:pt x="56823" y="56204"/>
                  </a:lnTo>
                  <a:cubicBezTo>
                    <a:pt x="56823" y="62507"/>
                    <a:pt x="54751" y="67380"/>
                    <a:pt x="50608" y="70825"/>
                  </a:cubicBezTo>
                  <a:cubicBezTo>
                    <a:pt x="46464" y="74270"/>
                    <a:pt x="40646" y="75992"/>
                    <a:pt x="33153" y="75992"/>
                  </a:cubicBezTo>
                  <a:cubicBezTo>
                    <a:pt x="28391" y="75992"/>
                    <a:pt x="23747" y="75421"/>
                    <a:pt x="19223" y="74278"/>
                  </a:cubicBezTo>
                  <a:cubicBezTo>
                    <a:pt x="14714" y="73135"/>
                    <a:pt x="10380" y="71420"/>
                    <a:pt x="6221" y="69134"/>
                  </a:cubicBezTo>
                  <a:lnTo>
                    <a:pt x="6221" y="81803"/>
                  </a:lnTo>
                  <a:cubicBezTo>
                    <a:pt x="11222" y="83739"/>
                    <a:pt x="16080" y="85184"/>
                    <a:pt x="20794" y="86137"/>
                  </a:cubicBezTo>
                  <a:cubicBezTo>
                    <a:pt x="25509" y="87105"/>
                    <a:pt x="30097" y="87589"/>
                    <a:pt x="34558" y="87589"/>
                  </a:cubicBezTo>
                  <a:cubicBezTo>
                    <a:pt x="46623" y="87589"/>
                    <a:pt x="55632" y="84462"/>
                    <a:pt x="61585" y="78207"/>
                  </a:cubicBezTo>
                  <a:cubicBezTo>
                    <a:pt x="67538" y="71968"/>
                    <a:pt x="70515" y="62499"/>
                    <a:pt x="70515" y="49799"/>
                  </a:cubicBezTo>
                  <a:close/>
                </a:path>
              </a:pathLst>
            </a:custGeom>
            <a:solidFill>
              <a:srgbClr val="000000"/>
            </a:solidFill>
            <a:ln w="1524" cap="flat">
              <a:noFill/>
              <a:prstDash val="solid"/>
              <a:round/>
            </a:ln>
          </p:spPr>
          <p:txBody>
            <a:bodyPr rtlCol="0" anchor="ctr"/>
            <a:lstStyle/>
            <a:p>
              <a:endParaRPr lang="en-US"/>
            </a:p>
          </p:txBody>
        </p:sp>
        <p:sp>
          <p:nvSpPr>
            <p:cNvPr id="344" name="Freeform: Shape 343">
              <a:extLst>
                <a:ext uri="{FF2B5EF4-FFF2-40B4-BE49-F238E27FC236}">
                  <a16:creationId xmlns:a16="http://schemas.microsoft.com/office/drawing/2014/main" id="{A1454950-5005-4E5C-8A5A-858A9AAF96F4}"/>
                </a:ext>
              </a:extLst>
            </p:cNvPr>
            <p:cNvSpPr/>
            <p:nvPr/>
          </p:nvSpPr>
          <p:spPr>
            <a:xfrm flipV="1">
              <a:off x="6503597" y="2871364"/>
              <a:ext cx="63698" cy="87510"/>
            </a:xfrm>
            <a:custGeom>
              <a:avLst/>
              <a:gdLst>
                <a:gd name="connsiteX0" fmla="*/ 59330 w 63698"/>
                <a:gd name="connsiteY0" fmla="*/ 83136 h 87510"/>
                <a:gd name="connsiteX1" fmla="*/ 59330 w 63698"/>
                <a:gd name="connsiteY1" fmla="*/ 70182 h 87510"/>
                <a:gd name="connsiteX2" fmla="*/ 47281 w 63698"/>
                <a:gd name="connsiteY2" fmla="*/ 74635 h 87510"/>
                <a:gd name="connsiteX3" fmla="*/ 34327 w 63698"/>
                <a:gd name="connsiteY3" fmla="*/ 76135 h 87510"/>
                <a:gd name="connsiteX4" fmla="*/ 19040 w 63698"/>
                <a:gd name="connsiteY4" fmla="*/ 73016 h 87510"/>
                <a:gd name="connsiteX5" fmla="*/ 13944 w 63698"/>
                <a:gd name="connsiteY5" fmla="*/ 63634 h 87510"/>
                <a:gd name="connsiteX6" fmla="*/ 17587 w 63698"/>
                <a:gd name="connsiteY6" fmla="*/ 56157 h 87510"/>
                <a:gd name="connsiteX7" fmla="*/ 32256 w 63698"/>
                <a:gd name="connsiteY7" fmla="*/ 50989 h 87510"/>
                <a:gd name="connsiteX8" fmla="*/ 36947 w 63698"/>
                <a:gd name="connsiteY8" fmla="*/ 49942 h 87510"/>
                <a:gd name="connsiteX9" fmla="*/ 57664 w 63698"/>
                <a:gd name="connsiteY9" fmla="*/ 41131 h 87510"/>
                <a:gd name="connsiteX10" fmla="*/ 63807 w 63698"/>
                <a:gd name="connsiteY10" fmla="*/ 25248 h 87510"/>
                <a:gd name="connsiteX11" fmla="*/ 54616 w 63698"/>
                <a:gd name="connsiteY11" fmla="*/ 6841 h 87510"/>
                <a:gd name="connsiteX12" fmla="*/ 29351 w 63698"/>
                <a:gd name="connsiteY12" fmla="*/ 78 h 87510"/>
                <a:gd name="connsiteX13" fmla="*/ 15396 w 63698"/>
                <a:gd name="connsiteY13" fmla="*/ 1388 h 87510"/>
                <a:gd name="connsiteX14" fmla="*/ 109 w 63698"/>
                <a:gd name="connsiteY14" fmla="*/ 5293 h 87510"/>
                <a:gd name="connsiteX15" fmla="*/ 109 w 63698"/>
                <a:gd name="connsiteY15" fmla="*/ 19438 h 87510"/>
                <a:gd name="connsiteX16" fmla="*/ 15063 w 63698"/>
                <a:gd name="connsiteY16" fmla="*/ 13508 h 87510"/>
                <a:gd name="connsiteX17" fmla="*/ 29660 w 63698"/>
                <a:gd name="connsiteY17" fmla="*/ 11556 h 87510"/>
                <a:gd name="connsiteX18" fmla="*/ 44519 w 63698"/>
                <a:gd name="connsiteY18" fmla="*/ 14866 h 87510"/>
                <a:gd name="connsiteX19" fmla="*/ 49734 w 63698"/>
                <a:gd name="connsiteY19" fmla="*/ 24200 h 87510"/>
                <a:gd name="connsiteX20" fmla="*/ 45972 w 63698"/>
                <a:gd name="connsiteY20" fmla="*/ 32749 h 87510"/>
                <a:gd name="connsiteX21" fmla="*/ 29493 w 63698"/>
                <a:gd name="connsiteY21" fmla="*/ 38488 h 87510"/>
                <a:gd name="connsiteX22" fmla="*/ 24731 w 63698"/>
                <a:gd name="connsiteY22" fmla="*/ 39607 h 87510"/>
                <a:gd name="connsiteX23" fmla="*/ 6348 w 63698"/>
                <a:gd name="connsiteY23" fmla="*/ 47822 h 87510"/>
                <a:gd name="connsiteX24" fmla="*/ 704 w 63698"/>
                <a:gd name="connsiteY24" fmla="*/ 63038 h 87510"/>
                <a:gd name="connsiteX25" fmla="*/ 9038 w 63698"/>
                <a:gd name="connsiteY25" fmla="*/ 81184 h 87510"/>
                <a:gd name="connsiteX26" fmla="*/ 32708 w 63698"/>
                <a:gd name="connsiteY26" fmla="*/ 87589 h 87510"/>
                <a:gd name="connsiteX27" fmla="*/ 46972 w 63698"/>
                <a:gd name="connsiteY27" fmla="*/ 86470 h 87510"/>
                <a:gd name="connsiteX28" fmla="*/ 59330 w 63698"/>
                <a:gd name="connsiteY28" fmla="*/ 8313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330" y="83136"/>
                  </a:moveTo>
                  <a:lnTo>
                    <a:pt x="59330" y="70182"/>
                  </a:lnTo>
                  <a:cubicBezTo>
                    <a:pt x="55473" y="72166"/>
                    <a:pt x="51456" y="73651"/>
                    <a:pt x="47281" y="74635"/>
                  </a:cubicBezTo>
                  <a:cubicBezTo>
                    <a:pt x="43122" y="75635"/>
                    <a:pt x="38804" y="76135"/>
                    <a:pt x="34327" y="76135"/>
                  </a:cubicBezTo>
                  <a:cubicBezTo>
                    <a:pt x="27533" y="76135"/>
                    <a:pt x="22437" y="75095"/>
                    <a:pt x="19040" y="73016"/>
                  </a:cubicBezTo>
                  <a:cubicBezTo>
                    <a:pt x="15642" y="70936"/>
                    <a:pt x="13944" y="67809"/>
                    <a:pt x="13944" y="63634"/>
                  </a:cubicBezTo>
                  <a:cubicBezTo>
                    <a:pt x="13944" y="60459"/>
                    <a:pt x="15158" y="57966"/>
                    <a:pt x="17587" y="56157"/>
                  </a:cubicBezTo>
                  <a:cubicBezTo>
                    <a:pt x="20016" y="54347"/>
                    <a:pt x="24905" y="52624"/>
                    <a:pt x="32256" y="50989"/>
                  </a:cubicBezTo>
                  <a:lnTo>
                    <a:pt x="36947" y="49942"/>
                  </a:lnTo>
                  <a:cubicBezTo>
                    <a:pt x="46662" y="47862"/>
                    <a:pt x="53568" y="44925"/>
                    <a:pt x="57664" y="41131"/>
                  </a:cubicBezTo>
                  <a:cubicBezTo>
                    <a:pt x="61759" y="37337"/>
                    <a:pt x="63807" y="32042"/>
                    <a:pt x="63807" y="25248"/>
                  </a:cubicBezTo>
                  <a:cubicBezTo>
                    <a:pt x="63807" y="17501"/>
                    <a:pt x="60743" y="11365"/>
                    <a:pt x="54616" y="6841"/>
                  </a:cubicBezTo>
                  <a:cubicBezTo>
                    <a:pt x="48488" y="2332"/>
                    <a:pt x="40066" y="78"/>
                    <a:pt x="29351" y="78"/>
                  </a:cubicBezTo>
                  <a:cubicBezTo>
                    <a:pt x="24890" y="78"/>
                    <a:pt x="20238" y="515"/>
                    <a:pt x="15396" y="1388"/>
                  </a:cubicBezTo>
                  <a:cubicBezTo>
                    <a:pt x="10554" y="2261"/>
                    <a:pt x="5459" y="3563"/>
                    <a:pt x="109" y="5293"/>
                  </a:cubicBezTo>
                  <a:lnTo>
                    <a:pt x="109" y="19438"/>
                  </a:lnTo>
                  <a:cubicBezTo>
                    <a:pt x="5173" y="16802"/>
                    <a:pt x="10158" y="14826"/>
                    <a:pt x="15063" y="13508"/>
                  </a:cubicBezTo>
                  <a:cubicBezTo>
                    <a:pt x="19968" y="12207"/>
                    <a:pt x="24834" y="11556"/>
                    <a:pt x="29660" y="11556"/>
                  </a:cubicBezTo>
                  <a:cubicBezTo>
                    <a:pt x="36105" y="11556"/>
                    <a:pt x="41058" y="12659"/>
                    <a:pt x="44519" y="14866"/>
                  </a:cubicBezTo>
                  <a:cubicBezTo>
                    <a:pt x="47996" y="17072"/>
                    <a:pt x="49734" y="20184"/>
                    <a:pt x="49734" y="24200"/>
                  </a:cubicBezTo>
                  <a:cubicBezTo>
                    <a:pt x="49734" y="27915"/>
                    <a:pt x="48480" y="30764"/>
                    <a:pt x="45972" y="32749"/>
                  </a:cubicBezTo>
                  <a:cubicBezTo>
                    <a:pt x="43479" y="34733"/>
                    <a:pt x="37986" y="36646"/>
                    <a:pt x="29493" y="38488"/>
                  </a:cubicBezTo>
                  <a:lnTo>
                    <a:pt x="24731" y="39607"/>
                  </a:lnTo>
                  <a:cubicBezTo>
                    <a:pt x="16254" y="41385"/>
                    <a:pt x="10126" y="44123"/>
                    <a:pt x="6348" y="47822"/>
                  </a:cubicBezTo>
                  <a:cubicBezTo>
                    <a:pt x="2585" y="51521"/>
                    <a:pt x="704" y="56593"/>
                    <a:pt x="704" y="63038"/>
                  </a:cubicBezTo>
                  <a:cubicBezTo>
                    <a:pt x="704" y="70881"/>
                    <a:pt x="3482" y="76929"/>
                    <a:pt x="9038" y="81184"/>
                  </a:cubicBezTo>
                  <a:cubicBezTo>
                    <a:pt x="14595" y="85454"/>
                    <a:pt x="22485" y="87589"/>
                    <a:pt x="32708" y="87589"/>
                  </a:cubicBezTo>
                  <a:cubicBezTo>
                    <a:pt x="37756" y="87589"/>
                    <a:pt x="42511" y="87216"/>
                    <a:pt x="46972" y="86470"/>
                  </a:cubicBezTo>
                  <a:cubicBezTo>
                    <a:pt x="51449" y="85740"/>
                    <a:pt x="55568" y="84628"/>
                    <a:pt x="59330" y="83136"/>
                  </a:cubicBezTo>
                  <a:close/>
                </a:path>
              </a:pathLst>
            </a:custGeom>
            <a:solidFill>
              <a:srgbClr val="000000"/>
            </a:solidFill>
            <a:ln w="1524" cap="flat">
              <a:noFill/>
              <a:prstDash val="solid"/>
              <a:round/>
            </a:ln>
          </p:spPr>
          <p:txBody>
            <a:bodyPr rtlCol="0" anchor="ctr"/>
            <a:lstStyle/>
            <a:p>
              <a:endParaRPr lang="en-US"/>
            </a:p>
          </p:txBody>
        </p:sp>
        <p:sp>
          <p:nvSpPr>
            <p:cNvPr id="345" name="Freeform: Shape 344">
              <a:extLst>
                <a:ext uri="{FF2B5EF4-FFF2-40B4-BE49-F238E27FC236}">
                  <a16:creationId xmlns:a16="http://schemas.microsoft.com/office/drawing/2014/main" id="{0726A568-5A62-494D-A12A-2632D927DB60}"/>
                </a:ext>
              </a:extLst>
            </p:cNvPr>
            <p:cNvSpPr/>
            <p:nvPr/>
          </p:nvSpPr>
          <p:spPr>
            <a:xfrm flipV="1">
              <a:off x="6583138" y="2871364"/>
              <a:ext cx="77247" cy="87510"/>
            </a:xfrm>
            <a:custGeom>
              <a:avLst/>
              <a:gdLst>
                <a:gd name="connsiteX0" fmla="*/ 77356 w 77247"/>
                <a:gd name="connsiteY0" fmla="*/ 47346 h 87510"/>
                <a:gd name="connsiteX1" fmla="*/ 77356 w 77247"/>
                <a:gd name="connsiteY1" fmla="*/ 40655 h 87510"/>
                <a:gd name="connsiteX2" fmla="*/ 14396 w 77247"/>
                <a:gd name="connsiteY2" fmla="*/ 40655 h 87510"/>
                <a:gd name="connsiteX3" fmla="*/ 22921 w 77247"/>
                <a:gd name="connsiteY3" fmla="*/ 19104 h 87510"/>
                <a:gd name="connsiteX4" fmla="*/ 44162 w 77247"/>
                <a:gd name="connsiteY4" fmla="*/ 11699 h 87510"/>
                <a:gd name="connsiteX5" fmla="*/ 59449 w 77247"/>
                <a:gd name="connsiteY5" fmla="*/ 13627 h 87510"/>
                <a:gd name="connsiteX6" fmla="*/ 74166 w 77247"/>
                <a:gd name="connsiteY6" fmla="*/ 19438 h 87510"/>
                <a:gd name="connsiteX7" fmla="*/ 74166 w 77247"/>
                <a:gd name="connsiteY7" fmla="*/ 6484 h 87510"/>
                <a:gd name="connsiteX8" fmla="*/ 59045 w 77247"/>
                <a:gd name="connsiteY8" fmla="*/ 1721 h 87510"/>
                <a:gd name="connsiteX9" fmla="*/ 43352 w 77247"/>
                <a:gd name="connsiteY9" fmla="*/ 78 h 87510"/>
                <a:gd name="connsiteX10" fmla="*/ 11753 w 77247"/>
                <a:gd name="connsiteY10" fmla="*/ 11675 h 87510"/>
                <a:gd name="connsiteX11" fmla="*/ 109 w 77247"/>
                <a:gd name="connsiteY11" fmla="*/ 43107 h 87510"/>
                <a:gd name="connsiteX12" fmla="*/ 11158 w 77247"/>
                <a:gd name="connsiteY12" fmla="*/ 75564 h 87510"/>
                <a:gd name="connsiteX13" fmla="*/ 40971 w 77247"/>
                <a:gd name="connsiteY13" fmla="*/ 87589 h 87510"/>
                <a:gd name="connsiteX14" fmla="*/ 67569 w 77247"/>
                <a:gd name="connsiteY14" fmla="*/ 76754 h 87510"/>
                <a:gd name="connsiteX15" fmla="*/ 77356 w 77247"/>
                <a:gd name="connsiteY15" fmla="*/ 47346 h 87510"/>
                <a:gd name="connsiteX16" fmla="*/ 63664 w 77247"/>
                <a:gd name="connsiteY16" fmla="*/ 51370 h 87510"/>
                <a:gd name="connsiteX17" fmla="*/ 57378 w 77247"/>
                <a:gd name="connsiteY17" fmla="*/ 69277 h 87510"/>
                <a:gd name="connsiteX18" fmla="*/ 41114 w 77247"/>
                <a:gd name="connsiteY18" fmla="*/ 75992 h 87510"/>
                <a:gd name="connsiteX19" fmla="*/ 22778 w 77247"/>
                <a:gd name="connsiteY19" fmla="*/ 69515 h 87510"/>
                <a:gd name="connsiteX20" fmla="*/ 14849 w 77247"/>
                <a:gd name="connsiteY20" fmla="*/ 512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356" y="47346"/>
                  </a:moveTo>
                  <a:lnTo>
                    <a:pt x="77356" y="40655"/>
                  </a:lnTo>
                  <a:lnTo>
                    <a:pt x="14396" y="40655"/>
                  </a:lnTo>
                  <a:cubicBezTo>
                    <a:pt x="15000" y="31225"/>
                    <a:pt x="17841" y="24041"/>
                    <a:pt x="22921" y="19104"/>
                  </a:cubicBezTo>
                  <a:cubicBezTo>
                    <a:pt x="28001" y="14167"/>
                    <a:pt x="35081" y="11699"/>
                    <a:pt x="44162" y="11699"/>
                  </a:cubicBezTo>
                  <a:cubicBezTo>
                    <a:pt x="49417" y="11699"/>
                    <a:pt x="54512" y="12342"/>
                    <a:pt x="59449" y="13627"/>
                  </a:cubicBezTo>
                  <a:cubicBezTo>
                    <a:pt x="64387" y="14913"/>
                    <a:pt x="69292" y="16850"/>
                    <a:pt x="74166" y="19438"/>
                  </a:cubicBezTo>
                  <a:lnTo>
                    <a:pt x="74166" y="6484"/>
                  </a:lnTo>
                  <a:cubicBezTo>
                    <a:pt x="69244" y="4404"/>
                    <a:pt x="64204" y="2817"/>
                    <a:pt x="59045" y="1721"/>
                  </a:cubicBezTo>
                  <a:cubicBezTo>
                    <a:pt x="53885" y="626"/>
                    <a:pt x="48655" y="78"/>
                    <a:pt x="43352" y="78"/>
                  </a:cubicBezTo>
                  <a:cubicBezTo>
                    <a:pt x="30049" y="78"/>
                    <a:pt x="19516" y="3944"/>
                    <a:pt x="11753" y="11675"/>
                  </a:cubicBezTo>
                  <a:cubicBezTo>
                    <a:pt x="3990" y="19422"/>
                    <a:pt x="109" y="29899"/>
                    <a:pt x="109" y="43107"/>
                  </a:cubicBezTo>
                  <a:cubicBezTo>
                    <a:pt x="109" y="56744"/>
                    <a:pt x="3792" y="67563"/>
                    <a:pt x="11158" y="75564"/>
                  </a:cubicBezTo>
                  <a:cubicBezTo>
                    <a:pt x="18524" y="83581"/>
                    <a:pt x="28462" y="87589"/>
                    <a:pt x="40971" y="87589"/>
                  </a:cubicBezTo>
                  <a:cubicBezTo>
                    <a:pt x="52179" y="87589"/>
                    <a:pt x="61045" y="83977"/>
                    <a:pt x="67569" y="76754"/>
                  </a:cubicBezTo>
                  <a:cubicBezTo>
                    <a:pt x="74094" y="69547"/>
                    <a:pt x="77356" y="59744"/>
                    <a:pt x="77356" y="47346"/>
                  </a:cubicBezTo>
                  <a:close/>
                  <a:moveTo>
                    <a:pt x="63664" y="51370"/>
                  </a:moveTo>
                  <a:cubicBezTo>
                    <a:pt x="63569" y="58847"/>
                    <a:pt x="61473" y="64816"/>
                    <a:pt x="57378" y="69277"/>
                  </a:cubicBezTo>
                  <a:cubicBezTo>
                    <a:pt x="53282" y="73754"/>
                    <a:pt x="47861" y="75992"/>
                    <a:pt x="41114" y="75992"/>
                  </a:cubicBezTo>
                  <a:cubicBezTo>
                    <a:pt x="33478" y="75992"/>
                    <a:pt x="27366" y="73833"/>
                    <a:pt x="22778" y="69515"/>
                  </a:cubicBezTo>
                  <a:cubicBezTo>
                    <a:pt x="18190" y="65197"/>
                    <a:pt x="15547" y="59117"/>
                    <a:pt x="14849" y="51275"/>
                  </a:cubicBezTo>
                  <a:close/>
                </a:path>
              </a:pathLst>
            </a:custGeom>
            <a:solidFill>
              <a:srgbClr val="000000"/>
            </a:solidFill>
            <a:ln w="1524" cap="flat">
              <a:noFill/>
              <a:prstDash val="solid"/>
              <a:round/>
            </a:ln>
          </p:spPr>
          <p:txBody>
            <a:bodyPr rtlCol="0" anchor="ctr"/>
            <a:lstStyle/>
            <a:p>
              <a:endParaRPr lang="en-US"/>
            </a:p>
          </p:txBody>
        </p:sp>
        <p:sp>
          <p:nvSpPr>
            <p:cNvPr id="346" name="Freeform: Shape 345">
              <a:extLst>
                <a:ext uri="{FF2B5EF4-FFF2-40B4-BE49-F238E27FC236}">
                  <a16:creationId xmlns:a16="http://schemas.microsoft.com/office/drawing/2014/main" id="{4D9A2441-2A4B-4681-8FC6-B68EA051D251}"/>
                </a:ext>
              </a:extLst>
            </p:cNvPr>
            <p:cNvSpPr/>
            <p:nvPr/>
          </p:nvSpPr>
          <p:spPr>
            <a:xfrm flipV="1">
              <a:off x="6682854" y="2840908"/>
              <a:ext cx="13692" cy="115800"/>
            </a:xfrm>
            <a:custGeom>
              <a:avLst/>
              <a:gdLst>
                <a:gd name="connsiteX0" fmla="*/ 129 w 13692"/>
                <a:gd name="connsiteY0" fmla="*/ 115867 h 115800"/>
                <a:gd name="connsiteX1" fmla="*/ 13821 w 13692"/>
                <a:gd name="connsiteY1" fmla="*/ 115867 h 115800"/>
                <a:gd name="connsiteX2" fmla="*/ 13821 w 13692"/>
                <a:gd name="connsiteY2" fmla="*/ 67 h 115800"/>
                <a:gd name="connsiteX3" fmla="*/ 129 w 13692"/>
                <a:gd name="connsiteY3" fmla="*/ 67 h 115800"/>
              </a:gdLst>
              <a:ahLst/>
              <a:cxnLst>
                <a:cxn ang="0">
                  <a:pos x="connsiteX0" y="connsiteY0"/>
                </a:cxn>
                <a:cxn ang="0">
                  <a:pos x="connsiteX1" y="connsiteY1"/>
                </a:cxn>
                <a:cxn ang="0">
                  <a:pos x="connsiteX2" y="connsiteY2"/>
                </a:cxn>
                <a:cxn ang="0">
                  <a:pos x="connsiteX3" y="connsiteY3"/>
                </a:cxn>
              </a:cxnLst>
              <a:rect l="l" t="t" r="r" b="b"/>
              <a:pathLst>
                <a:path w="13692" h="115800">
                  <a:moveTo>
                    <a:pt x="129" y="115867"/>
                  </a:moveTo>
                  <a:lnTo>
                    <a:pt x="13821" y="115867"/>
                  </a:lnTo>
                  <a:lnTo>
                    <a:pt x="13821" y="67"/>
                  </a:lnTo>
                  <a:lnTo>
                    <a:pt x="129" y="67"/>
                  </a:lnTo>
                  <a:close/>
                </a:path>
              </a:pathLst>
            </a:custGeom>
            <a:solidFill>
              <a:srgbClr val="000000"/>
            </a:solidFill>
            <a:ln w="1524" cap="flat">
              <a:noFill/>
              <a:prstDash val="solid"/>
              <a:round/>
            </a:ln>
          </p:spPr>
          <p:txBody>
            <a:bodyPr rtlCol="0" anchor="ctr"/>
            <a:lstStyle/>
            <a:p>
              <a:endParaRPr lang="en-US"/>
            </a:p>
          </p:txBody>
        </p:sp>
        <p:sp>
          <p:nvSpPr>
            <p:cNvPr id="347" name="Freeform: Shape 346">
              <a:extLst>
                <a:ext uri="{FF2B5EF4-FFF2-40B4-BE49-F238E27FC236}">
                  <a16:creationId xmlns:a16="http://schemas.microsoft.com/office/drawing/2014/main" id="{B785CC81-2344-43A0-9000-D3FDDB4BDCF1}"/>
                </a:ext>
              </a:extLst>
            </p:cNvPr>
            <p:cNvSpPr/>
            <p:nvPr/>
          </p:nvSpPr>
          <p:spPr>
            <a:xfrm flipV="1">
              <a:off x="6725195" y="2840908"/>
              <a:ext cx="13692" cy="115800"/>
            </a:xfrm>
            <a:custGeom>
              <a:avLst/>
              <a:gdLst>
                <a:gd name="connsiteX0" fmla="*/ 131 w 13692"/>
                <a:gd name="connsiteY0" fmla="*/ 83410 h 115800"/>
                <a:gd name="connsiteX1" fmla="*/ 13824 w 13692"/>
                <a:gd name="connsiteY1" fmla="*/ 83410 h 115800"/>
                <a:gd name="connsiteX2" fmla="*/ 13824 w 13692"/>
                <a:gd name="connsiteY2" fmla="*/ 67 h 115800"/>
                <a:gd name="connsiteX3" fmla="*/ 131 w 13692"/>
                <a:gd name="connsiteY3" fmla="*/ 67 h 115800"/>
                <a:gd name="connsiteX4" fmla="*/ 131 w 13692"/>
                <a:gd name="connsiteY4" fmla="*/ 115867 h 115800"/>
                <a:gd name="connsiteX5" fmla="*/ 13824 w 13692"/>
                <a:gd name="connsiteY5" fmla="*/ 115867 h 115800"/>
                <a:gd name="connsiteX6" fmla="*/ 13824 w 13692"/>
                <a:gd name="connsiteY6" fmla="*/ 98508 h 115800"/>
                <a:gd name="connsiteX7" fmla="*/ 131 w 13692"/>
                <a:gd name="connsiteY7" fmla="*/ 98508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131" y="83410"/>
                  </a:moveTo>
                  <a:lnTo>
                    <a:pt x="13824" y="83410"/>
                  </a:lnTo>
                  <a:lnTo>
                    <a:pt x="13824" y="67"/>
                  </a:lnTo>
                  <a:lnTo>
                    <a:pt x="131" y="67"/>
                  </a:lnTo>
                  <a:close/>
                  <a:moveTo>
                    <a:pt x="131" y="115867"/>
                  </a:moveTo>
                  <a:lnTo>
                    <a:pt x="13824" y="115867"/>
                  </a:lnTo>
                  <a:lnTo>
                    <a:pt x="13824" y="98508"/>
                  </a:lnTo>
                  <a:lnTo>
                    <a:pt x="131" y="98508"/>
                  </a:lnTo>
                  <a:close/>
                </a:path>
              </a:pathLst>
            </a:custGeom>
            <a:solidFill>
              <a:srgbClr val="000000"/>
            </a:solidFill>
            <a:ln w="1524" cap="flat">
              <a:noFill/>
              <a:prstDash val="solid"/>
              <a:round/>
            </a:ln>
          </p:spPr>
          <p:txBody>
            <a:bodyPr rtlCol="0" anchor="ctr"/>
            <a:lstStyle/>
            <a:p>
              <a:endParaRPr lang="en-US"/>
            </a:p>
          </p:txBody>
        </p:sp>
        <p:sp>
          <p:nvSpPr>
            <p:cNvPr id="348" name="Freeform: Shape 347">
              <a:extLst>
                <a:ext uri="{FF2B5EF4-FFF2-40B4-BE49-F238E27FC236}">
                  <a16:creationId xmlns:a16="http://schemas.microsoft.com/office/drawing/2014/main" id="{856EA9F0-6D3C-48BF-A728-28A091EB6EC2}"/>
                </a:ext>
              </a:extLst>
            </p:cNvPr>
            <p:cNvSpPr/>
            <p:nvPr/>
          </p:nvSpPr>
          <p:spPr>
            <a:xfrm flipV="1">
              <a:off x="6767013" y="2871364"/>
              <a:ext cx="69818" cy="85344"/>
            </a:xfrm>
            <a:custGeom>
              <a:avLst/>
              <a:gdLst>
                <a:gd name="connsiteX0" fmla="*/ 69935 w 69818"/>
                <a:gd name="connsiteY0" fmla="*/ 50393 h 85344"/>
                <a:gd name="connsiteX1" fmla="*/ 69935 w 69818"/>
                <a:gd name="connsiteY1" fmla="*/ 77 h 85344"/>
                <a:gd name="connsiteX2" fmla="*/ 56243 w 69818"/>
                <a:gd name="connsiteY2" fmla="*/ 77 h 85344"/>
                <a:gd name="connsiteX3" fmla="*/ 56243 w 69818"/>
                <a:gd name="connsiteY3" fmla="*/ 49941 h 85344"/>
                <a:gd name="connsiteX4" fmla="*/ 51624 w 69818"/>
                <a:gd name="connsiteY4" fmla="*/ 67633 h 85344"/>
                <a:gd name="connsiteX5" fmla="*/ 37788 w 69818"/>
                <a:gd name="connsiteY5" fmla="*/ 73515 h 85344"/>
                <a:gd name="connsiteX6" fmla="*/ 20286 w 69818"/>
                <a:gd name="connsiteY6" fmla="*/ 66443 h 85344"/>
                <a:gd name="connsiteX7" fmla="*/ 13881 w 69818"/>
                <a:gd name="connsiteY7" fmla="*/ 47178 h 85344"/>
                <a:gd name="connsiteX8" fmla="*/ 13881 w 69818"/>
                <a:gd name="connsiteY8" fmla="*/ 77 h 85344"/>
                <a:gd name="connsiteX9" fmla="*/ 117 w 69818"/>
                <a:gd name="connsiteY9" fmla="*/ 77 h 85344"/>
                <a:gd name="connsiteX10" fmla="*/ 117 w 69818"/>
                <a:gd name="connsiteY10" fmla="*/ 83421 h 85344"/>
                <a:gd name="connsiteX11" fmla="*/ 13881 w 69818"/>
                <a:gd name="connsiteY11" fmla="*/ 83421 h 85344"/>
                <a:gd name="connsiteX12" fmla="*/ 13881 w 69818"/>
                <a:gd name="connsiteY12" fmla="*/ 70467 h 85344"/>
                <a:gd name="connsiteX13" fmla="*/ 25454 w 69818"/>
                <a:gd name="connsiteY13" fmla="*/ 81707 h 85344"/>
                <a:gd name="connsiteX14" fmla="*/ 40836 w 69818"/>
                <a:gd name="connsiteY14" fmla="*/ 85421 h 85344"/>
                <a:gd name="connsiteX15" fmla="*/ 62553 w 69818"/>
                <a:gd name="connsiteY15" fmla="*/ 76539 h 85344"/>
                <a:gd name="connsiteX16" fmla="*/ 69935 w 69818"/>
                <a:gd name="connsiteY16" fmla="*/ 50393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69935" y="50393"/>
                  </a:moveTo>
                  <a:lnTo>
                    <a:pt x="69935" y="77"/>
                  </a:lnTo>
                  <a:lnTo>
                    <a:pt x="56243" y="77"/>
                  </a:lnTo>
                  <a:lnTo>
                    <a:pt x="56243" y="49941"/>
                  </a:lnTo>
                  <a:cubicBezTo>
                    <a:pt x="56243" y="57831"/>
                    <a:pt x="54703" y="63728"/>
                    <a:pt x="51624" y="67633"/>
                  </a:cubicBezTo>
                  <a:cubicBezTo>
                    <a:pt x="48544" y="71554"/>
                    <a:pt x="43932" y="73515"/>
                    <a:pt x="37788" y="73515"/>
                  </a:cubicBezTo>
                  <a:cubicBezTo>
                    <a:pt x="30391" y="73515"/>
                    <a:pt x="24557" y="71158"/>
                    <a:pt x="20286" y="66443"/>
                  </a:cubicBezTo>
                  <a:cubicBezTo>
                    <a:pt x="16016" y="61744"/>
                    <a:pt x="13881" y="55322"/>
                    <a:pt x="13881" y="47178"/>
                  </a:cubicBezTo>
                  <a:lnTo>
                    <a:pt x="13881" y="77"/>
                  </a:lnTo>
                  <a:lnTo>
                    <a:pt x="117" y="77"/>
                  </a:lnTo>
                  <a:lnTo>
                    <a:pt x="117" y="83421"/>
                  </a:lnTo>
                  <a:lnTo>
                    <a:pt x="13881" y="83421"/>
                  </a:lnTo>
                  <a:lnTo>
                    <a:pt x="13881" y="70467"/>
                  </a:lnTo>
                  <a:cubicBezTo>
                    <a:pt x="17167" y="75484"/>
                    <a:pt x="21024" y="79230"/>
                    <a:pt x="25454" y="81707"/>
                  </a:cubicBezTo>
                  <a:cubicBezTo>
                    <a:pt x="29899" y="84183"/>
                    <a:pt x="35026" y="85421"/>
                    <a:pt x="40836" y="85421"/>
                  </a:cubicBezTo>
                  <a:cubicBezTo>
                    <a:pt x="50409" y="85421"/>
                    <a:pt x="57648" y="82461"/>
                    <a:pt x="62553" y="76539"/>
                  </a:cubicBezTo>
                  <a:cubicBezTo>
                    <a:pt x="67475" y="70618"/>
                    <a:pt x="69935" y="61903"/>
                    <a:pt x="69935" y="50393"/>
                  </a:cubicBezTo>
                  <a:close/>
                </a:path>
              </a:pathLst>
            </a:custGeom>
            <a:solidFill>
              <a:srgbClr val="000000"/>
            </a:solidFill>
            <a:ln w="1524" cap="flat">
              <a:noFill/>
              <a:prstDash val="solid"/>
              <a:round/>
            </a:ln>
          </p:spPr>
          <p:txBody>
            <a:bodyPr rtlCol="0" anchor="ctr"/>
            <a:lstStyle/>
            <a:p>
              <a:endParaRPr lang="en-US"/>
            </a:p>
          </p:txBody>
        </p:sp>
        <p:sp>
          <p:nvSpPr>
            <p:cNvPr id="349" name="Freeform: Shape 348">
              <a:extLst>
                <a:ext uri="{FF2B5EF4-FFF2-40B4-BE49-F238E27FC236}">
                  <a16:creationId xmlns:a16="http://schemas.microsoft.com/office/drawing/2014/main" id="{7682BB5C-6407-4532-A2D5-5F14B85133DA}"/>
                </a:ext>
              </a:extLst>
            </p:cNvPr>
            <p:cNvSpPr/>
            <p:nvPr/>
          </p:nvSpPr>
          <p:spPr>
            <a:xfrm flipV="1">
              <a:off x="6858173" y="2871364"/>
              <a:ext cx="77247" cy="87510"/>
            </a:xfrm>
            <a:custGeom>
              <a:avLst/>
              <a:gdLst>
                <a:gd name="connsiteX0" fmla="*/ 77371 w 77247"/>
                <a:gd name="connsiteY0" fmla="*/ 47346 h 87510"/>
                <a:gd name="connsiteX1" fmla="*/ 77371 w 77247"/>
                <a:gd name="connsiteY1" fmla="*/ 40655 h 87510"/>
                <a:gd name="connsiteX2" fmla="*/ 14411 w 77247"/>
                <a:gd name="connsiteY2" fmla="*/ 40655 h 87510"/>
                <a:gd name="connsiteX3" fmla="*/ 22936 w 77247"/>
                <a:gd name="connsiteY3" fmla="*/ 19104 h 87510"/>
                <a:gd name="connsiteX4" fmla="*/ 44176 w 77247"/>
                <a:gd name="connsiteY4" fmla="*/ 11699 h 87510"/>
                <a:gd name="connsiteX5" fmla="*/ 59464 w 77247"/>
                <a:gd name="connsiteY5" fmla="*/ 13627 h 87510"/>
                <a:gd name="connsiteX6" fmla="*/ 74180 w 77247"/>
                <a:gd name="connsiteY6" fmla="*/ 19438 h 87510"/>
                <a:gd name="connsiteX7" fmla="*/ 74180 w 77247"/>
                <a:gd name="connsiteY7" fmla="*/ 6484 h 87510"/>
                <a:gd name="connsiteX8" fmla="*/ 59059 w 77247"/>
                <a:gd name="connsiteY8" fmla="*/ 1721 h 87510"/>
                <a:gd name="connsiteX9" fmla="*/ 43367 w 77247"/>
                <a:gd name="connsiteY9" fmla="*/ 78 h 87510"/>
                <a:gd name="connsiteX10" fmla="*/ 11767 w 77247"/>
                <a:gd name="connsiteY10" fmla="*/ 11675 h 87510"/>
                <a:gd name="connsiteX11" fmla="*/ 123 w 77247"/>
                <a:gd name="connsiteY11" fmla="*/ 43107 h 87510"/>
                <a:gd name="connsiteX12" fmla="*/ 11172 w 77247"/>
                <a:gd name="connsiteY12" fmla="*/ 75564 h 87510"/>
                <a:gd name="connsiteX13" fmla="*/ 40985 w 77247"/>
                <a:gd name="connsiteY13" fmla="*/ 87589 h 87510"/>
                <a:gd name="connsiteX14" fmla="*/ 67584 w 77247"/>
                <a:gd name="connsiteY14" fmla="*/ 76754 h 87510"/>
                <a:gd name="connsiteX15" fmla="*/ 77371 w 77247"/>
                <a:gd name="connsiteY15" fmla="*/ 47346 h 87510"/>
                <a:gd name="connsiteX16" fmla="*/ 63679 w 77247"/>
                <a:gd name="connsiteY16" fmla="*/ 51370 h 87510"/>
                <a:gd name="connsiteX17" fmla="*/ 57392 w 77247"/>
                <a:gd name="connsiteY17" fmla="*/ 69277 h 87510"/>
                <a:gd name="connsiteX18" fmla="*/ 41128 w 77247"/>
                <a:gd name="connsiteY18" fmla="*/ 75992 h 87510"/>
                <a:gd name="connsiteX19" fmla="*/ 22793 w 77247"/>
                <a:gd name="connsiteY19" fmla="*/ 69515 h 87510"/>
                <a:gd name="connsiteX20" fmla="*/ 14863 w 77247"/>
                <a:gd name="connsiteY20" fmla="*/ 512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371" y="47346"/>
                  </a:moveTo>
                  <a:lnTo>
                    <a:pt x="77371" y="40655"/>
                  </a:lnTo>
                  <a:lnTo>
                    <a:pt x="14411" y="40655"/>
                  </a:lnTo>
                  <a:cubicBezTo>
                    <a:pt x="15014" y="31225"/>
                    <a:pt x="17855" y="24041"/>
                    <a:pt x="22936" y="19104"/>
                  </a:cubicBezTo>
                  <a:cubicBezTo>
                    <a:pt x="28016" y="14167"/>
                    <a:pt x="35096" y="11699"/>
                    <a:pt x="44176" y="11699"/>
                  </a:cubicBezTo>
                  <a:cubicBezTo>
                    <a:pt x="49431" y="11699"/>
                    <a:pt x="54527" y="12342"/>
                    <a:pt x="59464" y="13627"/>
                  </a:cubicBezTo>
                  <a:cubicBezTo>
                    <a:pt x="64401" y="14913"/>
                    <a:pt x="69307" y="16850"/>
                    <a:pt x="74180" y="19438"/>
                  </a:cubicBezTo>
                  <a:lnTo>
                    <a:pt x="74180" y="6484"/>
                  </a:lnTo>
                  <a:cubicBezTo>
                    <a:pt x="69259" y="4404"/>
                    <a:pt x="64218" y="2817"/>
                    <a:pt x="59059" y="1721"/>
                  </a:cubicBezTo>
                  <a:cubicBezTo>
                    <a:pt x="53900" y="626"/>
                    <a:pt x="48669" y="78"/>
                    <a:pt x="43367" y="78"/>
                  </a:cubicBezTo>
                  <a:cubicBezTo>
                    <a:pt x="30064" y="78"/>
                    <a:pt x="19530" y="3944"/>
                    <a:pt x="11767" y="11675"/>
                  </a:cubicBezTo>
                  <a:cubicBezTo>
                    <a:pt x="4005" y="19422"/>
                    <a:pt x="123" y="29899"/>
                    <a:pt x="123" y="43107"/>
                  </a:cubicBezTo>
                  <a:cubicBezTo>
                    <a:pt x="123" y="56744"/>
                    <a:pt x="3806" y="67563"/>
                    <a:pt x="11172" y="75564"/>
                  </a:cubicBezTo>
                  <a:cubicBezTo>
                    <a:pt x="18538" y="83581"/>
                    <a:pt x="28476" y="87589"/>
                    <a:pt x="40985" y="87589"/>
                  </a:cubicBezTo>
                  <a:cubicBezTo>
                    <a:pt x="52193" y="87589"/>
                    <a:pt x="61059" y="83977"/>
                    <a:pt x="67584" y="76754"/>
                  </a:cubicBezTo>
                  <a:cubicBezTo>
                    <a:pt x="74109" y="69547"/>
                    <a:pt x="77371" y="59744"/>
                    <a:pt x="77371" y="47346"/>
                  </a:cubicBezTo>
                  <a:close/>
                  <a:moveTo>
                    <a:pt x="63679" y="51370"/>
                  </a:moveTo>
                  <a:cubicBezTo>
                    <a:pt x="63583" y="58847"/>
                    <a:pt x="61488" y="64816"/>
                    <a:pt x="57392" y="69277"/>
                  </a:cubicBezTo>
                  <a:cubicBezTo>
                    <a:pt x="53296" y="73754"/>
                    <a:pt x="47875" y="75992"/>
                    <a:pt x="41128" y="75992"/>
                  </a:cubicBezTo>
                  <a:cubicBezTo>
                    <a:pt x="33493" y="75992"/>
                    <a:pt x="27380" y="73833"/>
                    <a:pt x="22793" y="69515"/>
                  </a:cubicBezTo>
                  <a:cubicBezTo>
                    <a:pt x="18205" y="65197"/>
                    <a:pt x="15562" y="59117"/>
                    <a:pt x="14863" y="51275"/>
                  </a:cubicBezTo>
                  <a:close/>
                </a:path>
              </a:pathLst>
            </a:custGeom>
            <a:solidFill>
              <a:srgbClr val="000000"/>
            </a:solidFill>
            <a:ln w="1524" cap="flat">
              <a:noFill/>
              <a:prstDash val="solid"/>
              <a:round/>
            </a:ln>
          </p:spPr>
          <p:txBody>
            <a:bodyPr rtlCol="0" anchor="ctr"/>
            <a:lstStyle/>
            <a:p>
              <a:endParaRPr lang="en-US"/>
            </a:p>
          </p:txBody>
        </p:sp>
      </p:grpSp>
      <p:sp>
        <p:nvSpPr>
          <p:cNvPr id="350" name="Freeform: Shape 349">
            <a:extLst>
              <a:ext uri="{FF2B5EF4-FFF2-40B4-BE49-F238E27FC236}">
                <a16:creationId xmlns:a16="http://schemas.microsoft.com/office/drawing/2014/main" id="{AD9F3A8C-40D8-46F6-91CC-64F6C808FB1C}"/>
              </a:ext>
            </a:extLst>
          </p:cNvPr>
          <p:cNvSpPr/>
          <p:nvPr/>
        </p:nvSpPr>
        <p:spPr>
          <a:xfrm>
            <a:off x="4913779" y="3127053"/>
            <a:ext cx="304801" cy="19050"/>
          </a:xfrm>
          <a:custGeom>
            <a:avLst/>
            <a:gdLst>
              <a:gd name="connsiteX0" fmla="*/ 0 w 304801"/>
              <a:gd name="connsiteY0" fmla="*/ 0 h 19050"/>
              <a:gd name="connsiteX1" fmla="*/ 304802 w 304801"/>
              <a:gd name="connsiteY1" fmla="*/ 0 h 19050"/>
            </a:gdLst>
            <a:ahLst/>
            <a:cxnLst>
              <a:cxn ang="0">
                <a:pos x="connsiteX0" y="connsiteY0"/>
              </a:cxn>
              <a:cxn ang="0">
                <a:pos x="connsiteX1" y="connsiteY1"/>
              </a:cxn>
            </a:cxnLst>
            <a:rect l="l" t="t" r="r" b="b"/>
            <a:pathLst>
              <a:path w="304801" h="19050">
                <a:moveTo>
                  <a:pt x="0" y="0"/>
                </a:moveTo>
                <a:lnTo>
                  <a:pt x="304802" y="0"/>
                </a:lnTo>
              </a:path>
            </a:pathLst>
          </a:custGeom>
          <a:noFill/>
          <a:ln w="38100" cap="sq">
            <a:solidFill>
              <a:srgbClr val="000000"/>
            </a:solidFill>
            <a:prstDash val="solid"/>
            <a:round/>
          </a:ln>
        </p:spPr>
        <p:txBody>
          <a:bodyPr rtlCol="0" anchor="ctr"/>
          <a:lstStyle/>
          <a:p>
            <a:endParaRPr lang="en-US"/>
          </a:p>
        </p:txBody>
      </p:sp>
      <p:grpSp>
        <p:nvGrpSpPr>
          <p:cNvPr id="351" name="Graphic 4">
            <a:extLst>
              <a:ext uri="{FF2B5EF4-FFF2-40B4-BE49-F238E27FC236}">
                <a16:creationId xmlns:a16="http://schemas.microsoft.com/office/drawing/2014/main" id="{384BE76E-C3EE-4B53-A4D0-E2692D01BCF4}"/>
              </a:ext>
            </a:extLst>
          </p:cNvPr>
          <p:cNvGrpSpPr/>
          <p:nvPr/>
        </p:nvGrpSpPr>
        <p:grpSpPr>
          <a:xfrm>
            <a:off x="5349050" y="3067284"/>
            <a:ext cx="1588438" cy="115276"/>
            <a:chOff x="5349050" y="3067284"/>
            <a:chExt cx="1588438" cy="115276"/>
          </a:xfrm>
          <a:solidFill>
            <a:srgbClr val="000000"/>
          </a:solidFill>
        </p:grpSpPr>
        <p:sp>
          <p:nvSpPr>
            <p:cNvPr id="352" name="Freeform: Shape 351">
              <a:extLst>
                <a:ext uri="{FF2B5EF4-FFF2-40B4-BE49-F238E27FC236}">
                  <a16:creationId xmlns:a16="http://schemas.microsoft.com/office/drawing/2014/main" id="{BF0577B1-E818-4631-A513-85261B21137A}"/>
                </a:ext>
              </a:extLst>
            </p:cNvPr>
            <p:cNvSpPr/>
            <p:nvPr/>
          </p:nvSpPr>
          <p:spPr>
            <a:xfrm flipV="1">
              <a:off x="5349050" y="3067284"/>
              <a:ext cx="97035" cy="115276"/>
            </a:xfrm>
            <a:custGeom>
              <a:avLst/>
              <a:gdLst>
                <a:gd name="connsiteX0" fmla="*/ 82191 w 97035"/>
                <a:gd name="connsiteY0" fmla="*/ 18106 h 115276"/>
                <a:gd name="connsiteX1" fmla="*/ 82191 w 97035"/>
                <a:gd name="connsiteY1" fmla="*/ 47943 h 115276"/>
                <a:gd name="connsiteX2" fmla="*/ 57640 w 97035"/>
                <a:gd name="connsiteY2" fmla="*/ 47943 h 115276"/>
                <a:gd name="connsiteX3" fmla="*/ 57640 w 97035"/>
                <a:gd name="connsiteY3" fmla="*/ 60302 h 115276"/>
                <a:gd name="connsiteX4" fmla="*/ 97074 w 97035"/>
                <a:gd name="connsiteY4" fmla="*/ 60302 h 115276"/>
                <a:gd name="connsiteX5" fmla="*/ 97074 w 97035"/>
                <a:gd name="connsiteY5" fmla="*/ 12582 h 115276"/>
                <a:gd name="connsiteX6" fmla="*/ 77881 w 97035"/>
                <a:gd name="connsiteY6" fmla="*/ 3247 h 115276"/>
                <a:gd name="connsiteX7" fmla="*/ 55497 w 97035"/>
                <a:gd name="connsiteY7" fmla="*/ 80 h 115276"/>
                <a:gd name="connsiteX8" fmla="*/ 14730 w 97035"/>
                <a:gd name="connsiteY8" fmla="*/ 15296 h 115276"/>
                <a:gd name="connsiteX9" fmla="*/ 38 w 97035"/>
                <a:gd name="connsiteY9" fmla="*/ 57682 h 115276"/>
                <a:gd name="connsiteX10" fmla="*/ 14730 w 97035"/>
                <a:gd name="connsiteY10" fmla="*/ 100140 h 115276"/>
                <a:gd name="connsiteX11" fmla="*/ 55497 w 97035"/>
                <a:gd name="connsiteY11" fmla="*/ 115356 h 115276"/>
                <a:gd name="connsiteX12" fmla="*/ 76143 w 97035"/>
                <a:gd name="connsiteY12" fmla="*/ 112666 h 115276"/>
                <a:gd name="connsiteX13" fmla="*/ 94192 w 97035"/>
                <a:gd name="connsiteY13" fmla="*/ 104784 h 115276"/>
                <a:gd name="connsiteX14" fmla="*/ 94192 w 97035"/>
                <a:gd name="connsiteY14" fmla="*/ 88782 h 115276"/>
                <a:gd name="connsiteX15" fmla="*/ 76476 w 97035"/>
                <a:gd name="connsiteY15" fmla="*/ 99426 h 115276"/>
                <a:gd name="connsiteX16" fmla="*/ 56759 w 97035"/>
                <a:gd name="connsiteY16" fmla="*/ 102998 h 115276"/>
                <a:gd name="connsiteX17" fmla="*/ 26113 w 97035"/>
                <a:gd name="connsiteY17" fmla="*/ 91615 h 115276"/>
                <a:gd name="connsiteX18" fmla="*/ 15897 w 97035"/>
                <a:gd name="connsiteY18" fmla="*/ 57682 h 115276"/>
                <a:gd name="connsiteX19" fmla="*/ 26113 w 97035"/>
                <a:gd name="connsiteY19" fmla="*/ 23821 h 115276"/>
                <a:gd name="connsiteX20" fmla="*/ 56759 w 97035"/>
                <a:gd name="connsiteY20" fmla="*/ 12439 h 115276"/>
                <a:gd name="connsiteX21" fmla="*/ 70951 w 97035"/>
                <a:gd name="connsiteY21" fmla="*/ 13820 h 115276"/>
                <a:gd name="connsiteX22" fmla="*/ 82191 w 97035"/>
                <a:gd name="connsiteY22" fmla="*/ 1810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7035" h="115276">
                  <a:moveTo>
                    <a:pt x="82191" y="18106"/>
                  </a:moveTo>
                  <a:lnTo>
                    <a:pt x="82191" y="47943"/>
                  </a:lnTo>
                  <a:lnTo>
                    <a:pt x="57640" y="47943"/>
                  </a:lnTo>
                  <a:lnTo>
                    <a:pt x="57640" y="60302"/>
                  </a:lnTo>
                  <a:lnTo>
                    <a:pt x="97074" y="60302"/>
                  </a:lnTo>
                  <a:lnTo>
                    <a:pt x="97074" y="12582"/>
                  </a:lnTo>
                  <a:cubicBezTo>
                    <a:pt x="91280" y="8470"/>
                    <a:pt x="84882" y="5358"/>
                    <a:pt x="77881" y="3247"/>
                  </a:cubicBezTo>
                  <a:cubicBezTo>
                    <a:pt x="70896" y="1136"/>
                    <a:pt x="63435" y="80"/>
                    <a:pt x="55497" y="80"/>
                  </a:cubicBezTo>
                  <a:cubicBezTo>
                    <a:pt x="38130" y="80"/>
                    <a:pt x="24541" y="5152"/>
                    <a:pt x="14730" y="15296"/>
                  </a:cubicBezTo>
                  <a:cubicBezTo>
                    <a:pt x="4935" y="25456"/>
                    <a:pt x="38" y="39585"/>
                    <a:pt x="38" y="57682"/>
                  </a:cubicBezTo>
                  <a:cubicBezTo>
                    <a:pt x="38" y="75844"/>
                    <a:pt x="4935" y="89996"/>
                    <a:pt x="14730" y="100140"/>
                  </a:cubicBezTo>
                  <a:cubicBezTo>
                    <a:pt x="24541" y="110284"/>
                    <a:pt x="38130" y="115356"/>
                    <a:pt x="55497" y="115356"/>
                  </a:cubicBezTo>
                  <a:cubicBezTo>
                    <a:pt x="62736" y="115356"/>
                    <a:pt x="69618" y="114459"/>
                    <a:pt x="76143" y="112666"/>
                  </a:cubicBezTo>
                  <a:cubicBezTo>
                    <a:pt x="82667" y="110888"/>
                    <a:pt x="88684" y="108260"/>
                    <a:pt x="94192" y="104784"/>
                  </a:cubicBezTo>
                  <a:lnTo>
                    <a:pt x="94192" y="88782"/>
                  </a:lnTo>
                  <a:cubicBezTo>
                    <a:pt x="88636" y="93496"/>
                    <a:pt x="82731" y="97044"/>
                    <a:pt x="76476" y="99426"/>
                  </a:cubicBezTo>
                  <a:cubicBezTo>
                    <a:pt x="70221" y="101807"/>
                    <a:pt x="63649" y="102998"/>
                    <a:pt x="56759" y="102998"/>
                  </a:cubicBezTo>
                  <a:cubicBezTo>
                    <a:pt x="43154" y="102998"/>
                    <a:pt x="32939" y="99204"/>
                    <a:pt x="26113" y="91615"/>
                  </a:cubicBezTo>
                  <a:cubicBezTo>
                    <a:pt x="19302" y="84027"/>
                    <a:pt x="15897" y="72716"/>
                    <a:pt x="15897" y="57682"/>
                  </a:cubicBezTo>
                  <a:cubicBezTo>
                    <a:pt x="15897" y="42697"/>
                    <a:pt x="19302" y="31409"/>
                    <a:pt x="26113" y="23821"/>
                  </a:cubicBezTo>
                  <a:cubicBezTo>
                    <a:pt x="32939" y="16233"/>
                    <a:pt x="43154" y="12439"/>
                    <a:pt x="56759" y="12439"/>
                  </a:cubicBezTo>
                  <a:cubicBezTo>
                    <a:pt x="62062" y="12439"/>
                    <a:pt x="66792" y="12899"/>
                    <a:pt x="70951" y="13820"/>
                  </a:cubicBezTo>
                  <a:cubicBezTo>
                    <a:pt x="75127" y="14741"/>
                    <a:pt x="78873" y="16169"/>
                    <a:pt x="82191" y="18106"/>
                  </a:cubicBezTo>
                  <a:close/>
                </a:path>
              </a:pathLst>
            </a:custGeom>
            <a:solidFill>
              <a:srgbClr val="000000"/>
            </a:solidFill>
            <a:ln w="1524" cap="flat">
              <a:noFill/>
              <a:prstDash val="solid"/>
              <a:round/>
            </a:ln>
          </p:spPr>
          <p:txBody>
            <a:bodyPr rtlCol="0" anchor="ctr"/>
            <a:lstStyle/>
            <a:p>
              <a:endParaRPr lang="en-US"/>
            </a:p>
          </p:txBody>
        </p:sp>
        <p:sp>
          <p:nvSpPr>
            <p:cNvPr id="353" name="Freeform: Shape 352">
              <a:extLst>
                <a:ext uri="{FF2B5EF4-FFF2-40B4-BE49-F238E27FC236}">
                  <a16:creationId xmlns:a16="http://schemas.microsoft.com/office/drawing/2014/main" id="{00511260-A498-4171-BF21-1DC5F863B809}"/>
                </a:ext>
              </a:extLst>
            </p:cNvPr>
            <p:cNvSpPr/>
            <p:nvPr/>
          </p:nvSpPr>
          <p:spPr>
            <a:xfrm flipV="1">
              <a:off x="5473551" y="3069284"/>
              <a:ext cx="71580" cy="111109"/>
            </a:xfrm>
            <a:custGeom>
              <a:avLst/>
              <a:gdLst>
                <a:gd name="connsiteX0" fmla="*/ 48 w 71580"/>
                <a:gd name="connsiteY0" fmla="*/ 111189 h 111109"/>
                <a:gd name="connsiteX1" fmla="*/ 70295 w 71580"/>
                <a:gd name="connsiteY1" fmla="*/ 111189 h 111109"/>
                <a:gd name="connsiteX2" fmla="*/ 70295 w 71580"/>
                <a:gd name="connsiteY2" fmla="*/ 98521 h 111109"/>
                <a:gd name="connsiteX3" fmla="*/ 15074 w 71580"/>
                <a:gd name="connsiteY3" fmla="*/ 98521 h 111109"/>
                <a:gd name="connsiteX4" fmla="*/ 15074 w 71580"/>
                <a:gd name="connsiteY4" fmla="*/ 65636 h 111109"/>
                <a:gd name="connsiteX5" fmla="*/ 67985 w 71580"/>
                <a:gd name="connsiteY5" fmla="*/ 65636 h 111109"/>
                <a:gd name="connsiteX6" fmla="*/ 67985 w 71580"/>
                <a:gd name="connsiteY6" fmla="*/ 52991 h 111109"/>
                <a:gd name="connsiteX7" fmla="*/ 15074 w 71580"/>
                <a:gd name="connsiteY7" fmla="*/ 52991 h 111109"/>
                <a:gd name="connsiteX8" fmla="*/ 15074 w 71580"/>
                <a:gd name="connsiteY8" fmla="*/ 12724 h 111109"/>
                <a:gd name="connsiteX9" fmla="*/ 71628 w 71580"/>
                <a:gd name="connsiteY9" fmla="*/ 12724 h 111109"/>
                <a:gd name="connsiteX10" fmla="*/ 71628 w 71580"/>
                <a:gd name="connsiteY10" fmla="*/ 80 h 111109"/>
                <a:gd name="connsiteX11" fmla="*/ 48 w 71580"/>
                <a:gd name="connsiteY11" fmla="*/ 80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580" h="111109">
                  <a:moveTo>
                    <a:pt x="48" y="111189"/>
                  </a:moveTo>
                  <a:lnTo>
                    <a:pt x="70295" y="111189"/>
                  </a:lnTo>
                  <a:lnTo>
                    <a:pt x="70295" y="98521"/>
                  </a:lnTo>
                  <a:lnTo>
                    <a:pt x="15074" y="98521"/>
                  </a:lnTo>
                  <a:lnTo>
                    <a:pt x="15074" y="65636"/>
                  </a:lnTo>
                  <a:lnTo>
                    <a:pt x="67985" y="65636"/>
                  </a:lnTo>
                  <a:lnTo>
                    <a:pt x="67985" y="52991"/>
                  </a:lnTo>
                  <a:lnTo>
                    <a:pt x="15074" y="52991"/>
                  </a:lnTo>
                  <a:lnTo>
                    <a:pt x="15074" y="12724"/>
                  </a:lnTo>
                  <a:lnTo>
                    <a:pt x="71628" y="12724"/>
                  </a:lnTo>
                  <a:lnTo>
                    <a:pt x="71628" y="80"/>
                  </a:lnTo>
                  <a:lnTo>
                    <a:pt x="48" y="80"/>
                  </a:lnTo>
                  <a:close/>
                </a:path>
              </a:pathLst>
            </a:custGeom>
            <a:solidFill>
              <a:srgbClr val="000000"/>
            </a:solidFill>
            <a:ln w="1524" cap="flat">
              <a:noFill/>
              <a:prstDash val="solid"/>
              <a:round/>
            </a:ln>
          </p:spPr>
          <p:txBody>
            <a:bodyPr rtlCol="0" anchor="ctr"/>
            <a:lstStyle/>
            <a:p>
              <a:endParaRPr lang="en-US"/>
            </a:p>
          </p:txBody>
        </p:sp>
        <p:sp>
          <p:nvSpPr>
            <p:cNvPr id="354" name="Freeform: Shape 353">
              <a:extLst>
                <a:ext uri="{FF2B5EF4-FFF2-40B4-BE49-F238E27FC236}">
                  <a16:creationId xmlns:a16="http://schemas.microsoft.com/office/drawing/2014/main" id="{594FB84E-080A-432C-9EE4-4CC1C11787C9}"/>
                </a:ext>
              </a:extLst>
            </p:cNvPr>
            <p:cNvSpPr/>
            <p:nvPr/>
          </p:nvSpPr>
          <p:spPr>
            <a:xfrm flipV="1">
              <a:off x="5563437" y="3067284"/>
              <a:ext cx="102846" cy="115276"/>
            </a:xfrm>
            <a:custGeom>
              <a:avLst/>
              <a:gdLst>
                <a:gd name="connsiteX0" fmla="*/ 51554 w 102846"/>
                <a:gd name="connsiteY0" fmla="*/ 103164 h 115276"/>
                <a:gd name="connsiteX1" fmla="*/ 25527 w 102846"/>
                <a:gd name="connsiteY1" fmla="*/ 90948 h 115276"/>
                <a:gd name="connsiteX2" fmla="*/ 15906 w 102846"/>
                <a:gd name="connsiteY2" fmla="*/ 57682 h 115276"/>
                <a:gd name="connsiteX3" fmla="*/ 25527 w 102846"/>
                <a:gd name="connsiteY3" fmla="*/ 24488 h 115276"/>
                <a:gd name="connsiteX4" fmla="*/ 51554 w 102846"/>
                <a:gd name="connsiteY4" fmla="*/ 12296 h 115276"/>
                <a:gd name="connsiteX5" fmla="*/ 77486 w 102846"/>
                <a:gd name="connsiteY5" fmla="*/ 24488 h 115276"/>
                <a:gd name="connsiteX6" fmla="*/ 87058 w 102846"/>
                <a:gd name="connsiteY6" fmla="*/ 57682 h 115276"/>
                <a:gd name="connsiteX7" fmla="*/ 77486 w 102846"/>
                <a:gd name="connsiteY7" fmla="*/ 90948 h 115276"/>
                <a:gd name="connsiteX8" fmla="*/ 51554 w 102846"/>
                <a:gd name="connsiteY8" fmla="*/ 103164 h 115276"/>
                <a:gd name="connsiteX9" fmla="*/ 51554 w 102846"/>
                <a:gd name="connsiteY9" fmla="*/ 115356 h 115276"/>
                <a:gd name="connsiteX10" fmla="*/ 88892 w 102846"/>
                <a:gd name="connsiteY10" fmla="*/ 99688 h 115276"/>
                <a:gd name="connsiteX11" fmla="*/ 102894 w 102846"/>
                <a:gd name="connsiteY11" fmla="*/ 57682 h 115276"/>
                <a:gd name="connsiteX12" fmla="*/ 88892 w 102846"/>
                <a:gd name="connsiteY12" fmla="*/ 15749 h 115276"/>
                <a:gd name="connsiteX13" fmla="*/ 51554 w 102846"/>
                <a:gd name="connsiteY13" fmla="*/ 80 h 115276"/>
                <a:gd name="connsiteX14" fmla="*/ 14073 w 102846"/>
                <a:gd name="connsiteY14" fmla="*/ 15701 h 115276"/>
                <a:gd name="connsiteX15" fmla="*/ 47 w 102846"/>
                <a:gd name="connsiteY15" fmla="*/ 57682 h 115276"/>
                <a:gd name="connsiteX16" fmla="*/ 14073 w 102846"/>
                <a:gd name="connsiteY16" fmla="*/ 99688 h 115276"/>
                <a:gd name="connsiteX17" fmla="*/ 51554 w 102846"/>
                <a:gd name="connsiteY17" fmla="*/ 11535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846" h="115276">
                  <a:moveTo>
                    <a:pt x="51554" y="103164"/>
                  </a:moveTo>
                  <a:cubicBezTo>
                    <a:pt x="40632" y="103164"/>
                    <a:pt x="31956" y="99092"/>
                    <a:pt x="25527" y="90948"/>
                  </a:cubicBezTo>
                  <a:cubicBezTo>
                    <a:pt x="19113" y="82821"/>
                    <a:pt x="15906" y="71732"/>
                    <a:pt x="15906" y="57682"/>
                  </a:cubicBezTo>
                  <a:cubicBezTo>
                    <a:pt x="15906" y="43697"/>
                    <a:pt x="19113" y="32632"/>
                    <a:pt x="25527" y="24488"/>
                  </a:cubicBezTo>
                  <a:cubicBezTo>
                    <a:pt x="31956" y="16360"/>
                    <a:pt x="40632" y="12296"/>
                    <a:pt x="51554" y="12296"/>
                  </a:cubicBezTo>
                  <a:cubicBezTo>
                    <a:pt x="62460" y="12296"/>
                    <a:pt x="71104" y="16360"/>
                    <a:pt x="77486" y="24488"/>
                  </a:cubicBezTo>
                  <a:cubicBezTo>
                    <a:pt x="83867" y="32632"/>
                    <a:pt x="87058" y="43697"/>
                    <a:pt x="87058" y="57682"/>
                  </a:cubicBezTo>
                  <a:cubicBezTo>
                    <a:pt x="87058" y="71732"/>
                    <a:pt x="83867" y="82821"/>
                    <a:pt x="77486" y="90948"/>
                  </a:cubicBezTo>
                  <a:cubicBezTo>
                    <a:pt x="71104" y="99092"/>
                    <a:pt x="62460" y="103164"/>
                    <a:pt x="51554" y="103164"/>
                  </a:cubicBezTo>
                  <a:close/>
                  <a:moveTo>
                    <a:pt x="51554" y="115356"/>
                  </a:moveTo>
                  <a:cubicBezTo>
                    <a:pt x="67127" y="115356"/>
                    <a:pt x="79573" y="110134"/>
                    <a:pt x="88892" y="99688"/>
                  </a:cubicBezTo>
                  <a:cubicBezTo>
                    <a:pt x="98226" y="89242"/>
                    <a:pt x="102894" y="75240"/>
                    <a:pt x="102894" y="57682"/>
                  </a:cubicBezTo>
                  <a:cubicBezTo>
                    <a:pt x="102894" y="40172"/>
                    <a:pt x="98226" y="26194"/>
                    <a:pt x="88892" y="15749"/>
                  </a:cubicBezTo>
                  <a:cubicBezTo>
                    <a:pt x="79573" y="5303"/>
                    <a:pt x="67127" y="80"/>
                    <a:pt x="51554" y="80"/>
                  </a:cubicBezTo>
                  <a:cubicBezTo>
                    <a:pt x="35933" y="80"/>
                    <a:pt x="23439" y="5287"/>
                    <a:pt x="14073" y="15701"/>
                  </a:cubicBezTo>
                  <a:cubicBezTo>
                    <a:pt x="4723" y="26131"/>
                    <a:pt x="47" y="40125"/>
                    <a:pt x="47" y="57682"/>
                  </a:cubicBezTo>
                  <a:cubicBezTo>
                    <a:pt x="47" y="75240"/>
                    <a:pt x="4723" y="89242"/>
                    <a:pt x="14073" y="99688"/>
                  </a:cubicBezTo>
                  <a:cubicBezTo>
                    <a:pt x="23439" y="110134"/>
                    <a:pt x="35933" y="115356"/>
                    <a:pt x="51554" y="115356"/>
                  </a:cubicBezTo>
                  <a:close/>
                </a:path>
              </a:pathLst>
            </a:custGeom>
            <a:solidFill>
              <a:srgbClr val="000000"/>
            </a:solidFill>
            <a:ln w="1524" cap="flat">
              <a:noFill/>
              <a:prstDash val="solid"/>
              <a:round/>
            </a:ln>
          </p:spPr>
          <p:txBody>
            <a:bodyPr rtlCol="0" anchor="ctr"/>
            <a:lstStyle/>
            <a:p>
              <a:endParaRPr lang="en-US"/>
            </a:p>
          </p:txBody>
        </p:sp>
        <p:sp>
          <p:nvSpPr>
            <p:cNvPr id="355" name="Freeform: Shape 354">
              <a:extLst>
                <a:ext uri="{FF2B5EF4-FFF2-40B4-BE49-F238E27FC236}">
                  <a16:creationId xmlns:a16="http://schemas.microsoft.com/office/drawing/2014/main" id="{451CD200-639F-4AA8-9A57-A9C374C2FCCB}"/>
                </a:ext>
              </a:extLst>
            </p:cNvPr>
            <p:cNvSpPr/>
            <p:nvPr/>
          </p:nvSpPr>
          <p:spPr>
            <a:xfrm flipV="1">
              <a:off x="5684893" y="3067284"/>
              <a:ext cx="78200" cy="115276"/>
            </a:xfrm>
            <a:custGeom>
              <a:avLst/>
              <a:gdLst>
                <a:gd name="connsiteX0" fmla="*/ 71569 w 78200"/>
                <a:gd name="connsiteY0" fmla="*/ 109713 h 115276"/>
                <a:gd name="connsiteX1" fmla="*/ 71569 w 78200"/>
                <a:gd name="connsiteY1" fmla="*/ 95044 h 115276"/>
                <a:gd name="connsiteX2" fmla="*/ 55424 w 78200"/>
                <a:gd name="connsiteY2" fmla="*/ 101140 h 115276"/>
                <a:gd name="connsiteX3" fmla="*/ 40756 w 78200"/>
                <a:gd name="connsiteY3" fmla="*/ 103164 h 115276"/>
                <a:gd name="connsiteX4" fmla="*/ 21825 w 78200"/>
                <a:gd name="connsiteY4" fmla="*/ 98402 h 115276"/>
                <a:gd name="connsiteX5" fmla="*/ 15157 w 78200"/>
                <a:gd name="connsiteY5" fmla="*/ 84852 h 115276"/>
                <a:gd name="connsiteX6" fmla="*/ 19586 w 78200"/>
                <a:gd name="connsiteY6" fmla="*/ 73708 h 115276"/>
                <a:gd name="connsiteX7" fmla="*/ 36374 w 78200"/>
                <a:gd name="connsiteY7" fmla="*/ 67660 h 115276"/>
                <a:gd name="connsiteX8" fmla="*/ 45447 w 78200"/>
                <a:gd name="connsiteY8" fmla="*/ 65802 h 115276"/>
                <a:gd name="connsiteX9" fmla="*/ 70259 w 78200"/>
                <a:gd name="connsiteY9" fmla="*/ 54515 h 115276"/>
                <a:gd name="connsiteX10" fmla="*/ 78260 w 78200"/>
                <a:gd name="connsiteY10" fmla="*/ 32917 h 115276"/>
                <a:gd name="connsiteX11" fmla="*/ 67426 w 78200"/>
                <a:gd name="connsiteY11" fmla="*/ 8414 h 115276"/>
                <a:gd name="connsiteX12" fmla="*/ 35708 w 78200"/>
                <a:gd name="connsiteY12" fmla="*/ 80 h 115276"/>
                <a:gd name="connsiteX13" fmla="*/ 18920 w 78200"/>
                <a:gd name="connsiteY13" fmla="*/ 1866 h 115276"/>
                <a:gd name="connsiteX14" fmla="*/ 513 w 78200"/>
                <a:gd name="connsiteY14" fmla="*/ 7152 h 115276"/>
                <a:gd name="connsiteX15" fmla="*/ 513 w 78200"/>
                <a:gd name="connsiteY15" fmla="*/ 22630 h 115276"/>
                <a:gd name="connsiteX16" fmla="*/ 18443 w 78200"/>
                <a:gd name="connsiteY16" fmla="*/ 14891 h 115276"/>
                <a:gd name="connsiteX17" fmla="*/ 35708 w 78200"/>
                <a:gd name="connsiteY17" fmla="*/ 12296 h 115276"/>
                <a:gd name="connsiteX18" fmla="*/ 55567 w 78200"/>
                <a:gd name="connsiteY18" fmla="*/ 17344 h 115276"/>
                <a:gd name="connsiteX19" fmla="*/ 62568 w 78200"/>
                <a:gd name="connsiteY19" fmla="*/ 31798 h 115276"/>
                <a:gd name="connsiteX20" fmla="*/ 57544 w 78200"/>
                <a:gd name="connsiteY20" fmla="*/ 44586 h 115276"/>
                <a:gd name="connsiteX21" fmla="*/ 41065 w 78200"/>
                <a:gd name="connsiteY21" fmla="*/ 51515 h 115276"/>
                <a:gd name="connsiteX22" fmla="*/ 31898 w 78200"/>
                <a:gd name="connsiteY22" fmla="*/ 53301 h 115276"/>
                <a:gd name="connsiteX23" fmla="*/ 7561 w 78200"/>
                <a:gd name="connsiteY23" fmla="*/ 63778 h 115276"/>
                <a:gd name="connsiteX24" fmla="*/ 60 w 78200"/>
                <a:gd name="connsiteY24" fmla="*/ 83662 h 115276"/>
                <a:gd name="connsiteX25" fmla="*/ 10442 w 78200"/>
                <a:gd name="connsiteY25" fmla="*/ 106879 h 115276"/>
                <a:gd name="connsiteX26" fmla="*/ 39041 w 78200"/>
                <a:gd name="connsiteY26" fmla="*/ 115356 h 115276"/>
                <a:gd name="connsiteX27" fmla="*/ 54972 w 78200"/>
                <a:gd name="connsiteY27" fmla="*/ 113928 h 115276"/>
                <a:gd name="connsiteX28" fmla="*/ 71569 w 78200"/>
                <a:gd name="connsiteY28" fmla="*/ 109713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569" y="109713"/>
                  </a:moveTo>
                  <a:lnTo>
                    <a:pt x="71569" y="95044"/>
                  </a:lnTo>
                  <a:cubicBezTo>
                    <a:pt x="65870" y="97775"/>
                    <a:pt x="60488" y="99807"/>
                    <a:pt x="55424" y="101140"/>
                  </a:cubicBezTo>
                  <a:cubicBezTo>
                    <a:pt x="50360" y="102490"/>
                    <a:pt x="45471" y="103164"/>
                    <a:pt x="40756" y="103164"/>
                  </a:cubicBezTo>
                  <a:cubicBezTo>
                    <a:pt x="32580" y="103164"/>
                    <a:pt x="26270" y="101577"/>
                    <a:pt x="21825" y="98402"/>
                  </a:cubicBezTo>
                  <a:cubicBezTo>
                    <a:pt x="17380" y="95227"/>
                    <a:pt x="15157" y="90710"/>
                    <a:pt x="15157" y="84852"/>
                  </a:cubicBezTo>
                  <a:cubicBezTo>
                    <a:pt x="15157" y="79931"/>
                    <a:pt x="16634" y="76217"/>
                    <a:pt x="19586" y="73708"/>
                  </a:cubicBezTo>
                  <a:cubicBezTo>
                    <a:pt x="22539" y="71216"/>
                    <a:pt x="28135" y="69200"/>
                    <a:pt x="36374" y="67660"/>
                  </a:cubicBezTo>
                  <a:lnTo>
                    <a:pt x="45447" y="65802"/>
                  </a:lnTo>
                  <a:cubicBezTo>
                    <a:pt x="56655" y="63659"/>
                    <a:pt x="64925" y="59897"/>
                    <a:pt x="70259" y="54515"/>
                  </a:cubicBezTo>
                  <a:cubicBezTo>
                    <a:pt x="75593" y="49134"/>
                    <a:pt x="78260" y="41935"/>
                    <a:pt x="78260" y="32917"/>
                  </a:cubicBezTo>
                  <a:cubicBezTo>
                    <a:pt x="78260" y="22138"/>
                    <a:pt x="74649" y="13971"/>
                    <a:pt x="67426" y="8414"/>
                  </a:cubicBezTo>
                  <a:cubicBezTo>
                    <a:pt x="60219" y="2858"/>
                    <a:pt x="49646" y="80"/>
                    <a:pt x="35708" y="80"/>
                  </a:cubicBezTo>
                  <a:cubicBezTo>
                    <a:pt x="30453" y="80"/>
                    <a:pt x="24857" y="675"/>
                    <a:pt x="18920" y="1866"/>
                  </a:cubicBezTo>
                  <a:cubicBezTo>
                    <a:pt x="12998" y="3057"/>
                    <a:pt x="6863" y="4819"/>
                    <a:pt x="513" y="7152"/>
                  </a:cubicBezTo>
                  <a:lnTo>
                    <a:pt x="513" y="22630"/>
                  </a:lnTo>
                  <a:cubicBezTo>
                    <a:pt x="6609" y="19217"/>
                    <a:pt x="12586" y="16638"/>
                    <a:pt x="18443" y="14891"/>
                  </a:cubicBezTo>
                  <a:cubicBezTo>
                    <a:pt x="24301" y="13161"/>
                    <a:pt x="30056" y="12296"/>
                    <a:pt x="35708" y="12296"/>
                  </a:cubicBezTo>
                  <a:cubicBezTo>
                    <a:pt x="44280" y="12296"/>
                    <a:pt x="50900" y="13979"/>
                    <a:pt x="55567" y="17344"/>
                  </a:cubicBezTo>
                  <a:cubicBezTo>
                    <a:pt x="60234" y="20725"/>
                    <a:pt x="62568" y="25544"/>
                    <a:pt x="62568" y="31798"/>
                  </a:cubicBezTo>
                  <a:cubicBezTo>
                    <a:pt x="62568" y="37243"/>
                    <a:pt x="60893" y="41506"/>
                    <a:pt x="57544" y="44586"/>
                  </a:cubicBezTo>
                  <a:cubicBezTo>
                    <a:pt x="54194" y="47665"/>
                    <a:pt x="48701" y="49975"/>
                    <a:pt x="41065" y="51515"/>
                  </a:cubicBezTo>
                  <a:lnTo>
                    <a:pt x="31898" y="53301"/>
                  </a:lnTo>
                  <a:cubicBezTo>
                    <a:pt x="20690" y="55523"/>
                    <a:pt x="12578" y="59016"/>
                    <a:pt x="7561" y="63778"/>
                  </a:cubicBezTo>
                  <a:cubicBezTo>
                    <a:pt x="2561" y="68541"/>
                    <a:pt x="60" y="75169"/>
                    <a:pt x="60" y="83662"/>
                  </a:cubicBezTo>
                  <a:cubicBezTo>
                    <a:pt x="60" y="93489"/>
                    <a:pt x="3521" y="101228"/>
                    <a:pt x="10442" y="106879"/>
                  </a:cubicBezTo>
                  <a:cubicBezTo>
                    <a:pt x="17364" y="112531"/>
                    <a:pt x="26897" y="115356"/>
                    <a:pt x="39041" y="115356"/>
                  </a:cubicBezTo>
                  <a:cubicBezTo>
                    <a:pt x="44264" y="115356"/>
                    <a:pt x="49574" y="114880"/>
                    <a:pt x="54972" y="113928"/>
                  </a:cubicBezTo>
                  <a:cubicBezTo>
                    <a:pt x="60385" y="112991"/>
                    <a:pt x="65918" y="111586"/>
                    <a:pt x="71569" y="109713"/>
                  </a:cubicBezTo>
                  <a:close/>
                </a:path>
              </a:pathLst>
            </a:custGeom>
            <a:solidFill>
              <a:srgbClr val="000000"/>
            </a:solidFill>
            <a:ln w="1524" cap="flat">
              <a:noFill/>
              <a:prstDash val="solid"/>
              <a:round/>
            </a:ln>
          </p:spPr>
          <p:txBody>
            <a:bodyPr rtlCol="0" anchor="ctr"/>
            <a:lstStyle/>
            <a:p>
              <a:endParaRPr lang="en-US"/>
            </a:p>
          </p:txBody>
        </p:sp>
        <p:sp>
          <p:nvSpPr>
            <p:cNvPr id="356" name="Freeform: Shape 355">
              <a:extLst>
                <a:ext uri="{FF2B5EF4-FFF2-40B4-BE49-F238E27FC236}">
                  <a16:creationId xmlns:a16="http://schemas.microsoft.com/office/drawing/2014/main" id="{BA5AC63F-6F0D-447E-87C8-6AAACE3FAD66}"/>
                </a:ext>
              </a:extLst>
            </p:cNvPr>
            <p:cNvSpPr/>
            <p:nvPr/>
          </p:nvSpPr>
          <p:spPr>
            <a:xfrm flipV="1">
              <a:off x="5779035" y="3132554"/>
              <a:ext cx="40100" cy="12192"/>
            </a:xfrm>
            <a:custGeom>
              <a:avLst/>
              <a:gdLst>
                <a:gd name="connsiteX0" fmla="*/ 78 w 40100"/>
                <a:gd name="connsiteY0" fmla="*/ 12282 h 12192"/>
                <a:gd name="connsiteX1" fmla="*/ 40179 w 40100"/>
                <a:gd name="connsiteY1" fmla="*/ 12282 h 12192"/>
                <a:gd name="connsiteX2" fmla="*/ 40179 w 40100"/>
                <a:gd name="connsiteY2" fmla="*/ 90 h 12192"/>
                <a:gd name="connsiteX3" fmla="*/ 78 w 40100"/>
                <a:gd name="connsiteY3" fmla="*/ 90 h 12192"/>
              </a:gdLst>
              <a:ahLst/>
              <a:cxnLst>
                <a:cxn ang="0">
                  <a:pos x="connsiteX0" y="connsiteY0"/>
                </a:cxn>
                <a:cxn ang="0">
                  <a:pos x="connsiteX1" y="connsiteY1"/>
                </a:cxn>
                <a:cxn ang="0">
                  <a:pos x="connsiteX2" y="connsiteY2"/>
                </a:cxn>
                <a:cxn ang="0">
                  <a:pos x="connsiteX3" y="connsiteY3"/>
                </a:cxn>
              </a:cxnLst>
              <a:rect l="l" t="t" r="r" b="b"/>
              <a:pathLst>
                <a:path w="40100" h="12192">
                  <a:moveTo>
                    <a:pt x="78" y="12282"/>
                  </a:moveTo>
                  <a:lnTo>
                    <a:pt x="40179" y="12282"/>
                  </a:lnTo>
                  <a:lnTo>
                    <a:pt x="40179" y="90"/>
                  </a:lnTo>
                  <a:lnTo>
                    <a:pt x="78" y="90"/>
                  </a:lnTo>
                  <a:close/>
                </a:path>
              </a:pathLst>
            </a:custGeom>
            <a:solidFill>
              <a:srgbClr val="000000"/>
            </a:solidFill>
            <a:ln w="1524" cap="flat">
              <a:noFill/>
              <a:prstDash val="solid"/>
              <a:round/>
            </a:ln>
          </p:spPr>
          <p:txBody>
            <a:bodyPr rtlCol="0" anchor="ctr"/>
            <a:lstStyle/>
            <a:p>
              <a:endParaRPr lang="en-US"/>
            </a:p>
          </p:txBody>
        </p:sp>
        <p:sp>
          <p:nvSpPr>
            <p:cNvPr id="357" name="Freeform: Shape 356">
              <a:extLst>
                <a:ext uri="{FF2B5EF4-FFF2-40B4-BE49-F238E27FC236}">
                  <a16:creationId xmlns:a16="http://schemas.microsoft.com/office/drawing/2014/main" id="{D937CB15-B8DC-4C9F-BE26-5216AD4E3ADF}"/>
                </a:ext>
              </a:extLst>
            </p:cNvPr>
            <p:cNvSpPr/>
            <p:nvPr/>
          </p:nvSpPr>
          <p:spPr>
            <a:xfrm flipV="1">
              <a:off x="5835122" y="3067284"/>
              <a:ext cx="89606" cy="115276"/>
            </a:xfrm>
            <a:custGeom>
              <a:avLst/>
              <a:gdLst>
                <a:gd name="connsiteX0" fmla="*/ 89672 w 89606"/>
                <a:gd name="connsiteY0" fmla="*/ 104784 h 115276"/>
                <a:gd name="connsiteX1" fmla="*/ 89672 w 89606"/>
                <a:gd name="connsiteY1" fmla="*/ 88948 h 115276"/>
                <a:gd name="connsiteX2" fmla="*/ 73480 w 89606"/>
                <a:gd name="connsiteY2" fmla="*/ 99497 h 115276"/>
                <a:gd name="connsiteX3" fmla="*/ 55215 w 89606"/>
                <a:gd name="connsiteY3" fmla="*/ 102998 h 115276"/>
                <a:gd name="connsiteX4" fmla="*/ 26045 w 89606"/>
                <a:gd name="connsiteY4" fmla="*/ 91353 h 115276"/>
                <a:gd name="connsiteX5" fmla="*/ 15925 w 89606"/>
                <a:gd name="connsiteY5" fmla="*/ 57682 h 115276"/>
                <a:gd name="connsiteX6" fmla="*/ 26045 w 89606"/>
                <a:gd name="connsiteY6" fmla="*/ 24083 h 115276"/>
                <a:gd name="connsiteX7" fmla="*/ 55215 w 89606"/>
                <a:gd name="connsiteY7" fmla="*/ 12439 h 115276"/>
                <a:gd name="connsiteX8" fmla="*/ 73480 w 89606"/>
                <a:gd name="connsiteY8" fmla="*/ 15939 h 115276"/>
                <a:gd name="connsiteX9" fmla="*/ 89672 w 89606"/>
                <a:gd name="connsiteY9" fmla="*/ 26512 h 115276"/>
                <a:gd name="connsiteX10" fmla="*/ 89672 w 89606"/>
                <a:gd name="connsiteY10" fmla="*/ 10796 h 115276"/>
                <a:gd name="connsiteX11" fmla="*/ 72956 w 89606"/>
                <a:gd name="connsiteY11" fmla="*/ 2747 h 115276"/>
                <a:gd name="connsiteX12" fmla="*/ 54334 w 89606"/>
                <a:gd name="connsiteY12" fmla="*/ 80 h 115276"/>
                <a:gd name="connsiteX13" fmla="*/ 14567 w 89606"/>
                <a:gd name="connsiteY13" fmla="*/ 15511 h 115276"/>
                <a:gd name="connsiteX14" fmla="*/ 66 w 89606"/>
                <a:gd name="connsiteY14" fmla="*/ 57682 h 115276"/>
                <a:gd name="connsiteX15" fmla="*/ 14567 w 89606"/>
                <a:gd name="connsiteY15" fmla="*/ 99902 h 115276"/>
                <a:gd name="connsiteX16" fmla="*/ 54334 w 89606"/>
                <a:gd name="connsiteY16" fmla="*/ 115356 h 115276"/>
                <a:gd name="connsiteX17" fmla="*/ 73099 w 89606"/>
                <a:gd name="connsiteY17" fmla="*/ 112713 h 115276"/>
                <a:gd name="connsiteX18" fmla="*/ 89672 w 89606"/>
                <a:gd name="connsiteY18" fmla="*/ 10478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672" y="104784"/>
                  </a:moveTo>
                  <a:lnTo>
                    <a:pt x="89672" y="88948"/>
                  </a:lnTo>
                  <a:cubicBezTo>
                    <a:pt x="84608" y="93663"/>
                    <a:pt x="79211" y="97180"/>
                    <a:pt x="73480" y="99497"/>
                  </a:cubicBezTo>
                  <a:cubicBezTo>
                    <a:pt x="67749" y="101831"/>
                    <a:pt x="61661" y="102998"/>
                    <a:pt x="55215" y="102998"/>
                  </a:cubicBezTo>
                  <a:cubicBezTo>
                    <a:pt x="42515" y="102998"/>
                    <a:pt x="32792" y="99116"/>
                    <a:pt x="26045" y="91353"/>
                  </a:cubicBezTo>
                  <a:cubicBezTo>
                    <a:pt x="19298" y="83590"/>
                    <a:pt x="15925" y="72367"/>
                    <a:pt x="15925" y="57682"/>
                  </a:cubicBezTo>
                  <a:cubicBezTo>
                    <a:pt x="15925" y="43046"/>
                    <a:pt x="19298" y="31846"/>
                    <a:pt x="26045" y="24083"/>
                  </a:cubicBezTo>
                  <a:cubicBezTo>
                    <a:pt x="32792" y="16320"/>
                    <a:pt x="42515" y="12439"/>
                    <a:pt x="55215" y="12439"/>
                  </a:cubicBezTo>
                  <a:cubicBezTo>
                    <a:pt x="61661" y="12439"/>
                    <a:pt x="67749" y="13606"/>
                    <a:pt x="73480" y="15939"/>
                  </a:cubicBezTo>
                  <a:cubicBezTo>
                    <a:pt x="79211" y="18273"/>
                    <a:pt x="84608" y="21797"/>
                    <a:pt x="89672" y="26512"/>
                  </a:cubicBezTo>
                  <a:lnTo>
                    <a:pt x="89672" y="10796"/>
                  </a:lnTo>
                  <a:cubicBezTo>
                    <a:pt x="84417" y="7224"/>
                    <a:pt x="78845" y="4541"/>
                    <a:pt x="72956" y="2747"/>
                  </a:cubicBezTo>
                  <a:cubicBezTo>
                    <a:pt x="67082" y="969"/>
                    <a:pt x="60875" y="80"/>
                    <a:pt x="54334" y="80"/>
                  </a:cubicBezTo>
                  <a:cubicBezTo>
                    <a:pt x="37507" y="80"/>
                    <a:pt x="24251" y="5224"/>
                    <a:pt x="14567" y="15511"/>
                  </a:cubicBezTo>
                  <a:cubicBezTo>
                    <a:pt x="4900" y="25813"/>
                    <a:pt x="66" y="39871"/>
                    <a:pt x="66" y="57682"/>
                  </a:cubicBezTo>
                  <a:cubicBezTo>
                    <a:pt x="66" y="75542"/>
                    <a:pt x="4900" y="89615"/>
                    <a:pt x="14567" y="99902"/>
                  </a:cubicBezTo>
                  <a:cubicBezTo>
                    <a:pt x="24251" y="110205"/>
                    <a:pt x="37507" y="115356"/>
                    <a:pt x="54334" y="115356"/>
                  </a:cubicBezTo>
                  <a:cubicBezTo>
                    <a:pt x="60970" y="115356"/>
                    <a:pt x="67225" y="114475"/>
                    <a:pt x="73099" y="112713"/>
                  </a:cubicBezTo>
                  <a:cubicBezTo>
                    <a:pt x="78988" y="110951"/>
                    <a:pt x="84513" y="108308"/>
                    <a:pt x="89672" y="104784"/>
                  </a:cubicBezTo>
                  <a:close/>
                </a:path>
              </a:pathLst>
            </a:custGeom>
            <a:solidFill>
              <a:srgbClr val="000000"/>
            </a:solidFill>
            <a:ln w="1524" cap="flat">
              <a:noFill/>
              <a:prstDash val="solid"/>
              <a:round/>
            </a:ln>
          </p:spPr>
          <p:txBody>
            <a:bodyPr rtlCol="0" anchor="ctr"/>
            <a:lstStyle/>
            <a:p>
              <a:endParaRPr lang="en-US"/>
            </a:p>
          </p:txBody>
        </p:sp>
        <p:sp>
          <p:nvSpPr>
            <p:cNvPr id="358" name="Freeform: Shape 357">
              <a:extLst>
                <a:ext uri="{FF2B5EF4-FFF2-40B4-BE49-F238E27FC236}">
                  <a16:creationId xmlns:a16="http://schemas.microsoft.com/office/drawing/2014/main" id="{7CFE77E4-62DD-4601-8B72-7DBC89E2990F}"/>
                </a:ext>
              </a:extLst>
            </p:cNvPr>
            <p:cNvSpPr/>
            <p:nvPr/>
          </p:nvSpPr>
          <p:spPr>
            <a:xfrm flipV="1">
              <a:off x="5947941" y="3069284"/>
              <a:ext cx="63841" cy="111109"/>
            </a:xfrm>
            <a:custGeom>
              <a:avLst/>
              <a:gdLst>
                <a:gd name="connsiteX0" fmla="*/ 75 w 63841"/>
                <a:gd name="connsiteY0" fmla="*/ 111189 h 111109"/>
                <a:gd name="connsiteX1" fmla="*/ 63916 w 63841"/>
                <a:gd name="connsiteY1" fmla="*/ 111189 h 111109"/>
                <a:gd name="connsiteX2" fmla="*/ 63916 w 63841"/>
                <a:gd name="connsiteY2" fmla="*/ 98521 h 111109"/>
                <a:gd name="connsiteX3" fmla="*/ 15101 w 63841"/>
                <a:gd name="connsiteY3" fmla="*/ 98521 h 111109"/>
                <a:gd name="connsiteX4" fmla="*/ 15101 w 63841"/>
                <a:gd name="connsiteY4" fmla="*/ 65779 h 111109"/>
                <a:gd name="connsiteX5" fmla="*/ 59154 w 63841"/>
                <a:gd name="connsiteY5" fmla="*/ 65779 h 111109"/>
                <a:gd name="connsiteX6" fmla="*/ 59154 w 63841"/>
                <a:gd name="connsiteY6" fmla="*/ 53134 h 111109"/>
                <a:gd name="connsiteX7" fmla="*/ 15101 w 63841"/>
                <a:gd name="connsiteY7" fmla="*/ 53134 h 111109"/>
                <a:gd name="connsiteX8" fmla="*/ 15101 w 63841"/>
                <a:gd name="connsiteY8" fmla="*/ 80 h 111109"/>
                <a:gd name="connsiteX9" fmla="*/ 75 w 63841"/>
                <a:gd name="connsiteY9" fmla="*/ 80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41" h="111109">
                  <a:moveTo>
                    <a:pt x="75" y="111189"/>
                  </a:moveTo>
                  <a:lnTo>
                    <a:pt x="63916" y="111189"/>
                  </a:lnTo>
                  <a:lnTo>
                    <a:pt x="63916" y="98521"/>
                  </a:lnTo>
                  <a:lnTo>
                    <a:pt x="15101" y="98521"/>
                  </a:lnTo>
                  <a:lnTo>
                    <a:pt x="15101" y="65779"/>
                  </a:lnTo>
                  <a:lnTo>
                    <a:pt x="59154" y="65779"/>
                  </a:lnTo>
                  <a:lnTo>
                    <a:pt x="59154" y="53134"/>
                  </a:lnTo>
                  <a:lnTo>
                    <a:pt x="15101" y="53134"/>
                  </a:lnTo>
                  <a:lnTo>
                    <a:pt x="15101" y="80"/>
                  </a:lnTo>
                  <a:lnTo>
                    <a:pt x="75" y="80"/>
                  </a:lnTo>
                  <a:close/>
                </a:path>
              </a:pathLst>
            </a:custGeom>
            <a:solidFill>
              <a:srgbClr val="000000"/>
            </a:solidFill>
            <a:ln w="1524" cap="flat">
              <a:noFill/>
              <a:prstDash val="solid"/>
              <a:round/>
            </a:ln>
          </p:spPr>
          <p:txBody>
            <a:bodyPr rtlCol="0" anchor="ctr"/>
            <a:lstStyle/>
            <a:p>
              <a:endParaRPr lang="en-US"/>
            </a:p>
          </p:txBody>
        </p:sp>
        <p:sp>
          <p:nvSpPr>
            <p:cNvPr id="359" name="Freeform: Shape 358">
              <a:extLst>
                <a:ext uri="{FF2B5EF4-FFF2-40B4-BE49-F238E27FC236}">
                  <a16:creationId xmlns:a16="http://schemas.microsoft.com/office/drawing/2014/main" id="{9DFF5F7C-6387-43B9-AB28-CD6F3133AFDE}"/>
                </a:ext>
              </a:extLst>
            </p:cNvPr>
            <p:cNvSpPr/>
            <p:nvPr/>
          </p:nvSpPr>
          <p:spPr>
            <a:xfrm flipV="1">
              <a:off x="6020646" y="3180393"/>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360" name="Freeform: Shape 359">
              <a:extLst>
                <a:ext uri="{FF2B5EF4-FFF2-40B4-BE49-F238E27FC236}">
                  <a16:creationId xmlns:a16="http://schemas.microsoft.com/office/drawing/2014/main" id="{6E07BE23-6BEE-44C1-9430-1CEC6DCB9699}"/>
                </a:ext>
              </a:extLst>
            </p:cNvPr>
            <p:cNvSpPr/>
            <p:nvPr/>
          </p:nvSpPr>
          <p:spPr>
            <a:xfrm flipV="1">
              <a:off x="6085234" y="3084834"/>
              <a:ext cx="95392" cy="95559"/>
            </a:xfrm>
            <a:custGeom>
              <a:avLst/>
              <a:gdLst>
                <a:gd name="connsiteX0" fmla="*/ 54031 w 95392"/>
                <a:gd name="connsiteY0" fmla="*/ 95645 h 95559"/>
                <a:gd name="connsiteX1" fmla="*/ 54031 w 95392"/>
                <a:gd name="connsiteY1" fmla="*/ 54187 h 95559"/>
                <a:gd name="connsiteX2" fmla="*/ 95465 w 95392"/>
                <a:gd name="connsiteY2" fmla="*/ 54187 h 95559"/>
                <a:gd name="connsiteX3" fmla="*/ 95465 w 95392"/>
                <a:gd name="connsiteY3" fmla="*/ 41543 h 95559"/>
                <a:gd name="connsiteX4" fmla="*/ 54031 w 95392"/>
                <a:gd name="connsiteY4" fmla="*/ 41543 h 95559"/>
                <a:gd name="connsiteX5" fmla="*/ 54031 w 95392"/>
                <a:gd name="connsiteY5" fmla="*/ 85 h 95559"/>
                <a:gd name="connsiteX6" fmla="*/ 41530 w 95392"/>
                <a:gd name="connsiteY6" fmla="*/ 85 h 95559"/>
                <a:gd name="connsiteX7" fmla="*/ 41530 w 95392"/>
                <a:gd name="connsiteY7" fmla="*/ 41543 h 95559"/>
                <a:gd name="connsiteX8" fmla="*/ 72 w 95392"/>
                <a:gd name="connsiteY8" fmla="*/ 41543 h 95559"/>
                <a:gd name="connsiteX9" fmla="*/ 72 w 95392"/>
                <a:gd name="connsiteY9" fmla="*/ 54187 h 95559"/>
                <a:gd name="connsiteX10" fmla="*/ 41530 w 95392"/>
                <a:gd name="connsiteY10" fmla="*/ 54187 h 95559"/>
                <a:gd name="connsiteX11" fmla="*/ 41530 w 95392"/>
                <a:gd name="connsiteY11" fmla="*/ 95645 h 95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392" h="95559">
                  <a:moveTo>
                    <a:pt x="54031" y="95645"/>
                  </a:moveTo>
                  <a:lnTo>
                    <a:pt x="54031" y="54187"/>
                  </a:lnTo>
                  <a:lnTo>
                    <a:pt x="95465" y="54187"/>
                  </a:lnTo>
                  <a:lnTo>
                    <a:pt x="95465" y="41543"/>
                  </a:lnTo>
                  <a:lnTo>
                    <a:pt x="54031" y="41543"/>
                  </a:lnTo>
                  <a:lnTo>
                    <a:pt x="54031" y="85"/>
                  </a:lnTo>
                  <a:lnTo>
                    <a:pt x="41530" y="85"/>
                  </a:lnTo>
                  <a:lnTo>
                    <a:pt x="41530" y="41543"/>
                  </a:lnTo>
                  <a:lnTo>
                    <a:pt x="72" y="41543"/>
                  </a:lnTo>
                  <a:lnTo>
                    <a:pt x="72" y="54187"/>
                  </a:lnTo>
                  <a:lnTo>
                    <a:pt x="41530" y="54187"/>
                  </a:lnTo>
                  <a:lnTo>
                    <a:pt x="41530" y="95645"/>
                  </a:lnTo>
                  <a:close/>
                </a:path>
              </a:pathLst>
            </a:custGeom>
            <a:solidFill>
              <a:srgbClr val="000000"/>
            </a:solidFill>
            <a:ln w="1524" cap="flat">
              <a:noFill/>
              <a:prstDash val="solid"/>
              <a:round/>
            </a:ln>
          </p:spPr>
          <p:txBody>
            <a:bodyPr rtlCol="0" anchor="ctr"/>
            <a:lstStyle/>
            <a:p>
              <a:endParaRPr lang="en-US"/>
            </a:p>
          </p:txBody>
        </p:sp>
        <p:sp>
          <p:nvSpPr>
            <p:cNvPr id="361" name="Freeform: Shape 360">
              <a:extLst>
                <a:ext uri="{FF2B5EF4-FFF2-40B4-BE49-F238E27FC236}">
                  <a16:creationId xmlns:a16="http://schemas.microsoft.com/office/drawing/2014/main" id="{504EC63C-39F6-4487-8DB8-431AF48BDBAE}"/>
                </a:ext>
              </a:extLst>
            </p:cNvPr>
            <p:cNvSpPr/>
            <p:nvPr/>
          </p:nvSpPr>
          <p:spPr>
            <a:xfrm flipV="1">
              <a:off x="6196784" y="3180393"/>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362" name="Freeform: Shape 361">
              <a:extLst>
                <a:ext uri="{FF2B5EF4-FFF2-40B4-BE49-F238E27FC236}">
                  <a16:creationId xmlns:a16="http://schemas.microsoft.com/office/drawing/2014/main" id="{B1B1EA9F-6551-435C-ABCF-B2A68D4CF9F3}"/>
                </a:ext>
              </a:extLst>
            </p:cNvPr>
            <p:cNvSpPr/>
            <p:nvPr/>
          </p:nvSpPr>
          <p:spPr>
            <a:xfrm flipV="1">
              <a:off x="6244774" y="3069284"/>
              <a:ext cx="93987" cy="111109"/>
            </a:xfrm>
            <a:custGeom>
              <a:avLst/>
              <a:gdLst>
                <a:gd name="connsiteX0" fmla="*/ 92 w 93987"/>
                <a:gd name="connsiteY0" fmla="*/ 111189 h 111109"/>
                <a:gd name="connsiteX1" fmla="*/ 94080 w 93987"/>
                <a:gd name="connsiteY1" fmla="*/ 111189 h 111109"/>
                <a:gd name="connsiteX2" fmla="*/ 94080 w 93987"/>
                <a:gd name="connsiteY2" fmla="*/ 98521 h 111109"/>
                <a:gd name="connsiteX3" fmla="*/ 54646 w 93987"/>
                <a:gd name="connsiteY3" fmla="*/ 98521 h 111109"/>
                <a:gd name="connsiteX4" fmla="*/ 54646 w 93987"/>
                <a:gd name="connsiteY4" fmla="*/ 80 h 111109"/>
                <a:gd name="connsiteX5" fmla="*/ 39549 w 93987"/>
                <a:gd name="connsiteY5" fmla="*/ 80 h 111109"/>
                <a:gd name="connsiteX6" fmla="*/ 39549 w 93987"/>
                <a:gd name="connsiteY6" fmla="*/ 98521 h 111109"/>
                <a:gd name="connsiteX7" fmla="*/ 92 w 93987"/>
                <a:gd name="connsiteY7" fmla="*/ 98521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987" h="111109">
                  <a:moveTo>
                    <a:pt x="92" y="111189"/>
                  </a:moveTo>
                  <a:lnTo>
                    <a:pt x="94080" y="111189"/>
                  </a:lnTo>
                  <a:lnTo>
                    <a:pt x="94080" y="98521"/>
                  </a:lnTo>
                  <a:lnTo>
                    <a:pt x="54646" y="98521"/>
                  </a:lnTo>
                  <a:lnTo>
                    <a:pt x="54646" y="80"/>
                  </a:lnTo>
                  <a:lnTo>
                    <a:pt x="39549" y="80"/>
                  </a:lnTo>
                  <a:lnTo>
                    <a:pt x="39549" y="98521"/>
                  </a:lnTo>
                  <a:lnTo>
                    <a:pt x="92" y="98521"/>
                  </a:lnTo>
                  <a:close/>
                </a:path>
              </a:pathLst>
            </a:custGeom>
            <a:solidFill>
              <a:srgbClr val="000000"/>
            </a:solidFill>
            <a:ln w="1524" cap="flat">
              <a:noFill/>
              <a:prstDash val="solid"/>
              <a:round/>
            </a:ln>
          </p:spPr>
          <p:txBody>
            <a:bodyPr rtlCol="0" anchor="ctr"/>
            <a:lstStyle/>
            <a:p>
              <a:endParaRPr lang="en-US"/>
            </a:p>
          </p:txBody>
        </p:sp>
        <p:sp>
          <p:nvSpPr>
            <p:cNvPr id="363" name="Freeform: Shape 362">
              <a:extLst>
                <a:ext uri="{FF2B5EF4-FFF2-40B4-BE49-F238E27FC236}">
                  <a16:creationId xmlns:a16="http://schemas.microsoft.com/office/drawing/2014/main" id="{FF704F2D-A03A-4C21-99DC-F38A23ACEC5F}"/>
                </a:ext>
              </a:extLst>
            </p:cNvPr>
            <p:cNvSpPr/>
            <p:nvPr/>
          </p:nvSpPr>
          <p:spPr>
            <a:xfrm flipV="1">
              <a:off x="6353273" y="3069284"/>
              <a:ext cx="86558" cy="111109"/>
            </a:xfrm>
            <a:custGeom>
              <a:avLst/>
              <a:gdLst>
                <a:gd name="connsiteX0" fmla="*/ 52787 w 86558"/>
                <a:gd name="connsiteY0" fmla="*/ 52182 h 111109"/>
                <a:gd name="connsiteX1" fmla="*/ 62193 w 86558"/>
                <a:gd name="connsiteY1" fmla="*/ 45181 h 111109"/>
                <a:gd name="connsiteX2" fmla="*/ 71384 w 86558"/>
                <a:gd name="connsiteY2" fmla="*/ 30441 h 111109"/>
                <a:gd name="connsiteX3" fmla="*/ 86648 w 86558"/>
                <a:gd name="connsiteY3" fmla="*/ 80 h 111109"/>
                <a:gd name="connsiteX4" fmla="*/ 70479 w 86558"/>
                <a:gd name="connsiteY4" fmla="*/ 80 h 111109"/>
                <a:gd name="connsiteX5" fmla="*/ 56287 w 86558"/>
                <a:gd name="connsiteY5" fmla="*/ 28583 h 111109"/>
                <a:gd name="connsiteX6" fmla="*/ 45595 w 86558"/>
                <a:gd name="connsiteY6" fmla="*/ 43395 h 111109"/>
                <a:gd name="connsiteX7" fmla="*/ 31498 w 86558"/>
                <a:gd name="connsiteY7" fmla="*/ 47038 h 111109"/>
                <a:gd name="connsiteX8" fmla="*/ 15115 w 86558"/>
                <a:gd name="connsiteY8" fmla="*/ 47038 h 111109"/>
                <a:gd name="connsiteX9" fmla="*/ 15115 w 86558"/>
                <a:gd name="connsiteY9" fmla="*/ 80 h 111109"/>
                <a:gd name="connsiteX10" fmla="*/ 90 w 86558"/>
                <a:gd name="connsiteY10" fmla="*/ 80 h 111109"/>
                <a:gd name="connsiteX11" fmla="*/ 90 w 86558"/>
                <a:gd name="connsiteY11" fmla="*/ 111189 h 111109"/>
                <a:gd name="connsiteX12" fmla="*/ 34022 w 86558"/>
                <a:gd name="connsiteY12" fmla="*/ 111189 h 111109"/>
                <a:gd name="connsiteX13" fmla="*/ 62455 w 86558"/>
                <a:gd name="connsiteY13" fmla="*/ 103212 h 111109"/>
                <a:gd name="connsiteX14" fmla="*/ 71837 w 86558"/>
                <a:gd name="connsiteY14" fmla="*/ 79185 h 111109"/>
                <a:gd name="connsiteX15" fmla="*/ 66955 w 86558"/>
                <a:gd name="connsiteY15" fmla="*/ 61754 h 111109"/>
                <a:gd name="connsiteX16" fmla="*/ 52787 w 86558"/>
                <a:gd name="connsiteY16" fmla="*/ 52182 h 111109"/>
                <a:gd name="connsiteX17" fmla="*/ 15115 w 86558"/>
                <a:gd name="connsiteY17" fmla="*/ 98830 h 111109"/>
                <a:gd name="connsiteX18" fmla="*/ 15115 w 86558"/>
                <a:gd name="connsiteY18" fmla="*/ 59397 h 111109"/>
                <a:gd name="connsiteX19" fmla="*/ 34022 w 86558"/>
                <a:gd name="connsiteY19" fmla="*/ 59397 h 111109"/>
                <a:gd name="connsiteX20" fmla="*/ 50429 w 86558"/>
                <a:gd name="connsiteY20" fmla="*/ 64421 h 111109"/>
                <a:gd name="connsiteX21" fmla="*/ 55978 w 86558"/>
                <a:gd name="connsiteY21" fmla="*/ 79185 h 111109"/>
                <a:gd name="connsiteX22" fmla="*/ 50429 w 86558"/>
                <a:gd name="connsiteY22" fmla="*/ 93877 h 111109"/>
                <a:gd name="connsiteX23" fmla="*/ 34022 w 86558"/>
                <a:gd name="connsiteY23" fmla="*/ 98830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6558" h="111109">
                  <a:moveTo>
                    <a:pt x="52787" y="52182"/>
                  </a:moveTo>
                  <a:cubicBezTo>
                    <a:pt x="56009" y="51086"/>
                    <a:pt x="59145" y="48753"/>
                    <a:pt x="62193" y="45181"/>
                  </a:cubicBezTo>
                  <a:cubicBezTo>
                    <a:pt x="65241" y="41609"/>
                    <a:pt x="68304" y="36696"/>
                    <a:pt x="71384" y="30441"/>
                  </a:cubicBezTo>
                  <a:lnTo>
                    <a:pt x="86648" y="80"/>
                  </a:lnTo>
                  <a:lnTo>
                    <a:pt x="70479" y="80"/>
                  </a:lnTo>
                  <a:lnTo>
                    <a:pt x="56287" y="28583"/>
                  </a:lnTo>
                  <a:cubicBezTo>
                    <a:pt x="52604" y="36029"/>
                    <a:pt x="49040" y="40966"/>
                    <a:pt x="45595" y="43395"/>
                  </a:cubicBezTo>
                  <a:cubicBezTo>
                    <a:pt x="42150" y="45824"/>
                    <a:pt x="37451" y="47038"/>
                    <a:pt x="31498" y="47038"/>
                  </a:cubicBezTo>
                  <a:lnTo>
                    <a:pt x="15115" y="47038"/>
                  </a:lnTo>
                  <a:lnTo>
                    <a:pt x="15115" y="80"/>
                  </a:lnTo>
                  <a:lnTo>
                    <a:pt x="90" y="80"/>
                  </a:lnTo>
                  <a:lnTo>
                    <a:pt x="90" y="111189"/>
                  </a:lnTo>
                  <a:lnTo>
                    <a:pt x="34022" y="111189"/>
                  </a:lnTo>
                  <a:cubicBezTo>
                    <a:pt x="46722" y="111189"/>
                    <a:pt x="56200" y="108530"/>
                    <a:pt x="62455" y="103212"/>
                  </a:cubicBezTo>
                  <a:cubicBezTo>
                    <a:pt x="68709" y="97910"/>
                    <a:pt x="71837" y="89901"/>
                    <a:pt x="71837" y="79185"/>
                  </a:cubicBezTo>
                  <a:cubicBezTo>
                    <a:pt x="71837" y="72184"/>
                    <a:pt x="70209" y="66374"/>
                    <a:pt x="66955" y="61754"/>
                  </a:cubicBezTo>
                  <a:cubicBezTo>
                    <a:pt x="63701" y="57151"/>
                    <a:pt x="58978" y="53960"/>
                    <a:pt x="52787" y="52182"/>
                  </a:cubicBezTo>
                  <a:close/>
                  <a:moveTo>
                    <a:pt x="15115" y="98830"/>
                  </a:moveTo>
                  <a:lnTo>
                    <a:pt x="15115" y="59397"/>
                  </a:lnTo>
                  <a:lnTo>
                    <a:pt x="34022" y="59397"/>
                  </a:lnTo>
                  <a:cubicBezTo>
                    <a:pt x="41261" y="59397"/>
                    <a:pt x="46730" y="61072"/>
                    <a:pt x="50429" y="64421"/>
                  </a:cubicBezTo>
                  <a:cubicBezTo>
                    <a:pt x="54128" y="67771"/>
                    <a:pt x="55978" y="72692"/>
                    <a:pt x="55978" y="79185"/>
                  </a:cubicBezTo>
                  <a:cubicBezTo>
                    <a:pt x="55978" y="85678"/>
                    <a:pt x="54128" y="90575"/>
                    <a:pt x="50429" y="93877"/>
                  </a:cubicBezTo>
                  <a:cubicBezTo>
                    <a:pt x="46730" y="97179"/>
                    <a:pt x="41261" y="98830"/>
                    <a:pt x="34022" y="98830"/>
                  </a:cubicBezTo>
                  <a:close/>
                </a:path>
              </a:pathLst>
            </a:custGeom>
            <a:solidFill>
              <a:srgbClr val="000000"/>
            </a:solidFill>
            <a:ln w="1524" cap="flat">
              <a:noFill/>
              <a:prstDash val="solid"/>
              <a:round/>
            </a:ln>
          </p:spPr>
          <p:txBody>
            <a:bodyPr rtlCol="0" anchor="ctr"/>
            <a:lstStyle/>
            <a:p>
              <a:endParaRPr lang="en-US"/>
            </a:p>
          </p:txBody>
        </p:sp>
        <p:sp>
          <p:nvSpPr>
            <p:cNvPr id="364" name="Freeform: Shape 363">
              <a:extLst>
                <a:ext uri="{FF2B5EF4-FFF2-40B4-BE49-F238E27FC236}">
                  <a16:creationId xmlns:a16="http://schemas.microsoft.com/office/drawing/2014/main" id="{8DEA505A-C51F-49B8-8582-D68DF6313A46}"/>
                </a:ext>
              </a:extLst>
            </p:cNvPr>
            <p:cNvSpPr/>
            <p:nvPr/>
          </p:nvSpPr>
          <p:spPr>
            <a:xfrm flipV="1">
              <a:off x="6452760" y="3067284"/>
              <a:ext cx="102846" cy="115276"/>
            </a:xfrm>
            <a:custGeom>
              <a:avLst/>
              <a:gdLst>
                <a:gd name="connsiteX0" fmla="*/ 51600 w 102846"/>
                <a:gd name="connsiteY0" fmla="*/ 103164 h 115276"/>
                <a:gd name="connsiteX1" fmla="*/ 25573 w 102846"/>
                <a:gd name="connsiteY1" fmla="*/ 90948 h 115276"/>
                <a:gd name="connsiteX2" fmla="*/ 15953 w 102846"/>
                <a:gd name="connsiteY2" fmla="*/ 57682 h 115276"/>
                <a:gd name="connsiteX3" fmla="*/ 25573 w 102846"/>
                <a:gd name="connsiteY3" fmla="*/ 24488 h 115276"/>
                <a:gd name="connsiteX4" fmla="*/ 51600 w 102846"/>
                <a:gd name="connsiteY4" fmla="*/ 12296 h 115276"/>
                <a:gd name="connsiteX5" fmla="*/ 77532 w 102846"/>
                <a:gd name="connsiteY5" fmla="*/ 24488 h 115276"/>
                <a:gd name="connsiteX6" fmla="*/ 87105 w 102846"/>
                <a:gd name="connsiteY6" fmla="*/ 57682 h 115276"/>
                <a:gd name="connsiteX7" fmla="*/ 77532 w 102846"/>
                <a:gd name="connsiteY7" fmla="*/ 90948 h 115276"/>
                <a:gd name="connsiteX8" fmla="*/ 51600 w 102846"/>
                <a:gd name="connsiteY8" fmla="*/ 103164 h 115276"/>
                <a:gd name="connsiteX9" fmla="*/ 51600 w 102846"/>
                <a:gd name="connsiteY9" fmla="*/ 115356 h 115276"/>
                <a:gd name="connsiteX10" fmla="*/ 88938 w 102846"/>
                <a:gd name="connsiteY10" fmla="*/ 99688 h 115276"/>
                <a:gd name="connsiteX11" fmla="*/ 102940 w 102846"/>
                <a:gd name="connsiteY11" fmla="*/ 57682 h 115276"/>
                <a:gd name="connsiteX12" fmla="*/ 88938 w 102846"/>
                <a:gd name="connsiteY12" fmla="*/ 15749 h 115276"/>
                <a:gd name="connsiteX13" fmla="*/ 51600 w 102846"/>
                <a:gd name="connsiteY13" fmla="*/ 80 h 115276"/>
                <a:gd name="connsiteX14" fmla="*/ 14120 w 102846"/>
                <a:gd name="connsiteY14" fmla="*/ 15701 h 115276"/>
                <a:gd name="connsiteX15" fmla="*/ 94 w 102846"/>
                <a:gd name="connsiteY15" fmla="*/ 57682 h 115276"/>
                <a:gd name="connsiteX16" fmla="*/ 14120 w 102846"/>
                <a:gd name="connsiteY16" fmla="*/ 99688 h 115276"/>
                <a:gd name="connsiteX17" fmla="*/ 51600 w 102846"/>
                <a:gd name="connsiteY17" fmla="*/ 11535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846" h="115276">
                  <a:moveTo>
                    <a:pt x="51600" y="103164"/>
                  </a:moveTo>
                  <a:cubicBezTo>
                    <a:pt x="40679" y="103164"/>
                    <a:pt x="32003" y="99092"/>
                    <a:pt x="25573" y="90948"/>
                  </a:cubicBezTo>
                  <a:cubicBezTo>
                    <a:pt x="19160" y="82821"/>
                    <a:pt x="15953" y="71732"/>
                    <a:pt x="15953" y="57682"/>
                  </a:cubicBezTo>
                  <a:cubicBezTo>
                    <a:pt x="15953" y="43697"/>
                    <a:pt x="19160" y="32632"/>
                    <a:pt x="25573" y="24488"/>
                  </a:cubicBezTo>
                  <a:cubicBezTo>
                    <a:pt x="32003" y="16360"/>
                    <a:pt x="40679" y="12296"/>
                    <a:pt x="51600" y="12296"/>
                  </a:cubicBezTo>
                  <a:cubicBezTo>
                    <a:pt x="62507" y="12296"/>
                    <a:pt x="71151" y="16360"/>
                    <a:pt x="77532" y="24488"/>
                  </a:cubicBezTo>
                  <a:cubicBezTo>
                    <a:pt x="83914" y="32632"/>
                    <a:pt x="87105" y="43697"/>
                    <a:pt x="87105" y="57682"/>
                  </a:cubicBezTo>
                  <a:cubicBezTo>
                    <a:pt x="87105" y="71732"/>
                    <a:pt x="83914" y="82821"/>
                    <a:pt x="77532" y="90948"/>
                  </a:cubicBezTo>
                  <a:cubicBezTo>
                    <a:pt x="71151" y="99092"/>
                    <a:pt x="62507" y="103164"/>
                    <a:pt x="51600" y="103164"/>
                  </a:cubicBezTo>
                  <a:close/>
                  <a:moveTo>
                    <a:pt x="51600" y="115356"/>
                  </a:moveTo>
                  <a:cubicBezTo>
                    <a:pt x="67174" y="115356"/>
                    <a:pt x="79620" y="110134"/>
                    <a:pt x="88938" y="99688"/>
                  </a:cubicBezTo>
                  <a:cubicBezTo>
                    <a:pt x="98273" y="89242"/>
                    <a:pt x="102940" y="75240"/>
                    <a:pt x="102940" y="57682"/>
                  </a:cubicBezTo>
                  <a:cubicBezTo>
                    <a:pt x="102940" y="40172"/>
                    <a:pt x="98273" y="26194"/>
                    <a:pt x="88938" y="15749"/>
                  </a:cubicBezTo>
                  <a:cubicBezTo>
                    <a:pt x="79620" y="5303"/>
                    <a:pt x="67174" y="80"/>
                    <a:pt x="51600" y="80"/>
                  </a:cubicBezTo>
                  <a:cubicBezTo>
                    <a:pt x="35979" y="80"/>
                    <a:pt x="23486" y="5287"/>
                    <a:pt x="14120" y="15701"/>
                  </a:cubicBezTo>
                  <a:cubicBezTo>
                    <a:pt x="4769" y="26131"/>
                    <a:pt x="94" y="40125"/>
                    <a:pt x="94" y="57682"/>
                  </a:cubicBezTo>
                  <a:cubicBezTo>
                    <a:pt x="94" y="75240"/>
                    <a:pt x="4769" y="89242"/>
                    <a:pt x="14120" y="99688"/>
                  </a:cubicBezTo>
                  <a:cubicBezTo>
                    <a:pt x="23486" y="110134"/>
                    <a:pt x="35979" y="115356"/>
                    <a:pt x="51600" y="115356"/>
                  </a:cubicBezTo>
                  <a:close/>
                </a:path>
              </a:pathLst>
            </a:custGeom>
            <a:solidFill>
              <a:srgbClr val="000000"/>
            </a:solidFill>
            <a:ln w="1524" cap="flat">
              <a:noFill/>
              <a:prstDash val="solid"/>
              <a:round/>
            </a:ln>
          </p:spPr>
          <p:txBody>
            <a:bodyPr rtlCol="0" anchor="ctr"/>
            <a:lstStyle/>
            <a:p>
              <a:endParaRPr lang="en-US"/>
            </a:p>
          </p:txBody>
        </p:sp>
        <p:sp>
          <p:nvSpPr>
            <p:cNvPr id="365" name="Freeform: Shape 364">
              <a:extLst>
                <a:ext uri="{FF2B5EF4-FFF2-40B4-BE49-F238E27FC236}">
                  <a16:creationId xmlns:a16="http://schemas.microsoft.com/office/drawing/2014/main" id="{0537CC45-0352-4FEE-B168-DBFA803BC934}"/>
                </a:ext>
              </a:extLst>
            </p:cNvPr>
            <p:cNvSpPr/>
            <p:nvPr/>
          </p:nvSpPr>
          <p:spPr>
            <a:xfrm flipV="1">
              <a:off x="6579121" y="3069284"/>
              <a:ext cx="71747" cy="111109"/>
            </a:xfrm>
            <a:custGeom>
              <a:avLst/>
              <a:gdLst>
                <a:gd name="connsiteX0" fmla="*/ 15132 w 71747"/>
                <a:gd name="connsiteY0" fmla="*/ 98830 h 111109"/>
                <a:gd name="connsiteX1" fmla="*/ 15132 w 71747"/>
                <a:gd name="connsiteY1" fmla="*/ 57087 h 111109"/>
                <a:gd name="connsiteX2" fmla="*/ 34039 w 71747"/>
                <a:gd name="connsiteY2" fmla="*/ 57087 h 111109"/>
                <a:gd name="connsiteX3" fmla="*/ 50255 w 71747"/>
                <a:gd name="connsiteY3" fmla="*/ 62516 h 111109"/>
                <a:gd name="connsiteX4" fmla="*/ 55994 w 71747"/>
                <a:gd name="connsiteY4" fmla="*/ 77994 h 111109"/>
                <a:gd name="connsiteX5" fmla="*/ 50255 w 71747"/>
                <a:gd name="connsiteY5" fmla="*/ 93401 h 111109"/>
                <a:gd name="connsiteX6" fmla="*/ 34039 w 71747"/>
                <a:gd name="connsiteY6" fmla="*/ 98830 h 111109"/>
                <a:gd name="connsiteX7" fmla="*/ 106 w 71747"/>
                <a:gd name="connsiteY7" fmla="*/ 111189 h 111109"/>
                <a:gd name="connsiteX8" fmla="*/ 34039 w 71747"/>
                <a:gd name="connsiteY8" fmla="*/ 111189 h 111109"/>
                <a:gd name="connsiteX9" fmla="*/ 62280 w 71747"/>
                <a:gd name="connsiteY9" fmla="*/ 102736 h 111109"/>
                <a:gd name="connsiteX10" fmla="*/ 71853 w 71747"/>
                <a:gd name="connsiteY10" fmla="*/ 77994 h 111109"/>
                <a:gd name="connsiteX11" fmla="*/ 62280 w 71747"/>
                <a:gd name="connsiteY11" fmla="*/ 53134 h 111109"/>
                <a:gd name="connsiteX12" fmla="*/ 34039 w 71747"/>
                <a:gd name="connsiteY12" fmla="*/ 44728 h 111109"/>
                <a:gd name="connsiteX13" fmla="*/ 15132 w 71747"/>
                <a:gd name="connsiteY13" fmla="*/ 44728 h 111109"/>
                <a:gd name="connsiteX14" fmla="*/ 15132 w 71747"/>
                <a:gd name="connsiteY14" fmla="*/ 80 h 111109"/>
                <a:gd name="connsiteX15" fmla="*/ 106 w 71747"/>
                <a:gd name="connsiteY15" fmla="*/ 80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747" h="111109">
                  <a:moveTo>
                    <a:pt x="15132" y="98830"/>
                  </a:moveTo>
                  <a:lnTo>
                    <a:pt x="15132" y="57087"/>
                  </a:lnTo>
                  <a:lnTo>
                    <a:pt x="34039" y="57087"/>
                  </a:lnTo>
                  <a:cubicBezTo>
                    <a:pt x="41040" y="57087"/>
                    <a:pt x="46445" y="58897"/>
                    <a:pt x="50255" y="62516"/>
                  </a:cubicBezTo>
                  <a:cubicBezTo>
                    <a:pt x="54081" y="66136"/>
                    <a:pt x="55994" y="71295"/>
                    <a:pt x="55994" y="77994"/>
                  </a:cubicBezTo>
                  <a:cubicBezTo>
                    <a:pt x="55994" y="84646"/>
                    <a:pt x="54081" y="89782"/>
                    <a:pt x="50255" y="93401"/>
                  </a:cubicBezTo>
                  <a:cubicBezTo>
                    <a:pt x="46445" y="97021"/>
                    <a:pt x="41040" y="98830"/>
                    <a:pt x="34039" y="98830"/>
                  </a:cubicBezTo>
                  <a:close/>
                  <a:moveTo>
                    <a:pt x="106" y="111189"/>
                  </a:moveTo>
                  <a:lnTo>
                    <a:pt x="34039" y="111189"/>
                  </a:lnTo>
                  <a:cubicBezTo>
                    <a:pt x="46501" y="111189"/>
                    <a:pt x="55914" y="108371"/>
                    <a:pt x="62280" y="102736"/>
                  </a:cubicBezTo>
                  <a:cubicBezTo>
                    <a:pt x="68662" y="97100"/>
                    <a:pt x="71853" y="88853"/>
                    <a:pt x="71853" y="77994"/>
                  </a:cubicBezTo>
                  <a:cubicBezTo>
                    <a:pt x="71853" y="67025"/>
                    <a:pt x="68662" y="58738"/>
                    <a:pt x="62280" y="53134"/>
                  </a:cubicBezTo>
                  <a:cubicBezTo>
                    <a:pt x="55914" y="47530"/>
                    <a:pt x="46501" y="44728"/>
                    <a:pt x="34039" y="44728"/>
                  </a:cubicBezTo>
                  <a:lnTo>
                    <a:pt x="15132" y="44728"/>
                  </a:lnTo>
                  <a:lnTo>
                    <a:pt x="15132" y="80"/>
                  </a:lnTo>
                  <a:lnTo>
                    <a:pt x="106" y="80"/>
                  </a:lnTo>
                  <a:close/>
                </a:path>
              </a:pathLst>
            </a:custGeom>
            <a:solidFill>
              <a:srgbClr val="000000"/>
            </a:solidFill>
            <a:ln w="1524" cap="flat">
              <a:noFill/>
              <a:prstDash val="solid"/>
              <a:round/>
            </a:ln>
          </p:spPr>
          <p:txBody>
            <a:bodyPr rtlCol="0" anchor="ctr"/>
            <a:lstStyle/>
            <a:p>
              <a:endParaRPr lang="en-US"/>
            </a:p>
          </p:txBody>
        </p:sp>
        <p:sp>
          <p:nvSpPr>
            <p:cNvPr id="366" name="Freeform: Shape 365">
              <a:extLst>
                <a:ext uri="{FF2B5EF4-FFF2-40B4-BE49-F238E27FC236}">
                  <a16:creationId xmlns:a16="http://schemas.microsoft.com/office/drawing/2014/main" id="{97397348-1F09-4B97-B231-2B2185EA2D36}"/>
                </a:ext>
              </a:extLst>
            </p:cNvPr>
            <p:cNvSpPr/>
            <p:nvPr/>
          </p:nvSpPr>
          <p:spPr>
            <a:xfrm flipV="1">
              <a:off x="6664616" y="3067284"/>
              <a:ext cx="102846" cy="115276"/>
            </a:xfrm>
            <a:custGeom>
              <a:avLst/>
              <a:gdLst>
                <a:gd name="connsiteX0" fmla="*/ 51612 w 102846"/>
                <a:gd name="connsiteY0" fmla="*/ 103164 h 115276"/>
                <a:gd name="connsiteX1" fmla="*/ 25585 w 102846"/>
                <a:gd name="connsiteY1" fmla="*/ 90948 h 115276"/>
                <a:gd name="connsiteX2" fmla="*/ 15964 w 102846"/>
                <a:gd name="connsiteY2" fmla="*/ 57682 h 115276"/>
                <a:gd name="connsiteX3" fmla="*/ 25585 w 102846"/>
                <a:gd name="connsiteY3" fmla="*/ 24488 h 115276"/>
                <a:gd name="connsiteX4" fmla="*/ 51612 w 102846"/>
                <a:gd name="connsiteY4" fmla="*/ 12296 h 115276"/>
                <a:gd name="connsiteX5" fmla="*/ 77543 w 102846"/>
                <a:gd name="connsiteY5" fmla="*/ 24488 h 115276"/>
                <a:gd name="connsiteX6" fmla="*/ 87116 w 102846"/>
                <a:gd name="connsiteY6" fmla="*/ 57682 h 115276"/>
                <a:gd name="connsiteX7" fmla="*/ 77543 w 102846"/>
                <a:gd name="connsiteY7" fmla="*/ 90948 h 115276"/>
                <a:gd name="connsiteX8" fmla="*/ 51612 w 102846"/>
                <a:gd name="connsiteY8" fmla="*/ 103164 h 115276"/>
                <a:gd name="connsiteX9" fmla="*/ 51612 w 102846"/>
                <a:gd name="connsiteY9" fmla="*/ 115356 h 115276"/>
                <a:gd name="connsiteX10" fmla="*/ 88950 w 102846"/>
                <a:gd name="connsiteY10" fmla="*/ 99688 h 115276"/>
                <a:gd name="connsiteX11" fmla="*/ 102951 w 102846"/>
                <a:gd name="connsiteY11" fmla="*/ 57682 h 115276"/>
                <a:gd name="connsiteX12" fmla="*/ 88950 w 102846"/>
                <a:gd name="connsiteY12" fmla="*/ 15749 h 115276"/>
                <a:gd name="connsiteX13" fmla="*/ 51612 w 102846"/>
                <a:gd name="connsiteY13" fmla="*/ 80 h 115276"/>
                <a:gd name="connsiteX14" fmla="*/ 14131 w 102846"/>
                <a:gd name="connsiteY14" fmla="*/ 15701 h 115276"/>
                <a:gd name="connsiteX15" fmla="*/ 105 w 102846"/>
                <a:gd name="connsiteY15" fmla="*/ 57682 h 115276"/>
                <a:gd name="connsiteX16" fmla="*/ 14131 w 102846"/>
                <a:gd name="connsiteY16" fmla="*/ 99688 h 115276"/>
                <a:gd name="connsiteX17" fmla="*/ 51612 w 102846"/>
                <a:gd name="connsiteY17" fmla="*/ 11535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2846" h="115276">
                  <a:moveTo>
                    <a:pt x="51612" y="103164"/>
                  </a:moveTo>
                  <a:cubicBezTo>
                    <a:pt x="40690" y="103164"/>
                    <a:pt x="32014" y="99092"/>
                    <a:pt x="25585" y="90948"/>
                  </a:cubicBezTo>
                  <a:cubicBezTo>
                    <a:pt x="19171" y="82821"/>
                    <a:pt x="15964" y="71732"/>
                    <a:pt x="15964" y="57682"/>
                  </a:cubicBezTo>
                  <a:cubicBezTo>
                    <a:pt x="15964" y="43697"/>
                    <a:pt x="19171" y="32632"/>
                    <a:pt x="25585" y="24488"/>
                  </a:cubicBezTo>
                  <a:cubicBezTo>
                    <a:pt x="32014" y="16360"/>
                    <a:pt x="40690" y="12296"/>
                    <a:pt x="51612" y="12296"/>
                  </a:cubicBezTo>
                  <a:cubicBezTo>
                    <a:pt x="62518" y="12296"/>
                    <a:pt x="71162" y="16360"/>
                    <a:pt x="77543" y="24488"/>
                  </a:cubicBezTo>
                  <a:cubicBezTo>
                    <a:pt x="83925" y="32632"/>
                    <a:pt x="87116" y="43697"/>
                    <a:pt x="87116" y="57682"/>
                  </a:cubicBezTo>
                  <a:cubicBezTo>
                    <a:pt x="87116" y="71732"/>
                    <a:pt x="83925" y="82821"/>
                    <a:pt x="77543" y="90948"/>
                  </a:cubicBezTo>
                  <a:cubicBezTo>
                    <a:pt x="71162" y="99092"/>
                    <a:pt x="62518" y="103164"/>
                    <a:pt x="51612" y="103164"/>
                  </a:cubicBezTo>
                  <a:close/>
                  <a:moveTo>
                    <a:pt x="51612" y="115356"/>
                  </a:moveTo>
                  <a:cubicBezTo>
                    <a:pt x="67185" y="115356"/>
                    <a:pt x="79631" y="110134"/>
                    <a:pt x="88950" y="99688"/>
                  </a:cubicBezTo>
                  <a:cubicBezTo>
                    <a:pt x="98284" y="89242"/>
                    <a:pt x="102951" y="75240"/>
                    <a:pt x="102951" y="57682"/>
                  </a:cubicBezTo>
                  <a:cubicBezTo>
                    <a:pt x="102951" y="40172"/>
                    <a:pt x="98284" y="26194"/>
                    <a:pt x="88950" y="15749"/>
                  </a:cubicBezTo>
                  <a:cubicBezTo>
                    <a:pt x="79631" y="5303"/>
                    <a:pt x="67185" y="80"/>
                    <a:pt x="51612" y="80"/>
                  </a:cubicBezTo>
                  <a:cubicBezTo>
                    <a:pt x="35991" y="80"/>
                    <a:pt x="23497" y="5287"/>
                    <a:pt x="14131" y="15701"/>
                  </a:cubicBezTo>
                  <a:cubicBezTo>
                    <a:pt x="4780" y="26131"/>
                    <a:pt x="105" y="40125"/>
                    <a:pt x="105" y="57682"/>
                  </a:cubicBezTo>
                  <a:cubicBezTo>
                    <a:pt x="105" y="75240"/>
                    <a:pt x="4780" y="89242"/>
                    <a:pt x="14131" y="99688"/>
                  </a:cubicBezTo>
                  <a:cubicBezTo>
                    <a:pt x="23497" y="110134"/>
                    <a:pt x="35991" y="115356"/>
                    <a:pt x="51612" y="115356"/>
                  </a:cubicBezTo>
                  <a:close/>
                </a:path>
              </a:pathLst>
            </a:custGeom>
            <a:solidFill>
              <a:srgbClr val="000000"/>
            </a:solidFill>
            <a:ln w="1524" cap="flat">
              <a:noFill/>
              <a:prstDash val="solid"/>
              <a:round/>
            </a:ln>
          </p:spPr>
          <p:txBody>
            <a:bodyPr rtlCol="0" anchor="ctr"/>
            <a:lstStyle/>
            <a:p>
              <a:endParaRPr lang="en-US"/>
            </a:p>
          </p:txBody>
        </p:sp>
        <p:sp>
          <p:nvSpPr>
            <p:cNvPr id="367" name="Freeform: Shape 366">
              <a:extLst>
                <a:ext uri="{FF2B5EF4-FFF2-40B4-BE49-F238E27FC236}">
                  <a16:creationId xmlns:a16="http://schemas.microsoft.com/office/drawing/2014/main" id="{CE35E14B-7830-4F66-A479-885BABC51715}"/>
                </a:ext>
              </a:extLst>
            </p:cNvPr>
            <p:cNvSpPr/>
            <p:nvPr/>
          </p:nvSpPr>
          <p:spPr>
            <a:xfrm flipV="1">
              <a:off x="6790977" y="3069284"/>
              <a:ext cx="101655" cy="111109"/>
            </a:xfrm>
            <a:custGeom>
              <a:avLst/>
              <a:gdLst>
                <a:gd name="connsiteX0" fmla="*/ 108 w 101655"/>
                <a:gd name="connsiteY0" fmla="*/ 111189 h 111109"/>
                <a:gd name="connsiteX1" fmla="*/ 22516 w 101655"/>
                <a:gd name="connsiteY1" fmla="*/ 111189 h 111109"/>
                <a:gd name="connsiteX2" fmla="*/ 50852 w 101655"/>
                <a:gd name="connsiteY2" fmla="*/ 35584 h 111109"/>
                <a:gd name="connsiteX3" fmla="*/ 79356 w 101655"/>
                <a:gd name="connsiteY3" fmla="*/ 111189 h 111109"/>
                <a:gd name="connsiteX4" fmla="*/ 101764 w 101655"/>
                <a:gd name="connsiteY4" fmla="*/ 111189 h 111109"/>
                <a:gd name="connsiteX5" fmla="*/ 101764 w 101655"/>
                <a:gd name="connsiteY5" fmla="*/ 80 h 111109"/>
                <a:gd name="connsiteX6" fmla="*/ 87095 w 101655"/>
                <a:gd name="connsiteY6" fmla="*/ 80 h 111109"/>
                <a:gd name="connsiteX7" fmla="*/ 87095 w 101655"/>
                <a:gd name="connsiteY7" fmla="*/ 97640 h 111109"/>
                <a:gd name="connsiteX8" fmla="*/ 58449 w 101655"/>
                <a:gd name="connsiteY8" fmla="*/ 21440 h 111109"/>
                <a:gd name="connsiteX9" fmla="*/ 43351 w 101655"/>
                <a:gd name="connsiteY9" fmla="*/ 21440 h 111109"/>
                <a:gd name="connsiteX10" fmla="*/ 14705 w 101655"/>
                <a:gd name="connsiteY10" fmla="*/ 97640 h 111109"/>
                <a:gd name="connsiteX11" fmla="*/ 14705 w 101655"/>
                <a:gd name="connsiteY11" fmla="*/ 80 h 111109"/>
                <a:gd name="connsiteX12" fmla="*/ 108 w 101655"/>
                <a:gd name="connsiteY12" fmla="*/ 80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655" h="111109">
                  <a:moveTo>
                    <a:pt x="108" y="111189"/>
                  </a:moveTo>
                  <a:lnTo>
                    <a:pt x="22516" y="111189"/>
                  </a:lnTo>
                  <a:lnTo>
                    <a:pt x="50852" y="35584"/>
                  </a:lnTo>
                  <a:lnTo>
                    <a:pt x="79356" y="111189"/>
                  </a:lnTo>
                  <a:lnTo>
                    <a:pt x="101764" y="111189"/>
                  </a:lnTo>
                  <a:lnTo>
                    <a:pt x="101764" y="80"/>
                  </a:lnTo>
                  <a:lnTo>
                    <a:pt x="87095" y="80"/>
                  </a:lnTo>
                  <a:lnTo>
                    <a:pt x="87095" y="97640"/>
                  </a:lnTo>
                  <a:lnTo>
                    <a:pt x="58449" y="21440"/>
                  </a:lnTo>
                  <a:lnTo>
                    <a:pt x="43351" y="21440"/>
                  </a:lnTo>
                  <a:lnTo>
                    <a:pt x="14705" y="97640"/>
                  </a:lnTo>
                  <a:lnTo>
                    <a:pt x="14705" y="80"/>
                  </a:lnTo>
                  <a:lnTo>
                    <a:pt x="108" y="80"/>
                  </a:lnTo>
                  <a:close/>
                </a:path>
              </a:pathLst>
            </a:custGeom>
            <a:solidFill>
              <a:srgbClr val="000000"/>
            </a:solidFill>
            <a:ln w="1524" cap="flat">
              <a:noFill/>
              <a:prstDash val="solid"/>
              <a:round/>
            </a:ln>
          </p:spPr>
          <p:txBody>
            <a:bodyPr rtlCol="0" anchor="ctr"/>
            <a:lstStyle/>
            <a:p>
              <a:endParaRPr lang="en-US"/>
            </a:p>
          </p:txBody>
        </p:sp>
        <p:sp>
          <p:nvSpPr>
            <p:cNvPr id="368" name="Freeform: Shape 367">
              <a:extLst>
                <a:ext uri="{FF2B5EF4-FFF2-40B4-BE49-F238E27FC236}">
                  <a16:creationId xmlns:a16="http://schemas.microsoft.com/office/drawing/2014/main" id="{6CA4F1E0-CD61-4129-8FC5-7C6ED6B6DD75}"/>
                </a:ext>
              </a:extLst>
            </p:cNvPr>
            <p:cNvSpPr/>
            <p:nvPr/>
          </p:nvSpPr>
          <p:spPr>
            <a:xfrm flipV="1">
              <a:off x="6922463" y="3069284"/>
              <a:ext cx="15025" cy="111109"/>
            </a:xfrm>
            <a:custGeom>
              <a:avLst/>
              <a:gdLst>
                <a:gd name="connsiteX0" fmla="*/ 141 w 15025"/>
                <a:gd name="connsiteY0" fmla="*/ 111189 h 111109"/>
                <a:gd name="connsiteX1" fmla="*/ 15167 w 15025"/>
                <a:gd name="connsiteY1" fmla="*/ 111189 h 111109"/>
                <a:gd name="connsiteX2" fmla="*/ 15167 w 15025"/>
                <a:gd name="connsiteY2" fmla="*/ 80 h 111109"/>
                <a:gd name="connsiteX3" fmla="*/ 141 w 15025"/>
                <a:gd name="connsiteY3" fmla="*/ 80 h 111109"/>
              </a:gdLst>
              <a:ahLst/>
              <a:cxnLst>
                <a:cxn ang="0">
                  <a:pos x="connsiteX0" y="connsiteY0"/>
                </a:cxn>
                <a:cxn ang="0">
                  <a:pos x="connsiteX1" y="connsiteY1"/>
                </a:cxn>
                <a:cxn ang="0">
                  <a:pos x="connsiteX2" y="connsiteY2"/>
                </a:cxn>
                <a:cxn ang="0">
                  <a:pos x="connsiteX3" y="connsiteY3"/>
                </a:cxn>
              </a:cxnLst>
              <a:rect l="l" t="t" r="r" b="b"/>
              <a:pathLst>
                <a:path w="15025" h="111109">
                  <a:moveTo>
                    <a:pt x="141" y="111189"/>
                  </a:moveTo>
                  <a:lnTo>
                    <a:pt x="15167" y="111189"/>
                  </a:lnTo>
                  <a:lnTo>
                    <a:pt x="15167" y="80"/>
                  </a:lnTo>
                  <a:lnTo>
                    <a:pt x="141" y="80"/>
                  </a:lnTo>
                  <a:close/>
                </a:path>
              </a:pathLst>
            </a:custGeom>
            <a:solidFill>
              <a:srgbClr val="000000"/>
            </a:solidFill>
            <a:ln w="1524" cap="flat">
              <a:noFill/>
              <a:prstDash val="solid"/>
              <a:round/>
            </a:ln>
          </p:spPr>
          <p:txBody>
            <a:bodyPr rtlCol="0" anchor="ctr"/>
            <a:lstStyle/>
            <a:p>
              <a:endParaRPr lang="en-US"/>
            </a:p>
          </p:txBody>
        </p:sp>
      </p:grpSp>
      <p:grpSp>
        <p:nvGrpSpPr>
          <p:cNvPr id="369" name="Graphic 4">
            <a:extLst>
              <a:ext uri="{FF2B5EF4-FFF2-40B4-BE49-F238E27FC236}">
                <a16:creationId xmlns:a16="http://schemas.microsoft.com/office/drawing/2014/main" id="{384BE76E-C3EE-4B53-A4D0-E2692D01BCF4}"/>
              </a:ext>
            </a:extLst>
          </p:cNvPr>
          <p:cNvGrpSpPr/>
          <p:nvPr/>
        </p:nvGrpSpPr>
        <p:grpSpPr>
          <a:xfrm>
            <a:off x="4804052" y="1310875"/>
            <a:ext cx="1435459" cy="147458"/>
            <a:chOff x="4804052" y="1310875"/>
            <a:chExt cx="1435459" cy="147458"/>
          </a:xfrm>
          <a:solidFill>
            <a:srgbClr val="000000"/>
          </a:solidFill>
        </p:grpSpPr>
        <p:sp>
          <p:nvSpPr>
            <p:cNvPr id="370" name="Freeform: Shape 369">
              <a:extLst>
                <a:ext uri="{FF2B5EF4-FFF2-40B4-BE49-F238E27FC236}">
                  <a16:creationId xmlns:a16="http://schemas.microsoft.com/office/drawing/2014/main" id="{92A358B0-5D27-4D35-95D9-3DDB87E60F7B}"/>
                </a:ext>
              </a:extLst>
            </p:cNvPr>
            <p:cNvSpPr/>
            <p:nvPr/>
          </p:nvSpPr>
          <p:spPr>
            <a:xfrm flipV="1">
              <a:off x="4804052" y="1316739"/>
              <a:ext cx="86409" cy="138886"/>
            </a:xfrm>
            <a:custGeom>
              <a:avLst/>
              <a:gdLst>
                <a:gd name="connsiteX0" fmla="*/ 14 w 86409"/>
                <a:gd name="connsiteY0" fmla="*/ 138875 h 138886"/>
                <a:gd name="connsiteX1" fmla="*/ 18796 w 86409"/>
                <a:gd name="connsiteY1" fmla="*/ 138875 h 138886"/>
                <a:gd name="connsiteX2" fmla="*/ 18796 w 86409"/>
                <a:gd name="connsiteY2" fmla="*/ 15794 h 138886"/>
                <a:gd name="connsiteX3" fmla="*/ 86424 w 86409"/>
                <a:gd name="connsiteY3" fmla="*/ 15794 h 138886"/>
                <a:gd name="connsiteX4" fmla="*/ 86424 w 86409"/>
                <a:gd name="connsiteY4" fmla="*/ -11 h 138886"/>
                <a:gd name="connsiteX5" fmla="*/ 14 w 86409"/>
                <a:gd name="connsiteY5" fmla="*/ -11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09" h="138886">
                  <a:moveTo>
                    <a:pt x="14" y="138875"/>
                  </a:moveTo>
                  <a:lnTo>
                    <a:pt x="18796" y="138875"/>
                  </a:lnTo>
                  <a:lnTo>
                    <a:pt x="18796" y="15794"/>
                  </a:lnTo>
                  <a:lnTo>
                    <a:pt x="86424" y="15794"/>
                  </a:lnTo>
                  <a:lnTo>
                    <a:pt x="86424" y="-11"/>
                  </a:lnTo>
                  <a:lnTo>
                    <a:pt x="14" y="-11"/>
                  </a:lnTo>
                  <a:close/>
                </a:path>
              </a:pathLst>
            </a:custGeom>
            <a:solidFill>
              <a:srgbClr val="000000"/>
            </a:solidFill>
            <a:ln w="1905" cap="flat">
              <a:noFill/>
              <a:prstDash val="solid"/>
              <a:round/>
            </a:ln>
          </p:spPr>
          <p:txBody>
            <a:bodyPr rtlCol="0" anchor="ctr"/>
            <a:lstStyle/>
            <a:p>
              <a:endParaRPr lang="en-US"/>
            </a:p>
          </p:txBody>
        </p:sp>
        <p:sp>
          <p:nvSpPr>
            <p:cNvPr id="371" name="Freeform: Shape 370">
              <a:extLst>
                <a:ext uri="{FF2B5EF4-FFF2-40B4-BE49-F238E27FC236}">
                  <a16:creationId xmlns:a16="http://schemas.microsoft.com/office/drawing/2014/main" id="{00731032-CBA1-4C1B-9CC6-2CDE7B0D93A3}"/>
                </a:ext>
              </a:extLst>
            </p:cNvPr>
            <p:cNvSpPr/>
            <p:nvPr/>
          </p:nvSpPr>
          <p:spPr>
            <a:xfrm flipV="1">
              <a:off x="4898666" y="1348946"/>
              <a:ext cx="96559" cy="109388"/>
            </a:xfrm>
            <a:custGeom>
              <a:avLst/>
              <a:gdLst>
                <a:gd name="connsiteX0" fmla="*/ 96580 w 96559"/>
                <a:gd name="connsiteY0" fmla="*/ 59084 h 109388"/>
                <a:gd name="connsiteX1" fmla="*/ 96580 w 96559"/>
                <a:gd name="connsiteY1" fmla="*/ 50719 h 109388"/>
                <a:gd name="connsiteX2" fmla="*/ 17880 w 96559"/>
                <a:gd name="connsiteY2" fmla="*/ 50719 h 109388"/>
                <a:gd name="connsiteX3" fmla="*/ 28536 w 96559"/>
                <a:gd name="connsiteY3" fmla="*/ 23782 h 109388"/>
                <a:gd name="connsiteX4" fmla="*/ 55087 w 96559"/>
                <a:gd name="connsiteY4" fmla="*/ 14524 h 109388"/>
                <a:gd name="connsiteX5" fmla="*/ 74197 w 96559"/>
                <a:gd name="connsiteY5" fmla="*/ 16935 h 109388"/>
                <a:gd name="connsiteX6" fmla="*/ 92592 w 96559"/>
                <a:gd name="connsiteY6" fmla="*/ 24198 h 109388"/>
                <a:gd name="connsiteX7" fmla="*/ 92592 w 96559"/>
                <a:gd name="connsiteY7" fmla="*/ 8006 h 109388"/>
                <a:gd name="connsiteX8" fmla="*/ 73691 w 96559"/>
                <a:gd name="connsiteY8" fmla="*/ 2053 h 109388"/>
                <a:gd name="connsiteX9" fmla="*/ 54075 w 96559"/>
                <a:gd name="connsiteY9" fmla="*/ -1 h 109388"/>
                <a:gd name="connsiteX10" fmla="*/ 14576 w 96559"/>
                <a:gd name="connsiteY10" fmla="*/ 14495 h 109388"/>
                <a:gd name="connsiteX11" fmla="*/ 21 w 96559"/>
                <a:gd name="connsiteY11" fmla="*/ 53785 h 109388"/>
                <a:gd name="connsiteX12" fmla="*/ 13832 w 96559"/>
                <a:gd name="connsiteY12" fmla="*/ 94356 h 109388"/>
                <a:gd name="connsiteX13" fmla="*/ 51099 w 96559"/>
                <a:gd name="connsiteY13" fmla="*/ 109387 h 109388"/>
                <a:gd name="connsiteX14" fmla="*/ 84347 w 96559"/>
                <a:gd name="connsiteY14" fmla="*/ 95844 h 109388"/>
                <a:gd name="connsiteX15" fmla="*/ 96580 w 96559"/>
                <a:gd name="connsiteY15" fmla="*/ 59084 h 109388"/>
                <a:gd name="connsiteX16" fmla="*/ 79465 w 96559"/>
                <a:gd name="connsiteY16" fmla="*/ 64114 h 109388"/>
                <a:gd name="connsiteX17" fmla="*/ 71607 w 96559"/>
                <a:gd name="connsiteY17" fmla="*/ 86498 h 109388"/>
                <a:gd name="connsiteX18" fmla="*/ 51277 w 96559"/>
                <a:gd name="connsiteY18" fmla="*/ 94892 h 109388"/>
                <a:gd name="connsiteX19" fmla="*/ 28358 w 96559"/>
                <a:gd name="connsiteY19" fmla="*/ 86795 h 109388"/>
                <a:gd name="connsiteX20" fmla="*/ 18446 w 96559"/>
                <a:gd name="connsiteY20" fmla="*/ 6399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580" y="59084"/>
                  </a:moveTo>
                  <a:lnTo>
                    <a:pt x="96580" y="50719"/>
                  </a:lnTo>
                  <a:lnTo>
                    <a:pt x="17880" y="50719"/>
                  </a:lnTo>
                  <a:cubicBezTo>
                    <a:pt x="18634" y="38932"/>
                    <a:pt x="22186" y="29953"/>
                    <a:pt x="28536" y="23782"/>
                  </a:cubicBezTo>
                  <a:cubicBezTo>
                    <a:pt x="34886" y="17610"/>
                    <a:pt x="43737" y="14524"/>
                    <a:pt x="55087" y="14524"/>
                  </a:cubicBezTo>
                  <a:cubicBezTo>
                    <a:pt x="61656" y="14524"/>
                    <a:pt x="68025" y="15328"/>
                    <a:pt x="74197" y="16935"/>
                  </a:cubicBezTo>
                  <a:cubicBezTo>
                    <a:pt x="80368" y="18543"/>
                    <a:pt x="86500" y="20964"/>
                    <a:pt x="92592" y="24198"/>
                  </a:cubicBezTo>
                  <a:lnTo>
                    <a:pt x="92592" y="8006"/>
                  </a:lnTo>
                  <a:cubicBezTo>
                    <a:pt x="86440" y="5406"/>
                    <a:pt x="80140" y="3422"/>
                    <a:pt x="73691" y="2053"/>
                  </a:cubicBezTo>
                  <a:cubicBezTo>
                    <a:pt x="67242" y="683"/>
                    <a:pt x="60703" y="-1"/>
                    <a:pt x="54075" y="-1"/>
                  </a:cubicBezTo>
                  <a:cubicBezTo>
                    <a:pt x="37446" y="-1"/>
                    <a:pt x="24280" y="4831"/>
                    <a:pt x="14576" y="14495"/>
                  </a:cubicBezTo>
                  <a:cubicBezTo>
                    <a:pt x="4873" y="24178"/>
                    <a:pt x="21" y="37275"/>
                    <a:pt x="21" y="53785"/>
                  </a:cubicBezTo>
                  <a:cubicBezTo>
                    <a:pt x="21" y="70831"/>
                    <a:pt x="4625" y="84355"/>
                    <a:pt x="13832" y="94356"/>
                  </a:cubicBezTo>
                  <a:cubicBezTo>
                    <a:pt x="23040" y="104377"/>
                    <a:pt x="35462" y="109387"/>
                    <a:pt x="51099" y="109387"/>
                  </a:cubicBezTo>
                  <a:cubicBezTo>
                    <a:pt x="65108" y="109387"/>
                    <a:pt x="76191" y="104873"/>
                    <a:pt x="84347" y="95844"/>
                  </a:cubicBezTo>
                  <a:cubicBezTo>
                    <a:pt x="92503" y="86835"/>
                    <a:pt x="96580" y="74582"/>
                    <a:pt x="96580" y="59084"/>
                  </a:cubicBezTo>
                  <a:close/>
                  <a:moveTo>
                    <a:pt x="79465" y="64114"/>
                  </a:moveTo>
                  <a:cubicBezTo>
                    <a:pt x="79346" y="73460"/>
                    <a:pt x="76727" y="80922"/>
                    <a:pt x="71607" y="86498"/>
                  </a:cubicBezTo>
                  <a:cubicBezTo>
                    <a:pt x="66487" y="92094"/>
                    <a:pt x="59711" y="94892"/>
                    <a:pt x="51277" y="94892"/>
                  </a:cubicBezTo>
                  <a:cubicBezTo>
                    <a:pt x="41732" y="94892"/>
                    <a:pt x="34092" y="92193"/>
                    <a:pt x="28358" y="86795"/>
                  </a:cubicBezTo>
                  <a:cubicBezTo>
                    <a:pt x="22623" y="81398"/>
                    <a:pt x="19319" y="73798"/>
                    <a:pt x="18446" y="63995"/>
                  </a:cubicBezTo>
                  <a:close/>
                </a:path>
              </a:pathLst>
            </a:custGeom>
            <a:solidFill>
              <a:srgbClr val="000000"/>
            </a:solidFill>
            <a:ln w="1905" cap="flat">
              <a:noFill/>
              <a:prstDash val="solid"/>
              <a:round/>
            </a:ln>
          </p:spPr>
          <p:txBody>
            <a:bodyPr rtlCol="0" anchor="ctr"/>
            <a:lstStyle/>
            <a:p>
              <a:endParaRPr lang="en-US"/>
            </a:p>
          </p:txBody>
        </p:sp>
        <p:sp>
          <p:nvSpPr>
            <p:cNvPr id="372" name="Freeform: Shape 371">
              <a:extLst>
                <a:ext uri="{FF2B5EF4-FFF2-40B4-BE49-F238E27FC236}">
                  <a16:creationId xmlns:a16="http://schemas.microsoft.com/office/drawing/2014/main" id="{57B1C31A-385D-4BFA-A4BC-14CB646003B1}"/>
                </a:ext>
              </a:extLst>
            </p:cNvPr>
            <p:cNvSpPr/>
            <p:nvPr/>
          </p:nvSpPr>
          <p:spPr>
            <a:xfrm flipV="1">
              <a:off x="5016790" y="1348946"/>
              <a:ext cx="88016" cy="109388"/>
            </a:xfrm>
            <a:custGeom>
              <a:avLst/>
              <a:gdLst>
                <a:gd name="connsiteX0" fmla="*/ 53904 w 88016"/>
                <a:gd name="connsiteY0" fmla="*/ 55065 h 109388"/>
                <a:gd name="connsiteX1" fmla="*/ 25151 w 88016"/>
                <a:gd name="connsiteY1" fmla="*/ 50332 h 109388"/>
                <a:gd name="connsiteX2" fmla="*/ 17144 w 88016"/>
                <a:gd name="connsiteY2" fmla="*/ 34140 h 109388"/>
                <a:gd name="connsiteX3" fmla="*/ 23156 w 88016"/>
                <a:gd name="connsiteY3" fmla="*/ 19674 h 109388"/>
                <a:gd name="connsiteX4" fmla="*/ 39468 w 88016"/>
                <a:gd name="connsiteY4" fmla="*/ 14346 h 109388"/>
                <a:gd name="connsiteX5" fmla="*/ 62328 w 88016"/>
                <a:gd name="connsiteY5" fmla="*/ 24436 h 109388"/>
                <a:gd name="connsiteX6" fmla="*/ 70930 w 88016"/>
                <a:gd name="connsiteY6" fmla="*/ 51255 h 109388"/>
                <a:gd name="connsiteX7" fmla="*/ 70930 w 88016"/>
                <a:gd name="connsiteY7" fmla="*/ 55065 h 109388"/>
                <a:gd name="connsiteX8" fmla="*/ 88045 w 88016"/>
                <a:gd name="connsiteY8" fmla="*/ 62149 h 109388"/>
                <a:gd name="connsiteX9" fmla="*/ 88045 w 88016"/>
                <a:gd name="connsiteY9" fmla="*/ 2707 h 109388"/>
                <a:gd name="connsiteX10" fmla="*/ 70930 w 88016"/>
                <a:gd name="connsiteY10" fmla="*/ 2707 h 109388"/>
                <a:gd name="connsiteX11" fmla="*/ 70930 w 88016"/>
                <a:gd name="connsiteY11" fmla="*/ 18513 h 109388"/>
                <a:gd name="connsiteX12" fmla="*/ 56315 w 88016"/>
                <a:gd name="connsiteY12" fmla="*/ 4523 h 109388"/>
                <a:gd name="connsiteX13" fmla="*/ 34914 w 88016"/>
                <a:gd name="connsiteY13" fmla="*/ -1 h 109388"/>
                <a:gd name="connsiteX14" fmla="*/ 9464 w 88016"/>
                <a:gd name="connsiteY14" fmla="*/ 8988 h 109388"/>
                <a:gd name="connsiteX15" fmla="*/ 29 w 88016"/>
                <a:gd name="connsiteY15" fmla="*/ 33039 h 109388"/>
                <a:gd name="connsiteX16" fmla="*/ 11786 w 88016"/>
                <a:gd name="connsiteY16" fmla="*/ 59530 h 109388"/>
                <a:gd name="connsiteX17" fmla="*/ 46909 w 88016"/>
                <a:gd name="connsiteY17" fmla="*/ 68460 h 109388"/>
                <a:gd name="connsiteX18" fmla="*/ 70930 w 88016"/>
                <a:gd name="connsiteY18" fmla="*/ 68460 h 109388"/>
                <a:gd name="connsiteX19" fmla="*/ 70930 w 88016"/>
                <a:gd name="connsiteY19" fmla="*/ 70156 h 109388"/>
                <a:gd name="connsiteX20" fmla="*/ 63161 w 88016"/>
                <a:gd name="connsiteY20" fmla="*/ 88432 h 109388"/>
                <a:gd name="connsiteX21" fmla="*/ 41343 w 88016"/>
                <a:gd name="connsiteY21" fmla="*/ 94892 h 109388"/>
                <a:gd name="connsiteX22" fmla="*/ 23930 w 88016"/>
                <a:gd name="connsiteY22" fmla="*/ 92748 h 109388"/>
                <a:gd name="connsiteX23" fmla="*/ 7678 w 88016"/>
                <a:gd name="connsiteY23" fmla="*/ 86319 h 109388"/>
                <a:gd name="connsiteX24" fmla="*/ 7678 w 88016"/>
                <a:gd name="connsiteY24" fmla="*/ 102154 h 109388"/>
                <a:gd name="connsiteX25" fmla="*/ 25895 w 88016"/>
                <a:gd name="connsiteY25" fmla="*/ 107572 h 109388"/>
                <a:gd name="connsiteX26" fmla="*/ 43099 w 88016"/>
                <a:gd name="connsiteY26" fmla="*/ 109387 h 109388"/>
                <a:gd name="connsiteX27" fmla="*/ 76883 w 88016"/>
                <a:gd name="connsiteY27" fmla="*/ 97660 h 109388"/>
                <a:gd name="connsiteX28" fmla="*/ 88045 w 88016"/>
                <a:gd name="connsiteY28" fmla="*/ 62149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3904" y="55065"/>
                  </a:moveTo>
                  <a:cubicBezTo>
                    <a:pt x="40073" y="55065"/>
                    <a:pt x="30489" y="53488"/>
                    <a:pt x="25151" y="50332"/>
                  </a:cubicBezTo>
                  <a:cubicBezTo>
                    <a:pt x="19813" y="47177"/>
                    <a:pt x="17144" y="41780"/>
                    <a:pt x="17144" y="34140"/>
                  </a:cubicBezTo>
                  <a:cubicBezTo>
                    <a:pt x="17144" y="28068"/>
                    <a:pt x="19148" y="23246"/>
                    <a:pt x="23156" y="19674"/>
                  </a:cubicBezTo>
                  <a:cubicBezTo>
                    <a:pt x="27165" y="16122"/>
                    <a:pt x="32602" y="14346"/>
                    <a:pt x="39468" y="14346"/>
                  </a:cubicBezTo>
                  <a:cubicBezTo>
                    <a:pt x="48973" y="14346"/>
                    <a:pt x="56593" y="17709"/>
                    <a:pt x="62328" y="24436"/>
                  </a:cubicBezTo>
                  <a:cubicBezTo>
                    <a:pt x="68063" y="31163"/>
                    <a:pt x="70930" y="40103"/>
                    <a:pt x="70930" y="51255"/>
                  </a:cubicBezTo>
                  <a:lnTo>
                    <a:pt x="70930" y="55065"/>
                  </a:lnTo>
                  <a:close/>
                  <a:moveTo>
                    <a:pt x="88045" y="62149"/>
                  </a:moveTo>
                  <a:lnTo>
                    <a:pt x="88045" y="2707"/>
                  </a:lnTo>
                  <a:lnTo>
                    <a:pt x="70930" y="2707"/>
                  </a:lnTo>
                  <a:lnTo>
                    <a:pt x="70930" y="18513"/>
                  </a:lnTo>
                  <a:cubicBezTo>
                    <a:pt x="67021" y="12203"/>
                    <a:pt x="62149" y="7539"/>
                    <a:pt x="56315" y="4523"/>
                  </a:cubicBezTo>
                  <a:cubicBezTo>
                    <a:pt x="50481" y="1507"/>
                    <a:pt x="43347" y="-1"/>
                    <a:pt x="34914" y="-1"/>
                  </a:cubicBezTo>
                  <a:cubicBezTo>
                    <a:pt x="24258" y="-1"/>
                    <a:pt x="15775" y="2995"/>
                    <a:pt x="9464" y="8988"/>
                  </a:cubicBezTo>
                  <a:cubicBezTo>
                    <a:pt x="3174" y="14981"/>
                    <a:pt x="29" y="22998"/>
                    <a:pt x="29" y="33039"/>
                  </a:cubicBezTo>
                  <a:cubicBezTo>
                    <a:pt x="29" y="44746"/>
                    <a:pt x="3948" y="53577"/>
                    <a:pt x="11786" y="59530"/>
                  </a:cubicBezTo>
                  <a:cubicBezTo>
                    <a:pt x="19644" y="65483"/>
                    <a:pt x="31352" y="68460"/>
                    <a:pt x="46909" y="68460"/>
                  </a:cubicBezTo>
                  <a:lnTo>
                    <a:pt x="70930" y="68460"/>
                  </a:lnTo>
                  <a:lnTo>
                    <a:pt x="70930" y="70156"/>
                  </a:lnTo>
                  <a:cubicBezTo>
                    <a:pt x="70930" y="78034"/>
                    <a:pt x="68341" y="84126"/>
                    <a:pt x="63161" y="88432"/>
                  </a:cubicBezTo>
                  <a:cubicBezTo>
                    <a:pt x="57982" y="92739"/>
                    <a:pt x="50710" y="94892"/>
                    <a:pt x="41343" y="94892"/>
                  </a:cubicBezTo>
                  <a:cubicBezTo>
                    <a:pt x="35390" y="94892"/>
                    <a:pt x="29586" y="94177"/>
                    <a:pt x="23930" y="92748"/>
                  </a:cubicBezTo>
                  <a:cubicBezTo>
                    <a:pt x="18295" y="91320"/>
                    <a:pt x="12877" y="89177"/>
                    <a:pt x="7678" y="86319"/>
                  </a:cubicBezTo>
                  <a:lnTo>
                    <a:pt x="7678" y="102154"/>
                  </a:lnTo>
                  <a:cubicBezTo>
                    <a:pt x="13929" y="104575"/>
                    <a:pt x="20001" y="106381"/>
                    <a:pt x="25895" y="107572"/>
                  </a:cubicBezTo>
                  <a:cubicBezTo>
                    <a:pt x="31789" y="108782"/>
                    <a:pt x="37523" y="109387"/>
                    <a:pt x="43099" y="109387"/>
                  </a:cubicBezTo>
                  <a:cubicBezTo>
                    <a:pt x="58181" y="109387"/>
                    <a:pt x="69442" y="105478"/>
                    <a:pt x="76883" y="97660"/>
                  </a:cubicBezTo>
                  <a:cubicBezTo>
                    <a:pt x="84325" y="89861"/>
                    <a:pt x="88045" y="78024"/>
                    <a:pt x="88045" y="62149"/>
                  </a:cubicBezTo>
                  <a:close/>
                </a:path>
              </a:pathLst>
            </a:custGeom>
            <a:solidFill>
              <a:srgbClr val="000000"/>
            </a:solidFill>
            <a:ln w="1905" cap="flat">
              <a:noFill/>
              <a:prstDash val="solid"/>
              <a:round/>
            </a:ln>
          </p:spPr>
          <p:txBody>
            <a:bodyPr rtlCol="0" anchor="ctr"/>
            <a:lstStyle/>
            <a:p>
              <a:endParaRPr lang="en-US"/>
            </a:p>
          </p:txBody>
        </p:sp>
        <p:sp>
          <p:nvSpPr>
            <p:cNvPr id="373" name="Freeform: Shape 372">
              <a:extLst>
                <a:ext uri="{FF2B5EF4-FFF2-40B4-BE49-F238E27FC236}">
                  <a16:creationId xmlns:a16="http://schemas.microsoft.com/office/drawing/2014/main" id="{80A5DBA1-B495-44FB-8595-0F6A78C75FAF}"/>
                </a:ext>
              </a:extLst>
            </p:cNvPr>
            <p:cNvSpPr/>
            <p:nvPr/>
          </p:nvSpPr>
          <p:spPr>
            <a:xfrm flipV="1">
              <a:off x="5132606" y="1310875"/>
              <a:ext cx="93106" cy="147458"/>
            </a:xfrm>
            <a:custGeom>
              <a:avLst/>
              <a:gdLst>
                <a:gd name="connsiteX0" fmla="*/ 76025 w 93106"/>
                <a:gd name="connsiteY0" fmla="*/ 91071 h 147458"/>
                <a:gd name="connsiteX1" fmla="*/ 76025 w 93106"/>
                <a:gd name="connsiteY1" fmla="*/ 147447 h 147458"/>
                <a:gd name="connsiteX2" fmla="*/ 93141 w 93106"/>
                <a:gd name="connsiteY2" fmla="*/ 147447 h 147458"/>
                <a:gd name="connsiteX3" fmla="*/ 93141 w 93106"/>
                <a:gd name="connsiteY3" fmla="*/ 2696 h 147458"/>
                <a:gd name="connsiteX4" fmla="*/ 76025 w 93106"/>
                <a:gd name="connsiteY4" fmla="*/ 2696 h 147458"/>
                <a:gd name="connsiteX5" fmla="*/ 76025 w 93106"/>
                <a:gd name="connsiteY5" fmla="*/ 18323 h 147458"/>
                <a:gd name="connsiteX6" fmla="*/ 62393 w 93106"/>
                <a:gd name="connsiteY6" fmla="*/ 4512 h 147458"/>
                <a:gd name="connsiteX7" fmla="*/ 42629 w 93106"/>
                <a:gd name="connsiteY7" fmla="*/ -12 h 147458"/>
                <a:gd name="connsiteX8" fmla="*/ 11881 w 93106"/>
                <a:gd name="connsiteY8" fmla="*/ 15049 h 147458"/>
                <a:gd name="connsiteX9" fmla="*/ 34 w 93106"/>
                <a:gd name="connsiteY9" fmla="*/ 54697 h 147458"/>
                <a:gd name="connsiteX10" fmla="*/ 11881 w 93106"/>
                <a:gd name="connsiteY10" fmla="*/ 94315 h 147458"/>
                <a:gd name="connsiteX11" fmla="*/ 42629 w 93106"/>
                <a:gd name="connsiteY11" fmla="*/ 109376 h 147458"/>
                <a:gd name="connsiteX12" fmla="*/ 62393 w 93106"/>
                <a:gd name="connsiteY12" fmla="*/ 104852 h 147458"/>
                <a:gd name="connsiteX13" fmla="*/ 76025 w 93106"/>
                <a:gd name="connsiteY13" fmla="*/ 91071 h 147458"/>
                <a:gd name="connsiteX14" fmla="*/ 17715 w 93106"/>
                <a:gd name="connsiteY14" fmla="*/ 54697 h 147458"/>
                <a:gd name="connsiteX15" fmla="*/ 25484 w 93106"/>
                <a:gd name="connsiteY15" fmla="*/ 25080 h 147458"/>
                <a:gd name="connsiteX16" fmla="*/ 46825 w 93106"/>
                <a:gd name="connsiteY16" fmla="*/ 14335 h 147458"/>
                <a:gd name="connsiteX17" fmla="*/ 68197 w 93106"/>
                <a:gd name="connsiteY17" fmla="*/ 25080 h 147458"/>
                <a:gd name="connsiteX18" fmla="*/ 76025 w 93106"/>
                <a:gd name="connsiteY18" fmla="*/ 54697 h 147458"/>
                <a:gd name="connsiteX19" fmla="*/ 68197 w 93106"/>
                <a:gd name="connsiteY19" fmla="*/ 84314 h 147458"/>
                <a:gd name="connsiteX20" fmla="*/ 46825 w 93106"/>
                <a:gd name="connsiteY20" fmla="*/ 95059 h 147458"/>
                <a:gd name="connsiteX21" fmla="*/ 25484 w 93106"/>
                <a:gd name="connsiteY21" fmla="*/ 84314 h 147458"/>
                <a:gd name="connsiteX22" fmla="*/ 17715 w 93106"/>
                <a:gd name="connsiteY22" fmla="*/ 54697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025" y="91071"/>
                  </a:moveTo>
                  <a:lnTo>
                    <a:pt x="76025" y="147447"/>
                  </a:lnTo>
                  <a:lnTo>
                    <a:pt x="93141" y="147447"/>
                  </a:lnTo>
                  <a:lnTo>
                    <a:pt x="93141" y="2696"/>
                  </a:lnTo>
                  <a:lnTo>
                    <a:pt x="76025" y="2696"/>
                  </a:lnTo>
                  <a:lnTo>
                    <a:pt x="76025" y="18323"/>
                  </a:lnTo>
                  <a:cubicBezTo>
                    <a:pt x="72434" y="12132"/>
                    <a:pt x="67890" y="7528"/>
                    <a:pt x="62393" y="4512"/>
                  </a:cubicBezTo>
                  <a:cubicBezTo>
                    <a:pt x="56916" y="1496"/>
                    <a:pt x="50328" y="-12"/>
                    <a:pt x="42629" y="-12"/>
                  </a:cubicBezTo>
                  <a:cubicBezTo>
                    <a:pt x="30048" y="-12"/>
                    <a:pt x="19798" y="5008"/>
                    <a:pt x="11881" y="15049"/>
                  </a:cubicBezTo>
                  <a:cubicBezTo>
                    <a:pt x="3983" y="25110"/>
                    <a:pt x="34" y="38326"/>
                    <a:pt x="34" y="54697"/>
                  </a:cubicBezTo>
                  <a:cubicBezTo>
                    <a:pt x="34" y="71068"/>
                    <a:pt x="3983" y="84274"/>
                    <a:pt x="11881" y="94315"/>
                  </a:cubicBezTo>
                  <a:cubicBezTo>
                    <a:pt x="19798" y="104356"/>
                    <a:pt x="30048" y="109376"/>
                    <a:pt x="42629" y="109376"/>
                  </a:cubicBezTo>
                  <a:cubicBezTo>
                    <a:pt x="50328" y="109376"/>
                    <a:pt x="56916" y="107868"/>
                    <a:pt x="62393" y="104852"/>
                  </a:cubicBezTo>
                  <a:cubicBezTo>
                    <a:pt x="67890" y="101856"/>
                    <a:pt x="72434" y="97262"/>
                    <a:pt x="76025" y="91071"/>
                  </a:cubicBezTo>
                  <a:close/>
                  <a:moveTo>
                    <a:pt x="17715" y="54697"/>
                  </a:moveTo>
                  <a:cubicBezTo>
                    <a:pt x="17715" y="42116"/>
                    <a:pt x="20304" y="32244"/>
                    <a:pt x="25484" y="25080"/>
                  </a:cubicBezTo>
                  <a:cubicBezTo>
                    <a:pt x="30663" y="17917"/>
                    <a:pt x="37777" y="14335"/>
                    <a:pt x="46825" y="14335"/>
                  </a:cubicBezTo>
                  <a:cubicBezTo>
                    <a:pt x="55874" y="14335"/>
                    <a:pt x="62998" y="17917"/>
                    <a:pt x="68197" y="25080"/>
                  </a:cubicBezTo>
                  <a:cubicBezTo>
                    <a:pt x="73416" y="32244"/>
                    <a:pt x="76025" y="42116"/>
                    <a:pt x="76025" y="54697"/>
                  </a:cubicBezTo>
                  <a:cubicBezTo>
                    <a:pt x="76025" y="67278"/>
                    <a:pt x="73416" y="77150"/>
                    <a:pt x="68197" y="84314"/>
                  </a:cubicBezTo>
                  <a:cubicBezTo>
                    <a:pt x="62998" y="91477"/>
                    <a:pt x="55874" y="95059"/>
                    <a:pt x="46825" y="95059"/>
                  </a:cubicBezTo>
                  <a:cubicBezTo>
                    <a:pt x="37777" y="95059"/>
                    <a:pt x="30663" y="91477"/>
                    <a:pt x="25484" y="84314"/>
                  </a:cubicBezTo>
                  <a:cubicBezTo>
                    <a:pt x="20304" y="77150"/>
                    <a:pt x="17715" y="67278"/>
                    <a:pt x="17715" y="54697"/>
                  </a:cubicBezTo>
                  <a:close/>
                </a:path>
              </a:pathLst>
            </a:custGeom>
            <a:solidFill>
              <a:srgbClr val="000000"/>
            </a:solidFill>
            <a:ln w="1905" cap="flat">
              <a:noFill/>
              <a:prstDash val="solid"/>
              <a:round/>
            </a:ln>
          </p:spPr>
          <p:txBody>
            <a:bodyPr rtlCol="0" anchor="ctr"/>
            <a:lstStyle/>
            <a:p>
              <a:endParaRPr lang="en-US"/>
            </a:p>
          </p:txBody>
        </p:sp>
        <p:sp>
          <p:nvSpPr>
            <p:cNvPr id="374" name="Freeform: Shape 373">
              <a:extLst>
                <a:ext uri="{FF2B5EF4-FFF2-40B4-BE49-F238E27FC236}">
                  <a16:creationId xmlns:a16="http://schemas.microsoft.com/office/drawing/2014/main" id="{4BB0D603-894F-419A-9537-F08881D2EBAC}"/>
                </a:ext>
              </a:extLst>
            </p:cNvPr>
            <p:cNvSpPr/>
            <p:nvPr/>
          </p:nvSpPr>
          <p:spPr>
            <a:xfrm flipV="1">
              <a:off x="5243021" y="145562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375" name="Freeform: Shape 374">
              <a:extLst>
                <a:ext uri="{FF2B5EF4-FFF2-40B4-BE49-F238E27FC236}">
                  <a16:creationId xmlns:a16="http://schemas.microsoft.com/office/drawing/2014/main" id="{BEE5A012-76EF-4F1E-AE89-A4F5677A56DF}"/>
                </a:ext>
              </a:extLst>
            </p:cNvPr>
            <p:cNvSpPr/>
            <p:nvPr/>
          </p:nvSpPr>
          <p:spPr>
            <a:xfrm flipV="1">
              <a:off x="5308694" y="1321859"/>
              <a:ext cx="65008" cy="133766"/>
            </a:xfrm>
            <a:custGeom>
              <a:avLst/>
              <a:gdLst>
                <a:gd name="connsiteX0" fmla="*/ 29818 w 65008"/>
                <a:gd name="connsiteY0" fmla="*/ 133757 h 133766"/>
                <a:gd name="connsiteX1" fmla="*/ 29818 w 65008"/>
                <a:gd name="connsiteY1" fmla="*/ 104170 h 133766"/>
                <a:gd name="connsiteX2" fmla="*/ 65061 w 65008"/>
                <a:gd name="connsiteY2" fmla="*/ 104170 h 133766"/>
                <a:gd name="connsiteX3" fmla="*/ 65061 w 65008"/>
                <a:gd name="connsiteY3" fmla="*/ 90865 h 133766"/>
                <a:gd name="connsiteX4" fmla="*/ 29818 w 65008"/>
                <a:gd name="connsiteY4" fmla="*/ 90865 h 133766"/>
                <a:gd name="connsiteX5" fmla="*/ 29818 w 65008"/>
                <a:gd name="connsiteY5" fmla="*/ 34310 h 133766"/>
                <a:gd name="connsiteX6" fmla="*/ 33301 w 65008"/>
                <a:gd name="connsiteY6" fmla="*/ 17939 h 133766"/>
                <a:gd name="connsiteX7" fmla="*/ 47499 w 65008"/>
                <a:gd name="connsiteY7" fmla="*/ 14307 h 133766"/>
                <a:gd name="connsiteX8" fmla="*/ 65061 w 65008"/>
                <a:gd name="connsiteY8" fmla="*/ 14307 h 133766"/>
                <a:gd name="connsiteX9" fmla="*/ 65061 w 65008"/>
                <a:gd name="connsiteY9" fmla="*/ -10 h 133766"/>
                <a:gd name="connsiteX10" fmla="*/ 47499 w 65008"/>
                <a:gd name="connsiteY10" fmla="*/ -10 h 133766"/>
                <a:gd name="connsiteX11" fmla="*/ 20144 w 65008"/>
                <a:gd name="connsiteY11" fmla="*/ 7372 h 133766"/>
                <a:gd name="connsiteX12" fmla="*/ 12614 w 65008"/>
                <a:gd name="connsiteY12" fmla="*/ 34310 h 133766"/>
                <a:gd name="connsiteX13" fmla="*/ 12614 w 65008"/>
                <a:gd name="connsiteY13" fmla="*/ 90865 h 133766"/>
                <a:gd name="connsiteX14" fmla="*/ 53 w 65008"/>
                <a:gd name="connsiteY14" fmla="*/ 90865 h 133766"/>
                <a:gd name="connsiteX15" fmla="*/ 53 w 65008"/>
                <a:gd name="connsiteY15" fmla="*/ 104170 h 133766"/>
                <a:gd name="connsiteX16" fmla="*/ 12614 w 65008"/>
                <a:gd name="connsiteY16" fmla="*/ 104170 h 133766"/>
                <a:gd name="connsiteX17" fmla="*/ 12614 w 65008"/>
                <a:gd name="connsiteY17" fmla="*/ 133757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29818" y="133757"/>
                  </a:moveTo>
                  <a:lnTo>
                    <a:pt x="29818" y="104170"/>
                  </a:lnTo>
                  <a:lnTo>
                    <a:pt x="65061" y="104170"/>
                  </a:lnTo>
                  <a:lnTo>
                    <a:pt x="65061" y="90865"/>
                  </a:lnTo>
                  <a:lnTo>
                    <a:pt x="29818" y="90865"/>
                  </a:lnTo>
                  <a:lnTo>
                    <a:pt x="29818" y="34310"/>
                  </a:lnTo>
                  <a:cubicBezTo>
                    <a:pt x="29818" y="25817"/>
                    <a:pt x="30979" y="20360"/>
                    <a:pt x="33301" y="17939"/>
                  </a:cubicBezTo>
                  <a:cubicBezTo>
                    <a:pt x="35623" y="15518"/>
                    <a:pt x="40355" y="14307"/>
                    <a:pt x="47499" y="14307"/>
                  </a:cubicBezTo>
                  <a:lnTo>
                    <a:pt x="65061" y="14307"/>
                  </a:lnTo>
                  <a:lnTo>
                    <a:pt x="65061" y="-10"/>
                  </a:lnTo>
                  <a:lnTo>
                    <a:pt x="47499" y="-10"/>
                  </a:lnTo>
                  <a:cubicBezTo>
                    <a:pt x="34283" y="-10"/>
                    <a:pt x="25165" y="2451"/>
                    <a:pt x="20144" y="7372"/>
                  </a:cubicBezTo>
                  <a:cubicBezTo>
                    <a:pt x="15124" y="12313"/>
                    <a:pt x="12614" y="21292"/>
                    <a:pt x="12614" y="34310"/>
                  </a:cubicBezTo>
                  <a:lnTo>
                    <a:pt x="12614" y="90865"/>
                  </a:lnTo>
                  <a:lnTo>
                    <a:pt x="53" y="90865"/>
                  </a:lnTo>
                  <a:lnTo>
                    <a:pt x="53" y="104170"/>
                  </a:lnTo>
                  <a:lnTo>
                    <a:pt x="12614" y="104170"/>
                  </a:lnTo>
                  <a:lnTo>
                    <a:pt x="12614" y="133757"/>
                  </a:lnTo>
                  <a:close/>
                </a:path>
              </a:pathLst>
            </a:custGeom>
            <a:solidFill>
              <a:srgbClr val="000000"/>
            </a:solidFill>
            <a:ln w="1905" cap="flat">
              <a:noFill/>
              <a:prstDash val="solid"/>
              <a:round/>
            </a:ln>
          </p:spPr>
          <p:txBody>
            <a:bodyPr rtlCol="0" anchor="ctr"/>
            <a:lstStyle/>
            <a:p>
              <a:endParaRPr lang="en-US"/>
            </a:p>
          </p:txBody>
        </p:sp>
        <p:sp>
          <p:nvSpPr>
            <p:cNvPr id="376" name="Freeform: Shape 375">
              <a:extLst>
                <a:ext uri="{FF2B5EF4-FFF2-40B4-BE49-F238E27FC236}">
                  <a16:creationId xmlns:a16="http://schemas.microsoft.com/office/drawing/2014/main" id="{9323131F-5A43-4B9E-869E-8678F46BD458}"/>
                </a:ext>
              </a:extLst>
            </p:cNvPr>
            <p:cNvSpPr/>
            <p:nvPr/>
          </p:nvSpPr>
          <p:spPr>
            <a:xfrm flipV="1">
              <a:off x="5396217" y="1310875"/>
              <a:ext cx="17115" cy="144750"/>
            </a:xfrm>
            <a:custGeom>
              <a:avLst/>
              <a:gdLst>
                <a:gd name="connsiteX0" fmla="*/ 62 w 17115"/>
                <a:gd name="connsiteY0" fmla="*/ 104167 h 144750"/>
                <a:gd name="connsiteX1" fmla="*/ 17177 w 17115"/>
                <a:gd name="connsiteY1" fmla="*/ 104167 h 144750"/>
                <a:gd name="connsiteX2" fmla="*/ 17177 w 17115"/>
                <a:gd name="connsiteY2" fmla="*/ -13 h 144750"/>
                <a:gd name="connsiteX3" fmla="*/ 62 w 17115"/>
                <a:gd name="connsiteY3" fmla="*/ -13 h 144750"/>
                <a:gd name="connsiteX4" fmla="*/ 62 w 17115"/>
                <a:gd name="connsiteY4" fmla="*/ 144737 h 144750"/>
                <a:gd name="connsiteX5" fmla="*/ 17177 w 17115"/>
                <a:gd name="connsiteY5" fmla="*/ 144737 h 144750"/>
                <a:gd name="connsiteX6" fmla="*/ 17177 w 17115"/>
                <a:gd name="connsiteY6" fmla="*/ 123038 h 144750"/>
                <a:gd name="connsiteX7" fmla="*/ 62 w 17115"/>
                <a:gd name="connsiteY7" fmla="*/ 123038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15" h="144750">
                  <a:moveTo>
                    <a:pt x="62" y="104167"/>
                  </a:moveTo>
                  <a:lnTo>
                    <a:pt x="17177" y="104167"/>
                  </a:lnTo>
                  <a:lnTo>
                    <a:pt x="17177" y="-13"/>
                  </a:lnTo>
                  <a:lnTo>
                    <a:pt x="62" y="-13"/>
                  </a:lnTo>
                  <a:close/>
                  <a:moveTo>
                    <a:pt x="62" y="144737"/>
                  </a:moveTo>
                  <a:lnTo>
                    <a:pt x="17177" y="144737"/>
                  </a:lnTo>
                  <a:lnTo>
                    <a:pt x="17177" y="123038"/>
                  </a:lnTo>
                  <a:lnTo>
                    <a:pt x="62" y="123038"/>
                  </a:lnTo>
                  <a:close/>
                </a:path>
              </a:pathLst>
            </a:custGeom>
            <a:solidFill>
              <a:srgbClr val="000000"/>
            </a:solidFill>
            <a:ln w="1905" cap="flat">
              <a:noFill/>
              <a:prstDash val="solid"/>
              <a:round/>
            </a:ln>
          </p:spPr>
          <p:txBody>
            <a:bodyPr rtlCol="0" anchor="ctr"/>
            <a:lstStyle/>
            <a:p>
              <a:endParaRPr lang="en-US"/>
            </a:p>
          </p:txBody>
        </p:sp>
        <p:sp>
          <p:nvSpPr>
            <p:cNvPr id="377" name="Freeform: Shape 376">
              <a:extLst>
                <a:ext uri="{FF2B5EF4-FFF2-40B4-BE49-F238E27FC236}">
                  <a16:creationId xmlns:a16="http://schemas.microsoft.com/office/drawing/2014/main" id="{C9D231BC-FF9F-40C6-98A2-31509DE68A81}"/>
                </a:ext>
              </a:extLst>
            </p:cNvPr>
            <p:cNvSpPr/>
            <p:nvPr/>
          </p:nvSpPr>
          <p:spPr>
            <a:xfrm flipV="1">
              <a:off x="5448488" y="1348946"/>
              <a:ext cx="152102" cy="106680"/>
            </a:xfrm>
            <a:custGeom>
              <a:avLst/>
              <a:gdLst>
                <a:gd name="connsiteX0" fmla="*/ 81799 w 152102"/>
                <a:gd name="connsiteY0" fmla="*/ 84175 h 106680"/>
                <a:gd name="connsiteX1" fmla="*/ 97158 w 152102"/>
                <a:gd name="connsiteY1" fmla="*/ 101201 h 106680"/>
                <a:gd name="connsiteX2" fmla="*/ 118173 w 152102"/>
                <a:gd name="connsiteY2" fmla="*/ 106678 h 106680"/>
                <a:gd name="connsiteX3" fmla="*/ 143295 w 152102"/>
                <a:gd name="connsiteY3" fmla="*/ 95278 h 106680"/>
                <a:gd name="connsiteX4" fmla="*/ 152135 w 152102"/>
                <a:gd name="connsiteY4" fmla="*/ 62893 h 106680"/>
                <a:gd name="connsiteX5" fmla="*/ 152135 w 152102"/>
                <a:gd name="connsiteY5" fmla="*/ -2 h 106680"/>
                <a:gd name="connsiteX6" fmla="*/ 134931 w 152102"/>
                <a:gd name="connsiteY6" fmla="*/ -2 h 106680"/>
                <a:gd name="connsiteX7" fmla="*/ 134931 w 152102"/>
                <a:gd name="connsiteY7" fmla="*/ 62327 h 106680"/>
                <a:gd name="connsiteX8" fmla="*/ 129603 w 152102"/>
                <a:gd name="connsiteY8" fmla="*/ 84532 h 106680"/>
                <a:gd name="connsiteX9" fmla="*/ 113440 w 152102"/>
                <a:gd name="connsiteY9" fmla="*/ 91795 h 106680"/>
                <a:gd name="connsiteX10" fmla="*/ 92396 w 152102"/>
                <a:gd name="connsiteY10" fmla="*/ 82955 h 106680"/>
                <a:gd name="connsiteX11" fmla="*/ 84686 w 152102"/>
                <a:gd name="connsiteY11" fmla="*/ 58874 h 106680"/>
                <a:gd name="connsiteX12" fmla="*/ 84686 w 152102"/>
                <a:gd name="connsiteY12" fmla="*/ -2 h 106680"/>
                <a:gd name="connsiteX13" fmla="*/ 67482 w 152102"/>
                <a:gd name="connsiteY13" fmla="*/ -2 h 106680"/>
                <a:gd name="connsiteX14" fmla="*/ 67482 w 152102"/>
                <a:gd name="connsiteY14" fmla="*/ 62327 h 106680"/>
                <a:gd name="connsiteX15" fmla="*/ 62184 w 152102"/>
                <a:gd name="connsiteY15" fmla="*/ 84592 h 106680"/>
                <a:gd name="connsiteX16" fmla="*/ 45813 w 152102"/>
                <a:gd name="connsiteY16" fmla="*/ 91795 h 106680"/>
                <a:gd name="connsiteX17" fmla="*/ 24947 w 152102"/>
                <a:gd name="connsiteY17" fmla="*/ 82925 h 106680"/>
                <a:gd name="connsiteX18" fmla="*/ 17238 w 152102"/>
                <a:gd name="connsiteY18" fmla="*/ 58874 h 106680"/>
                <a:gd name="connsiteX19" fmla="*/ 17238 w 152102"/>
                <a:gd name="connsiteY19" fmla="*/ -2 h 106680"/>
                <a:gd name="connsiteX20" fmla="*/ 33 w 152102"/>
                <a:gd name="connsiteY20" fmla="*/ -2 h 106680"/>
                <a:gd name="connsiteX21" fmla="*/ 33 w 152102"/>
                <a:gd name="connsiteY21" fmla="*/ 104178 h 106680"/>
                <a:gd name="connsiteX22" fmla="*/ 17238 w 152102"/>
                <a:gd name="connsiteY22" fmla="*/ 104178 h 106680"/>
                <a:gd name="connsiteX23" fmla="*/ 17238 w 152102"/>
                <a:gd name="connsiteY23" fmla="*/ 87985 h 106680"/>
                <a:gd name="connsiteX24" fmla="*/ 31287 w 152102"/>
                <a:gd name="connsiteY24" fmla="*/ 102124 h 106680"/>
                <a:gd name="connsiteX25" fmla="*/ 50724 w 152102"/>
                <a:gd name="connsiteY25" fmla="*/ 106678 h 106680"/>
                <a:gd name="connsiteX26" fmla="*/ 70042 w 152102"/>
                <a:gd name="connsiteY26" fmla="*/ 100904 h 106680"/>
                <a:gd name="connsiteX27" fmla="*/ 81799 w 152102"/>
                <a:gd name="connsiteY27" fmla="*/ 84175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102" h="106680">
                  <a:moveTo>
                    <a:pt x="81799" y="84175"/>
                  </a:moveTo>
                  <a:cubicBezTo>
                    <a:pt x="86085" y="91875"/>
                    <a:pt x="91205" y="97550"/>
                    <a:pt x="97158" y="101201"/>
                  </a:cubicBezTo>
                  <a:cubicBezTo>
                    <a:pt x="103111" y="104852"/>
                    <a:pt x="110116" y="106678"/>
                    <a:pt x="118173" y="106678"/>
                  </a:cubicBezTo>
                  <a:cubicBezTo>
                    <a:pt x="129027" y="106678"/>
                    <a:pt x="137401" y="102878"/>
                    <a:pt x="143295" y="95278"/>
                  </a:cubicBezTo>
                  <a:cubicBezTo>
                    <a:pt x="149189" y="87698"/>
                    <a:pt x="152135" y="76902"/>
                    <a:pt x="152135" y="62893"/>
                  </a:cubicBezTo>
                  <a:lnTo>
                    <a:pt x="152135" y="-2"/>
                  </a:lnTo>
                  <a:lnTo>
                    <a:pt x="134931" y="-2"/>
                  </a:lnTo>
                  <a:lnTo>
                    <a:pt x="134931" y="62327"/>
                  </a:lnTo>
                  <a:cubicBezTo>
                    <a:pt x="134931" y="72309"/>
                    <a:pt x="133155" y="79710"/>
                    <a:pt x="129603" y="84532"/>
                  </a:cubicBezTo>
                  <a:cubicBezTo>
                    <a:pt x="126071" y="89374"/>
                    <a:pt x="120683" y="91795"/>
                    <a:pt x="113440" y="91795"/>
                  </a:cubicBezTo>
                  <a:cubicBezTo>
                    <a:pt x="104570" y="91795"/>
                    <a:pt x="97555" y="88848"/>
                    <a:pt x="92396" y="82955"/>
                  </a:cubicBezTo>
                  <a:cubicBezTo>
                    <a:pt x="87256" y="77081"/>
                    <a:pt x="84686" y="69054"/>
                    <a:pt x="84686" y="58874"/>
                  </a:cubicBezTo>
                  <a:lnTo>
                    <a:pt x="84686" y="-2"/>
                  </a:lnTo>
                  <a:lnTo>
                    <a:pt x="67482" y="-2"/>
                  </a:lnTo>
                  <a:lnTo>
                    <a:pt x="67482" y="62327"/>
                  </a:lnTo>
                  <a:cubicBezTo>
                    <a:pt x="67482" y="72368"/>
                    <a:pt x="65716" y="79790"/>
                    <a:pt x="62184" y="84592"/>
                  </a:cubicBezTo>
                  <a:cubicBezTo>
                    <a:pt x="58652" y="89394"/>
                    <a:pt x="53194" y="91795"/>
                    <a:pt x="45813" y="91795"/>
                  </a:cubicBezTo>
                  <a:cubicBezTo>
                    <a:pt x="37061" y="91795"/>
                    <a:pt x="30106" y="88838"/>
                    <a:pt x="24947" y="82925"/>
                  </a:cubicBezTo>
                  <a:cubicBezTo>
                    <a:pt x="19807" y="77012"/>
                    <a:pt x="17238" y="68995"/>
                    <a:pt x="17238" y="58874"/>
                  </a:cubicBezTo>
                  <a:lnTo>
                    <a:pt x="17238" y="-2"/>
                  </a:lnTo>
                  <a:lnTo>
                    <a:pt x="33" y="-2"/>
                  </a:lnTo>
                  <a:lnTo>
                    <a:pt x="33" y="104178"/>
                  </a:lnTo>
                  <a:lnTo>
                    <a:pt x="17238" y="104178"/>
                  </a:lnTo>
                  <a:lnTo>
                    <a:pt x="17238" y="87985"/>
                  </a:lnTo>
                  <a:cubicBezTo>
                    <a:pt x="21147" y="94375"/>
                    <a:pt x="25830" y="99088"/>
                    <a:pt x="31287" y="102124"/>
                  </a:cubicBezTo>
                  <a:cubicBezTo>
                    <a:pt x="36744" y="105160"/>
                    <a:pt x="43223" y="106678"/>
                    <a:pt x="50724" y="106678"/>
                  </a:cubicBezTo>
                  <a:cubicBezTo>
                    <a:pt x="58304" y="106678"/>
                    <a:pt x="64744" y="104753"/>
                    <a:pt x="70042" y="100904"/>
                  </a:cubicBezTo>
                  <a:cubicBezTo>
                    <a:pt x="75340" y="97074"/>
                    <a:pt x="79259" y="91497"/>
                    <a:pt x="81799" y="84175"/>
                  </a:cubicBezTo>
                  <a:close/>
                </a:path>
              </a:pathLst>
            </a:custGeom>
            <a:solidFill>
              <a:srgbClr val="000000"/>
            </a:solidFill>
            <a:ln w="1905" cap="flat">
              <a:noFill/>
              <a:prstDash val="solid"/>
              <a:round/>
            </a:ln>
          </p:spPr>
          <p:txBody>
            <a:bodyPr rtlCol="0" anchor="ctr"/>
            <a:lstStyle/>
            <a:p>
              <a:endParaRPr lang="en-US"/>
            </a:p>
          </p:txBody>
        </p:sp>
        <p:sp>
          <p:nvSpPr>
            <p:cNvPr id="378" name="Freeform: Shape 377">
              <a:extLst>
                <a:ext uri="{FF2B5EF4-FFF2-40B4-BE49-F238E27FC236}">
                  <a16:creationId xmlns:a16="http://schemas.microsoft.com/office/drawing/2014/main" id="{DA48B98F-E373-4947-9848-88334839118D}"/>
                </a:ext>
              </a:extLst>
            </p:cNvPr>
            <p:cNvSpPr/>
            <p:nvPr/>
          </p:nvSpPr>
          <p:spPr>
            <a:xfrm flipV="1">
              <a:off x="5627274" y="1348946"/>
              <a:ext cx="96559" cy="109388"/>
            </a:xfrm>
            <a:custGeom>
              <a:avLst/>
              <a:gdLst>
                <a:gd name="connsiteX0" fmla="*/ 96619 w 96559"/>
                <a:gd name="connsiteY0" fmla="*/ 59084 h 109388"/>
                <a:gd name="connsiteX1" fmla="*/ 96619 w 96559"/>
                <a:gd name="connsiteY1" fmla="*/ 50719 h 109388"/>
                <a:gd name="connsiteX2" fmla="*/ 17918 w 96559"/>
                <a:gd name="connsiteY2" fmla="*/ 50719 h 109388"/>
                <a:gd name="connsiteX3" fmla="*/ 28575 w 96559"/>
                <a:gd name="connsiteY3" fmla="*/ 23782 h 109388"/>
                <a:gd name="connsiteX4" fmla="*/ 55126 w 96559"/>
                <a:gd name="connsiteY4" fmla="*/ 14524 h 109388"/>
                <a:gd name="connsiteX5" fmla="*/ 74235 w 96559"/>
                <a:gd name="connsiteY5" fmla="*/ 16935 h 109388"/>
                <a:gd name="connsiteX6" fmla="*/ 92630 w 96559"/>
                <a:gd name="connsiteY6" fmla="*/ 24198 h 109388"/>
                <a:gd name="connsiteX7" fmla="*/ 92630 w 96559"/>
                <a:gd name="connsiteY7" fmla="*/ 8006 h 109388"/>
                <a:gd name="connsiteX8" fmla="*/ 73729 w 96559"/>
                <a:gd name="connsiteY8" fmla="*/ 2053 h 109388"/>
                <a:gd name="connsiteX9" fmla="*/ 54113 w 96559"/>
                <a:gd name="connsiteY9" fmla="*/ -1 h 109388"/>
                <a:gd name="connsiteX10" fmla="*/ 14614 w 96559"/>
                <a:gd name="connsiteY10" fmla="*/ 14495 h 109388"/>
                <a:gd name="connsiteX11" fmla="*/ 59 w 96559"/>
                <a:gd name="connsiteY11" fmla="*/ 53785 h 109388"/>
                <a:gd name="connsiteX12" fmla="*/ 13870 w 96559"/>
                <a:gd name="connsiteY12" fmla="*/ 94356 h 109388"/>
                <a:gd name="connsiteX13" fmla="*/ 51137 w 96559"/>
                <a:gd name="connsiteY13" fmla="*/ 109387 h 109388"/>
                <a:gd name="connsiteX14" fmla="*/ 84385 w 96559"/>
                <a:gd name="connsiteY14" fmla="*/ 95844 h 109388"/>
                <a:gd name="connsiteX15" fmla="*/ 96619 w 96559"/>
                <a:gd name="connsiteY15" fmla="*/ 59084 h 109388"/>
                <a:gd name="connsiteX16" fmla="*/ 79504 w 96559"/>
                <a:gd name="connsiteY16" fmla="*/ 64114 h 109388"/>
                <a:gd name="connsiteX17" fmla="*/ 71646 w 96559"/>
                <a:gd name="connsiteY17" fmla="*/ 86498 h 109388"/>
                <a:gd name="connsiteX18" fmla="*/ 51316 w 96559"/>
                <a:gd name="connsiteY18" fmla="*/ 94892 h 109388"/>
                <a:gd name="connsiteX19" fmla="*/ 28396 w 96559"/>
                <a:gd name="connsiteY19" fmla="*/ 86795 h 109388"/>
                <a:gd name="connsiteX20" fmla="*/ 18484 w 96559"/>
                <a:gd name="connsiteY20" fmla="*/ 6399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619" y="59084"/>
                  </a:moveTo>
                  <a:lnTo>
                    <a:pt x="96619" y="50719"/>
                  </a:lnTo>
                  <a:lnTo>
                    <a:pt x="17918" y="50719"/>
                  </a:lnTo>
                  <a:cubicBezTo>
                    <a:pt x="18673" y="38932"/>
                    <a:pt x="22224" y="29953"/>
                    <a:pt x="28575" y="23782"/>
                  </a:cubicBezTo>
                  <a:cubicBezTo>
                    <a:pt x="34925" y="17610"/>
                    <a:pt x="43775" y="14524"/>
                    <a:pt x="55126" y="14524"/>
                  </a:cubicBezTo>
                  <a:cubicBezTo>
                    <a:pt x="61694" y="14524"/>
                    <a:pt x="68064" y="15328"/>
                    <a:pt x="74235" y="16935"/>
                  </a:cubicBezTo>
                  <a:cubicBezTo>
                    <a:pt x="80406" y="18543"/>
                    <a:pt x="86538" y="20964"/>
                    <a:pt x="92630" y="24198"/>
                  </a:cubicBezTo>
                  <a:lnTo>
                    <a:pt x="92630" y="8006"/>
                  </a:lnTo>
                  <a:cubicBezTo>
                    <a:pt x="86479" y="5406"/>
                    <a:pt x="80178" y="3422"/>
                    <a:pt x="73729" y="2053"/>
                  </a:cubicBezTo>
                  <a:cubicBezTo>
                    <a:pt x="67280" y="683"/>
                    <a:pt x="60741" y="-1"/>
                    <a:pt x="54113" y="-1"/>
                  </a:cubicBezTo>
                  <a:cubicBezTo>
                    <a:pt x="37484" y="-1"/>
                    <a:pt x="24318" y="4831"/>
                    <a:pt x="14614" y="14495"/>
                  </a:cubicBezTo>
                  <a:cubicBezTo>
                    <a:pt x="4911" y="24178"/>
                    <a:pt x="59" y="37275"/>
                    <a:pt x="59" y="53785"/>
                  </a:cubicBezTo>
                  <a:cubicBezTo>
                    <a:pt x="59" y="70831"/>
                    <a:pt x="4663" y="84355"/>
                    <a:pt x="13870" y="94356"/>
                  </a:cubicBezTo>
                  <a:cubicBezTo>
                    <a:pt x="23078" y="104377"/>
                    <a:pt x="35500" y="109387"/>
                    <a:pt x="51137" y="109387"/>
                  </a:cubicBezTo>
                  <a:cubicBezTo>
                    <a:pt x="65147" y="109387"/>
                    <a:pt x="76229" y="104873"/>
                    <a:pt x="84385" y="95844"/>
                  </a:cubicBezTo>
                  <a:cubicBezTo>
                    <a:pt x="92541" y="86835"/>
                    <a:pt x="96619" y="74582"/>
                    <a:pt x="96619" y="59084"/>
                  </a:cubicBezTo>
                  <a:close/>
                  <a:moveTo>
                    <a:pt x="79504" y="64114"/>
                  </a:moveTo>
                  <a:cubicBezTo>
                    <a:pt x="79384" y="73460"/>
                    <a:pt x="76765" y="80922"/>
                    <a:pt x="71646" y="86498"/>
                  </a:cubicBezTo>
                  <a:cubicBezTo>
                    <a:pt x="66526" y="92094"/>
                    <a:pt x="59749" y="94892"/>
                    <a:pt x="51316" y="94892"/>
                  </a:cubicBezTo>
                  <a:cubicBezTo>
                    <a:pt x="41771" y="94892"/>
                    <a:pt x="34131" y="92193"/>
                    <a:pt x="28396" y="86795"/>
                  </a:cubicBezTo>
                  <a:cubicBezTo>
                    <a:pt x="22661" y="81398"/>
                    <a:pt x="19357" y="73798"/>
                    <a:pt x="18484" y="63995"/>
                  </a:cubicBezTo>
                  <a:close/>
                </a:path>
              </a:pathLst>
            </a:custGeom>
            <a:solidFill>
              <a:srgbClr val="000000"/>
            </a:solidFill>
            <a:ln w="1905" cap="flat">
              <a:noFill/>
              <a:prstDash val="solid"/>
              <a:round/>
            </a:ln>
          </p:spPr>
          <p:txBody>
            <a:bodyPr rtlCol="0" anchor="ctr"/>
            <a:lstStyle/>
            <a:p>
              <a:endParaRPr lang="en-US"/>
            </a:p>
          </p:txBody>
        </p:sp>
        <p:sp>
          <p:nvSpPr>
            <p:cNvPr id="379" name="Freeform: Shape 378">
              <a:extLst>
                <a:ext uri="{FF2B5EF4-FFF2-40B4-BE49-F238E27FC236}">
                  <a16:creationId xmlns:a16="http://schemas.microsoft.com/office/drawing/2014/main" id="{F089F455-B757-4F73-A1DE-121E11CD724F}"/>
                </a:ext>
              </a:extLst>
            </p:cNvPr>
            <p:cNvSpPr/>
            <p:nvPr/>
          </p:nvSpPr>
          <p:spPr>
            <a:xfrm flipV="1">
              <a:off x="5756292" y="1357131"/>
              <a:ext cx="19615" cy="98494"/>
            </a:xfrm>
            <a:custGeom>
              <a:avLst/>
              <a:gdLst>
                <a:gd name="connsiteX0" fmla="*/ 78 w 19615"/>
                <a:gd name="connsiteY0" fmla="*/ 23634 h 98494"/>
                <a:gd name="connsiteX1" fmla="*/ 19693 w 19615"/>
                <a:gd name="connsiteY1" fmla="*/ 23634 h 98494"/>
                <a:gd name="connsiteX2" fmla="*/ 19693 w 19615"/>
                <a:gd name="connsiteY2" fmla="*/ 0 h 98494"/>
                <a:gd name="connsiteX3" fmla="*/ 78 w 19615"/>
                <a:gd name="connsiteY3" fmla="*/ 0 h 98494"/>
                <a:gd name="connsiteX4" fmla="*/ 78 w 19615"/>
                <a:gd name="connsiteY4" fmla="*/ 98495 h 98494"/>
                <a:gd name="connsiteX5" fmla="*/ 19693 w 19615"/>
                <a:gd name="connsiteY5" fmla="*/ 98495 h 98494"/>
                <a:gd name="connsiteX6" fmla="*/ 19693 w 19615"/>
                <a:gd name="connsiteY6" fmla="*/ 74891 h 98494"/>
                <a:gd name="connsiteX7" fmla="*/ 78 w 19615"/>
                <a:gd name="connsiteY7" fmla="*/ 74891 h 9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615" h="98494">
                  <a:moveTo>
                    <a:pt x="78" y="23634"/>
                  </a:moveTo>
                  <a:lnTo>
                    <a:pt x="19693" y="23634"/>
                  </a:lnTo>
                  <a:lnTo>
                    <a:pt x="19693" y="0"/>
                  </a:lnTo>
                  <a:lnTo>
                    <a:pt x="78" y="0"/>
                  </a:lnTo>
                  <a:close/>
                  <a:moveTo>
                    <a:pt x="78" y="98495"/>
                  </a:moveTo>
                  <a:lnTo>
                    <a:pt x="19693" y="98495"/>
                  </a:lnTo>
                  <a:lnTo>
                    <a:pt x="19693" y="74891"/>
                  </a:lnTo>
                  <a:lnTo>
                    <a:pt x="78" y="74891"/>
                  </a:lnTo>
                  <a:close/>
                </a:path>
              </a:pathLst>
            </a:custGeom>
            <a:solidFill>
              <a:srgbClr val="000000"/>
            </a:solidFill>
            <a:ln w="1905" cap="flat">
              <a:noFill/>
              <a:prstDash val="solid"/>
              <a:round/>
            </a:ln>
          </p:spPr>
          <p:txBody>
            <a:bodyPr rtlCol="0" anchor="ctr"/>
            <a:lstStyle/>
            <a:p>
              <a:endParaRPr lang="en-US"/>
            </a:p>
          </p:txBody>
        </p:sp>
        <p:sp>
          <p:nvSpPr>
            <p:cNvPr id="380" name="Freeform: Shape 379">
              <a:extLst>
                <a:ext uri="{FF2B5EF4-FFF2-40B4-BE49-F238E27FC236}">
                  <a16:creationId xmlns:a16="http://schemas.microsoft.com/office/drawing/2014/main" id="{11199A15-C7CD-4F7A-B273-E85D2C2D96B7}"/>
                </a:ext>
              </a:extLst>
            </p:cNvPr>
            <p:cNvSpPr/>
            <p:nvPr/>
          </p:nvSpPr>
          <p:spPr>
            <a:xfrm flipV="1">
              <a:off x="5798149" y="145562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381" name="Freeform: Shape 380">
              <a:extLst>
                <a:ext uri="{FF2B5EF4-FFF2-40B4-BE49-F238E27FC236}">
                  <a16:creationId xmlns:a16="http://schemas.microsoft.com/office/drawing/2014/main" id="{FC477AF5-6DED-4248-BB24-C6CEBDC24FA8}"/>
                </a:ext>
              </a:extLst>
            </p:cNvPr>
            <p:cNvSpPr/>
            <p:nvPr/>
          </p:nvSpPr>
          <p:spPr>
            <a:xfrm flipV="1">
              <a:off x="5872010" y="1314239"/>
              <a:ext cx="95904" cy="144095"/>
            </a:xfrm>
            <a:custGeom>
              <a:avLst/>
              <a:gdLst>
                <a:gd name="connsiteX0" fmla="*/ 49660 w 95904"/>
                <a:gd name="connsiteY0" fmla="*/ 79612 h 144095"/>
                <a:gd name="connsiteX1" fmla="*/ 29598 w 95904"/>
                <a:gd name="connsiteY1" fmla="*/ 70950 h 144095"/>
                <a:gd name="connsiteX2" fmla="*/ 22216 w 95904"/>
                <a:gd name="connsiteY2" fmla="*/ 47257 h 144095"/>
                <a:gd name="connsiteX3" fmla="*/ 29598 w 95904"/>
                <a:gd name="connsiteY3" fmla="*/ 23563 h 144095"/>
                <a:gd name="connsiteX4" fmla="*/ 49660 w 95904"/>
                <a:gd name="connsiteY4" fmla="*/ 14872 h 144095"/>
                <a:gd name="connsiteX5" fmla="*/ 69692 w 95904"/>
                <a:gd name="connsiteY5" fmla="*/ 23563 h 144095"/>
                <a:gd name="connsiteX6" fmla="*/ 77074 w 95904"/>
                <a:gd name="connsiteY6" fmla="*/ 47257 h 144095"/>
                <a:gd name="connsiteX7" fmla="*/ 69692 w 95904"/>
                <a:gd name="connsiteY7" fmla="*/ 70950 h 144095"/>
                <a:gd name="connsiteX8" fmla="*/ 49660 w 95904"/>
                <a:gd name="connsiteY8" fmla="*/ 79612 h 144095"/>
                <a:gd name="connsiteX9" fmla="*/ 86957 w 95904"/>
                <a:gd name="connsiteY9" fmla="*/ 138518 h 144095"/>
                <a:gd name="connsiteX10" fmla="*/ 86957 w 95904"/>
                <a:gd name="connsiteY10" fmla="*/ 121403 h 144095"/>
                <a:gd name="connsiteX11" fmla="*/ 72669 w 95904"/>
                <a:gd name="connsiteY11" fmla="*/ 126493 h 144095"/>
                <a:gd name="connsiteX12" fmla="*/ 58382 w 95904"/>
                <a:gd name="connsiteY12" fmla="*/ 128279 h 144095"/>
                <a:gd name="connsiteX13" fmla="*/ 29955 w 95904"/>
                <a:gd name="connsiteY13" fmla="*/ 115717 h 144095"/>
                <a:gd name="connsiteX14" fmla="*/ 18763 w 95904"/>
                <a:gd name="connsiteY14" fmla="*/ 77766 h 144095"/>
                <a:gd name="connsiteX15" fmla="*/ 32515 w 95904"/>
                <a:gd name="connsiteY15" fmla="*/ 90179 h 144095"/>
                <a:gd name="connsiteX16" fmla="*/ 50762 w 95904"/>
                <a:gd name="connsiteY16" fmla="*/ 94495 h 144095"/>
                <a:gd name="connsiteX17" fmla="*/ 83831 w 95904"/>
                <a:gd name="connsiteY17" fmla="*/ 81785 h 144095"/>
                <a:gd name="connsiteX18" fmla="*/ 95975 w 95904"/>
                <a:gd name="connsiteY18" fmla="*/ 47257 h 144095"/>
                <a:gd name="connsiteX19" fmla="*/ 83325 w 95904"/>
                <a:gd name="connsiteY19" fmla="*/ 12907 h 144095"/>
                <a:gd name="connsiteX20" fmla="*/ 49660 w 95904"/>
                <a:gd name="connsiteY20" fmla="*/ -11 h 144095"/>
                <a:gd name="connsiteX21" fmla="*/ 12810 w 95904"/>
                <a:gd name="connsiteY21" fmla="*/ 18443 h 144095"/>
                <a:gd name="connsiteX22" fmla="*/ 71 w 95904"/>
                <a:gd name="connsiteY22" fmla="*/ 71992 h 144095"/>
                <a:gd name="connsiteX23" fmla="*/ 15698 w 95904"/>
                <a:gd name="connsiteY23" fmla="*/ 124498 h 144095"/>
                <a:gd name="connsiteX24" fmla="*/ 57637 w 95904"/>
                <a:gd name="connsiteY24" fmla="*/ 144084 h 144095"/>
                <a:gd name="connsiteX25" fmla="*/ 71925 w 95904"/>
                <a:gd name="connsiteY25" fmla="*/ 142685 h 144095"/>
                <a:gd name="connsiteX26" fmla="*/ 86957 w 95904"/>
                <a:gd name="connsiteY26" fmla="*/ 138518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5904" h="144095">
                  <a:moveTo>
                    <a:pt x="49660" y="79612"/>
                  </a:moveTo>
                  <a:cubicBezTo>
                    <a:pt x="41226" y="79612"/>
                    <a:pt x="34539" y="76725"/>
                    <a:pt x="29598" y="70950"/>
                  </a:cubicBezTo>
                  <a:cubicBezTo>
                    <a:pt x="24677" y="65195"/>
                    <a:pt x="22216" y="57298"/>
                    <a:pt x="22216" y="47257"/>
                  </a:cubicBezTo>
                  <a:cubicBezTo>
                    <a:pt x="22216" y="37275"/>
                    <a:pt x="24677" y="29377"/>
                    <a:pt x="29598" y="23563"/>
                  </a:cubicBezTo>
                  <a:cubicBezTo>
                    <a:pt x="34539" y="17769"/>
                    <a:pt x="41226" y="14872"/>
                    <a:pt x="49660" y="14872"/>
                  </a:cubicBezTo>
                  <a:cubicBezTo>
                    <a:pt x="58094" y="14872"/>
                    <a:pt x="64771" y="17769"/>
                    <a:pt x="69692" y="23563"/>
                  </a:cubicBezTo>
                  <a:cubicBezTo>
                    <a:pt x="74614" y="29377"/>
                    <a:pt x="77074" y="37275"/>
                    <a:pt x="77074" y="47257"/>
                  </a:cubicBezTo>
                  <a:cubicBezTo>
                    <a:pt x="77074" y="57298"/>
                    <a:pt x="74614" y="65195"/>
                    <a:pt x="69692" y="70950"/>
                  </a:cubicBezTo>
                  <a:cubicBezTo>
                    <a:pt x="64771" y="76725"/>
                    <a:pt x="58094" y="79612"/>
                    <a:pt x="49660" y="79612"/>
                  </a:cubicBezTo>
                  <a:close/>
                  <a:moveTo>
                    <a:pt x="86957" y="138518"/>
                  </a:moveTo>
                  <a:lnTo>
                    <a:pt x="86957" y="121403"/>
                  </a:lnTo>
                  <a:cubicBezTo>
                    <a:pt x="82234" y="123625"/>
                    <a:pt x="77471" y="125322"/>
                    <a:pt x="72669" y="126493"/>
                  </a:cubicBezTo>
                  <a:cubicBezTo>
                    <a:pt x="67867" y="127683"/>
                    <a:pt x="63104" y="128279"/>
                    <a:pt x="58382" y="128279"/>
                  </a:cubicBezTo>
                  <a:cubicBezTo>
                    <a:pt x="45979" y="128279"/>
                    <a:pt x="36504" y="124092"/>
                    <a:pt x="29955" y="115717"/>
                  </a:cubicBezTo>
                  <a:cubicBezTo>
                    <a:pt x="23427" y="107343"/>
                    <a:pt x="19696" y="94693"/>
                    <a:pt x="18763" y="77766"/>
                  </a:cubicBezTo>
                  <a:cubicBezTo>
                    <a:pt x="22415" y="83164"/>
                    <a:pt x="26999" y="87301"/>
                    <a:pt x="32515" y="90179"/>
                  </a:cubicBezTo>
                  <a:cubicBezTo>
                    <a:pt x="38052" y="93056"/>
                    <a:pt x="44134" y="94495"/>
                    <a:pt x="50762" y="94495"/>
                  </a:cubicBezTo>
                  <a:cubicBezTo>
                    <a:pt x="64712" y="94495"/>
                    <a:pt x="75735" y="90258"/>
                    <a:pt x="83831" y="81785"/>
                  </a:cubicBezTo>
                  <a:cubicBezTo>
                    <a:pt x="91927" y="73331"/>
                    <a:pt x="95975" y="61822"/>
                    <a:pt x="95975" y="47257"/>
                  </a:cubicBezTo>
                  <a:cubicBezTo>
                    <a:pt x="95975" y="32989"/>
                    <a:pt x="91759" y="21539"/>
                    <a:pt x="83325" y="12907"/>
                  </a:cubicBezTo>
                  <a:cubicBezTo>
                    <a:pt x="74891" y="4295"/>
                    <a:pt x="63670" y="-11"/>
                    <a:pt x="49660" y="-11"/>
                  </a:cubicBezTo>
                  <a:cubicBezTo>
                    <a:pt x="33587" y="-11"/>
                    <a:pt x="21303" y="6140"/>
                    <a:pt x="12810" y="18443"/>
                  </a:cubicBezTo>
                  <a:cubicBezTo>
                    <a:pt x="4317" y="30766"/>
                    <a:pt x="71" y="48616"/>
                    <a:pt x="71" y="71992"/>
                  </a:cubicBezTo>
                  <a:cubicBezTo>
                    <a:pt x="71" y="93939"/>
                    <a:pt x="5280" y="111441"/>
                    <a:pt x="15698" y="124498"/>
                  </a:cubicBezTo>
                  <a:cubicBezTo>
                    <a:pt x="26115" y="137556"/>
                    <a:pt x="40095" y="144084"/>
                    <a:pt x="57637" y="144084"/>
                  </a:cubicBezTo>
                  <a:cubicBezTo>
                    <a:pt x="62360" y="144084"/>
                    <a:pt x="67123" y="143618"/>
                    <a:pt x="71925" y="142685"/>
                  </a:cubicBezTo>
                  <a:cubicBezTo>
                    <a:pt x="76727" y="141753"/>
                    <a:pt x="81738" y="140363"/>
                    <a:pt x="86957" y="138518"/>
                  </a:cubicBezTo>
                  <a:close/>
                </a:path>
              </a:pathLst>
            </a:custGeom>
            <a:solidFill>
              <a:srgbClr val="000000"/>
            </a:solidFill>
            <a:ln w="1905" cap="flat">
              <a:noFill/>
              <a:prstDash val="solid"/>
              <a:round/>
            </a:ln>
          </p:spPr>
          <p:txBody>
            <a:bodyPr rtlCol="0" anchor="ctr"/>
            <a:lstStyle/>
            <a:p>
              <a:endParaRPr lang="en-US"/>
            </a:p>
          </p:txBody>
        </p:sp>
        <p:sp>
          <p:nvSpPr>
            <p:cNvPr id="382" name="Freeform: Shape 381">
              <a:extLst>
                <a:ext uri="{FF2B5EF4-FFF2-40B4-BE49-F238E27FC236}">
                  <a16:creationId xmlns:a16="http://schemas.microsoft.com/office/drawing/2014/main" id="{A55EF55B-C6D2-4DB0-8FBE-904C35AEFCD3}"/>
                </a:ext>
              </a:extLst>
            </p:cNvPr>
            <p:cNvSpPr/>
            <p:nvPr/>
          </p:nvSpPr>
          <p:spPr>
            <a:xfrm flipV="1">
              <a:off x="5979907" y="145562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383" name="Freeform: Shape 382">
              <a:extLst>
                <a:ext uri="{FF2B5EF4-FFF2-40B4-BE49-F238E27FC236}">
                  <a16:creationId xmlns:a16="http://schemas.microsoft.com/office/drawing/2014/main" id="{27A6C395-363D-457E-8FAC-C2BEB8931AC7}"/>
                </a:ext>
              </a:extLst>
            </p:cNvPr>
            <p:cNvSpPr/>
            <p:nvPr/>
          </p:nvSpPr>
          <p:spPr>
            <a:xfrm flipV="1">
              <a:off x="6057755" y="1310875"/>
              <a:ext cx="87272" cy="144750"/>
            </a:xfrm>
            <a:custGeom>
              <a:avLst/>
              <a:gdLst>
                <a:gd name="connsiteX0" fmla="*/ 87353 w 87272"/>
                <a:gd name="connsiteY0" fmla="*/ 62882 h 144750"/>
                <a:gd name="connsiteX1" fmla="*/ 87353 w 87272"/>
                <a:gd name="connsiteY1" fmla="*/ -13 h 144750"/>
                <a:gd name="connsiteX2" fmla="*/ 70238 w 87272"/>
                <a:gd name="connsiteY2" fmla="*/ -13 h 144750"/>
                <a:gd name="connsiteX3" fmla="*/ 70238 w 87272"/>
                <a:gd name="connsiteY3" fmla="*/ 62316 h 144750"/>
                <a:gd name="connsiteX4" fmla="*/ 64463 w 87272"/>
                <a:gd name="connsiteY4" fmla="*/ 84432 h 144750"/>
                <a:gd name="connsiteX5" fmla="*/ 47170 w 87272"/>
                <a:gd name="connsiteY5" fmla="*/ 91784 h 144750"/>
                <a:gd name="connsiteX6" fmla="*/ 25292 w 87272"/>
                <a:gd name="connsiteY6" fmla="*/ 82944 h 144750"/>
                <a:gd name="connsiteX7" fmla="*/ 17285 w 87272"/>
                <a:gd name="connsiteY7" fmla="*/ 58863 h 144750"/>
                <a:gd name="connsiteX8" fmla="*/ 17285 w 87272"/>
                <a:gd name="connsiteY8" fmla="*/ -13 h 144750"/>
                <a:gd name="connsiteX9" fmla="*/ 80 w 87272"/>
                <a:gd name="connsiteY9" fmla="*/ -13 h 144750"/>
                <a:gd name="connsiteX10" fmla="*/ 80 w 87272"/>
                <a:gd name="connsiteY10" fmla="*/ 144737 h 144750"/>
                <a:gd name="connsiteX11" fmla="*/ 17285 w 87272"/>
                <a:gd name="connsiteY11" fmla="*/ 144737 h 144750"/>
                <a:gd name="connsiteX12" fmla="*/ 17285 w 87272"/>
                <a:gd name="connsiteY12" fmla="*/ 87974 h 144750"/>
                <a:gd name="connsiteX13" fmla="*/ 31751 w 87272"/>
                <a:gd name="connsiteY13" fmla="*/ 102024 h 144750"/>
                <a:gd name="connsiteX14" fmla="*/ 50980 w 87272"/>
                <a:gd name="connsiteY14" fmla="*/ 106667 h 144750"/>
                <a:gd name="connsiteX15" fmla="*/ 78126 w 87272"/>
                <a:gd name="connsiteY15" fmla="*/ 95564 h 144750"/>
                <a:gd name="connsiteX16" fmla="*/ 87353 w 87272"/>
                <a:gd name="connsiteY16" fmla="*/ 62882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44750">
                  <a:moveTo>
                    <a:pt x="87353" y="62882"/>
                  </a:moveTo>
                  <a:lnTo>
                    <a:pt x="87353" y="-13"/>
                  </a:lnTo>
                  <a:lnTo>
                    <a:pt x="70238" y="-13"/>
                  </a:lnTo>
                  <a:lnTo>
                    <a:pt x="70238" y="62316"/>
                  </a:lnTo>
                  <a:cubicBezTo>
                    <a:pt x="70238" y="72179"/>
                    <a:pt x="68313" y="79550"/>
                    <a:pt x="64463" y="84432"/>
                  </a:cubicBezTo>
                  <a:cubicBezTo>
                    <a:pt x="60614" y="89333"/>
                    <a:pt x="54849" y="91784"/>
                    <a:pt x="47170" y="91784"/>
                  </a:cubicBezTo>
                  <a:cubicBezTo>
                    <a:pt x="37922" y="91784"/>
                    <a:pt x="30630" y="88837"/>
                    <a:pt x="25292" y="82944"/>
                  </a:cubicBezTo>
                  <a:cubicBezTo>
                    <a:pt x="19954" y="77070"/>
                    <a:pt x="17285" y="69043"/>
                    <a:pt x="17285" y="58863"/>
                  </a:cubicBezTo>
                  <a:lnTo>
                    <a:pt x="17285" y="-13"/>
                  </a:lnTo>
                  <a:lnTo>
                    <a:pt x="80" y="-13"/>
                  </a:lnTo>
                  <a:lnTo>
                    <a:pt x="80" y="144737"/>
                  </a:lnTo>
                  <a:lnTo>
                    <a:pt x="17285" y="144737"/>
                  </a:lnTo>
                  <a:lnTo>
                    <a:pt x="17285" y="87974"/>
                  </a:lnTo>
                  <a:cubicBezTo>
                    <a:pt x="21392" y="94245"/>
                    <a:pt x="26215" y="98928"/>
                    <a:pt x="31751" y="102024"/>
                  </a:cubicBezTo>
                  <a:cubicBezTo>
                    <a:pt x="37307" y="105119"/>
                    <a:pt x="43717" y="106667"/>
                    <a:pt x="50980" y="106667"/>
                  </a:cubicBezTo>
                  <a:cubicBezTo>
                    <a:pt x="62945" y="106667"/>
                    <a:pt x="71994" y="102966"/>
                    <a:pt x="78126" y="95564"/>
                  </a:cubicBezTo>
                  <a:cubicBezTo>
                    <a:pt x="84277" y="88163"/>
                    <a:pt x="87353" y="77268"/>
                    <a:pt x="87353" y="62882"/>
                  </a:cubicBezTo>
                  <a:close/>
                </a:path>
              </a:pathLst>
            </a:custGeom>
            <a:solidFill>
              <a:srgbClr val="000000"/>
            </a:solidFill>
            <a:ln w="1905" cap="flat">
              <a:noFill/>
              <a:prstDash val="solid"/>
              <a:round/>
            </a:ln>
          </p:spPr>
          <p:txBody>
            <a:bodyPr rtlCol="0" anchor="ctr"/>
            <a:lstStyle/>
            <a:p>
              <a:endParaRPr lang="en-US"/>
            </a:p>
          </p:txBody>
        </p:sp>
        <p:sp>
          <p:nvSpPr>
            <p:cNvPr id="384" name="Freeform: Shape 383">
              <a:extLst>
                <a:ext uri="{FF2B5EF4-FFF2-40B4-BE49-F238E27FC236}">
                  <a16:creationId xmlns:a16="http://schemas.microsoft.com/office/drawing/2014/main" id="{915DB236-4743-48A8-A89C-050CA87E12D7}"/>
                </a:ext>
              </a:extLst>
            </p:cNvPr>
            <p:cNvSpPr/>
            <p:nvPr/>
          </p:nvSpPr>
          <p:spPr>
            <a:xfrm flipV="1">
              <a:off x="6178492" y="1348946"/>
              <a:ext cx="61019" cy="106680"/>
            </a:xfrm>
            <a:custGeom>
              <a:avLst/>
              <a:gdLst>
                <a:gd name="connsiteX0" fmla="*/ 61112 w 61019"/>
                <a:gd name="connsiteY0" fmla="*/ 88194 h 106680"/>
                <a:gd name="connsiteX1" fmla="*/ 54832 w 61019"/>
                <a:gd name="connsiteY1" fmla="*/ 90634 h 106680"/>
                <a:gd name="connsiteX2" fmla="*/ 47361 w 61019"/>
                <a:gd name="connsiteY2" fmla="*/ 91438 h 106680"/>
                <a:gd name="connsiteX3" fmla="*/ 25066 w 61019"/>
                <a:gd name="connsiteY3" fmla="*/ 82002 h 106680"/>
                <a:gd name="connsiteX4" fmla="*/ 17297 w 61019"/>
                <a:gd name="connsiteY4" fmla="*/ 54886 h 106680"/>
                <a:gd name="connsiteX5" fmla="*/ 17297 w 61019"/>
                <a:gd name="connsiteY5" fmla="*/ -2 h 106680"/>
                <a:gd name="connsiteX6" fmla="*/ 93 w 61019"/>
                <a:gd name="connsiteY6" fmla="*/ -2 h 106680"/>
                <a:gd name="connsiteX7" fmla="*/ 93 w 61019"/>
                <a:gd name="connsiteY7" fmla="*/ 104178 h 106680"/>
                <a:gd name="connsiteX8" fmla="*/ 17297 w 61019"/>
                <a:gd name="connsiteY8" fmla="*/ 104178 h 106680"/>
                <a:gd name="connsiteX9" fmla="*/ 17297 w 61019"/>
                <a:gd name="connsiteY9" fmla="*/ 87985 h 106680"/>
                <a:gd name="connsiteX10" fmla="*/ 31347 w 61019"/>
                <a:gd name="connsiteY10" fmla="*/ 102064 h 106680"/>
                <a:gd name="connsiteX11" fmla="*/ 52391 w 61019"/>
                <a:gd name="connsiteY11" fmla="*/ 106678 h 106680"/>
                <a:gd name="connsiteX12" fmla="*/ 56290 w 61019"/>
                <a:gd name="connsiteY12" fmla="*/ 106440 h 106680"/>
                <a:gd name="connsiteX13" fmla="*/ 61023 w 61019"/>
                <a:gd name="connsiteY13" fmla="*/ 105755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112" y="88194"/>
                  </a:moveTo>
                  <a:cubicBezTo>
                    <a:pt x="59188" y="89305"/>
                    <a:pt x="57094" y="90118"/>
                    <a:pt x="54832" y="90634"/>
                  </a:cubicBezTo>
                  <a:cubicBezTo>
                    <a:pt x="52570" y="91170"/>
                    <a:pt x="50079" y="91438"/>
                    <a:pt x="47361" y="91438"/>
                  </a:cubicBezTo>
                  <a:cubicBezTo>
                    <a:pt x="37677" y="91438"/>
                    <a:pt x="30245" y="88293"/>
                    <a:pt x="25066" y="82002"/>
                  </a:cubicBezTo>
                  <a:cubicBezTo>
                    <a:pt x="19887" y="75712"/>
                    <a:pt x="17297" y="66673"/>
                    <a:pt x="17297" y="54886"/>
                  </a:cubicBezTo>
                  <a:lnTo>
                    <a:pt x="17297" y="-2"/>
                  </a:lnTo>
                  <a:lnTo>
                    <a:pt x="93" y="-2"/>
                  </a:lnTo>
                  <a:lnTo>
                    <a:pt x="93" y="104178"/>
                  </a:lnTo>
                  <a:lnTo>
                    <a:pt x="17297" y="104178"/>
                  </a:lnTo>
                  <a:lnTo>
                    <a:pt x="17297" y="87985"/>
                  </a:lnTo>
                  <a:cubicBezTo>
                    <a:pt x="20909" y="94315"/>
                    <a:pt x="25592" y="99008"/>
                    <a:pt x="31347" y="102064"/>
                  </a:cubicBezTo>
                  <a:cubicBezTo>
                    <a:pt x="37121" y="105140"/>
                    <a:pt x="44136" y="106678"/>
                    <a:pt x="52391" y="106678"/>
                  </a:cubicBezTo>
                  <a:cubicBezTo>
                    <a:pt x="53562" y="106678"/>
                    <a:pt x="54862" y="106599"/>
                    <a:pt x="56290" y="106440"/>
                  </a:cubicBezTo>
                  <a:cubicBezTo>
                    <a:pt x="57719" y="106301"/>
                    <a:pt x="59297" y="106073"/>
                    <a:pt x="61023" y="105755"/>
                  </a:cubicBezTo>
                  <a:close/>
                </a:path>
              </a:pathLst>
            </a:custGeom>
            <a:solidFill>
              <a:srgbClr val="000000"/>
            </a:solidFill>
            <a:ln w="1905" cap="flat">
              <a:noFill/>
              <a:prstDash val="solid"/>
              <a:round/>
            </a:ln>
          </p:spPr>
          <p:txBody>
            <a:bodyPr rtlCol="0" anchor="ctr"/>
            <a:lstStyle/>
            <a:p>
              <a:endParaRPr lang="en-US"/>
            </a:p>
          </p:txBody>
        </p:sp>
      </p:grpSp>
      <p:sp>
        <p:nvSpPr>
          <p:cNvPr id="391" name="TextBox 390">
            <a:extLst>
              <a:ext uri="{FF2B5EF4-FFF2-40B4-BE49-F238E27FC236}">
                <a16:creationId xmlns:a16="http://schemas.microsoft.com/office/drawing/2014/main" id="{A41AD7FA-D349-4AD5-9C3B-1BF1E82FE625}"/>
              </a:ext>
            </a:extLst>
          </p:cNvPr>
          <p:cNvSpPr txBox="1"/>
          <p:nvPr/>
        </p:nvSpPr>
        <p:spPr>
          <a:xfrm>
            <a:off x="254000" y="910599"/>
            <a:ext cx="3915066" cy="5078313"/>
          </a:xfrm>
          <a:prstGeom prst="rect">
            <a:avLst/>
          </a:prstGeom>
          <a:noFill/>
        </p:spPr>
        <p:txBody>
          <a:bodyPr wrap="square" rtlCol="0">
            <a:spAutoFit/>
          </a:bodyPr>
          <a:lstStyle/>
          <a:p>
            <a:pPr algn="l"/>
            <a:r>
              <a:rPr lang="en-US" b="1" u="sng" dirty="0">
                <a:solidFill>
                  <a:srgbClr val="000000"/>
                </a:solidFill>
              </a:rPr>
              <a:t>Climatology Baseline:</a:t>
            </a:r>
          </a:p>
          <a:p>
            <a:r>
              <a:rPr lang="en-US" dirty="0">
                <a:solidFill>
                  <a:srgbClr val="000000"/>
                </a:solidFill>
              </a:rPr>
              <a:t>Assume average time-of-day concentration during calibration period at nearest ground station represents current concentration</a:t>
            </a:r>
          </a:p>
          <a:p>
            <a:pPr algn="l"/>
            <a:endParaRPr lang="en-US" dirty="0">
              <a:solidFill>
                <a:srgbClr val="000000"/>
              </a:solidFill>
            </a:endParaRPr>
          </a:p>
          <a:p>
            <a:pPr algn="l"/>
            <a:r>
              <a:rPr lang="en-US" dirty="0">
                <a:solidFill>
                  <a:srgbClr val="000000"/>
                </a:solidFill>
              </a:rPr>
              <a:t>Consistent performance regardless of lead time</a:t>
            </a:r>
          </a:p>
          <a:p>
            <a:pPr algn="l"/>
            <a:endParaRPr lang="en-US" dirty="0">
              <a:solidFill>
                <a:srgbClr val="000000"/>
              </a:solidFill>
            </a:endParaRPr>
          </a:p>
          <a:p>
            <a:pPr algn="l"/>
            <a:r>
              <a:rPr lang="en-US" dirty="0">
                <a:solidFill>
                  <a:srgbClr val="000000"/>
                </a:solidFill>
              </a:rPr>
              <a:t>The proposed method typically </a:t>
            </a:r>
            <a:r>
              <a:rPr lang="en-US" b="1" dirty="0">
                <a:solidFill>
                  <a:srgbClr val="000000"/>
                </a:solidFill>
              </a:rPr>
              <a:t>outperforms this baseline </a:t>
            </a:r>
          </a:p>
          <a:p>
            <a:pPr algn="l"/>
            <a:r>
              <a:rPr lang="en-US" dirty="0">
                <a:solidFill>
                  <a:srgbClr val="000000"/>
                </a:solidFill>
              </a:rPr>
              <a:t>in terms of median metrics across ground measurement sites</a:t>
            </a:r>
          </a:p>
          <a:p>
            <a:pPr algn="l"/>
            <a:endParaRPr lang="en-US" dirty="0">
              <a:solidFill>
                <a:srgbClr val="000000"/>
              </a:solidFill>
            </a:endParaRPr>
          </a:p>
          <a:p>
            <a:pPr algn="l"/>
            <a:r>
              <a:rPr lang="en-US" dirty="0">
                <a:solidFill>
                  <a:srgbClr val="000000"/>
                </a:solidFill>
              </a:rPr>
              <a:t>Proposed method typically </a:t>
            </a:r>
          </a:p>
          <a:p>
            <a:pPr algn="l"/>
            <a:r>
              <a:rPr lang="en-US" b="1" dirty="0">
                <a:solidFill>
                  <a:srgbClr val="000000"/>
                </a:solidFill>
              </a:rPr>
              <a:t>reduces variability in metrics</a:t>
            </a:r>
          </a:p>
          <a:p>
            <a:pPr algn="l"/>
            <a:r>
              <a:rPr lang="en-US" dirty="0">
                <a:solidFill>
                  <a:srgbClr val="000000"/>
                </a:solidFill>
              </a:rPr>
              <a:t>of accuracy (RMSE &amp; MAE) as compared to the baseline</a:t>
            </a:r>
          </a:p>
        </p:txBody>
      </p:sp>
      <p:sp>
        <p:nvSpPr>
          <p:cNvPr id="392" name="TextBox 391">
            <a:extLst>
              <a:ext uri="{FF2B5EF4-FFF2-40B4-BE49-F238E27FC236}">
                <a16:creationId xmlns:a16="http://schemas.microsoft.com/office/drawing/2014/main" id="{A738C967-31CE-4332-B1EE-3F84A8508A83}"/>
              </a:ext>
            </a:extLst>
          </p:cNvPr>
          <p:cNvSpPr txBox="1"/>
          <p:nvPr/>
        </p:nvSpPr>
        <p:spPr>
          <a:xfrm>
            <a:off x="8825768" y="3699157"/>
            <a:ext cx="2569806" cy="338554"/>
          </a:xfrm>
          <a:prstGeom prst="rect">
            <a:avLst/>
          </a:prstGeom>
          <a:noFill/>
        </p:spPr>
        <p:txBody>
          <a:bodyPr wrap="none" rtlCol="0">
            <a:spAutoFit/>
          </a:bodyPr>
          <a:lstStyle/>
          <a:p>
            <a:pPr algn="l"/>
            <a:r>
              <a:rPr lang="en-US" sz="1600" dirty="0">
                <a:solidFill>
                  <a:srgbClr val="000000"/>
                </a:solidFill>
              </a:rPr>
              <a:t>Mean Absolute Error [ppb]</a:t>
            </a:r>
          </a:p>
        </p:txBody>
      </p:sp>
      <p:sp>
        <p:nvSpPr>
          <p:cNvPr id="393" name="TextBox 392">
            <a:extLst>
              <a:ext uri="{FF2B5EF4-FFF2-40B4-BE49-F238E27FC236}">
                <a16:creationId xmlns:a16="http://schemas.microsoft.com/office/drawing/2014/main" id="{97A325BD-BD2F-4D46-BA90-9517392ABFF9}"/>
              </a:ext>
            </a:extLst>
          </p:cNvPr>
          <p:cNvSpPr txBox="1"/>
          <p:nvPr/>
        </p:nvSpPr>
        <p:spPr>
          <a:xfrm rot="16200000">
            <a:off x="6689803" y="2097994"/>
            <a:ext cx="1951175" cy="338554"/>
          </a:xfrm>
          <a:prstGeom prst="rect">
            <a:avLst/>
          </a:prstGeom>
          <a:noFill/>
        </p:spPr>
        <p:txBody>
          <a:bodyPr wrap="none" rtlCol="0">
            <a:spAutoFit/>
          </a:bodyPr>
          <a:lstStyle/>
          <a:p>
            <a:pPr algn="l"/>
            <a:r>
              <a:rPr lang="en-US" sz="1600" dirty="0">
                <a:solidFill>
                  <a:srgbClr val="000000"/>
                </a:solidFill>
              </a:rPr>
              <a:t>Absolute Bias [ppb]</a:t>
            </a:r>
          </a:p>
        </p:txBody>
      </p:sp>
      <p:sp>
        <p:nvSpPr>
          <p:cNvPr id="394" name="TextBox 393">
            <a:extLst>
              <a:ext uri="{FF2B5EF4-FFF2-40B4-BE49-F238E27FC236}">
                <a16:creationId xmlns:a16="http://schemas.microsoft.com/office/drawing/2014/main" id="{BE3D3747-AB1C-4EB9-80CF-DE379BCB2F52}"/>
              </a:ext>
            </a:extLst>
          </p:cNvPr>
          <p:cNvSpPr txBox="1"/>
          <p:nvPr/>
        </p:nvSpPr>
        <p:spPr>
          <a:xfrm rot="16200000">
            <a:off x="3501077" y="4416492"/>
            <a:ext cx="1186543" cy="338554"/>
          </a:xfrm>
          <a:prstGeom prst="rect">
            <a:avLst/>
          </a:prstGeom>
          <a:noFill/>
        </p:spPr>
        <p:txBody>
          <a:bodyPr wrap="none" rtlCol="0">
            <a:spAutoFit/>
          </a:bodyPr>
          <a:lstStyle/>
          <a:p>
            <a:pPr algn="l"/>
            <a:r>
              <a:rPr lang="en-US" sz="1600" dirty="0">
                <a:solidFill>
                  <a:srgbClr val="000000"/>
                </a:solidFill>
              </a:rPr>
              <a:t>Correlation</a:t>
            </a:r>
          </a:p>
        </p:txBody>
      </p:sp>
      <p:sp>
        <p:nvSpPr>
          <p:cNvPr id="395" name="TextBox 394">
            <a:extLst>
              <a:ext uri="{FF2B5EF4-FFF2-40B4-BE49-F238E27FC236}">
                <a16:creationId xmlns:a16="http://schemas.microsoft.com/office/drawing/2014/main" id="{A4D7F732-881B-421A-A032-FE8D50618860}"/>
              </a:ext>
            </a:extLst>
          </p:cNvPr>
          <p:cNvSpPr txBox="1"/>
          <p:nvPr/>
        </p:nvSpPr>
        <p:spPr>
          <a:xfrm>
            <a:off x="5047265" y="6017302"/>
            <a:ext cx="2935419" cy="338554"/>
          </a:xfrm>
          <a:prstGeom prst="rect">
            <a:avLst/>
          </a:prstGeom>
          <a:noFill/>
        </p:spPr>
        <p:txBody>
          <a:bodyPr wrap="none" rtlCol="0">
            <a:spAutoFit/>
          </a:bodyPr>
          <a:lstStyle/>
          <a:p>
            <a:pPr algn="l"/>
            <a:r>
              <a:rPr lang="en-US" sz="1600" dirty="0">
                <a:solidFill>
                  <a:srgbClr val="000000"/>
                </a:solidFill>
              </a:rPr>
              <a:t>Root Mean Square Error [ppb]</a:t>
            </a:r>
          </a:p>
        </p:txBody>
      </p:sp>
    </p:spTree>
    <p:extLst>
      <p:ext uri="{BB962C8B-B14F-4D97-AF65-F5344CB8AC3E}">
        <p14:creationId xmlns:p14="http://schemas.microsoft.com/office/powerpoint/2010/main" val="4192182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1E69B-37B2-4983-8852-E5083837903F}"/>
              </a:ext>
            </a:extLst>
          </p:cNvPr>
          <p:cNvSpPr>
            <a:spLocks noGrp="1"/>
          </p:cNvSpPr>
          <p:nvPr>
            <p:ph type="title"/>
          </p:nvPr>
        </p:nvSpPr>
        <p:spPr/>
        <p:txBody>
          <a:bodyPr/>
          <a:lstStyle/>
          <a:p>
            <a:r>
              <a:rPr lang="en-US" dirty="0"/>
              <a:t>Residual Correlations in Surface Concentrations</a:t>
            </a:r>
          </a:p>
        </p:txBody>
      </p:sp>
      <p:sp>
        <p:nvSpPr>
          <p:cNvPr id="3" name="Slide Number Placeholder 2">
            <a:extLst>
              <a:ext uri="{FF2B5EF4-FFF2-40B4-BE49-F238E27FC236}">
                <a16:creationId xmlns:a16="http://schemas.microsoft.com/office/drawing/2014/main" id="{55782328-A595-4F0F-8C52-5C72E51358D0}"/>
              </a:ext>
            </a:extLst>
          </p:cNvPr>
          <p:cNvSpPr>
            <a:spLocks noGrp="1"/>
          </p:cNvSpPr>
          <p:nvPr>
            <p:ph type="sldNum" sz="quarter" idx="10"/>
          </p:nvPr>
        </p:nvSpPr>
        <p:spPr/>
        <p:txBody>
          <a:bodyPr/>
          <a:lstStyle/>
          <a:p>
            <a:fld id="{BDB8D1E3-1DAE-664E-B350-75CA63E753F0}" type="slidenum">
              <a:rPr lang="en-US" smtClean="0"/>
              <a:t>23</a:t>
            </a:fld>
            <a:endParaRPr lang="en-US"/>
          </a:p>
        </p:txBody>
      </p:sp>
      <p:sp>
        <p:nvSpPr>
          <p:cNvPr id="4" name="Date Placeholder 3">
            <a:extLst>
              <a:ext uri="{FF2B5EF4-FFF2-40B4-BE49-F238E27FC236}">
                <a16:creationId xmlns:a16="http://schemas.microsoft.com/office/drawing/2014/main" id="{DD4F5575-5034-48BD-96D0-3EA486B26899}"/>
              </a:ext>
            </a:extLst>
          </p:cNvPr>
          <p:cNvSpPr>
            <a:spLocks noGrp="1"/>
          </p:cNvSpPr>
          <p:nvPr>
            <p:ph type="dt" sz="half" idx="11"/>
          </p:nvPr>
        </p:nvSpPr>
        <p:spPr/>
        <p:txBody>
          <a:bodyPr/>
          <a:lstStyle/>
          <a:p>
            <a:r>
              <a:rPr lang="en-US" dirty="0"/>
              <a:t>Jan. 12, 2021</a:t>
            </a:r>
          </a:p>
        </p:txBody>
      </p:sp>
      <p:grpSp>
        <p:nvGrpSpPr>
          <p:cNvPr id="920" name="Group 919">
            <a:extLst>
              <a:ext uri="{FF2B5EF4-FFF2-40B4-BE49-F238E27FC236}">
                <a16:creationId xmlns:a16="http://schemas.microsoft.com/office/drawing/2014/main" id="{3C4E34F1-942D-4B27-B473-3F49985C5243}"/>
              </a:ext>
            </a:extLst>
          </p:cNvPr>
          <p:cNvGrpSpPr/>
          <p:nvPr/>
        </p:nvGrpSpPr>
        <p:grpSpPr>
          <a:xfrm>
            <a:off x="4296790" y="1100106"/>
            <a:ext cx="7856219" cy="5196067"/>
            <a:chOff x="4340334" y="947702"/>
            <a:chExt cx="7856219" cy="5196067"/>
          </a:xfrm>
        </p:grpSpPr>
        <p:grpSp>
          <p:nvGrpSpPr>
            <p:cNvPr id="13" name="Graphic 75">
              <a:extLst>
                <a:ext uri="{FF2B5EF4-FFF2-40B4-BE49-F238E27FC236}">
                  <a16:creationId xmlns:a16="http://schemas.microsoft.com/office/drawing/2014/main" id="{0639942C-1A22-4BC0-97E3-1FB524BF6068}"/>
                </a:ext>
              </a:extLst>
            </p:cNvPr>
            <p:cNvGrpSpPr/>
            <p:nvPr/>
          </p:nvGrpSpPr>
          <p:grpSpPr>
            <a:xfrm>
              <a:off x="4340334" y="947702"/>
              <a:ext cx="7856219" cy="2443323"/>
              <a:chOff x="4340334" y="947702"/>
              <a:chExt cx="7856219" cy="2443323"/>
            </a:xfrm>
          </p:grpSpPr>
          <p:sp>
            <p:nvSpPr>
              <p:cNvPr id="14" name="Freeform: Shape 13">
                <a:extLst>
                  <a:ext uri="{FF2B5EF4-FFF2-40B4-BE49-F238E27FC236}">
                    <a16:creationId xmlns:a16="http://schemas.microsoft.com/office/drawing/2014/main" id="{40C36D68-9A0D-40D9-B79E-7AA9C2C4A14A}"/>
                  </a:ext>
                </a:extLst>
              </p:cNvPr>
              <p:cNvSpPr/>
              <p:nvPr/>
            </p:nvSpPr>
            <p:spPr>
              <a:xfrm>
                <a:off x="5196840" y="1016714"/>
                <a:ext cx="6830567" cy="1810512"/>
              </a:xfrm>
              <a:custGeom>
                <a:avLst/>
                <a:gdLst>
                  <a:gd name="connsiteX0" fmla="*/ 0 w 6830567"/>
                  <a:gd name="connsiteY0" fmla="*/ 1810512 h 1810512"/>
                  <a:gd name="connsiteX1" fmla="*/ 6830568 w 6830567"/>
                  <a:gd name="connsiteY1" fmla="*/ 1810512 h 1810512"/>
                  <a:gd name="connsiteX2" fmla="*/ 6830568 w 6830567"/>
                  <a:gd name="connsiteY2" fmla="*/ 0 h 1810512"/>
                  <a:gd name="connsiteX3" fmla="*/ 0 w 6830567"/>
                  <a:gd name="connsiteY3" fmla="*/ 0 h 1810512"/>
                </a:gdLst>
                <a:ahLst/>
                <a:cxnLst>
                  <a:cxn ang="0">
                    <a:pos x="connsiteX0" y="connsiteY0"/>
                  </a:cxn>
                  <a:cxn ang="0">
                    <a:pos x="connsiteX1" y="connsiteY1"/>
                  </a:cxn>
                  <a:cxn ang="0">
                    <a:pos x="connsiteX2" y="connsiteY2"/>
                  </a:cxn>
                  <a:cxn ang="0">
                    <a:pos x="connsiteX3" y="connsiteY3"/>
                  </a:cxn>
                </a:cxnLst>
                <a:rect l="l" t="t" r="r" b="b"/>
                <a:pathLst>
                  <a:path w="6830567" h="1810512">
                    <a:moveTo>
                      <a:pt x="0" y="1810512"/>
                    </a:moveTo>
                    <a:lnTo>
                      <a:pt x="6830568" y="1810512"/>
                    </a:lnTo>
                    <a:lnTo>
                      <a:pt x="6830568" y="0"/>
                    </a:lnTo>
                    <a:lnTo>
                      <a:pt x="0" y="0"/>
                    </a:lnTo>
                    <a:close/>
                  </a:path>
                </a:pathLst>
              </a:custGeom>
              <a:solidFill>
                <a:srgbClr val="FFFFFF"/>
              </a:solidFill>
              <a:ln w="19050" cap="flat">
                <a:noFill/>
                <a:prstDash val="solid"/>
                <a:round/>
              </a:ln>
            </p:spPr>
            <p:txBody>
              <a:bodyPr rtlCol="0" anchor="ctr"/>
              <a:lstStyle/>
              <a:p>
                <a:endParaRPr lang="en-US"/>
              </a:p>
            </p:txBody>
          </p:sp>
          <p:grpSp>
            <p:nvGrpSpPr>
              <p:cNvPr id="15" name="Graphic 75">
                <a:extLst>
                  <a:ext uri="{FF2B5EF4-FFF2-40B4-BE49-F238E27FC236}">
                    <a16:creationId xmlns:a16="http://schemas.microsoft.com/office/drawing/2014/main" id="{0639942C-1A22-4BC0-97E3-1FB524BF6068}"/>
                  </a:ext>
                </a:extLst>
              </p:cNvPr>
              <p:cNvGrpSpPr/>
              <p:nvPr/>
            </p:nvGrpSpPr>
            <p:grpSpPr>
              <a:xfrm>
                <a:off x="5139690" y="959564"/>
                <a:ext cx="6724040" cy="1144619"/>
                <a:chOff x="5139690" y="959564"/>
                <a:chExt cx="6724040" cy="1144619"/>
              </a:xfrm>
            </p:grpSpPr>
            <p:sp>
              <p:nvSpPr>
                <p:cNvPr id="16" name="Freeform: Shape 15">
                  <a:extLst>
                    <a:ext uri="{FF2B5EF4-FFF2-40B4-BE49-F238E27FC236}">
                      <a16:creationId xmlns:a16="http://schemas.microsoft.com/office/drawing/2014/main" id="{B4EB154F-CBD9-4630-9383-CB3D0FE163FD}"/>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7" name="Freeform: Shape 16">
                  <a:extLst>
                    <a:ext uri="{FF2B5EF4-FFF2-40B4-BE49-F238E27FC236}">
                      <a16:creationId xmlns:a16="http://schemas.microsoft.com/office/drawing/2014/main" id="{6F60B9F8-F08F-4A2A-81B3-CB4114DABAD0}"/>
                    </a:ext>
                  </a:extLst>
                </p:cNvPr>
                <p:cNvSpPr/>
                <p:nvPr/>
              </p:nvSpPr>
              <p:spPr>
                <a:xfrm>
                  <a:off x="7005542" y="1448263"/>
                  <a:ext cx="114300" cy="114300"/>
                </a:xfrm>
                <a:custGeom>
                  <a:avLst/>
                  <a:gdLst>
                    <a:gd name="connsiteX0" fmla="*/ 57313 w 114300"/>
                    <a:gd name="connsiteY0" fmla="*/ 114331 h 114300"/>
                    <a:gd name="connsiteX1" fmla="*/ 97724 w 114300"/>
                    <a:gd name="connsiteY1" fmla="*/ 97593 h 114300"/>
                    <a:gd name="connsiteX2" fmla="*/ 114463 w 114300"/>
                    <a:gd name="connsiteY2" fmla="*/ 57181 h 114300"/>
                    <a:gd name="connsiteX3" fmla="*/ 97724 w 114300"/>
                    <a:gd name="connsiteY3" fmla="*/ 16770 h 114300"/>
                    <a:gd name="connsiteX4" fmla="*/ 57313 w 114300"/>
                    <a:gd name="connsiteY4" fmla="*/ 31 h 114300"/>
                    <a:gd name="connsiteX5" fmla="*/ 16902 w 114300"/>
                    <a:gd name="connsiteY5" fmla="*/ 16770 h 114300"/>
                    <a:gd name="connsiteX6" fmla="*/ 163 w 114300"/>
                    <a:gd name="connsiteY6" fmla="*/ 57181 h 114300"/>
                    <a:gd name="connsiteX7" fmla="*/ 16902 w 114300"/>
                    <a:gd name="connsiteY7" fmla="*/ 97593 h 114300"/>
                    <a:gd name="connsiteX8" fmla="*/ 57313 w 114300"/>
                    <a:gd name="connsiteY8" fmla="*/ 114331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13" y="114331"/>
                      </a:moveTo>
                      <a:cubicBezTo>
                        <a:pt x="72469" y="114331"/>
                        <a:pt x="87007" y="108310"/>
                        <a:pt x="97724" y="97593"/>
                      </a:cubicBezTo>
                      <a:cubicBezTo>
                        <a:pt x="108441" y="86875"/>
                        <a:pt x="114463" y="72338"/>
                        <a:pt x="114463" y="57181"/>
                      </a:cubicBezTo>
                      <a:cubicBezTo>
                        <a:pt x="114463" y="42025"/>
                        <a:pt x="108441" y="27487"/>
                        <a:pt x="97724" y="16770"/>
                      </a:cubicBezTo>
                      <a:cubicBezTo>
                        <a:pt x="87007" y="6053"/>
                        <a:pt x="72469" y="31"/>
                        <a:pt x="57313" y="31"/>
                      </a:cubicBezTo>
                      <a:cubicBezTo>
                        <a:pt x="42156" y="31"/>
                        <a:pt x="27619" y="6053"/>
                        <a:pt x="16902" y="16770"/>
                      </a:cubicBezTo>
                      <a:cubicBezTo>
                        <a:pt x="6184" y="27487"/>
                        <a:pt x="163" y="42025"/>
                        <a:pt x="163" y="57181"/>
                      </a:cubicBezTo>
                      <a:cubicBezTo>
                        <a:pt x="163" y="72338"/>
                        <a:pt x="6184" y="86875"/>
                        <a:pt x="16902" y="97593"/>
                      </a:cubicBezTo>
                      <a:cubicBezTo>
                        <a:pt x="27619" y="108310"/>
                        <a:pt x="42156" y="114331"/>
                        <a:pt x="57313" y="114331"/>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8" name="Freeform: Shape 17">
                  <a:extLst>
                    <a:ext uri="{FF2B5EF4-FFF2-40B4-BE49-F238E27FC236}">
                      <a16:creationId xmlns:a16="http://schemas.microsoft.com/office/drawing/2014/main" id="{82B1BFAB-5A9B-476A-9905-CCB6F749ABFE}"/>
                    </a:ext>
                  </a:extLst>
                </p:cNvPr>
                <p:cNvSpPr/>
                <p:nvPr/>
              </p:nvSpPr>
              <p:spPr>
                <a:xfrm>
                  <a:off x="7497870" y="1679791"/>
                  <a:ext cx="114300" cy="114300"/>
                </a:xfrm>
                <a:custGeom>
                  <a:avLst/>
                  <a:gdLst>
                    <a:gd name="connsiteX0" fmla="*/ 57339 w 114300"/>
                    <a:gd name="connsiteY0" fmla="*/ 114344 h 114300"/>
                    <a:gd name="connsiteX1" fmla="*/ 97750 w 114300"/>
                    <a:gd name="connsiteY1" fmla="*/ 97605 h 114300"/>
                    <a:gd name="connsiteX2" fmla="*/ 114489 w 114300"/>
                    <a:gd name="connsiteY2" fmla="*/ 57194 h 114300"/>
                    <a:gd name="connsiteX3" fmla="*/ 97750 w 114300"/>
                    <a:gd name="connsiteY3" fmla="*/ 16782 h 114300"/>
                    <a:gd name="connsiteX4" fmla="*/ 57339 w 114300"/>
                    <a:gd name="connsiteY4" fmla="*/ 44 h 114300"/>
                    <a:gd name="connsiteX5" fmla="*/ 16927 w 114300"/>
                    <a:gd name="connsiteY5" fmla="*/ 16782 h 114300"/>
                    <a:gd name="connsiteX6" fmla="*/ 189 w 114300"/>
                    <a:gd name="connsiteY6" fmla="*/ 57194 h 114300"/>
                    <a:gd name="connsiteX7" fmla="*/ 16927 w 114300"/>
                    <a:gd name="connsiteY7" fmla="*/ 97605 h 114300"/>
                    <a:gd name="connsiteX8" fmla="*/ 57339 w 114300"/>
                    <a:gd name="connsiteY8" fmla="*/ 11434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39" y="114344"/>
                      </a:moveTo>
                      <a:cubicBezTo>
                        <a:pt x="72495" y="114344"/>
                        <a:pt x="87033" y="108322"/>
                        <a:pt x="97750" y="97605"/>
                      </a:cubicBezTo>
                      <a:cubicBezTo>
                        <a:pt x="108467" y="86888"/>
                        <a:pt x="114489" y="72350"/>
                        <a:pt x="114489" y="57194"/>
                      </a:cubicBezTo>
                      <a:cubicBezTo>
                        <a:pt x="114489" y="42037"/>
                        <a:pt x="108467" y="27500"/>
                        <a:pt x="97750" y="16782"/>
                      </a:cubicBezTo>
                      <a:cubicBezTo>
                        <a:pt x="87033" y="6065"/>
                        <a:pt x="72495" y="44"/>
                        <a:pt x="57339" y="44"/>
                      </a:cubicBezTo>
                      <a:cubicBezTo>
                        <a:pt x="42182" y="44"/>
                        <a:pt x="27645" y="6065"/>
                        <a:pt x="16927" y="16782"/>
                      </a:cubicBezTo>
                      <a:cubicBezTo>
                        <a:pt x="6210" y="27500"/>
                        <a:pt x="189" y="42037"/>
                        <a:pt x="189" y="57194"/>
                      </a:cubicBezTo>
                      <a:cubicBezTo>
                        <a:pt x="189" y="72350"/>
                        <a:pt x="6210" y="86888"/>
                        <a:pt x="16927" y="97605"/>
                      </a:cubicBezTo>
                      <a:cubicBezTo>
                        <a:pt x="27645" y="108322"/>
                        <a:pt x="42182" y="114344"/>
                        <a:pt x="57339" y="11434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9" name="Freeform: Shape 18">
                  <a:extLst>
                    <a:ext uri="{FF2B5EF4-FFF2-40B4-BE49-F238E27FC236}">
                      <a16:creationId xmlns:a16="http://schemas.microsoft.com/office/drawing/2014/main" id="{A6BC57C6-7745-48EA-9F61-B55EC950E188}"/>
                    </a:ext>
                  </a:extLst>
                </p:cNvPr>
                <p:cNvSpPr/>
                <p:nvPr/>
              </p:nvSpPr>
              <p:spPr>
                <a:xfrm>
                  <a:off x="7532446" y="1628940"/>
                  <a:ext cx="114300" cy="114300"/>
                </a:xfrm>
                <a:custGeom>
                  <a:avLst/>
                  <a:gdLst>
                    <a:gd name="connsiteX0" fmla="*/ 57340 w 114300"/>
                    <a:gd name="connsiteY0" fmla="*/ 114341 h 114300"/>
                    <a:gd name="connsiteX1" fmla="*/ 97752 w 114300"/>
                    <a:gd name="connsiteY1" fmla="*/ 97602 h 114300"/>
                    <a:gd name="connsiteX2" fmla="*/ 114490 w 114300"/>
                    <a:gd name="connsiteY2" fmla="*/ 57191 h 114300"/>
                    <a:gd name="connsiteX3" fmla="*/ 97752 w 114300"/>
                    <a:gd name="connsiteY3" fmla="*/ 16780 h 114300"/>
                    <a:gd name="connsiteX4" fmla="*/ 57340 w 114300"/>
                    <a:gd name="connsiteY4" fmla="*/ 41 h 114300"/>
                    <a:gd name="connsiteX5" fmla="*/ 16929 w 114300"/>
                    <a:gd name="connsiteY5" fmla="*/ 16780 h 114300"/>
                    <a:gd name="connsiteX6" fmla="*/ 190 w 114300"/>
                    <a:gd name="connsiteY6" fmla="*/ 57191 h 114300"/>
                    <a:gd name="connsiteX7" fmla="*/ 16929 w 114300"/>
                    <a:gd name="connsiteY7" fmla="*/ 97602 h 114300"/>
                    <a:gd name="connsiteX8" fmla="*/ 57340 w 114300"/>
                    <a:gd name="connsiteY8" fmla="*/ 114341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40" y="114341"/>
                      </a:moveTo>
                      <a:cubicBezTo>
                        <a:pt x="72497" y="114341"/>
                        <a:pt x="87034" y="108319"/>
                        <a:pt x="97752" y="97602"/>
                      </a:cubicBezTo>
                      <a:cubicBezTo>
                        <a:pt x="108469" y="86885"/>
                        <a:pt x="114490" y="72347"/>
                        <a:pt x="114490" y="57191"/>
                      </a:cubicBezTo>
                      <a:cubicBezTo>
                        <a:pt x="114490" y="42035"/>
                        <a:pt x="108469" y="27497"/>
                        <a:pt x="97752" y="16780"/>
                      </a:cubicBezTo>
                      <a:cubicBezTo>
                        <a:pt x="87034" y="6063"/>
                        <a:pt x="72497" y="41"/>
                        <a:pt x="57340" y="41"/>
                      </a:cubicBezTo>
                      <a:cubicBezTo>
                        <a:pt x="42184" y="41"/>
                        <a:pt x="27646" y="6063"/>
                        <a:pt x="16929" y="16780"/>
                      </a:cubicBezTo>
                      <a:cubicBezTo>
                        <a:pt x="6212" y="27497"/>
                        <a:pt x="190" y="42035"/>
                        <a:pt x="190" y="57191"/>
                      </a:cubicBezTo>
                      <a:cubicBezTo>
                        <a:pt x="190" y="72347"/>
                        <a:pt x="6212" y="86885"/>
                        <a:pt x="16929" y="97602"/>
                      </a:cubicBezTo>
                      <a:cubicBezTo>
                        <a:pt x="27646" y="108319"/>
                        <a:pt x="42184" y="114341"/>
                        <a:pt x="57340" y="114341"/>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20" name="Freeform: Shape 19">
                  <a:extLst>
                    <a:ext uri="{FF2B5EF4-FFF2-40B4-BE49-F238E27FC236}">
                      <a16:creationId xmlns:a16="http://schemas.microsoft.com/office/drawing/2014/main" id="{75CDC820-912F-461A-8EE3-7F0EBC4E2852}"/>
                    </a:ext>
                  </a:extLst>
                </p:cNvPr>
                <p:cNvSpPr/>
                <p:nvPr/>
              </p:nvSpPr>
              <p:spPr>
                <a:xfrm>
                  <a:off x="8067903" y="1808300"/>
                  <a:ext cx="114300" cy="114300"/>
                </a:xfrm>
                <a:custGeom>
                  <a:avLst/>
                  <a:gdLst>
                    <a:gd name="connsiteX0" fmla="*/ 57369 w 114300"/>
                    <a:gd name="connsiteY0" fmla="*/ 114350 h 114300"/>
                    <a:gd name="connsiteX1" fmla="*/ 97780 w 114300"/>
                    <a:gd name="connsiteY1" fmla="*/ 97611 h 114300"/>
                    <a:gd name="connsiteX2" fmla="*/ 114519 w 114300"/>
                    <a:gd name="connsiteY2" fmla="*/ 57200 h 114300"/>
                    <a:gd name="connsiteX3" fmla="*/ 97780 w 114300"/>
                    <a:gd name="connsiteY3" fmla="*/ 16789 h 114300"/>
                    <a:gd name="connsiteX4" fmla="*/ 57369 w 114300"/>
                    <a:gd name="connsiteY4" fmla="*/ 50 h 114300"/>
                    <a:gd name="connsiteX5" fmla="*/ 16957 w 114300"/>
                    <a:gd name="connsiteY5" fmla="*/ 16789 h 114300"/>
                    <a:gd name="connsiteX6" fmla="*/ 219 w 114300"/>
                    <a:gd name="connsiteY6" fmla="*/ 57200 h 114300"/>
                    <a:gd name="connsiteX7" fmla="*/ 16957 w 114300"/>
                    <a:gd name="connsiteY7" fmla="*/ 97611 h 114300"/>
                    <a:gd name="connsiteX8" fmla="*/ 57369 w 114300"/>
                    <a:gd name="connsiteY8" fmla="*/ 1143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69" y="114350"/>
                      </a:moveTo>
                      <a:cubicBezTo>
                        <a:pt x="72525" y="114350"/>
                        <a:pt x="87063" y="108329"/>
                        <a:pt x="97780" y="97611"/>
                      </a:cubicBezTo>
                      <a:cubicBezTo>
                        <a:pt x="108497" y="86894"/>
                        <a:pt x="114519" y="72357"/>
                        <a:pt x="114519" y="57200"/>
                      </a:cubicBezTo>
                      <a:cubicBezTo>
                        <a:pt x="114519" y="42044"/>
                        <a:pt x="108497" y="27506"/>
                        <a:pt x="97780" y="16789"/>
                      </a:cubicBezTo>
                      <a:cubicBezTo>
                        <a:pt x="87063" y="6072"/>
                        <a:pt x="72525" y="50"/>
                        <a:pt x="57369" y="50"/>
                      </a:cubicBezTo>
                      <a:cubicBezTo>
                        <a:pt x="42212" y="50"/>
                        <a:pt x="27675" y="6072"/>
                        <a:pt x="16957" y="16789"/>
                      </a:cubicBezTo>
                      <a:cubicBezTo>
                        <a:pt x="6240" y="27506"/>
                        <a:pt x="219" y="42044"/>
                        <a:pt x="219" y="57200"/>
                      </a:cubicBezTo>
                      <a:cubicBezTo>
                        <a:pt x="219" y="72357"/>
                        <a:pt x="6240" y="86894"/>
                        <a:pt x="16957" y="97611"/>
                      </a:cubicBezTo>
                      <a:cubicBezTo>
                        <a:pt x="27675" y="108329"/>
                        <a:pt x="42212" y="114350"/>
                        <a:pt x="57369" y="114350"/>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21" name="Freeform: Shape 20">
                  <a:extLst>
                    <a:ext uri="{FF2B5EF4-FFF2-40B4-BE49-F238E27FC236}">
                      <a16:creationId xmlns:a16="http://schemas.microsoft.com/office/drawing/2014/main" id="{94D38171-6D1F-43CB-B1F1-0B9E965BCC25}"/>
                    </a:ext>
                  </a:extLst>
                </p:cNvPr>
                <p:cNvSpPr/>
                <p:nvPr/>
              </p:nvSpPr>
              <p:spPr>
                <a:xfrm>
                  <a:off x="9216447" y="1832621"/>
                  <a:ext cx="114300" cy="114300"/>
                </a:xfrm>
                <a:custGeom>
                  <a:avLst/>
                  <a:gdLst>
                    <a:gd name="connsiteX0" fmla="*/ 57429 w 114300"/>
                    <a:gd name="connsiteY0" fmla="*/ 114352 h 114300"/>
                    <a:gd name="connsiteX1" fmla="*/ 97840 w 114300"/>
                    <a:gd name="connsiteY1" fmla="*/ 97613 h 114300"/>
                    <a:gd name="connsiteX2" fmla="*/ 114579 w 114300"/>
                    <a:gd name="connsiteY2" fmla="*/ 57202 h 114300"/>
                    <a:gd name="connsiteX3" fmla="*/ 97840 w 114300"/>
                    <a:gd name="connsiteY3" fmla="*/ 16790 h 114300"/>
                    <a:gd name="connsiteX4" fmla="*/ 57429 w 114300"/>
                    <a:gd name="connsiteY4" fmla="*/ 52 h 114300"/>
                    <a:gd name="connsiteX5" fmla="*/ 17018 w 114300"/>
                    <a:gd name="connsiteY5" fmla="*/ 16790 h 114300"/>
                    <a:gd name="connsiteX6" fmla="*/ 279 w 114300"/>
                    <a:gd name="connsiteY6" fmla="*/ 57202 h 114300"/>
                    <a:gd name="connsiteX7" fmla="*/ 17018 w 114300"/>
                    <a:gd name="connsiteY7" fmla="*/ 97613 h 114300"/>
                    <a:gd name="connsiteX8" fmla="*/ 57429 w 114300"/>
                    <a:gd name="connsiteY8" fmla="*/ 11435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9" y="114352"/>
                      </a:moveTo>
                      <a:cubicBezTo>
                        <a:pt x="72585" y="114352"/>
                        <a:pt x="87123" y="108330"/>
                        <a:pt x="97840" y="97613"/>
                      </a:cubicBezTo>
                      <a:cubicBezTo>
                        <a:pt x="108557" y="86896"/>
                        <a:pt x="114579" y="72358"/>
                        <a:pt x="114579" y="57202"/>
                      </a:cubicBezTo>
                      <a:cubicBezTo>
                        <a:pt x="114579" y="42045"/>
                        <a:pt x="108557" y="27508"/>
                        <a:pt x="97840" y="16790"/>
                      </a:cubicBezTo>
                      <a:cubicBezTo>
                        <a:pt x="87123" y="6073"/>
                        <a:pt x="72585" y="52"/>
                        <a:pt x="57429" y="52"/>
                      </a:cubicBezTo>
                      <a:cubicBezTo>
                        <a:pt x="42272" y="52"/>
                        <a:pt x="27735" y="6073"/>
                        <a:pt x="17018" y="16790"/>
                      </a:cubicBezTo>
                      <a:cubicBezTo>
                        <a:pt x="6301" y="27508"/>
                        <a:pt x="279" y="42045"/>
                        <a:pt x="279" y="57202"/>
                      </a:cubicBezTo>
                      <a:cubicBezTo>
                        <a:pt x="279" y="72358"/>
                        <a:pt x="6301" y="86896"/>
                        <a:pt x="17018" y="97613"/>
                      </a:cubicBezTo>
                      <a:cubicBezTo>
                        <a:pt x="27735" y="108330"/>
                        <a:pt x="42272" y="114352"/>
                        <a:pt x="57429" y="114352"/>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22" name="Freeform: Shape 21">
                  <a:extLst>
                    <a:ext uri="{FF2B5EF4-FFF2-40B4-BE49-F238E27FC236}">
                      <a16:creationId xmlns:a16="http://schemas.microsoft.com/office/drawing/2014/main" id="{FBF4EB46-F535-4C94-9F62-F03CEA853C98}"/>
                    </a:ext>
                  </a:extLst>
                </p:cNvPr>
                <p:cNvSpPr/>
                <p:nvPr/>
              </p:nvSpPr>
              <p:spPr>
                <a:xfrm>
                  <a:off x="9247517" y="1539093"/>
                  <a:ext cx="114300" cy="114300"/>
                </a:xfrm>
                <a:custGeom>
                  <a:avLst/>
                  <a:gdLst>
                    <a:gd name="connsiteX0" fmla="*/ 57430 w 114300"/>
                    <a:gd name="connsiteY0" fmla="*/ 114336 h 114300"/>
                    <a:gd name="connsiteX1" fmla="*/ 97842 w 114300"/>
                    <a:gd name="connsiteY1" fmla="*/ 97597 h 114300"/>
                    <a:gd name="connsiteX2" fmla="*/ 114580 w 114300"/>
                    <a:gd name="connsiteY2" fmla="*/ 57186 h 114300"/>
                    <a:gd name="connsiteX3" fmla="*/ 97842 w 114300"/>
                    <a:gd name="connsiteY3" fmla="*/ 16775 h 114300"/>
                    <a:gd name="connsiteX4" fmla="*/ 57430 w 114300"/>
                    <a:gd name="connsiteY4" fmla="*/ 36 h 114300"/>
                    <a:gd name="connsiteX5" fmla="*/ 17019 w 114300"/>
                    <a:gd name="connsiteY5" fmla="*/ 16775 h 114300"/>
                    <a:gd name="connsiteX6" fmla="*/ 280 w 114300"/>
                    <a:gd name="connsiteY6" fmla="*/ 57186 h 114300"/>
                    <a:gd name="connsiteX7" fmla="*/ 17019 w 114300"/>
                    <a:gd name="connsiteY7" fmla="*/ 97597 h 114300"/>
                    <a:gd name="connsiteX8" fmla="*/ 57430 w 114300"/>
                    <a:gd name="connsiteY8" fmla="*/ 1143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0" y="114336"/>
                      </a:moveTo>
                      <a:cubicBezTo>
                        <a:pt x="72587" y="114336"/>
                        <a:pt x="87124" y="108314"/>
                        <a:pt x="97842" y="97597"/>
                      </a:cubicBezTo>
                      <a:cubicBezTo>
                        <a:pt x="108559" y="86880"/>
                        <a:pt x="114580" y="72343"/>
                        <a:pt x="114580" y="57186"/>
                      </a:cubicBezTo>
                      <a:cubicBezTo>
                        <a:pt x="114580" y="42030"/>
                        <a:pt x="108559" y="27492"/>
                        <a:pt x="97842" y="16775"/>
                      </a:cubicBezTo>
                      <a:cubicBezTo>
                        <a:pt x="87124" y="6058"/>
                        <a:pt x="72587" y="36"/>
                        <a:pt x="57430" y="36"/>
                      </a:cubicBezTo>
                      <a:cubicBezTo>
                        <a:pt x="42274" y="36"/>
                        <a:pt x="27736" y="6058"/>
                        <a:pt x="17019" y="16775"/>
                      </a:cubicBezTo>
                      <a:cubicBezTo>
                        <a:pt x="6302" y="27492"/>
                        <a:pt x="280" y="42030"/>
                        <a:pt x="280" y="57186"/>
                      </a:cubicBezTo>
                      <a:cubicBezTo>
                        <a:pt x="280" y="72343"/>
                        <a:pt x="6302" y="86880"/>
                        <a:pt x="17019" y="97597"/>
                      </a:cubicBezTo>
                      <a:cubicBezTo>
                        <a:pt x="27736" y="108314"/>
                        <a:pt x="42274" y="114336"/>
                        <a:pt x="57430" y="11433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23" name="Freeform: Shape 22">
                  <a:extLst>
                    <a:ext uri="{FF2B5EF4-FFF2-40B4-BE49-F238E27FC236}">
                      <a16:creationId xmlns:a16="http://schemas.microsoft.com/office/drawing/2014/main" id="{B0022086-3328-42C3-90E7-766E1748A269}"/>
                    </a:ext>
                  </a:extLst>
                </p:cNvPr>
                <p:cNvSpPr/>
                <p:nvPr/>
              </p:nvSpPr>
              <p:spPr>
                <a:xfrm>
                  <a:off x="7991913" y="1617457"/>
                  <a:ext cx="114300" cy="114300"/>
                </a:xfrm>
                <a:custGeom>
                  <a:avLst/>
                  <a:gdLst>
                    <a:gd name="connsiteX0" fmla="*/ 57365 w 114300"/>
                    <a:gd name="connsiteY0" fmla="*/ 114340 h 114300"/>
                    <a:gd name="connsiteX1" fmla="*/ 97776 w 114300"/>
                    <a:gd name="connsiteY1" fmla="*/ 97601 h 114300"/>
                    <a:gd name="connsiteX2" fmla="*/ 114515 w 114300"/>
                    <a:gd name="connsiteY2" fmla="*/ 57190 h 114300"/>
                    <a:gd name="connsiteX3" fmla="*/ 97776 w 114300"/>
                    <a:gd name="connsiteY3" fmla="*/ 16779 h 114300"/>
                    <a:gd name="connsiteX4" fmla="*/ 57365 w 114300"/>
                    <a:gd name="connsiteY4" fmla="*/ 40 h 114300"/>
                    <a:gd name="connsiteX5" fmla="*/ 16953 w 114300"/>
                    <a:gd name="connsiteY5" fmla="*/ 16779 h 114300"/>
                    <a:gd name="connsiteX6" fmla="*/ 215 w 114300"/>
                    <a:gd name="connsiteY6" fmla="*/ 57190 h 114300"/>
                    <a:gd name="connsiteX7" fmla="*/ 16953 w 114300"/>
                    <a:gd name="connsiteY7" fmla="*/ 97601 h 114300"/>
                    <a:gd name="connsiteX8" fmla="*/ 57365 w 114300"/>
                    <a:gd name="connsiteY8" fmla="*/ 11434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65" y="114340"/>
                      </a:moveTo>
                      <a:cubicBezTo>
                        <a:pt x="72521" y="114340"/>
                        <a:pt x="87059" y="108319"/>
                        <a:pt x="97776" y="97601"/>
                      </a:cubicBezTo>
                      <a:cubicBezTo>
                        <a:pt x="108493" y="86884"/>
                        <a:pt x="114515" y="72347"/>
                        <a:pt x="114515" y="57190"/>
                      </a:cubicBezTo>
                      <a:cubicBezTo>
                        <a:pt x="114515" y="42034"/>
                        <a:pt x="108493" y="27496"/>
                        <a:pt x="97776" y="16779"/>
                      </a:cubicBezTo>
                      <a:cubicBezTo>
                        <a:pt x="87059" y="6062"/>
                        <a:pt x="72521" y="40"/>
                        <a:pt x="57365" y="40"/>
                      </a:cubicBezTo>
                      <a:cubicBezTo>
                        <a:pt x="42208" y="40"/>
                        <a:pt x="27671" y="6062"/>
                        <a:pt x="16953" y="16779"/>
                      </a:cubicBezTo>
                      <a:cubicBezTo>
                        <a:pt x="6236" y="27496"/>
                        <a:pt x="215" y="42034"/>
                        <a:pt x="215" y="57190"/>
                      </a:cubicBezTo>
                      <a:cubicBezTo>
                        <a:pt x="215" y="72347"/>
                        <a:pt x="6236" y="86884"/>
                        <a:pt x="16953" y="97601"/>
                      </a:cubicBezTo>
                      <a:cubicBezTo>
                        <a:pt x="27671" y="108319"/>
                        <a:pt x="42208" y="114340"/>
                        <a:pt x="57365" y="114340"/>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24" name="Freeform: Shape 23">
                  <a:extLst>
                    <a:ext uri="{FF2B5EF4-FFF2-40B4-BE49-F238E27FC236}">
                      <a16:creationId xmlns:a16="http://schemas.microsoft.com/office/drawing/2014/main" id="{7EC8DC1F-C7CB-476C-8811-95EDF059ACEB}"/>
                    </a:ext>
                  </a:extLst>
                </p:cNvPr>
                <p:cNvSpPr/>
                <p:nvPr/>
              </p:nvSpPr>
              <p:spPr>
                <a:xfrm>
                  <a:off x="9197092" y="1710936"/>
                  <a:ext cx="114300" cy="114300"/>
                </a:xfrm>
                <a:custGeom>
                  <a:avLst/>
                  <a:gdLst>
                    <a:gd name="connsiteX0" fmla="*/ 57428 w 114300"/>
                    <a:gd name="connsiteY0" fmla="*/ 114345 h 114300"/>
                    <a:gd name="connsiteX1" fmla="*/ 97839 w 114300"/>
                    <a:gd name="connsiteY1" fmla="*/ 97606 h 114300"/>
                    <a:gd name="connsiteX2" fmla="*/ 114578 w 114300"/>
                    <a:gd name="connsiteY2" fmla="*/ 57195 h 114300"/>
                    <a:gd name="connsiteX3" fmla="*/ 97839 w 114300"/>
                    <a:gd name="connsiteY3" fmla="*/ 16784 h 114300"/>
                    <a:gd name="connsiteX4" fmla="*/ 57428 w 114300"/>
                    <a:gd name="connsiteY4" fmla="*/ 45 h 114300"/>
                    <a:gd name="connsiteX5" fmla="*/ 17017 w 114300"/>
                    <a:gd name="connsiteY5" fmla="*/ 16784 h 114300"/>
                    <a:gd name="connsiteX6" fmla="*/ 278 w 114300"/>
                    <a:gd name="connsiteY6" fmla="*/ 57195 h 114300"/>
                    <a:gd name="connsiteX7" fmla="*/ 17017 w 114300"/>
                    <a:gd name="connsiteY7" fmla="*/ 97606 h 114300"/>
                    <a:gd name="connsiteX8" fmla="*/ 57428 w 114300"/>
                    <a:gd name="connsiteY8" fmla="*/ 11434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8" y="114345"/>
                      </a:moveTo>
                      <a:cubicBezTo>
                        <a:pt x="72584" y="114345"/>
                        <a:pt x="87122" y="108324"/>
                        <a:pt x="97839" y="97606"/>
                      </a:cubicBezTo>
                      <a:cubicBezTo>
                        <a:pt x="108556" y="86889"/>
                        <a:pt x="114578" y="72352"/>
                        <a:pt x="114578" y="57195"/>
                      </a:cubicBezTo>
                      <a:cubicBezTo>
                        <a:pt x="114578" y="42039"/>
                        <a:pt x="108556" y="27501"/>
                        <a:pt x="97839" y="16784"/>
                      </a:cubicBezTo>
                      <a:cubicBezTo>
                        <a:pt x="87122" y="6067"/>
                        <a:pt x="72584" y="45"/>
                        <a:pt x="57428" y="45"/>
                      </a:cubicBezTo>
                      <a:cubicBezTo>
                        <a:pt x="42271" y="45"/>
                        <a:pt x="27734" y="6067"/>
                        <a:pt x="17017" y="16784"/>
                      </a:cubicBezTo>
                      <a:cubicBezTo>
                        <a:pt x="6299" y="27501"/>
                        <a:pt x="278" y="42039"/>
                        <a:pt x="278" y="57195"/>
                      </a:cubicBezTo>
                      <a:cubicBezTo>
                        <a:pt x="278" y="72352"/>
                        <a:pt x="6299" y="86889"/>
                        <a:pt x="17017" y="97606"/>
                      </a:cubicBezTo>
                      <a:cubicBezTo>
                        <a:pt x="27734" y="108324"/>
                        <a:pt x="42271" y="114345"/>
                        <a:pt x="57428" y="11434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25" name="Freeform: Shape 24">
                  <a:extLst>
                    <a:ext uri="{FF2B5EF4-FFF2-40B4-BE49-F238E27FC236}">
                      <a16:creationId xmlns:a16="http://schemas.microsoft.com/office/drawing/2014/main" id="{399C93B1-6D67-4148-951C-190C0952B1FB}"/>
                    </a:ext>
                  </a:extLst>
                </p:cNvPr>
                <p:cNvSpPr/>
                <p:nvPr/>
              </p:nvSpPr>
              <p:spPr>
                <a:xfrm>
                  <a:off x="9134760" y="1681145"/>
                  <a:ext cx="114300" cy="114300"/>
                </a:xfrm>
                <a:custGeom>
                  <a:avLst/>
                  <a:gdLst>
                    <a:gd name="connsiteX0" fmla="*/ 57425 w 114300"/>
                    <a:gd name="connsiteY0" fmla="*/ 114344 h 114300"/>
                    <a:gd name="connsiteX1" fmla="*/ 97836 w 114300"/>
                    <a:gd name="connsiteY1" fmla="*/ 97605 h 114300"/>
                    <a:gd name="connsiteX2" fmla="*/ 114575 w 114300"/>
                    <a:gd name="connsiteY2" fmla="*/ 57194 h 114300"/>
                    <a:gd name="connsiteX3" fmla="*/ 97836 w 114300"/>
                    <a:gd name="connsiteY3" fmla="*/ 16782 h 114300"/>
                    <a:gd name="connsiteX4" fmla="*/ 57425 w 114300"/>
                    <a:gd name="connsiteY4" fmla="*/ 44 h 114300"/>
                    <a:gd name="connsiteX5" fmla="*/ 17013 w 114300"/>
                    <a:gd name="connsiteY5" fmla="*/ 16782 h 114300"/>
                    <a:gd name="connsiteX6" fmla="*/ 275 w 114300"/>
                    <a:gd name="connsiteY6" fmla="*/ 57194 h 114300"/>
                    <a:gd name="connsiteX7" fmla="*/ 17013 w 114300"/>
                    <a:gd name="connsiteY7" fmla="*/ 97605 h 114300"/>
                    <a:gd name="connsiteX8" fmla="*/ 57425 w 114300"/>
                    <a:gd name="connsiteY8" fmla="*/ 11434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5" y="114344"/>
                      </a:moveTo>
                      <a:cubicBezTo>
                        <a:pt x="72581" y="114344"/>
                        <a:pt x="87119" y="108322"/>
                        <a:pt x="97836" y="97605"/>
                      </a:cubicBezTo>
                      <a:cubicBezTo>
                        <a:pt x="108553" y="86888"/>
                        <a:pt x="114575" y="72350"/>
                        <a:pt x="114575" y="57194"/>
                      </a:cubicBezTo>
                      <a:cubicBezTo>
                        <a:pt x="114575" y="42037"/>
                        <a:pt x="108553" y="27500"/>
                        <a:pt x="97836" y="16782"/>
                      </a:cubicBezTo>
                      <a:cubicBezTo>
                        <a:pt x="87119" y="6065"/>
                        <a:pt x="72581" y="44"/>
                        <a:pt x="57425" y="44"/>
                      </a:cubicBezTo>
                      <a:cubicBezTo>
                        <a:pt x="42268" y="44"/>
                        <a:pt x="27731" y="6065"/>
                        <a:pt x="17013" y="16782"/>
                      </a:cubicBezTo>
                      <a:cubicBezTo>
                        <a:pt x="6296" y="27500"/>
                        <a:pt x="275" y="42037"/>
                        <a:pt x="275" y="57194"/>
                      </a:cubicBezTo>
                      <a:cubicBezTo>
                        <a:pt x="275" y="72350"/>
                        <a:pt x="6296" y="86888"/>
                        <a:pt x="17013" y="97605"/>
                      </a:cubicBezTo>
                      <a:cubicBezTo>
                        <a:pt x="27731" y="108322"/>
                        <a:pt x="42268" y="114344"/>
                        <a:pt x="57425" y="11434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26" name="Freeform: Shape 25">
                  <a:extLst>
                    <a:ext uri="{FF2B5EF4-FFF2-40B4-BE49-F238E27FC236}">
                      <a16:creationId xmlns:a16="http://schemas.microsoft.com/office/drawing/2014/main" id="{4EECFCC1-F4EF-42E3-B644-700F10E57C02}"/>
                    </a:ext>
                  </a:extLst>
                </p:cNvPr>
                <p:cNvSpPr/>
                <p:nvPr/>
              </p:nvSpPr>
              <p:spPr>
                <a:xfrm>
                  <a:off x="9565233" y="1918144"/>
                  <a:ext cx="114300" cy="114300"/>
                </a:xfrm>
                <a:custGeom>
                  <a:avLst/>
                  <a:gdLst>
                    <a:gd name="connsiteX0" fmla="*/ 57447 w 114300"/>
                    <a:gd name="connsiteY0" fmla="*/ 114356 h 114300"/>
                    <a:gd name="connsiteX1" fmla="*/ 97858 w 114300"/>
                    <a:gd name="connsiteY1" fmla="*/ 97617 h 114300"/>
                    <a:gd name="connsiteX2" fmla="*/ 114597 w 114300"/>
                    <a:gd name="connsiteY2" fmla="*/ 57206 h 114300"/>
                    <a:gd name="connsiteX3" fmla="*/ 97858 w 114300"/>
                    <a:gd name="connsiteY3" fmla="*/ 16795 h 114300"/>
                    <a:gd name="connsiteX4" fmla="*/ 57447 w 114300"/>
                    <a:gd name="connsiteY4" fmla="*/ 56 h 114300"/>
                    <a:gd name="connsiteX5" fmla="*/ 17036 w 114300"/>
                    <a:gd name="connsiteY5" fmla="*/ 16795 h 114300"/>
                    <a:gd name="connsiteX6" fmla="*/ 297 w 114300"/>
                    <a:gd name="connsiteY6" fmla="*/ 57206 h 114300"/>
                    <a:gd name="connsiteX7" fmla="*/ 17036 w 114300"/>
                    <a:gd name="connsiteY7" fmla="*/ 97617 h 114300"/>
                    <a:gd name="connsiteX8" fmla="*/ 57447 w 114300"/>
                    <a:gd name="connsiteY8" fmla="*/ 11435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47" y="114356"/>
                      </a:moveTo>
                      <a:cubicBezTo>
                        <a:pt x="72603" y="114356"/>
                        <a:pt x="87141" y="108334"/>
                        <a:pt x="97858" y="97617"/>
                      </a:cubicBezTo>
                      <a:cubicBezTo>
                        <a:pt x="108575" y="86900"/>
                        <a:pt x="114597" y="72362"/>
                        <a:pt x="114597" y="57206"/>
                      </a:cubicBezTo>
                      <a:cubicBezTo>
                        <a:pt x="114597" y="42050"/>
                        <a:pt x="108575" y="27512"/>
                        <a:pt x="97858" y="16795"/>
                      </a:cubicBezTo>
                      <a:cubicBezTo>
                        <a:pt x="87141" y="6078"/>
                        <a:pt x="72603" y="56"/>
                        <a:pt x="57447" y="56"/>
                      </a:cubicBezTo>
                      <a:cubicBezTo>
                        <a:pt x="42291" y="56"/>
                        <a:pt x="27753" y="6078"/>
                        <a:pt x="17036" y="16795"/>
                      </a:cubicBezTo>
                      <a:cubicBezTo>
                        <a:pt x="6319" y="27512"/>
                        <a:pt x="297" y="42050"/>
                        <a:pt x="297" y="57206"/>
                      </a:cubicBezTo>
                      <a:cubicBezTo>
                        <a:pt x="297" y="72362"/>
                        <a:pt x="6319" y="86900"/>
                        <a:pt x="17036" y="97617"/>
                      </a:cubicBezTo>
                      <a:cubicBezTo>
                        <a:pt x="27753" y="108334"/>
                        <a:pt x="42291" y="114356"/>
                        <a:pt x="57447" y="11435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29" name="Freeform: Shape 28">
                  <a:extLst>
                    <a:ext uri="{FF2B5EF4-FFF2-40B4-BE49-F238E27FC236}">
                      <a16:creationId xmlns:a16="http://schemas.microsoft.com/office/drawing/2014/main" id="{D9F50A1A-1B5B-4C40-BF15-B0D7679E26EC}"/>
                    </a:ext>
                  </a:extLst>
                </p:cNvPr>
                <p:cNvSpPr/>
                <p:nvPr/>
              </p:nvSpPr>
              <p:spPr>
                <a:xfrm>
                  <a:off x="7005542" y="1448263"/>
                  <a:ext cx="114300" cy="114300"/>
                </a:xfrm>
                <a:custGeom>
                  <a:avLst/>
                  <a:gdLst>
                    <a:gd name="connsiteX0" fmla="*/ 57313 w 114300"/>
                    <a:gd name="connsiteY0" fmla="*/ 114331 h 114300"/>
                    <a:gd name="connsiteX1" fmla="*/ 97724 w 114300"/>
                    <a:gd name="connsiteY1" fmla="*/ 97593 h 114300"/>
                    <a:gd name="connsiteX2" fmla="*/ 114463 w 114300"/>
                    <a:gd name="connsiteY2" fmla="*/ 57181 h 114300"/>
                    <a:gd name="connsiteX3" fmla="*/ 97724 w 114300"/>
                    <a:gd name="connsiteY3" fmla="*/ 16770 h 114300"/>
                    <a:gd name="connsiteX4" fmla="*/ 57313 w 114300"/>
                    <a:gd name="connsiteY4" fmla="*/ 31 h 114300"/>
                    <a:gd name="connsiteX5" fmla="*/ 16902 w 114300"/>
                    <a:gd name="connsiteY5" fmla="*/ 16770 h 114300"/>
                    <a:gd name="connsiteX6" fmla="*/ 163 w 114300"/>
                    <a:gd name="connsiteY6" fmla="*/ 57181 h 114300"/>
                    <a:gd name="connsiteX7" fmla="*/ 16902 w 114300"/>
                    <a:gd name="connsiteY7" fmla="*/ 97593 h 114300"/>
                    <a:gd name="connsiteX8" fmla="*/ 57313 w 114300"/>
                    <a:gd name="connsiteY8" fmla="*/ 114331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13" y="114331"/>
                      </a:moveTo>
                      <a:cubicBezTo>
                        <a:pt x="72469" y="114331"/>
                        <a:pt x="87007" y="108310"/>
                        <a:pt x="97724" y="97593"/>
                      </a:cubicBezTo>
                      <a:cubicBezTo>
                        <a:pt x="108441" y="86875"/>
                        <a:pt x="114463" y="72338"/>
                        <a:pt x="114463" y="57181"/>
                      </a:cubicBezTo>
                      <a:cubicBezTo>
                        <a:pt x="114463" y="42025"/>
                        <a:pt x="108441" y="27487"/>
                        <a:pt x="97724" y="16770"/>
                      </a:cubicBezTo>
                      <a:cubicBezTo>
                        <a:pt x="87007" y="6053"/>
                        <a:pt x="72469" y="31"/>
                        <a:pt x="57313" y="31"/>
                      </a:cubicBezTo>
                      <a:cubicBezTo>
                        <a:pt x="42156" y="31"/>
                        <a:pt x="27619" y="6053"/>
                        <a:pt x="16902" y="16770"/>
                      </a:cubicBezTo>
                      <a:cubicBezTo>
                        <a:pt x="6184" y="27487"/>
                        <a:pt x="163" y="42025"/>
                        <a:pt x="163" y="57181"/>
                      </a:cubicBezTo>
                      <a:cubicBezTo>
                        <a:pt x="163" y="72338"/>
                        <a:pt x="6184" y="86875"/>
                        <a:pt x="16902" y="97593"/>
                      </a:cubicBezTo>
                      <a:cubicBezTo>
                        <a:pt x="27619" y="108310"/>
                        <a:pt x="42156" y="114331"/>
                        <a:pt x="57313" y="114331"/>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30" name="Freeform: Shape 29">
                  <a:extLst>
                    <a:ext uri="{FF2B5EF4-FFF2-40B4-BE49-F238E27FC236}">
                      <a16:creationId xmlns:a16="http://schemas.microsoft.com/office/drawing/2014/main" id="{AC3B896B-07C9-4C99-A0D5-EF04065CA57F}"/>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31" name="Freeform: Shape 30">
                  <a:extLst>
                    <a:ext uri="{FF2B5EF4-FFF2-40B4-BE49-F238E27FC236}">
                      <a16:creationId xmlns:a16="http://schemas.microsoft.com/office/drawing/2014/main" id="{14E34B21-3B8B-4CA4-A55C-299D63794B5A}"/>
                    </a:ext>
                  </a:extLst>
                </p:cNvPr>
                <p:cNvSpPr/>
                <p:nvPr/>
              </p:nvSpPr>
              <p:spPr>
                <a:xfrm>
                  <a:off x="5661871" y="1493767"/>
                  <a:ext cx="114300" cy="114300"/>
                </a:xfrm>
                <a:custGeom>
                  <a:avLst/>
                  <a:gdLst>
                    <a:gd name="connsiteX0" fmla="*/ 57242 w 114300"/>
                    <a:gd name="connsiteY0" fmla="*/ 114334 h 114300"/>
                    <a:gd name="connsiteX1" fmla="*/ 97653 w 114300"/>
                    <a:gd name="connsiteY1" fmla="*/ 97595 h 114300"/>
                    <a:gd name="connsiteX2" fmla="*/ 114392 w 114300"/>
                    <a:gd name="connsiteY2" fmla="*/ 57184 h 114300"/>
                    <a:gd name="connsiteX3" fmla="*/ 97653 w 114300"/>
                    <a:gd name="connsiteY3" fmla="*/ 16773 h 114300"/>
                    <a:gd name="connsiteX4" fmla="*/ 57242 w 114300"/>
                    <a:gd name="connsiteY4" fmla="*/ 34 h 114300"/>
                    <a:gd name="connsiteX5" fmla="*/ 16831 w 114300"/>
                    <a:gd name="connsiteY5" fmla="*/ 16773 h 114300"/>
                    <a:gd name="connsiteX6" fmla="*/ 92 w 114300"/>
                    <a:gd name="connsiteY6" fmla="*/ 57184 h 114300"/>
                    <a:gd name="connsiteX7" fmla="*/ 16831 w 114300"/>
                    <a:gd name="connsiteY7" fmla="*/ 97595 h 114300"/>
                    <a:gd name="connsiteX8" fmla="*/ 57242 w 114300"/>
                    <a:gd name="connsiteY8" fmla="*/ 11433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42" y="114334"/>
                      </a:moveTo>
                      <a:cubicBezTo>
                        <a:pt x="72399" y="114334"/>
                        <a:pt x="86936" y="108312"/>
                        <a:pt x="97653" y="97595"/>
                      </a:cubicBezTo>
                      <a:cubicBezTo>
                        <a:pt x="108371" y="86878"/>
                        <a:pt x="114392" y="72340"/>
                        <a:pt x="114392" y="57184"/>
                      </a:cubicBezTo>
                      <a:cubicBezTo>
                        <a:pt x="114392" y="42027"/>
                        <a:pt x="108371" y="27490"/>
                        <a:pt x="97653" y="16773"/>
                      </a:cubicBezTo>
                      <a:cubicBezTo>
                        <a:pt x="86936" y="6056"/>
                        <a:pt x="72399" y="34"/>
                        <a:pt x="57242" y="34"/>
                      </a:cubicBezTo>
                      <a:cubicBezTo>
                        <a:pt x="42086" y="34"/>
                        <a:pt x="27548" y="6056"/>
                        <a:pt x="16831" y="16773"/>
                      </a:cubicBezTo>
                      <a:cubicBezTo>
                        <a:pt x="6114" y="27490"/>
                        <a:pt x="92" y="42027"/>
                        <a:pt x="92" y="57184"/>
                      </a:cubicBezTo>
                      <a:cubicBezTo>
                        <a:pt x="92" y="72340"/>
                        <a:pt x="6114" y="86878"/>
                        <a:pt x="16831" y="97595"/>
                      </a:cubicBezTo>
                      <a:cubicBezTo>
                        <a:pt x="27548" y="108312"/>
                        <a:pt x="42086" y="114334"/>
                        <a:pt x="57242" y="11433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32" name="Freeform: Shape 31">
                  <a:extLst>
                    <a:ext uri="{FF2B5EF4-FFF2-40B4-BE49-F238E27FC236}">
                      <a16:creationId xmlns:a16="http://schemas.microsoft.com/office/drawing/2014/main" id="{180B00E7-FFBA-496E-B8F3-6E9653385223}"/>
                    </a:ext>
                  </a:extLst>
                </p:cNvPr>
                <p:cNvSpPr/>
                <p:nvPr/>
              </p:nvSpPr>
              <p:spPr>
                <a:xfrm>
                  <a:off x="5750421" y="1354462"/>
                  <a:ext cx="114300" cy="114300"/>
                </a:xfrm>
                <a:custGeom>
                  <a:avLst/>
                  <a:gdLst>
                    <a:gd name="connsiteX0" fmla="*/ 57247 w 114300"/>
                    <a:gd name="connsiteY0" fmla="*/ 114326 h 114300"/>
                    <a:gd name="connsiteX1" fmla="*/ 97658 w 114300"/>
                    <a:gd name="connsiteY1" fmla="*/ 97588 h 114300"/>
                    <a:gd name="connsiteX2" fmla="*/ 114397 w 114300"/>
                    <a:gd name="connsiteY2" fmla="*/ 57176 h 114300"/>
                    <a:gd name="connsiteX3" fmla="*/ 97658 w 114300"/>
                    <a:gd name="connsiteY3" fmla="*/ 16765 h 114300"/>
                    <a:gd name="connsiteX4" fmla="*/ 57247 w 114300"/>
                    <a:gd name="connsiteY4" fmla="*/ 26 h 114300"/>
                    <a:gd name="connsiteX5" fmla="*/ 16836 w 114300"/>
                    <a:gd name="connsiteY5" fmla="*/ 16765 h 114300"/>
                    <a:gd name="connsiteX6" fmla="*/ 97 w 114300"/>
                    <a:gd name="connsiteY6" fmla="*/ 57176 h 114300"/>
                    <a:gd name="connsiteX7" fmla="*/ 16836 w 114300"/>
                    <a:gd name="connsiteY7" fmla="*/ 97588 h 114300"/>
                    <a:gd name="connsiteX8" fmla="*/ 57247 w 114300"/>
                    <a:gd name="connsiteY8" fmla="*/ 11432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47" y="114326"/>
                      </a:moveTo>
                      <a:cubicBezTo>
                        <a:pt x="72403" y="114326"/>
                        <a:pt x="86941" y="108305"/>
                        <a:pt x="97658" y="97588"/>
                      </a:cubicBezTo>
                      <a:cubicBezTo>
                        <a:pt x="108375" y="86870"/>
                        <a:pt x="114397" y="72333"/>
                        <a:pt x="114397" y="57176"/>
                      </a:cubicBezTo>
                      <a:cubicBezTo>
                        <a:pt x="114397" y="42020"/>
                        <a:pt x="108375" y="27482"/>
                        <a:pt x="97658" y="16765"/>
                      </a:cubicBezTo>
                      <a:cubicBezTo>
                        <a:pt x="86941" y="6048"/>
                        <a:pt x="72403" y="26"/>
                        <a:pt x="57247" y="26"/>
                      </a:cubicBezTo>
                      <a:cubicBezTo>
                        <a:pt x="42091" y="26"/>
                        <a:pt x="27553" y="6048"/>
                        <a:pt x="16836" y="16765"/>
                      </a:cubicBezTo>
                      <a:cubicBezTo>
                        <a:pt x="6119" y="27482"/>
                        <a:pt x="97" y="42020"/>
                        <a:pt x="97" y="57176"/>
                      </a:cubicBezTo>
                      <a:cubicBezTo>
                        <a:pt x="97" y="72333"/>
                        <a:pt x="6119" y="86870"/>
                        <a:pt x="16836" y="97588"/>
                      </a:cubicBezTo>
                      <a:cubicBezTo>
                        <a:pt x="27553" y="108305"/>
                        <a:pt x="42091" y="114326"/>
                        <a:pt x="57247" y="11432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33" name="Freeform: Shape 32">
                  <a:extLst>
                    <a:ext uri="{FF2B5EF4-FFF2-40B4-BE49-F238E27FC236}">
                      <a16:creationId xmlns:a16="http://schemas.microsoft.com/office/drawing/2014/main" id="{174170C2-2751-4F16-BD1C-A8741DD9815F}"/>
                    </a:ext>
                  </a:extLst>
                </p:cNvPr>
                <p:cNvSpPr/>
                <p:nvPr/>
              </p:nvSpPr>
              <p:spPr>
                <a:xfrm>
                  <a:off x="6206832" y="1384348"/>
                  <a:ext cx="114300" cy="114300"/>
                </a:xfrm>
                <a:custGeom>
                  <a:avLst/>
                  <a:gdLst>
                    <a:gd name="connsiteX0" fmla="*/ 57271 w 114300"/>
                    <a:gd name="connsiteY0" fmla="*/ 114328 h 114300"/>
                    <a:gd name="connsiteX1" fmla="*/ 97682 w 114300"/>
                    <a:gd name="connsiteY1" fmla="*/ 97589 h 114300"/>
                    <a:gd name="connsiteX2" fmla="*/ 114421 w 114300"/>
                    <a:gd name="connsiteY2" fmla="*/ 57178 h 114300"/>
                    <a:gd name="connsiteX3" fmla="*/ 97682 w 114300"/>
                    <a:gd name="connsiteY3" fmla="*/ 16767 h 114300"/>
                    <a:gd name="connsiteX4" fmla="*/ 57271 w 114300"/>
                    <a:gd name="connsiteY4" fmla="*/ 28 h 114300"/>
                    <a:gd name="connsiteX5" fmla="*/ 16860 w 114300"/>
                    <a:gd name="connsiteY5" fmla="*/ 16767 h 114300"/>
                    <a:gd name="connsiteX6" fmla="*/ 121 w 114300"/>
                    <a:gd name="connsiteY6" fmla="*/ 57178 h 114300"/>
                    <a:gd name="connsiteX7" fmla="*/ 16860 w 114300"/>
                    <a:gd name="connsiteY7" fmla="*/ 97589 h 114300"/>
                    <a:gd name="connsiteX8" fmla="*/ 57271 w 114300"/>
                    <a:gd name="connsiteY8" fmla="*/ 11432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1" y="114328"/>
                      </a:moveTo>
                      <a:cubicBezTo>
                        <a:pt x="72427" y="114328"/>
                        <a:pt x="86965" y="108306"/>
                        <a:pt x="97682" y="97589"/>
                      </a:cubicBezTo>
                      <a:cubicBezTo>
                        <a:pt x="108399" y="86872"/>
                        <a:pt x="114421" y="72334"/>
                        <a:pt x="114421" y="57178"/>
                      </a:cubicBezTo>
                      <a:cubicBezTo>
                        <a:pt x="114421" y="42022"/>
                        <a:pt x="108399" y="27484"/>
                        <a:pt x="97682" y="16767"/>
                      </a:cubicBezTo>
                      <a:cubicBezTo>
                        <a:pt x="86965" y="6050"/>
                        <a:pt x="72427" y="28"/>
                        <a:pt x="57271" y="28"/>
                      </a:cubicBezTo>
                      <a:cubicBezTo>
                        <a:pt x="42114" y="28"/>
                        <a:pt x="27577" y="6050"/>
                        <a:pt x="16860" y="16767"/>
                      </a:cubicBezTo>
                      <a:cubicBezTo>
                        <a:pt x="6143" y="27484"/>
                        <a:pt x="121" y="42022"/>
                        <a:pt x="121" y="57178"/>
                      </a:cubicBezTo>
                      <a:cubicBezTo>
                        <a:pt x="121" y="72334"/>
                        <a:pt x="6143" y="86872"/>
                        <a:pt x="16860" y="97589"/>
                      </a:cubicBezTo>
                      <a:cubicBezTo>
                        <a:pt x="27577" y="108306"/>
                        <a:pt x="42114" y="114328"/>
                        <a:pt x="57271" y="11432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34" name="Freeform: Shape 33">
                  <a:extLst>
                    <a:ext uri="{FF2B5EF4-FFF2-40B4-BE49-F238E27FC236}">
                      <a16:creationId xmlns:a16="http://schemas.microsoft.com/office/drawing/2014/main" id="{070AC1F1-BF41-4FB4-8121-52D9CEB7BDB2}"/>
                    </a:ext>
                  </a:extLst>
                </p:cNvPr>
                <p:cNvSpPr/>
                <p:nvPr/>
              </p:nvSpPr>
              <p:spPr>
                <a:xfrm>
                  <a:off x="7480782" y="1621433"/>
                  <a:ext cx="114300" cy="114300"/>
                </a:xfrm>
                <a:custGeom>
                  <a:avLst/>
                  <a:gdLst>
                    <a:gd name="connsiteX0" fmla="*/ 57338 w 114300"/>
                    <a:gd name="connsiteY0" fmla="*/ 114341 h 114300"/>
                    <a:gd name="connsiteX1" fmla="*/ 97749 w 114300"/>
                    <a:gd name="connsiteY1" fmla="*/ 97602 h 114300"/>
                    <a:gd name="connsiteX2" fmla="*/ 114488 w 114300"/>
                    <a:gd name="connsiteY2" fmla="*/ 57191 h 114300"/>
                    <a:gd name="connsiteX3" fmla="*/ 97749 w 114300"/>
                    <a:gd name="connsiteY3" fmla="*/ 16779 h 114300"/>
                    <a:gd name="connsiteX4" fmla="*/ 57338 w 114300"/>
                    <a:gd name="connsiteY4" fmla="*/ 41 h 114300"/>
                    <a:gd name="connsiteX5" fmla="*/ 16927 w 114300"/>
                    <a:gd name="connsiteY5" fmla="*/ 16779 h 114300"/>
                    <a:gd name="connsiteX6" fmla="*/ 188 w 114300"/>
                    <a:gd name="connsiteY6" fmla="*/ 57191 h 114300"/>
                    <a:gd name="connsiteX7" fmla="*/ 16927 w 114300"/>
                    <a:gd name="connsiteY7" fmla="*/ 97602 h 114300"/>
                    <a:gd name="connsiteX8" fmla="*/ 57338 w 114300"/>
                    <a:gd name="connsiteY8" fmla="*/ 114341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38" y="114341"/>
                      </a:moveTo>
                      <a:cubicBezTo>
                        <a:pt x="72494" y="114341"/>
                        <a:pt x="87032" y="108319"/>
                        <a:pt x="97749" y="97602"/>
                      </a:cubicBezTo>
                      <a:cubicBezTo>
                        <a:pt x="108466" y="86885"/>
                        <a:pt x="114488" y="72347"/>
                        <a:pt x="114488" y="57191"/>
                      </a:cubicBezTo>
                      <a:cubicBezTo>
                        <a:pt x="114488" y="42034"/>
                        <a:pt x="108466" y="27497"/>
                        <a:pt x="97749" y="16779"/>
                      </a:cubicBezTo>
                      <a:cubicBezTo>
                        <a:pt x="87032" y="6062"/>
                        <a:pt x="72494" y="41"/>
                        <a:pt x="57338" y="41"/>
                      </a:cubicBezTo>
                      <a:cubicBezTo>
                        <a:pt x="42181" y="41"/>
                        <a:pt x="27644" y="6062"/>
                        <a:pt x="16927" y="16779"/>
                      </a:cubicBezTo>
                      <a:cubicBezTo>
                        <a:pt x="6209" y="27497"/>
                        <a:pt x="188" y="42034"/>
                        <a:pt x="188" y="57191"/>
                      </a:cubicBezTo>
                      <a:cubicBezTo>
                        <a:pt x="188" y="72347"/>
                        <a:pt x="6209" y="86885"/>
                        <a:pt x="16927" y="97602"/>
                      </a:cubicBezTo>
                      <a:cubicBezTo>
                        <a:pt x="27644" y="108319"/>
                        <a:pt x="42181" y="114341"/>
                        <a:pt x="57338" y="114341"/>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35" name="Freeform: Shape 34">
                  <a:extLst>
                    <a:ext uri="{FF2B5EF4-FFF2-40B4-BE49-F238E27FC236}">
                      <a16:creationId xmlns:a16="http://schemas.microsoft.com/office/drawing/2014/main" id="{38C4CFC0-C152-47B1-9E0C-65F0B66FF528}"/>
                    </a:ext>
                  </a:extLst>
                </p:cNvPr>
                <p:cNvSpPr/>
                <p:nvPr/>
              </p:nvSpPr>
              <p:spPr>
                <a:xfrm>
                  <a:off x="7509090" y="1552718"/>
                  <a:ext cx="114300" cy="114300"/>
                </a:xfrm>
                <a:custGeom>
                  <a:avLst/>
                  <a:gdLst>
                    <a:gd name="connsiteX0" fmla="*/ 57339 w 114300"/>
                    <a:gd name="connsiteY0" fmla="*/ 114337 h 114300"/>
                    <a:gd name="connsiteX1" fmla="*/ 97750 w 114300"/>
                    <a:gd name="connsiteY1" fmla="*/ 97598 h 114300"/>
                    <a:gd name="connsiteX2" fmla="*/ 114489 w 114300"/>
                    <a:gd name="connsiteY2" fmla="*/ 57187 h 114300"/>
                    <a:gd name="connsiteX3" fmla="*/ 97750 w 114300"/>
                    <a:gd name="connsiteY3" fmla="*/ 16776 h 114300"/>
                    <a:gd name="connsiteX4" fmla="*/ 57339 w 114300"/>
                    <a:gd name="connsiteY4" fmla="*/ 37 h 114300"/>
                    <a:gd name="connsiteX5" fmla="*/ 16928 w 114300"/>
                    <a:gd name="connsiteY5" fmla="*/ 16776 h 114300"/>
                    <a:gd name="connsiteX6" fmla="*/ 189 w 114300"/>
                    <a:gd name="connsiteY6" fmla="*/ 57187 h 114300"/>
                    <a:gd name="connsiteX7" fmla="*/ 16928 w 114300"/>
                    <a:gd name="connsiteY7" fmla="*/ 97598 h 114300"/>
                    <a:gd name="connsiteX8" fmla="*/ 57339 w 114300"/>
                    <a:gd name="connsiteY8" fmla="*/ 11433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39" y="114337"/>
                      </a:moveTo>
                      <a:cubicBezTo>
                        <a:pt x="72496" y="114337"/>
                        <a:pt x="87033" y="108315"/>
                        <a:pt x="97750" y="97598"/>
                      </a:cubicBezTo>
                      <a:cubicBezTo>
                        <a:pt x="108467" y="86881"/>
                        <a:pt x="114489" y="72343"/>
                        <a:pt x="114489" y="57187"/>
                      </a:cubicBezTo>
                      <a:cubicBezTo>
                        <a:pt x="114489" y="42031"/>
                        <a:pt x="108467" y="27493"/>
                        <a:pt x="97750" y="16776"/>
                      </a:cubicBezTo>
                      <a:cubicBezTo>
                        <a:pt x="87033" y="6059"/>
                        <a:pt x="72496" y="37"/>
                        <a:pt x="57339" y="37"/>
                      </a:cubicBezTo>
                      <a:cubicBezTo>
                        <a:pt x="42183" y="37"/>
                        <a:pt x="27645" y="6059"/>
                        <a:pt x="16928" y="16776"/>
                      </a:cubicBezTo>
                      <a:cubicBezTo>
                        <a:pt x="6211" y="27493"/>
                        <a:pt x="189" y="42031"/>
                        <a:pt x="189" y="57187"/>
                      </a:cubicBezTo>
                      <a:cubicBezTo>
                        <a:pt x="189" y="72343"/>
                        <a:pt x="6211" y="86881"/>
                        <a:pt x="16928" y="97598"/>
                      </a:cubicBezTo>
                      <a:cubicBezTo>
                        <a:pt x="27645" y="108315"/>
                        <a:pt x="42183" y="114337"/>
                        <a:pt x="57339" y="11433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36" name="Freeform: Shape 35">
                  <a:extLst>
                    <a:ext uri="{FF2B5EF4-FFF2-40B4-BE49-F238E27FC236}">
                      <a16:creationId xmlns:a16="http://schemas.microsoft.com/office/drawing/2014/main" id="{49E77657-3714-45A3-A455-595997C1FA49}"/>
                    </a:ext>
                  </a:extLst>
                </p:cNvPr>
                <p:cNvSpPr/>
                <p:nvPr/>
              </p:nvSpPr>
              <p:spPr>
                <a:xfrm>
                  <a:off x="8053425" y="1529620"/>
                  <a:ext cx="114300" cy="114300"/>
                </a:xfrm>
                <a:custGeom>
                  <a:avLst/>
                  <a:gdLst>
                    <a:gd name="connsiteX0" fmla="*/ 57368 w 114300"/>
                    <a:gd name="connsiteY0" fmla="*/ 114336 h 114300"/>
                    <a:gd name="connsiteX1" fmla="*/ 97779 w 114300"/>
                    <a:gd name="connsiteY1" fmla="*/ 97597 h 114300"/>
                    <a:gd name="connsiteX2" fmla="*/ 114518 w 114300"/>
                    <a:gd name="connsiteY2" fmla="*/ 57186 h 114300"/>
                    <a:gd name="connsiteX3" fmla="*/ 97779 w 114300"/>
                    <a:gd name="connsiteY3" fmla="*/ 16775 h 114300"/>
                    <a:gd name="connsiteX4" fmla="*/ 57368 w 114300"/>
                    <a:gd name="connsiteY4" fmla="*/ 36 h 114300"/>
                    <a:gd name="connsiteX5" fmla="*/ 16957 w 114300"/>
                    <a:gd name="connsiteY5" fmla="*/ 16775 h 114300"/>
                    <a:gd name="connsiteX6" fmla="*/ 218 w 114300"/>
                    <a:gd name="connsiteY6" fmla="*/ 57186 h 114300"/>
                    <a:gd name="connsiteX7" fmla="*/ 16957 w 114300"/>
                    <a:gd name="connsiteY7" fmla="*/ 97597 h 114300"/>
                    <a:gd name="connsiteX8" fmla="*/ 57368 w 114300"/>
                    <a:gd name="connsiteY8" fmla="*/ 1143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68" y="114336"/>
                      </a:moveTo>
                      <a:cubicBezTo>
                        <a:pt x="72524" y="114336"/>
                        <a:pt x="87062" y="108314"/>
                        <a:pt x="97779" y="97597"/>
                      </a:cubicBezTo>
                      <a:cubicBezTo>
                        <a:pt x="108496" y="86880"/>
                        <a:pt x="114518" y="72342"/>
                        <a:pt x="114518" y="57186"/>
                      </a:cubicBezTo>
                      <a:cubicBezTo>
                        <a:pt x="114518" y="42029"/>
                        <a:pt x="108496" y="27492"/>
                        <a:pt x="97779" y="16775"/>
                      </a:cubicBezTo>
                      <a:cubicBezTo>
                        <a:pt x="87062" y="6057"/>
                        <a:pt x="72524" y="36"/>
                        <a:pt x="57368" y="36"/>
                      </a:cubicBezTo>
                      <a:cubicBezTo>
                        <a:pt x="42211" y="36"/>
                        <a:pt x="27674" y="6057"/>
                        <a:pt x="16957" y="16775"/>
                      </a:cubicBezTo>
                      <a:cubicBezTo>
                        <a:pt x="6239" y="27492"/>
                        <a:pt x="218" y="42029"/>
                        <a:pt x="218" y="57186"/>
                      </a:cubicBezTo>
                      <a:cubicBezTo>
                        <a:pt x="218" y="72342"/>
                        <a:pt x="6239" y="86880"/>
                        <a:pt x="16957" y="97597"/>
                      </a:cubicBezTo>
                      <a:cubicBezTo>
                        <a:pt x="27674" y="108314"/>
                        <a:pt x="42211" y="114336"/>
                        <a:pt x="57368" y="11433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0B629FD7-C4F6-415E-A6D8-8265D15909FE}"/>
                    </a:ext>
                  </a:extLst>
                </p:cNvPr>
                <p:cNvSpPr/>
                <p:nvPr/>
              </p:nvSpPr>
              <p:spPr>
                <a:xfrm>
                  <a:off x="7345870" y="1539592"/>
                  <a:ext cx="114300" cy="114300"/>
                </a:xfrm>
                <a:custGeom>
                  <a:avLst/>
                  <a:gdLst>
                    <a:gd name="connsiteX0" fmla="*/ 57331 w 114300"/>
                    <a:gd name="connsiteY0" fmla="*/ 114336 h 114300"/>
                    <a:gd name="connsiteX1" fmla="*/ 97742 w 114300"/>
                    <a:gd name="connsiteY1" fmla="*/ 97597 h 114300"/>
                    <a:gd name="connsiteX2" fmla="*/ 114481 w 114300"/>
                    <a:gd name="connsiteY2" fmla="*/ 57186 h 114300"/>
                    <a:gd name="connsiteX3" fmla="*/ 97742 w 114300"/>
                    <a:gd name="connsiteY3" fmla="*/ 16775 h 114300"/>
                    <a:gd name="connsiteX4" fmla="*/ 57331 w 114300"/>
                    <a:gd name="connsiteY4" fmla="*/ 36 h 114300"/>
                    <a:gd name="connsiteX5" fmla="*/ 16919 w 114300"/>
                    <a:gd name="connsiteY5" fmla="*/ 16775 h 114300"/>
                    <a:gd name="connsiteX6" fmla="*/ 181 w 114300"/>
                    <a:gd name="connsiteY6" fmla="*/ 57186 h 114300"/>
                    <a:gd name="connsiteX7" fmla="*/ 16919 w 114300"/>
                    <a:gd name="connsiteY7" fmla="*/ 97597 h 114300"/>
                    <a:gd name="connsiteX8" fmla="*/ 57331 w 114300"/>
                    <a:gd name="connsiteY8" fmla="*/ 1143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31" y="114336"/>
                      </a:moveTo>
                      <a:cubicBezTo>
                        <a:pt x="72487" y="114336"/>
                        <a:pt x="87025" y="108315"/>
                        <a:pt x="97742" y="97597"/>
                      </a:cubicBezTo>
                      <a:cubicBezTo>
                        <a:pt x="108459" y="86880"/>
                        <a:pt x="114481" y="72343"/>
                        <a:pt x="114481" y="57186"/>
                      </a:cubicBezTo>
                      <a:cubicBezTo>
                        <a:pt x="114481" y="42030"/>
                        <a:pt x="108459" y="27492"/>
                        <a:pt x="97742" y="16775"/>
                      </a:cubicBezTo>
                      <a:cubicBezTo>
                        <a:pt x="87025" y="6058"/>
                        <a:pt x="72487" y="36"/>
                        <a:pt x="57331" y="36"/>
                      </a:cubicBezTo>
                      <a:cubicBezTo>
                        <a:pt x="42174" y="36"/>
                        <a:pt x="27637" y="6058"/>
                        <a:pt x="16919" y="16775"/>
                      </a:cubicBezTo>
                      <a:cubicBezTo>
                        <a:pt x="6202" y="27492"/>
                        <a:pt x="181" y="42030"/>
                        <a:pt x="181" y="57186"/>
                      </a:cubicBezTo>
                      <a:cubicBezTo>
                        <a:pt x="181" y="72343"/>
                        <a:pt x="6202" y="86880"/>
                        <a:pt x="16919" y="97597"/>
                      </a:cubicBezTo>
                      <a:cubicBezTo>
                        <a:pt x="27637" y="108315"/>
                        <a:pt x="42174" y="114336"/>
                        <a:pt x="57331" y="11433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38" name="Freeform: Shape 37">
                  <a:extLst>
                    <a:ext uri="{FF2B5EF4-FFF2-40B4-BE49-F238E27FC236}">
                      <a16:creationId xmlns:a16="http://schemas.microsoft.com/office/drawing/2014/main" id="{391E0956-3167-4BBE-9BE4-A53573142BED}"/>
                    </a:ext>
                  </a:extLst>
                </p:cNvPr>
                <p:cNvSpPr/>
                <p:nvPr/>
              </p:nvSpPr>
              <p:spPr>
                <a:xfrm>
                  <a:off x="7269803" y="1459512"/>
                  <a:ext cx="114300" cy="114300"/>
                </a:xfrm>
                <a:custGeom>
                  <a:avLst/>
                  <a:gdLst>
                    <a:gd name="connsiteX0" fmla="*/ 57327 w 114300"/>
                    <a:gd name="connsiteY0" fmla="*/ 114332 h 114300"/>
                    <a:gd name="connsiteX1" fmla="*/ 97738 w 114300"/>
                    <a:gd name="connsiteY1" fmla="*/ 97593 h 114300"/>
                    <a:gd name="connsiteX2" fmla="*/ 114477 w 114300"/>
                    <a:gd name="connsiteY2" fmla="*/ 57182 h 114300"/>
                    <a:gd name="connsiteX3" fmla="*/ 97738 w 114300"/>
                    <a:gd name="connsiteY3" fmla="*/ 16771 h 114300"/>
                    <a:gd name="connsiteX4" fmla="*/ 57327 w 114300"/>
                    <a:gd name="connsiteY4" fmla="*/ 32 h 114300"/>
                    <a:gd name="connsiteX5" fmla="*/ 16915 w 114300"/>
                    <a:gd name="connsiteY5" fmla="*/ 16771 h 114300"/>
                    <a:gd name="connsiteX6" fmla="*/ 177 w 114300"/>
                    <a:gd name="connsiteY6" fmla="*/ 57182 h 114300"/>
                    <a:gd name="connsiteX7" fmla="*/ 16915 w 114300"/>
                    <a:gd name="connsiteY7" fmla="*/ 97593 h 114300"/>
                    <a:gd name="connsiteX8" fmla="*/ 57327 w 114300"/>
                    <a:gd name="connsiteY8" fmla="*/ 11433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27" y="114332"/>
                      </a:moveTo>
                      <a:cubicBezTo>
                        <a:pt x="72483" y="114332"/>
                        <a:pt x="87021" y="108310"/>
                        <a:pt x="97738" y="97593"/>
                      </a:cubicBezTo>
                      <a:cubicBezTo>
                        <a:pt x="108455" y="86876"/>
                        <a:pt x="114477" y="72338"/>
                        <a:pt x="114477" y="57182"/>
                      </a:cubicBezTo>
                      <a:cubicBezTo>
                        <a:pt x="114477" y="42026"/>
                        <a:pt x="108455" y="27488"/>
                        <a:pt x="97738" y="16771"/>
                      </a:cubicBezTo>
                      <a:cubicBezTo>
                        <a:pt x="87021" y="6054"/>
                        <a:pt x="72483" y="32"/>
                        <a:pt x="57327" y="32"/>
                      </a:cubicBezTo>
                      <a:cubicBezTo>
                        <a:pt x="42170" y="32"/>
                        <a:pt x="27633" y="6054"/>
                        <a:pt x="16915" y="16771"/>
                      </a:cubicBezTo>
                      <a:cubicBezTo>
                        <a:pt x="6198" y="27488"/>
                        <a:pt x="177" y="42026"/>
                        <a:pt x="177" y="57182"/>
                      </a:cubicBezTo>
                      <a:cubicBezTo>
                        <a:pt x="177" y="72338"/>
                        <a:pt x="6198" y="86876"/>
                        <a:pt x="16915" y="97593"/>
                      </a:cubicBezTo>
                      <a:cubicBezTo>
                        <a:pt x="27633" y="108310"/>
                        <a:pt x="42170" y="114332"/>
                        <a:pt x="57327" y="114332"/>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39" name="Freeform: Shape 38">
                  <a:extLst>
                    <a:ext uri="{FF2B5EF4-FFF2-40B4-BE49-F238E27FC236}">
                      <a16:creationId xmlns:a16="http://schemas.microsoft.com/office/drawing/2014/main" id="{A099539B-B8A4-4450-9D48-97DDBB3FEB82}"/>
                    </a:ext>
                  </a:extLst>
                </p:cNvPr>
                <p:cNvSpPr/>
                <p:nvPr/>
              </p:nvSpPr>
              <p:spPr>
                <a:xfrm>
                  <a:off x="7702753" y="1534536"/>
                  <a:ext cx="114300" cy="114300"/>
                </a:xfrm>
                <a:custGeom>
                  <a:avLst/>
                  <a:gdLst>
                    <a:gd name="connsiteX0" fmla="*/ 57349 w 114300"/>
                    <a:gd name="connsiteY0" fmla="*/ 114336 h 114300"/>
                    <a:gd name="connsiteX1" fmla="*/ 97760 w 114300"/>
                    <a:gd name="connsiteY1" fmla="*/ 97597 h 114300"/>
                    <a:gd name="connsiteX2" fmla="*/ 114499 w 114300"/>
                    <a:gd name="connsiteY2" fmla="*/ 57186 h 114300"/>
                    <a:gd name="connsiteX3" fmla="*/ 97760 w 114300"/>
                    <a:gd name="connsiteY3" fmla="*/ 16775 h 114300"/>
                    <a:gd name="connsiteX4" fmla="*/ 57349 w 114300"/>
                    <a:gd name="connsiteY4" fmla="*/ 36 h 114300"/>
                    <a:gd name="connsiteX5" fmla="*/ 16938 w 114300"/>
                    <a:gd name="connsiteY5" fmla="*/ 16775 h 114300"/>
                    <a:gd name="connsiteX6" fmla="*/ 199 w 114300"/>
                    <a:gd name="connsiteY6" fmla="*/ 57186 h 114300"/>
                    <a:gd name="connsiteX7" fmla="*/ 16938 w 114300"/>
                    <a:gd name="connsiteY7" fmla="*/ 97597 h 114300"/>
                    <a:gd name="connsiteX8" fmla="*/ 57349 w 114300"/>
                    <a:gd name="connsiteY8" fmla="*/ 1143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49" y="114336"/>
                      </a:moveTo>
                      <a:cubicBezTo>
                        <a:pt x="72506" y="114336"/>
                        <a:pt x="87043" y="108314"/>
                        <a:pt x="97760" y="97597"/>
                      </a:cubicBezTo>
                      <a:cubicBezTo>
                        <a:pt x="108478" y="86880"/>
                        <a:pt x="114499" y="72342"/>
                        <a:pt x="114499" y="57186"/>
                      </a:cubicBezTo>
                      <a:cubicBezTo>
                        <a:pt x="114499" y="42030"/>
                        <a:pt x="108478" y="27492"/>
                        <a:pt x="97760" y="16775"/>
                      </a:cubicBezTo>
                      <a:cubicBezTo>
                        <a:pt x="87043" y="6058"/>
                        <a:pt x="72506" y="36"/>
                        <a:pt x="57349" y="36"/>
                      </a:cubicBezTo>
                      <a:cubicBezTo>
                        <a:pt x="42193" y="36"/>
                        <a:pt x="27655" y="6058"/>
                        <a:pt x="16938" y="16775"/>
                      </a:cubicBezTo>
                      <a:cubicBezTo>
                        <a:pt x="6221" y="27492"/>
                        <a:pt x="199" y="42030"/>
                        <a:pt x="199" y="57186"/>
                      </a:cubicBezTo>
                      <a:cubicBezTo>
                        <a:pt x="199" y="72342"/>
                        <a:pt x="6221" y="86880"/>
                        <a:pt x="16938" y="97597"/>
                      </a:cubicBezTo>
                      <a:cubicBezTo>
                        <a:pt x="27655" y="108314"/>
                        <a:pt x="42193" y="114336"/>
                        <a:pt x="57349" y="11433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40" name="Freeform: Shape 39">
                  <a:extLst>
                    <a:ext uri="{FF2B5EF4-FFF2-40B4-BE49-F238E27FC236}">
                      <a16:creationId xmlns:a16="http://schemas.microsoft.com/office/drawing/2014/main" id="{F9ECC42A-8484-4881-88CF-E777518921B2}"/>
                    </a:ext>
                  </a:extLst>
                </p:cNvPr>
                <p:cNvSpPr/>
                <p:nvPr/>
              </p:nvSpPr>
              <p:spPr>
                <a:xfrm>
                  <a:off x="11749430" y="1686807"/>
                  <a:ext cx="114300" cy="114300"/>
                </a:xfrm>
                <a:custGeom>
                  <a:avLst/>
                  <a:gdLst>
                    <a:gd name="connsiteX0" fmla="*/ 57562 w 114300"/>
                    <a:gd name="connsiteY0" fmla="*/ 114344 h 114300"/>
                    <a:gd name="connsiteX1" fmla="*/ 97973 w 114300"/>
                    <a:gd name="connsiteY1" fmla="*/ 97605 h 114300"/>
                    <a:gd name="connsiteX2" fmla="*/ 114712 w 114300"/>
                    <a:gd name="connsiteY2" fmla="*/ 57194 h 114300"/>
                    <a:gd name="connsiteX3" fmla="*/ 97973 w 114300"/>
                    <a:gd name="connsiteY3" fmla="*/ 16783 h 114300"/>
                    <a:gd name="connsiteX4" fmla="*/ 57562 w 114300"/>
                    <a:gd name="connsiteY4" fmla="*/ 44 h 114300"/>
                    <a:gd name="connsiteX5" fmla="*/ 17151 w 114300"/>
                    <a:gd name="connsiteY5" fmla="*/ 16783 h 114300"/>
                    <a:gd name="connsiteX6" fmla="*/ 412 w 114300"/>
                    <a:gd name="connsiteY6" fmla="*/ 57194 h 114300"/>
                    <a:gd name="connsiteX7" fmla="*/ 17151 w 114300"/>
                    <a:gd name="connsiteY7" fmla="*/ 97605 h 114300"/>
                    <a:gd name="connsiteX8" fmla="*/ 57562 w 114300"/>
                    <a:gd name="connsiteY8" fmla="*/ 11434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62" y="114344"/>
                      </a:moveTo>
                      <a:cubicBezTo>
                        <a:pt x="72718" y="114344"/>
                        <a:pt x="87256" y="108322"/>
                        <a:pt x="97973" y="97605"/>
                      </a:cubicBezTo>
                      <a:cubicBezTo>
                        <a:pt x="108690" y="86888"/>
                        <a:pt x="114712" y="72350"/>
                        <a:pt x="114712" y="57194"/>
                      </a:cubicBezTo>
                      <a:cubicBezTo>
                        <a:pt x="114712" y="42038"/>
                        <a:pt x="108690" y="27500"/>
                        <a:pt x="97973" y="16783"/>
                      </a:cubicBezTo>
                      <a:cubicBezTo>
                        <a:pt x="87256" y="6066"/>
                        <a:pt x="72718" y="44"/>
                        <a:pt x="57562" y="44"/>
                      </a:cubicBezTo>
                      <a:cubicBezTo>
                        <a:pt x="42405" y="44"/>
                        <a:pt x="27868" y="6066"/>
                        <a:pt x="17151" y="16783"/>
                      </a:cubicBezTo>
                      <a:cubicBezTo>
                        <a:pt x="6433" y="27500"/>
                        <a:pt x="412" y="42038"/>
                        <a:pt x="412" y="57194"/>
                      </a:cubicBezTo>
                      <a:cubicBezTo>
                        <a:pt x="412" y="72350"/>
                        <a:pt x="6433" y="86888"/>
                        <a:pt x="17151" y="97605"/>
                      </a:cubicBezTo>
                      <a:cubicBezTo>
                        <a:pt x="27868" y="108322"/>
                        <a:pt x="42405" y="114344"/>
                        <a:pt x="57562" y="11434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41" name="Freeform: Shape 40">
                  <a:extLst>
                    <a:ext uri="{FF2B5EF4-FFF2-40B4-BE49-F238E27FC236}">
                      <a16:creationId xmlns:a16="http://schemas.microsoft.com/office/drawing/2014/main" id="{10581273-AEAF-44A8-9008-9207FC57E367}"/>
                    </a:ext>
                  </a:extLst>
                </p:cNvPr>
                <p:cNvSpPr/>
                <p:nvPr/>
              </p:nvSpPr>
              <p:spPr>
                <a:xfrm>
                  <a:off x="11318481" y="1774486"/>
                  <a:ext cx="114300" cy="114300"/>
                </a:xfrm>
                <a:custGeom>
                  <a:avLst/>
                  <a:gdLst>
                    <a:gd name="connsiteX0" fmla="*/ 57539 w 114300"/>
                    <a:gd name="connsiteY0" fmla="*/ 114349 h 114300"/>
                    <a:gd name="connsiteX1" fmla="*/ 97950 w 114300"/>
                    <a:gd name="connsiteY1" fmla="*/ 97610 h 114300"/>
                    <a:gd name="connsiteX2" fmla="*/ 114689 w 114300"/>
                    <a:gd name="connsiteY2" fmla="*/ 57199 h 114300"/>
                    <a:gd name="connsiteX3" fmla="*/ 97950 w 114300"/>
                    <a:gd name="connsiteY3" fmla="*/ 16787 h 114300"/>
                    <a:gd name="connsiteX4" fmla="*/ 57539 w 114300"/>
                    <a:gd name="connsiteY4" fmla="*/ 49 h 114300"/>
                    <a:gd name="connsiteX5" fmla="*/ 17128 w 114300"/>
                    <a:gd name="connsiteY5" fmla="*/ 16787 h 114300"/>
                    <a:gd name="connsiteX6" fmla="*/ 389 w 114300"/>
                    <a:gd name="connsiteY6" fmla="*/ 57199 h 114300"/>
                    <a:gd name="connsiteX7" fmla="*/ 17128 w 114300"/>
                    <a:gd name="connsiteY7" fmla="*/ 97610 h 114300"/>
                    <a:gd name="connsiteX8" fmla="*/ 57539 w 114300"/>
                    <a:gd name="connsiteY8" fmla="*/ 11434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39" y="114349"/>
                      </a:moveTo>
                      <a:cubicBezTo>
                        <a:pt x="72696" y="114349"/>
                        <a:pt x="87233" y="108327"/>
                        <a:pt x="97950" y="97610"/>
                      </a:cubicBezTo>
                      <a:cubicBezTo>
                        <a:pt x="108667" y="86893"/>
                        <a:pt x="114689" y="72355"/>
                        <a:pt x="114689" y="57199"/>
                      </a:cubicBezTo>
                      <a:cubicBezTo>
                        <a:pt x="114689" y="42042"/>
                        <a:pt x="108667" y="27505"/>
                        <a:pt x="97950" y="16787"/>
                      </a:cubicBezTo>
                      <a:cubicBezTo>
                        <a:pt x="87233" y="6070"/>
                        <a:pt x="72696" y="49"/>
                        <a:pt x="57539" y="49"/>
                      </a:cubicBezTo>
                      <a:cubicBezTo>
                        <a:pt x="42383" y="49"/>
                        <a:pt x="27845" y="6070"/>
                        <a:pt x="17128" y="16787"/>
                      </a:cubicBezTo>
                      <a:cubicBezTo>
                        <a:pt x="6411" y="27505"/>
                        <a:pt x="389" y="42042"/>
                        <a:pt x="389" y="57199"/>
                      </a:cubicBezTo>
                      <a:cubicBezTo>
                        <a:pt x="389" y="72355"/>
                        <a:pt x="6411" y="86893"/>
                        <a:pt x="17128" y="97610"/>
                      </a:cubicBezTo>
                      <a:cubicBezTo>
                        <a:pt x="27845" y="108327"/>
                        <a:pt x="42383" y="114349"/>
                        <a:pt x="57539" y="114349"/>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42" name="Freeform: Shape 41">
                  <a:extLst>
                    <a:ext uri="{FF2B5EF4-FFF2-40B4-BE49-F238E27FC236}">
                      <a16:creationId xmlns:a16="http://schemas.microsoft.com/office/drawing/2014/main" id="{9D940962-CC83-4B68-A303-9D562133F8AE}"/>
                    </a:ext>
                  </a:extLst>
                </p:cNvPr>
                <p:cNvSpPr/>
                <p:nvPr/>
              </p:nvSpPr>
              <p:spPr>
                <a:xfrm>
                  <a:off x="7497870" y="1679791"/>
                  <a:ext cx="114300" cy="114300"/>
                </a:xfrm>
                <a:custGeom>
                  <a:avLst/>
                  <a:gdLst>
                    <a:gd name="connsiteX0" fmla="*/ 57339 w 114300"/>
                    <a:gd name="connsiteY0" fmla="*/ 114344 h 114300"/>
                    <a:gd name="connsiteX1" fmla="*/ 97750 w 114300"/>
                    <a:gd name="connsiteY1" fmla="*/ 97605 h 114300"/>
                    <a:gd name="connsiteX2" fmla="*/ 114489 w 114300"/>
                    <a:gd name="connsiteY2" fmla="*/ 57194 h 114300"/>
                    <a:gd name="connsiteX3" fmla="*/ 97750 w 114300"/>
                    <a:gd name="connsiteY3" fmla="*/ 16782 h 114300"/>
                    <a:gd name="connsiteX4" fmla="*/ 57339 w 114300"/>
                    <a:gd name="connsiteY4" fmla="*/ 44 h 114300"/>
                    <a:gd name="connsiteX5" fmla="*/ 16927 w 114300"/>
                    <a:gd name="connsiteY5" fmla="*/ 16782 h 114300"/>
                    <a:gd name="connsiteX6" fmla="*/ 189 w 114300"/>
                    <a:gd name="connsiteY6" fmla="*/ 57194 h 114300"/>
                    <a:gd name="connsiteX7" fmla="*/ 16927 w 114300"/>
                    <a:gd name="connsiteY7" fmla="*/ 97605 h 114300"/>
                    <a:gd name="connsiteX8" fmla="*/ 57339 w 114300"/>
                    <a:gd name="connsiteY8" fmla="*/ 11434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39" y="114344"/>
                      </a:moveTo>
                      <a:cubicBezTo>
                        <a:pt x="72495" y="114344"/>
                        <a:pt x="87033" y="108322"/>
                        <a:pt x="97750" y="97605"/>
                      </a:cubicBezTo>
                      <a:cubicBezTo>
                        <a:pt x="108467" y="86888"/>
                        <a:pt x="114489" y="72350"/>
                        <a:pt x="114489" y="57194"/>
                      </a:cubicBezTo>
                      <a:cubicBezTo>
                        <a:pt x="114489" y="42037"/>
                        <a:pt x="108467" y="27500"/>
                        <a:pt x="97750" y="16782"/>
                      </a:cubicBezTo>
                      <a:cubicBezTo>
                        <a:pt x="87033" y="6065"/>
                        <a:pt x="72495" y="44"/>
                        <a:pt x="57339" y="44"/>
                      </a:cubicBezTo>
                      <a:cubicBezTo>
                        <a:pt x="42182" y="44"/>
                        <a:pt x="27645" y="6065"/>
                        <a:pt x="16927" y="16782"/>
                      </a:cubicBezTo>
                      <a:cubicBezTo>
                        <a:pt x="6210" y="27500"/>
                        <a:pt x="189" y="42037"/>
                        <a:pt x="189" y="57194"/>
                      </a:cubicBezTo>
                      <a:cubicBezTo>
                        <a:pt x="189" y="72350"/>
                        <a:pt x="6210" y="86888"/>
                        <a:pt x="16927" y="97605"/>
                      </a:cubicBezTo>
                      <a:cubicBezTo>
                        <a:pt x="27645" y="108322"/>
                        <a:pt x="42182" y="114344"/>
                        <a:pt x="57339" y="11434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43" name="Freeform: Shape 42">
                  <a:extLst>
                    <a:ext uri="{FF2B5EF4-FFF2-40B4-BE49-F238E27FC236}">
                      <a16:creationId xmlns:a16="http://schemas.microsoft.com/office/drawing/2014/main" id="{AAF71C13-B0A8-4918-A8FA-588FBC6ADE49}"/>
                    </a:ext>
                  </a:extLst>
                </p:cNvPr>
                <p:cNvSpPr/>
                <p:nvPr/>
              </p:nvSpPr>
              <p:spPr>
                <a:xfrm>
                  <a:off x="5661871" y="1493767"/>
                  <a:ext cx="114300" cy="114300"/>
                </a:xfrm>
                <a:custGeom>
                  <a:avLst/>
                  <a:gdLst>
                    <a:gd name="connsiteX0" fmla="*/ 57242 w 114300"/>
                    <a:gd name="connsiteY0" fmla="*/ 114334 h 114300"/>
                    <a:gd name="connsiteX1" fmla="*/ 97653 w 114300"/>
                    <a:gd name="connsiteY1" fmla="*/ 97595 h 114300"/>
                    <a:gd name="connsiteX2" fmla="*/ 114392 w 114300"/>
                    <a:gd name="connsiteY2" fmla="*/ 57184 h 114300"/>
                    <a:gd name="connsiteX3" fmla="*/ 97653 w 114300"/>
                    <a:gd name="connsiteY3" fmla="*/ 16773 h 114300"/>
                    <a:gd name="connsiteX4" fmla="*/ 57242 w 114300"/>
                    <a:gd name="connsiteY4" fmla="*/ 34 h 114300"/>
                    <a:gd name="connsiteX5" fmla="*/ 16831 w 114300"/>
                    <a:gd name="connsiteY5" fmla="*/ 16773 h 114300"/>
                    <a:gd name="connsiteX6" fmla="*/ 92 w 114300"/>
                    <a:gd name="connsiteY6" fmla="*/ 57184 h 114300"/>
                    <a:gd name="connsiteX7" fmla="*/ 16831 w 114300"/>
                    <a:gd name="connsiteY7" fmla="*/ 97595 h 114300"/>
                    <a:gd name="connsiteX8" fmla="*/ 57242 w 114300"/>
                    <a:gd name="connsiteY8" fmla="*/ 11433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42" y="114334"/>
                      </a:moveTo>
                      <a:cubicBezTo>
                        <a:pt x="72399" y="114334"/>
                        <a:pt x="86936" y="108312"/>
                        <a:pt x="97653" y="97595"/>
                      </a:cubicBezTo>
                      <a:cubicBezTo>
                        <a:pt x="108371" y="86878"/>
                        <a:pt x="114392" y="72340"/>
                        <a:pt x="114392" y="57184"/>
                      </a:cubicBezTo>
                      <a:cubicBezTo>
                        <a:pt x="114392" y="42027"/>
                        <a:pt x="108371" y="27490"/>
                        <a:pt x="97653" y="16773"/>
                      </a:cubicBezTo>
                      <a:cubicBezTo>
                        <a:pt x="86936" y="6056"/>
                        <a:pt x="72399" y="34"/>
                        <a:pt x="57242" y="34"/>
                      </a:cubicBezTo>
                      <a:cubicBezTo>
                        <a:pt x="42086" y="34"/>
                        <a:pt x="27548" y="6056"/>
                        <a:pt x="16831" y="16773"/>
                      </a:cubicBezTo>
                      <a:cubicBezTo>
                        <a:pt x="6114" y="27490"/>
                        <a:pt x="92" y="42027"/>
                        <a:pt x="92" y="57184"/>
                      </a:cubicBezTo>
                      <a:cubicBezTo>
                        <a:pt x="92" y="72340"/>
                        <a:pt x="6114" y="86878"/>
                        <a:pt x="16831" y="97595"/>
                      </a:cubicBezTo>
                      <a:cubicBezTo>
                        <a:pt x="27548" y="108312"/>
                        <a:pt x="42086" y="114334"/>
                        <a:pt x="57242" y="11433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44" name="Freeform: Shape 43">
                  <a:extLst>
                    <a:ext uri="{FF2B5EF4-FFF2-40B4-BE49-F238E27FC236}">
                      <a16:creationId xmlns:a16="http://schemas.microsoft.com/office/drawing/2014/main" id="{9A95C9F0-7A28-48BF-90B7-C1D12DCA6D6B}"/>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45" name="Freeform: Shape 44">
                  <a:extLst>
                    <a:ext uri="{FF2B5EF4-FFF2-40B4-BE49-F238E27FC236}">
                      <a16:creationId xmlns:a16="http://schemas.microsoft.com/office/drawing/2014/main" id="{CC87BC78-59A7-4596-8C70-25730B2C38A8}"/>
                    </a:ext>
                  </a:extLst>
                </p:cNvPr>
                <p:cNvSpPr/>
                <p:nvPr/>
              </p:nvSpPr>
              <p:spPr>
                <a:xfrm>
                  <a:off x="5684241" y="1435829"/>
                  <a:ext cx="114300" cy="114300"/>
                </a:xfrm>
                <a:custGeom>
                  <a:avLst/>
                  <a:gdLst>
                    <a:gd name="connsiteX0" fmla="*/ 57243 w 114300"/>
                    <a:gd name="connsiteY0" fmla="*/ 114331 h 114300"/>
                    <a:gd name="connsiteX1" fmla="*/ 97655 w 114300"/>
                    <a:gd name="connsiteY1" fmla="*/ 97592 h 114300"/>
                    <a:gd name="connsiteX2" fmla="*/ 114393 w 114300"/>
                    <a:gd name="connsiteY2" fmla="*/ 57181 h 114300"/>
                    <a:gd name="connsiteX3" fmla="*/ 97655 w 114300"/>
                    <a:gd name="connsiteY3" fmla="*/ 16770 h 114300"/>
                    <a:gd name="connsiteX4" fmla="*/ 57243 w 114300"/>
                    <a:gd name="connsiteY4" fmla="*/ 31 h 114300"/>
                    <a:gd name="connsiteX5" fmla="*/ 16832 w 114300"/>
                    <a:gd name="connsiteY5" fmla="*/ 16770 h 114300"/>
                    <a:gd name="connsiteX6" fmla="*/ 93 w 114300"/>
                    <a:gd name="connsiteY6" fmla="*/ 57181 h 114300"/>
                    <a:gd name="connsiteX7" fmla="*/ 16832 w 114300"/>
                    <a:gd name="connsiteY7" fmla="*/ 97592 h 114300"/>
                    <a:gd name="connsiteX8" fmla="*/ 57243 w 114300"/>
                    <a:gd name="connsiteY8" fmla="*/ 114331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43" y="114331"/>
                      </a:moveTo>
                      <a:cubicBezTo>
                        <a:pt x="72400" y="114331"/>
                        <a:pt x="86937" y="108309"/>
                        <a:pt x="97655" y="97592"/>
                      </a:cubicBezTo>
                      <a:cubicBezTo>
                        <a:pt x="108372" y="86875"/>
                        <a:pt x="114393" y="72337"/>
                        <a:pt x="114393" y="57181"/>
                      </a:cubicBezTo>
                      <a:cubicBezTo>
                        <a:pt x="114393" y="42024"/>
                        <a:pt x="108372" y="27487"/>
                        <a:pt x="97655" y="16770"/>
                      </a:cubicBezTo>
                      <a:cubicBezTo>
                        <a:pt x="86937" y="6052"/>
                        <a:pt x="72400" y="31"/>
                        <a:pt x="57243" y="31"/>
                      </a:cubicBezTo>
                      <a:cubicBezTo>
                        <a:pt x="42087" y="31"/>
                        <a:pt x="27549" y="6052"/>
                        <a:pt x="16832" y="16770"/>
                      </a:cubicBezTo>
                      <a:cubicBezTo>
                        <a:pt x="6115" y="27487"/>
                        <a:pt x="93" y="42024"/>
                        <a:pt x="93" y="57181"/>
                      </a:cubicBezTo>
                      <a:cubicBezTo>
                        <a:pt x="93" y="72337"/>
                        <a:pt x="6115" y="86875"/>
                        <a:pt x="16832" y="97592"/>
                      </a:cubicBezTo>
                      <a:cubicBezTo>
                        <a:pt x="27549" y="108309"/>
                        <a:pt x="42087" y="114331"/>
                        <a:pt x="57243" y="114331"/>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46" name="Freeform: Shape 45">
                  <a:extLst>
                    <a:ext uri="{FF2B5EF4-FFF2-40B4-BE49-F238E27FC236}">
                      <a16:creationId xmlns:a16="http://schemas.microsoft.com/office/drawing/2014/main" id="{83D2B447-8D58-4F73-B6CA-A8CC31090745}"/>
                    </a:ext>
                  </a:extLst>
                </p:cNvPr>
                <p:cNvSpPr/>
                <p:nvPr/>
              </p:nvSpPr>
              <p:spPr>
                <a:xfrm>
                  <a:off x="5719263" y="1320113"/>
                  <a:ext cx="114300" cy="114300"/>
                </a:xfrm>
                <a:custGeom>
                  <a:avLst/>
                  <a:gdLst>
                    <a:gd name="connsiteX0" fmla="*/ 57245 w 114300"/>
                    <a:gd name="connsiteY0" fmla="*/ 114325 h 114300"/>
                    <a:gd name="connsiteX1" fmla="*/ 97656 w 114300"/>
                    <a:gd name="connsiteY1" fmla="*/ 97586 h 114300"/>
                    <a:gd name="connsiteX2" fmla="*/ 114395 w 114300"/>
                    <a:gd name="connsiteY2" fmla="*/ 57175 h 114300"/>
                    <a:gd name="connsiteX3" fmla="*/ 97656 w 114300"/>
                    <a:gd name="connsiteY3" fmla="*/ 16764 h 114300"/>
                    <a:gd name="connsiteX4" fmla="*/ 57245 w 114300"/>
                    <a:gd name="connsiteY4" fmla="*/ 25 h 114300"/>
                    <a:gd name="connsiteX5" fmla="*/ 16834 w 114300"/>
                    <a:gd name="connsiteY5" fmla="*/ 16764 h 114300"/>
                    <a:gd name="connsiteX6" fmla="*/ 95 w 114300"/>
                    <a:gd name="connsiteY6" fmla="*/ 57175 h 114300"/>
                    <a:gd name="connsiteX7" fmla="*/ 16834 w 114300"/>
                    <a:gd name="connsiteY7" fmla="*/ 97586 h 114300"/>
                    <a:gd name="connsiteX8" fmla="*/ 57245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45" y="114325"/>
                      </a:moveTo>
                      <a:cubicBezTo>
                        <a:pt x="72402" y="114325"/>
                        <a:pt x="86939" y="108303"/>
                        <a:pt x="97656" y="97586"/>
                      </a:cubicBezTo>
                      <a:cubicBezTo>
                        <a:pt x="108374" y="86869"/>
                        <a:pt x="114395" y="72331"/>
                        <a:pt x="114395" y="57175"/>
                      </a:cubicBezTo>
                      <a:cubicBezTo>
                        <a:pt x="114395" y="42018"/>
                        <a:pt x="108374" y="27481"/>
                        <a:pt x="97656" y="16764"/>
                      </a:cubicBezTo>
                      <a:cubicBezTo>
                        <a:pt x="86939" y="6046"/>
                        <a:pt x="72402" y="25"/>
                        <a:pt x="57245" y="25"/>
                      </a:cubicBezTo>
                      <a:cubicBezTo>
                        <a:pt x="42089" y="25"/>
                        <a:pt x="27551" y="6046"/>
                        <a:pt x="16834" y="16764"/>
                      </a:cubicBezTo>
                      <a:cubicBezTo>
                        <a:pt x="6117" y="27481"/>
                        <a:pt x="95" y="42018"/>
                        <a:pt x="95" y="57175"/>
                      </a:cubicBezTo>
                      <a:cubicBezTo>
                        <a:pt x="95" y="72331"/>
                        <a:pt x="6117" y="86869"/>
                        <a:pt x="16834" y="97586"/>
                      </a:cubicBezTo>
                      <a:cubicBezTo>
                        <a:pt x="27551" y="108303"/>
                        <a:pt x="42089" y="114325"/>
                        <a:pt x="57245"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47" name="Freeform: Shape 46">
                  <a:extLst>
                    <a:ext uri="{FF2B5EF4-FFF2-40B4-BE49-F238E27FC236}">
                      <a16:creationId xmlns:a16="http://schemas.microsoft.com/office/drawing/2014/main" id="{C88DF3F5-0D93-4E0A-B7C3-DD88460EF00A}"/>
                    </a:ext>
                  </a:extLst>
                </p:cNvPr>
                <p:cNvSpPr/>
                <p:nvPr/>
              </p:nvSpPr>
              <p:spPr>
                <a:xfrm>
                  <a:off x="6963289" y="1353535"/>
                  <a:ext cx="114300" cy="114300"/>
                </a:xfrm>
                <a:custGeom>
                  <a:avLst/>
                  <a:gdLst>
                    <a:gd name="connsiteX0" fmla="*/ 57311 w 114300"/>
                    <a:gd name="connsiteY0" fmla="*/ 114326 h 114300"/>
                    <a:gd name="connsiteX1" fmla="*/ 97722 w 114300"/>
                    <a:gd name="connsiteY1" fmla="*/ 97588 h 114300"/>
                    <a:gd name="connsiteX2" fmla="*/ 114461 w 114300"/>
                    <a:gd name="connsiteY2" fmla="*/ 57176 h 114300"/>
                    <a:gd name="connsiteX3" fmla="*/ 97722 w 114300"/>
                    <a:gd name="connsiteY3" fmla="*/ 16765 h 114300"/>
                    <a:gd name="connsiteX4" fmla="*/ 57311 w 114300"/>
                    <a:gd name="connsiteY4" fmla="*/ 26 h 114300"/>
                    <a:gd name="connsiteX5" fmla="*/ 16899 w 114300"/>
                    <a:gd name="connsiteY5" fmla="*/ 16765 h 114300"/>
                    <a:gd name="connsiteX6" fmla="*/ 161 w 114300"/>
                    <a:gd name="connsiteY6" fmla="*/ 57176 h 114300"/>
                    <a:gd name="connsiteX7" fmla="*/ 16899 w 114300"/>
                    <a:gd name="connsiteY7" fmla="*/ 97588 h 114300"/>
                    <a:gd name="connsiteX8" fmla="*/ 57311 w 114300"/>
                    <a:gd name="connsiteY8" fmla="*/ 11432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11" y="114326"/>
                      </a:moveTo>
                      <a:cubicBezTo>
                        <a:pt x="72467" y="114326"/>
                        <a:pt x="87005" y="108305"/>
                        <a:pt x="97722" y="97588"/>
                      </a:cubicBezTo>
                      <a:cubicBezTo>
                        <a:pt x="108439" y="86870"/>
                        <a:pt x="114461" y="72333"/>
                        <a:pt x="114461" y="57176"/>
                      </a:cubicBezTo>
                      <a:cubicBezTo>
                        <a:pt x="114461" y="42020"/>
                        <a:pt x="108439" y="27482"/>
                        <a:pt x="97722" y="16765"/>
                      </a:cubicBezTo>
                      <a:cubicBezTo>
                        <a:pt x="87005" y="6048"/>
                        <a:pt x="72467" y="26"/>
                        <a:pt x="57311" y="26"/>
                      </a:cubicBezTo>
                      <a:cubicBezTo>
                        <a:pt x="42154" y="26"/>
                        <a:pt x="27617" y="6048"/>
                        <a:pt x="16899" y="16765"/>
                      </a:cubicBezTo>
                      <a:cubicBezTo>
                        <a:pt x="6182" y="27482"/>
                        <a:pt x="161" y="42020"/>
                        <a:pt x="161" y="57176"/>
                      </a:cubicBezTo>
                      <a:cubicBezTo>
                        <a:pt x="161" y="72333"/>
                        <a:pt x="6182" y="86870"/>
                        <a:pt x="16899" y="97588"/>
                      </a:cubicBezTo>
                      <a:cubicBezTo>
                        <a:pt x="27617" y="108305"/>
                        <a:pt x="42154" y="114326"/>
                        <a:pt x="57311" y="11432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48" name="Freeform: Shape 47">
                  <a:extLst>
                    <a:ext uri="{FF2B5EF4-FFF2-40B4-BE49-F238E27FC236}">
                      <a16:creationId xmlns:a16="http://schemas.microsoft.com/office/drawing/2014/main" id="{F4D18BAB-7208-4068-98F8-7E06F9E522E9}"/>
                    </a:ext>
                  </a:extLst>
                </p:cNvPr>
                <p:cNvSpPr/>
                <p:nvPr/>
              </p:nvSpPr>
              <p:spPr>
                <a:xfrm>
                  <a:off x="6991083" y="1335538"/>
                  <a:ext cx="114300" cy="114300"/>
                </a:xfrm>
                <a:custGeom>
                  <a:avLst/>
                  <a:gdLst>
                    <a:gd name="connsiteX0" fmla="*/ 57312 w 114300"/>
                    <a:gd name="connsiteY0" fmla="*/ 114326 h 114300"/>
                    <a:gd name="connsiteX1" fmla="*/ 97723 w 114300"/>
                    <a:gd name="connsiteY1" fmla="*/ 97587 h 114300"/>
                    <a:gd name="connsiteX2" fmla="*/ 114462 w 114300"/>
                    <a:gd name="connsiteY2" fmla="*/ 57175 h 114300"/>
                    <a:gd name="connsiteX3" fmla="*/ 97723 w 114300"/>
                    <a:gd name="connsiteY3" fmla="*/ 16764 h 114300"/>
                    <a:gd name="connsiteX4" fmla="*/ 57312 w 114300"/>
                    <a:gd name="connsiteY4" fmla="*/ 25 h 114300"/>
                    <a:gd name="connsiteX5" fmla="*/ 16901 w 114300"/>
                    <a:gd name="connsiteY5" fmla="*/ 16764 h 114300"/>
                    <a:gd name="connsiteX6" fmla="*/ 162 w 114300"/>
                    <a:gd name="connsiteY6" fmla="*/ 57175 h 114300"/>
                    <a:gd name="connsiteX7" fmla="*/ 16901 w 114300"/>
                    <a:gd name="connsiteY7" fmla="*/ 97587 h 114300"/>
                    <a:gd name="connsiteX8" fmla="*/ 57312 w 114300"/>
                    <a:gd name="connsiteY8" fmla="*/ 11432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12" y="114326"/>
                      </a:moveTo>
                      <a:cubicBezTo>
                        <a:pt x="72468" y="114326"/>
                        <a:pt x="87006" y="108304"/>
                        <a:pt x="97723" y="97587"/>
                      </a:cubicBezTo>
                      <a:cubicBezTo>
                        <a:pt x="108440" y="86869"/>
                        <a:pt x="114462" y="72332"/>
                        <a:pt x="114462" y="57175"/>
                      </a:cubicBezTo>
                      <a:cubicBezTo>
                        <a:pt x="114462" y="42019"/>
                        <a:pt x="108440" y="27481"/>
                        <a:pt x="97723" y="16764"/>
                      </a:cubicBezTo>
                      <a:cubicBezTo>
                        <a:pt x="87006" y="6047"/>
                        <a:pt x="72468" y="25"/>
                        <a:pt x="57312" y="25"/>
                      </a:cubicBezTo>
                      <a:cubicBezTo>
                        <a:pt x="42156" y="25"/>
                        <a:pt x="27618" y="6047"/>
                        <a:pt x="16901" y="16764"/>
                      </a:cubicBezTo>
                      <a:cubicBezTo>
                        <a:pt x="6184" y="27481"/>
                        <a:pt x="162" y="42019"/>
                        <a:pt x="162" y="57175"/>
                      </a:cubicBezTo>
                      <a:cubicBezTo>
                        <a:pt x="162" y="72332"/>
                        <a:pt x="6184" y="86869"/>
                        <a:pt x="16901" y="97587"/>
                      </a:cubicBezTo>
                      <a:cubicBezTo>
                        <a:pt x="27618" y="108304"/>
                        <a:pt x="42156" y="114326"/>
                        <a:pt x="57312" y="11432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49" name="Freeform: Shape 48">
                  <a:extLst>
                    <a:ext uri="{FF2B5EF4-FFF2-40B4-BE49-F238E27FC236}">
                      <a16:creationId xmlns:a16="http://schemas.microsoft.com/office/drawing/2014/main" id="{F4C12522-811A-43E5-BBC2-7D9AC9DBD90E}"/>
                    </a:ext>
                  </a:extLst>
                </p:cNvPr>
                <p:cNvSpPr/>
                <p:nvPr/>
              </p:nvSpPr>
              <p:spPr>
                <a:xfrm>
                  <a:off x="8429682" y="1718350"/>
                  <a:ext cx="114300" cy="114300"/>
                </a:xfrm>
                <a:custGeom>
                  <a:avLst/>
                  <a:gdLst>
                    <a:gd name="connsiteX0" fmla="*/ 57388 w 114300"/>
                    <a:gd name="connsiteY0" fmla="*/ 114346 h 114300"/>
                    <a:gd name="connsiteX1" fmla="*/ 97799 w 114300"/>
                    <a:gd name="connsiteY1" fmla="*/ 97607 h 114300"/>
                    <a:gd name="connsiteX2" fmla="*/ 114538 w 114300"/>
                    <a:gd name="connsiteY2" fmla="*/ 57196 h 114300"/>
                    <a:gd name="connsiteX3" fmla="*/ 97799 w 114300"/>
                    <a:gd name="connsiteY3" fmla="*/ 16784 h 114300"/>
                    <a:gd name="connsiteX4" fmla="*/ 57388 w 114300"/>
                    <a:gd name="connsiteY4" fmla="*/ 46 h 114300"/>
                    <a:gd name="connsiteX5" fmla="*/ 16976 w 114300"/>
                    <a:gd name="connsiteY5" fmla="*/ 16784 h 114300"/>
                    <a:gd name="connsiteX6" fmla="*/ 238 w 114300"/>
                    <a:gd name="connsiteY6" fmla="*/ 57196 h 114300"/>
                    <a:gd name="connsiteX7" fmla="*/ 16976 w 114300"/>
                    <a:gd name="connsiteY7" fmla="*/ 97607 h 114300"/>
                    <a:gd name="connsiteX8" fmla="*/ 57388 w 114300"/>
                    <a:gd name="connsiteY8" fmla="*/ 11434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88" y="114346"/>
                      </a:moveTo>
                      <a:cubicBezTo>
                        <a:pt x="72544" y="114346"/>
                        <a:pt x="87082" y="108324"/>
                        <a:pt x="97799" y="97607"/>
                      </a:cubicBezTo>
                      <a:cubicBezTo>
                        <a:pt x="108516" y="86890"/>
                        <a:pt x="114538" y="72352"/>
                        <a:pt x="114538" y="57196"/>
                      </a:cubicBezTo>
                      <a:cubicBezTo>
                        <a:pt x="114538" y="42039"/>
                        <a:pt x="108516" y="27502"/>
                        <a:pt x="97799" y="16784"/>
                      </a:cubicBezTo>
                      <a:cubicBezTo>
                        <a:pt x="87082" y="6067"/>
                        <a:pt x="72544" y="46"/>
                        <a:pt x="57388" y="46"/>
                      </a:cubicBezTo>
                      <a:cubicBezTo>
                        <a:pt x="42231" y="46"/>
                        <a:pt x="27694" y="6067"/>
                        <a:pt x="16976" y="16784"/>
                      </a:cubicBezTo>
                      <a:cubicBezTo>
                        <a:pt x="6259" y="27502"/>
                        <a:pt x="238" y="42039"/>
                        <a:pt x="238" y="57196"/>
                      </a:cubicBezTo>
                      <a:cubicBezTo>
                        <a:pt x="238" y="72352"/>
                        <a:pt x="6259" y="86890"/>
                        <a:pt x="16976" y="97607"/>
                      </a:cubicBezTo>
                      <a:cubicBezTo>
                        <a:pt x="27694" y="108324"/>
                        <a:pt x="42231" y="114346"/>
                        <a:pt x="57388" y="11434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50" name="Freeform: Shape 49">
                  <a:extLst>
                    <a:ext uri="{FF2B5EF4-FFF2-40B4-BE49-F238E27FC236}">
                      <a16:creationId xmlns:a16="http://schemas.microsoft.com/office/drawing/2014/main" id="{E9C9CCDB-C2F4-4B32-8C1F-B41A4DA5968B}"/>
                    </a:ext>
                  </a:extLst>
                </p:cNvPr>
                <p:cNvSpPr/>
                <p:nvPr/>
              </p:nvSpPr>
              <p:spPr>
                <a:xfrm>
                  <a:off x="6839159" y="1498099"/>
                  <a:ext cx="114300" cy="114300"/>
                </a:xfrm>
                <a:custGeom>
                  <a:avLst/>
                  <a:gdLst>
                    <a:gd name="connsiteX0" fmla="*/ 57304 w 114300"/>
                    <a:gd name="connsiteY0" fmla="*/ 114334 h 114300"/>
                    <a:gd name="connsiteX1" fmla="*/ 97715 w 114300"/>
                    <a:gd name="connsiteY1" fmla="*/ 97595 h 114300"/>
                    <a:gd name="connsiteX2" fmla="*/ 114454 w 114300"/>
                    <a:gd name="connsiteY2" fmla="*/ 57184 h 114300"/>
                    <a:gd name="connsiteX3" fmla="*/ 97715 w 114300"/>
                    <a:gd name="connsiteY3" fmla="*/ 16773 h 114300"/>
                    <a:gd name="connsiteX4" fmla="*/ 57304 w 114300"/>
                    <a:gd name="connsiteY4" fmla="*/ 34 h 114300"/>
                    <a:gd name="connsiteX5" fmla="*/ 16893 w 114300"/>
                    <a:gd name="connsiteY5" fmla="*/ 16773 h 114300"/>
                    <a:gd name="connsiteX6" fmla="*/ 154 w 114300"/>
                    <a:gd name="connsiteY6" fmla="*/ 57184 h 114300"/>
                    <a:gd name="connsiteX7" fmla="*/ 16893 w 114300"/>
                    <a:gd name="connsiteY7" fmla="*/ 97595 h 114300"/>
                    <a:gd name="connsiteX8" fmla="*/ 57304 w 114300"/>
                    <a:gd name="connsiteY8" fmla="*/ 11433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04" y="114334"/>
                      </a:moveTo>
                      <a:cubicBezTo>
                        <a:pt x="72460" y="114334"/>
                        <a:pt x="86998" y="108312"/>
                        <a:pt x="97715" y="97595"/>
                      </a:cubicBezTo>
                      <a:cubicBezTo>
                        <a:pt x="108432" y="86878"/>
                        <a:pt x="114454" y="72340"/>
                        <a:pt x="114454" y="57184"/>
                      </a:cubicBezTo>
                      <a:cubicBezTo>
                        <a:pt x="114454" y="42028"/>
                        <a:pt x="108432" y="27490"/>
                        <a:pt x="97715" y="16773"/>
                      </a:cubicBezTo>
                      <a:cubicBezTo>
                        <a:pt x="86998" y="6056"/>
                        <a:pt x="72460" y="34"/>
                        <a:pt x="57304" y="34"/>
                      </a:cubicBezTo>
                      <a:cubicBezTo>
                        <a:pt x="42148" y="34"/>
                        <a:pt x="27610" y="6056"/>
                        <a:pt x="16893" y="16773"/>
                      </a:cubicBezTo>
                      <a:cubicBezTo>
                        <a:pt x="6176" y="27490"/>
                        <a:pt x="154" y="42028"/>
                        <a:pt x="154" y="57184"/>
                      </a:cubicBezTo>
                      <a:cubicBezTo>
                        <a:pt x="154" y="72340"/>
                        <a:pt x="6176" y="86878"/>
                        <a:pt x="16893" y="97595"/>
                      </a:cubicBezTo>
                      <a:cubicBezTo>
                        <a:pt x="27610" y="108312"/>
                        <a:pt x="42148" y="114334"/>
                        <a:pt x="57304" y="11433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51" name="Freeform: Shape 50">
                  <a:extLst>
                    <a:ext uri="{FF2B5EF4-FFF2-40B4-BE49-F238E27FC236}">
                      <a16:creationId xmlns:a16="http://schemas.microsoft.com/office/drawing/2014/main" id="{97344B2B-D35B-461C-9F11-822588BF46C6}"/>
                    </a:ext>
                  </a:extLst>
                </p:cNvPr>
                <p:cNvSpPr/>
                <p:nvPr/>
              </p:nvSpPr>
              <p:spPr>
                <a:xfrm>
                  <a:off x="6808355" y="1326162"/>
                  <a:ext cx="114300" cy="114300"/>
                </a:xfrm>
                <a:custGeom>
                  <a:avLst/>
                  <a:gdLst>
                    <a:gd name="connsiteX0" fmla="*/ 57302 w 114300"/>
                    <a:gd name="connsiteY0" fmla="*/ 114325 h 114300"/>
                    <a:gd name="connsiteX1" fmla="*/ 97714 w 114300"/>
                    <a:gd name="connsiteY1" fmla="*/ 97586 h 114300"/>
                    <a:gd name="connsiteX2" fmla="*/ 114452 w 114300"/>
                    <a:gd name="connsiteY2" fmla="*/ 57175 h 114300"/>
                    <a:gd name="connsiteX3" fmla="*/ 97714 w 114300"/>
                    <a:gd name="connsiteY3" fmla="*/ 16764 h 114300"/>
                    <a:gd name="connsiteX4" fmla="*/ 57302 w 114300"/>
                    <a:gd name="connsiteY4" fmla="*/ 25 h 114300"/>
                    <a:gd name="connsiteX5" fmla="*/ 16891 w 114300"/>
                    <a:gd name="connsiteY5" fmla="*/ 16764 h 114300"/>
                    <a:gd name="connsiteX6" fmla="*/ 152 w 114300"/>
                    <a:gd name="connsiteY6" fmla="*/ 57175 h 114300"/>
                    <a:gd name="connsiteX7" fmla="*/ 16891 w 114300"/>
                    <a:gd name="connsiteY7" fmla="*/ 97586 h 114300"/>
                    <a:gd name="connsiteX8" fmla="*/ 57302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02" y="114325"/>
                      </a:moveTo>
                      <a:cubicBezTo>
                        <a:pt x="72459" y="114325"/>
                        <a:pt x="86996" y="108303"/>
                        <a:pt x="97714" y="97586"/>
                      </a:cubicBezTo>
                      <a:cubicBezTo>
                        <a:pt x="108431" y="86869"/>
                        <a:pt x="114452" y="72331"/>
                        <a:pt x="114452" y="57175"/>
                      </a:cubicBezTo>
                      <a:cubicBezTo>
                        <a:pt x="114452" y="42019"/>
                        <a:pt x="108431" y="27481"/>
                        <a:pt x="97714" y="16764"/>
                      </a:cubicBezTo>
                      <a:cubicBezTo>
                        <a:pt x="86996" y="6047"/>
                        <a:pt x="72459" y="25"/>
                        <a:pt x="57302" y="25"/>
                      </a:cubicBezTo>
                      <a:cubicBezTo>
                        <a:pt x="42146" y="25"/>
                        <a:pt x="27608" y="6047"/>
                        <a:pt x="16891" y="16764"/>
                      </a:cubicBezTo>
                      <a:cubicBezTo>
                        <a:pt x="6174" y="27481"/>
                        <a:pt x="152" y="42019"/>
                        <a:pt x="152" y="57175"/>
                      </a:cubicBezTo>
                      <a:cubicBezTo>
                        <a:pt x="152" y="72331"/>
                        <a:pt x="6174" y="86869"/>
                        <a:pt x="16891" y="97586"/>
                      </a:cubicBezTo>
                      <a:cubicBezTo>
                        <a:pt x="27608" y="108303"/>
                        <a:pt x="42146" y="114325"/>
                        <a:pt x="57302"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52" name="Freeform: Shape 51">
                  <a:extLst>
                    <a:ext uri="{FF2B5EF4-FFF2-40B4-BE49-F238E27FC236}">
                      <a16:creationId xmlns:a16="http://schemas.microsoft.com/office/drawing/2014/main" id="{3916403F-7988-4C68-B1D3-15D83F12FAEF}"/>
                    </a:ext>
                  </a:extLst>
                </p:cNvPr>
                <p:cNvSpPr/>
                <p:nvPr/>
              </p:nvSpPr>
              <p:spPr>
                <a:xfrm>
                  <a:off x="7210558" y="1480893"/>
                  <a:ext cx="114300" cy="114300"/>
                </a:xfrm>
                <a:custGeom>
                  <a:avLst/>
                  <a:gdLst>
                    <a:gd name="connsiteX0" fmla="*/ 57324 w 114300"/>
                    <a:gd name="connsiteY0" fmla="*/ 114333 h 114300"/>
                    <a:gd name="connsiteX1" fmla="*/ 97735 w 114300"/>
                    <a:gd name="connsiteY1" fmla="*/ 97594 h 114300"/>
                    <a:gd name="connsiteX2" fmla="*/ 114474 w 114300"/>
                    <a:gd name="connsiteY2" fmla="*/ 57183 h 114300"/>
                    <a:gd name="connsiteX3" fmla="*/ 97735 w 114300"/>
                    <a:gd name="connsiteY3" fmla="*/ 16772 h 114300"/>
                    <a:gd name="connsiteX4" fmla="*/ 57324 w 114300"/>
                    <a:gd name="connsiteY4" fmla="*/ 33 h 114300"/>
                    <a:gd name="connsiteX5" fmla="*/ 16912 w 114300"/>
                    <a:gd name="connsiteY5" fmla="*/ 16772 h 114300"/>
                    <a:gd name="connsiteX6" fmla="*/ 174 w 114300"/>
                    <a:gd name="connsiteY6" fmla="*/ 57183 h 114300"/>
                    <a:gd name="connsiteX7" fmla="*/ 16912 w 114300"/>
                    <a:gd name="connsiteY7" fmla="*/ 97594 h 114300"/>
                    <a:gd name="connsiteX8" fmla="*/ 57324 w 114300"/>
                    <a:gd name="connsiteY8" fmla="*/ 11433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24" y="114333"/>
                      </a:moveTo>
                      <a:cubicBezTo>
                        <a:pt x="72480" y="114333"/>
                        <a:pt x="87018" y="108311"/>
                        <a:pt x="97735" y="97594"/>
                      </a:cubicBezTo>
                      <a:cubicBezTo>
                        <a:pt x="108452" y="86877"/>
                        <a:pt x="114474" y="72339"/>
                        <a:pt x="114474" y="57183"/>
                      </a:cubicBezTo>
                      <a:cubicBezTo>
                        <a:pt x="114474" y="42027"/>
                        <a:pt x="108452" y="27489"/>
                        <a:pt x="97735" y="16772"/>
                      </a:cubicBezTo>
                      <a:cubicBezTo>
                        <a:pt x="87018" y="6055"/>
                        <a:pt x="72480" y="33"/>
                        <a:pt x="57324" y="33"/>
                      </a:cubicBezTo>
                      <a:cubicBezTo>
                        <a:pt x="42167" y="33"/>
                        <a:pt x="27630" y="6055"/>
                        <a:pt x="16912" y="16772"/>
                      </a:cubicBezTo>
                      <a:cubicBezTo>
                        <a:pt x="6195" y="27489"/>
                        <a:pt x="174" y="42027"/>
                        <a:pt x="174" y="57183"/>
                      </a:cubicBezTo>
                      <a:cubicBezTo>
                        <a:pt x="174" y="72339"/>
                        <a:pt x="6195" y="86877"/>
                        <a:pt x="16912" y="97594"/>
                      </a:cubicBezTo>
                      <a:cubicBezTo>
                        <a:pt x="27630" y="108311"/>
                        <a:pt x="42167" y="114333"/>
                        <a:pt x="57324" y="11433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53" name="Freeform: Shape 52">
                  <a:extLst>
                    <a:ext uri="{FF2B5EF4-FFF2-40B4-BE49-F238E27FC236}">
                      <a16:creationId xmlns:a16="http://schemas.microsoft.com/office/drawing/2014/main" id="{054734E2-35D5-4C5B-8A18-F5ABC4C34592}"/>
                    </a:ext>
                  </a:extLst>
                </p:cNvPr>
                <p:cNvSpPr/>
                <p:nvPr/>
              </p:nvSpPr>
              <p:spPr>
                <a:xfrm>
                  <a:off x="11227993" y="1985290"/>
                  <a:ext cx="114300" cy="114300"/>
                </a:xfrm>
                <a:custGeom>
                  <a:avLst/>
                  <a:gdLst>
                    <a:gd name="connsiteX0" fmla="*/ 57534 w 114300"/>
                    <a:gd name="connsiteY0" fmla="*/ 114360 h 114300"/>
                    <a:gd name="connsiteX1" fmla="*/ 97946 w 114300"/>
                    <a:gd name="connsiteY1" fmla="*/ 97621 h 114300"/>
                    <a:gd name="connsiteX2" fmla="*/ 114684 w 114300"/>
                    <a:gd name="connsiteY2" fmla="*/ 57210 h 114300"/>
                    <a:gd name="connsiteX3" fmla="*/ 97946 w 114300"/>
                    <a:gd name="connsiteY3" fmla="*/ 16798 h 114300"/>
                    <a:gd name="connsiteX4" fmla="*/ 57534 w 114300"/>
                    <a:gd name="connsiteY4" fmla="*/ 60 h 114300"/>
                    <a:gd name="connsiteX5" fmla="*/ 17123 w 114300"/>
                    <a:gd name="connsiteY5" fmla="*/ 16798 h 114300"/>
                    <a:gd name="connsiteX6" fmla="*/ 384 w 114300"/>
                    <a:gd name="connsiteY6" fmla="*/ 57210 h 114300"/>
                    <a:gd name="connsiteX7" fmla="*/ 17123 w 114300"/>
                    <a:gd name="connsiteY7" fmla="*/ 97621 h 114300"/>
                    <a:gd name="connsiteX8" fmla="*/ 57534 w 114300"/>
                    <a:gd name="connsiteY8" fmla="*/ 11436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34" y="114360"/>
                      </a:moveTo>
                      <a:cubicBezTo>
                        <a:pt x="72691" y="114360"/>
                        <a:pt x="87228" y="108338"/>
                        <a:pt x="97946" y="97621"/>
                      </a:cubicBezTo>
                      <a:cubicBezTo>
                        <a:pt x="108663" y="86904"/>
                        <a:pt x="114684" y="72366"/>
                        <a:pt x="114684" y="57210"/>
                      </a:cubicBezTo>
                      <a:cubicBezTo>
                        <a:pt x="114684" y="42053"/>
                        <a:pt x="108663" y="27516"/>
                        <a:pt x="97946" y="16798"/>
                      </a:cubicBezTo>
                      <a:cubicBezTo>
                        <a:pt x="87228" y="6081"/>
                        <a:pt x="72691" y="60"/>
                        <a:pt x="57534" y="60"/>
                      </a:cubicBezTo>
                      <a:cubicBezTo>
                        <a:pt x="42378" y="60"/>
                        <a:pt x="27840" y="6081"/>
                        <a:pt x="17123" y="16798"/>
                      </a:cubicBezTo>
                      <a:cubicBezTo>
                        <a:pt x="6406" y="27516"/>
                        <a:pt x="384" y="42053"/>
                        <a:pt x="384" y="57210"/>
                      </a:cubicBezTo>
                      <a:cubicBezTo>
                        <a:pt x="384" y="72366"/>
                        <a:pt x="6406" y="86904"/>
                        <a:pt x="17123" y="97621"/>
                      </a:cubicBezTo>
                      <a:cubicBezTo>
                        <a:pt x="27840" y="108338"/>
                        <a:pt x="42378" y="114360"/>
                        <a:pt x="57534" y="114360"/>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54" name="Freeform: Shape 53">
                  <a:extLst>
                    <a:ext uri="{FF2B5EF4-FFF2-40B4-BE49-F238E27FC236}">
                      <a16:creationId xmlns:a16="http://schemas.microsoft.com/office/drawing/2014/main" id="{6BA04CE1-3241-4E3A-BA3D-607E8E216E2C}"/>
                    </a:ext>
                  </a:extLst>
                </p:cNvPr>
                <p:cNvSpPr/>
                <p:nvPr/>
              </p:nvSpPr>
              <p:spPr>
                <a:xfrm>
                  <a:off x="10807503" y="1749397"/>
                  <a:ext cx="114300" cy="114300"/>
                </a:xfrm>
                <a:custGeom>
                  <a:avLst/>
                  <a:gdLst>
                    <a:gd name="connsiteX0" fmla="*/ 57512 w 114300"/>
                    <a:gd name="connsiteY0" fmla="*/ 114347 h 114300"/>
                    <a:gd name="connsiteX1" fmla="*/ 97923 w 114300"/>
                    <a:gd name="connsiteY1" fmla="*/ 97608 h 114300"/>
                    <a:gd name="connsiteX2" fmla="*/ 114662 w 114300"/>
                    <a:gd name="connsiteY2" fmla="*/ 57197 h 114300"/>
                    <a:gd name="connsiteX3" fmla="*/ 97923 w 114300"/>
                    <a:gd name="connsiteY3" fmla="*/ 16786 h 114300"/>
                    <a:gd name="connsiteX4" fmla="*/ 57512 w 114300"/>
                    <a:gd name="connsiteY4" fmla="*/ 47 h 114300"/>
                    <a:gd name="connsiteX5" fmla="*/ 17101 w 114300"/>
                    <a:gd name="connsiteY5" fmla="*/ 16786 h 114300"/>
                    <a:gd name="connsiteX6" fmla="*/ 362 w 114300"/>
                    <a:gd name="connsiteY6" fmla="*/ 57197 h 114300"/>
                    <a:gd name="connsiteX7" fmla="*/ 17101 w 114300"/>
                    <a:gd name="connsiteY7" fmla="*/ 97608 h 114300"/>
                    <a:gd name="connsiteX8" fmla="*/ 57512 w 114300"/>
                    <a:gd name="connsiteY8" fmla="*/ 11434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12" y="114347"/>
                      </a:moveTo>
                      <a:cubicBezTo>
                        <a:pt x="72669" y="114347"/>
                        <a:pt x="87206" y="108326"/>
                        <a:pt x="97923" y="97608"/>
                      </a:cubicBezTo>
                      <a:cubicBezTo>
                        <a:pt x="108641" y="86891"/>
                        <a:pt x="114662" y="72354"/>
                        <a:pt x="114662" y="57197"/>
                      </a:cubicBezTo>
                      <a:cubicBezTo>
                        <a:pt x="114662" y="42041"/>
                        <a:pt x="108641" y="27503"/>
                        <a:pt x="97923" y="16786"/>
                      </a:cubicBezTo>
                      <a:cubicBezTo>
                        <a:pt x="87206" y="6069"/>
                        <a:pt x="72669" y="47"/>
                        <a:pt x="57512" y="47"/>
                      </a:cubicBezTo>
                      <a:cubicBezTo>
                        <a:pt x="42356" y="47"/>
                        <a:pt x="27818" y="6069"/>
                        <a:pt x="17101" y="16786"/>
                      </a:cubicBezTo>
                      <a:cubicBezTo>
                        <a:pt x="6384" y="27503"/>
                        <a:pt x="362" y="42041"/>
                        <a:pt x="362" y="57197"/>
                      </a:cubicBezTo>
                      <a:cubicBezTo>
                        <a:pt x="362" y="72354"/>
                        <a:pt x="6384" y="86891"/>
                        <a:pt x="17101" y="97608"/>
                      </a:cubicBezTo>
                      <a:cubicBezTo>
                        <a:pt x="27818" y="108326"/>
                        <a:pt x="42356" y="114347"/>
                        <a:pt x="57512" y="11434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55" name="Freeform: Shape 54">
                  <a:extLst>
                    <a:ext uri="{FF2B5EF4-FFF2-40B4-BE49-F238E27FC236}">
                      <a16:creationId xmlns:a16="http://schemas.microsoft.com/office/drawing/2014/main" id="{808BB5D9-D841-4017-8712-BC0B82BFD7B1}"/>
                    </a:ext>
                  </a:extLst>
                </p:cNvPr>
                <p:cNvSpPr/>
                <p:nvPr/>
              </p:nvSpPr>
              <p:spPr>
                <a:xfrm>
                  <a:off x="7532446" y="1628940"/>
                  <a:ext cx="114300" cy="114300"/>
                </a:xfrm>
                <a:custGeom>
                  <a:avLst/>
                  <a:gdLst>
                    <a:gd name="connsiteX0" fmla="*/ 57340 w 114300"/>
                    <a:gd name="connsiteY0" fmla="*/ 114341 h 114300"/>
                    <a:gd name="connsiteX1" fmla="*/ 97752 w 114300"/>
                    <a:gd name="connsiteY1" fmla="*/ 97602 h 114300"/>
                    <a:gd name="connsiteX2" fmla="*/ 114490 w 114300"/>
                    <a:gd name="connsiteY2" fmla="*/ 57191 h 114300"/>
                    <a:gd name="connsiteX3" fmla="*/ 97752 w 114300"/>
                    <a:gd name="connsiteY3" fmla="*/ 16780 h 114300"/>
                    <a:gd name="connsiteX4" fmla="*/ 57340 w 114300"/>
                    <a:gd name="connsiteY4" fmla="*/ 41 h 114300"/>
                    <a:gd name="connsiteX5" fmla="*/ 16929 w 114300"/>
                    <a:gd name="connsiteY5" fmla="*/ 16780 h 114300"/>
                    <a:gd name="connsiteX6" fmla="*/ 190 w 114300"/>
                    <a:gd name="connsiteY6" fmla="*/ 57191 h 114300"/>
                    <a:gd name="connsiteX7" fmla="*/ 16929 w 114300"/>
                    <a:gd name="connsiteY7" fmla="*/ 97602 h 114300"/>
                    <a:gd name="connsiteX8" fmla="*/ 57340 w 114300"/>
                    <a:gd name="connsiteY8" fmla="*/ 114341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40" y="114341"/>
                      </a:moveTo>
                      <a:cubicBezTo>
                        <a:pt x="72497" y="114341"/>
                        <a:pt x="87034" y="108319"/>
                        <a:pt x="97752" y="97602"/>
                      </a:cubicBezTo>
                      <a:cubicBezTo>
                        <a:pt x="108469" y="86885"/>
                        <a:pt x="114490" y="72347"/>
                        <a:pt x="114490" y="57191"/>
                      </a:cubicBezTo>
                      <a:cubicBezTo>
                        <a:pt x="114490" y="42035"/>
                        <a:pt x="108469" y="27497"/>
                        <a:pt x="97752" y="16780"/>
                      </a:cubicBezTo>
                      <a:cubicBezTo>
                        <a:pt x="87034" y="6063"/>
                        <a:pt x="72497" y="41"/>
                        <a:pt x="57340" y="41"/>
                      </a:cubicBezTo>
                      <a:cubicBezTo>
                        <a:pt x="42184" y="41"/>
                        <a:pt x="27646" y="6063"/>
                        <a:pt x="16929" y="16780"/>
                      </a:cubicBezTo>
                      <a:cubicBezTo>
                        <a:pt x="6212" y="27497"/>
                        <a:pt x="190" y="42035"/>
                        <a:pt x="190" y="57191"/>
                      </a:cubicBezTo>
                      <a:cubicBezTo>
                        <a:pt x="190" y="72347"/>
                        <a:pt x="6212" y="86885"/>
                        <a:pt x="16929" y="97602"/>
                      </a:cubicBezTo>
                      <a:cubicBezTo>
                        <a:pt x="27646" y="108319"/>
                        <a:pt x="42184" y="114341"/>
                        <a:pt x="57340" y="114341"/>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56" name="Freeform: Shape 55">
                  <a:extLst>
                    <a:ext uri="{FF2B5EF4-FFF2-40B4-BE49-F238E27FC236}">
                      <a16:creationId xmlns:a16="http://schemas.microsoft.com/office/drawing/2014/main" id="{E237D0AB-1C12-4795-A8DF-976BEB090ABD}"/>
                    </a:ext>
                  </a:extLst>
                </p:cNvPr>
                <p:cNvSpPr/>
                <p:nvPr/>
              </p:nvSpPr>
              <p:spPr>
                <a:xfrm>
                  <a:off x="5750421" y="1354462"/>
                  <a:ext cx="114300" cy="114300"/>
                </a:xfrm>
                <a:custGeom>
                  <a:avLst/>
                  <a:gdLst>
                    <a:gd name="connsiteX0" fmla="*/ 57247 w 114300"/>
                    <a:gd name="connsiteY0" fmla="*/ 114326 h 114300"/>
                    <a:gd name="connsiteX1" fmla="*/ 97658 w 114300"/>
                    <a:gd name="connsiteY1" fmla="*/ 97588 h 114300"/>
                    <a:gd name="connsiteX2" fmla="*/ 114397 w 114300"/>
                    <a:gd name="connsiteY2" fmla="*/ 57176 h 114300"/>
                    <a:gd name="connsiteX3" fmla="*/ 97658 w 114300"/>
                    <a:gd name="connsiteY3" fmla="*/ 16765 h 114300"/>
                    <a:gd name="connsiteX4" fmla="*/ 57247 w 114300"/>
                    <a:gd name="connsiteY4" fmla="*/ 26 h 114300"/>
                    <a:gd name="connsiteX5" fmla="*/ 16836 w 114300"/>
                    <a:gd name="connsiteY5" fmla="*/ 16765 h 114300"/>
                    <a:gd name="connsiteX6" fmla="*/ 97 w 114300"/>
                    <a:gd name="connsiteY6" fmla="*/ 57176 h 114300"/>
                    <a:gd name="connsiteX7" fmla="*/ 16836 w 114300"/>
                    <a:gd name="connsiteY7" fmla="*/ 97588 h 114300"/>
                    <a:gd name="connsiteX8" fmla="*/ 57247 w 114300"/>
                    <a:gd name="connsiteY8" fmla="*/ 11432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47" y="114326"/>
                      </a:moveTo>
                      <a:cubicBezTo>
                        <a:pt x="72403" y="114326"/>
                        <a:pt x="86941" y="108305"/>
                        <a:pt x="97658" y="97588"/>
                      </a:cubicBezTo>
                      <a:cubicBezTo>
                        <a:pt x="108375" y="86870"/>
                        <a:pt x="114397" y="72333"/>
                        <a:pt x="114397" y="57176"/>
                      </a:cubicBezTo>
                      <a:cubicBezTo>
                        <a:pt x="114397" y="42020"/>
                        <a:pt x="108375" y="27482"/>
                        <a:pt x="97658" y="16765"/>
                      </a:cubicBezTo>
                      <a:cubicBezTo>
                        <a:pt x="86941" y="6048"/>
                        <a:pt x="72403" y="26"/>
                        <a:pt x="57247" y="26"/>
                      </a:cubicBezTo>
                      <a:cubicBezTo>
                        <a:pt x="42091" y="26"/>
                        <a:pt x="27553" y="6048"/>
                        <a:pt x="16836" y="16765"/>
                      </a:cubicBezTo>
                      <a:cubicBezTo>
                        <a:pt x="6119" y="27482"/>
                        <a:pt x="97" y="42020"/>
                        <a:pt x="97" y="57176"/>
                      </a:cubicBezTo>
                      <a:cubicBezTo>
                        <a:pt x="97" y="72333"/>
                        <a:pt x="6119" y="86870"/>
                        <a:pt x="16836" y="97588"/>
                      </a:cubicBezTo>
                      <a:cubicBezTo>
                        <a:pt x="27553" y="108305"/>
                        <a:pt x="42091" y="114326"/>
                        <a:pt x="57247" y="11432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57" name="Freeform: Shape 56">
                  <a:extLst>
                    <a:ext uri="{FF2B5EF4-FFF2-40B4-BE49-F238E27FC236}">
                      <a16:creationId xmlns:a16="http://schemas.microsoft.com/office/drawing/2014/main" id="{963E32A7-FF1F-4273-8CDC-C67CB564E646}"/>
                    </a:ext>
                  </a:extLst>
                </p:cNvPr>
                <p:cNvSpPr/>
                <p:nvPr/>
              </p:nvSpPr>
              <p:spPr>
                <a:xfrm>
                  <a:off x="5684241" y="1435829"/>
                  <a:ext cx="114300" cy="114300"/>
                </a:xfrm>
                <a:custGeom>
                  <a:avLst/>
                  <a:gdLst>
                    <a:gd name="connsiteX0" fmla="*/ 57243 w 114300"/>
                    <a:gd name="connsiteY0" fmla="*/ 114331 h 114300"/>
                    <a:gd name="connsiteX1" fmla="*/ 97655 w 114300"/>
                    <a:gd name="connsiteY1" fmla="*/ 97592 h 114300"/>
                    <a:gd name="connsiteX2" fmla="*/ 114393 w 114300"/>
                    <a:gd name="connsiteY2" fmla="*/ 57181 h 114300"/>
                    <a:gd name="connsiteX3" fmla="*/ 97655 w 114300"/>
                    <a:gd name="connsiteY3" fmla="*/ 16770 h 114300"/>
                    <a:gd name="connsiteX4" fmla="*/ 57243 w 114300"/>
                    <a:gd name="connsiteY4" fmla="*/ 31 h 114300"/>
                    <a:gd name="connsiteX5" fmla="*/ 16832 w 114300"/>
                    <a:gd name="connsiteY5" fmla="*/ 16770 h 114300"/>
                    <a:gd name="connsiteX6" fmla="*/ 93 w 114300"/>
                    <a:gd name="connsiteY6" fmla="*/ 57181 h 114300"/>
                    <a:gd name="connsiteX7" fmla="*/ 16832 w 114300"/>
                    <a:gd name="connsiteY7" fmla="*/ 97592 h 114300"/>
                    <a:gd name="connsiteX8" fmla="*/ 57243 w 114300"/>
                    <a:gd name="connsiteY8" fmla="*/ 114331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43" y="114331"/>
                      </a:moveTo>
                      <a:cubicBezTo>
                        <a:pt x="72400" y="114331"/>
                        <a:pt x="86937" y="108309"/>
                        <a:pt x="97655" y="97592"/>
                      </a:cubicBezTo>
                      <a:cubicBezTo>
                        <a:pt x="108372" y="86875"/>
                        <a:pt x="114393" y="72337"/>
                        <a:pt x="114393" y="57181"/>
                      </a:cubicBezTo>
                      <a:cubicBezTo>
                        <a:pt x="114393" y="42024"/>
                        <a:pt x="108372" y="27487"/>
                        <a:pt x="97655" y="16770"/>
                      </a:cubicBezTo>
                      <a:cubicBezTo>
                        <a:pt x="86937" y="6052"/>
                        <a:pt x="72400" y="31"/>
                        <a:pt x="57243" y="31"/>
                      </a:cubicBezTo>
                      <a:cubicBezTo>
                        <a:pt x="42087" y="31"/>
                        <a:pt x="27549" y="6052"/>
                        <a:pt x="16832" y="16770"/>
                      </a:cubicBezTo>
                      <a:cubicBezTo>
                        <a:pt x="6115" y="27487"/>
                        <a:pt x="93" y="42024"/>
                        <a:pt x="93" y="57181"/>
                      </a:cubicBezTo>
                      <a:cubicBezTo>
                        <a:pt x="93" y="72337"/>
                        <a:pt x="6115" y="86875"/>
                        <a:pt x="16832" y="97592"/>
                      </a:cubicBezTo>
                      <a:cubicBezTo>
                        <a:pt x="27549" y="108309"/>
                        <a:pt x="42087" y="114331"/>
                        <a:pt x="57243" y="114331"/>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58" name="Freeform: Shape 57">
                  <a:extLst>
                    <a:ext uri="{FF2B5EF4-FFF2-40B4-BE49-F238E27FC236}">
                      <a16:creationId xmlns:a16="http://schemas.microsoft.com/office/drawing/2014/main" id="{3943D9FD-7D83-4F51-9369-4A7C5AB67286}"/>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59" name="Freeform: Shape 58">
                  <a:extLst>
                    <a:ext uri="{FF2B5EF4-FFF2-40B4-BE49-F238E27FC236}">
                      <a16:creationId xmlns:a16="http://schemas.microsoft.com/office/drawing/2014/main" id="{3AF65900-A57A-4E76-A300-C748276FBE86}"/>
                    </a:ext>
                  </a:extLst>
                </p:cNvPr>
                <p:cNvSpPr/>
                <p:nvPr/>
              </p:nvSpPr>
              <p:spPr>
                <a:xfrm>
                  <a:off x="5872772" y="1360326"/>
                  <a:ext cx="114300" cy="114300"/>
                </a:xfrm>
                <a:custGeom>
                  <a:avLst/>
                  <a:gdLst>
                    <a:gd name="connsiteX0" fmla="*/ 57253 w 114300"/>
                    <a:gd name="connsiteY0" fmla="*/ 114327 h 114300"/>
                    <a:gd name="connsiteX1" fmla="*/ 97664 w 114300"/>
                    <a:gd name="connsiteY1" fmla="*/ 97588 h 114300"/>
                    <a:gd name="connsiteX2" fmla="*/ 114403 w 114300"/>
                    <a:gd name="connsiteY2" fmla="*/ 57177 h 114300"/>
                    <a:gd name="connsiteX3" fmla="*/ 97664 w 114300"/>
                    <a:gd name="connsiteY3" fmla="*/ 16766 h 114300"/>
                    <a:gd name="connsiteX4" fmla="*/ 57253 w 114300"/>
                    <a:gd name="connsiteY4" fmla="*/ 27 h 114300"/>
                    <a:gd name="connsiteX5" fmla="*/ 16842 w 114300"/>
                    <a:gd name="connsiteY5" fmla="*/ 16766 h 114300"/>
                    <a:gd name="connsiteX6" fmla="*/ 103 w 114300"/>
                    <a:gd name="connsiteY6" fmla="*/ 57177 h 114300"/>
                    <a:gd name="connsiteX7" fmla="*/ 16842 w 114300"/>
                    <a:gd name="connsiteY7" fmla="*/ 97588 h 114300"/>
                    <a:gd name="connsiteX8" fmla="*/ 57253 w 114300"/>
                    <a:gd name="connsiteY8" fmla="*/ 11432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53" y="114327"/>
                      </a:moveTo>
                      <a:cubicBezTo>
                        <a:pt x="72410" y="114327"/>
                        <a:pt x="86947" y="108305"/>
                        <a:pt x="97664" y="97588"/>
                      </a:cubicBezTo>
                      <a:cubicBezTo>
                        <a:pt x="108382" y="86871"/>
                        <a:pt x="114403" y="72333"/>
                        <a:pt x="114403" y="57177"/>
                      </a:cubicBezTo>
                      <a:cubicBezTo>
                        <a:pt x="114403" y="42020"/>
                        <a:pt x="108382" y="27483"/>
                        <a:pt x="97664" y="16766"/>
                      </a:cubicBezTo>
                      <a:cubicBezTo>
                        <a:pt x="86947" y="6049"/>
                        <a:pt x="72410" y="27"/>
                        <a:pt x="57253" y="27"/>
                      </a:cubicBezTo>
                      <a:cubicBezTo>
                        <a:pt x="42097" y="27"/>
                        <a:pt x="27559" y="6049"/>
                        <a:pt x="16842" y="16766"/>
                      </a:cubicBezTo>
                      <a:cubicBezTo>
                        <a:pt x="6125" y="27483"/>
                        <a:pt x="103" y="42020"/>
                        <a:pt x="103" y="57177"/>
                      </a:cubicBezTo>
                      <a:cubicBezTo>
                        <a:pt x="103" y="72333"/>
                        <a:pt x="6125" y="86871"/>
                        <a:pt x="16842" y="97588"/>
                      </a:cubicBezTo>
                      <a:cubicBezTo>
                        <a:pt x="27559" y="108305"/>
                        <a:pt x="42097" y="114327"/>
                        <a:pt x="57253" y="11432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60" name="Freeform: Shape 59">
                  <a:extLst>
                    <a:ext uri="{FF2B5EF4-FFF2-40B4-BE49-F238E27FC236}">
                      <a16:creationId xmlns:a16="http://schemas.microsoft.com/office/drawing/2014/main" id="{71D2A0DC-3786-4CAB-86AB-E89648037ECF}"/>
                    </a:ext>
                  </a:extLst>
                </p:cNvPr>
                <p:cNvSpPr/>
                <p:nvPr/>
              </p:nvSpPr>
              <p:spPr>
                <a:xfrm>
                  <a:off x="7280243" y="1414586"/>
                  <a:ext cx="114300" cy="114300"/>
                </a:xfrm>
                <a:custGeom>
                  <a:avLst/>
                  <a:gdLst>
                    <a:gd name="connsiteX0" fmla="*/ 57327 w 114300"/>
                    <a:gd name="connsiteY0" fmla="*/ 114330 h 114300"/>
                    <a:gd name="connsiteX1" fmla="*/ 97738 w 114300"/>
                    <a:gd name="connsiteY1" fmla="*/ 97591 h 114300"/>
                    <a:gd name="connsiteX2" fmla="*/ 114477 w 114300"/>
                    <a:gd name="connsiteY2" fmla="*/ 57180 h 114300"/>
                    <a:gd name="connsiteX3" fmla="*/ 97738 w 114300"/>
                    <a:gd name="connsiteY3" fmla="*/ 16769 h 114300"/>
                    <a:gd name="connsiteX4" fmla="*/ 57327 w 114300"/>
                    <a:gd name="connsiteY4" fmla="*/ 30 h 114300"/>
                    <a:gd name="connsiteX5" fmla="*/ 16916 w 114300"/>
                    <a:gd name="connsiteY5" fmla="*/ 16769 h 114300"/>
                    <a:gd name="connsiteX6" fmla="*/ 177 w 114300"/>
                    <a:gd name="connsiteY6" fmla="*/ 57180 h 114300"/>
                    <a:gd name="connsiteX7" fmla="*/ 16916 w 114300"/>
                    <a:gd name="connsiteY7" fmla="*/ 97591 h 114300"/>
                    <a:gd name="connsiteX8" fmla="*/ 57327 w 114300"/>
                    <a:gd name="connsiteY8" fmla="*/ 11433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27" y="114330"/>
                      </a:moveTo>
                      <a:cubicBezTo>
                        <a:pt x="72484" y="114330"/>
                        <a:pt x="87021" y="108308"/>
                        <a:pt x="97738" y="97591"/>
                      </a:cubicBezTo>
                      <a:cubicBezTo>
                        <a:pt x="108455" y="86874"/>
                        <a:pt x="114477" y="72336"/>
                        <a:pt x="114477" y="57180"/>
                      </a:cubicBezTo>
                      <a:cubicBezTo>
                        <a:pt x="114477" y="42023"/>
                        <a:pt x="108455" y="27486"/>
                        <a:pt x="97738" y="16769"/>
                      </a:cubicBezTo>
                      <a:cubicBezTo>
                        <a:pt x="87021" y="6051"/>
                        <a:pt x="72484" y="30"/>
                        <a:pt x="57327" y="30"/>
                      </a:cubicBezTo>
                      <a:cubicBezTo>
                        <a:pt x="42171" y="30"/>
                        <a:pt x="27633" y="6051"/>
                        <a:pt x="16916" y="16769"/>
                      </a:cubicBezTo>
                      <a:cubicBezTo>
                        <a:pt x="6199" y="27486"/>
                        <a:pt x="177" y="42023"/>
                        <a:pt x="177" y="57180"/>
                      </a:cubicBezTo>
                      <a:cubicBezTo>
                        <a:pt x="177" y="72336"/>
                        <a:pt x="6199" y="86874"/>
                        <a:pt x="16916" y="97591"/>
                      </a:cubicBezTo>
                      <a:cubicBezTo>
                        <a:pt x="27633" y="108308"/>
                        <a:pt x="42171" y="114330"/>
                        <a:pt x="57327" y="114330"/>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61" name="Freeform: Shape 60">
                  <a:extLst>
                    <a:ext uri="{FF2B5EF4-FFF2-40B4-BE49-F238E27FC236}">
                      <a16:creationId xmlns:a16="http://schemas.microsoft.com/office/drawing/2014/main" id="{9D27EEE4-0E27-43A0-A40A-1881C7243540}"/>
                    </a:ext>
                  </a:extLst>
                </p:cNvPr>
                <p:cNvSpPr/>
                <p:nvPr/>
              </p:nvSpPr>
              <p:spPr>
                <a:xfrm>
                  <a:off x="7303636" y="1478583"/>
                  <a:ext cx="114300" cy="114300"/>
                </a:xfrm>
                <a:custGeom>
                  <a:avLst/>
                  <a:gdLst>
                    <a:gd name="connsiteX0" fmla="*/ 57328 w 114300"/>
                    <a:gd name="connsiteY0" fmla="*/ 114333 h 114300"/>
                    <a:gd name="connsiteX1" fmla="*/ 97740 w 114300"/>
                    <a:gd name="connsiteY1" fmla="*/ 97594 h 114300"/>
                    <a:gd name="connsiteX2" fmla="*/ 114478 w 114300"/>
                    <a:gd name="connsiteY2" fmla="*/ 57183 h 114300"/>
                    <a:gd name="connsiteX3" fmla="*/ 97740 w 114300"/>
                    <a:gd name="connsiteY3" fmla="*/ 16772 h 114300"/>
                    <a:gd name="connsiteX4" fmla="*/ 57328 w 114300"/>
                    <a:gd name="connsiteY4" fmla="*/ 33 h 114300"/>
                    <a:gd name="connsiteX5" fmla="*/ 16917 w 114300"/>
                    <a:gd name="connsiteY5" fmla="*/ 16772 h 114300"/>
                    <a:gd name="connsiteX6" fmla="*/ 178 w 114300"/>
                    <a:gd name="connsiteY6" fmla="*/ 57183 h 114300"/>
                    <a:gd name="connsiteX7" fmla="*/ 16917 w 114300"/>
                    <a:gd name="connsiteY7" fmla="*/ 97594 h 114300"/>
                    <a:gd name="connsiteX8" fmla="*/ 57328 w 114300"/>
                    <a:gd name="connsiteY8" fmla="*/ 11433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28" y="114333"/>
                      </a:moveTo>
                      <a:cubicBezTo>
                        <a:pt x="72485" y="114333"/>
                        <a:pt x="87022" y="108311"/>
                        <a:pt x="97740" y="97594"/>
                      </a:cubicBezTo>
                      <a:cubicBezTo>
                        <a:pt x="108457" y="86877"/>
                        <a:pt x="114478" y="72339"/>
                        <a:pt x="114478" y="57183"/>
                      </a:cubicBezTo>
                      <a:cubicBezTo>
                        <a:pt x="114478" y="42027"/>
                        <a:pt x="108457" y="27489"/>
                        <a:pt x="97740" y="16772"/>
                      </a:cubicBezTo>
                      <a:cubicBezTo>
                        <a:pt x="87022" y="6055"/>
                        <a:pt x="72485" y="33"/>
                        <a:pt x="57328" y="33"/>
                      </a:cubicBezTo>
                      <a:cubicBezTo>
                        <a:pt x="42172" y="33"/>
                        <a:pt x="27634" y="6055"/>
                        <a:pt x="16917" y="16772"/>
                      </a:cubicBezTo>
                      <a:cubicBezTo>
                        <a:pt x="6200" y="27489"/>
                        <a:pt x="178" y="42027"/>
                        <a:pt x="178" y="57183"/>
                      </a:cubicBezTo>
                      <a:cubicBezTo>
                        <a:pt x="178" y="72339"/>
                        <a:pt x="6200" y="86877"/>
                        <a:pt x="16917" y="97594"/>
                      </a:cubicBezTo>
                      <a:cubicBezTo>
                        <a:pt x="27634" y="108311"/>
                        <a:pt x="42172" y="114333"/>
                        <a:pt x="57328" y="11433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62" name="Freeform: Shape 61">
                  <a:extLst>
                    <a:ext uri="{FF2B5EF4-FFF2-40B4-BE49-F238E27FC236}">
                      <a16:creationId xmlns:a16="http://schemas.microsoft.com/office/drawing/2014/main" id="{614351B9-ED3C-4719-870E-3DF9282BBFA1}"/>
                    </a:ext>
                  </a:extLst>
                </p:cNvPr>
                <p:cNvSpPr/>
                <p:nvPr/>
              </p:nvSpPr>
              <p:spPr>
                <a:xfrm>
                  <a:off x="7966671" y="1725208"/>
                  <a:ext cx="114300" cy="114300"/>
                </a:xfrm>
                <a:custGeom>
                  <a:avLst/>
                  <a:gdLst>
                    <a:gd name="connsiteX0" fmla="*/ 57363 w 114300"/>
                    <a:gd name="connsiteY0" fmla="*/ 114346 h 114300"/>
                    <a:gd name="connsiteX1" fmla="*/ 97774 w 114300"/>
                    <a:gd name="connsiteY1" fmla="*/ 97607 h 114300"/>
                    <a:gd name="connsiteX2" fmla="*/ 114513 w 114300"/>
                    <a:gd name="connsiteY2" fmla="*/ 57196 h 114300"/>
                    <a:gd name="connsiteX3" fmla="*/ 97774 w 114300"/>
                    <a:gd name="connsiteY3" fmla="*/ 16785 h 114300"/>
                    <a:gd name="connsiteX4" fmla="*/ 57363 w 114300"/>
                    <a:gd name="connsiteY4" fmla="*/ 46 h 114300"/>
                    <a:gd name="connsiteX5" fmla="*/ 16952 w 114300"/>
                    <a:gd name="connsiteY5" fmla="*/ 16785 h 114300"/>
                    <a:gd name="connsiteX6" fmla="*/ 213 w 114300"/>
                    <a:gd name="connsiteY6" fmla="*/ 57196 h 114300"/>
                    <a:gd name="connsiteX7" fmla="*/ 16952 w 114300"/>
                    <a:gd name="connsiteY7" fmla="*/ 97607 h 114300"/>
                    <a:gd name="connsiteX8" fmla="*/ 57363 w 114300"/>
                    <a:gd name="connsiteY8" fmla="*/ 11434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63" y="114346"/>
                      </a:moveTo>
                      <a:cubicBezTo>
                        <a:pt x="72520" y="114346"/>
                        <a:pt x="87057" y="108324"/>
                        <a:pt x="97774" y="97607"/>
                      </a:cubicBezTo>
                      <a:cubicBezTo>
                        <a:pt x="108491" y="86890"/>
                        <a:pt x="114513" y="72352"/>
                        <a:pt x="114513" y="57196"/>
                      </a:cubicBezTo>
                      <a:cubicBezTo>
                        <a:pt x="114513" y="42040"/>
                        <a:pt x="108491" y="27502"/>
                        <a:pt x="97774" y="16785"/>
                      </a:cubicBezTo>
                      <a:cubicBezTo>
                        <a:pt x="87057" y="6068"/>
                        <a:pt x="72520" y="46"/>
                        <a:pt x="57363" y="46"/>
                      </a:cubicBezTo>
                      <a:cubicBezTo>
                        <a:pt x="42207" y="46"/>
                        <a:pt x="27669" y="6068"/>
                        <a:pt x="16952" y="16785"/>
                      </a:cubicBezTo>
                      <a:cubicBezTo>
                        <a:pt x="6235" y="27502"/>
                        <a:pt x="213" y="42040"/>
                        <a:pt x="213" y="57196"/>
                      </a:cubicBezTo>
                      <a:cubicBezTo>
                        <a:pt x="213" y="72352"/>
                        <a:pt x="6235" y="86890"/>
                        <a:pt x="16952" y="97607"/>
                      </a:cubicBezTo>
                      <a:cubicBezTo>
                        <a:pt x="27669" y="108324"/>
                        <a:pt x="42207" y="114346"/>
                        <a:pt x="57363" y="11434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63" name="Freeform: Shape 62">
                  <a:extLst>
                    <a:ext uri="{FF2B5EF4-FFF2-40B4-BE49-F238E27FC236}">
                      <a16:creationId xmlns:a16="http://schemas.microsoft.com/office/drawing/2014/main" id="{83C8262B-0A5A-470A-8151-14ED62D8A958}"/>
                    </a:ext>
                  </a:extLst>
                </p:cNvPr>
                <p:cNvSpPr/>
                <p:nvPr/>
              </p:nvSpPr>
              <p:spPr>
                <a:xfrm>
                  <a:off x="6961955" y="1361631"/>
                  <a:ext cx="114300" cy="114300"/>
                </a:xfrm>
                <a:custGeom>
                  <a:avLst/>
                  <a:gdLst>
                    <a:gd name="connsiteX0" fmla="*/ 57310 w 114300"/>
                    <a:gd name="connsiteY0" fmla="*/ 114327 h 114300"/>
                    <a:gd name="connsiteX1" fmla="*/ 97722 w 114300"/>
                    <a:gd name="connsiteY1" fmla="*/ 97588 h 114300"/>
                    <a:gd name="connsiteX2" fmla="*/ 114460 w 114300"/>
                    <a:gd name="connsiteY2" fmla="*/ 57177 h 114300"/>
                    <a:gd name="connsiteX3" fmla="*/ 97722 w 114300"/>
                    <a:gd name="connsiteY3" fmla="*/ 16766 h 114300"/>
                    <a:gd name="connsiteX4" fmla="*/ 57310 w 114300"/>
                    <a:gd name="connsiteY4" fmla="*/ 27 h 114300"/>
                    <a:gd name="connsiteX5" fmla="*/ 16899 w 114300"/>
                    <a:gd name="connsiteY5" fmla="*/ 16766 h 114300"/>
                    <a:gd name="connsiteX6" fmla="*/ 160 w 114300"/>
                    <a:gd name="connsiteY6" fmla="*/ 57177 h 114300"/>
                    <a:gd name="connsiteX7" fmla="*/ 16899 w 114300"/>
                    <a:gd name="connsiteY7" fmla="*/ 97588 h 114300"/>
                    <a:gd name="connsiteX8" fmla="*/ 57310 w 114300"/>
                    <a:gd name="connsiteY8" fmla="*/ 11432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10" y="114327"/>
                      </a:moveTo>
                      <a:cubicBezTo>
                        <a:pt x="72467" y="114327"/>
                        <a:pt x="87004" y="108305"/>
                        <a:pt x="97722" y="97588"/>
                      </a:cubicBezTo>
                      <a:cubicBezTo>
                        <a:pt x="108439" y="86871"/>
                        <a:pt x="114460" y="72333"/>
                        <a:pt x="114460" y="57177"/>
                      </a:cubicBezTo>
                      <a:cubicBezTo>
                        <a:pt x="114460" y="42021"/>
                        <a:pt x="108439" y="27483"/>
                        <a:pt x="97722" y="16766"/>
                      </a:cubicBezTo>
                      <a:cubicBezTo>
                        <a:pt x="87004" y="6049"/>
                        <a:pt x="72467" y="27"/>
                        <a:pt x="57310" y="27"/>
                      </a:cubicBezTo>
                      <a:cubicBezTo>
                        <a:pt x="42154" y="27"/>
                        <a:pt x="27616" y="6049"/>
                        <a:pt x="16899" y="16766"/>
                      </a:cubicBezTo>
                      <a:cubicBezTo>
                        <a:pt x="6182" y="27483"/>
                        <a:pt x="160" y="42021"/>
                        <a:pt x="160" y="57177"/>
                      </a:cubicBezTo>
                      <a:cubicBezTo>
                        <a:pt x="160" y="72333"/>
                        <a:pt x="6182" y="86871"/>
                        <a:pt x="16899" y="97588"/>
                      </a:cubicBezTo>
                      <a:cubicBezTo>
                        <a:pt x="27616" y="108305"/>
                        <a:pt x="42154" y="114327"/>
                        <a:pt x="57310" y="11432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64" name="Freeform: Shape 63">
                  <a:extLst>
                    <a:ext uri="{FF2B5EF4-FFF2-40B4-BE49-F238E27FC236}">
                      <a16:creationId xmlns:a16="http://schemas.microsoft.com/office/drawing/2014/main" id="{376AEB8A-A082-4455-9563-CBA3D802DCA8}"/>
                    </a:ext>
                  </a:extLst>
                </p:cNvPr>
                <p:cNvSpPr/>
                <p:nvPr/>
              </p:nvSpPr>
              <p:spPr>
                <a:xfrm>
                  <a:off x="6786943" y="1408951"/>
                  <a:ext cx="114300" cy="114300"/>
                </a:xfrm>
                <a:custGeom>
                  <a:avLst/>
                  <a:gdLst>
                    <a:gd name="connsiteX0" fmla="*/ 57301 w 114300"/>
                    <a:gd name="connsiteY0" fmla="*/ 114329 h 114300"/>
                    <a:gd name="connsiteX1" fmla="*/ 97712 w 114300"/>
                    <a:gd name="connsiteY1" fmla="*/ 97590 h 114300"/>
                    <a:gd name="connsiteX2" fmla="*/ 114451 w 114300"/>
                    <a:gd name="connsiteY2" fmla="*/ 57179 h 114300"/>
                    <a:gd name="connsiteX3" fmla="*/ 97712 w 114300"/>
                    <a:gd name="connsiteY3" fmla="*/ 16768 h 114300"/>
                    <a:gd name="connsiteX4" fmla="*/ 57301 w 114300"/>
                    <a:gd name="connsiteY4" fmla="*/ 29 h 114300"/>
                    <a:gd name="connsiteX5" fmla="*/ 16890 w 114300"/>
                    <a:gd name="connsiteY5" fmla="*/ 16768 h 114300"/>
                    <a:gd name="connsiteX6" fmla="*/ 151 w 114300"/>
                    <a:gd name="connsiteY6" fmla="*/ 57179 h 114300"/>
                    <a:gd name="connsiteX7" fmla="*/ 16890 w 114300"/>
                    <a:gd name="connsiteY7" fmla="*/ 97590 h 114300"/>
                    <a:gd name="connsiteX8" fmla="*/ 57301 w 114300"/>
                    <a:gd name="connsiteY8" fmla="*/ 11432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01" y="114329"/>
                      </a:moveTo>
                      <a:cubicBezTo>
                        <a:pt x="72458" y="114329"/>
                        <a:pt x="86995" y="108308"/>
                        <a:pt x="97712" y="97590"/>
                      </a:cubicBezTo>
                      <a:cubicBezTo>
                        <a:pt x="108430" y="86873"/>
                        <a:pt x="114451" y="72336"/>
                        <a:pt x="114451" y="57179"/>
                      </a:cubicBezTo>
                      <a:cubicBezTo>
                        <a:pt x="114451" y="42023"/>
                        <a:pt x="108430" y="27485"/>
                        <a:pt x="97712" y="16768"/>
                      </a:cubicBezTo>
                      <a:cubicBezTo>
                        <a:pt x="86995" y="6051"/>
                        <a:pt x="72458" y="29"/>
                        <a:pt x="57301" y="29"/>
                      </a:cubicBezTo>
                      <a:cubicBezTo>
                        <a:pt x="42145" y="29"/>
                        <a:pt x="27607" y="6051"/>
                        <a:pt x="16890" y="16768"/>
                      </a:cubicBezTo>
                      <a:cubicBezTo>
                        <a:pt x="6173" y="27485"/>
                        <a:pt x="151" y="42023"/>
                        <a:pt x="151" y="57179"/>
                      </a:cubicBezTo>
                      <a:cubicBezTo>
                        <a:pt x="151" y="72336"/>
                        <a:pt x="6173" y="86873"/>
                        <a:pt x="16890" y="97590"/>
                      </a:cubicBezTo>
                      <a:cubicBezTo>
                        <a:pt x="27607" y="108308"/>
                        <a:pt x="42145" y="114329"/>
                        <a:pt x="57301" y="114329"/>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65" name="Freeform: Shape 64">
                  <a:extLst>
                    <a:ext uri="{FF2B5EF4-FFF2-40B4-BE49-F238E27FC236}">
                      <a16:creationId xmlns:a16="http://schemas.microsoft.com/office/drawing/2014/main" id="{23FB5843-543F-4AE9-A20D-4CBABD50AA36}"/>
                    </a:ext>
                  </a:extLst>
                </p:cNvPr>
                <p:cNvSpPr/>
                <p:nvPr/>
              </p:nvSpPr>
              <p:spPr>
                <a:xfrm>
                  <a:off x="7266089" y="1391450"/>
                  <a:ext cx="114300" cy="114300"/>
                </a:xfrm>
                <a:custGeom>
                  <a:avLst/>
                  <a:gdLst>
                    <a:gd name="connsiteX0" fmla="*/ 57326 w 114300"/>
                    <a:gd name="connsiteY0" fmla="*/ 114328 h 114300"/>
                    <a:gd name="connsiteX1" fmla="*/ 97738 w 114300"/>
                    <a:gd name="connsiteY1" fmla="*/ 97590 h 114300"/>
                    <a:gd name="connsiteX2" fmla="*/ 114476 w 114300"/>
                    <a:gd name="connsiteY2" fmla="*/ 57178 h 114300"/>
                    <a:gd name="connsiteX3" fmla="*/ 97738 w 114300"/>
                    <a:gd name="connsiteY3" fmla="*/ 16767 h 114300"/>
                    <a:gd name="connsiteX4" fmla="*/ 57326 w 114300"/>
                    <a:gd name="connsiteY4" fmla="*/ 28 h 114300"/>
                    <a:gd name="connsiteX5" fmla="*/ 16915 w 114300"/>
                    <a:gd name="connsiteY5" fmla="*/ 16767 h 114300"/>
                    <a:gd name="connsiteX6" fmla="*/ 176 w 114300"/>
                    <a:gd name="connsiteY6" fmla="*/ 57178 h 114300"/>
                    <a:gd name="connsiteX7" fmla="*/ 16915 w 114300"/>
                    <a:gd name="connsiteY7" fmla="*/ 97590 h 114300"/>
                    <a:gd name="connsiteX8" fmla="*/ 57326 w 114300"/>
                    <a:gd name="connsiteY8" fmla="*/ 11432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26" y="114328"/>
                      </a:moveTo>
                      <a:cubicBezTo>
                        <a:pt x="72483" y="114328"/>
                        <a:pt x="87020" y="108307"/>
                        <a:pt x="97738" y="97590"/>
                      </a:cubicBezTo>
                      <a:cubicBezTo>
                        <a:pt x="108455" y="86872"/>
                        <a:pt x="114476" y="72335"/>
                        <a:pt x="114476" y="57178"/>
                      </a:cubicBezTo>
                      <a:cubicBezTo>
                        <a:pt x="114476" y="42022"/>
                        <a:pt x="108455" y="27484"/>
                        <a:pt x="97738" y="16767"/>
                      </a:cubicBezTo>
                      <a:cubicBezTo>
                        <a:pt x="87020" y="6050"/>
                        <a:pt x="72483" y="28"/>
                        <a:pt x="57326" y="28"/>
                      </a:cubicBezTo>
                      <a:cubicBezTo>
                        <a:pt x="42170" y="28"/>
                        <a:pt x="27632" y="6050"/>
                        <a:pt x="16915" y="16767"/>
                      </a:cubicBezTo>
                      <a:cubicBezTo>
                        <a:pt x="6198" y="27484"/>
                        <a:pt x="176" y="42022"/>
                        <a:pt x="176" y="57178"/>
                      </a:cubicBezTo>
                      <a:cubicBezTo>
                        <a:pt x="176" y="72335"/>
                        <a:pt x="6198" y="86872"/>
                        <a:pt x="16915" y="97590"/>
                      </a:cubicBezTo>
                      <a:cubicBezTo>
                        <a:pt x="27632" y="108307"/>
                        <a:pt x="42170" y="114328"/>
                        <a:pt x="57326" y="11432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66" name="Freeform: Shape 65">
                  <a:extLst>
                    <a:ext uri="{FF2B5EF4-FFF2-40B4-BE49-F238E27FC236}">
                      <a16:creationId xmlns:a16="http://schemas.microsoft.com/office/drawing/2014/main" id="{D5539EF3-91BA-4332-9AB5-DDAE8617EA95}"/>
                    </a:ext>
                  </a:extLst>
                </p:cNvPr>
                <p:cNvSpPr/>
                <p:nvPr/>
              </p:nvSpPr>
              <p:spPr>
                <a:xfrm>
                  <a:off x="11463528" y="1867248"/>
                  <a:ext cx="114300" cy="114300"/>
                </a:xfrm>
                <a:custGeom>
                  <a:avLst/>
                  <a:gdLst>
                    <a:gd name="connsiteX0" fmla="*/ 57547 w 114300"/>
                    <a:gd name="connsiteY0" fmla="*/ 114353 h 114300"/>
                    <a:gd name="connsiteX1" fmla="*/ 97958 w 114300"/>
                    <a:gd name="connsiteY1" fmla="*/ 97615 h 114300"/>
                    <a:gd name="connsiteX2" fmla="*/ 114697 w 114300"/>
                    <a:gd name="connsiteY2" fmla="*/ 57203 h 114300"/>
                    <a:gd name="connsiteX3" fmla="*/ 97958 w 114300"/>
                    <a:gd name="connsiteY3" fmla="*/ 16792 h 114300"/>
                    <a:gd name="connsiteX4" fmla="*/ 57547 w 114300"/>
                    <a:gd name="connsiteY4" fmla="*/ 53 h 114300"/>
                    <a:gd name="connsiteX5" fmla="*/ 17136 w 114300"/>
                    <a:gd name="connsiteY5" fmla="*/ 16792 h 114300"/>
                    <a:gd name="connsiteX6" fmla="*/ 397 w 114300"/>
                    <a:gd name="connsiteY6" fmla="*/ 57203 h 114300"/>
                    <a:gd name="connsiteX7" fmla="*/ 17136 w 114300"/>
                    <a:gd name="connsiteY7" fmla="*/ 97615 h 114300"/>
                    <a:gd name="connsiteX8" fmla="*/ 57547 w 114300"/>
                    <a:gd name="connsiteY8" fmla="*/ 11435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47" y="114353"/>
                      </a:moveTo>
                      <a:cubicBezTo>
                        <a:pt x="72703" y="114353"/>
                        <a:pt x="87241" y="108332"/>
                        <a:pt x="97958" y="97615"/>
                      </a:cubicBezTo>
                      <a:cubicBezTo>
                        <a:pt x="108675" y="86897"/>
                        <a:pt x="114697" y="72360"/>
                        <a:pt x="114697" y="57203"/>
                      </a:cubicBezTo>
                      <a:cubicBezTo>
                        <a:pt x="114697" y="42047"/>
                        <a:pt x="108675" y="27509"/>
                        <a:pt x="97958" y="16792"/>
                      </a:cubicBezTo>
                      <a:cubicBezTo>
                        <a:pt x="87241" y="6075"/>
                        <a:pt x="72703" y="53"/>
                        <a:pt x="57547" y="53"/>
                      </a:cubicBezTo>
                      <a:cubicBezTo>
                        <a:pt x="42390" y="53"/>
                        <a:pt x="27853" y="6075"/>
                        <a:pt x="17136" y="16792"/>
                      </a:cubicBezTo>
                      <a:cubicBezTo>
                        <a:pt x="6418" y="27509"/>
                        <a:pt x="397" y="42047"/>
                        <a:pt x="397" y="57203"/>
                      </a:cubicBezTo>
                      <a:cubicBezTo>
                        <a:pt x="397" y="72360"/>
                        <a:pt x="6418" y="86897"/>
                        <a:pt x="17136" y="97615"/>
                      </a:cubicBezTo>
                      <a:cubicBezTo>
                        <a:pt x="27853" y="108332"/>
                        <a:pt x="42390" y="114353"/>
                        <a:pt x="57547" y="11435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67" name="Freeform: Shape 66">
                  <a:extLst>
                    <a:ext uri="{FF2B5EF4-FFF2-40B4-BE49-F238E27FC236}">
                      <a16:creationId xmlns:a16="http://schemas.microsoft.com/office/drawing/2014/main" id="{692ACD42-0732-465E-AE88-8F4C4CDD0FA9}"/>
                    </a:ext>
                  </a:extLst>
                </p:cNvPr>
                <p:cNvSpPr/>
                <p:nvPr/>
              </p:nvSpPr>
              <p:spPr>
                <a:xfrm>
                  <a:off x="10906410" y="1749112"/>
                  <a:ext cx="114300" cy="114300"/>
                </a:xfrm>
                <a:custGeom>
                  <a:avLst/>
                  <a:gdLst>
                    <a:gd name="connsiteX0" fmla="*/ 57518 w 114300"/>
                    <a:gd name="connsiteY0" fmla="*/ 114347 h 114300"/>
                    <a:gd name="connsiteX1" fmla="*/ 97929 w 114300"/>
                    <a:gd name="connsiteY1" fmla="*/ 97608 h 114300"/>
                    <a:gd name="connsiteX2" fmla="*/ 114668 w 114300"/>
                    <a:gd name="connsiteY2" fmla="*/ 57197 h 114300"/>
                    <a:gd name="connsiteX3" fmla="*/ 97929 w 114300"/>
                    <a:gd name="connsiteY3" fmla="*/ 16786 h 114300"/>
                    <a:gd name="connsiteX4" fmla="*/ 57518 w 114300"/>
                    <a:gd name="connsiteY4" fmla="*/ 47 h 114300"/>
                    <a:gd name="connsiteX5" fmla="*/ 17106 w 114300"/>
                    <a:gd name="connsiteY5" fmla="*/ 16786 h 114300"/>
                    <a:gd name="connsiteX6" fmla="*/ 368 w 114300"/>
                    <a:gd name="connsiteY6" fmla="*/ 57197 h 114300"/>
                    <a:gd name="connsiteX7" fmla="*/ 17106 w 114300"/>
                    <a:gd name="connsiteY7" fmla="*/ 97608 h 114300"/>
                    <a:gd name="connsiteX8" fmla="*/ 57518 w 114300"/>
                    <a:gd name="connsiteY8" fmla="*/ 11434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18" y="114347"/>
                      </a:moveTo>
                      <a:cubicBezTo>
                        <a:pt x="72674" y="114347"/>
                        <a:pt x="87212" y="108326"/>
                        <a:pt x="97929" y="97608"/>
                      </a:cubicBezTo>
                      <a:cubicBezTo>
                        <a:pt x="108646" y="86891"/>
                        <a:pt x="114668" y="72354"/>
                        <a:pt x="114668" y="57197"/>
                      </a:cubicBezTo>
                      <a:cubicBezTo>
                        <a:pt x="114668" y="42041"/>
                        <a:pt x="108646" y="27503"/>
                        <a:pt x="97929" y="16786"/>
                      </a:cubicBezTo>
                      <a:cubicBezTo>
                        <a:pt x="87212" y="6069"/>
                        <a:pt x="72674" y="47"/>
                        <a:pt x="57518" y="47"/>
                      </a:cubicBezTo>
                      <a:cubicBezTo>
                        <a:pt x="42361" y="47"/>
                        <a:pt x="27824" y="6069"/>
                        <a:pt x="17106" y="16786"/>
                      </a:cubicBezTo>
                      <a:cubicBezTo>
                        <a:pt x="6389" y="27503"/>
                        <a:pt x="368" y="42041"/>
                        <a:pt x="368" y="57197"/>
                      </a:cubicBezTo>
                      <a:cubicBezTo>
                        <a:pt x="368" y="72354"/>
                        <a:pt x="6389" y="86891"/>
                        <a:pt x="17106" y="97608"/>
                      </a:cubicBezTo>
                      <a:cubicBezTo>
                        <a:pt x="27824" y="108326"/>
                        <a:pt x="42361" y="114347"/>
                        <a:pt x="57518" y="11434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68" name="Freeform: Shape 67">
                  <a:extLst>
                    <a:ext uri="{FF2B5EF4-FFF2-40B4-BE49-F238E27FC236}">
                      <a16:creationId xmlns:a16="http://schemas.microsoft.com/office/drawing/2014/main" id="{E696B418-DB99-47BC-AD9C-2557680FA080}"/>
                    </a:ext>
                  </a:extLst>
                </p:cNvPr>
                <p:cNvSpPr/>
                <p:nvPr/>
              </p:nvSpPr>
              <p:spPr>
                <a:xfrm>
                  <a:off x="8067903" y="1808300"/>
                  <a:ext cx="114300" cy="114300"/>
                </a:xfrm>
                <a:custGeom>
                  <a:avLst/>
                  <a:gdLst>
                    <a:gd name="connsiteX0" fmla="*/ 57369 w 114300"/>
                    <a:gd name="connsiteY0" fmla="*/ 114350 h 114300"/>
                    <a:gd name="connsiteX1" fmla="*/ 97780 w 114300"/>
                    <a:gd name="connsiteY1" fmla="*/ 97611 h 114300"/>
                    <a:gd name="connsiteX2" fmla="*/ 114519 w 114300"/>
                    <a:gd name="connsiteY2" fmla="*/ 57200 h 114300"/>
                    <a:gd name="connsiteX3" fmla="*/ 97780 w 114300"/>
                    <a:gd name="connsiteY3" fmla="*/ 16789 h 114300"/>
                    <a:gd name="connsiteX4" fmla="*/ 57369 w 114300"/>
                    <a:gd name="connsiteY4" fmla="*/ 50 h 114300"/>
                    <a:gd name="connsiteX5" fmla="*/ 16957 w 114300"/>
                    <a:gd name="connsiteY5" fmla="*/ 16789 h 114300"/>
                    <a:gd name="connsiteX6" fmla="*/ 219 w 114300"/>
                    <a:gd name="connsiteY6" fmla="*/ 57200 h 114300"/>
                    <a:gd name="connsiteX7" fmla="*/ 16957 w 114300"/>
                    <a:gd name="connsiteY7" fmla="*/ 97611 h 114300"/>
                    <a:gd name="connsiteX8" fmla="*/ 57369 w 114300"/>
                    <a:gd name="connsiteY8" fmla="*/ 1143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69" y="114350"/>
                      </a:moveTo>
                      <a:cubicBezTo>
                        <a:pt x="72525" y="114350"/>
                        <a:pt x="87063" y="108329"/>
                        <a:pt x="97780" y="97611"/>
                      </a:cubicBezTo>
                      <a:cubicBezTo>
                        <a:pt x="108497" y="86894"/>
                        <a:pt x="114519" y="72357"/>
                        <a:pt x="114519" y="57200"/>
                      </a:cubicBezTo>
                      <a:cubicBezTo>
                        <a:pt x="114519" y="42044"/>
                        <a:pt x="108497" y="27506"/>
                        <a:pt x="97780" y="16789"/>
                      </a:cubicBezTo>
                      <a:cubicBezTo>
                        <a:pt x="87063" y="6072"/>
                        <a:pt x="72525" y="50"/>
                        <a:pt x="57369" y="50"/>
                      </a:cubicBezTo>
                      <a:cubicBezTo>
                        <a:pt x="42212" y="50"/>
                        <a:pt x="27675" y="6072"/>
                        <a:pt x="16957" y="16789"/>
                      </a:cubicBezTo>
                      <a:cubicBezTo>
                        <a:pt x="6240" y="27506"/>
                        <a:pt x="219" y="42044"/>
                        <a:pt x="219" y="57200"/>
                      </a:cubicBezTo>
                      <a:cubicBezTo>
                        <a:pt x="219" y="72357"/>
                        <a:pt x="6240" y="86894"/>
                        <a:pt x="16957" y="97611"/>
                      </a:cubicBezTo>
                      <a:cubicBezTo>
                        <a:pt x="27675" y="108329"/>
                        <a:pt x="42212" y="114350"/>
                        <a:pt x="57369" y="114350"/>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69" name="Freeform: Shape 68">
                  <a:extLst>
                    <a:ext uri="{FF2B5EF4-FFF2-40B4-BE49-F238E27FC236}">
                      <a16:creationId xmlns:a16="http://schemas.microsoft.com/office/drawing/2014/main" id="{99B3ABA9-5CEF-4123-906F-E51A62AFEFAC}"/>
                    </a:ext>
                  </a:extLst>
                </p:cNvPr>
                <p:cNvSpPr/>
                <p:nvPr/>
              </p:nvSpPr>
              <p:spPr>
                <a:xfrm>
                  <a:off x="6206832" y="1384348"/>
                  <a:ext cx="114300" cy="114300"/>
                </a:xfrm>
                <a:custGeom>
                  <a:avLst/>
                  <a:gdLst>
                    <a:gd name="connsiteX0" fmla="*/ 57271 w 114300"/>
                    <a:gd name="connsiteY0" fmla="*/ 114328 h 114300"/>
                    <a:gd name="connsiteX1" fmla="*/ 97682 w 114300"/>
                    <a:gd name="connsiteY1" fmla="*/ 97589 h 114300"/>
                    <a:gd name="connsiteX2" fmla="*/ 114421 w 114300"/>
                    <a:gd name="connsiteY2" fmla="*/ 57178 h 114300"/>
                    <a:gd name="connsiteX3" fmla="*/ 97682 w 114300"/>
                    <a:gd name="connsiteY3" fmla="*/ 16767 h 114300"/>
                    <a:gd name="connsiteX4" fmla="*/ 57271 w 114300"/>
                    <a:gd name="connsiteY4" fmla="*/ 28 h 114300"/>
                    <a:gd name="connsiteX5" fmla="*/ 16860 w 114300"/>
                    <a:gd name="connsiteY5" fmla="*/ 16767 h 114300"/>
                    <a:gd name="connsiteX6" fmla="*/ 121 w 114300"/>
                    <a:gd name="connsiteY6" fmla="*/ 57178 h 114300"/>
                    <a:gd name="connsiteX7" fmla="*/ 16860 w 114300"/>
                    <a:gd name="connsiteY7" fmla="*/ 97589 h 114300"/>
                    <a:gd name="connsiteX8" fmla="*/ 57271 w 114300"/>
                    <a:gd name="connsiteY8" fmla="*/ 11432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1" y="114328"/>
                      </a:moveTo>
                      <a:cubicBezTo>
                        <a:pt x="72427" y="114328"/>
                        <a:pt x="86965" y="108306"/>
                        <a:pt x="97682" y="97589"/>
                      </a:cubicBezTo>
                      <a:cubicBezTo>
                        <a:pt x="108399" y="86872"/>
                        <a:pt x="114421" y="72334"/>
                        <a:pt x="114421" y="57178"/>
                      </a:cubicBezTo>
                      <a:cubicBezTo>
                        <a:pt x="114421" y="42022"/>
                        <a:pt x="108399" y="27484"/>
                        <a:pt x="97682" y="16767"/>
                      </a:cubicBezTo>
                      <a:cubicBezTo>
                        <a:pt x="86965" y="6050"/>
                        <a:pt x="72427" y="28"/>
                        <a:pt x="57271" y="28"/>
                      </a:cubicBezTo>
                      <a:cubicBezTo>
                        <a:pt x="42114" y="28"/>
                        <a:pt x="27577" y="6050"/>
                        <a:pt x="16860" y="16767"/>
                      </a:cubicBezTo>
                      <a:cubicBezTo>
                        <a:pt x="6143" y="27484"/>
                        <a:pt x="121" y="42022"/>
                        <a:pt x="121" y="57178"/>
                      </a:cubicBezTo>
                      <a:cubicBezTo>
                        <a:pt x="121" y="72334"/>
                        <a:pt x="6143" y="86872"/>
                        <a:pt x="16860" y="97589"/>
                      </a:cubicBezTo>
                      <a:cubicBezTo>
                        <a:pt x="27577" y="108306"/>
                        <a:pt x="42114" y="114328"/>
                        <a:pt x="57271" y="11432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70" name="Freeform: Shape 69">
                  <a:extLst>
                    <a:ext uri="{FF2B5EF4-FFF2-40B4-BE49-F238E27FC236}">
                      <a16:creationId xmlns:a16="http://schemas.microsoft.com/office/drawing/2014/main" id="{ED2E854B-FE69-40D4-974A-8B29975EF811}"/>
                    </a:ext>
                  </a:extLst>
                </p:cNvPr>
                <p:cNvSpPr/>
                <p:nvPr/>
              </p:nvSpPr>
              <p:spPr>
                <a:xfrm>
                  <a:off x="5719263" y="1320113"/>
                  <a:ext cx="114300" cy="114300"/>
                </a:xfrm>
                <a:custGeom>
                  <a:avLst/>
                  <a:gdLst>
                    <a:gd name="connsiteX0" fmla="*/ 57245 w 114300"/>
                    <a:gd name="connsiteY0" fmla="*/ 114325 h 114300"/>
                    <a:gd name="connsiteX1" fmla="*/ 97656 w 114300"/>
                    <a:gd name="connsiteY1" fmla="*/ 97586 h 114300"/>
                    <a:gd name="connsiteX2" fmla="*/ 114395 w 114300"/>
                    <a:gd name="connsiteY2" fmla="*/ 57175 h 114300"/>
                    <a:gd name="connsiteX3" fmla="*/ 97656 w 114300"/>
                    <a:gd name="connsiteY3" fmla="*/ 16764 h 114300"/>
                    <a:gd name="connsiteX4" fmla="*/ 57245 w 114300"/>
                    <a:gd name="connsiteY4" fmla="*/ 25 h 114300"/>
                    <a:gd name="connsiteX5" fmla="*/ 16834 w 114300"/>
                    <a:gd name="connsiteY5" fmla="*/ 16764 h 114300"/>
                    <a:gd name="connsiteX6" fmla="*/ 95 w 114300"/>
                    <a:gd name="connsiteY6" fmla="*/ 57175 h 114300"/>
                    <a:gd name="connsiteX7" fmla="*/ 16834 w 114300"/>
                    <a:gd name="connsiteY7" fmla="*/ 97586 h 114300"/>
                    <a:gd name="connsiteX8" fmla="*/ 57245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45" y="114325"/>
                      </a:moveTo>
                      <a:cubicBezTo>
                        <a:pt x="72402" y="114325"/>
                        <a:pt x="86939" y="108303"/>
                        <a:pt x="97656" y="97586"/>
                      </a:cubicBezTo>
                      <a:cubicBezTo>
                        <a:pt x="108374" y="86869"/>
                        <a:pt x="114395" y="72331"/>
                        <a:pt x="114395" y="57175"/>
                      </a:cubicBezTo>
                      <a:cubicBezTo>
                        <a:pt x="114395" y="42018"/>
                        <a:pt x="108374" y="27481"/>
                        <a:pt x="97656" y="16764"/>
                      </a:cubicBezTo>
                      <a:cubicBezTo>
                        <a:pt x="86939" y="6046"/>
                        <a:pt x="72402" y="25"/>
                        <a:pt x="57245" y="25"/>
                      </a:cubicBezTo>
                      <a:cubicBezTo>
                        <a:pt x="42089" y="25"/>
                        <a:pt x="27551" y="6046"/>
                        <a:pt x="16834" y="16764"/>
                      </a:cubicBezTo>
                      <a:cubicBezTo>
                        <a:pt x="6117" y="27481"/>
                        <a:pt x="95" y="42018"/>
                        <a:pt x="95" y="57175"/>
                      </a:cubicBezTo>
                      <a:cubicBezTo>
                        <a:pt x="95" y="72331"/>
                        <a:pt x="6117" y="86869"/>
                        <a:pt x="16834" y="97586"/>
                      </a:cubicBezTo>
                      <a:cubicBezTo>
                        <a:pt x="27551" y="108303"/>
                        <a:pt x="42089" y="114325"/>
                        <a:pt x="57245"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71" name="Freeform: Shape 70">
                  <a:extLst>
                    <a:ext uri="{FF2B5EF4-FFF2-40B4-BE49-F238E27FC236}">
                      <a16:creationId xmlns:a16="http://schemas.microsoft.com/office/drawing/2014/main" id="{CB33BACC-A9F6-4C36-A915-C77172754C65}"/>
                    </a:ext>
                  </a:extLst>
                </p:cNvPr>
                <p:cNvSpPr/>
                <p:nvPr/>
              </p:nvSpPr>
              <p:spPr>
                <a:xfrm>
                  <a:off x="5872772" y="1360326"/>
                  <a:ext cx="114300" cy="114300"/>
                </a:xfrm>
                <a:custGeom>
                  <a:avLst/>
                  <a:gdLst>
                    <a:gd name="connsiteX0" fmla="*/ 57253 w 114300"/>
                    <a:gd name="connsiteY0" fmla="*/ 114327 h 114300"/>
                    <a:gd name="connsiteX1" fmla="*/ 97664 w 114300"/>
                    <a:gd name="connsiteY1" fmla="*/ 97588 h 114300"/>
                    <a:gd name="connsiteX2" fmla="*/ 114403 w 114300"/>
                    <a:gd name="connsiteY2" fmla="*/ 57177 h 114300"/>
                    <a:gd name="connsiteX3" fmla="*/ 97664 w 114300"/>
                    <a:gd name="connsiteY3" fmla="*/ 16766 h 114300"/>
                    <a:gd name="connsiteX4" fmla="*/ 57253 w 114300"/>
                    <a:gd name="connsiteY4" fmla="*/ 27 h 114300"/>
                    <a:gd name="connsiteX5" fmla="*/ 16842 w 114300"/>
                    <a:gd name="connsiteY5" fmla="*/ 16766 h 114300"/>
                    <a:gd name="connsiteX6" fmla="*/ 103 w 114300"/>
                    <a:gd name="connsiteY6" fmla="*/ 57177 h 114300"/>
                    <a:gd name="connsiteX7" fmla="*/ 16842 w 114300"/>
                    <a:gd name="connsiteY7" fmla="*/ 97588 h 114300"/>
                    <a:gd name="connsiteX8" fmla="*/ 57253 w 114300"/>
                    <a:gd name="connsiteY8" fmla="*/ 11432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53" y="114327"/>
                      </a:moveTo>
                      <a:cubicBezTo>
                        <a:pt x="72410" y="114327"/>
                        <a:pt x="86947" y="108305"/>
                        <a:pt x="97664" y="97588"/>
                      </a:cubicBezTo>
                      <a:cubicBezTo>
                        <a:pt x="108382" y="86871"/>
                        <a:pt x="114403" y="72333"/>
                        <a:pt x="114403" y="57177"/>
                      </a:cubicBezTo>
                      <a:cubicBezTo>
                        <a:pt x="114403" y="42020"/>
                        <a:pt x="108382" y="27483"/>
                        <a:pt x="97664" y="16766"/>
                      </a:cubicBezTo>
                      <a:cubicBezTo>
                        <a:pt x="86947" y="6049"/>
                        <a:pt x="72410" y="27"/>
                        <a:pt x="57253" y="27"/>
                      </a:cubicBezTo>
                      <a:cubicBezTo>
                        <a:pt x="42097" y="27"/>
                        <a:pt x="27559" y="6049"/>
                        <a:pt x="16842" y="16766"/>
                      </a:cubicBezTo>
                      <a:cubicBezTo>
                        <a:pt x="6125" y="27483"/>
                        <a:pt x="103" y="42020"/>
                        <a:pt x="103" y="57177"/>
                      </a:cubicBezTo>
                      <a:cubicBezTo>
                        <a:pt x="103" y="72333"/>
                        <a:pt x="6125" y="86871"/>
                        <a:pt x="16842" y="97588"/>
                      </a:cubicBezTo>
                      <a:cubicBezTo>
                        <a:pt x="27559" y="108305"/>
                        <a:pt x="42097" y="114327"/>
                        <a:pt x="57253" y="11432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72" name="Freeform: Shape 71">
                  <a:extLst>
                    <a:ext uri="{FF2B5EF4-FFF2-40B4-BE49-F238E27FC236}">
                      <a16:creationId xmlns:a16="http://schemas.microsoft.com/office/drawing/2014/main" id="{F076BB34-12E1-4BCD-BCB8-9B98ACF1B9EC}"/>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73" name="Freeform: Shape 72">
                  <a:extLst>
                    <a:ext uri="{FF2B5EF4-FFF2-40B4-BE49-F238E27FC236}">
                      <a16:creationId xmlns:a16="http://schemas.microsoft.com/office/drawing/2014/main" id="{28E554CA-A818-430A-943A-9514743836D5}"/>
                    </a:ext>
                  </a:extLst>
                </p:cNvPr>
                <p:cNvSpPr/>
                <p:nvPr/>
              </p:nvSpPr>
              <p:spPr>
                <a:xfrm>
                  <a:off x="6548875" y="1335944"/>
                  <a:ext cx="114300" cy="114300"/>
                </a:xfrm>
                <a:custGeom>
                  <a:avLst/>
                  <a:gdLst>
                    <a:gd name="connsiteX0" fmla="*/ 57289 w 114300"/>
                    <a:gd name="connsiteY0" fmla="*/ 114326 h 114300"/>
                    <a:gd name="connsiteX1" fmla="*/ 97700 w 114300"/>
                    <a:gd name="connsiteY1" fmla="*/ 97587 h 114300"/>
                    <a:gd name="connsiteX2" fmla="*/ 114439 w 114300"/>
                    <a:gd name="connsiteY2" fmla="*/ 57176 h 114300"/>
                    <a:gd name="connsiteX3" fmla="*/ 97700 w 114300"/>
                    <a:gd name="connsiteY3" fmla="*/ 16764 h 114300"/>
                    <a:gd name="connsiteX4" fmla="*/ 57289 w 114300"/>
                    <a:gd name="connsiteY4" fmla="*/ 26 h 114300"/>
                    <a:gd name="connsiteX5" fmla="*/ 16878 w 114300"/>
                    <a:gd name="connsiteY5" fmla="*/ 16764 h 114300"/>
                    <a:gd name="connsiteX6" fmla="*/ 139 w 114300"/>
                    <a:gd name="connsiteY6" fmla="*/ 57176 h 114300"/>
                    <a:gd name="connsiteX7" fmla="*/ 16878 w 114300"/>
                    <a:gd name="connsiteY7" fmla="*/ 97587 h 114300"/>
                    <a:gd name="connsiteX8" fmla="*/ 57289 w 114300"/>
                    <a:gd name="connsiteY8" fmla="*/ 11432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89" y="114326"/>
                      </a:moveTo>
                      <a:cubicBezTo>
                        <a:pt x="72445" y="114326"/>
                        <a:pt x="86983" y="108304"/>
                        <a:pt x="97700" y="97587"/>
                      </a:cubicBezTo>
                      <a:cubicBezTo>
                        <a:pt x="108417" y="86870"/>
                        <a:pt x="114439" y="72332"/>
                        <a:pt x="114439" y="57176"/>
                      </a:cubicBezTo>
                      <a:cubicBezTo>
                        <a:pt x="114439" y="42019"/>
                        <a:pt x="108417" y="27482"/>
                        <a:pt x="97700" y="16764"/>
                      </a:cubicBezTo>
                      <a:cubicBezTo>
                        <a:pt x="86983" y="6047"/>
                        <a:pt x="72445" y="26"/>
                        <a:pt x="57289" y="26"/>
                      </a:cubicBezTo>
                      <a:cubicBezTo>
                        <a:pt x="42132" y="26"/>
                        <a:pt x="27595" y="6047"/>
                        <a:pt x="16878" y="16764"/>
                      </a:cubicBezTo>
                      <a:cubicBezTo>
                        <a:pt x="6160" y="27482"/>
                        <a:pt x="139" y="42019"/>
                        <a:pt x="139" y="57176"/>
                      </a:cubicBezTo>
                      <a:cubicBezTo>
                        <a:pt x="139" y="72332"/>
                        <a:pt x="6160" y="86870"/>
                        <a:pt x="16878" y="97587"/>
                      </a:cubicBezTo>
                      <a:cubicBezTo>
                        <a:pt x="27595" y="108304"/>
                        <a:pt x="42132" y="114326"/>
                        <a:pt x="57289" y="11432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74" name="Freeform: Shape 73">
                  <a:extLst>
                    <a:ext uri="{FF2B5EF4-FFF2-40B4-BE49-F238E27FC236}">
                      <a16:creationId xmlns:a16="http://schemas.microsoft.com/office/drawing/2014/main" id="{D76D1D8A-5A9A-4F53-A7AA-FB5BB61E71D0}"/>
                    </a:ext>
                  </a:extLst>
                </p:cNvPr>
                <p:cNvSpPr/>
                <p:nvPr/>
              </p:nvSpPr>
              <p:spPr>
                <a:xfrm>
                  <a:off x="6571678" y="1483985"/>
                  <a:ext cx="114300" cy="114300"/>
                </a:xfrm>
                <a:custGeom>
                  <a:avLst/>
                  <a:gdLst>
                    <a:gd name="connsiteX0" fmla="*/ 57290 w 114300"/>
                    <a:gd name="connsiteY0" fmla="*/ 114333 h 114300"/>
                    <a:gd name="connsiteX1" fmla="*/ 97701 w 114300"/>
                    <a:gd name="connsiteY1" fmla="*/ 97594 h 114300"/>
                    <a:gd name="connsiteX2" fmla="*/ 114440 w 114300"/>
                    <a:gd name="connsiteY2" fmla="*/ 57183 h 114300"/>
                    <a:gd name="connsiteX3" fmla="*/ 97701 w 114300"/>
                    <a:gd name="connsiteY3" fmla="*/ 16772 h 114300"/>
                    <a:gd name="connsiteX4" fmla="*/ 57290 w 114300"/>
                    <a:gd name="connsiteY4" fmla="*/ 33 h 114300"/>
                    <a:gd name="connsiteX5" fmla="*/ 16879 w 114300"/>
                    <a:gd name="connsiteY5" fmla="*/ 16772 h 114300"/>
                    <a:gd name="connsiteX6" fmla="*/ 140 w 114300"/>
                    <a:gd name="connsiteY6" fmla="*/ 57183 h 114300"/>
                    <a:gd name="connsiteX7" fmla="*/ 16879 w 114300"/>
                    <a:gd name="connsiteY7" fmla="*/ 97594 h 114300"/>
                    <a:gd name="connsiteX8" fmla="*/ 57290 w 114300"/>
                    <a:gd name="connsiteY8" fmla="*/ 11433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90" y="114333"/>
                      </a:moveTo>
                      <a:cubicBezTo>
                        <a:pt x="72446" y="114333"/>
                        <a:pt x="86984" y="108312"/>
                        <a:pt x="97701" y="97594"/>
                      </a:cubicBezTo>
                      <a:cubicBezTo>
                        <a:pt x="108418" y="86877"/>
                        <a:pt x="114440" y="72340"/>
                        <a:pt x="114440" y="57183"/>
                      </a:cubicBezTo>
                      <a:cubicBezTo>
                        <a:pt x="114440" y="42027"/>
                        <a:pt x="108418" y="27489"/>
                        <a:pt x="97701" y="16772"/>
                      </a:cubicBezTo>
                      <a:cubicBezTo>
                        <a:pt x="86984" y="6055"/>
                        <a:pt x="72446" y="33"/>
                        <a:pt x="57290" y="33"/>
                      </a:cubicBezTo>
                      <a:cubicBezTo>
                        <a:pt x="42134" y="33"/>
                        <a:pt x="27596" y="6055"/>
                        <a:pt x="16879" y="16772"/>
                      </a:cubicBezTo>
                      <a:cubicBezTo>
                        <a:pt x="6162" y="27489"/>
                        <a:pt x="140" y="42027"/>
                        <a:pt x="140" y="57183"/>
                      </a:cubicBezTo>
                      <a:cubicBezTo>
                        <a:pt x="140" y="72340"/>
                        <a:pt x="6162" y="86877"/>
                        <a:pt x="16879" y="97594"/>
                      </a:cubicBezTo>
                      <a:cubicBezTo>
                        <a:pt x="27596" y="108312"/>
                        <a:pt x="42134" y="114333"/>
                        <a:pt x="57290" y="11433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75" name="Freeform: Shape 74">
                  <a:extLst>
                    <a:ext uri="{FF2B5EF4-FFF2-40B4-BE49-F238E27FC236}">
                      <a16:creationId xmlns:a16="http://schemas.microsoft.com/office/drawing/2014/main" id="{0460CBE6-0048-47F2-90DE-1C92983DF895}"/>
                    </a:ext>
                  </a:extLst>
                </p:cNvPr>
                <p:cNvSpPr/>
                <p:nvPr/>
              </p:nvSpPr>
              <p:spPr>
                <a:xfrm>
                  <a:off x="8674665" y="1652187"/>
                  <a:ext cx="114300" cy="114300"/>
                </a:xfrm>
                <a:custGeom>
                  <a:avLst/>
                  <a:gdLst>
                    <a:gd name="connsiteX0" fmla="*/ 57400 w 114300"/>
                    <a:gd name="connsiteY0" fmla="*/ 114342 h 114300"/>
                    <a:gd name="connsiteX1" fmla="*/ 97812 w 114300"/>
                    <a:gd name="connsiteY1" fmla="*/ 97603 h 114300"/>
                    <a:gd name="connsiteX2" fmla="*/ 114550 w 114300"/>
                    <a:gd name="connsiteY2" fmla="*/ 57192 h 114300"/>
                    <a:gd name="connsiteX3" fmla="*/ 97812 w 114300"/>
                    <a:gd name="connsiteY3" fmla="*/ 16781 h 114300"/>
                    <a:gd name="connsiteX4" fmla="*/ 57400 w 114300"/>
                    <a:gd name="connsiteY4" fmla="*/ 42 h 114300"/>
                    <a:gd name="connsiteX5" fmla="*/ 16989 w 114300"/>
                    <a:gd name="connsiteY5" fmla="*/ 16781 h 114300"/>
                    <a:gd name="connsiteX6" fmla="*/ 250 w 114300"/>
                    <a:gd name="connsiteY6" fmla="*/ 57192 h 114300"/>
                    <a:gd name="connsiteX7" fmla="*/ 16989 w 114300"/>
                    <a:gd name="connsiteY7" fmla="*/ 97603 h 114300"/>
                    <a:gd name="connsiteX8" fmla="*/ 57400 w 114300"/>
                    <a:gd name="connsiteY8" fmla="*/ 11434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00" y="114342"/>
                      </a:moveTo>
                      <a:cubicBezTo>
                        <a:pt x="72557" y="114342"/>
                        <a:pt x="87094" y="108320"/>
                        <a:pt x="97812" y="97603"/>
                      </a:cubicBezTo>
                      <a:cubicBezTo>
                        <a:pt x="108529" y="86886"/>
                        <a:pt x="114550" y="72348"/>
                        <a:pt x="114550" y="57192"/>
                      </a:cubicBezTo>
                      <a:cubicBezTo>
                        <a:pt x="114550" y="42036"/>
                        <a:pt x="108529" y="27498"/>
                        <a:pt x="97812" y="16781"/>
                      </a:cubicBezTo>
                      <a:cubicBezTo>
                        <a:pt x="87094" y="6064"/>
                        <a:pt x="72557" y="42"/>
                        <a:pt x="57400" y="42"/>
                      </a:cubicBezTo>
                      <a:cubicBezTo>
                        <a:pt x="42244" y="42"/>
                        <a:pt x="27706" y="6064"/>
                        <a:pt x="16989" y="16781"/>
                      </a:cubicBezTo>
                      <a:cubicBezTo>
                        <a:pt x="6272" y="27498"/>
                        <a:pt x="250" y="42036"/>
                        <a:pt x="250" y="57192"/>
                      </a:cubicBezTo>
                      <a:cubicBezTo>
                        <a:pt x="250" y="72348"/>
                        <a:pt x="6272" y="86886"/>
                        <a:pt x="16989" y="97603"/>
                      </a:cubicBezTo>
                      <a:cubicBezTo>
                        <a:pt x="27706" y="108320"/>
                        <a:pt x="42244" y="114342"/>
                        <a:pt x="57400" y="114342"/>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76" name="Freeform: Shape 75">
                  <a:extLst>
                    <a:ext uri="{FF2B5EF4-FFF2-40B4-BE49-F238E27FC236}">
                      <a16:creationId xmlns:a16="http://schemas.microsoft.com/office/drawing/2014/main" id="{03087086-256C-4688-9EB4-4AE4ED420925}"/>
                    </a:ext>
                  </a:extLst>
                </p:cNvPr>
                <p:cNvSpPr/>
                <p:nvPr/>
              </p:nvSpPr>
              <p:spPr>
                <a:xfrm>
                  <a:off x="6281470" y="1387284"/>
                  <a:ext cx="114300" cy="114300"/>
                </a:xfrm>
                <a:custGeom>
                  <a:avLst/>
                  <a:gdLst>
                    <a:gd name="connsiteX0" fmla="*/ 57275 w 114300"/>
                    <a:gd name="connsiteY0" fmla="*/ 114328 h 114300"/>
                    <a:gd name="connsiteX1" fmla="*/ 97686 w 114300"/>
                    <a:gd name="connsiteY1" fmla="*/ 97589 h 114300"/>
                    <a:gd name="connsiteX2" fmla="*/ 114425 w 114300"/>
                    <a:gd name="connsiteY2" fmla="*/ 57178 h 114300"/>
                    <a:gd name="connsiteX3" fmla="*/ 97686 w 114300"/>
                    <a:gd name="connsiteY3" fmla="*/ 16767 h 114300"/>
                    <a:gd name="connsiteX4" fmla="*/ 57275 w 114300"/>
                    <a:gd name="connsiteY4" fmla="*/ 28 h 114300"/>
                    <a:gd name="connsiteX5" fmla="*/ 16864 w 114300"/>
                    <a:gd name="connsiteY5" fmla="*/ 16767 h 114300"/>
                    <a:gd name="connsiteX6" fmla="*/ 125 w 114300"/>
                    <a:gd name="connsiteY6" fmla="*/ 57178 h 114300"/>
                    <a:gd name="connsiteX7" fmla="*/ 16864 w 114300"/>
                    <a:gd name="connsiteY7" fmla="*/ 97589 h 114300"/>
                    <a:gd name="connsiteX8" fmla="*/ 57275 w 114300"/>
                    <a:gd name="connsiteY8" fmla="*/ 11432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5" y="114328"/>
                      </a:moveTo>
                      <a:cubicBezTo>
                        <a:pt x="72431" y="114328"/>
                        <a:pt x="86969" y="108307"/>
                        <a:pt x="97686" y="97589"/>
                      </a:cubicBezTo>
                      <a:cubicBezTo>
                        <a:pt x="108403" y="86872"/>
                        <a:pt x="114425" y="72335"/>
                        <a:pt x="114425" y="57178"/>
                      </a:cubicBezTo>
                      <a:cubicBezTo>
                        <a:pt x="114425" y="42022"/>
                        <a:pt x="108403" y="27484"/>
                        <a:pt x="97686" y="16767"/>
                      </a:cubicBezTo>
                      <a:cubicBezTo>
                        <a:pt x="86969" y="6050"/>
                        <a:pt x="72431" y="28"/>
                        <a:pt x="57275" y="28"/>
                      </a:cubicBezTo>
                      <a:cubicBezTo>
                        <a:pt x="42118" y="28"/>
                        <a:pt x="27581" y="6050"/>
                        <a:pt x="16864" y="16767"/>
                      </a:cubicBezTo>
                      <a:cubicBezTo>
                        <a:pt x="6146" y="27484"/>
                        <a:pt x="125" y="42022"/>
                        <a:pt x="125" y="57178"/>
                      </a:cubicBezTo>
                      <a:cubicBezTo>
                        <a:pt x="125" y="72335"/>
                        <a:pt x="6146" y="86872"/>
                        <a:pt x="16864" y="97589"/>
                      </a:cubicBezTo>
                      <a:cubicBezTo>
                        <a:pt x="27581" y="108307"/>
                        <a:pt x="42118" y="114328"/>
                        <a:pt x="57275" y="11432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77" name="Freeform: Shape 76">
                  <a:extLst>
                    <a:ext uri="{FF2B5EF4-FFF2-40B4-BE49-F238E27FC236}">
                      <a16:creationId xmlns:a16="http://schemas.microsoft.com/office/drawing/2014/main" id="{03961A43-53EB-4DAF-93E0-7A259A35A746}"/>
                    </a:ext>
                  </a:extLst>
                </p:cNvPr>
                <p:cNvSpPr/>
                <p:nvPr/>
              </p:nvSpPr>
              <p:spPr>
                <a:xfrm>
                  <a:off x="6229997" y="1325396"/>
                  <a:ext cx="114300" cy="114300"/>
                </a:xfrm>
                <a:custGeom>
                  <a:avLst/>
                  <a:gdLst>
                    <a:gd name="connsiteX0" fmla="*/ 57272 w 114300"/>
                    <a:gd name="connsiteY0" fmla="*/ 114325 h 114300"/>
                    <a:gd name="connsiteX1" fmla="*/ 97683 w 114300"/>
                    <a:gd name="connsiteY1" fmla="*/ 97586 h 114300"/>
                    <a:gd name="connsiteX2" fmla="*/ 114422 w 114300"/>
                    <a:gd name="connsiteY2" fmla="*/ 57175 h 114300"/>
                    <a:gd name="connsiteX3" fmla="*/ 97683 w 114300"/>
                    <a:gd name="connsiteY3" fmla="*/ 16764 h 114300"/>
                    <a:gd name="connsiteX4" fmla="*/ 57272 w 114300"/>
                    <a:gd name="connsiteY4" fmla="*/ 25 h 114300"/>
                    <a:gd name="connsiteX5" fmla="*/ 16861 w 114300"/>
                    <a:gd name="connsiteY5" fmla="*/ 16764 h 114300"/>
                    <a:gd name="connsiteX6" fmla="*/ 122 w 114300"/>
                    <a:gd name="connsiteY6" fmla="*/ 57175 h 114300"/>
                    <a:gd name="connsiteX7" fmla="*/ 16861 w 114300"/>
                    <a:gd name="connsiteY7" fmla="*/ 97586 h 114300"/>
                    <a:gd name="connsiteX8" fmla="*/ 57272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2" y="114325"/>
                      </a:moveTo>
                      <a:cubicBezTo>
                        <a:pt x="72428" y="114325"/>
                        <a:pt x="86966" y="108303"/>
                        <a:pt x="97683" y="97586"/>
                      </a:cubicBezTo>
                      <a:cubicBezTo>
                        <a:pt x="108400" y="86869"/>
                        <a:pt x="114422" y="72331"/>
                        <a:pt x="114422" y="57175"/>
                      </a:cubicBezTo>
                      <a:cubicBezTo>
                        <a:pt x="114422" y="42019"/>
                        <a:pt x="108400" y="27481"/>
                        <a:pt x="97683" y="16764"/>
                      </a:cubicBezTo>
                      <a:cubicBezTo>
                        <a:pt x="86966" y="6047"/>
                        <a:pt x="72428" y="25"/>
                        <a:pt x="57272" y="25"/>
                      </a:cubicBezTo>
                      <a:cubicBezTo>
                        <a:pt x="42116" y="25"/>
                        <a:pt x="27578" y="6047"/>
                        <a:pt x="16861" y="16764"/>
                      </a:cubicBezTo>
                      <a:cubicBezTo>
                        <a:pt x="6144" y="27481"/>
                        <a:pt x="122" y="42019"/>
                        <a:pt x="122" y="57175"/>
                      </a:cubicBezTo>
                      <a:cubicBezTo>
                        <a:pt x="122" y="72331"/>
                        <a:pt x="6144" y="86869"/>
                        <a:pt x="16861" y="97586"/>
                      </a:cubicBezTo>
                      <a:cubicBezTo>
                        <a:pt x="27578" y="108303"/>
                        <a:pt x="42116" y="114325"/>
                        <a:pt x="57272"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78" name="Freeform: Shape 77">
                  <a:extLst>
                    <a:ext uri="{FF2B5EF4-FFF2-40B4-BE49-F238E27FC236}">
                      <a16:creationId xmlns:a16="http://schemas.microsoft.com/office/drawing/2014/main" id="{2B41FB23-CA13-465F-934B-B5C0F06B9C6D}"/>
                    </a:ext>
                  </a:extLst>
                </p:cNvPr>
                <p:cNvSpPr/>
                <p:nvPr/>
              </p:nvSpPr>
              <p:spPr>
                <a:xfrm>
                  <a:off x="6637058" y="1333113"/>
                  <a:ext cx="114300" cy="114300"/>
                </a:xfrm>
                <a:custGeom>
                  <a:avLst/>
                  <a:gdLst>
                    <a:gd name="connsiteX0" fmla="*/ 57293 w 114300"/>
                    <a:gd name="connsiteY0" fmla="*/ 114325 h 114300"/>
                    <a:gd name="connsiteX1" fmla="*/ 97705 w 114300"/>
                    <a:gd name="connsiteY1" fmla="*/ 97587 h 114300"/>
                    <a:gd name="connsiteX2" fmla="*/ 114443 w 114300"/>
                    <a:gd name="connsiteY2" fmla="*/ 57175 h 114300"/>
                    <a:gd name="connsiteX3" fmla="*/ 97705 w 114300"/>
                    <a:gd name="connsiteY3" fmla="*/ 16764 h 114300"/>
                    <a:gd name="connsiteX4" fmla="*/ 57293 w 114300"/>
                    <a:gd name="connsiteY4" fmla="*/ 25 h 114300"/>
                    <a:gd name="connsiteX5" fmla="*/ 16882 w 114300"/>
                    <a:gd name="connsiteY5" fmla="*/ 16764 h 114300"/>
                    <a:gd name="connsiteX6" fmla="*/ 143 w 114300"/>
                    <a:gd name="connsiteY6" fmla="*/ 57175 h 114300"/>
                    <a:gd name="connsiteX7" fmla="*/ 16882 w 114300"/>
                    <a:gd name="connsiteY7" fmla="*/ 97587 h 114300"/>
                    <a:gd name="connsiteX8" fmla="*/ 57293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93" y="114325"/>
                      </a:moveTo>
                      <a:cubicBezTo>
                        <a:pt x="72450" y="114325"/>
                        <a:pt x="86987" y="108304"/>
                        <a:pt x="97705" y="97587"/>
                      </a:cubicBezTo>
                      <a:cubicBezTo>
                        <a:pt x="108422" y="86869"/>
                        <a:pt x="114443" y="72332"/>
                        <a:pt x="114443" y="57175"/>
                      </a:cubicBezTo>
                      <a:cubicBezTo>
                        <a:pt x="114443" y="42019"/>
                        <a:pt x="108422" y="27481"/>
                        <a:pt x="97705" y="16764"/>
                      </a:cubicBezTo>
                      <a:cubicBezTo>
                        <a:pt x="86987" y="6047"/>
                        <a:pt x="72450" y="25"/>
                        <a:pt x="57293" y="25"/>
                      </a:cubicBezTo>
                      <a:cubicBezTo>
                        <a:pt x="42137" y="25"/>
                        <a:pt x="27599" y="6047"/>
                        <a:pt x="16882" y="16764"/>
                      </a:cubicBezTo>
                      <a:cubicBezTo>
                        <a:pt x="6165" y="27481"/>
                        <a:pt x="143" y="42019"/>
                        <a:pt x="143" y="57175"/>
                      </a:cubicBezTo>
                      <a:cubicBezTo>
                        <a:pt x="143" y="72332"/>
                        <a:pt x="6165" y="86869"/>
                        <a:pt x="16882" y="97587"/>
                      </a:cubicBezTo>
                      <a:cubicBezTo>
                        <a:pt x="27599" y="108304"/>
                        <a:pt x="42137" y="114325"/>
                        <a:pt x="57293"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79" name="Freeform: Shape 78">
                  <a:extLst>
                    <a:ext uri="{FF2B5EF4-FFF2-40B4-BE49-F238E27FC236}">
                      <a16:creationId xmlns:a16="http://schemas.microsoft.com/office/drawing/2014/main" id="{FB793276-8471-470D-81ED-3FC27D55FEAC}"/>
                    </a:ext>
                  </a:extLst>
                </p:cNvPr>
                <p:cNvSpPr/>
                <p:nvPr/>
              </p:nvSpPr>
              <p:spPr>
                <a:xfrm>
                  <a:off x="10744885" y="1907711"/>
                  <a:ext cx="114300" cy="114300"/>
                </a:xfrm>
                <a:custGeom>
                  <a:avLst/>
                  <a:gdLst>
                    <a:gd name="connsiteX0" fmla="*/ 57509 w 114300"/>
                    <a:gd name="connsiteY0" fmla="*/ 114356 h 114300"/>
                    <a:gd name="connsiteX1" fmla="*/ 97920 w 114300"/>
                    <a:gd name="connsiteY1" fmla="*/ 97617 h 114300"/>
                    <a:gd name="connsiteX2" fmla="*/ 114659 w 114300"/>
                    <a:gd name="connsiteY2" fmla="*/ 57206 h 114300"/>
                    <a:gd name="connsiteX3" fmla="*/ 97920 w 114300"/>
                    <a:gd name="connsiteY3" fmla="*/ 16794 h 114300"/>
                    <a:gd name="connsiteX4" fmla="*/ 57509 w 114300"/>
                    <a:gd name="connsiteY4" fmla="*/ 56 h 114300"/>
                    <a:gd name="connsiteX5" fmla="*/ 17098 w 114300"/>
                    <a:gd name="connsiteY5" fmla="*/ 16794 h 114300"/>
                    <a:gd name="connsiteX6" fmla="*/ 359 w 114300"/>
                    <a:gd name="connsiteY6" fmla="*/ 57206 h 114300"/>
                    <a:gd name="connsiteX7" fmla="*/ 17098 w 114300"/>
                    <a:gd name="connsiteY7" fmla="*/ 97617 h 114300"/>
                    <a:gd name="connsiteX8" fmla="*/ 57509 w 114300"/>
                    <a:gd name="connsiteY8" fmla="*/ 11435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09" y="114356"/>
                      </a:moveTo>
                      <a:cubicBezTo>
                        <a:pt x="72665" y="114356"/>
                        <a:pt x="87203" y="108334"/>
                        <a:pt x="97920" y="97617"/>
                      </a:cubicBezTo>
                      <a:cubicBezTo>
                        <a:pt x="108637" y="86900"/>
                        <a:pt x="114659" y="72362"/>
                        <a:pt x="114659" y="57206"/>
                      </a:cubicBezTo>
                      <a:cubicBezTo>
                        <a:pt x="114659" y="42049"/>
                        <a:pt x="108637" y="27512"/>
                        <a:pt x="97920" y="16794"/>
                      </a:cubicBezTo>
                      <a:cubicBezTo>
                        <a:pt x="87203" y="6077"/>
                        <a:pt x="72665" y="56"/>
                        <a:pt x="57509" y="56"/>
                      </a:cubicBezTo>
                      <a:cubicBezTo>
                        <a:pt x="42353" y="56"/>
                        <a:pt x="27815" y="6077"/>
                        <a:pt x="17098" y="16794"/>
                      </a:cubicBezTo>
                      <a:cubicBezTo>
                        <a:pt x="6381" y="27512"/>
                        <a:pt x="359" y="42049"/>
                        <a:pt x="359" y="57206"/>
                      </a:cubicBezTo>
                      <a:cubicBezTo>
                        <a:pt x="359" y="72362"/>
                        <a:pt x="6381" y="86900"/>
                        <a:pt x="17098" y="97617"/>
                      </a:cubicBezTo>
                      <a:cubicBezTo>
                        <a:pt x="27815" y="108334"/>
                        <a:pt x="42353" y="114356"/>
                        <a:pt x="57509" y="11435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80" name="Freeform: Shape 79">
                  <a:extLst>
                    <a:ext uri="{FF2B5EF4-FFF2-40B4-BE49-F238E27FC236}">
                      <a16:creationId xmlns:a16="http://schemas.microsoft.com/office/drawing/2014/main" id="{D1C6BDD2-B3CB-4850-8521-61353F048E6B}"/>
                    </a:ext>
                  </a:extLst>
                </p:cNvPr>
                <p:cNvSpPr/>
                <p:nvPr/>
              </p:nvSpPr>
              <p:spPr>
                <a:xfrm>
                  <a:off x="10254214" y="1776203"/>
                  <a:ext cx="114300" cy="114300"/>
                </a:xfrm>
                <a:custGeom>
                  <a:avLst/>
                  <a:gdLst>
                    <a:gd name="connsiteX0" fmla="*/ 57483 w 114300"/>
                    <a:gd name="connsiteY0" fmla="*/ 114349 h 114300"/>
                    <a:gd name="connsiteX1" fmla="*/ 97894 w 114300"/>
                    <a:gd name="connsiteY1" fmla="*/ 97610 h 114300"/>
                    <a:gd name="connsiteX2" fmla="*/ 114633 w 114300"/>
                    <a:gd name="connsiteY2" fmla="*/ 57199 h 114300"/>
                    <a:gd name="connsiteX3" fmla="*/ 97894 w 114300"/>
                    <a:gd name="connsiteY3" fmla="*/ 16787 h 114300"/>
                    <a:gd name="connsiteX4" fmla="*/ 57483 w 114300"/>
                    <a:gd name="connsiteY4" fmla="*/ 49 h 114300"/>
                    <a:gd name="connsiteX5" fmla="*/ 17072 w 114300"/>
                    <a:gd name="connsiteY5" fmla="*/ 16787 h 114300"/>
                    <a:gd name="connsiteX6" fmla="*/ 333 w 114300"/>
                    <a:gd name="connsiteY6" fmla="*/ 57199 h 114300"/>
                    <a:gd name="connsiteX7" fmla="*/ 17072 w 114300"/>
                    <a:gd name="connsiteY7" fmla="*/ 97610 h 114300"/>
                    <a:gd name="connsiteX8" fmla="*/ 57483 w 114300"/>
                    <a:gd name="connsiteY8" fmla="*/ 11434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83" y="114349"/>
                      </a:moveTo>
                      <a:cubicBezTo>
                        <a:pt x="72640" y="114349"/>
                        <a:pt x="87177" y="108327"/>
                        <a:pt x="97894" y="97610"/>
                      </a:cubicBezTo>
                      <a:cubicBezTo>
                        <a:pt x="108612" y="86893"/>
                        <a:pt x="114633" y="72355"/>
                        <a:pt x="114633" y="57199"/>
                      </a:cubicBezTo>
                      <a:cubicBezTo>
                        <a:pt x="114633" y="42042"/>
                        <a:pt x="108612" y="27505"/>
                        <a:pt x="97894" y="16787"/>
                      </a:cubicBezTo>
                      <a:cubicBezTo>
                        <a:pt x="87177" y="6070"/>
                        <a:pt x="72640" y="49"/>
                        <a:pt x="57483" y="49"/>
                      </a:cubicBezTo>
                      <a:cubicBezTo>
                        <a:pt x="42327" y="49"/>
                        <a:pt x="27789" y="6070"/>
                        <a:pt x="17072" y="16787"/>
                      </a:cubicBezTo>
                      <a:cubicBezTo>
                        <a:pt x="6355" y="27505"/>
                        <a:pt x="333" y="42042"/>
                        <a:pt x="333" y="57199"/>
                      </a:cubicBezTo>
                      <a:cubicBezTo>
                        <a:pt x="333" y="72355"/>
                        <a:pt x="6355" y="86893"/>
                        <a:pt x="17072" y="97610"/>
                      </a:cubicBezTo>
                      <a:cubicBezTo>
                        <a:pt x="27789" y="108327"/>
                        <a:pt x="42327" y="114349"/>
                        <a:pt x="57483" y="114349"/>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81" name="Freeform: Shape 80">
                  <a:extLst>
                    <a:ext uri="{FF2B5EF4-FFF2-40B4-BE49-F238E27FC236}">
                      <a16:creationId xmlns:a16="http://schemas.microsoft.com/office/drawing/2014/main" id="{784D4924-B960-49B3-9E04-498DA321940B}"/>
                    </a:ext>
                  </a:extLst>
                </p:cNvPr>
                <p:cNvSpPr/>
                <p:nvPr/>
              </p:nvSpPr>
              <p:spPr>
                <a:xfrm>
                  <a:off x="9216447" y="1832621"/>
                  <a:ext cx="114300" cy="114300"/>
                </a:xfrm>
                <a:custGeom>
                  <a:avLst/>
                  <a:gdLst>
                    <a:gd name="connsiteX0" fmla="*/ 57429 w 114300"/>
                    <a:gd name="connsiteY0" fmla="*/ 114352 h 114300"/>
                    <a:gd name="connsiteX1" fmla="*/ 97840 w 114300"/>
                    <a:gd name="connsiteY1" fmla="*/ 97613 h 114300"/>
                    <a:gd name="connsiteX2" fmla="*/ 114579 w 114300"/>
                    <a:gd name="connsiteY2" fmla="*/ 57202 h 114300"/>
                    <a:gd name="connsiteX3" fmla="*/ 97840 w 114300"/>
                    <a:gd name="connsiteY3" fmla="*/ 16790 h 114300"/>
                    <a:gd name="connsiteX4" fmla="*/ 57429 w 114300"/>
                    <a:gd name="connsiteY4" fmla="*/ 52 h 114300"/>
                    <a:gd name="connsiteX5" fmla="*/ 17018 w 114300"/>
                    <a:gd name="connsiteY5" fmla="*/ 16790 h 114300"/>
                    <a:gd name="connsiteX6" fmla="*/ 279 w 114300"/>
                    <a:gd name="connsiteY6" fmla="*/ 57202 h 114300"/>
                    <a:gd name="connsiteX7" fmla="*/ 17018 w 114300"/>
                    <a:gd name="connsiteY7" fmla="*/ 97613 h 114300"/>
                    <a:gd name="connsiteX8" fmla="*/ 57429 w 114300"/>
                    <a:gd name="connsiteY8" fmla="*/ 11435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9" y="114352"/>
                      </a:moveTo>
                      <a:cubicBezTo>
                        <a:pt x="72585" y="114352"/>
                        <a:pt x="87123" y="108330"/>
                        <a:pt x="97840" y="97613"/>
                      </a:cubicBezTo>
                      <a:cubicBezTo>
                        <a:pt x="108557" y="86896"/>
                        <a:pt x="114579" y="72358"/>
                        <a:pt x="114579" y="57202"/>
                      </a:cubicBezTo>
                      <a:cubicBezTo>
                        <a:pt x="114579" y="42045"/>
                        <a:pt x="108557" y="27508"/>
                        <a:pt x="97840" y="16790"/>
                      </a:cubicBezTo>
                      <a:cubicBezTo>
                        <a:pt x="87123" y="6073"/>
                        <a:pt x="72585" y="52"/>
                        <a:pt x="57429" y="52"/>
                      </a:cubicBezTo>
                      <a:cubicBezTo>
                        <a:pt x="42272" y="52"/>
                        <a:pt x="27735" y="6073"/>
                        <a:pt x="17018" y="16790"/>
                      </a:cubicBezTo>
                      <a:cubicBezTo>
                        <a:pt x="6301" y="27508"/>
                        <a:pt x="279" y="42045"/>
                        <a:pt x="279" y="57202"/>
                      </a:cubicBezTo>
                      <a:cubicBezTo>
                        <a:pt x="279" y="72358"/>
                        <a:pt x="6301" y="86896"/>
                        <a:pt x="17018" y="97613"/>
                      </a:cubicBezTo>
                      <a:cubicBezTo>
                        <a:pt x="27735" y="108330"/>
                        <a:pt x="42272" y="114352"/>
                        <a:pt x="57429" y="114352"/>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82" name="Freeform: Shape 81">
                  <a:extLst>
                    <a:ext uri="{FF2B5EF4-FFF2-40B4-BE49-F238E27FC236}">
                      <a16:creationId xmlns:a16="http://schemas.microsoft.com/office/drawing/2014/main" id="{4A38E4E6-E56F-4943-A17A-6E968BE79B9F}"/>
                    </a:ext>
                  </a:extLst>
                </p:cNvPr>
                <p:cNvSpPr/>
                <p:nvPr/>
              </p:nvSpPr>
              <p:spPr>
                <a:xfrm>
                  <a:off x="7480782" y="1621433"/>
                  <a:ext cx="114300" cy="114300"/>
                </a:xfrm>
                <a:custGeom>
                  <a:avLst/>
                  <a:gdLst>
                    <a:gd name="connsiteX0" fmla="*/ 57338 w 114300"/>
                    <a:gd name="connsiteY0" fmla="*/ 114341 h 114300"/>
                    <a:gd name="connsiteX1" fmla="*/ 97749 w 114300"/>
                    <a:gd name="connsiteY1" fmla="*/ 97602 h 114300"/>
                    <a:gd name="connsiteX2" fmla="*/ 114488 w 114300"/>
                    <a:gd name="connsiteY2" fmla="*/ 57191 h 114300"/>
                    <a:gd name="connsiteX3" fmla="*/ 97749 w 114300"/>
                    <a:gd name="connsiteY3" fmla="*/ 16779 h 114300"/>
                    <a:gd name="connsiteX4" fmla="*/ 57338 w 114300"/>
                    <a:gd name="connsiteY4" fmla="*/ 41 h 114300"/>
                    <a:gd name="connsiteX5" fmla="*/ 16927 w 114300"/>
                    <a:gd name="connsiteY5" fmla="*/ 16779 h 114300"/>
                    <a:gd name="connsiteX6" fmla="*/ 188 w 114300"/>
                    <a:gd name="connsiteY6" fmla="*/ 57191 h 114300"/>
                    <a:gd name="connsiteX7" fmla="*/ 16927 w 114300"/>
                    <a:gd name="connsiteY7" fmla="*/ 97602 h 114300"/>
                    <a:gd name="connsiteX8" fmla="*/ 57338 w 114300"/>
                    <a:gd name="connsiteY8" fmla="*/ 114341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38" y="114341"/>
                      </a:moveTo>
                      <a:cubicBezTo>
                        <a:pt x="72494" y="114341"/>
                        <a:pt x="87032" y="108319"/>
                        <a:pt x="97749" y="97602"/>
                      </a:cubicBezTo>
                      <a:cubicBezTo>
                        <a:pt x="108466" y="86885"/>
                        <a:pt x="114488" y="72347"/>
                        <a:pt x="114488" y="57191"/>
                      </a:cubicBezTo>
                      <a:cubicBezTo>
                        <a:pt x="114488" y="42034"/>
                        <a:pt x="108466" y="27497"/>
                        <a:pt x="97749" y="16779"/>
                      </a:cubicBezTo>
                      <a:cubicBezTo>
                        <a:pt x="87032" y="6062"/>
                        <a:pt x="72494" y="41"/>
                        <a:pt x="57338" y="41"/>
                      </a:cubicBezTo>
                      <a:cubicBezTo>
                        <a:pt x="42181" y="41"/>
                        <a:pt x="27644" y="6062"/>
                        <a:pt x="16927" y="16779"/>
                      </a:cubicBezTo>
                      <a:cubicBezTo>
                        <a:pt x="6209" y="27497"/>
                        <a:pt x="188" y="42034"/>
                        <a:pt x="188" y="57191"/>
                      </a:cubicBezTo>
                      <a:cubicBezTo>
                        <a:pt x="188" y="72347"/>
                        <a:pt x="6209" y="86885"/>
                        <a:pt x="16927" y="97602"/>
                      </a:cubicBezTo>
                      <a:cubicBezTo>
                        <a:pt x="27644" y="108319"/>
                        <a:pt x="42181" y="114341"/>
                        <a:pt x="57338" y="114341"/>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83" name="Freeform: Shape 82">
                  <a:extLst>
                    <a:ext uri="{FF2B5EF4-FFF2-40B4-BE49-F238E27FC236}">
                      <a16:creationId xmlns:a16="http://schemas.microsoft.com/office/drawing/2014/main" id="{6A1F1448-7BED-428D-8070-A78A8E632D36}"/>
                    </a:ext>
                  </a:extLst>
                </p:cNvPr>
                <p:cNvSpPr/>
                <p:nvPr/>
              </p:nvSpPr>
              <p:spPr>
                <a:xfrm>
                  <a:off x="6963289" y="1353535"/>
                  <a:ext cx="114300" cy="114300"/>
                </a:xfrm>
                <a:custGeom>
                  <a:avLst/>
                  <a:gdLst>
                    <a:gd name="connsiteX0" fmla="*/ 57311 w 114300"/>
                    <a:gd name="connsiteY0" fmla="*/ 114326 h 114300"/>
                    <a:gd name="connsiteX1" fmla="*/ 97722 w 114300"/>
                    <a:gd name="connsiteY1" fmla="*/ 97588 h 114300"/>
                    <a:gd name="connsiteX2" fmla="*/ 114461 w 114300"/>
                    <a:gd name="connsiteY2" fmla="*/ 57176 h 114300"/>
                    <a:gd name="connsiteX3" fmla="*/ 97722 w 114300"/>
                    <a:gd name="connsiteY3" fmla="*/ 16765 h 114300"/>
                    <a:gd name="connsiteX4" fmla="*/ 57311 w 114300"/>
                    <a:gd name="connsiteY4" fmla="*/ 26 h 114300"/>
                    <a:gd name="connsiteX5" fmla="*/ 16899 w 114300"/>
                    <a:gd name="connsiteY5" fmla="*/ 16765 h 114300"/>
                    <a:gd name="connsiteX6" fmla="*/ 161 w 114300"/>
                    <a:gd name="connsiteY6" fmla="*/ 57176 h 114300"/>
                    <a:gd name="connsiteX7" fmla="*/ 16899 w 114300"/>
                    <a:gd name="connsiteY7" fmla="*/ 97588 h 114300"/>
                    <a:gd name="connsiteX8" fmla="*/ 57311 w 114300"/>
                    <a:gd name="connsiteY8" fmla="*/ 11432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11" y="114326"/>
                      </a:moveTo>
                      <a:cubicBezTo>
                        <a:pt x="72467" y="114326"/>
                        <a:pt x="87005" y="108305"/>
                        <a:pt x="97722" y="97588"/>
                      </a:cubicBezTo>
                      <a:cubicBezTo>
                        <a:pt x="108439" y="86870"/>
                        <a:pt x="114461" y="72333"/>
                        <a:pt x="114461" y="57176"/>
                      </a:cubicBezTo>
                      <a:cubicBezTo>
                        <a:pt x="114461" y="42020"/>
                        <a:pt x="108439" y="27482"/>
                        <a:pt x="97722" y="16765"/>
                      </a:cubicBezTo>
                      <a:cubicBezTo>
                        <a:pt x="87005" y="6048"/>
                        <a:pt x="72467" y="26"/>
                        <a:pt x="57311" y="26"/>
                      </a:cubicBezTo>
                      <a:cubicBezTo>
                        <a:pt x="42154" y="26"/>
                        <a:pt x="27617" y="6048"/>
                        <a:pt x="16899" y="16765"/>
                      </a:cubicBezTo>
                      <a:cubicBezTo>
                        <a:pt x="6182" y="27482"/>
                        <a:pt x="161" y="42020"/>
                        <a:pt x="161" y="57176"/>
                      </a:cubicBezTo>
                      <a:cubicBezTo>
                        <a:pt x="161" y="72333"/>
                        <a:pt x="6182" y="86870"/>
                        <a:pt x="16899" y="97588"/>
                      </a:cubicBezTo>
                      <a:cubicBezTo>
                        <a:pt x="27617" y="108305"/>
                        <a:pt x="42154" y="114326"/>
                        <a:pt x="57311" y="11432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84" name="Freeform: Shape 83">
                  <a:extLst>
                    <a:ext uri="{FF2B5EF4-FFF2-40B4-BE49-F238E27FC236}">
                      <a16:creationId xmlns:a16="http://schemas.microsoft.com/office/drawing/2014/main" id="{5D0B76C8-2876-468A-B524-70AE2A7723C9}"/>
                    </a:ext>
                  </a:extLst>
                </p:cNvPr>
                <p:cNvSpPr/>
                <p:nvPr/>
              </p:nvSpPr>
              <p:spPr>
                <a:xfrm>
                  <a:off x="7280243" y="1414586"/>
                  <a:ext cx="114300" cy="114300"/>
                </a:xfrm>
                <a:custGeom>
                  <a:avLst/>
                  <a:gdLst>
                    <a:gd name="connsiteX0" fmla="*/ 57327 w 114300"/>
                    <a:gd name="connsiteY0" fmla="*/ 114330 h 114300"/>
                    <a:gd name="connsiteX1" fmla="*/ 97738 w 114300"/>
                    <a:gd name="connsiteY1" fmla="*/ 97591 h 114300"/>
                    <a:gd name="connsiteX2" fmla="*/ 114477 w 114300"/>
                    <a:gd name="connsiteY2" fmla="*/ 57180 h 114300"/>
                    <a:gd name="connsiteX3" fmla="*/ 97738 w 114300"/>
                    <a:gd name="connsiteY3" fmla="*/ 16769 h 114300"/>
                    <a:gd name="connsiteX4" fmla="*/ 57327 w 114300"/>
                    <a:gd name="connsiteY4" fmla="*/ 30 h 114300"/>
                    <a:gd name="connsiteX5" fmla="*/ 16916 w 114300"/>
                    <a:gd name="connsiteY5" fmla="*/ 16769 h 114300"/>
                    <a:gd name="connsiteX6" fmla="*/ 177 w 114300"/>
                    <a:gd name="connsiteY6" fmla="*/ 57180 h 114300"/>
                    <a:gd name="connsiteX7" fmla="*/ 16916 w 114300"/>
                    <a:gd name="connsiteY7" fmla="*/ 97591 h 114300"/>
                    <a:gd name="connsiteX8" fmla="*/ 57327 w 114300"/>
                    <a:gd name="connsiteY8" fmla="*/ 11433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27" y="114330"/>
                      </a:moveTo>
                      <a:cubicBezTo>
                        <a:pt x="72484" y="114330"/>
                        <a:pt x="87021" y="108308"/>
                        <a:pt x="97738" y="97591"/>
                      </a:cubicBezTo>
                      <a:cubicBezTo>
                        <a:pt x="108455" y="86874"/>
                        <a:pt x="114477" y="72336"/>
                        <a:pt x="114477" y="57180"/>
                      </a:cubicBezTo>
                      <a:cubicBezTo>
                        <a:pt x="114477" y="42023"/>
                        <a:pt x="108455" y="27486"/>
                        <a:pt x="97738" y="16769"/>
                      </a:cubicBezTo>
                      <a:cubicBezTo>
                        <a:pt x="87021" y="6051"/>
                        <a:pt x="72484" y="30"/>
                        <a:pt x="57327" y="30"/>
                      </a:cubicBezTo>
                      <a:cubicBezTo>
                        <a:pt x="42171" y="30"/>
                        <a:pt x="27633" y="6051"/>
                        <a:pt x="16916" y="16769"/>
                      </a:cubicBezTo>
                      <a:cubicBezTo>
                        <a:pt x="6199" y="27486"/>
                        <a:pt x="177" y="42023"/>
                        <a:pt x="177" y="57180"/>
                      </a:cubicBezTo>
                      <a:cubicBezTo>
                        <a:pt x="177" y="72336"/>
                        <a:pt x="6199" y="86874"/>
                        <a:pt x="16916" y="97591"/>
                      </a:cubicBezTo>
                      <a:cubicBezTo>
                        <a:pt x="27633" y="108308"/>
                        <a:pt x="42171" y="114330"/>
                        <a:pt x="57327" y="114330"/>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85" name="Freeform: Shape 84">
                  <a:extLst>
                    <a:ext uri="{FF2B5EF4-FFF2-40B4-BE49-F238E27FC236}">
                      <a16:creationId xmlns:a16="http://schemas.microsoft.com/office/drawing/2014/main" id="{39BAE29C-B749-4EDB-8A77-4DC135905382}"/>
                    </a:ext>
                  </a:extLst>
                </p:cNvPr>
                <p:cNvSpPr/>
                <p:nvPr/>
              </p:nvSpPr>
              <p:spPr>
                <a:xfrm>
                  <a:off x="6548875" y="1335944"/>
                  <a:ext cx="114300" cy="114300"/>
                </a:xfrm>
                <a:custGeom>
                  <a:avLst/>
                  <a:gdLst>
                    <a:gd name="connsiteX0" fmla="*/ 57289 w 114300"/>
                    <a:gd name="connsiteY0" fmla="*/ 114326 h 114300"/>
                    <a:gd name="connsiteX1" fmla="*/ 97700 w 114300"/>
                    <a:gd name="connsiteY1" fmla="*/ 97587 h 114300"/>
                    <a:gd name="connsiteX2" fmla="*/ 114439 w 114300"/>
                    <a:gd name="connsiteY2" fmla="*/ 57176 h 114300"/>
                    <a:gd name="connsiteX3" fmla="*/ 97700 w 114300"/>
                    <a:gd name="connsiteY3" fmla="*/ 16764 h 114300"/>
                    <a:gd name="connsiteX4" fmla="*/ 57289 w 114300"/>
                    <a:gd name="connsiteY4" fmla="*/ 26 h 114300"/>
                    <a:gd name="connsiteX5" fmla="*/ 16878 w 114300"/>
                    <a:gd name="connsiteY5" fmla="*/ 16764 h 114300"/>
                    <a:gd name="connsiteX6" fmla="*/ 139 w 114300"/>
                    <a:gd name="connsiteY6" fmla="*/ 57176 h 114300"/>
                    <a:gd name="connsiteX7" fmla="*/ 16878 w 114300"/>
                    <a:gd name="connsiteY7" fmla="*/ 97587 h 114300"/>
                    <a:gd name="connsiteX8" fmla="*/ 57289 w 114300"/>
                    <a:gd name="connsiteY8" fmla="*/ 11432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89" y="114326"/>
                      </a:moveTo>
                      <a:cubicBezTo>
                        <a:pt x="72445" y="114326"/>
                        <a:pt x="86983" y="108304"/>
                        <a:pt x="97700" y="97587"/>
                      </a:cubicBezTo>
                      <a:cubicBezTo>
                        <a:pt x="108417" y="86870"/>
                        <a:pt x="114439" y="72332"/>
                        <a:pt x="114439" y="57176"/>
                      </a:cubicBezTo>
                      <a:cubicBezTo>
                        <a:pt x="114439" y="42019"/>
                        <a:pt x="108417" y="27482"/>
                        <a:pt x="97700" y="16764"/>
                      </a:cubicBezTo>
                      <a:cubicBezTo>
                        <a:pt x="86983" y="6047"/>
                        <a:pt x="72445" y="26"/>
                        <a:pt x="57289" y="26"/>
                      </a:cubicBezTo>
                      <a:cubicBezTo>
                        <a:pt x="42132" y="26"/>
                        <a:pt x="27595" y="6047"/>
                        <a:pt x="16878" y="16764"/>
                      </a:cubicBezTo>
                      <a:cubicBezTo>
                        <a:pt x="6160" y="27482"/>
                        <a:pt x="139" y="42019"/>
                        <a:pt x="139" y="57176"/>
                      </a:cubicBezTo>
                      <a:cubicBezTo>
                        <a:pt x="139" y="72332"/>
                        <a:pt x="6160" y="86870"/>
                        <a:pt x="16878" y="97587"/>
                      </a:cubicBezTo>
                      <a:cubicBezTo>
                        <a:pt x="27595" y="108304"/>
                        <a:pt x="42132" y="114326"/>
                        <a:pt x="57289" y="11432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86" name="Freeform: Shape 85">
                  <a:extLst>
                    <a:ext uri="{FF2B5EF4-FFF2-40B4-BE49-F238E27FC236}">
                      <a16:creationId xmlns:a16="http://schemas.microsoft.com/office/drawing/2014/main" id="{C9676CB4-29AD-4A5E-8960-05A588E3924C}"/>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87" name="Freeform: Shape 86">
                  <a:extLst>
                    <a:ext uri="{FF2B5EF4-FFF2-40B4-BE49-F238E27FC236}">
                      <a16:creationId xmlns:a16="http://schemas.microsoft.com/office/drawing/2014/main" id="{FAAEFF29-3B6F-4938-AC3A-8368203CE9D5}"/>
                    </a:ext>
                  </a:extLst>
                </p:cNvPr>
                <p:cNvSpPr/>
                <p:nvPr/>
              </p:nvSpPr>
              <p:spPr>
                <a:xfrm>
                  <a:off x="5172099" y="1159276"/>
                  <a:ext cx="114300" cy="114300"/>
                </a:xfrm>
                <a:custGeom>
                  <a:avLst/>
                  <a:gdLst>
                    <a:gd name="connsiteX0" fmla="*/ 57217 w 114300"/>
                    <a:gd name="connsiteY0" fmla="*/ 114316 h 114300"/>
                    <a:gd name="connsiteX1" fmla="*/ 97628 w 114300"/>
                    <a:gd name="connsiteY1" fmla="*/ 97577 h 114300"/>
                    <a:gd name="connsiteX2" fmla="*/ 114367 w 114300"/>
                    <a:gd name="connsiteY2" fmla="*/ 57166 h 114300"/>
                    <a:gd name="connsiteX3" fmla="*/ 97628 w 114300"/>
                    <a:gd name="connsiteY3" fmla="*/ 16755 h 114300"/>
                    <a:gd name="connsiteX4" fmla="*/ 57217 w 114300"/>
                    <a:gd name="connsiteY4" fmla="*/ 16 h 114300"/>
                    <a:gd name="connsiteX5" fmla="*/ 16805 w 114300"/>
                    <a:gd name="connsiteY5" fmla="*/ 16755 h 114300"/>
                    <a:gd name="connsiteX6" fmla="*/ 67 w 114300"/>
                    <a:gd name="connsiteY6" fmla="*/ 57166 h 114300"/>
                    <a:gd name="connsiteX7" fmla="*/ 16805 w 114300"/>
                    <a:gd name="connsiteY7" fmla="*/ 97577 h 114300"/>
                    <a:gd name="connsiteX8" fmla="*/ 57217 w 114300"/>
                    <a:gd name="connsiteY8" fmla="*/ 11431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7" y="114316"/>
                      </a:moveTo>
                      <a:cubicBezTo>
                        <a:pt x="72373" y="114316"/>
                        <a:pt x="86911" y="108295"/>
                        <a:pt x="97628" y="97577"/>
                      </a:cubicBezTo>
                      <a:cubicBezTo>
                        <a:pt x="108345" y="86860"/>
                        <a:pt x="114367" y="72323"/>
                        <a:pt x="114367" y="57166"/>
                      </a:cubicBezTo>
                      <a:cubicBezTo>
                        <a:pt x="114367" y="42010"/>
                        <a:pt x="108345" y="27472"/>
                        <a:pt x="97628" y="16755"/>
                      </a:cubicBezTo>
                      <a:cubicBezTo>
                        <a:pt x="86911" y="6038"/>
                        <a:pt x="72373" y="16"/>
                        <a:pt x="57217" y="16"/>
                      </a:cubicBezTo>
                      <a:cubicBezTo>
                        <a:pt x="42060" y="16"/>
                        <a:pt x="27523" y="6038"/>
                        <a:pt x="16805" y="16755"/>
                      </a:cubicBezTo>
                      <a:cubicBezTo>
                        <a:pt x="6088" y="27472"/>
                        <a:pt x="67" y="42010"/>
                        <a:pt x="67" y="57166"/>
                      </a:cubicBezTo>
                      <a:cubicBezTo>
                        <a:pt x="67" y="72323"/>
                        <a:pt x="6088" y="86860"/>
                        <a:pt x="16805" y="97577"/>
                      </a:cubicBezTo>
                      <a:cubicBezTo>
                        <a:pt x="27523" y="108295"/>
                        <a:pt x="42060" y="114316"/>
                        <a:pt x="57217" y="11431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88" name="Freeform: Shape 87">
                  <a:extLst>
                    <a:ext uri="{FF2B5EF4-FFF2-40B4-BE49-F238E27FC236}">
                      <a16:creationId xmlns:a16="http://schemas.microsoft.com/office/drawing/2014/main" id="{92D75266-8DC2-4443-8C74-8560C27A188E}"/>
                    </a:ext>
                  </a:extLst>
                </p:cNvPr>
                <p:cNvSpPr/>
                <p:nvPr/>
              </p:nvSpPr>
              <p:spPr>
                <a:xfrm>
                  <a:off x="10072573" y="1915927"/>
                  <a:ext cx="114300" cy="114300"/>
                </a:xfrm>
                <a:custGeom>
                  <a:avLst/>
                  <a:gdLst>
                    <a:gd name="connsiteX0" fmla="*/ 57474 w 114300"/>
                    <a:gd name="connsiteY0" fmla="*/ 114356 h 114300"/>
                    <a:gd name="connsiteX1" fmla="*/ 97885 w 114300"/>
                    <a:gd name="connsiteY1" fmla="*/ 97617 h 114300"/>
                    <a:gd name="connsiteX2" fmla="*/ 114624 w 114300"/>
                    <a:gd name="connsiteY2" fmla="*/ 57206 h 114300"/>
                    <a:gd name="connsiteX3" fmla="*/ 97885 w 114300"/>
                    <a:gd name="connsiteY3" fmla="*/ 16795 h 114300"/>
                    <a:gd name="connsiteX4" fmla="*/ 57474 w 114300"/>
                    <a:gd name="connsiteY4" fmla="*/ 56 h 114300"/>
                    <a:gd name="connsiteX5" fmla="*/ 17063 w 114300"/>
                    <a:gd name="connsiteY5" fmla="*/ 16795 h 114300"/>
                    <a:gd name="connsiteX6" fmla="*/ 324 w 114300"/>
                    <a:gd name="connsiteY6" fmla="*/ 57206 h 114300"/>
                    <a:gd name="connsiteX7" fmla="*/ 17063 w 114300"/>
                    <a:gd name="connsiteY7" fmla="*/ 97617 h 114300"/>
                    <a:gd name="connsiteX8" fmla="*/ 57474 w 114300"/>
                    <a:gd name="connsiteY8" fmla="*/ 11435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74" y="114356"/>
                      </a:moveTo>
                      <a:cubicBezTo>
                        <a:pt x="72630" y="114356"/>
                        <a:pt x="87168" y="108334"/>
                        <a:pt x="97885" y="97617"/>
                      </a:cubicBezTo>
                      <a:cubicBezTo>
                        <a:pt x="108602" y="86900"/>
                        <a:pt x="114624" y="72362"/>
                        <a:pt x="114624" y="57206"/>
                      </a:cubicBezTo>
                      <a:cubicBezTo>
                        <a:pt x="114624" y="42050"/>
                        <a:pt x="108602" y="27512"/>
                        <a:pt x="97885" y="16795"/>
                      </a:cubicBezTo>
                      <a:cubicBezTo>
                        <a:pt x="87168" y="6078"/>
                        <a:pt x="72630" y="56"/>
                        <a:pt x="57474" y="56"/>
                      </a:cubicBezTo>
                      <a:cubicBezTo>
                        <a:pt x="42317" y="56"/>
                        <a:pt x="27780" y="6078"/>
                        <a:pt x="17063" y="16795"/>
                      </a:cubicBezTo>
                      <a:cubicBezTo>
                        <a:pt x="6345" y="27512"/>
                        <a:pt x="324" y="42050"/>
                        <a:pt x="324" y="57206"/>
                      </a:cubicBezTo>
                      <a:cubicBezTo>
                        <a:pt x="324" y="72362"/>
                        <a:pt x="6345" y="86900"/>
                        <a:pt x="17063" y="97617"/>
                      </a:cubicBezTo>
                      <a:cubicBezTo>
                        <a:pt x="27780" y="108334"/>
                        <a:pt x="42317" y="114356"/>
                        <a:pt x="57474" y="11435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89" name="Freeform: Shape 88">
                  <a:extLst>
                    <a:ext uri="{FF2B5EF4-FFF2-40B4-BE49-F238E27FC236}">
                      <a16:creationId xmlns:a16="http://schemas.microsoft.com/office/drawing/2014/main" id="{D6A09C29-C810-4AC1-88AF-C8ADE0ACC505}"/>
                    </a:ext>
                  </a:extLst>
                </p:cNvPr>
                <p:cNvSpPr/>
                <p:nvPr/>
              </p:nvSpPr>
              <p:spPr>
                <a:xfrm>
                  <a:off x="5902661" y="1323083"/>
                  <a:ext cx="114300" cy="114300"/>
                </a:xfrm>
                <a:custGeom>
                  <a:avLst/>
                  <a:gdLst>
                    <a:gd name="connsiteX0" fmla="*/ 57255 w 114300"/>
                    <a:gd name="connsiteY0" fmla="*/ 114325 h 114300"/>
                    <a:gd name="connsiteX1" fmla="*/ 97666 w 114300"/>
                    <a:gd name="connsiteY1" fmla="*/ 97586 h 114300"/>
                    <a:gd name="connsiteX2" fmla="*/ 114405 w 114300"/>
                    <a:gd name="connsiteY2" fmla="*/ 57175 h 114300"/>
                    <a:gd name="connsiteX3" fmla="*/ 97666 w 114300"/>
                    <a:gd name="connsiteY3" fmla="*/ 16764 h 114300"/>
                    <a:gd name="connsiteX4" fmla="*/ 57255 w 114300"/>
                    <a:gd name="connsiteY4" fmla="*/ 25 h 114300"/>
                    <a:gd name="connsiteX5" fmla="*/ 16844 w 114300"/>
                    <a:gd name="connsiteY5" fmla="*/ 16764 h 114300"/>
                    <a:gd name="connsiteX6" fmla="*/ 105 w 114300"/>
                    <a:gd name="connsiteY6" fmla="*/ 57175 h 114300"/>
                    <a:gd name="connsiteX7" fmla="*/ 16844 w 114300"/>
                    <a:gd name="connsiteY7" fmla="*/ 97586 h 114300"/>
                    <a:gd name="connsiteX8" fmla="*/ 57255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55" y="114325"/>
                      </a:moveTo>
                      <a:cubicBezTo>
                        <a:pt x="72411" y="114325"/>
                        <a:pt x="86949" y="108303"/>
                        <a:pt x="97666" y="97586"/>
                      </a:cubicBezTo>
                      <a:cubicBezTo>
                        <a:pt x="108383" y="86869"/>
                        <a:pt x="114405" y="72331"/>
                        <a:pt x="114405" y="57175"/>
                      </a:cubicBezTo>
                      <a:cubicBezTo>
                        <a:pt x="114405" y="42018"/>
                        <a:pt x="108383" y="27481"/>
                        <a:pt x="97666" y="16764"/>
                      </a:cubicBezTo>
                      <a:cubicBezTo>
                        <a:pt x="86949" y="6047"/>
                        <a:pt x="72411" y="25"/>
                        <a:pt x="57255" y="25"/>
                      </a:cubicBezTo>
                      <a:cubicBezTo>
                        <a:pt x="42099" y="25"/>
                        <a:pt x="27561" y="6047"/>
                        <a:pt x="16844" y="16764"/>
                      </a:cubicBezTo>
                      <a:cubicBezTo>
                        <a:pt x="6127" y="27481"/>
                        <a:pt x="105" y="42018"/>
                        <a:pt x="105" y="57175"/>
                      </a:cubicBezTo>
                      <a:cubicBezTo>
                        <a:pt x="105" y="72331"/>
                        <a:pt x="6127" y="86869"/>
                        <a:pt x="16844" y="97586"/>
                      </a:cubicBezTo>
                      <a:cubicBezTo>
                        <a:pt x="27561" y="108303"/>
                        <a:pt x="42099" y="114325"/>
                        <a:pt x="57255"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90" name="Freeform: Shape 89">
                  <a:extLst>
                    <a:ext uri="{FF2B5EF4-FFF2-40B4-BE49-F238E27FC236}">
                      <a16:creationId xmlns:a16="http://schemas.microsoft.com/office/drawing/2014/main" id="{C48B8C49-AACF-46D0-907D-A5189F47C4E7}"/>
                    </a:ext>
                  </a:extLst>
                </p:cNvPr>
                <p:cNvSpPr/>
                <p:nvPr/>
              </p:nvSpPr>
              <p:spPr>
                <a:xfrm>
                  <a:off x="6359118" y="1350058"/>
                  <a:ext cx="114300" cy="114300"/>
                </a:xfrm>
                <a:custGeom>
                  <a:avLst/>
                  <a:gdLst>
                    <a:gd name="connsiteX0" fmla="*/ 57279 w 114300"/>
                    <a:gd name="connsiteY0" fmla="*/ 114326 h 114300"/>
                    <a:gd name="connsiteX1" fmla="*/ 97690 w 114300"/>
                    <a:gd name="connsiteY1" fmla="*/ 97587 h 114300"/>
                    <a:gd name="connsiteX2" fmla="*/ 114429 w 114300"/>
                    <a:gd name="connsiteY2" fmla="*/ 57176 h 114300"/>
                    <a:gd name="connsiteX3" fmla="*/ 97690 w 114300"/>
                    <a:gd name="connsiteY3" fmla="*/ 16765 h 114300"/>
                    <a:gd name="connsiteX4" fmla="*/ 57279 w 114300"/>
                    <a:gd name="connsiteY4" fmla="*/ 26 h 114300"/>
                    <a:gd name="connsiteX5" fmla="*/ 16868 w 114300"/>
                    <a:gd name="connsiteY5" fmla="*/ 16765 h 114300"/>
                    <a:gd name="connsiteX6" fmla="*/ 129 w 114300"/>
                    <a:gd name="connsiteY6" fmla="*/ 57176 h 114300"/>
                    <a:gd name="connsiteX7" fmla="*/ 16868 w 114300"/>
                    <a:gd name="connsiteY7" fmla="*/ 97587 h 114300"/>
                    <a:gd name="connsiteX8" fmla="*/ 57279 w 114300"/>
                    <a:gd name="connsiteY8" fmla="*/ 11432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9" y="114326"/>
                      </a:moveTo>
                      <a:cubicBezTo>
                        <a:pt x="72435" y="114326"/>
                        <a:pt x="86973" y="108305"/>
                        <a:pt x="97690" y="97587"/>
                      </a:cubicBezTo>
                      <a:cubicBezTo>
                        <a:pt x="108407" y="86870"/>
                        <a:pt x="114429" y="72333"/>
                        <a:pt x="114429" y="57176"/>
                      </a:cubicBezTo>
                      <a:cubicBezTo>
                        <a:pt x="114429" y="42020"/>
                        <a:pt x="108407" y="27482"/>
                        <a:pt x="97690" y="16765"/>
                      </a:cubicBezTo>
                      <a:cubicBezTo>
                        <a:pt x="86973" y="6048"/>
                        <a:pt x="72435" y="26"/>
                        <a:pt x="57279" y="26"/>
                      </a:cubicBezTo>
                      <a:cubicBezTo>
                        <a:pt x="42122" y="26"/>
                        <a:pt x="27585" y="6048"/>
                        <a:pt x="16868" y="16765"/>
                      </a:cubicBezTo>
                      <a:cubicBezTo>
                        <a:pt x="6151" y="27482"/>
                        <a:pt x="129" y="42020"/>
                        <a:pt x="129" y="57176"/>
                      </a:cubicBezTo>
                      <a:cubicBezTo>
                        <a:pt x="129" y="72333"/>
                        <a:pt x="6151" y="86870"/>
                        <a:pt x="16868" y="97587"/>
                      </a:cubicBezTo>
                      <a:cubicBezTo>
                        <a:pt x="27585" y="108305"/>
                        <a:pt x="42122" y="114326"/>
                        <a:pt x="57279" y="11432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91" name="Freeform: Shape 90">
                  <a:extLst>
                    <a:ext uri="{FF2B5EF4-FFF2-40B4-BE49-F238E27FC236}">
                      <a16:creationId xmlns:a16="http://schemas.microsoft.com/office/drawing/2014/main" id="{F1035608-8215-4700-8572-B7B82CEA412B}"/>
                    </a:ext>
                  </a:extLst>
                </p:cNvPr>
                <p:cNvSpPr/>
                <p:nvPr/>
              </p:nvSpPr>
              <p:spPr>
                <a:xfrm>
                  <a:off x="6191954" y="1370763"/>
                  <a:ext cx="114300" cy="114300"/>
                </a:xfrm>
                <a:custGeom>
                  <a:avLst/>
                  <a:gdLst>
                    <a:gd name="connsiteX0" fmla="*/ 57270 w 114300"/>
                    <a:gd name="connsiteY0" fmla="*/ 114327 h 114300"/>
                    <a:gd name="connsiteX1" fmla="*/ 97681 w 114300"/>
                    <a:gd name="connsiteY1" fmla="*/ 97588 h 114300"/>
                    <a:gd name="connsiteX2" fmla="*/ 114420 w 114300"/>
                    <a:gd name="connsiteY2" fmla="*/ 57177 h 114300"/>
                    <a:gd name="connsiteX3" fmla="*/ 97681 w 114300"/>
                    <a:gd name="connsiteY3" fmla="*/ 16766 h 114300"/>
                    <a:gd name="connsiteX4" fmla="*/ 57270 w 114300"/>
                    <a:gd name="connsiteY4" fmla="*/ 27 h 114300"/>
                    <a:gd name="connsiteX5" fmla="*/ 16859 w 114300"/>
                    <a:gd name="connsiteY5" fmla="*/ 16766 h 114300"/>
                    <a:gd name="connsiteX6" fmla="*/ 120 w 114300"/>
                    <a:gd name="connsiteY6" fmla="*/ 57177 h 114300"/>
                    <a:gd name="connsiteX7" fmla="*/ 16859 w 114300"/>
                    <a:gd name="connsiteY7" fmla="*/ 97588 h 114300"/>
                    <a:gd name="connsiteX8" fmla="*/ 57270 w 114300"/>
                    <a:gd name="connsiteY8" fmla="*/ 11432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0" y="114327"/>
                      </a:moveTo>
                      <a:cubicBezTo>
                        <a:pt x="72426" y="114327"/>
                        <a:pt x="86964" y="108306"/>
                        <a:pt x="97681" y="97588"/>
                      </a:cubicBezTo>
                      <a:cubicBezTo>
                        <a:pt x="108398" y="86871"/>
                        <a:pt x="114420" y="72334"/>
                        <a:pt x="114420" y="57177"/>
                      </a:cubicBezTo>
                      <a:cubicBezTo>
                        <a:pt x="114420" y="42021"/>
                        <a:pt x="108398" y="27483"/>
                        <a:pt x="97681" y="16766"/>
                      </a:cubicBezTo>
                      <a:cubicBezTo>
                        <a:pt x="86964" y="6049"/>
                        <a:pt x="72426" y="27"/>
                        <a:pt x="57270" y="27"/>
                      </a:cubicBezTo>
                      <a:cubicBezTo>
                        <a:pt x="42114" y="27"/>
                        <a:pt x="27576" y="6049"/>
                        <a:pt x="16859" y="16766"/>
                      </a:cubicBezTo>
                      <a:cubicBezTo>
                        <a:pt x="6142" y="27483"/>
                        <a:pt x="120" y="42021"/>
                        <a:pt x="120" y="57177"/>
                      </a:cubicBezTo>
                      <a:cubicBezTo>
                        <a:pt x="120" y="72334"/>
                        <a:pt x="6142" y="86871"/>
                        <a:pt x="16859" y="97588"/>
                      </a:cubicBezTo>
                      <a:cubicBezTo>
                        <a:pt x="27576" y="108306"/>
                        <a:pt x="42114" y="114327"/>
                        <a:pt x="57270" y="11432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92" name="Freeform: Shape 91">
                  <a:extLst>
                    <a:ext uri="{FF2B5EF4-FFF2-40B4-BE49-F238E27FC236}">
                      <a16:creationId xmlns:a16="http://schemas.microsoft.com/office/drawing/2014/main" id="{F085B092-D06D-42CE-80E2-4024D9C97A8E}"/>
                    </a:ext>
                  </a:extLst>
                </p:cNvPr>
                <p:cNvSpPr/>
                <p:nvPr/>
              </p:nvSpPr>
              <p:spPr>
                <a:xfrm>
                  <a:off x="9416624" y="1989883"/>
                  <a:ext cx="114300" cy="114300"/>
                </a:xfrm>
                <a:custGeom>
                  <a:avLst/>
                  <a:gdLst>
                    <a:gd name="connsiteX0" fmla="*/ 57439 w 114300"/>
                    <a:gd name="connsiteY0" fmla="*/ 114360 h 114300"/>
                    <a:gd name="connsiteX1" fmla="*/ 97850 w 114300"/>
                    <a:gd name="connsiteY1" fmla="*/ 97621 h 114300"/>
                    <a:gd name="connsiteX2" fmla="*/ 114589 w 114300"/>
                    <a:gd name="connsiteY2" fmla="*/ 57210 h 114300"/>
                    <a:gd name="connsiteX3" fmla="*/ 97850 w 114300"/>
                    <a:gd name="connsiteY3" fmla="*/ 16799 h 114300"/>
                    <a:gd name="connsiteX4" fmla="*/ 57439 w 114300"/>
                    <a:gd name="connsiteY4" fmla="*/ 60 h 114300"/>
                    <a:gd name="connsiteX5" fmla="*/ 17028 w 114300"/>
                    <a:gd name="connsiteY5" fmla="*/ 16799 h 114300"/>
                    <a:gd name="connsiteX6" fmla="*/ 289 w 114300"/>
                    <a:gd name="connsiteY6" fmla="*/ 57210 h 114300"/>
                    <a:gd name="connsiteX7" fmla="*/ 17028 w 114300"/>
                    <a:gd name="connsiteY7" fmla="*/ 97621 h 114300"/>
                    <a:gd name="connsiteX8" fmla="*/ 57439 w 114300"/>
                    <a:gd name="connsiteY8" fmla="*/ 11436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9" y="114360"/>
                      </a:moveTo>
                      <a:cubicBezTo>
                        <a:pt x="72596" y="114360"/>
                        <a:pt x="87133" y="108338"/>
                        <a:pt x="97850" y="97621"/>
                      </a:cubicBezTo>
                      <a:cubicBezTo>
                        <a:pt x="108568" y="86904"/>
                        <a:pt x="114589" y="72366"/>
                        <a:pt x="114589" y="57210"/>
                      </a:cubicBezTo>
                      <a:cubicBezTo>
                        <a:pt x="114589" y="42053"/>
                        <a:pt x="108568" y="27516"/>
                        <a:pt x="97850" y="16799"/>
                      </a:cubicBezTo>
                      <a:cubicBezTo>
                        <a:pt x="87133" y="6082"/>
                        <a:pt x="72596" y="60"/>
                        <a:pt x="57439" y="60"/>
                      </a:cubicBezTo>
                      <a:cubicBezTo>
                        <a:pt x="42283" y="60"/>
                        <a:pt x="27745" y="6082"/>
                        <a:pt x="17028" y="16799"/>
                      </a:cubicBezTo>
                      <a:cubicBezTo>
                        <a:pt x="6311" y="27516"/>
                        <a:pt x="289" y="42053"/>
                        <a:pt x="289" y="57210"/>
                      </a:cubicBezTo>
                      <a:cubicBezTo>
                        <a:pt x="289" y="72366"/>
                        <a:pt x="6311" y="86904"/>
                        <a:pt x="17028" y="97621"/>
                      </a:cubicBezTo>
                      <a:cubicBezTo>
                        <a:pt x="27745" y="108338"/>
                        <a:pt x="42283" y="114360"/>
                        <a:pt x="57439" y="114360"/>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93" name="Freeform: Shape 92">
                  <a:extLst>
                    <a:ext uri="{FF2B5EF4-FFF2-40B4-BE49-F238E27FC236}">
                      <a16:creationId xmlns:a16="http://schemas.microsoft.com/office/drawing/2014/main" id="{C3B75EA1-8115-4A70-971E-FCC6E884C6E8}"/>
                    </a:ext>
                  </a:extLst>
                </p:cNvPr>
                <p:cNvSpPr/>
                <p:nvPr/>
              </p:nvSpPr>
              <p:spPr>
                <a:xfrm>
                  <a:off x="9160649" y="1741092"/>
                  <a:ext cx="114300" cy="114300"/>
                </a:xfrm>
                <a:custGeom>
                  <a:avLst/>
                  <a:gdLst>
                    <a:gd name="connsiteX0" fmla="*/ 57426 w 114300"/>
                    <a:gd name="connsiteY0" fmla="*/ 114347 h 114300"/>
                    <a:gd name="connsiteX1" fmla="*/ 97837 w 114300"/>
                    <a:gd name="connsiteY1" fmla="*/ 97608 h 114300"/>
                    <a:gd name="connsiteX2" fmla="*/ 114576 w 114300"/>
                    <a:gd name="connsiteY2" fmla="*/ 57197 h 114300"/>
                    <a:gd name="connsiteX3" fmla="*/ 97837 w 114300"/>
                    <a:gd name="connsiteY3" fmla="*/ 16786 h 114300"/>
                    <a:gd name="connsiteX4" fmla="*/ 57426 w 114300"/>
                    <a:gd name="connsiteY4" fmla="*/ 47 h 114300"/>
                    <a:gd name="connsiteX5" fmla="*/ 17015 w 114300"/>
                    <a:gd name="connsiteY5" fmla="*/ 16786 h 114300"/>
                    <a:gd name="connsiteX6" fmla="*/ 276 w 114300"/>
                    <a:gd name="connsiteY6" fmla="*/ 57197 h 114300"/>
                    <a:gd name="connsiteX7" fmla="*/ 17015 w 114300"/>
                    <a:gd name="connsiteY7" fmla="*/ 97608 h 114300"/>
                    <a:gd name="connsiteX8" fmla="*/ 57426 w 114300"/>
                    <a:gd name="connsiteY8" fmla="*/ 11434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6" y="114347"/>
                      </a:moveTo>
                      <a:cubicBezTo>
                        <a:pt x="72582" y="114347"/>
                        <a:pt x="87120" y="108325"/>
                        <a:pt x="97837" y="97608"/>
                      </a:cubicBezTo>
                      <a:cubicBezTo>
                        <a:pt x="108554" y="86891"/>
                        <a:pt x="114576" y="72353"/>
                        <a:pt x="114576" y="57197"/>
                      </a:cubicBezTo>
                      <a:cubicBezTo>
                        <a:pt x="114576" y="42040"/>
                        <a:pt x="108554" y="27503"/>
                        <a:pt x="97837" y="16786"/>
                      </a:cubicBezTo>
                      <a:cubicBezTo>
                        <a:pt x="87120" y="6068"/>
                        <a:pt x="72582" y="47"/>
                        <a:pt x="57426" y="47"/>
                      </a:cubicBezTo>
                      <a:cubicBezTo>
                        <a:pt x="42270" y="47"/>
                        <a:pt x="27732" y="6068"/>
                        <a:pt x="17015" y="16786"/>
                      </a:cubicBezTo>
                      <a:cubicBezTo>
                        <a:pt x="6298" y="27503"/>
                        <a:pt x="276" y="42040"/>
                        <a:pt x="276" y="57197"/>
                      </a:cubicBezTo>
                      <a:cubicBezTo>
                        <a:pt x="276" y="72353"/>
                        <a:pt x="6298" y="86891"/>
                        <a:pt x="17015" y="97608"/>
                      </a:cubicBezTo>
                      <a:cubicBezTo>
                        <a:pt x="27732" y="108325"/>
                        <a:pt x="42270" y="114347"/>
                        <a:pt x="57426" y="11434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94" name="Freeform: Shape 93">
                  <a:extLst>
                    <a:ext uri="{FF2B5EF4-FFF2-40B4-BE49-F238E27FC236}">
                      <a16:creationId xmlns:a16="http://schemas.microsoft.com/office/drawing/2014/main" id="{A12BFE31-18B5-49D6-8605-8D75FC14E292}"/>
                    </a:ext>
                  </a:extLst>
                </p:cNvPr>
                <p:cNvSpPr/>
                <p:nvPr/>
              </p:nvSpPr>
              <p:spPr>
                <a:xfrm>
                  <a:off x="9247517" y="1539093"/>
                  <a:ext cx="114300" cy="114300"/>
                </a:xfrm>
                <a:custGeom>
                  <a:avLst/>
                  <a:gdLst>
                    <a:gd name="connsiteX0" fmla="*/ 57430 w 114300"/>
                    <a:gd name="connsiteY0" fmla="*/ 114336 h 114300"/>
                    <a:gd name="connsiteX1" fmla="*/ 97842 w 114300"/>
                    <a:gd name="connsiteY1" fmla="*/ 97597 h 114300"/>
                    <a:gd name="connsiteX2" fmla="*/ 114580 w 114300"/>
                    <a:gd name="connsiteY2" fmla="*/ 57186 h 114300"/>
                    <a:gd name="connsiteX3" fmla="*/ 97842 w 114300"/>
                    <a:gd name="connsiteY3" fmla="*/ 16775 h 114300"/>
                    <a:gd name="connsiteX4" fmla="*/ 57430 w 114300"/>
                    <a:gd name="connsiteY4" fmla="*/ 36 h 114300"/>
                    <a:gd name="connsiteX5" fmla="*/ 17019 w 114300"/>
                    <a:gd name="connsiteY5" fmla="*/ 16775 h 114300"/>
                    <a:gd name="connsiteX6" fmla="*/ 280 w 114300"/>
                    <a:gd name="connsiteY6" fmla="*/ 57186 h 114300"/>
                    <a:gd name="connsiteX7" fmla="*/ 17019 w 114300"/>
                    <a:gd name="connsiteY7" fmla="*/ 97597 h 114300"/>
                    <a:gd name="connsiteX8" fmla="*/ 57430 w 114300"/>
                    <a:gd name="connsiteY8" fmla="*/ 1143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0" y="114336"/>
                      </a:moveTo>
                      <a:cubicBezTo>
                        <a:pt x="72587" y="114336"/>
                        <a:pt x="87124" y="108314"/>
                        <a:pt x="97842" y="97597"/>
                      </a:cubicBezTo>
                      <a:cubicBezTo>
                        <a:pt x="108559" y="86880"/>
                        <a:pt x="114580" y="72343"/>
                        <a:pt x="114580" y="57186"/>
                      </a:cubicBezTo>
                      <a:cubicBezTo>
                        <a:pt x="114580" y="42030"/>
                        <a:pt x="108559" y="27492"/>
                        <a:pt x="97842" y="16775"/>
                      </a:cubicBezTo>
                      <a:cubicBezTo>
                        <a:pt x="87124" y="6058"/>
                        <a:pt x="72587" y="36"/>
                        <a:pt x="57430" y="36"/>
                      </a:cubicBezTo>
                      <a:cubicBezTo>
                        <a:pt x="42274" y="36"/>
                        <a:pt x="27736" y="6058"/>
                        <a:pt x="17019" y="16775"/>
                      </a:cubicBezTo>
                      <a:cubicBezTo>
                        <a:pt x="6302" y="27492"/>
                        <a:pt x="280" y="42030"/>
                        <a:pt x="280" y="57186"/>
                      </a:cubicBezTo>
                      <a:cubicBezTo>
                        <a:pt x="280" y="72343"/>
                        <a:pt x="6302" y="86880"/>
                        <a:pt x="17019" y="97597"/>
                      </a:cubicBezTo>
                      <a:cubicBezTo>
                        <a:pt x="27736" y="108314"/>
                        <a:pt x="42274" y="114336"/>
                        <a:pt x="57430" y="11433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95" name="Freeform: Shape 94">
                  <a:extLst>
                    <a:ext uri="{FF2B5EF4-FFF2-40B4-BE49-F238E27FC236}">
                      <a16:creationId xmlns:a16="http://schemas.microsoft.com/office/drawing/2014/main" id="{4F7C1920-3E3A-4BDC-B553-4A87DF05F025}"/>
                    </a:ext>
                  </a:extLst>
                </p:cNvPr>
                <p:cNvSpPr/>
                <p:nvPr/>
              </p:nvSpPr>
              <p:spPr>
                <a:xfrm>
                  <a:off x="7509090" y="1552718"/>
                  <a:ext cx="114300" cy="114300"/>
                </a:xfrm>
                <a:custGeom>
                  <a:avLst/>
                  <a:gdLst>
                    <a:gd name="connsiteX0" fmla="*/ 57339 w 114300"/>
                    <a:gd name="connsiteY0" fmla="*/ 114337 h 114300"/>
                    <a:gd name="connsiteX1" fmla="*/ 97750 w 114300"/>
                    <a:gd name="connsiteY1" fmla="*/ 97598 h 114300"/>
                    <a:gd name="connsiteX2" fmla="*/ 114489 w 114300"/>
                    <a:gd name="connsiteY2" fmla="*/ 57187 h 114300"/>
                    <a:gd name="connsiteX3" fmla="*/ 97750 w 114300"/>
                    <a:gd name="connsiteY3" fmla="*/ 16776 h 114300"/>
                    <a:gd name="connsiteX4" fmla="*/ 57339 w 114300"/>
                    <a:gd name="connsiteY4" fmla="*/ 37 h 114300"/>
                    <a:gd name="connsiteX5" fmla="*/ 16928 w 114300"/>
                    <a:gd name="connsiteY5" fmla="*/ 16776 h 114300"/>
                    <a:gd name="connsiteX6" fmla="*/ 189 w 114300"/>
                    <a:gd name="connsiteY6" fmla="*/ 57187 h 114300"/>
                    <a:gd name="connsiteX7" fmla="*/ 16928 w 114300"/>
                    <a:gd name="connsiteY7" fmla="*/ 97598 h 114300"/>
                    <a:gd name="connsiteX8" fmla="*/ 57339 w 114300"/>
                    <a:gd name="connsiteY8" fmla="*/ 11433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39" y="114337"/>
                      </a:moveTo>
                      <a:cubicBezTo>
                        <a:pt x="72496" y="114337"/>
                        <a:pt x="87033" y="108315"/>
                        <a:pt x="97750" y="97598"/>
                      </a:cubicBezTo>
                      <a:cubicBezTo>
                        <a:pt x="108467" y="86881"/>
                        <a:pt x="114489" y="72343"/>
                        <a:pt x="114489" y="57187"/>
                      </a:cubicBezTo>
                      <a:cubicBezTo>
                        <a:pt x="114489" y="42031"/>
                        <a:pt x="108467" y="27493"/>
                        <a:pt x="97750" y="16776"/>
                      </a:cubicBezTo>
                      <a:cubicBezTo>
                        <a:pt x="87033" y="6059"/>
                        <a:pt x="72496" y="37"/>
                        <a:pt x="57339" y="37"/>
                      </a:cubicBezTo>
                      <a:cubicBezTo>
                        <a:pt x="42183" y="37"/>
                        <a:pt x="27645" y="6059"/>
                        <a:pt x="16928" y="16776"/>
                      </a:cubicBezTo>
                      <a:cubicBezTo>
                        <a:pt x="6211" y="27493"/>
                        <a:pt x="189" y="42031"/>
                        <a:pt x="189" y="57187"/>
                      </a:cubicBezTo>
                      <a:cubicBezTo>
                        <a:pt x="189" y="72343"/>
                        <a:pt x="6211" y="86881"/>
                        <a:pt x="16928" y="97598"/>
                      </a:cubicBezTo>
                      <a:cubicBezTo>
                        <a:pt x="27645" y="108315"/>
                        <a:pt x="42183" y="114337"/>
                        <a:pt x="57339" y="11433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96" name="Freeform: Shape 95">
                  <a:extLst>
                    <a:ext uri="{FF2B5EF4-FFF2-40B4-BE49-F238E27FC236}">
                      <a16:creationId xmlns:a16="http://schemas.microsoft.com/office/drawing/2014/main" id="{DD54F24D-78FD-408B-9EFD-E409DBA3559C}"/>
                    </a:ext>
                  </a:extLst>
                </p:cNvPr>
                <p:cNvSpPr/>
                <p:nvPr/>
              </p:nvSpPr>
              <p:spPr>
                <a:xfrm>
                  <a:off x="6991083" y="1335538"/>
                  <a:ext cx="114300" cy="114300"/>
                </a:xfrm>
                <a:custGeom>
                  <a:avLst/>
                  <a:gdLst>
                    <a:gd name="connsiteX0" fmla="*/ 57312 w 114300"/>
                    <a:gd name="connsiteY0" fmla="*/ 114326 h 114300"/>
                    <a:gd name="connsiteX1" fmla="*/ 97723 w 114300"/>
                    <a:gd name="connsiteY1" fmla="*/ 97587 h 114300"/>
                    <a:gd name="connsiteX2" fmla="*/ 114462 w 114300"/>
                    <a:gd name="connsiteY2" fmla="*/ 57175 h 114300"/>
                    <a:gd name="connsiteX3" fmla="*/ 97723 w 114300"/>
                    <a:gd name="connsiteY3" fmla="*/ 16764 h 114300"/>
                    <a:gd name="connsiteX4" fmla="*/ 57312 w 114300"/>
                    <a:gd name="connsiteY4" fmla="*/ 25 h 114300"/>
                    <a:gd name="connsiteX5" fmla="*/ 16901 w 114300"/>
                    <a:gd name="connsiteY5" fmla="*/ 16764 h 114300"/>
                    <a:gd name="connsiteX6" fmla="*/ 162 w 114300"/>
                    <a:gd name="connsiteY6" fmla="*/ 57175 h 114300"/>
                    <a:gd name="connsiteX7" fmla="*/ 16901 w 114300"/>
                    <a:gd name="connsiteY7" fmla="*/ 97587 h 114300"/>
                    <a:gd name="connsiteX8" fmla="*/ 57312 w 114300"/>
                    <a:gd name="connsiteY8" fmla="*/ 11432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12" y="114326"/>
                      </a:moveTo>
                      <a:cubicBezTo>
                        <a:pt x="72468" y="114326"/>
                        <a:pt x="87006" y="108304"/>
                        <a:pt x="97723" y="97587"/>
                      </a:cubicBezTo>
                      <a:cubicBezTo>
                        <a:pt x="108440" y="86869"/>
                        <a:pt x="114462" y="72332"/>
                        <a:pt x="114462" y="57175"/>
                      </a:cubicBezTo>
                      <a:cubicBezTo>
                        <a:pt x="114462" y="42019"/>
                        <a:pt x="108440" y="27481"/>
                        <a:pt x="97723" y="16764"/>
                      </a:cubicBezTo>
                      <a:cubicBezTo>
                        <a:pt x="87006" y="6047"/>
                        <a:pt x="72468" y="25"/>
                        <a:pt x="57312" y="25"/>
                      </a:cubicBezTo>
                      <a:cubicBezTo>
                        <a:pt x="42156" y="25"/>
                        <a:pt x="27618" y="6047"/>
                        <a:pt x="16901" y="16764"/>
                      </a:cubicBezTo>
                      <a:cubicBezTo>
                        <a:pt x="6184" y="27481"/>
                        <a:pt x="162" y="42019"/>
                        <a:pt x="162" y="57175"/>
                      </a:cubicBezTo>
                      <a:cubicBezTo>
                        <a:pt x="162" y="72332"/>
                        <a:pt x="6184" y="86869"/>
                        <a:pt x="16901" y="97587"/>
                      </a:cubicBezTo>
                      <a:cubicBezTo>
                        <a:pt x="27618" y="108304"/>
                        <a:pt x="42156" y="114326"/>
                        <a:pt x="57312" y="11432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97" name="Freeform: Shape 96">
                  <a:extLst>
                    <a:ext uri="{FF2B5EF4-FFF2-40B4-BE49-F238E27FC236}">
                      <a16:creationId xmlns:a16="http://schemas.microsoft.com/office/drawing/2014/main" id="{65A4F5B7-4380-4CE7-8CE1-FB3860A6DD63}"/>
                    </a:ext>
                  </a:extLst>
                </p:cNvPr>
                <p:cNvSpPr/>
                <p:nvPr/>
              </p:nvSpPr>
              <p:spPr>
                <a:xfrm>
                  <a:off x="7303636" y="1478583"/>
                  <a:ext cx="114300" cy="114300"/>
                </a:xfrm>
                <a:custGeom>
                  <a:avLst/>
                  <a:gdLst>
                    <a:gd name="connsiteX0" fmla="*/ 57328 w 114300"/>
                    <a:gd name="connsiteY0" fmla="*/ 114333 h 114300"/>
                    <a:gd name="connsiteX1" fmla="*/ 97740 w 114300"/>
                    <a:gd name="connsiteY1" fmla="*/ 97594 h 114300"/>
                    <a:gd name="connsiteX2" fmla="*/ 114478 w 114300"/>
                    <a:gd name="connsiteY2" fmla="*/ 57183 h 114300"/>
                    <a:gd name="connsiteX3" fmla="*/ 97740 w 114300"/>
                    <a:gd name="connsiteY3" fmla="*/ 16772 h 114300"/>
                    <a:gd name="connsiteX4" fmla="*/ 57328 w 114300"/>
                    <a:gd name="connsiteY4" fmla="*/ 33 h 114300"/>
                    <a:gd name="connsiteX5" fmla="*/ 16917 w 114300"/>
                    <a:gd name="connsiteY5" fmla="*/ 16772 h 114300"/>
                    <a:gd name="connsiteX6" fmla="*/ 178 w 114300"/>
                    <a:gd name="connsiteY6" fmla="*/ 57183 h 114300"/>
                    <a:gd name="connsiteX7" fmla="*/ 16917 w 114300"/>
                    <a:gd name="connsiteY7" fmla="*/ 97594 h 114300"/>
                    <a:gd name="connsiteX8" fmla="*/ 57328 w 114300"/>
                    <a:gd name="connsiteY8" fmla="*/ 11433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28" y="114333"/>
                      </a:moveTo>
                      <a:cubicBezTo>
                        <a:pt x="72485" y="114333"/>
                        <a:pt x="87022" y="108311"/>
                        <a:pt x="97740" y="97594"/>
                      </a:cubicBezTo>
                      <a:cubicBezTo>
                        <a:pt x="108457" y="86877"/>
                        <a:pt x="114478" y="72339"/>
                        <a:pt x="114478" y="57183"/>
                      </a:cubicBezTo>
                      <a:cubicBezTo>
                        <a:pt x="114478" y="42027"/>
                        <a:pt x="108457" y="27489"/>
                        <a:pt x="97740" y="16772"/>
                      </a:cubicBezTo>
                      <a:cubicBezTo>
                        <a:pt x="87022" y="6055"/>
                        <a:pt x="72485" y="33"/>
                        <a:pt x="57328" y="33"/>
                      </a:cubicBezTo>
                      <a:cubicBezTo>
                        <a:pt x="42172" y="33"/>
                        <a:pt x="27634" y="6055"/>
                        <a:pt x="16917" y="16772"/>
                      </a:cubicBezTo>
                      <a:cubicBezTo>
                        <a:pt x="6200" y="27489"/>
                        <a:pt x="178" y="42027"/>
                        <a:pt x="178" y="57183"/>
                      </a:cubicBezTo>
                      <a:cubicBezTo>
                        <a:pt x="178" y="72339"/>
                        <a:pt x="6200" y="86877"/>
                        <a:pt x="16917" y="97594"/>
                      </a:cubicBezTo>
                      <a:cubicBezTo>
                        <a:pt x="27634" y="108311"/>
                        <a:pt x="42172" y="114333"/>
                        <a:pt x="57328" y="11433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98" name="Freeform: Shape 97">
                  <a:extLst>
                    <a:ext uri="{FF2B5EF4-FFF2-40B4-BE49-F238E27FC236}">
                      <a16:creationId xmlns:a16="http://schemas.microsoft.com/office/drawing/2014/main" id="{E77BB94C-64EF-4B92-AB7B-7FB49B109913}"/>
                    </a:ext>
                  </a:extLst>
                </p:cNvPr>
                <p:cNvSpPr/>
                <p:nvPr/>
              </p:nvSpPr>
              <p:spPr>
                <a:xfrm>
                  <a:off x="6571678" y="1483985"/>
                  <a:ext cx="114300" cy="114300"/>
                </a:xfrm>
                <a:custGeom>
                  <a:avLst/>
                  <a:gdLst>
                    <a:gd name="connsiteX0" fmla="*/ 57290 w 114300"/>
                    <a:gd name="connsiteY0" fmla="*/ 114333 h 114300"/>
                    <a:gd name="connsiteX1" fmla="*/ 97701 w 114300"/>
                    <a:gd name="connsiteY1" fmla="*/ 97594 h 114300"/>
                    <a:gd name="connsiteX2" fmla="*/ 114440 w 114300"/>
                    <a:gd name="connsiteY2" fmla="*/ 57183 h 114300"/>
                    <a:gd name="connsiteX3" fmla="*/ 97701 w 114300"/>
                    <a:gd name="connsiteY3" fmla="*/ 16772 h 114300"/>
                    <a:gd name="connsiteX4" fmla="*/ 57290 w 114300"/>
                    <a:gd name="connsiteY4" fmla="*/ 33 h 114300"/>
                    <a:gd name="connsiteX5" fmla="*/ 16879 w 114300"/>
                    <a:gd name="connsiteY5" fmla="*/ 16772 h 114300"/>
                    <a:gd name="connsiteX6" fmla="*/ 140 w 114300"/>
                    <a:gd name="connsiteY6" fmla="*/ 57183 h 114300"/>
                    <a:gd name="connsiteX7" fmla="*/ 16879 w 114300"/>
                    <a:gd name="connsiteY7" fmla="*/ 97594 h 114300"/>
                    <a:gd name="connsiteX8" fmla="*/ 57290 w 114300"/>
                    <a:gd name="connsiteY8" fmla="*/ 11433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90" y="114333"/>
                      </a:moveTo>
                      <a:cubicBezTo>
                        <a:pt x="72446" y="114333"/>
                        <a:pt x="86984" y="108312"/>
                        <a:pt x="97701" y="97594"/>
                      </a:cubicBezTo>
                      <a:cubicBezTo>
                        <a:pt x="108418" y="86877"/>
                        <a:pt x="114440" y="72340"/>
                        <a:pt x="114440" y="57183"/>
                      </a:cubicBezTo>
                      <a:cubicBezTo>
                        <a:pt x="114440" y="42027"/>
                        <a:pt x="108418" y="27489"/>
                        <a:pt x="97701" y="16772"/>
                      </a:cubicBezTo>
                      <a:cubicBezTo>
                        <a:pt x="86984" y="6055"/>
                        <a:pt x="72446" y="33"/>
                        <a:pt x="57290" y="33"/>
                      </a:cubicBezTo>
                      <a:cubicBezTo>
                        <a:pt x="42134" y="33"/>
                        <a:pt x="27596" y="6055"/>
                        <a:pt x="16879" y="16772"/>
                      </a:cubicBezTo>
                      <a:cubicBezTo>
                        <a:pt x="6162" y="27489"/>
                        <a:pt x="140" y="42027"/>
                        <a:pt x="140" y="57183"/>
                      </a:cubicBezTo>
                      <a:cubicBezTo>
                        <a:pt x="140" y="72340"/>
                        <a:pt x="6162" y="86877"/>
                        <a:pt x="16879" y="97594"/>
                      </a:cubicBezTo>
                      <a:cubicBezTo>
                        <a:pt x="27596" y="108312"/>
                        <a:pt x="42134" y="114333"/>
                        <a:pt x="57290" y="11433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99" name="Freeform: Shape 98">
                  <a:extLst>
                    <a:ext uri="{FF2B5EF4-FFF2-40B4-BE49-F238E27FC236}">
                      <a16:creationId xmlns:a16="http://schemas.microsoft.com/office/drawing/2014/main" id="{0328B9B9-7C85-4454-BD83-7B12A4E9032D}"/>
                    </a:ext>
                  </a:extLst>
                </p:cNvPr>
                <p:cNvSpPr/>
                <p:nvPr/>
              </p:nvSpPr>
              <p:spPr>
                <a:xfrm>
                  <a:off x="5172099" y="1159276"/>
                  <a:ext cx="114300" cy="114300"/>
                </a:xfrm>
                <a:custGeom>
                  <a:avLst/>
                  <a:gdLst>
                    <a:gd name="connsiteX0" fmla="*/ 57217 w 114300"/>
                    <a:gd name="connsiteY0" fmla="*/ 114316 h 114300"/>
                    <a:gd name="connsiteX1" fmla="*/ 97628 w 114300"/>
                    <a:gd name="connsiteY1" fmla="*/ 97577 h 114300"/>
                    <a:gd name="connsiteX2" fmla="*/ 114367 w 114300"/>
                    <a:gd name="connsiteY2" fmla="*/ 57166 h 114300"/>
                    <a:gd name="connsiteX3" fmla="*/ 97628 w 114300"/>
                    <a:gd name="connsiteY3" fmla="*/ 16755 h 114300"/>
                    <a:gd name="connsiteX4" fmla="*/ 57217 w 114300"/>
                    <a:gd name="connsiteY4" fmla="*/ 16 h 114300"/>
                    <a:gd name="connsiteX5" fmla="*/ 16805 w 114300"/>
                    <a:gd name="connsiteY5" fmla="*/ 16755 h 114300"/>
                    <a:gd name="connsiteX6" fmla="*/ 67 w 114300"/>
                    <a:gd name="connsiteY6" fmla="*/ 57166 h 114300"/>
                    <a:gd name="connsiteX7" fmla="*/ 16805 w 114300"/>
                    <a:gd name="connsiteY7" fmla="*/ 97577 h 114300"/>
                    <a:gd name="connsiteX8" fmla="*/ 57217 w 114300"/>
                    <a:gd name="connsiteY8" fmla="*/ 11431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7" y="114316"/>
                      </a:moveTo>
                      <a:cubicBezTo>
                        <a:pt x="72373" y="114316"/>
                        <a:pt x="86911" y="108295"/>
                        <a:pt x="97628" y="97577"/>
                      </a:cubicBezTo>
                      <a:cubicBezTo>
                        <a:pt x="108345" y="86860"/>
                        <a:pt x="114367" y="72323"/>
                        <a:pt x="114367" y="57166"/>
                      </a:cubicBezTo>
                      <a:cubicBezTo>
                        <a:pt x="114367" y="42010"/>
                        <a:pt x="108345" y="27472"/>
                        <a:pt x="97628" y="16755"/>
                      </a:cubicBezTo>
                      <a:cubicBezTo>
                        <a:pt x="86911" y="6038"/>
                        <a:pt x="72373" y="16"/>
                        <a:pt x="57217" y="16"/>
                      </a:cubicBezTo>
                      <a:cubicBezTo>
                        <a:pt x="42060" y="16"/>
                        <a:pt x="27523" y="6038"/>
                        <a:pt x="16805" y="16755"/>
                      </a:cubicBezTo>
                      <a:cubicBezTo>
                        <a:pt x="6088" y="27472"/>
                        <a:pt x="67" y="42010"/>
                        <a:pt x="67" y="57166"/>
                      </a:cubicBezTo>
                      <a:cubicBezTo>
                        <a:pt x="67" y="72323"/>
                        <a:pt x="6088" y="86860"/>
                        <a:pt x="16805" y="97577"/>
                      </a:cubicBezTo>
                      <a:cubicBezTo>
                        <a:pt x="27523" y="108295"/>
                        <a:pt x="42060" y="114316"/>
                        <a:pt x="57217" y="11431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00" name="Freeform: Shape 99">
                  <a:extLst>
                    <a:ext uri="{FF2B5EF4-FFF2-40B4-BE49-F238E27FC236}">
                      <a16:creationId xmlns:a16="http://schemas.microsoft.com/office/drawing/2014/main" id="{887E217C-7D0B-4421-8A45-9090EB9710EE}"/>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01" name="Freeform: Shape 100">
                  <a:extLst>
                    <a:ext uri="{FF2B5EF4-FFF2-40B4-BE49-F238E27FC236}">
                      <a16:creationId xmlns:a16="http://schemas.microsoft.com/office/drawing/2014/main" id="{B9A716AA-261A-4D1A-84FD-0B6BA391FAD7}"/>
                    </a:ext>
                  </a:extLst>
                </p:cNvPr>
                <p:cNvSpPr/>
                <p:nvPr/>
              </p:nvSpPr>
              <p:spPr>
                <a:xfrm>
                  <a:off x="10092651" y="1958225"/>
                  <a:ext cx="114300" cy="114300"/>
                </a:xfrm>
                <a:custGeom>
                  <a:avLst/>
                  <a:gdLst>
                    <a:gd name="connsiteX0" fmla="*/ 57475 w 114300"/>
                    <a:gd name="connsiteY0" fmla="*/ 114358 h 114300"/>
                    <a:gd name="connsiteX1" fmla="*/ 97886 w 114300"/>
                    <a:gd name="connsiteY1" fmla="*/ 97619 h 114300"/>
                    <a:gd name="connsiteX2" fmla="*/ 114625 w 114300"/>
                    <a:gd name="connsiteY2" fmla="*/ 57208 h 114300"/>
                    <a:gd name="connsiteX3" fmla="*/ 97886 w 114300"/>
                    <a:gd name="connsiteY3" fmla="*/ 16797 h 114300"/>
                    <a:gd name="connsiteX4" fmla="*/ 57475 w 114300"/>
                    <a:gd name="connsiteY4" fmla="*/ 58 h 114300"/>
                    <a:gd name="connsiteX5" fmla="*/ 17064 w 114300"/>
                    <a:gd name="connsiteY5" fmla="*/ 16797 h 114300"/>
                    <a:gd name="connsiteX6" fmla="*/ 325 w 114300"/>
                    <a:gd name="connsiteY6" fmla="*/ 57208 h 114300"/>
                    <a:gd name="connsiteX7" fmla="*/ 17064 w 114300"/>
                    <a:gd name="connsiteY7" fmla="*/ 97619 h 114300"/>
                    <a:gd name="connsiteX8" fmla="*/ 57475 w 114300"/>
                    <a:gd name="connsiteY8" fmla="*/ 11435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75" y="114358"/>
                      </a:moveTo>
                      <a:cubicBezTo>
                        <a:pt x="72631" y="114358"/>
                        <a:pt x="87169" y="108336"/>
                        <a:pt x="97886" y="97619"/>
                      </a:cubicBezTo>
                      <a:cubicBezTo>
                        <a:pt x="108603" y="86902"/>
                        <a:pt x="114625" y="72365"/>
                        <a:pt x="114625" y="57208"/>
                      </a:cubicBezTo>
                      <a:cubicBezTo>
                        <a:pt x="114625" y="42052"/>
                        <a:pt x="108603" y="27514"/>
                        <a:pt x="97886" y="16797"/>
                      </a:cubicBezTo>
                      <a:cubicBezTo>
                        <a:pt x="87169" y="6080"/>
                        <a:pt x="72631" y="58"/>
                        <a:pt x="57475" y="58"/>
                      </a:cubicBezTo>
                      <a:cubicBezTo>
                        <a:pt x="42318" y="58"/>
                        <a:pt x="27781" y="6080"/>
                        <a:pt x="17064" y="16797"/>
                      </a:cubicBezTo>
                      <a:cubicBezTo>
                        <a:pt x="6347" y="27514"/>
                        <a:pt x="325" y="42052"/>
                        <a:pt x="325" y="57208"/>
                      </a:cubicBezTo>
                      <a:cubicBezTo>
                        <a:pt x="325" y="72365"/>
                        <a:pt x="6347" y="86902"/>
                        <a:pt x="17064" y="97619"/>
                      </a:cubicBezTo>
                      <a:cubicBezTo>
                        <a:pt x="27781" y="108336"/>
                        <a:pt x="42318" y="114358"/>
                        <a:pt x="57475" y="11435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02" name="Freeform: Shape 101">
                  <a:extLst>
                    <a:ext uri="{FF2B5EF4-FFF2-40B4-BE49-F238E27FC236}">
                      <a16:creationId xmlns:a16="http://schemas.microsoft.com/office/drawing/2014/main" id="{040E3B2B-8976-4535-AFCC-1132514A6D9C}"/>
                    </a:ext>
                  </a:extLst>
                </p:cNvPr>
                <p:cNvSpPr/>
                <p:nvPr/>
              </p:nvSpPr>
              <p:spPr>
                <a:xfrm>
                  <a:off x="5897841" y="1479699"/>
                  <a:ext cx="114300" cy="114300"/>
                </a:xfrm>
                <a:custGeom>
                  <a:avLst/>
                  <a:gdLst>
                    <a:gd name="connsiteX0" fmla="*/ 57255 w 114300"/>
                    <a:gd name="connsiteY0" fmla="*/ 114333 h 114300"/>
                    <a:gd name="connsiteX1" fmla="*/ 97666 w 114300"/>
                    <a:gd name="connsiteY1" fmla="*/ 97594 h 114300"/>
                    <a:gd name="connsiteX2" fmla="*/ 114405 w 114300"/>
                    <a:gd name="connsiteY2" fmla="*/ 57183 h 114300"/>
                    <a:gd name="connsiteX3" fmla="*/ 97666 w 114300"/>
                    <a:gd name="connsiteY3" fmla="*/ 16772 h 114300"/>
                    <a:gd name="connsiteX4" fmla="*/ 57255 w 114300"/>
                    <a:gd name="connsiteY4" fmla="*/ 33 h 114300"/>
                    <a:gd name="connsiteX5" fmla="*/ 16843 w 114300"/>
                    <a:gd name="connsiteY5" fmla="*/ 16772 h 114300"/>
                    <a:gd name="connsiteX6" fmla="*/ 105 w 114300"/>
                    <a:gd name="connsiteY6" fmla="*/ 57183 h 114300"/>
                    <a:gd name="connsiteX7" fmla="*/ 16843 w 114300"/>
                    <a:gd name="connsiteY7" fmla="*/ 97594 h 114300"/>
                    <a:gd name="connsiteX8" fmla="*/ 57255 w 114300"/>
                    <a:gd name="connsiteY8" fmla="*/ 11433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55" y="114333"/>
                      </a:moveTo>
                      <a:cubicBezTo>
                        <a:pt x="72411" y="114333"/>
                        <a:pt x="86949" y="108311"/>
                        <a:pt x="97666" y="97594"/>
                      </a:cubicBezTo>
                      <a:cubicBezTo>
                        <a:pt x="108383" y="86877"/>
                        <a:pt x="114405" y="72339"/>
                        <a:pt x="114405" y="57183"/>
                      </a:cubicBezTo>
                      <a:cubicBezTo>
                        <a:pt x="114405" y="42027"/>
                        <a:pt x="108383" y="27489"/>
                        <a:pt x="97666" y="16772"/>
                      </a:cubicBezTo>
                      <a:cubicBezTo>
                        <a:pt x="86949" y="6055"/>
                        <a:pt x="72411" y="33"/>
                        <a:pt x="57255" y="33"/>
                      </a:cubicBezTo>
                      <a:cubicBezTo>
                        <a:pt x="42098" y="33"/>
                        <a:pt x="27561" y="6055"/>
                        <a:pt x="16843" y="16772"/>
                      </a:cubicBezTo>
                      <a:cubicBezTo>
                        <a:pt x="6126" y="27489"/>
                        <a:pt x="105" y="42027"/>
                        <a:pt x="105" y="57183"/>
                      </a:cubicBezTo>
                      <a:cubicBezTo>
                        <a:pt x="105" y="72339"/>
                        <a:pt x="6126" y="86877"/>
                        <a:pt x="16843" y="97594"/>
                      </a:cubicBezTo>
                      <a:cubicBezTo>
                        <a:pt x="27561" y="108311"/>
                        <a:pt x="42098" y="114333"/>
                        <a:pt x="57255" y="11433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03" name="Freeform: Shape 102">
                  <a:extLst>
                    <a:ext uri="{FF2B5EF4-FFF2-40B4-BE49-F238E27FC236}">
                      <a16:creationId xmlns:a16="http://schemas.microsoft.com/office/drawing/2014/main" id="{4A184E8D-00E3-4405-B560-CFF5C8AA7BE1}"/>
                    </a:ext>
                  </a:extLst>
                </p:cNvPr>
                <p:cNvSpPr/>
                <p:nvPr/>
              </p:nvSpPr>
              <p:spPr>
                <a:xfrm>
                  <a:off x="6357232" y="1323142"/>
                  <a:ext cx="114300" cy="114300"/>
                </a:xfrm>
                <a:custGeom>
                  <a:avLst/>
                  <a:gdLst>
                    <a:gd name="connsiteX0" fmla="*/ 57279 w 114300"/>
                    <a:gd name="connsiteY0" fmla="*/ 114325 h 114300"/>
                    <a:gd name="connsiteX1" fmla="*/ 97690 w 114300"/>
                    <a:gd name="connsiteY1" fmla="*/ 97586 h 114300"/>
                    <a:gd name="connsiteX2" fmla="*/ 114429 w 114300"/>
                    <a:gd name="connsiteY2" fmla="*/ 57175 h 114300"/>
                    <a:gd name="connsiteX3" fmla="*/ 97690 w 114300"/>
                    <a:gd name="connsiteY3" fmla="*/ 16764 h 114300"/>
                    <a:gd name="connsiteX4" fmla="*/ 57279 w 114300"/>
                    <a:gd name="connsiteY4" fmla="*/ 25 h 114300"/>
                    <a:gd name="connsiteX5" fmla="*/ 16868 w 114300"/>
                    <a:gd name="connsiteY5" fmla="*/ 16764 h 114300"/>
                    <a:gd name="connsiteX6" fmla="*/ 129 w 114300"/>
                    <a:gd name="connsiteY6" fmla="*/ 57175 h 114300"/>
                    <a:gd name="connsiteX7" fmla="*/ 16868 w 114300"/>
                    <a:gd name="connsiteY7" fmla="*/ 97586 h 114300"/>
                    <a:gd name="connsiteX8" fmla="*/ 57279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9" y="114325"/>
                      </a:moveTo>
                      <a:cubicBezTo>
                        <a:pt x="72435" y="114325"/>
                        <a:pt x="86973" y="108303"/>
                        <a:pt x="97690" y="97586"/>
                      </a:cubicBezTo>
                      <a:cubicBezTo>
                        <a:pt x="108407" y="86869"/>
                        <a:pt x="114429" y="72331"/>
                        <a:pt x="114429" y="57175"/>
                      </a:cubicBezTo>
                      <a:cubicBezTo>
                        <a:pt x="114429" y="42018"/>
                        <a:pt x="108407" y="27481"/>
                        <a:pt x="97690" y="16764"/>
                      </a:cubicBezTo>
                      <a:cubicBezTo>
                        <a:pt x="86973" y="6047"/>
                        <a:pt x="72435" y="25"/>
                        <a:pt x="57279" y="25"/>
                      </a:cubicBezTo>
                      <a:cubicBezTo>
                        <a:pt x="42122" y="25"/>
                        <a:pt x="27585" y="6047"/>
                        <a:pt x="16868" y="16764"/>
                      </a:cubicBezTo>
                      <a:cubicBezTo>
                        <a:pt x="6150" y="27481"/>
                        <a:pt x="129" y="42018"/>
                        <a:pt x="129" y="57175"/>
                      </a:cubicBezTo>
                      <a:cubicBezTo>
                        <a:pt x="129" y="72331"/>
                        <a:pt x="6150" y="86869"/>
                        <a:pt x="16868" y="97586"/>
                      </a:cubicBezTo>
                      <a:cubicBezTo>
                        <a:pt x="27585" y="108303"/>
                        <a:pt x="42122" y="114325"/>
                        <a:pt x="57279"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04" name="Freeform: Shape 103">
                  <a:extLst>
                    <a:ext uri="{FF2B5EF4-FFF2-40B4-BE49-F238E27FC236}">
                      <a16:creationId xmlns:a16="http://schemas.microsoft.com/office/drawing/2014/main" id="{1B93787F-2541-4C12-B9F0-4DB66EF5D0AF}"/>
                    </a:ext>
                  </a:extLst>
                </p:cNvPr>
                <p:cNvSpPr/>
                <p:nvPr/>
              </p:nvSpPr>
              <p:spPr>
                <a:xfrm>
                  <a:off x="6176581" y="1578868"/>
                  <a:ext cx="114300" cy="114300"/>
                </a:xfrm>
                <a:custGeom>
                  <a:avLst/>
                  <a:gdLst>
                    <a:gd name="connsiteX0" fmla="*/ 57269 w 114300"/>
                    <a:gd name="connsiteY0" fmla="*/ 114338 h 114300"/>
                    <a:gd name="connsiteX1" fmla="*/ 97680 w 114300"/>
                    <a:gd name="connsiteY1" fmla="*/ 97599 h 114300"/>
                    <a:gd name="connsiteX2" fmla="*/ 114419 w 114300"/>
                    <a:gd name="connsiteY2" fmla="*/ 57188 h 114300"/>
                    <a:gd name="connsiteX3" fmla="*/ 97680 w 114300"/>
                    <a:gd name="connsiteY3" fmla="*/ 16777 h 114300"/>
                    <a:gd name="connsiteX4" fmla="*/ 57269 w 114300"/>
                    <a:gd name="connsiteY4" fmla="*/ 38 h 114300"/>
                    <a:gd name="connsiteX5" fmla="*/ 16858 w 114300"/>
                    <a:gd name="connsiteY5" fmla="*/ 16777 h 114300"/>
                    <a:gd name="connsiteX6" fmla="*/ 119 w 114300"/>
                    <a:gd name="connsiteY6" fmla="*/ 57188 h 114300"/>
                    <a:gd name="connsiteX7" fmla="*/ 16858 w 114300"/>
                    <a:gd name="connsiteY7" fmla="*/ 97599 h 114300"/>
                    <a:gd name="connsiteX8" fmla="*/ 57269 w 114300"/>
                    <a:gd name="connsiteY8" fmla="*/ 11433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69" y="114338"/>
                      </a:moveTo>
                      <a:cubicBezTo>
                        <a:pt x="72426" y="114338"/>
                        <a:pt x="86963" y="108317"/>
                        <a:pt x="97680" y="97599"/>
                      </a:cubicBezTo>
                      <a:cubicBezTo>
                        <a:pt x="108398" y="86882"/>
                        <a:pt x="114419" y="72345"/>
                        <a:pt x="114419" y="57188"/>
                      </a:cubicBezTo>
                      <a:cubicBezTo>
                        <a:pt x="114419" y="42032"/>
                        <a:pt x="108398" y="27494"/>
                        <a:pt x="97680" y="16777"/>
                      </a:cubicBezTo>
                      <a:cubicBezTo>
                        <a:pt x="86963" y="6060"/>
                        <a:pt x="72426" y="38"/>
                        <a:pt x="57269" y="38"/>
                      </a:cubicBezTo>
                      <a:cubicBezTo>
                        <a:pt x="42113" y="38"/>
                        <a:pt x="27575" y="6060"/>
                        <a:pt x="16858" y="16777"/>
                      </a:cubicBezTo>
                      <a:cubicBezTo>
                        <a:pt x="6141" y="27494"/>
                        <a:pt x="119" y="42032"/>
                        <a:pt x="119" y="57188"/>
                      </a:cubicBezTo>
                      <a:cubicBezTo>
                        <a:pt x="119" y="72345"/>
                        <a:pt x="6141" y="86882"/>
                        <a:pt x="16858" y="97599"/>
                      </a:cubicBezTo>
                      <a:cubicBezTo>
                        <a:pt x="27575" y="108317"/>
                        <a:pt x="42113" y="114338"/>
                        <a:pt x="57269" y="11433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05" name="Freeform: Shape 104">
                  <a:extLst>
                    <a:ext uri="{FF2B5EF4-FFF2-40B4-BE49-F238E27FC236}">
                      <a16:creationId xmlns:a16="http://schemas.microsoft.com/office/drawing/2014/main" id="{0C63D9E9-5C90-4B47-AC69-BAD73C3F8B60}"/>
                    </a:ext>
                  </a:extLst>
                </p:cNvPr>
                <p:cNvSpPr/>
                <p:nvPr/>
              </p:nvSpPr>
              <p:spPr>
                <a:xfrm>
                  <a:off x="9386887" y="1882660"/>
                  <a:ext cx="114300" cy="114300"/>
                </a:xfrm>
                <a:custGeom>
                  <a:avLst/>
                  <a:gdLst>
                    <a:gd name="connsiteX0" fmla="*/ 57438 w 114300"/>
                    <a:gd name="connsiteY0" fmla="*/ 114354 h 114300"/>
                    <a:gd name="connsiteX1" fmla="*/ 97849 w 114300"/>
                    <a:gd name="connsiteY1" fmla="*/ 97615 h 114300"/>
                    <a:gd name="connsiteX2" fmla="*/ 114588 w 114300"/>
                    <a:gd name="connsiteY2" fmla="*/ 57204 h 114300"/>
                    <a:gd name="connsiteX3" fmla="*/ 97849 w 114300"/>
                    <a:gd name="connsiteY3" fmla="*/ 16793 h 114300"/>
                    <a:gd name="connsiteX4" fmla="*/ 57438 w 114300"/>
                    <a:gd name="connsiteY4" fmla="*/ 54 h 114300"/>
                    <a:gd name="connsiteX5" fmla="*/ 17027 w 114300"/>
                    <a:gd name="connsiteY5" fmla="*/ 16793 h 114300"/>
                    <a:gd name="connsiteX6" fmla="*/ 288 w 114300"/>
                    <a:gd name="connsiteY6" fmla="*/ 57204 h 114300"/>
                    <a:gd name="connsiteX7" fmla="*/ 17027 w 114300"/>
                    <a:gd name="connsiteY7" fmla="*/ 97615 h 114300"/>
                    <a:gd name="connsiteX8" fmla="*/ 57438 w 114300"/>
                    <a:gd name="connsiteY8" fmla="*/ 11435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8" y="114354"/>
                      </a:moveTo>
                      <a:cubicBezTo>
                        <a:pt x="72594" y="114354"/>
                        <a:pt x="87132" y="108333"/>
                        <a:pt x="97849" y="97615"/>
                      </a:cubicBezTo>
                      <a:cubicBezTo>
                        <a:pt x="108566" y="86898"/>
                        <a:pt x="114588" y="72361"/>
                        <a:pt x="114588" y="57204"/>
                      </a:cubicBezTo>
                      <a:cubicBezTo>
                        <a:pt x="114588" y="42048"/>
                        <a:pt x="108566" y="27510"/>
                        <a:pt x="97849" y="16793"/>
                      </a:cubicBezTo>
                      <a:cubicBezTo>
                        <a:pt x="87132" y="6076"/>
                        <a:pt x="72594" y="54"/>
                        <a:pt x="57438" y="54"/>
                      </a:cubicBezTo>
                      <a:cubicBezTo>
                        <a:pt x="42281" y="54"/>
                        <a:pt x="27744" y="6076"/>
                        <a:pt x="17027" y="16793"/>
                      </a:cubicBezTo>
                      <a:cubicBezTo>
                        <a:pt x="6309" y="27510"/>
                        <a:pt x="288" y="42048"/>
                        <a:pt x="288" y="57204"/>
                      </a:cubicBezTo>
                      <a:cubicBezTo>
                        <a:pt x="288" y="72361"/>
                        <a:pt x="6309" y="86898"/>
                        <a:pt x="17027" y="97615"/>
                      </a:cubicBezTo>
                      <a:cubicBezTo>
                        <a:pt x="27744" y="108333"/>
                        <a:pt x="42281" y="114354"/>
                        <a:pt x="57438" y="11435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06" name="Freeform: Shape 105">
                  <a:extLst>
                    <a:ext uri="{FF2B5EF4-FFF2-40B4-BE49-F238E27FC236}">
                      <a16:creationId xmlns:a16="http://schemas.microsoft.com/office/drawing/2014/main" id="{C2092103-2E97-4CAA-8522-90D3DB7D692B}"/>
                    </a:ext>
                  </a:extLst>
                </p:cNvPr>
                <p:cNvSpPr/>
                <p:nvPr/>
              </p:nvSpPr>
              <p:spPr>
                <a:xfrm>
                  <a:off x="9128245" y="1673087"/>
                  <a:ext cx="114300" cy="114300"/>
                </a:xfrm>
                <a:custGeom>
                  <a:avLst/>
                  <a:gdLst>
                    <a:gd name="connsiteX0" fmla="*/ 57424 w 114300"/>
                    <a:gd name="connsiteY0" fmla="*/ 114343 h 114300"/>
                    <a:gd name="connsiteX1" fmla="*/ 97835 w 114300"/>
                    <a:gd name="connsiteY1" fmla="*/ 97604 h 114300"/>
                    <a:gd name="connsiteX2" fmla="*/ 114574 w 114300"/>
                    <a:gd name="connsiteY2" fmla="*/ 57193 h 114300"/>
                    <a:gd name="connsiteX3" fmla="*/ 97835 w 114300"/>
                    <a:gd name="connsiteY3" fmla="*/ 16782 h 114300"/>
                    <a:gd name="connsiteX4" fmla="*/ 57424 w 114300"/>
                    <a:gd name="connsiteY4" fmla="*/ 43 h 114300"/>
                    <a:gd name="connsiteX5" fmla="*/ 17013 w 114300"/>
                    <a:gd name="connsiteY5" fmla="*/ 16782 h 114300"/>
                    <a:gd name="connsiteX6" fmla="*/ 274 w 114300"/>
                    <a:gd name="connsiteY6" fmla="*/ 57193 h 114300"/>
                    <a:gd name="connsiteX7" fmla="*/ 17013 w 114300"/>
                    <a:gd name="connsiteY7" fmla="*/ 97604 h 114300"/>
                    <a:gd name="connsiteX8" fmla="*/ 57424 w 114300"/>
                    <a:gd name="connsiteY8" fmla="*/ 11434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4" y="114343"/>
                      </a:moveTo>
                      <a:cubicBezTo>
                        <a:pt x="72581" y="114343"/>
                        <a:pt x="87118" y="108322"/>
                        <a:pt x="97835" y="97604"/>
                      </a:cubicBezTo>
                      <a:cubicBezTo>
                        <a:pt x="108552" y="86887"/>
                        <a:pt x="114574" y="72350"/>
                        <a:pt x="114574" y="57193"/>
                      </a:cubicBezTo>
                      <a:cubicBezTo>
                        <a:pt x="114574" y="42037"/>
                        <a:pt x="108552" y="27499"/>
                        <a:pt x="97835" y="16782"/>
                      </a:cubicBezTo>
                      <a:cubicBezTo>
                        <a:pt x="87118" y="6065"/>
                        <a:pt x="72581" y="43"/>
                        <a:pt x="57424" y="43"/>
                      </a:cubicBezTo>
                      <a:cubicBezTo>
                        <a:pt x="42268" y="43"/>
                        <a:pt x="27730" y="6065"/>
                        <a:pt x="17013" y="16782"/>
                      </a:cubicBezTo>
                      <a:cubicBezTo>
                        <a:pt x="6296" y="27499"/>
                        <a:pt x="274" y="42037"/>
                        <a:pt x="274" y="57193"/>
                      </a:cubicBezTo>
                      <a:cubicBezTo>
                        <a:pt x="274" y="72350"/>
                        <a:pt x="6296" y="86887"/>
                        <a:pt x="17013" y="97604"/>
                      </a:cubicBezTo>
                      <a:cubicBezTo>
                        <a:pt x="27730" y="108322"/>
                        <a:pt x="42268" y="114343"/>
                        <a:pt x="57424" y="11434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07" name="Freeform: Shape 106">
                  <a:extLst>
                    <a:ext uri="{FF2B5EF4-FFF2-40B4-BE49-F238E27FC236}">
                      <a16:creationId xmlns:a16="http://schemas.microsoft.com/office/drawing/2014/main" id="{BD99CE84-F3D7-49F2-ADB9-39339D3D645E}"/>
                    </a:ext>
                  </a:extLst>
                </p:cNvPr>
                <p:cNvSpPr/>
                <p:nvPr/>
              </p:nvSpPr>
              <p:spPr>
                <a:xfrm>
                  <a:off x="7991913" y="1617457"/>
                  <a:ext cx="114300" cy="114300"/>
                </a:xfrm>
                <a:custGeom>
                  <a:avLst/>
                  <a:gdLst>
                    <a:gd name="connsiteX0" fmla="*/ 57365 w 114300"/>
                    <a:gd name="connsiteY0" fmla="*/ 114340 h 114300"/>
                    <a:gd name="connsiteX1" fmla="*/ 97776 w 114300"/>
                    <a:gd name="connsiteY1" fmla="*/ 97601 h 114300"/>
                    <a:gd name="connsiteX2" fmla="*/ 114515 w 114300"/>
                    <a:gd name="connsiteY2" fmla="*/ 57190 h 114300"/>
                    <a:gd name="connsiteX3" fmla="*/ 97776 w 114300"/>
                    <a:gd name="connsiteY3" fmla="*/ 16779 h 114300"/>
                    <a:gd name="connsiteX4" fmla="*/ 57365 w 114300"/>
                    <a:gd name="connsiteY4" fmla="*/ 40 h 114300"/>
                    <a:gd name="connsiteX5" fmla="*/ 16953 w 114300"/>
                    <a:gd name="connsiteY5" fmla="*/ 16779 h 114300"/>
                    <a:gd name="connsiteX6" fmla="*/ 215 w 114300"/>
                    <a:gd name="connsiteY6" fmla="*/ 57190 h 114300"/>
                    <a:gd name="connsiteX7" fmla="*/ 16953 w 114300"/>
                    <a:gd name="connsiteY7" fmla="*/ 97601 h 114300"/>
                    <a:gd name="connsiteX8" fmla="*/ 57365 w 114300"/>
                    <a:gd name="connsiteY8" fmla="*/ 11434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65" y="114340"/>
                      </a:moveTo>
                      <a:cubicBezTo>
                        <a:pt x="72521" y="114340"/>
                        <a:pt x="87059" y="108319"/>
                        <a:pt x="97776" y="97601"/>
                      </a:cubicBezTo>
                      <a:cubicBezTo>
                        <a:pt x="108493" y="86884"/>
                        <a:pt x="114515" y="72347"/>
                        <a:pt x="114515" y="57190"/>
                      </a:cubicBezTo>
                      <a:cubicBezTo>
                        <a:pt x="114515" y="42034"/>
                        <a:pt x="108493" y="27496"/>
                        <a:pt x="97776" y="16779"/>
                      </a:cubicBezTo>
                      <a:cubicBezTo>
                        <a:pt x="87059" y="6062"/>
                        <a:pt x="72521" y="40"/>
                        <a:pt x="57365" y="40"/>
                      </a:cubicBezTo>
                      <a:cubicBezTo>
                        <a:pt x="42208" y="40"/>
                        <a:pt x="27671" y="6062"/>
                        <a:pt x="16953" y="16779"/>
                      </a:cubicBezTo>
                      <a:cubicBezTo>
                        <a:pt x="6236" y="27496"/>
                        <a:pt x="215" y="42034"/>
                        <a:pt x="215" y="57190"/>
                      </a:cubicBezTo>
                      <a:cubicBezTo>
                        <a:pt x="215" y="72347"/>
                        <a:pt x="6236" y="86884"/>
                        <a:pt x="16953" y="97601"/>
                      </a:cubicBezTo>
                      <a:cubicBezTo>
                        <a:pt x="27671" y="108319"/>
                        <a:pt x="42208" y="114340"/>
                        <a:pt x="57365" y="114340"/>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08" name="Freeform: Shape 107">
                  <a:extLst>
                    <a:ext uri="{FF2B5EF4-FFF2-40B4-BE49-F238E27FC236}">
                      <a16:creationId xmlns:a16="http://schemas.microsoft.com/office/drawing/2014/main" id="{E1FB128E-2764-4E37-AFFD-EE22A0A3D7D7}"/>
                    </a:ext>
                  </a:extLst>
                </p:cNvPr>
                <p:cNvSpPr/>
                <p:nvPr/>
              </p:nvSpPr>
              <p:spPr>
                <a:xfrm>
                  <a:off x="8053425" y="1529620"/>
                  <a:ext cx="114300" cy="114300"/>
                </a:xfrm>
                <a:custGeom>
                  <a:avLst/>
                  <a:gdLst>
                    <a:gd name="connsiteX0" fmla="*/ 57368 w 114300"/>
                    <a:gd name="connsiteY0" fmla="*/ 114336 h 114300"/>
                    <a:gd name="connsiteX1" fmla="*/ 97779 w 114300"/>
                    <a:gd name="connsiteY1" fmla="*/ 97597 h 114300"/>
                    <a:gd name="connsiteX2" fmla="*/ 114518 w 114300"/>
                    <a:gd name="connsiteY2" fmla="*/ 57186 h 114300"/>
                    <a:gd name="connsiteX3" fmla="*/ 97779 w 114300"/>
                    <a:gd name="connsiteY3" fmla="*/ 16775 h 114300"/>
                    <a:gd name="connsiteX4" fmla="*/ 57368 w 114300"/>
                    <a:gd name="connsiteY4" fmla="*/ 36 h 114300"/>
                    <a:gd name="connsiteX5" fmla="*/ 16957 w 114300"/>
                    <a:gd name="connsiteY5" fmla="*/ 16775 h 114300"/>
                    <a:gd name="connsiteX6" fmla="*/ 218 w 114300"/>
                    <a:gd name="connsiteY6" fmla="*/ 57186 h 114300"/>
                    <a:gd name="connsiteX7" fmla="*/ 16957 w 114300"/>
                    <a:gd name="connsiteY7" fmla="*/ 97597 h 114300"/>
                    <a:gd name="connsiteX8" fmla="*/ 57368 w 114300"/>
                    <a:gd name="connsiteY8" fmla="*/ 1143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68" y="114336"/>
                      </a:moveTo>
                      <a:cubicBezTo>
                        <a:pt x="72524" y="114336"/>
                        <a:pt x="87062" y="108314"/>
                        <a:pt x="97779" y="97597"/>
                      </a:cubicBezTo>
                      <a:cubicBezTo>
                        <a:pt x="108496" y="86880"/>
                        <a:pt x="114518" y="72342"/>
                        <a:pt x="114518" y="57186"/>
                      </a:cubicBezTo>
                      <a:cubicBezTo>
                        <a:pt x="114518" y="42029"/>
                        <a:pt x="108496" y="27492"/>
                        <a:pt x="97779" y="16775"/>
                      </a:cubicBezTo>
                      <a:cubicBezTo>
                        <a:pt x="87062" y="6057"/>
                        <a:pt x="72524" y="36"/>
                        <a:pt x="57368" y="36"/>
                      </a:cubicBezTo>
                      <a:cubicBezTo>
                        <a:pt x="42211" y="36"/>
                        <a:pt x="27674" y="6057"/>
                        <a:pt x="16957" y="16775"/>
                      </a:cubicBezTo>
                      <a:cubicBezTo>
                        <a:pt x="6239" y="27492"/>
                        <a:pt x="218" y="42029"/>
                        <a:pt x="218" y="57186"/>
                      </a:cubicBezTo>
                      <a:cubicBezTo>
                        <a:pt x="218" y="72342"/>
                        <a:pt x="6239" y="86880"/>
                        <a:pt x="16957" y="97597"/>
                      </a:cubicBezTo>
                      <a:cubicBezTo>
                        <a:pt x="27674" y="108314"/>
                        <a:pt x="42211" y="114336"/>
                        <a:pt x="57368" y="11433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09" name="Freeform: Shape 108">
                  <a:extLst>
                    <a:ext uri="{FF2B5EF4-FFF2-40B4-BE49-F238E27FC236}">
                      <a16:creationId xmlns:a16="http://schemas.microsoft.com/office/drawing/2014/main" id="{C9ADD4A9-E4A5-406A-B29B-A05BEAAA0BBC}"/>
                    </a:ext>
                  </a:extLst>
                </p:cNvPr>
                <p:cNvSpPr/>
                <p:nvPr/>
              </p:nvSpPr>
              <p:spPr>
                <a:xfrm>
                  <a:off x="8429682" y="1718350"/>
                  <a:ext cx="114300" cy="114300"/>
                </a:xfrm>
                <a:custGeom>
                  <a:avLst/>
                  <a:gdLst>
                    <a:gd name="connsiteX0" fmla="*/ 57388 w 114300"/>
                    <a:gd name="connsiteY0" fmla="*/ 114346 h 114300"/>
                    <a:gd name="connsiteX1" fmla="*/ 97799 w 114300"/>
                    <a:gd name="connsiteY1" fmla="*/ 97607 h 114300"/>
                    <a:gd name="connsiteX2" fmla="*/ 114538 w 114300"/>
                    <a:gd name="connsiteY2" fmla="*/ 57196 h 114300"/>
                    <a:gd name="connsiteX3" fmla="*/ 97799 w 114300"/>
                    <a:gd name="connsiteY3" fmla="*/ 16784 h 114300"/>
                    <a:gd name="connsiteX4" fmla="*/ 57388 w 114300"/>
                    <a:gd name="connsiteY4" fmla="*/ 46 h 114300"/>
                    <a:gd name="connsiteX5" fmla="*/ 16976 w 114300"/>
                    <a:gd name="connsiteY5" fmla="*/ 16784 h 114300"/>
                    <a:gd name="connsiteX6" fmla="*/ 238 w 114300"/>
                    <a:gd name="connsiteY6" fmla="*/ 57196 h 114300"/>
                    <a:gd name="connsiteX7" fmla="*/ 16976 w 114300"/>
                    <a:gd name="connsiteY7" fmla="*/ 97607 h 114300"/>
                    <a:gd name="connsiteX8" fmla="*/ 57388 w 114300"/>
                    <a:gd name="connsiteY8" fmla="*/ 11434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88" y="114346"/>
                      </a:moveTo>
                      <a:cubicBezTo>
                        <a:pt x="72544" y="114346"/>
                        <a:pt x="87082" y="108324"/>
                        <a:pt x="97799" y="97607"/>
                      </a:cubicBezTo>
                      <a:cubicBezTo>
                        <a:pt x="108516" y="86890"/>
                        <a:pt x="114538" y="72352"/>
                        <a:pt x="114538" y="57196"/>
                      </a:cubicBezTo>
                      <a:cubicBezTo>
                        <a:pt x="114538" y="42039"/>
                        <a:pt x="108516" y="27502"/>
                        <a:pt x="97799" y="16784"/>
                      </a:cubicBezTo>
                      <a:cubicBezTo>
                        <a:pt x="87082" y="6067"/>
                        <a:pt x="72544" y="46"/>
                        <a:pt x="57388" y="46"/>
                      </a:cubicBezTo>
                      <a:cubicBezTo>
                        <a:pt x="42231" y="46"/>
                        <a:pt x="27694" y="6067"/>
                        <a:pt x="16976" y="16784"/>
                      </a:cubicBezTo>
                      <a:cubicBezTo>
                        <a:pt x="6259" y="27502"/>
                        <a:pt x="238" y="42039"/>
                        <a:pt x="238" y="57196"/>
                      </a:cubicBezTo>
                      <a:cubicBezTo>
                        <a:pt x="238" y="72352"/>
                        <a:pt x="6259" y="86890"/>
                        <a:pt x="16976" y="97607"/>
                      </a:cubicBezTo>
                      <a:cubicBezTo>
                        <a:pt x="27694" y="108324"/>
                        <a:pt x="42231" y="114346"/>
                        <a:pt x="57388" y="11434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10" name="Freeform: Shape 109">
                  <a:extLst>
                    <a:ext uri="{FF2B5EF4-FFF2-40B4-BE49-F238E27FC236}">
                      <a16:creationId xmlns:a16="http://schemas.microsoft.com/office/drawing/2014/main" id="{B75939FD-FA21-480C-AB10-2B7EE98B6482}"/>
                    </a:ext>
                  </a:extLst>
                </p:cNvPr>
                <p:cNvSpPr/>
                <p:nvPr/>
              </p:nvSpPr>
              <p:spPr>
                <a:xfrm>
                  <a:off x="7966671" y="1725208"/>
                  <a:ext cx="114300" cy="114300"/>
                </a:xfrm>
                <a:custGeom>
                  <a:avLst/>
                  <a:gdLst>
                    <a:gd name="connsiteX0" fmla="*/ 57363 w 114300"/>
                    <a:gd name="connsiteY0" fmla="*/ 114346 h 114300"/>
                    <a:gd name="connsiteX1" fmla="*/ 97774 w 114300"/>
                    <a:gd name="connsiteY1" fmla="*/ 97607 h 114300"/>
                    <a:gd name="connsiteX2" fmla="*/ 114513 w 114300"/>
                    <a:gd name="connsiteY2" fmla="*/ 57196 h 114300"/>
                    <a:gd name="connsiteX3" fmla="*/ 97774 w 114300"/>
                    <a:gd name="connsiteY3" fmla="*/ 16785 h 114300"/>
                    <a:gd name="connsiteX4" fmla="*/ 57363 w 114300"/>
                    <a:gd name="connsiteY4" fmla="*/ 46 h 114300"/>
                    <a:gd name="connsiteX5" fmla="*/ 16952 w 114300"/>
                    <a:gd name="connsiteY5" fmla="*/ 16785 h 114300"/>
                    <a:gd name="connsiteX6" fmla="*/ 213 w 114300"/>
                    <a:gd name="connsiteY6" fmla="*/ 57196 h 114300"/>
                    <a:gd name="connsiteX7" fmla="*/ 16952 w 114300"/>
                    <a:gd name="connsiteY7" fmla="*/ 97607 h 114300"/>
                    <a:gd name="connsiteX8" fmla="*/ 57363 w 114300"/>
                    <a:gd name="connsiteY8" fmla="*/ 11434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63" y="114346"/>
                      </a:moveTo>
                      <a:cubicBezTo>
                        <a:pt x="72520" y="114346"/>
                        <a:pt x="87057" y="108324"/>
                        <a:pt x="97774" y="97607"/>
                      </a:cubicBezTo>
                      <a:cubicBezTo>
                        <a:pt x="108491" y="86890"/>
                        <a:pt x="114513" y="72352"/>
                        <a:pt x="114513" y="57196"/>
                      </a:cubicBezTo>
                      <a:cubicBezTo>
                        <a:pt x="114513" y="42040"/>
                        <a:pt x="108491" y="27502"/>
                        <a:pt x="97774" y="16785"/>
                      </a:cubicBezTo>
                      <a:cubicBezTo>
                        <a:pt x="87057" y="6068"/>
                        <a:pt x="72520" y="46"/>
                        <a:pt x="57363" y="46"/>
                      </a:cubicBezTo>
                      <a:cubicBezTo>
                        <a:pt x="42207" y="46"/>
                        <a:pt x="27669" y="6068"/>
                        <a:pt x="16952" y="16785"/>
                      </a:cubicBezTo>
                      <a:cubicBezTo>
                        <a:pt x="6235" y="27502"/>
                        <a:pt x="213" y="42040"/>
                        <a:pt x="213" y="57196"/>
                      </a:cubicBezTo>
                      <a:cubicBezTo>
                        <a:pt x="213" y="72352"/>
                        <a:pt x="6235" y="86890"/>
                        <a:pt x="16952" y="97607"/>
                      </a:cubicBezTo>
                      <a:cubicBezTo>
                        <a:pt x="27669" y="108324"/>
                        <a:pt x="42207" y="114346"/>
                        <a:pt x="57363" y="11434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11" name="Freeform: Shape 110">
                  <a:extLst>
                    <a:ext uri="{FF2B5EF4-FFF2-40B4-BE49-F238E27FC236}">
                      <a16:creationId xmlns:a16="http://schemas.microsoft.com/office/drawing/2014/main" id="{7A647AD0-DA5A-4514-B6CA-2C2C9950B6E2}"/>
                    </a:ext>
                  </a:extLst>
                </p:cNvPr>
                <p:cNvSpPr/>
                <p:nvPr/>
              </p:nvSpPr>
              <p:spPr>
                <a:xfrm>
                  <a:off x="8674665" y="1652187"/>
                  <a:ext cx="114300" cy="114300"/>
                </a:xfrm>
                <a:custGeom>
                  <a:avLst/>
                  <a:gdLst>
                    <a:gd name="connsiteX0" fmla="*/ 57400 w 114300"/>
                    <a:gd name="connsiteY0" fmla="*/ 114342 h 114300"/>
                    <a:gd name="connsiteX1" fmla="*/ 97812 w 114300"/>
                    <a:gd name="connsiteY1" fmla="*/ 97603 h 114300"/>
                    <a:gd name="connsiteX2" fmla="*/ 114550 w 114300"/>
                    <a:gd name="connsiteY2" fmla="*/ 57192 h 114300"/>
                    <a:gd name="connsiteX3" fmla="*/ 97812 w 114300"/>
                    <a:gd name="connsiteY3" fmla="*/ 16781 h 114300"/>
                    <a:gd name="connsiteX4" fmla="*/ 57400 w 114300"/>
                    <a:gd name="connsiteY4" fmla="*/ 42 h 114300"/>
                    <a:gd name="connsiteX5" fmla="*/ 16989 w 114300"/>
                    <a:gd name="connsiteY5" fmla="*/ 16781 h 114300"/>
                    <a:gd name="connsiteX6" fmla="*/ 250 w 114300"/>
                    <a:gd name="connsiteY6" fmla="*/ 57192 h 114300"/>
                    <a:gd name="connsiteX7" fmla="*/ 16989 w 114300"/>
                    <a:gd name="connsiteY7" fmla="*/ 97603 h 114300"/>
                    <a:gd name="connsiteX8" fmla="*/ 57400 w 114300"/>
                    <a:gd name="connsiteY8" fmla="*/ 11434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00" y="114342"/>
                      </a:moveTo>
                      <a:cubicBezTo>
                        <a:pt x="72557" y="114342"/>
                        <a:pt x="87094" y="108320"/>
                        <a:pt x="97812" y="97603"/>
                      </a:cubicBezTo>
                      <a:cubicBezTo>
                        <a:pt x="108529" y="86886"/>
                        <a:pt x="114550" y="72348"/>
                        <a:pt x="114550" y="57192"/>
                      </a:cubicBezTo>
                      <a:cubicBezTo>
                        <a:pt x="114550" y="42036"/>
                        <a:pt x="108529" y="27498"/>
                        <a:pt x="97812" y="16781"/>
                      </a:cubicBezTo>
                      <a:cubicBezTo>
                        <a:pt x="87094" y="6064"/>
                        <a:pt x="72557" y="42"/>
                        <a:pt x="57400" y="42"/>
                      </a:cubicBezTo>
                      <a:cubicBezTo>
                        <a:pt x="42244" y="42"/>
                        <a:pt x="27706" y="6064"/>
                        <a:pt x="16989" y="16781"/>
                      </a:cubicBezTo>
                      <a:cubicBezTo>
                        <a:pt x="6272" y="27498"/>
                        <a:pt x="250" y="42036"/>
                        <a:pt x="250" y="57192"/>
                      </a:cubicBezTo>
                      <a:cubicBezTo>
                        <a:pt x="250" y="72348"/>
                        <a:pt x="6272" y="86886"/>
                        <a:pt x="16989" y="97603"/>
                      </a:cubicBezTo>
                      <a:cubicBezTo>
                        <a:pt x="27706" y="108320"/>
                        <a:pt x="42244" y="114342"/>
                        <a:pt x="57400" y="114342"/>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12" name="Freeform: Shape 111">
                  <a:extLst>
                    <a:ext uri="{FF2B5EF4-FFF2-40B4-BE49-F238E27FC236}">
                      <a16:creationId xmlns:a16="http://schemas.microsoft.com/office/drawing/2014/main" id="{5CB4F3FB-FFD9-4BB9-93AE-C8E0552F6049}"/>
                    </a:ext>
                  </a:extLst>
                </p:cNvPr>
                <p:cNvSpPr/>
                <p:nvPr/>
              </p:nvSpPr>
              <p:spPr>
                <a:xfrm>
                  <a:off x="10072573" y="1915927"/>
                  <a:ext cx="114300" cy="114300"/>
                </a:xfrm>
                <a:custGeom>
                  <a:avLst/>
                  <a:gdLst>
                    <a:gd name="connsiteX0" fmla="*/ 57474 w 114300"/>
                    <a:gd name="connsiteY0" fmla="*/ 114356 h 114300"/>
                    <a:gd name="connsiteX1" fmla="*/ 97885 w 114300"/>
                    <a:gd name="connsiteY1" fmla="*/ 97617 h 114300"/>
                    <a:gd name="connsiteX2" fmla="*/ 114624 w 114300"/>
                    <a:gd name="connsiteY2" fmla="*/ 57206 h 114300"/>
                    <a:gd name="connsiteX3" fmla="*/ 97885 w 114300"/>
                    <a:gd name="connsiteY3" fmla="*/ 16795 h 114300"/>
                    <a:gd name="connsiteX4" fmla="*/ 57474 w 114300"/>
                    <a:gd name="connsiteY4" fmla="*/ 56 h 114300"/>
                    <a:gd name="connsiteX5" fmla="*/ 17063 w 114300"/>
                    <a:gd name="connsiteY5" fmla="*/ 16795 h 114300"/>
                    <a:gd name="connsiteX6" fmla="*/ 324 w 114300"/>
                    <a:gd name="connsiteY6" fmla="*/ 57206 h 114300"/>
                    <a:gd name="connsiteX7" fmla="*/ 17063 w 114300"/>
                    <a:gd name="connsiteY7" fmla="*/ 97617 h 114300"/>
                    <a:gd name="connsiteX8" fmla="*/ 57474 w 114300"/>
                    <a:gd name="connsiteY8" fmla="*/ 11435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74" y="114356"/>
                      </a:moveTo>
                      <a:cubicBezTo>
                        <a:pt x="72630" y="114356"/>
                        <a:pt x="87168" y="108334"/>
                        <a:pt x="97885" y="97617"/>
                      </a:cubicBezTo>
                      <a:cubicBezTo>
                        <a:pt x="108602" y="86900"/>
                        <a:pt x="114624" y="72362"/>
                        <a:pt x="114624" y="57206"/>
                      </a:cubicBezTo>
                      <a:cubicBezTo>
                        <a:pt x="114624" y="42050"/>
                        <a:pt x="108602" y="27512"/>
                        <a:pt x="97885" y="16795"/>
                      </a:cubicBezTo>
                      <a:cubicBezTo>
                        <a:pt x="87168" y="6078"/>
                        <a:pt x="72630" y="56"/>
                        <a:pt x="57474" y="56"/>
                      </a:cubicBezTo>
                      <a:cubicBezTo>
                        <a:pt x="42317" y="56"/>
                        <a:pt x="27780" y="6078"/>
                        <a:pt x="17063" y="16795"/>
                      </a:cubicBezTo>
                      <a:cubicBezTo>
                        <a:pt x="6345" y="27512"/>
                        <a:pt x="324" y="42050"/>
                        <a:pt x="324" y="57206"/>
                      </a:cubicBezTo>
                      <a:cubicBezTo>
                        <a:pt x="324" y="72362"/>
                        <a:pt x="6345" y="86900"/>
                        <a:pt x="17063" y="97617"/>
                      </a:cubicBezTo>
                      <a:cubicBezTo>
                        <a:pt x="27780" y="108334"/>
                        <a:pt x="42317" y="114356"/>
                        <a:pt x="57474" y="11435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13" name="Freeform: Shape 112">
                  <a:extLst>
                    <a:ext uri="{FF2B5EF4-FFF2-40B4-BE49-F238E27FC236}">
                      <a16:creationId xmlns:a16="http://schemas.microsoft.com/office/drawing/2014/main" id="{93C17FFD-3112-4916-9A94-F69015F51659}"/>
                    </a:ext>
                  </a:extLst>
                </p:cNvPr>
                <p:cNvSpPr/>
                <p:nvPr/>
              </p:nvSpPr>
              <p:spPr>
                <a:xfrm>
                  <a:off x="10092651" y="1958225"/>
                  <a:ext cx="114300" cy="114300"/>
                </a:xfrm>
                <a:custGeom>
                  <a:avLst/>
                  <a:gdLst>
                    <a:gd name="connsiteX0" fmla="*/ 57475 w 114300"/>
                    <a:gd name="connsiteY0" fmla="*/ 114358 h 114300"/>
                    <a:gd name="connsiteX1" fmla="*/ 97886 w 114300"/>
                    <a:gd name="connsiteY1" fmla="*/ 97619 h 114300"/>
                    <a:gd name="connsiteX2" fmla="*/ 114625 w 114300"/>
                    <a:gd name="connsiteY2" fmla="*/ 57208 h 114300"/>
                    <a:gd name="connsiteX3" fmla="*/ 97886 w 114300"/>
                    <a:gd name="connsiteY3" fmla="*/ 16797 h 114300"/>
                    <a:gd name="connsiteX4" fmla="*/ 57475 w 114300"/>
                    <a:gd name="connsiteY4" fmla="*/ 58 h 114300"/>
                    <a:gd name="connsiteX5" fmla="*/ 17064 w 114300"/>
                    <a:gd name="connsiteY5" fmla="*/ 16797 h 114300"/>
                    <a:gd name="connsiteX6" fmla="*/ 325 w 114300"/>
                    <a:gd name="connsiteY6" fmla="*/ 57208 h 114300"/>
                    <a:gd name="connsiteX7" fmla="*/ 17064 w 114300"/>
                    <a:gd name="connsiteY7" fmla="*/ 97619 h 114300"/>
                    <a:gd name="connsiteX8" fmla="*/ 57475 w 114300"/>
                    <a:gd name="connsiteY8" fmla="*/ 11435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75" y="114358"/>
                      </a:moveTo>
                      <a:cubicBezTo>
                        <a:pt x="72631" y="114358"/>
                        <a:pt x="87169" y="108336"/>
                        <a:pt x="97886" y="97619"/>
                      </a:cubicBezTo>
                      <a:cubicBezTo>
                        <a:pt x="108603" y="86902"/>
                        <a:pt x="114625" y="72365"/>
                        <a:pt x="114625" y="57208"/>
                      </a:cubicBezTo>
                      <a:cubicBezTo>
                        <a:pt x="114625" y="42052"/>
                        <a:pt x="108603" y="27514"/>
                        <a:pt x="97886" y="16797"/>
                      </a:cubicBezTo>
                      <a:cubicBezTo>
                        <a:pt x="87169" y="6080"/>
                        <a:pt x="72631" y="58"/>
                        <a:pt x="57475" y="58"/>
                      </a:cubicBezTo>
                      <a:cubicBezTo>
                        <a:pt x="42318" y="58"/>
                        <a:pt x="27781" y="6080"/>
                        <a:pt x="17064" y="16797"/>
                      </a:cubicBezTo>
                      <a:cubicBezTo>
                        <a:pt x="6347" y="27514"/>
                        <a:pt x="325" y="42052"/>
                        <a:pt x="325" y="57208"/>
                      </a:cubicBezTo>
                      <a:cubicBezTo>
                        <a:pt x="325" y="72365"/>
                        <a:pt x="6347" y="86902"/>
                        <a:pt x="17064" y="97619"/>
                      </a:cubicBezTo>
                      <a:cubicBezTo>
                        <a:pt x="27781" y="108336"/>
                        <a:pt x="42318" y="114358"/>
                        <a:pt x="57475" y="11435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14" name="Freeform: Shape 113">
                  <a:extLst>
                    <a:ext uri="{FF2B5EF4-FFF2-40B4-BE49-F238E27FC236}">
                      <a16:creationId xmlns:a16="http://schemas.microsoft.com/office/drawing/2014/main" id="{892069BB-3C3F-4E10-9C57-20CCDB5D6393}"/>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15" name="Freeform: Shape 114">
                  <a:extLst>
                    <a:ext uri="{FF2B5EF4-FFF2-40B4-BE49-F238E27FC236}">
                      <a16:creationId xmlns:a16="http://schemas.microsoft.com/office/drawing/2014/main" id="{B42A1B3B-5312-4AA5-96E2-E0FB46421778}"/>
                    </a:ext>
                  </a:extLst>
                </p:cNvPr>
                <p:cNvSpPr/>
                <p:nvPr/>
              </p:nvSpPr>
              <p:spPr>
                <a:xfrm>
                  <a:off x="9596666" y="1773562"/>
                  <a:ext cx="114300" cy="114300"/>
                </a:xfrm>
                <a:custGeom>
                  <a:avLst/>
                  <a:gdLst>
                    <a:gd name="connsiteX0" fmla="*/ 57449 w 114300"/>
                    <a:gd name="connsiteY0" fmla="*/ 114348 h 114300"/>
                    <a:gd name="connsiteX1" fmla="*/ 97860 w 114300"/>
                    <a:gd name="connsiteY1" fmla="*/ 97610 h 114300"/>
                    <a:gd name="connsiteX2" fmla="*/ 114599 w 114300"/>
                    <a:gd name="connsiteY2" fmla="*/ 57198 h 114300"/>
                    <a:gd name="connsiteX3" fmla="*/ 97860 w 114300"/>
                    <a:gd name="connsiteY3" fmla="*/ 16787 h 114300"/>
                    <a:gd name="connsiteX4" fmla="*/ 57449 w 114300"/>
                    <a:gd name="connsiteY4" fmla="*/ 48 h 114300"/>
                    <a:gd name="connsiteX5" fmla="*/ 17038 w 114300"/>
                    <a:gd name="connsiteY5" fmla="*/ 16787 h 114300"/>
                    <a:gd name="connsiteX6" fmla="*/ 299 w 114300"/>
                    <a:gd name="connsiteY6" fmla="*/ 57198 h 114300"/>
                    <a:gd name="connsiteX7" fmla="*/ 17038 w 114300"/>
                    <a:gd name="connsiteY7" fmla="*/ 97610 h 114300"/>
                    <a:gd name="connsiteX8" fmla="*/ 57449 w 114300"/>
                    <a:gd name="connsiteY8" fmla="*/ 11434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49" y="114348"/>
                      </a:moveTo>
                      <a:cubicBezTo>
                        <a:pt x="72605" y="114348"/>
                        <a:pt x="87143" y="108327"/>
                        <a:pt x="97860" y="97610"/>
                      </a:cubicBezTo>
                      <a:cubicBezTo>
                        <a:pt x="108577" y="86892"/>
                        <a:pt x="114599" y="72355"/>
                        <a:pt x="114599" y="57198"/>
                      </a:cubicBezTo>
                      <a:cubicBezTo>
                        <a:pt x="114599" y="42042"/>
                        <a:pt x="108577" y="27504"/>
                        <a:pt x="97860" y="16787"/>
                      </a:cubicBezTo>
                      <a:cubicBezTo>
                        <a:pt x="87143" y="6070"/>
                        <a:pt x="72605" y="48"/>
                        <a:pt x="57449" y="48"/>
                      </a:cubicBezTo>
                      <a:cubicBezTo>
                        <a:pt x="42292" y="48"/>
                        <a:pt x="27755" y="6070"/>
                        <a:pt x="17038" y="16787"/>
                      </a:cubicBezTo>
                      <a:cubicBezTo>
                        <a:pt x="6320" y="27504"/>
                        <a:pt x="299" y="42042"/>
                        <a:pt x="299" y="57198"/>
                      </a:cubicBezTo>
                      <a:cubicBezTo>
                        <a:pt x="299" y="72355"/>
                        <a:pt x="6320" y="86892"/>
                        <a:pt x="17038" y="97610"/>
                      </a:cubicBezTo>
                      <a:cubicBezTo>
                        <a:pt x="27755" y="108327"/>
                        <a:pt x="42292" y="114348"/>
                        <a:pt x="57449" y="11434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16" name="Freeform: Shape 115">
                  <a:extLst>
                    <a:ext uri="{FF2B5EF4-FFF2-40B4-BE49-F238E27FC236}">
                      <a16:creationId xmlns:a16="http://schemas.microsoft.com/office/drawing/2014/main" id="{1BFDA86E-953E-43BB-AE62-B24A469D02EE}"/>
                    </a:ext>
                  </a:extLst>
                </p:cNvPr>
                <p:cNvSpPr/>
                <p:nvPr/>
              </p:nvSpPr>
              <p:spPr>
                <a:xfrm>
                  <a:off x="9251899" y="1769495"/>
                  <a:ext cx="114300" cy="114300"/>
                </a:xfrm>
                <a:custGeom>
                  <a:avLst/>
                  <a:gdLst>
                    <a:gd name="connsiteX0" fmla="*/ 57431 w 114300"/>
                    <a:gd name="connsiteY0" fmla="*/ 114348 h 114300"/>
                    <a:gd name="connsiteX1" fmla="*/ 97842 w 114300"/>
                    <a:gd name="connsiteY1" fmla="*/ 97609 h 114300"/>
                    <a:gd name="connsiteX2" fmla="*/ 114581 w 114300"/>
                    <a:gd name="connsiteY2" fmla="*/ 57198 h 114300"/>
                    <a:gd name="connsiteX3" fmla="*/ 97842 w 114300"/>
                    <a:gd name="connsiteY3" fmla="*/ 16787 h 114300"/>
                    <a:gd name="connsiteX4" fmla="*/ 57431 w 114300"/>
                    <a:gd name="connsiteY4" fmla="*/ 48 h 114300"/>
                    <a:gd name="connsiteX5" fmla="*/ 17020 w 114300"/>
                    <a:gd name="connsiteY5" fmla="*/ 16787 h 114300"/>
                    <a:gd name="connsiteX6" fmla="*/ 281 w 114300"/>
                    <a:gd name="connsiteY6" fmla="*/ 57198 h 114300"/>
                    <a:gd name="connsiteX7" fmla="*/ 17020 w 114300"/>
                    <a:gd name="connsiteY7" fmla="*/ 97609 h 114300"/>
                    <a:gd name="connsiteX8" fmla="*/ 57431 w 114300"/>
                    <a:gd name="connsiteY8" fmla="*/ 11434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1" y="114348"/>
                      </a:moveTo>
                      <a:cubicBezTo>
                        <a:pt x="72587" y="114348"/>
                        <a:pt x="87125" y="108327"/>
                        <a:pt x="97842" y="97609"/>
                      </a:cubicBezTo>
                      <a:cubicBezTo>
                        <a:pt x="108559" y="86892"/>
                        <a:pt x="114581" y="72355"/>
                        <a:pt x="114581" y="57198"/>
                      </a:cubicBezTo>
                      <a:cubicBezTo>
                        <a:pt x="114581" y="42042"/>
                        <a:pt x="108559" y="27504"/>
                        <a:pt x="97842" y="16787"/>
                      </a:cubicBezTo>
                      <a:cubicBezTo>
                        <a:pt x="87125" y="6070"/>
                        <a:pt x="72587" y="48"/>
                        <a:pt x="57431" y="48"/>
                      </a:cubicBezTo>
                      <a:cubicBezTo>
                        <a:pt x="42274" y="48"/>
                        <a:pt x="27737" y="6070"/>
                        <a:pt x="17020" y="16787"/>
                      </a:cubicBezTo>
                      <a:cubicBezTo>
                        <a:pt x="6302" y="27504"/>
                        <a:pt x="281" y="42042"/>
                        <a:pt x="281" y="57198"/>
                      </a:cubicBezTo>
                      <a:cubicBezTo>
                        <a:pt x="281" y="72355"/>
                        <a:pt x="6302" y="86892"/>
                        <a:pt x="17020" y="97609"/>
                      </a:cubicBezTo>
                      <a:cubicBezTo>
                        <a:pt x="27737" y="108327"/>
                        <a:pt x="42274" y="114348"/>
                        <a:pt x="57431" y="11434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17" name="Freeform: Shape 116">
                  <a:extLst>
                    <a:ext uri="{FF2B5EF4-FFF2-40B4-BE49-F238E27FC236}">
                      <a16:creationId xmlns:a16="http://schemas.microsoft.com/office/drawing/2014/main" id="{10F95C1C-267E-4768-8C65-3297B468063A}"/>
                    </a:ext>
                  </a:extLst>
                </p:cNvPr>
                <p:cNvSpPr/>
                <p:nvPr/>
              </p:nvSpPr>
              <p:spPr>
                <a:xfrm>
                  <a:off x="9767449" y="1848480"/>
                  <a:ext cx="114300" cy="114300"/>
                </a:xfrm>
                <a:custGeom>
                  <a:avLst/>
                  <a:gdLst>
                    <a:gd name="connsiteX0" fmla="*/ 57458 w 114300"/>
                    <a:gd name="connsiteY0" fmla="*/ 114352 h 114300"/>
                    <a:gd name="connsiteX1" fmla="*/ 97869 w 114300"/>
                    <a:gd name="connsiteY1" fmla="*/ 97614 h 114300"/>
                    <a:gd name="connsiteX2" fmla="*/ 114608 w 114300"/>
                    <a:gd name="connsiteY2" fmla="*/ 57202 h 114300"/>
                    <a:gd name="connsiteX3" fmla="*/ 97869 w 114300"/>
                    <a:gd name="connsiteY3" fmla="*/ 16791 h 114300"/>
                    <a:gd name="connsiteX4" fmla="*/ 57458 w 114300"/>
                    <a:gd name="connsiteY4" fmla="*/ 52 h 114300"/>
                    <a:gd name="connsiteX5" fmla="*/ 17047 w 114300"/>
                    <a:gd name="connsiteY5" fmla="*/ 16791 h 114300"/>
                    <a:gd name="connsiteX6" fmla="*/ 308 w 114300"/>
                    <a:gd name="connsiteY6" fmla="*/ 57202 h 114300"/>
                    <a:gd name="connsiteX7" fmla="*/ 17047 w 114300"/>
                    <a:gd name="connsiteY7" fmla="*/ 97614 h 114300"/>
                    <a:gd name="connsiteX8" fmla="*/ 57458 w 114300"/>
                    <a:gd name="connsiteY8" fmla="*/ 11435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58" y="114352"/>
                      </a:moveTo>
                      <a:cubicBezTo>
                        <a:pt x="72614" y="114352"/>
                        <a:pt x="87152" y="108331"/>
                        <a:pt x="97869" y="97614"/>
                      </a:cubicBezTo>
                      <a:cubicBezTo>
                        <a:pt x="108586" y="86896"/>
                        <a:pt x="114608" y="72359"/>
                        <a:pt x="114608" y="57202"/>
                      </a:cubicBezTo>
                      <a:cubicBezTo>
                        <a:pt x="114608" y="42046"/>
                        <a:pt x="108586" y="27508"/>
                        <a:pt x="97869" y="16791"/>
                      </a:cubicBezTo>
                      <a:cubicBezTo>
                        <a:pt x="87152" y="6074"/>
                        <a:pt x="72614" y="52"/>
                        <a:pt x="57458" y="52"/>
                      </a:cubicBezTo>
                      <a:cubicBezTo>
                        <a:pt x="42301" y="52"/>
                        <a:pt x="27764" y="6074"/>
                        <a:pt x="17047" y="16791"/>
                      </a:cubicBezTo>
                      <a:cubicBezTo>
                        <a:pt x="6329" y="27508"/>
                        <a:pt x="308" y="42046"/>
                        <a:pt x="308" y="57202"/>
                      </a:cubicBezTo>
                      <a:cubicBezTo>
                        <a:pt x="308" y="72359"/>
                        <a:pt x="6329" y="86896"/>
                        <a:pt x="17047" y="97614"/>
                      </a:cubicBezTo>
                      <a:cubicBezTo>
                        <a:pt x="27764" y="108331"/>
                        <a:pt x="42301" y="114352"/>
                        <a:pt x="57458" y="114352"/>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20" name="Freeform: Shape 119">
                  <a:extLst>
                    <a:ext uri="{FF2B5EF4-FFF2-40B4-BE49-F238E27FC236}">
                      <a16:creationId xmlns:a16="http://schemas.microsoft.com/office/drawing/2014/main" id="{AE55C9C7-BAE9-4E39-9FB1-5B092E3E6B68}"/>
                    </a:ext>
                  </a:extLst>
                </p:cNvPr>
                <p:cNvSpPr/>
                <p:nvPr/>
              </p:nvSpPr>
              <p:spPr>
                <a:xfrm>
                  <a:off x="9197092" y="1710936"/>
                  <a:ext cx="114300" cy="114300"/>
                </a:xfrm>
                <a:custGeom>
                  <a:avLst/>
                  <a:gdLst>
                    <a:gd name="connsiteX0" fmla="*/ 57428 w 114300"/>
                    <a:gd name="connsiteY0" fmla="*/ 114345 h 114300"/>
                    <a:gd name="connsiteX1" fmla="*/ 97839 w 114300"/>
                    <a:gd name="connsiteY1" fmla="*/ 97606 h 114300"/>
                    <a:gd name="connsiteX2" fmla="*/ 114578 w 114300"/>
                    <a:gd name="connsiteY2" fmla="*/ 57195 h 114300"/>
                    <a:gd name="connsiteX3" fmla="*/ 97839 w 114300"/>
                    <a:gd name="connsiteY3" fmla="*/ 16784 h 114300"/>
                    <a:gd name="connsiteX4" fmla="*/ 57428 w 114300"/>
                    <a:gd name="connsiteY4" fmla="*/ 45 h 114300"/>
                    <a:gd name="connsiteX5" fmla="*/ 17017 w 114300"/>
                    <a:gd name="connsiteY5" fmla="*/ 16784 h 114300"/>
                    <a:gd name="connsiteX6" fmla="*/ 278 w 114300"/>
                    <a:gd name="connsiteY6" fmla="*/ 57195 h 114300"/>
                    <a:gd name="connsiteX7" fmla="*/ 17017 w 114300"/>
                    <a:gd name="connsiteY7" fmla="*/ 97606 h 114300"/>
                    <a:gd name="connsiteX8" fmla="*/ 57428 w 114300"/>
                    <a:gd name="connsiteY8" fmla="*/ 11434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8" y="114345"/>
                      </a:moveTo>
                      <a:cubicBezTo>
                        <a:pt x="72584" y="114345"/>
                        <a:pt x="87122" y="108324"/>
                        <a:pt x="97839" y="97606"/>
                      </a:cubicBezTo>
                      <a:cubicBezTo>
                        <a:pt x="108556" y="86889"/>
                        <a:pt x="114578" y="72352"/>
                        <a:pt x="114578" y="57195"/>
                      </a:cubicBezTo>
                      <a:cubicBezTo>
                        <a:pt x="114578" y="42039"/>
                        <a:pt x="108556" y="27501"/>
                        <a:pt x="97839" y="16784"/>
                      </a:cubicBezTo>
                      <a:cubicBezTo>
                        <a:pt x="87122" y="6067"/>
                        <a:pt x="72584" y="45"/>
                        <a:pt x="57428" y="45"/>
                      </a:cubicBezTo>
                      <a:cubicBezTo>
                        <a:pt x="42271" y="45"/>
                        <a:pt x="27734" y="6067"/>
                        <a:pt x="17017" y="16784"/>
                      </a:cubicBezTo>
                      <a:cubicBezTo>
                        <a:pt x="6299" y="27501"/>
                        <a:pt x="278" y="42039"/>
                        <a:pt x="278" y="57195"/>
                      </a:cubicBezTo>
                      <a:cubicBezTo>
                        <a:pt x="278" y="72352"/>
                        <a:pt x="6299" y="86889"/>
                        <a:pt x="17017" y="97606"/>
                      </a:cubicBezTo>
                      <a:cubicBezTo>
                        <a:pt x="27734" y="108324"/>
                        <a:pt x="42271" y="114345"/>
                        <a:pt x="57428" y="11434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21" name="Freeform: Shape 120">
                  <a:extLst>
                    <a:ext uri="{FF2B5EF4-FFF2-40B4-BE49-F238E27FC236}">
                      <a16:creationId xmlns:a16="http://schemas.microsoft.com/office/drawing/2014/main" id="{A76AC0C4-1EB3-4AF7-B24A-A386D6A253FD}"/>
                    </a:ext>
                  </a:extLst>
                </p:cNvPr>
                <p:cNvSpPr/>
                <p:nvPr/>
              </p:nvSpPr>
              <p:spPr>
                <a:xfrm>
                  <a:off x="7345870" y="1539592"/>
                  <a:ext cx="114300" cy="114300"/>
                </a:xfrm>
                <a:custGeom>
                  <a:avLst/>
                  <a:gdLst>
                    <a:gd name="connsiteX0" fmla="*/ 57331 w 114300"/>
                    <a:gd name="connsiteY0" fmla="*/ 114336 h 114300"/>
                    <a:gd name="connsiteX1" fmla="*/ 97742 w 114300"/>
                    <a:gd name="connsiteY1" fmla="*/ 97597 h 114300"/>
                    <a:gd name="connsiteX2" fmla="*/ 114481 w 114300"/>
                    <a:gd name="connsiteY2" fmla="*/ 57186 h 114300"/>
                    <a:gd name="connsiteX3" fmla="*/ 97742 w 114300"/>
                    <a:gd name="connsiteY3" fmla="*/ 16775 h 114300"/>
                    <a:gd name="connsiteX4" fmla="*/ 57331 w 114300"/>
                    <a:gd name="connsiteY4" fmla="*/ 36 h 114300"/>
                    <a:gd name="connsiteX5" fmla="*/ 16919 w 114300"/>
                    <a:gd name="connsiteY5" fmla="*/ 16775 h 114300"/>
                    <a:gd name="connsiteX6" fmla="*/ 181 w 114300"/>
                    <a:gd name="connsiteY6" fmla="*/ 57186 h 114300"/>
                    <a:gd name="connsiteX7" fmla="*/ 16919 w 114300"/>
                    <a:gd name="connsiteY7" fmla="*/ 97597 h 114300"/>
                    <a:gd name="connsiteX8" fmla="*/ 57331 w 114300"/>
                    <a:gd name="connsiteY8" fmla="*/ 1143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31" y="114336"/>
                      </a:moveTo>
                      <a:cubicBezTo>
                        <a:pt x="72487" y="114336"/>
                        <a:pt x="87025" y="108315"/>
                        <a:pt x="97742" y="97597"/>
                      </a:cubicBezTo>
                      <a:cubicBezTo>
                        <a:pt x="108459" y="86880"/>
                        <a:pt x="114481" y="72343"/>
                        <a:pt x="114481" y="57186"/>
                      </a:cubicBezTo>
                      <a:cubicBezTo>
                        <a:pt x="114481" y="42030"/>
                        <a:pt x="108459" y="27492"/>
                        <a:pt x="97742" y="16775"/>
                      </a:cubicBezTo>
                      <a:cubicBezTo>
                        <a:pt x="87025" y="6058"/>
                        <a:pt x="72487" y="36"/>
                        <a:pt x="57331" y="36"/>
                      </a:cubicBezTo>
                      <a:cubicBezTo>
                        <a:pt x="42174" y="36"/>
                        <a:pt x="27637" y="6058"/>
                        <a:pt x="16919" y="16775"/>
                      </a:cubicBezTo>
                      <a:cubicBezTo>
                        <a:pt x="6202" y="27492"/>
                        <a:pt x="181" y="42030"/>
                        <a:pt x="181" y="57186"/>
                      </a:cubicBezTo>
                      <a:cubicBezTo>
                        <a:pt x="181" y="72343"/>
                        <a:pt x="6202" y="86880"/>
                        <a:pt x="16919" y="97597"/>
                      </a:cubicBezTo>
                      <a:cubicBezTo>
                        <a:pt x="27637" y="108315"/>
                        <a:pt x="42174" y="114336"/>
                        <a:pt x="57331" y="11433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22" name="Freeform: Shape 121">
                  <a:extLst>
                    <a:ext uri="{FF2B5EF4-FFF2-40B4-BE49-F238E27FC236}">
                      <a16:creationId xmlns:a16="http://schemas.microsoft.com/office/drawing/2014/main" id="{6492D152-9AA8-432D-91BA-710EFC13996A}"/>
                    </a:ext>
                  </a:extLst>
                </p:cNvPr>
                <p:cNvSpPr/>
                <p:nvPr/>
              </p:nvSpPr>
              <p:spPr>
                <a:xfrm>
                  <a:off x="6839159" y="1498099"/>
                  <a:ext cx="114300" cy="114300"/>
                </a:xfrm>
                <a:custGeom>
                  <a:avLst/>
                  <a:gdLst>
                    <a:gd name="connsiteX0" fmla="*/ 57304 w 114300"/>
                    <a:gd name="connsiteY0" fmla="*/ 114334 h 114300"/>
                    <a:gd name="connsiteX1" fmla="*/ 97715 w 114300"/>
                    <a:gd name="connsiteY1" fmla="*/ 97595 h 114300"/>
                    <a:gd name="connsiteX2" fmla="*/ 114454 w 114300"/>
                    <a:gd name="connsiteY2" fmla="*/ 57184 h 114300"/>
                    <a:gd name="connsiteX3" fmla="*/ 97715 w 114300"/>
                    <a:gd name="connsiteY3" fmla="*/ 16773 h 114300"/>
                    <a:gd name="connsiteX4" fmla="*/ 57304 w 114300"/>
                    <a:gd name="connsiteY4" fmla="*/ 34 h 114300"/>
                    <a:gd name="connsiteX5" fmla="*/ 16893 w 114300"/>
                    <a:gd name="connsiteY5" fmla="*/ 16773 h 114300"/>
                    <a:gd name="connsiteX6" fmla="*/ 154 w 114300"/>
                    <a:gd name="connsiteY6" fmla="*/ 57184 h 114300"/>
                    <a:gd name="connsiteX7" fmla="*/ 16893 w 114300"/>
                    <a:gd name="connsiteY7" fmla="*/ 97595 h 114300"/>
                    <a:gd name="connsiteX8" fmla="*/ 57304 w 114300"/>
                    <a:gd name="connsiteY8" fmla="*/ 11433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04" y="114334"/>
                      </a:moveTo>
                      <a:cubicBezTo>
                        <a:pt x="72460" y="114334"/>
                        <a:pt x="86998" y="108312"/>
                        <a:pt x="97715" y="97595"/>
                      </a:cubicBezTo>
                      <a:cubicBezTo>
                        <a:pt x="108432" y="86878"/>
                        <a:pt x="114454" y="72340"/>
                        <a:pt x="114454" y="57184"/>
                      </a:cubicBezTo>
                      <a:cubicBezTo>
                        <a:pt x="114454" y="42028"/>
                        <a:pt x="108432" y="27490"/>
                        <a:pt x="97715" y="16773"/>
                      </a:cubicBezTo>
                      <a:cubicBezTo>
                        <a:pt x="86998" y="6056"/>
                        <a:pt x="72460" y="34"/>
                        <a:pt x="57304" y="34"/>
                      </a:cubicBezTo>
                      <a:cubicBezTo>
                        <a:pt x="42148" y="34"/>
                        <a:pt x="27610" y="6056"/>
                        <a:pt x="16893" y="16773"/>
                      </a:cubicBezTo>
                      <a:cubicBezTo>
                        <a:pt x="6176" y="27490"/>
                        <a:pt x="154" y="42028"/>
                        <a:pt x="154" y="57184"/>
                      </a:cubicBezTo>
                      <a:cubicBezTo>
                        <a:pt x="154" y="72340"/>
                        <a:pt x="6176" y="86878"/>
                        <a:pt x="16893" y="97595"/>
                      </a:cubicBezTo>
                      <a:cubicBezTo>
                        <a:pt x="27610" y="108312"/>
                        <a:pt x="42148" y="114334"/>
                        <a:pt x="57304" y="11433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23" name="Freeform: Shape 122">
                  <a:extLst>
                    <a:ext uri="{FF2B5EF4-FFF2-40B4-BE49-F238E27FC236}">
                      <a16:creationId xmlns:a16="http://schemas.microsoft.com/office/drawing/2014/main" id="{847F5202-B214-47C2-A5C1-410B905ED8DC}"/>
                    </a:ext>
                  </a:extLst>
                </p:cNvPr>
                <p:cNvSpPr/>
                <p:nvPr/>
              </p:nvSpPr>
              <p:spPr>
                <a:xfrm>
                  <a:off x="6961955" y="1361631"/>
                  <a:ext cx="114300" cy="114300"/>
                </a:xfrm>
                <a:custGeom>
                  <a:avLst/>
                  <a:gdLst>
                    <a:gd name="connsiteX0" fmla="*/ 57310 w 114300"/>
                    <a:gd name="connsiteY0" fmla="*/ 114327 h 114300"/>
                    <a:gd name="connsiteX1" fmla="*/ 97722 w 114300"/>
                    <a:gd name="connsiteY1" fmla="*/ 97588 h 114300"/>
                    <a:gd name="connsiteX2" fmla="*/ 114460 w 114300"/>
                    <a:gd name="connsiteY2" fmla="*/ 57177 h 114300"/>
                    <a:gd name="connsiteX3" fmla="*/ 97722 w 114300"/>
                    <a:gd name="connsiteY3" fmla="*/ 16766 h 114300"/>
                    <a:gd name="connsiteX4" fmla="*/ 57310 w 114300"/>
                    <a:gd name="connsiteY4" fmla="*/ 27 h 114300"/>
                    <a:gd name="connsiteX5" fmla="*/ 16899 w 114300"/>
                    <a:gd name="connsiteY5" fmla="*/ 16766 h 114300"/>
                    <a:gd name="connsiteX6" fmla="*/ 160 w 114300"/>
                    <a:gd name="connsiteY6" fmla="*/ 57177 h 114300"/>
                    <a:gd name="connsiteX7" fmla="*/ 16899 w 114300"/>
                    <a:gd name="connsiteY7" fmla="*/ 97588 h 114300"/>
                    <a:gd name="connsiteX8" fmla="*/ 57310 w 114300"/>
                    <a:gd name="connsiteY8" fmla="*/ 11432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10" y="114327"/>
                      </a:moveTo>
                      <a:cubicBezTo>
                        <a:pt x="72467" y="114327"/>
                        <a:pt x="87004" y="108305"/>
                        <a:pt x="97722" y="97588"/>
                      </a:cubicBezTo>
                      <a:cubicBezTo>
                        <a:pt x="108439" y="86871"/>
                        <a:pt x="114460" y="72333"/>
                        <a:pt x="114460" y="57177"/>
                      </a:cubicBezTo>
                      <a:cubicBezTo>
                        <a:pt x="114460" y="42021"/>
                        <a:pt x="108439" y="27483"/>
                        <a:pt x="97722" y="16766"/>
                      </a:cubicBezTo>
                      <a:cubicBezTo>
                        <a:pt x="87004" y="6049"/>
                        <a:pt x="72467" y="27"/>
                        <a:pt x="57310" y="27"/>
                      </a:cubicBezTo>
                      <a:cubicBezTo>
                        <a:pt x="42154" y="27"/>
                        <a:pt x="27616" y="6049"/>
                        <a:pt x="16899" y="16766"/>
                      </a:cubicBezTo>
                      <a:cubicBezTo>
                        <a:pt x="6182" y="27483"/>
                        <a:pt x="160" y="42021"/>
                        <a:pt x="160" y="57177"/>
                      </a:cubicBezTo>
                      <a:cubicBezTo>
                        <a:pt x="160" y="72333"/>
                        <a:pt x="6182" y="86871"/>
                        <a:pt x="16899" y="97588"/>
                      </a:cubicBezTo>
                      <a:cubicBezTo>
                        <a:pt x="27616" y="108305"/>
                        <a:pt x="42154" y="114327"/>
                        <a:pt x="57310" y="11432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24" name="Freeform: Shape 123">
                  <a:extLst>
                    <a:ext uri="{FF2B5EF4-FFF2-40B4-BE49-F238E27FC236}">
                      <a16:creationId xmlns:a16="http://schemas.microsoft.com/office/drawing/2014/main" id="{FAA64FC4-2D12-4D1D-A3D4-8CDE79595557}"/>
                    </a:ext>
                  </a:extLst>
                </p:cNvPr>
                <p:cNvSpPr/>
                <p:nvPr/>
              </p:nvSpPr>
              <p:spPr>
                <a:xfrm>
                  <a:off x="6281470" y="1387284"/>
                  <a:ext cx="114300" cy="114300"/>
                </a:xfrm>
                <a:custGeom>
                  <a:avLst/>
                  <a:gdLst>
                    <a:gd name="connsiteX0" fmla="*/ 57275 w 114300"/>
                    <a:gd name="connsiteY0" fmla="*/ 114328 h 114300"/>
                    <a:gd name="connsiteX1" fmla="*/ 97686 w 114300"/>
                    <a:gd name="connsiteY1" fmla="*/ 97589 h 114300"/>
                    <a:gd name="connsiteX2" fmla="*/ 114425 w 114300"/>
                    <a:gd name="connsiteY2" fmla="*/ 57178 h 114300"/>
                    <a:gd name="connsiteX3" fmla="*/ 97686 w 114300"/>
                    <a:gd name="connsiteY3" fmla="*/ 16767 h 114300"/>
                    <a:gd name="connsiteX4" fmla="*/ 57275 w 114300"/>
                    <a:gd name="connsiteY4" fmla="*/ 28 h 114300"/>
                    <a:gd name="connsiteX5" fmla="*/ 16864 w 114300"/>
                    <a:gd name="connsiteY5" fmla="*/ 16767 h 114300"/>
                    <a:gd name="connsiteX6" fmla="*/ 125 w 114300"/>
                    <a:gd name="connsiteY6" fmla="*/ 57178 h 114300"/>
                    <a:gd name="connsiteX7" fmla="*/ 16864 w 114300"/>
                    <a:gd name="connsiteY7" fmla="*/ 97589 h 114300"/>
                    <a:gd name="connsiteX8" fmla="*/ 57275 w 114300"/>
                    <a:gd name="connsiteY8" fmla="*/ 11432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5" y="114328"/>
                      </a:moveTo>
                      <a:cubicBezTo>
                        <a:pt x="72431" y="114328"/>
                        <a:pt x="86969" y="108307"/>
                        <a:pt x="97686" y="97589"/>
                      </a:cubicBezTo>
                      <a:cubicBezTo>
                        <a:pt x="108403" y="86872"/>
                        <a:pt x="114425" y="72335"/>
                        <a:pt x="114425" y="57178"/>
                      </a:cubicBezTo>
                      <a:cubicBezTo>
                        <a:pt x="114425" y="42022"/>
                        <a:pt x="108403" y="27484"/>
                        <a:pt x="97686" y="16767"/>
                      </a:cubicBezTo>
                      <a:cubicBezTo>
                        <a:pt x="86969" y="6050"/>
                        <a:pt x="72431" y="28"/>
                        <a:pt x="57275" y="28"/>
                      </a:cubicBezTo>
                      <a:cubicBezTo>
                        <a:pt x="42118" y="28"/>
                        <a:pt x="27581" y="6050"/>
                        <a:pt x="16864" y="16767"/>
                      </a:cubicBezTo>
                      <a:cubicBezTo>
                        <a:pt x="6146" y="27484"/>
                        <a:pt x="125" y="42022"/>
                        <a:pt x="125" y="57178"/>
                      </a:cubicBezTo>
                      <a:cubicBezTo>
                        <a:pt x="125" y="72335"/>
                        <a:pt x="6146" y="86872"/>
                        <a:pt x="16864" y="97589"/>
                      </a:cubicBezTo>
                      <a:cubicBezTo>
                        <a:pt x="27581" y="108307"/>
                        <a:pt x="42118" y="114328"/>
                        <a:pt x="57275" y="11432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25" name="Freeform: Shape 124">
                  <a:extLst>
                    <a:ext uri="{FF2B5EF4-FFF2-40B4-BE49-F238E27FC236}">
                      <a16:creationId xmlns:a16="http://schemas.microsoft.com/office/drawing/2014/main" id="{D8F1AD9B-2587-45FD-842D-A85590F1B1B1}"/>
                    </a:ext>
                  </a:extLst>
                </p:cNvPr>
                <p:cNvSpPr/>
                <p:nvPr/>
              </p:nvSpPr>
              <p:spPr>
                <a:xfrm>
                  <a:off x="5902661" y="1323083"/>
                  <a:ext cx="114300" cy="114300"/>
                </a:xfrm>
                <a:custGeom>
                  <a:avLst/>
                  <a:gdLst>
                    <a:gd name="connsiteX0" fmla="*/ 57255 w 114300"/>
                    <a:gd name="connsiteY0" fmla="*/ 114325 h 114300"/>
                    <a:gd name="connsiteX1" fmla="*/ 97666 w 114300"/>
                    <a:gd name="connsiteY1" fmla="*/ 97586 h 114300"/>
                    <a:gd name="connsiteX2" fmla="*/ 114405 w 114300"/>
                    <a:gd name="connsiteY2" fmla="*/ 57175 h 114300"/>
                    <a:gd name="connsiteX3" fmla="*/ 97666 w 114300"/>
                    <a:gd name="connsiteY3" fmla="*/ 16764 h 114300"/>
                    <a:gd name="connsiteX4" fmla="*/ 57255 w 114300"/>
                    <a:gd name="connsiteY4" fmla="*/ 25 h 114300"/>
                    <a:gd name="connsiteX5" fmla="*/ 16844 w 114300"/>
                    <a:gd name="connsiteY5" fmla="*/ 16764 h 114300"/>
                    <a:gd name="connsiteX6" fmla="*/ 105 w 114300"/>
                    <a:gd name="connsiteY6" fmla="*/ 57175 h 114300"/>
                    <a:gd name="connsiteX7" fmla="*/ 16844 w 114300"/>
                    <a:gd name="connsiteY7" fmla="*/ 97586 h 114300"/>
                    <a:gd name="connsiteX8" fmla="*/ 57255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55" y="114325"/>
                      </a:moveTo>
                      <a:cubicBezTo>
                        <a:pt x="72411" y="114325"/>
                        <a:pt x="86949" y="108303"/>
                        <a:pt x="97666" y="97586"/>
                      </a:cubicBezTo>
                      <a:cubicBezTo>
                        <a:pt x="108383" y="86869"/>
                        <a:pt x="114405" y="72331"/>
                        <a:pt x="114405" y="57175"/>
                      </a:cubicBezTo>
                      <a:cubicBezTo>
                        <a:pt x="114405" y="42018"/>
                        <a:pt x="108383" y="27481"/>
                        <a:pt x="97666" y="16764"/>
                      </a:cubicBezTo>
                      <a:cubicBezTo>
                        <a:pt x="86949" y="6047"/>
                        <a:pt x="72411" y="25"/>
                        <a:pt x="57255" y="25"/>
                      </a:cubicBezTo>
                      <a:cubicBezTo>
                        <a:pt x="42099" y="25"/>
                        <a:pt x="27561" y="6047"/>
                        <a:pt x="16844" y="16764"/>
                      </a:cubicBezTo>
                      <a:cubicBezTo>
                        <a:pt x="6127" y="27481"/>
                        <a:pt x="105" y="42018"/>
                        <a:pt x="105" y="57175"/>
                      </a:cubicBezTo>
                      <a:cubicBezTo>
                        <a:pt x="105" y="72331"/>
                        <a:pt x="6127" y="86869"/>
                        <a:pt x="16844" y="97586"/>
                      </a:cubicBezTo>
                      <a:cubicBezTo>
                        <a:pt x="27561" y="108303"/>
                        <a:pt x="42099" y="114325"/>
                        <a:pt x="57255"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26" name="Freeform: Shape 125">
                  <a:extLst>
                    <a:ext uri="{FF2B5EF4-FFF2-40B4-BE49-F238E27FC236}">
                      <a16:creationId xmlns:a16="http://schemas.microsoft.com/office/drawing/2014/main" id="{56AC89D3-41B8-46E1-B3AE-71A7615C09D2}"/>
                    </a:ext>
                  </a:extLst>
                </p:cNvPr>
                <p:cNvSpPr/>
                <p:nvPr/>
              </p:nvSpPr>
              <p:spPr>
                <a:xfrm>
                  <a:off x="5897841" y="1479699"/>
                  <a:ext cx="114300" cy="114300"/>
                </a:xfrm>
                <a:custGeom>
                  <a:avLst/>
                  <a:gdLst>
                    <a:gd name="connsiteX0" fmla="*/ 57255 w 114300"/>
                    <a:gd name="connsiteY0" fmla="*/ 114333 h 114300"/>
                    <a:gd name="connsiteX1" fmla="*/ 97666 w 114300"/>
                    <a:gd name="connsiteY1" fmla="*/ 97594 h 114300"/>
                    <a:gd name="connsiteX2" fmla="*/ 114405 w 114300"/>
                    <a:gd name="connsiteY2" fmla="*/ 57183 h 114300"/>
                    <a:gd name="connsiteX3" fmla="*/ 97666 w 114300"/>
                    <a:gd name="connsiteY3" fmla="*/ 16772 h 114300"/>
                    <a:gd name="connsiteX4" fmla="*/ 57255 w 114300"/>
                    <a:gd name="connsiteY4" fmla="*/ 33 h 114300"/>
                    <a:gd name="connsiteX5" fmla="*/ 16843 w 114300"/>
                    <a:gd name="connsiteY5" fmla="*/ 16772 h 114300"/>
                    <a:gd name="connsiteX6" fmla="*/ 105 w 114300"/>
                    <a:gd name="connsiteY6" fmla="*/ 57183 h 114300"/>
                    <a:gd name="connsiteX7" fmla="*/ 16843 w 114300"/>
                    <a:gd name="connsiteY7" fmla="*/ 97594 h 114300"/>
                    <a:gd name="connsiteX8" fmla="*/ 57255 w 114300"/>
                    <a:gd name="connsiteY8" fmla="*/ 11433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55" y="114333"/>
                      </a:moveTo>
                      <a:cubicBezTo>
                        <a:pt x="72411" y="114333"/>
                        <a:pt x="86949" y="108311"/>
                        <a:pt x="97666" y="97594"/>
                      </a:cubicBezTo>
                      <a:cubicBezTo>
                        <a:pt x="108383" y="86877"/>
                        <a:pt x="114405" y="72339"/>
                        <a:pt x="114405" y="57183"/>
                      </a:cubicBezTo>
                      <a:cubicBezTo>
                        <a:pt x="114405" y="42027"/>
                        <a:pt x="108383" y="27489"/>
                        <a:pt x="97666" y="16772"/>
                      </a:cubicBezTo>
                      <a:cubicBezTo>
                        <a:pt x="86949" y="6055"/>
                        <a:pt x="72411" y="33"/>
                        <a:pt x="57255" y="33"/>
                      </a:cubicBezTo>
                      <a:cubicBezTo>
                        <a:pt x="42098" y="33"/>
                        <a:pt x="27561" y="6055"/>
                        <a:pt x="16843" y="16772"/>
                      </a:cubicBezTo>
                      <a:cubicBezTo>
                        <a:pt x="6126" y="27489"/>
                        <a:pt x="105" y="42027"/>
                        <a:pt x="105" y="57183"/>
                      </a:cubicBezTo>
                      <a:cubicBezTo>
                        <a:pt x="105" y="72339"/>
                        <a:pt x="6126" y="86877"/>
                        <a:pt x="16843" y="97594"/>
                      </a:cubicBezTo>
                      <a:cubicBezTo>
                        <a:pt x="27561" y="108311"/>
                        <a:pt x="42098" y="114333"/>
                        <a:pt x="57255" y="11433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27" name="Freeform: Shape 126">
                  <a:extLst>
                    <a:ext uri="{FF2B5EF4-FFF2-40B4-BE49-F238E27FC236}">
                      <a16:creationId xmlns:a16="http://schemas.microsoft.com/office/drawing/2014/main" id="{760D4D29-6CB8-473E-B8A2-270E012C9DCF}"/>
                    </a:ext>
                  </a:extLst>
                </p:cNvPr>
                <p:cNvSpPr/>
                <p:nvPr/>
              </p:nvSpPr>
              <p:spPr>
                <a:xfrm>
                  <a:off x="9596666" y="1773562"/>
                  <a:ext cx="114300" cy="114300"/>
                </a:xfrm>
                <a:custGeom>
                  <a:avLst/>
                  <a:gdLst>
                    <a:gd name="connsiteX0" fmla="*/ 57449 w 114300"/>
                    <a:gd name="connsiteY0" fmla="*/ 114348 h 114300"/>
                    <a:gd name="connsiteX1" fmla="*/ 97860 w 114300"/>
                    <a:gd name="connsiteY1" fmla="*/ 97610 h 114300"/>
                    <a:gd name="connsiteX2" fmla="*/ 114599 w 114300"/>
                    <a:gd name="connsiteY2" fmla="*/ 57198 h 114300"/>
                    <a:gd name="connsiteX3" fmla="*/ 97860 w 114300"/>
                    <a:gd name="connsiteY3" fmla="*/ 16787 h 114300"/>
                    <a:gd name="connsiteX4" fmla="*/ 57449 w 114300"/>
                    <a:gd name="connsiteY4" fmla="*/ 48 h 114300"/>
                    <a:gd name="connsiteX5" fmla="*/ 17038 w 114300"/>
                    <a:gd name="connsiteY5" fmla="*/ 16787 h 114300"/>
                    <a:gd name="connsiteX6" fmla="*/ 299 w 114300"/>
                    <a:gd name="connsiteY6" fmla="*/ 57198 h 114300"/>
                    <a:gd name="connsiteX7" fmla="*/ 17038 w 114300"/>
                    <a:gd name="connsiteY7" fmla="*/ 97610 h 114300"/>
                    <a:gd name="connsiteX8" fmla="*/ 57449 w 114300"/>
                    <a:gd name="connsiteY8" fmla="*/ 11434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49" y="114348"/>
                      </a:moveTo>
                      <a:cubicBezTo>
                        <a:pt x="72605" y="114348"/>
                        <a:pt x="87143" y="108327"/>
                        <a:pt x="97860" y="97610"/>
                      </a:cubicBezTo>
                      <a:cubicBezTo>
                        <a:pt x="108577" y="86892"/>
                        <a:pt x="114599" y="72355"/>
                        <a:pt x="114599" y="57198"/>
                      </a:cubicBezTo>
                      <a:cubicBezTo>
                        <a:pt x="114599" y="42042"/>
                        <a:pt x="108577" y="27504"/>
                        <a:pt x="97860" y="16787"/>
                      </a:cubicBezTo>
                      <a:cubicBezTo>
                        <a:pt x="87143" y="6070"/>
                        <a:pt x="72605" y="48"/>
                        <a:pt x="57449" y="48"/>
                      </a:cubicBezTo>
                      <a:cubicBezTo>
                        <a:pt x="42292" y="48"/>
                        <a:pt x="27755" y="6070"/>
                        <a:pt x="17038" y="16787"/>
                      </a:cubicBezTo>
                      <a:cubicBezTo>
                        <a:pt x="6320" y="27504"/>
                        <a:pt x="299" y="42042"/>
                        <a:pt x="299" y="57198"/>
                      </a:cubicBezTo>
                      <a:cubicBezTo>
                        <a:pt x="299" y="72355"/>
                        <a:pt x="6320" y="86892"/>
                        <a:pt x="17038" y="97610"/>
                      </a:cubicBezTo>
                      <a:cubicBezTo>
                        <a:pt x="27755" y="108327"/>
                        <a:pt x="42292" y="114348"/>
                        <a:pt x="57449" y="11434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28" name="Freeform: Shape 127">
                  <a:extLst>
                    <a:ext uri="{FF2B5EF4-FFF2-40B4-BE49-F238E27FC236}">
                      <a16:creationId xmlns:a16="http://schemas.microsoft.com/office/drawing/2014/main" id="{36079FA7-3C98-4BB1-8311-32275468EB74}"/>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29" name="Freeform: Shape 128">
                  <a:extLst>
                    <a:ext uri="{FF2B5EF4-FFF2-40B4-BE49-F238E27FC236}">
                      <a16:creationId xmlns:a16="http://schemas.microsoft.com/office/drawing/2014/main" id="{A181FF67-25C4-4CB1-9EB5-46EDC990FD7F}"/>
                    </a:ext>
                  </a:extLst>
                </p:cNvPr>
                <p:cNvSpPr/>
                <p:nvPr/>
              </p:nvSpPr>
              <p:spPr>
                <a:xfrm>
                  <a:off x="5605912" y="1331734"/>
                  <a:ext cx="114300" cy="114300"/>
                </a:xfrm>
                <a:custGeom>
                  <a:avLst/>
                  <a:gdLst>
                    <a:gd name="connsiteX0" fmla="*/ 57239 w 114300"/>
                    <a:gd name="connsiteY0" fmla="*/ 114325 h 114300"/>
                    <a:gd name="connsiteX1" fmla="*/ 97650 w 114300"/>
                    <a:gd name="connsiteY1" fmla="*/ 97586 h 114300"/>
                    <a:gd name="connsiteX2" fmla="*/ 114389 w 114300"/>
                    <a:gd name="connsiteY2" fmla="*/ 57175 h 114300"/>
                    <a:gd name="connsiteX3" fmla="*/ 97650 w 114300"/>
                    <a:gd name="connsiteY3" fmla="*/ 16764 h 114300"/>
                    <a:gd name="connsiteX4" fmla="*/ 57239 w 114300"/>
                    <a:gd name="connsiteY4" fmla="*/ 25 h 114300"/>
                    <a:gd name="connsiteX5" fmla="*/ 16828 w 114300"/>
                    <a:gd name="connsiteY5" fmla="*/ 16764 h 114300"/>
                    <a:gd name="connsiteX6" fmla="*/ 89 w 114300"/>
                    <a:gd name="connsiteY6" fmla="*/ 57175 h 114300"/>
                    <a:gd name="connsiteX7" fmla="*/ 16828 w 114300"/>
                    <a:gd name="connsiteY7" fmla="*/ 97586 h 114300"/>
                    <a:gd name="connsiteX8" fmla="*/ 57239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39" y="114325"/>
                      </a:moveTo>
                      <a:cubicBezTo>
                        <a:pt x="72396" y="114325"/>
                        <a:pt x="86933" y="108304"/>
                        <a:pt x="97650" y="97586"/>
                      </a:cubicBezTo>
                      <a:cubicBezTo>
                        <a:pt x="108368" y="86869"/>
                        <a:pt x="114389" y="72332"/>
                        <a:pt x="114389" y="57175"/>
                      </a:cubicBezTo>
                      <a:cubicBezTo>
                        <a:pt x="114389" y="42019"/>
                        <a:pt x="108368" y="27481"/>
                        <a:pt x="97650" y="16764"/>
                      </a:cubicBezTo>
                      <a:cubicBezTo>
                        <a:pt x="86933" y="6047"/>
                        <a:pt x="72396" y="25"/>
                        <a:pt x="57239" y="25"/>
                      </a:cubicBezTo>
                      <a:cubicBezTo>
                        <a:pt x="42083" y="25"/>
                        <a:pt x="27545" y="6047"/>
                        <a:pt x="16828" y="16764"/>
                      </a:cubicBezTo>
                      <a:cubicBezTo>
                        <a:pt x="6111" y="27481"/>
                        <a:pt x="89" y="42019"/>
                        <a:pt x="89" y="57175"/>
                      </a:cubicBezTo>
                      <a:cubicBezTo>
                        <a:pt x="89" y="72332"/>
                        <a:pt x="6111" y="86869"/>
                        <a:pt x="16828" y="97586"/>
                      </a:cubicBezTo>
                      <a:cubicBezTo>
                        <a:pt x="27545" y="108304"/>
                        <a:pt x="42083" y="114325"/>
                        <a:pt x="57239"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30" name="Freeform: Shape 129">
                  <a:extLst>
                    <a:ext uri="{FF2B5EF4-FFF2-40B4-BE49-F238E27FC236}">
                      <a16:creationId xmlns:a16="http://schemas.microsoft.com/office/drawing/2014/main" id="{911702AB-9D66-4FFC-A0E5-0EFD0FF558CA}"/>
                    </a:ext>
                  </a:extLst>
                </p:cNvPr>
                <p:cNvSpPr/>
                <p:nvPr/>
              </p:nvSpPr>
              <p:spPr>
                <a:xfrm>
                  <a:off x="5557138" y="1154731"/>
                  <a:ext cx="114300" cy="114300"/>
                </a:xfrm>
                <a:custGeom>
                  <a:avLst/>
                  <a:gdLst>
                    <a:gd name="connsiteX0" fmla="*/ 57237 w 114300"/>
                    <a:gd name="connsiteY0" fmla="*/ 114316 h 114300"/>
                    <a:gd name="connsiteX1" fmla="*/ 97648 w 114300"/>
                    <a:gd name="connsiteY1" fmla="*/ 97577 h 114300"/>
                    <a:gd name="connsiteX2" fmla="*/ 114387 w 114300"/>
                    <a:gd name="connsiteY2" fmla="*/ 57166 h 114300"/>
                    <a:gd name="connsiteX3" fmla="*/ 97648 w 114300"/>
                    <a:gd name="connsiteY3" fmla="*/ 16755 h 114300"/>
                    <a:gd name="connsiteX4" fmla="*/ 57237 w 114300"/>
                    <a:gd name="connsiteY4" fmla="*/ 16 h 114300"/>
                    <a:gd name="connsiteX5" fmla="*/ 16826 w 114300"/>
                    <a:gd name="connsiteY5" fmla="*/ 16755 h 114300"/>
                    <a:gd name="connsiteX6" fmla="*/ 87 w 114300"/>
                    <a:gd name="connsiteY6" fmla="*/ 57166 h 114300"/>
                    <a:gd name="connsiteX7" fmla="*/ 16826 w 114300"/>
                    <a:gd name="connsiteY7" fmla="*/ 97577 h 114300"/>
                    <a:gd name="connsiteX8" fmla="*/ 57237 w 114300"/>
                    <a:gd name="connsiteY8" fmla="*/ 11431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37" y="114316"/>
                      </a:moveTo>
                      <a:cubicBezTo>
                        <a:pt x="72393" y="114316"/>
                        <a:pt x="86931" y="108294"/>
                        <a:pt x="97648" y="97577"/>
                      </a:cubicBezTo>
                      <a:cubicBezTo>
                        <a:pt x="108365" y="86860"/>
                        <a:pt x="114387" y="72322"/>
                        <a:pt x="114387" y="57166"/>
                      </a:cubicBezTo>
                      <a:cubicBezTo>
                        <a:pt x="114387" y="42010"/>
                        <a:pt x="108365" y="27472"/>
                        <a:pt x="97648" y="16755"/>
                      </a:cubicBezTo>
                      <a:cubicBezTo>
                        <a:pt x="86931" y="6038"/>
                        <a:pt x="72393" y="16"/>
                        <a:pt x="57237" y="16"/>
                      </a:cubicBezTo>
                      <a:cubicBezTo>
                        <a:pt x="42080" y="16"/>
                        <a:pt x="27543" y="6038"/>
                        <a:pt x="16826" y="16755"/>
                      </a:cubicBezTo>
                      <a:cubicBezTo>
                        <a:pt x="6108" y="27472"/>
                        <a:pt x="87" y="42010"/>
                        <a:pt x="87" y="57166"/>
                      </a:cubicBezTo>
                      <a:cubicBezTo>
                        <a:pt x="87" y="72322"/>
                        <a:pt x="6108" y="86860"/>
                        <a:pt x="16826" y="97577"/>
                      </a:cubicBezTo>
                      <a:cubicBezTo>
                        <a:pt x="27543" y="108294"/>
                        <a:pt x="42080" y="114316"/>
                        <a:pt x="57237" y="11431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31" name="Freeform: Shape 130">
                  <a:extLst>
                    <a:ext uri="{FF2B5EF4-FFF2-40B4-BE49-F238E27FC236}">
                      <a16:creationId xmlns:a16="http://schemas.microsoft.com/office/drawing/2014/main" id="{907DCCBD-12A9-4D1D-9283-7269326C79E3}"/>
                    </a:ext>
                  </a:extLst>
                </p:cNvPr>
                <p:cNvSpPr/>
                <p:nvPr/>
              </p:nvSpPr>
              <p:spPr>
                <a:xfrm>
                  <a:off x="9656806" y="1852904"/>
                  <a:ext cx="114300" cy="114300"/>
                </a:xfrm>
                <a:custGeom>
                  <a:avLst/>
                  <a:gdLst>
                    <a:gd name="connsiteX0" fmla="*/ 57452 w 114300"/>
                    <a:gd name="connsiteY0" fmla="*/ 114353 h 114300"/>
                    <a:gd name="connsiteX1" fmla="*/ 97863 w 114300"/>
                    <a:gd name="connsiteY1" fmla="*/ 97614 h 114300"/>
                    <a:gd name="connsiteX2" fmla="*/ 114602 w 114300"/>
                    <a:gd name="connsiteY2" fmla="*/ 57203 h 114300"/>
                    <a:gd name="connsiteX3" fmla="*/ 97863 w 114300"/>
                    <a:gd name="connsiteY3" fmla="*/ 16792 h 114300"/>
                    <a:gd name="connsiteX4" fmla="*/ 57452 w 114300"/>
                    <a:gd name="connsiteY4" fmla="*/ 53 h 114300"/>
                    <a:gd name="connsiteX5" fmla="*/ 17041 w 114300"/>
                    <a:gd name="connsiteY5" fmla="*/ 16792 h 114300"/>
                    <a:gd name="connsiteX6" fmla="*/ 302 w 114300"/>
                    <a:gd name="connsiteY6" fmla="*/ 57203 h 114300"/>
                    <a:gd name="connsiteX7" fmla="*/ 17041 w 114300"/>
                    <a:gd name="connsiteY7" fmla="*/ 97614 h 114300"/>
                    <a:gd name="connsiteX8" fmla="*/ 57452 w 114300"/>
                    <a:gd name="connsiteY8" fmla="*/ 11435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52" y="114353"/>
                      </a:moveTo>
                      <a:cubicBezTo>
                        <a:pt x="72608" y="114353"/>
                        <a:pt x="87146" y="108331"/>
                        <a:pt x="97863" y="97614"/>
                      </a:cubicBezTo>
                      <a:cubicBezTo>
                        <a:pt x="108580" y="86897"/>
                        <a:pt x="114602" y="72359"/>
                        <a:pt x="114602" y="57203"/>
                      </a:cubicBezTo>
                      <a:cubicBezTo>
                        <a:pt x="114602" y="42046"/>
                        <a:pt x="108580" y="27509"/>
                        <a:pt x="97863" y="16792"/>
                      </a:cubicBezTo>
                      <a:cubicBezTo>
                        <a:pt x="87146" y="6074"/>
                        <a:pt x="72608" y="53"/>
                        <a:pt x="57452" y="53"/>
                      </a:cubicBezTo>
                      <a:cubicBezTo>
                        <a:pt x="42296" y="53"/>
                        <a:pt x="27758" y="6074"/>
                        <a:pt x="17041" y="16792"/>
                      </a:cubicBezTo>
                      <a:cubicBezTo>
                        <a:pt x="6324" y="27509"/>
                        <a:pt x="302" y="42046"/>
                        <a:pt x="302" y="57203"/>
                      </a:cubicBezTo>
                      <a:cubicBezTo>
                        <a:pt x="302" y="72359"/>
                        <a:pt x="6324" y="86897"/>
                        <a:pt x="17041" y="97614"/>
                      </a:cubicBezTo>
                      <a:cubicBezTo>
                        <a:pt x="27758" y="108331"/>
                        <a:pt x="42296" y="114353"/>
                        <a:pt x="57452" y="11435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32" name="Freeform: Shape 131">
                  <a:extLst>
                    <a:ext uri="{FF2B5EF4-FFF2-40B4-BE49-F238E27FC236}">
                      <a16:creationId xmlns:a16="http://schemas.microsoft.com/office/drawing/2014/main" id="{2176B5D6-28F0-485E-A90B-CC98F9F31AA4}"/>
                    </a:ext>
                  </a:extLst>
                </p:cNvPr>
                <p:cNvSpPr/>
                <p:nvPr/>
              </p:nvSpPr>
              <p:spPr>
                <a:xfrm>
                  <a:off x="9112700" y="1869868"/>
                  <a:ext cx="114300" cy="114300"/>
                </a:xfrm>
                <a:custGeom>
                  <a:avLst/>
                  <a:gdLst>
                    <a:gd name="connsiteX0" fmla="*/ 57423 w 114300"/>
                    <a:gd name="connsiteY0" fmla="*/ 114354 h 114300"/>
                    <a:gd name="connsiteX1" fmla="*/ 97835 w 114300"/>
                    <a:gd name="connsiteY1" fmla="*/ 97615 h 114300"/>
                    <a:gd name="connsiteX2" fmla="*/ 114573 w 114300"/>
                    <a:gd name="connsiteY2" fmla="*/ 57204 h 114300"/>
                    <a:gd name="connsiteX3" fmla="*/ 97835 w 114300"/>
                    <a:gd name="connsiteY3" fmla="*/ 16792 h 114300"/>
                    <a:gd name="connsiteX4" fmla="*/ 57423 w 114300"/>
                    <a:gd name="connsiteY4" fmla="*/ 54 h 114300"/>
                    <a:gd name="connsiteX5" fmla="*/ 17012 w 114300"/>
                    <a:gd name="connsiteY5" fmla="*/ 16792 h 114300"/>
                    <a:gd name="connsiteX6" fmla="*/ 273 w 114300"/>
                    <a:gd name="connsiteY6" fmla="*/ 57204 h 114300"/>
                    <a:gd name="connsiteX7" fmla="*/ 17012 w 114300"/>
                    <a:gd name="connsiteY7" fmla="*/ 97615 h 114300"/>
                    <a:gd name="connsiteX8" fmla="*/ 57423 w 114300"/>
                    <a:gd name="connsiteY8" fmla="*/ 11435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3" y="114354"/>
                      </a:moveTo>
                      <a:cubicBezTo>
                        <a:pt x="72580" y="114354"/>
                        <a:pt x="87117" y="108332"/>
                        <a:pt x="97835" y="97615"/>
                      </a:cubicBezTo>
                      <a:cubicBezTo>
                        <a:pt x="108552" y="86898"/>
                        <a:pt x="114573" y="72360"/>
                        <a:pt x="114573" y="57204"/>
                      </a:cubicBezTo>
                      <a:cubicBezTo>
                        <a:pt x="114573" y="42047"/>
                        <a:pt x="108552" y="27510"/>
                        <a:pt x="97835" y="16792"/>
                      </a:cubicBezTo>
                      <a:cubicBezTo>
                        <a:pt x="87117" y="6075"/>
                        <a:pt x="72580" y="54"/>
                        <a:pt x="57423" y="54"/>
                      </a:cubicBezTo>
                      <a:cubicBezTo>
                        <a:pt x="42267" y="54"/>
                        <a:pt x="27729" y="6075"/>
                        <a:pt x="17012" y="16792"/>
                      </a:cubicBezTo>
                      <a:cubicBezTo>
                        <a:pt x="6295" y="27510"/>
                        <a:pt x="273" y="42047"/>
                        <a:pt x="273" y="57204"/>
                      </a:cubicBezTo>
                      <a:cubicBezTo>
                        <a:pt x="273" y="72360"/>
                        <a:pt x="6295" y="86898"/>
                        <a:pt x="17012" y="97615"/>
                      </a:cubicBezTo>
                      <a:cubicBezTo>
                        <a:pt x="27729" y="108332"/>
                        <a:pt x="42267" y="114354"/>
                        <a:pt x="57423" y="11435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33" name="Freeform: Shape 132">
                  <a:extLst>
                    <a:ext uri="{FF2B5EF4-FFF2-40B4-BE49-F238E27FC236}">
                      <a16:creationId xmlns:a16="http://schemas.microsoft.com/office/drawing/2014/main" id="{E8AB1D62-6452-4E56-B8DD-CF9BCE2C63D2}"/>
                    </a:ext>
                  </a:extLst>
                </p:cNvPr>
                <p:cNvSpPr/>
                <p:nvPr/>
              </p:nvSpPr>
              <p:spPr>
                <a:xfrm>
                  <a:off x="9134760" y="1681145"/>
                  <a:ext cx="114300" cy="114300"/>
                </a:xfrm>
                <a:custGeom>
                  <a:avLst/>
                  <a:gdLst>
                    <a:gd name="connsiteX0" fmla="*/ 57425 w 114300"/>
                    <a:gd name="connsiteY0" fmla="*/ 114344 h 114300"/>
                    <a:gd name="connsiteX1" fmla="*/ 97836 w 114300"/>
                    <a:gd name="connsiteY1" fmla="*/ 97605 h 114300"/>
                    <a:gd name="connsiteX2" fmla="*/ 114575 w 114300"/>
                    <a:gd name="connsiteY2" fmla="*/ 57194 h 114300"/>
                    <a:gd name="connsiteX3" fmla="*/ 97836 w 114300"/>
                    <a:gd name="connsiteY3" fmla="*/ 16782 h 114300"/>
                    <a:gd name="connsiteX4" fmla="*/ 57425 w 114300"/>
                    <a:gd name="connsiteY4" fmla="*/ 44 h 114300"/>
                    <a:gd name="connsiteX5" fmla="*/ 17013 w 114300"/>
                    <a:gd name="connsiteY5" fmla="*/ 16782 h 114300"/>
                    <a:gd name="connsiteX6" fmla="*/ 275 w 114300"/>
                    <a:gd name="connsiteY6" fmla="*/ 57194 h 114300"/>
                    <a:gd name="connsiteX7" fmla="*/ 17013 w 114300"/>
                    <a:gd name="connsiteY7" fmla="*/ 97605 h 114300"/>
                    <a:gd name="connsiteX8" fmla="*/ 57425 w 114300"/>
                    <a:gd name="connsiteY8" fmla="*/ 11434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5" y="114344"/>
                      </a:moveTo>
                      <a:cubicBezTo>
                        <a:pt x="72581" y="114344"/>
                        <a:pt x="87119" y="108322"/>
                        <a:pt x="97836" y="97605"/>
                      </a:cubicBezTo>
                      <a:cubicBezTo>
                        <a:pt x="108553" y="86888"/>
                        <a:pt x="114575" y="72350"/>
                        <a:pt x="114575" y="57194"/>
                      </a:cubicBezTo>
                      <a:cubicBezTo>
                        <a:pt x="114575" y="42037"/>
                        <a:pt x="108553" y="27500"/>
                        <a:pt x="97836" y="16782"/>
                      </a:cubicBezTo>
                      <a:cubicBezTo>
                        <a:pt x="87119" y="6065"/>
                        <a:pt x="72581" y="44"/>
                        <a:pt x="57425" y="44"/>
                      </a:cubicBezTo>
                      <a:cubicBezTo>
                        <a:pt x="42268" y="44"/>
                        <a:pt x="27731" y="6065"/>
                        <a:pt x="17013" y="16782"/>
                      </a:cubicBezTo>
                      <a:cubicBezTo>
                        <a:pt x="6296" y="27500"/>
                        <a:pt x="275" y="42037"/>
                        <a:pt x="275" y="57194"/>
                      </a:cubicBezTo>
                      <a:cubicBezTo>
                        <a:pt x="275" y="72350"/>
                        <a:pt x="6296" y="86888"/>
                        <a:pt x="17013" y="97605"/>
                      </a:cubicBezTo>
                      <a:cubicBezTo>
                        <a:pt x="27731" y="108322"/>
                        <a:pt x="42268" y="114344"/>
                        <a:pt x="57425" y="11434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34" name="Freeform: Shape 133">
                  <a:extLst>
                    <a:ext uri="{FF2B5EF4-FFF2-40B4-BE49-F238E27FC236}">
                      <a16:creationId xmlns:a16="http://schemas.microsoft.com/office/drawing/2014/main" id="{CC1884BB-4942-4F0D-81DE-02D096263870}"/>
                    </a:ext>
                  </a:extLst>
                </p:cNvPr>
                <p:cNvSpPr/>
                <p:nvPr/>
              </p:nvSpPr>
              <p:spPr>
                <a:xfrm>
                  <a:off x="7269803" y="1459512"/>
                  <a:ext cx="114300" cy="114300"/>
                </a:xfrm>
                <a:custGeom>
                  <a:avLst/>
                  <a:gdLst>
                    <a:gd name="connsiteX0" fmla="*/ 57327 w 114300"/>
                    <a:gd name="connsiteY0" fmla="*/ 114332 h 114300"/>
                    <a:gd name="connsiteX1" fmla="*/ 97738 w 114300"/>
                    <a:gd name="connsiteY1" fmla="*/ 97593 h 114300"/>
                    <a:gd name="connsiteX2" fmla="*/ 114477 w 114300"/>
                    <a:gd name="connsiteY2" fmla="*/ 57182 h 114300"/>
                    <a:gd name="connsiteX3" fmla="*/ 97738 w 114300"/>
                    <a:gd name="connsiteY3" fmla="*/ 16771 h 114300"/>
                    <a:gd name="connsiteX4" fmla="*/ 57327 w 114300"/>
                    <a:gd name="connsiteY4" fmla="*/ 32 h 114300"/>
                    <a:gd name="connsiteX5" fmla="*/ 16915 w 114300"/>
                    <a:gd name="connsiteY5" fmla="*/ 16771 h 114300"/>
                    <a:gd name="connsiteX6" fmla="*/ 177 w 114300"/>
                    <a:gd name="connsiteY6" fmla="*/ 57182 h 114300"/>
                    <a:gd name="connsiteX7" fmla="*/ 16915 w 114300"/>
                    <a:gd name="connsiteY7" fmla="*/ 97593 h 114300"/>
                    <a:gd name="connsiteX8" fmla="*/ 57327 w 114300"/>
                    <a:gd name="connsiteY8" fmla="*/ 11433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27" y="114332"/>
                      </a:moveTo>
                      <a:cubicBezTo>
                        <a:pt x="72483" y="114332"/>
                        <a:pt x="87021" y="108310"/>
                        <a:pt x="97738" y="97593"/>
                      </a:cubicBezTo>
                      <a:cubicBezTo>
                        <a:pt x="108455" y="86876"/>
                        <a:pt x="114477" y="72338"/>
                        <a:pt x="114477" y="57182"/>
                      </a:cubicBezTo>
                      <a:cubicBezTo>
                        <a:pt x="114477" y="42026"/>
                        <a:pt x="108455" y="27488"/>
                        <a:pt x="97738" y="16771"/>
                      </a:cubicBezTo>
                      <a:cubicBezTo>
                        <a:pt x="87021" y="6054"/>
                        <a:pt x="72483" y="32"/>
                        <a:pt x="57327" y="32"/>
                      </a:cubicBezTo>
                      <a:cubicBezTo>
                        <a:pt x="42170" y="32"/>
                        <a:pt x="27633" y="6054"/>
                        <a:pt x="16915" y="16771"/>
                      </a:cubicBezTo>
                      <a:cubicBezTo>
                        <a:pt x="6198" y="27488"/>
                        <a:pt x="177" y="42026"/>
                        <a:pt x="177" y="57182"/>
                      </a:cubicBezTo>
                      <a:cubicBezTo>
                        <a:pt x="177" y="72338"/>
                        <a:pt x="6198" y="86876"/>
                        <a:pt x="16915" y="97593"/>
                      </a:cubicBezTo>
                      <a:cubicBezTo>
                        <a:pt x="27633" y="108310"/>
                        <a:pt x="42170" y="114332"/>
                        <a:pt x="57327" y="114332"/>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35" name="Freeform: Shape 134">
                  <a:extLst>
                    <a:ext uri="{FF2B5EF4-FFF2-40B4-BE49-F238E27FC236}">
                      <a16:creationId xmlns:a16="http://schemas.microsoft.com/office/drawing/2014/main" id="{A2BAE338-1B08-45B0-90E6-5CCFCA3452EC}"/>
                    </a:ext>
                  </a:extLst>
                </p:cNvPr>
                <p:cNvSpPr/>
                <p:nvPr/>
              </p:nvSpPr>
              <p:spPr>
                <a:xfrm>
                  <a:off x="6808355" y="1326162"/>
                  <a:ext cx="114300" cy="114300"/>
                </a:xfrm>
                <a:custGeom>
                  <a:avLst/>
                  <a:gdLst>
                    <a:gd name="connsiteX0" fmla="*/ 57302 w 114300"/>
                    <a:gd name="connsiteY0" fmla="*/ 114325 h 114300"/>
                    <a:gd name="connsiteX1" fmla="*/ 97714 w 114300"/>
                    <a:gd name="connsiteY1" fmla="*/ 97586 h 114300"/>
                    <a:gd name="connsiteX2" fmla="*/ 114452 w 114300"/>
                    <a:gd name="connsiteY2" fmla="*/ 57175 h 114300"/>
                    <a:gd name="connsiteX3" fmla="*/ 97714 w 114300"/>
                    <a:gd name="connsiteY3" fmla="*/ 16764 h 114300"/>
                    <a:gd name="connsiteX4" fmla="*/ 57302 w 114300"/>
                    <a:gd name="connsiteY4" fmla="*/ 25 h 114300"/>
                    <a:gd name="connsiteX5" fmla="*/ 16891 w 114300"/>
                    <a:gd name="connsiteY5" fmla="*/ 16764 h 114300"/>
                    <a:gd name="connsiteX6" fmla="*/ 152 w 114300"/>
                    <a:gd name="connsiteY6" fmla="*/ 57175 h 114300"/>
                    <a:gd name="connsiteX7" fmla="*/ 16891 w 114300"/>
                    <a:gd name="connsiteY7" fmla="*/ 97586 h 114300"/>
                    <a:gd name="connsiteX8" fmla="*/ 57302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02" y="114325"/>
                      </a:moveTo>
                      <a:cubicBezTo>
                        <a:pt x="72459" y="114325"/>
                        <a:pt x="86996" y="108303"/>
                        <a:pt x="97714" y="97586"/>
                      </a:cubicBezTo>
                      <a:cubicBezTo>
                        <a:pt x="108431" y="86869"/>
                        <a:pt x="114452" y="72331"/>
                        <a:pt x="114452" y="57175"/>
                      </a:cubicBezTo>
                      <a:cubicBezTo>
                        <a:pt x="114452" y="42019"/>
                        <a:pt x="108431" y="27481"/>
                        <a:pt x="97714" y="16764"/>
                      </a:cubicBezTo>
                      <a:cubicBezTo>
                        <a:pt x="86996" y="6047"/>
                        <a:pt x="72459" y="25"/>
                        <a:pt x="57302" y="25"/>
                      </a:cubicBezTo>
                      <a:cubicBezTo>
                        <a:pt x="42146" y="25"/>
                        <a:pt x="27608" y="6047"/>
                        <a:pt x="16891" y="16764"/>
                      </a:cubicBezTo>
                      <a:cubicBezTo>
                        <a:pt x="6174" y="27481"/>
                        <a:pt x="152" y="42019"/>
                        <a:pt x="152" y="57175"/>
                      </a:cubicBezTo>
                      <a:cubicBezTo>
                        <a:pt x="152" y="72331"/>
                        <a:pt x="6174" y="86869"/>
                        <a:pt x="16891" y="97586"/>
                      </a:cubicBezTo>
                      <a:cubicBezTo>
                        <a:pt x="27608" y="108303"/>
                        <a:pt x="42146" y="114325"/>
                        <a:pt x="57302"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36" name="Freeform: Shape 135">
                  <a:extLst>
                    <a:ext uri="{FF2B5EF4-FFF2-40B4-BE49-F238E27FC236}">
                      <a16:creationId xmlns:a16="http://schemas.microsoft.com/office/drawing/2014/main" id="{5EB72013-0BBC-4FE4-B307-0EFEEE17BEFD}"/>
                    </a:ext>
                  </a:extLst>
                </p:cNvPr>
                <p:cNvSpPr/>
                <p:nvPr/>
              </p:nvSpPr>
              <p:spPr>
                <a:xfrm>
                  <a:off x="6786943" y="1408951"/>
                  <a:ext cx="114300" cy="114300"/>
                </a:xfrm>
                <a:custGeom>
                  <a:avLst/>
                  <a:gdLst>
                    <a:gd name="connsiteX0" fmla="*/ 57301 w 114300"/>
                    <a:gd name="connsiteY0" fmla="*/ 114329 h 114300"/>
                    <a:gd name="connsiteX1" fmla="*/ 97712 w 114300"/>
                    <a:gd name="connsiteY1" fmla="*/ 97590 h 114300"/>
                    <a:gd name="connsiteX2" fmla="*/ 114451 w 114300"/>
                    <a:gd name="connsiteY2" fmla="*/ 57179 h 114300"/>
                    <a:gd name="connsiteX3" fmla="*/ 97712 w 114300"/>
                    <a:gd name="connsiteY3" fmla="*/ 16768 h 114300"/>
                    <a:gd name="connsiteX4" fmla="*/ 57301 w 114300"/>
                    <a:gd name="connsiteY4" fmla="*/ 29 h 114300"/>
                    <a:gd name="connsiteX5" fmla="*/ 16890 w 114300"/>
                    <a:gd name="connsiteY5" fmla="*/ 16768 h 114300"/>
                    <a:gd name="connsiteX6" fmla="*/ 151 w 114300"/>
                    <a:gd name="connsiteY6" fmla="*/ 57179 h 114300"/>
                    <a:gd name="connsiteX7" fmla="*/ 16890 w 114300"/>
                    <a:gd name="connsiteY7" fmla="*/ 97590 h 114300"/>
                    <a:gd name="connsiteX8" fmla="*/ 57301 w 114300"/>
                    <a:gd name="connsiteY8" fmla="*/ 11432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01" y="114329"/>
                      </a:moveTo>
                      <a:cubicBezTo>
                        <a:pt x="72458" y="114329"/>
                        <a:pt x="86995" y="108308"/>
                        <a:pt x="97712" y="97590"/>
                      </a:cubicBezTo>
                      <a:cubicBezTo>
                        <a:pt x="108430" y="86873"/>
                        <a:pt x="114451" y="72336"/>
                        <a:pt x="114451" y="57179"/>
                      </a:cubicBezTo>
                      <a:cubicBezTo>
                        <a:pt x="114451" y="42023"/>
                        <a:pt x="108430" y="27485"/>
                        <a:pt x="97712" y="16768"/>
                      </a:cubicBezTo>
                      <a:cubicBezTo>
                        <a:pt x="86995" y="6051"/>
                        <a:pt x="72458" y="29"/>
                        <a:pt x="57301" y="29"/>
                      </a:cubicBezTo>
                      <a:cubicBezTo>
                        <a:pt x="42145" y="29"/>
                        <a:pt x="27607" y="6051"/>
                        <a:pt x="16890" y="16768"/>
                      </a:cubicBezTo>
                      <a:cubicBezTo>
                        <a:pt x="6173" y="27485"/>
                        <a:pt x="151" y="42023"/>
                        <a:pt x="151" y="57179"/>
                      </a:cubicBezTo>
                      <a:cubicBezTo>
                        <a:pt x="151" y="72336"/>
                        <a:pt x="6173" y="86873"/>
                        <a:pt x="16890" y="97590"/>
                      </a:cubicBezTo>
                      <a:cubicBezTo>
                        <a:pt x="27607" y="108308"/>
                        <a:pt x="42145" y="114329"/>
                        <a:pt x="57301" y="114329"/>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37" name="Freeform: Shape 136">
                  <a:extLst>
                    <a:ext uri="{FF2B5EF4-FFF2-40B4-BE49-F238E27FC236}">
                      <a16:creationId xmlns:a16="http://schemas.microsoft.com/office/drawing/2014/main" id="{4A4443EA-968D-4D96-92C8-7B19E1714CBB}"/>
                    </a:ext>
                  </a:extLst>
                </p:cNvPr>
                <p:cNvSpPr/>
                <p:nvPr/>
              </p:nvSpPr>
              <p:spPr>
                <a:xfrm>
                  <a:off x="6229997" y="1325396"/>
                  <a:ext cx="114300" cy="114300"/>
                </a:xfrm>
                <a:custGeom>
                  <a:avLst/>
                  <a:gdLst>
                    <a:gd name="connsiteX0" fmla="*/ 57272 w 114300"/>
                    <a:gd name="connsiteY0" fmla="*/ 114325 h 114300"/>
                    <a:gd name="connsiteX1" fmla="*/ 97683 w 114300"/>
                    <a:gd name="connsiteY1" fmla="*/ 97586 h 114300"/>
                    <a:gd name="connsiteX2" fmla="*/ 114422 w 114300"/>
                    <a:gd name="connsiteY2" fmla="*/ 57175 h 114300"/>
                    <a:gd name="connsiteX3" fmla="*/ 97683 w 114300"/>
                    <a:gd name="connsiteY3" fmla="*/ 16764 h 114300"/>
                    <a:gd name="connsiteX4" fmla="*/ 57272 w 114300"/>
                    <a:gd name="connsiteY4" fmla="*/ 25 h 114300"/>
                    <a:gd name="connsiteX5" fmla="*/ 16861 w 114300"/>
                    <a:gd name="connsiteY5" fmla="*/ 16764 h 114300"/>
                    <a:gd name="connsiteX6" fmla="*/ 122 w 114300"/>
                    <a:gd name="connsiteY6" fmla="*/ 57175 h 114300"/>
                    <a:gd name="connsiteX7" fmla="*/ 16861 w 114300"/>
                    <a:gd name="connsiteY7" fmla="*/ 97586 h 114300"/>
                    <a:gd name="connsiteX8" fmla="*/ 57272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2" y="114325"/>
                      </a:moveTo>
                      <a:cubicBezTo>
                        <a:pt x="72428" y="114325"/>
                        <a:pt x="86966" y="108303"/>
                        <a:pt x="97683" y="97586"/>
                      </a:cubicBezTo>
                      <a:cubicBezTo>
                        <a:pt x="108400" y="86869"/>
                        <a:pt x="114422" y="72331"/>
                        <a:pt x="114422" y="57175"/>
                      </a:cubicBezTo>
                      <a:cubicBezTo>
                        <a:pt x="114422" y="42019"/>
                        <a:pt x="108400" y="27481"/>
                        <a:pt x="97683" y="16764"/>
                      </a:cubicBezTo>
                      <a:cubicBezTo>
                        <a:pt x="86966" y="6047"/>
                        <a:pt x="72428" y="25"/>
                        <a:pt x="57272" y="25"/>
                      </a:cubicBezTo>
                      <a:cubicBezTo>
                        <a:pt x="42116" y="25"/>
                        <a:pt x="27578" y="6047"/>
                        <a:pt x="16861" y="16764"/>
                      </a:cubicBezTo>
                      <a:cubicBezTo>
                        <a:pt x="6144" y="27481"/>
                        <a:pt x="122" y="42019"/>
                        <a:pt x="122" y="57175"/>
                      </a:cubicBezTo>
                      <a:cubicBezTo>
                        <a:pt x="122" y="72331"/>
                        <a:pt x="6144" y="86869"/>
                        <a:pt x="16861" y="97586"/>
                      </a:cubicBezTo>
                      <a:cubicBezTo>
                        <a:pt x="27578" y="108303"/>
                        <a:pt x="42116" y="114325"/>
                        <a:pt x="57272"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38" name="Freeform: Shape 137">
                  <a:extLst>
                    <a:ext uri="{FF2B5EF4-FFF2-40B4-BE49-F238E27FC236}">
                      <a16:creationId xmlns:a16="http://schemas.microsoft.com/office/drawing/2014/main" id="{B47026F1-5DD2-4337-BAD5-A15EB5B80112}"/>
                    </a:ext>
                  </a:extLst>
                </p:cNvPr>
                <p:cNvSpPr/>
                <p:nvPr/>
              </p:nvSpPr>
              <p:spPr>
                <a:xfrm>
                  <a:off x="6359118" y="1350058"/>
                  <a:ext cx="114300" cy="114300"/>
                </a:xfrm>
                <a:custGeom>
                  <a:avLst/>
                  <a:gdLst>
                    <a:gd name="connsiteX0" fmla="*/ 57279 w 114300"/>
                    <a:gd name="connsiteY0" fmla="*/ 114326 h 114300"/>
                    <a:gd name="connsiteX1" fmla="*/ 97690 w 114300"/>
                    <a:gd name="connsiteY1" fmla="*/ 97587 h 114300"/>
                    <a:gd name="connsiteX2" fmla="*/ 114429 w 114300"/>
                    <a:gd name="connsiteY2" fmla="*/ 57176 h 114300"/>
                    <a:gd name="connsiteX3" fmla="*/ 97690 w 114300"/>
                    <a:gd name="connsiteY3" fmla="*/ 16765 h 114300"/>
                    <a:gd name="connsiteX4" fmla="*/ 57279 w 114300"/>
                    <a:gd name="connsiteY4" fmla="*/ 26 h 114300"/>
                    <a:gd name="connsiteX5" fmla="*/ 16868 w 114300"/>
                    <a:gd name="connsiteY5" fmla="*/ 16765 h 114300"/>
                    <a:gd name="connsiteX6" fmla="*/ 129 w 114300"/>
                    <a:gd name="connsiteY6" fmla="*/ 57176 h 114300"/>
                    <a:gd name="connsiteX7" fmla="*/ 16868 w 114300"/>
                    <a:gd name="connsiteY7" fmla="*/ 97587 h 114300"/>
                    <a:gd name="connsiteX8" fmla="*/ 57279 w 114300"/>
                    <a:gd name="connsiteY8" fmla="*/ 11432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9" y="114326"/>
                      </a:moveTo>
                      <a:cubicBezTo>
                        <a:pt x="72435" y="114326"/>
                        <a:pt x="86973" y="108305"/>
                        <a:pt x="97690" y="97587"/>
                      </a:cubicBezTo>
                      <a:cubicBezTo>
                        <a:pt x="108407" y="86870"/>
                        <a:pt x="114429" y="72333"/>
                        <a:pt x="114429" y="57176"/>
                      </a:cubicBezTo>
                      <a:cubicBezTo>
                        <a:pt x="114429" y="42020"/>
                        <a:pt x="108407" y="27482"/>
                        <a:pt x="97690" y="16765"/>
                      </a:cubicBezTo>
                      <a:cubicBezTo>
                        <a:pt x="86973" y="6048"/>
                        <a:pt x="72435" y="26"/>
                        <a:pt x="57279" y="26"/>
                      </a:cubicBezTo>
                      <a:cubicBezTo>
                        <a:pt x="42122" y="26"/>
                        <a:pt x="27585" y="6048"/>
                        <a:pt x="16868" y="16765"/>
                      </a:cubicBezTo>
                      <a:cubicBezTo>
                        <a:pt x="6151" y="27482"/>
                        <a:pt x="129" y="42020"/>
                        <a:pt x="129" y="57176"/>
                      </a:cubicBezTo>
                      <a:cubicBezTo>
                        <a:pt x="129" y="72333"/>
                        <a:pt x="6151" y="86870"/>
                        <a:pt x="16868" y="97587"/>
                      </a:cubicBezTo>
                      <a:cubicBezTo>
                        <a:pt x="27585" y="108305"/>
                        <a:pt x="42122" y="114326"/>
                        <a:pt x="57279" y="11432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39" name="Freeform: Shape 138">
                  <a:extLst>
                    <a:ext uri="{FF2B5EF4-FFF2-40B4-BE49-F238E27FC236}">
                      <a16:creationId xmlns:a16="http://schemas.microsoft.com/office/drawing/2014/main" id="{521FE2D6-ACE9-42E3-A4A7-095AA521AAEE}"/>
                    </a:ext>
                  </a:extLst>
                </p:cNvPr>
                <p:cNvSpPr/>
                <p:nvPr/>
              </p:nvSpPr>
              <p:spPr>
                <a:xfrm>
                  <a:off x="6357232" y="1323142"/>
                  <a:ext cx="114300" cy="114300"/>
                </a:xfrm>
                <a:custGeom>
                  <a:avLst/>
                  <a:gdLst>
                    <a:gd name="connsiteX0" fmla="*/ 57279 w 114300"/>
                    <a:gd name="connsiteY0" fmla="*/ 114325 h 114300"/>
                    <a:gd name="connsiteX1" fmla="*/ 97690 w 114300"/>
                    <a:gd name="connsiteY1" fmla="*/ 97586 h 114300"/>
                    <a:gd name="connsiteX2" fmla="*/ 114429 w 114300"/>
                    <a:gd name="connsiteY2" fmla="*/ 57175 h 114300"/>
                    <a:gd name="connsiteX3" fmla="*/ 97690 w 114300"/>
                    <a:gd name="connsiteY3" fmla="*/ 16764 h 114300"/>
                    <a:gd name="connsiteX4" fmla="*/ 57279 w 114300"/>
                    <a:gd name="connsiteY4" fmla="*/ 25 h 114300"/>
                    <a:gd name="connsiteX5" fmla="*/ 16868 w 114300"/>
                    <a:gd name="connsiteY5" fmla="*/ 16764 h 114300"/>
                    <a:gd name="connsiteX6" fmla="*/ 129 w 114300"/>
                    <a:gd name="connsiteY6" fmla="*/ 57175 h 114300"/>
                    <a:gd name="connsiteX7" fmla="*/ 16868 w 114300"/>
                    <a:gd name="connsiteY7" fmla="*/ 97586 h 114300"/>
                    <a:gd name="connsiteX8" fmla="*/ 57279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9" y="114325"/>
                      </a:moveTo>
                      <a:cubicBezTo>
                        <a:pt x="72435" y="114325"/>
                        <a:pt x="86973" y="108303"/>
                        <a:pt x="97690" y="97586"/>
                      </a:cubicBezTo>
                      <a:cubicBezTo>
                        <a:pt x="108407" y="86869"/>
                        <a:pt x="114429" y="72331"/>
                        <a:pt x="114429" y="57175"/>
                      </a:cubicBezTo>
                      <a:cubicBezTo>
                        <a:pt x="114429" y="42018"/>
                        <a:pt x="108407" y="27481"/>
                        <a:pt x="97690" y="16764"/>
                      </a:cubicBezTo>
                      <a:cubicBezTo>
                        <a:pt x="86973" y="6047"/>
                        <a:pt x="72435" y="25"/>
                        <a:pt x="57279" y="25"/>
                      </a:cubicBezTo>
                      <a:cubicBezTo>
                        <a:pt x="42122" y="25"/>
                        <a:pt x="27585" y="6047"/>
                        <a:pt x="16868" y="16764"/>
                      </a:cubicBezTo>
                      <a:cubicBezTo>
                        <a:pt x="6150" y="27481"/>
                        <a:pt x="129" y="42018"/>
                        <a:pt x="129" y="57175"/>
                      </a:cubicBezTo>
                      <a:cubicBezTo>
                        <a:pt x="129" y="72331"/>
                        <a:pt x="6150" y="86869"/>
                        <a:pt x="16868" y="97586"/>
                      </a:cubicBezTo>
                      <a:cubicBezTo>
                        <a:pt x="27585" y="108303"/>
                        <a:pt x="42122" y="114325"/>
                        <a:pt x="57279"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40" name="Freeform: Shape 139">
                  <a:extLst>
                    <a:ext uri="{FF2B5EF4-FFF2-40B4-BE49-F238E27FC236}">
                      <a16:creationId xmlns:a16="http://schemas.microsoft.com/office/drawing/2014/main" id="{521FC1C9-7B81-4A82-B663-0848946747EE}"/>
                    </a:ext>
                  </a:extLst>
                </p:cNvPr>
                <p:cNvSpPr/>
                <p:nvPr/>
              </p:nvSpPr>
              <p:spPr>
                <a:xfrm>
                  <a:off x="9251899" y="1769495"/>
                  <a:ext cx="114300" cy="114300"/>
                </a:xfrm>
                <a:custGeom>
                  <a:avLst/>
                  <a:gdLst>
                    <a:gd name="connsiteX0" fmla="*/ 57431 w 114300"/>
                    <a:gd name="connsiteY0" fmla="*/ 114348 h 114300"/>
                    <a:gd name="connsiteX1" fmla="*/ 97842 w 114300"/>
                    <a:gd name="connsiteY1" fmla="*/ 97609 h 114300"/>
                    <a:gd name="connsiteX2" fmla="*/ 114581 w 114300"/>
                    <a:gd name="connsiteY2" fmla="*/ 57198 h 114300"/>
                    <a:gd name="connsiteX3" fmla="*/ 97842 w 114300"/>
                    <a:gd name="connsiteY3" fmla="*/ 16787 h 114300"/>
                    <a:gd name="connsiteX4" fmla="*/ 57431 w 114300"/>
                    <a:gd name="connsiteY4" fmla="*/ 48 h 114300"/>
                    <a:gd name="connsiteX5" fmla="*/ 17020 w 114300"/>
                    <a:gd name="connsiteY5" fmla="*/ 16787 h 114300"/>
                    <a:gd name="connsiteX6" fmla="*/ 281 w 114300"/>
                    <a:gd name="connsiteY6" fmla="*/ 57198 h 114300"/>
                    <a:gd name="connsiteX7" fmla="*/ 17020 w 114300"/>
                    <a:gd name="connsiteY7" fmla="*/ 97609 h 114300"/>
                    <a:gd name="connsiteX8" fmla="*/ 57431 w 114300"/>
                    <a:gd name="connsiteY8" fmla="*/ 11434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1" y="114348"/>
                      </a:moveTo>
                      <a:cubicBezTo>
                        <a:pt x="72587" y="114348"/>
                        <a:pt x="87125" y="108327"/>
                        <a:pt x="97842" y="97609"/>
                      </a:cubicBezTo>
                      <a:cubicBezTo>
                        <a:pt x="108559" y="86892"/>
                        <a:pt x="114581" y="72355"/>
                        <a:pt x="114581" y="57198"/>
                      </a:cubicBezTo>
                      <a:cubicBezTo>
                        <a:pt x="114581" y="42042"/>
                        <a:pt x="108559" y="27504"/>
                        <a:pt x="97842" y="16787"/>
                      </a:cubicBezTo>
                      <a:cubicBezTo>
                        <a:pt x="87125" y="6070"/>
                        <a:pt x="72587" y="48"/>
                        <a:pt x="57431" y="48"/>
                      </a:cubicBezTo>
                      <a:cubicBezTo>
                        <a:pt x="42274" y="48"/>
                        <a:pt x="27737" y="6070"/>
                        <a:pt x="17020" y="16787"/>
                      </a:cubicBezTo>
                      <a:cubicBezTo>
                        <a:pt x="6302" y="27504"/>
                        <a:pt x="281" y="42042"/>
                        <a:pt x="281" y="57198"/>
                      </a:cubicBezTo>
                      <a:cubicBezTo>
                        <a:pt x="281" y="72355"/>
                        <a:pt x="6302" y="86892"/>
                        <a:pt x="17020" y="97609"/>
                      </a:cubicBezTo>
                      <a:cubicBezTo>
                        <a:pt x="27737" y="108327"/>
                        <a:pt x="42274" y="114348"/>
                        <a:pt x="57431" y="11434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41" name="Freeform: Shape 140">
                  <a:extLst>
                    <a:ext uri="{FF2B5EF4-FFF2-40B4-BE49-F238E27FC236}">
                      <a16:creationId xmlns:a16="http://schemas.microsoft.com/office/drawing/2014/main" id="{8936CFDB-DE11-4E61-9D2C-511C35F03C1C}"/>
                    </a:ext>
                  </a:extLst>
                </p:cNvPr>
                <p:cNvSpPr/>
                <p:nvPr/>
              </p:nvSpPr>
              <p:spPr>
                <a:xfrm>
                  <a:off x="5605912" y="1331734"/>
                  <a:ext cx="114300" cy="114300"/>
                </a:xfrm>
                <a:custGeom>
                  <a:avLst/>
                  <a:gdLst>
                    <a:gd name="connsiteX0" fmla="*/ 57239 w 114300"/>
                    <a:gd name="connsiteY0" fmla="*/ 114325 h 114300"/>
                    <a:gd name="connsiteX1" fmla="*/ 97650 w 114300"/>
                    <a:gd name="connsiteY1" fmla="*/ 97586 h 114300"/>
                    <a:gd name="connsiteX2" fmla="*/ 114389 w 114300"/>
                    <a:gd name="connsiteY2" fmla="*/ 57175 h 114300"/>
                    <a:gd name="connsiteX3" fmla="*/ 97650 w 114300"/>
                    <a:gd name="connsiteY3" fmla="*/ 16764 h 114300"/>
                    <a:gd name="connsiteX4" fmla="*/ 57239 w 114300"/>
                    <a:gd name="connsiteY4" fmla="*/ 25 h 114300"/>
                    <a:gd name="connsiteX5" fmla="*/ 16828 w 114300"/>
                    <a:gd name="connsiteY5" fmla="*/ 16764 h 114300"/>
                    <a:gd name="connsiteX6" fmla="*/ 89 w 114300"/>
                    <a:gd name="connsiteY6" fmla="*/ 57175 h 114300"/>
                    <a:gd name="connsiteX7" fmla="*/ 16828 w 114300"/>
                    <a:gd name="connsiteY7" fmla="*/ 97586 h 114300"/>
                    <a:gd name="connsiteX8" fmla="*/ 57239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39" y="114325"/>
                      </a:moveTo>
                      <a:cubicBezTo>
                        <a:pt x="72396" y="114325"/>
                        <a:pt x="86933" y="108304"/>
                        <a:pt x="97650" y="97586"/>
                      </a:cubicBezTo>
                      <a:cubicBezTo>
                        <a:pt x="108368" y="86869"/>
                        <a:pt x="114389" y="72332"/>
                        <a:pt x="114389" y="57175"/>
                      </a:cubicBezTo>
                      <a:cubicBezTo>
                        <a:pt x="114389" y="42019"/>
                        <a:pt x="108368" y="27481"/>
                        <a:pt x="97650" y="16764"/>
                      </a:cubicBezTo>
                      <a:cubicBezTo>
                        <a:pt x="86933" y="6047"/>
                        <a:pt x="72396" y="25"/>
                        <a:pt x="57239" y="25"/>
                      </a:cubicBezTo>
                      <a:cubicBezTo>
                        <a:pt x="42083" y="25"/>
                        <a:pt x="27545" y="6047"/>
                        <a:pt x="16828" y="16764"/>
                      </a:cubicBezTo>
                      <a:cubicBezTo>
                        <a:pt x="6111" y="27481"/>
                        <a:pt x="89" y="42019"/>
                        <a:pt x="89" y="57175"/>
                      </a:cubicBezTo>
                      <a:cubicBezTo>
                        <a:pt x="89" y="72332"/>
                        <a:pt x="6111" y="86869"/>
                        <a:pt x="16828" y="97586"/>
                      </a:cubicBezTo>
                      <a:cubicBezTo>
                        <a:pt x="27545" y="108304"/>
                        <a:pt x="42083" y="114325"/>
                        <a:pt x="57239"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42" name="Freeform: Shape 141">
                  <a:extLst>
                    <a:ext uri="{FF2B5EF4-FFF2-40B4-BE49-F238E27FC236}">
                      <a16:creationId xmlns:a16="http://schemas.microsoft.com/office/drawing/2014/main" id="{CC847ABE-B76E-498B-AF7C-8D808ECA21E9}"/>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43" name="Freeform: Shape 142">
                  <a:extLst>
                    <a:ext uri="{FF2B5EF4-FFF2-40B4-BE49-F238E27FC236}">
                      <a16:creationId xmlns:a16="http://schemas.microsoft.com/office/drawing/2014/main" id="{58E5B636-6DC9-4C00-9E8D-40EAA8814F47}"/>
                    </a:ext>
                  </a:extLst>
                </p:cNvPr>
                <p:cNvSpPr/>
                <p:nvPr/>
              </p:nvSpPr>
              <p:spPr>
                <a:xfrm>
                  <a:off x="5657310" y="1300459"/>
                  <a:ext cx="114300" cy="114300"/>
                </a:xfrm>
                <a:custGeom>
                  <a:avLst/>
                  <a:gdLst>
                    <a:gd name="connsiteX0" fmla="*/ 57242 w 114300"/>
                    <a:gd name="connsiteY0" fmla="*/ 114324 h 114300"/>
                    <a:gd name="connsiteX1" fmla="*/ 97653 w 114300"/>
                    <a:gd name="connsiteY1" fmla="*/ 97585 h 114300"/>
                    <a:gd name="connsiteX2" fmla="*/ 114392 w 114300"/>
                    <a:gd name="connsiteY2" fmla="*/ 57174 h 114300"/>
                    <a:gd name="connsiteX3" fmla="*/ 97653 w 114300"/>
                    <a:gd name="connsiteY3" fmla="*/ 16763 h 114300"/>
                    <a:gd name="connsiteX4" fmla="*/ 57242 w 114300"/>
                    <a:gd name="connsiteY4" fmla="*/ 24 h 114300"/>
                    <a:gd name="connsiteX5" fmla="*/ 16831 w 114300"/>
                    <a:gd name="connsiteY5" fmla="*/ 16763 h 114300"/>
                    <a:gd name="connsiteX6" fmla="*/ 92 w 114300"/>
                    <a:gd name="connsiteY6" fmla="*/ 57174 h 114300"/>
                    <a:gd name="connsiteX7" fmla="*/ 16831 w 114300"/>
                    <a:gd name="connsiteY7" fmla="*/ 97585 h 114300"/>
                    <a:gd name="connsiteX8" fmla="*/ 57242 w 114300"/>
                    <a:gd name="connsiteY8" fmla="*/ 11432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42" y="114324"/>
                      </a:moveTo>
                      <a:cubicBezTo>
                        <a:pt x="72398" y="114324"/>
                        <a:pt x="86936" y="108302"/>
                        <a:pt x="97653" y="97585"/>
                      </a:cubicBezTo>
                      <a:cubicBezTo>
                        <a:pt x="108370" y="86868"/>
                        <a:pt x="114392" y="72330"/>
                        <a:pt x="114392" y="57174"/>
                      </a:cubicBezTo>
                      <a:cubicBezTo>
                        <a:pt x="114392" y="42017"/>
                        <a:pt x="108370" y="27480"/>
                        <a:pt x="97653" y="16763"/>
                      </a:cubicBezTo>
                      <a:cubicBezTo>
                        <a:pt x="86936" y="6045"/>
                        <a:pt x="72398" y="24"/>
                        <a:pt x="57242" y="24"/>
                      </a:cubicBezTo>
                      <a:cubicBezTo>
                        <a:pt x="42086" y="24"/>
                        <a:pt x="27548" y="6045"/>
                        <a:pt x="16831" y="16763"/>
                      </a:cubicBezTo>
                      <a:cubicBezTo>
                        <a:pt x="6114" y="27480"/>
                        <a:pt x="92" y="42017"/>
                        <a:pt x="92" y="57174"/>
                      </a:cubicBezTo>
                      <a:cubicBezTo>
                        <a:pt x="92" y="72330"/>
                        <a:pt x="6114" y="86868"/>
                        <a:pt x="16831" y="97585"/>
                      </a:cubicBezTo>
                      <a:cubicBezTo>
                        <a:pt x="27548" y="108302"/>
                        <a:pt x="42086" y="114324"/>
                        <a:pt x="57242" y="11432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44" name="Freeform: Shape 143">
                  <a:extLst>
                    <a:ext uri="{FF2B5EF4-FFF2-40B4-BE49-F238E27FC236}">
                      <a16:creationId xmlns:a16="http://schemas.microsoft.com/office/drawing/2014/main" id="{35026AFD-C774-4B26-BB3D-EA85362CE67D}"/>
                    </a:ext>
                  </a:extLst>
                </p:cNvPr>
                <p:cNvSpPr/>
                <p:nvPr/>
              </p:nvSpPr>
              <p:spPr>
                <a:xfrm>
                  <a:off x="9957282" y="1829065"/>
                  <a:ext cx="114300" cy="114300"/>
                </a:xfrm>
                <a:custGeom>
                  <a:avLst/>
                  <a:gdLst>
                    <a:gd name="connsiteX0" fmla="*/ 57468 w 114300"/>
                    <a:gd name="connsiteY0" fmla="*/ 114351 h 114300"/>
                    <a:gd name="connsiteX1" fmla="*/ 97879 w 114300"/>
                    <a:gd name="connsiteY1" fmla="*/ 97613 h 114300"/>
                    <a:gd name="connsiteX2" fmla="*/ 114618 w 114300"/>
                    <a:gd name="connsiteY2" fmla="*/ 57201 h 114300"/>
                    <a:gd name="connsiteX3" fmla="*/ 97879 w 114300"/>
                    <a:gd name="connsiteY3" fmla="*/ 16790 h 114300"/>
                    <a:gd name="connsiteX4" fmla="*/ 57468 w 114300"/>
                    <a:gd name="connsiteY4" fmla="*/ 51 h 114300"/>
                    <a:gd name="connsiteX5" fmla="*/ 17057 w 114300"/>
                    <a:gd name="connsiteY5" fmla="*/ 16790 h 114300"/>
                    <a:gd name="connsiteX6" fmla="*/ 318 w 114300"/>
                    <a:gd name="connsiteY6" fmla="*/ 57201 h 114300"/>
                    <a:gd name="connsiteX7" fmla="*/ 17057 w 114300"/>
                    <a:gd name="connsiteY7" fmla="*/ 97613 h 114300"/>
                    <a:gd name="connsiteX8" fmla="*/ 57468 w 114300"/>
                    <a:gd name="connsiteY8" fmla="*/ 114351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68" y="114351"/>
                      </a:moveTo>
                      <a:cubicBezTo>
                        <a:pt x="72624" y="114351"/>
                        <a:pt x="87162" y="108330"/>
                        <a:pt x="97879" y="97613"/>
                      </a:cubicBezTo>
                      <a:cubicBezTo>
                        <a:pt x="108596" y="86895"/>
                        <a:pt x="114618" y="72358"/>
                        <a:pt x="114618" y="57201"/>
                      </a:cubicBezTo>
                      <a:cubicBezTo>
                        <a:pt x="114618" y="42045"/>
                        <a:pt x="108596" y="27507"/>
                        <a:pt x="97879" y="16790"/>
                      </a:cubicBezTo>
                      <a:cubicBezTo>
                        <a:pt x="87162" y="6073"/>
                        <a:pt x="72624" y="51"/>
                        <a:pt x="57468" y="51"/>
                      </a:cubicBezTo>
                      <a:cubicBezTo>
                        <a:pt x="42311" y="51"/>
                        <a:pt x="27774" y="6073"/>
                        <a:pt x="17057" y="16790"/>
                      </a:cubicBezTo>
                      <a:cubicBezTo>
                        <a:pt x="6339" y="27507"/>
                        <a:pt x="318" y="42045"/>
                        <a:pt x="318" y="57201"/>
                      </a:cubicBezTo>
                      <a:cubicBezTo>
                        <a:pt x="318" y="72358"/>
                        <a:pt x="6339" y="86895"/>
                        <a:pt x="17057" y="97613"/>
                      </a:cubicBezTo>
                      <a:cubicBezTo>
                        <a:pt x="27774" y="108330"/>
                        <a:pt x="42311" y="114351"/>
                        <a:pt x="57468" y="114351"/>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45" name="Freeform: Shape 144">
                  <a:extLst>
                    <a:ext uri="{FF2B5EF4-FFF2-40B4-BE49-F238E27FC236}">
                      <a16:creationId xmlns:a16="http://schemas.microsoft.com/office/drawing/2014/main" id="{5379AB6E-4F3D-4CA7-8178-75C1617FF870}"/>
                    </a:ext>
                  </a:extLst>
                </p:cNvPr>
                <p:cNvSpPr/>
                <p:nvPr/>
              </p:nvSpPr>
              <p:spPr>
                <a:xfrm>
                  <a:off x="9271425" y="1785431"/>
                  <a:ext cx="114300" cy="114300"/>
                </a:xfrm>
                <a:custGeom>
                  <a:avLst/>
                  <a:gdLst>
                    <a:gd name="connsiteX0" fmla="*/ 57432 w 114300"/>
                    <a:gd name="connsiteY0" fmla="*/ 114349 h 114300"/>
                    <a:gd name="connsiteX1" fmla="*/ 97843 w 114300"/>
                    <a:gd name="connsiteY1" fmla="*/ 97610 h 114300"/>
                    <a:gd name="connsiteX2" fmla="*/ 114582 w 114300"/>
                    <a:gd name="connsiteY2" fmla="*/ 57199 h 114300"/>
                    <a:gd name="connsiteX3" fmla="*/ 97843 w 114300"/>
                    <a:gd name="connsiteY3" fmla="*/ 16788 h 114300"/>
                    <a:gd name="connsiteX4" fmla="*/ 57432 w 114300"/>
                    <a:gd name="connsiteY4" fmla="*/ 49 h 114300"/>
                    <a:gd name="connsiteX5" fmla="*/ 17021 w 114300"/>
                    <a:gd name="connsiteY5" fmla="*/ 16788 h 114300"/>
                    <a:gd name="connsiteX6" fmla="*/ 282 w 114300"/>
                    <a:gd name="connsiteY6" fmla="*/ 57199 h 114300"/>
                    <a:gd name="connsiteX7" fmla="*/ 17021 w 114300"/>
                    <a:gd name="connsiteY7" fmla="*/ 97610 h 114300"/>
                    <a:gd name="connsiteX8" fmla="*/ 57432 w 114300"/>
                    <a:gd name="connsiteY8" fmla="*/ 11434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2" y="114349"/>
                      </a:moveTo>
                      <a:cubicBezTo>
                        <a:pt x="72588" y="114349"/>
                        <a:pt x="87126" y="108327"/>
                        <a:pt x="97843" y="97610"/>
                      </a:cubicBezTo>
                      <a:cubicBezTo>
                        <a:pt x="108560" y="86893"/>
                        <a:pt x="114582" y="72355"/>
                        <a:pt x="114582" y="57199"/>
                      </a:cubicBezTo>
                      <a:cubicBezTo>
                        <a:pt x="114582" y="42043"/>
                        <a:pt x="108560" y="27505"/>
                        <a:pt x="97843" y="16788"/>
                      </a:cubicBezTo>
                      <a:cubicBezTo>
                        <a:pt x="87126" y="6071"/>
                        <a:pt x="72588" y="49"/>
                        <a:pt x="57432" y="49"/>
                      </a:cubicBezTo>
                      <a:cubicBezTo>
                        <a:pt x="42275" y="49"/>
                        <a:pt x="27738" y="6071"/>
                        <a:pt x="17021" y="16788"/>
                      </a:cubicBezTo>
                      <a:cubicBezTo>
                        <a:pt x="6303" y="27505"/>
                        <a:pt x="282" y="42043"/>
                        <a:pt x="282" y="57199"/>
                      </a:cubicBezTo>
                      <a:cubicBezTo>
                        <a:pt x="282" y="72355"/>
                        <a:pt x="6303" y="86893"/>
                        <a:pt x="17021" y="97610"/>
                      </a:cubicBezTo>
                      <a:cubicBezTo>
                        <a:pt x="27738" y="108327"/>
                        <a:pt x="42275" y="114349"/>
                        <a:pt x="57432" y="114349"/>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46" name="Freeform: Shape 145">
                  <a:extLst>
                    <a:ext uri="{FF2B5EF4-FFF2-40B4-BE49-F238E27FC236}">
                      <a16:creationId xmlns:a16="http://schemas.microsoft.com/office/drawing/2014/main" id="{434A95A9-5728-475D-BAE7-2B913DD4F294}"/>
                    </a:ext>
                  </a:extLst>
                </p:cNvPr>
                <p:cNvSpPr/>
                <p:nvPr/>
              </p:nvSpPr>
              <p:spPr>
                <a:xfrm>
                  <a:off x="9565233" y="1918144"/>
                  <a:ext cx="114300" cy="114300"/>
                </a:xfrm>
                <a:custGeom>
                  <a:avLst/>
                  <a:gdLst>
                    <a:gd name="connsiteX0" fmla="*/ 57447 w 114300"/>
                    <a:gd name="connsiteY0" fmla="*/ 114356 h 114300"/>
                    <a:gd name="connsiteX1" fmla="*/ 97858 w 114300"/>
                    <a:gd name="connsiteY1" fmla="*/ 97617 h 114300"/>
                    <a:gd name="connsiteX2" fmla="*/ 114597 w 114300"/>
                    <a:gd name="connsiteY2" fmla="*/ 57206 h 114300"/>
                    <a:gd name="connsiteX3" fmla="*/ 97858 w 114300"/>
                    <a:gd name="connsiteY3" fmla="*/ 16795 h 114300"/>
                    <a:gd name="connsiteX4" fmla="*/ 57447 w 114300"/>
                    <a:gd name="connsiteY4" fmla="*/ 56 h 114300"/>
                    <a:gd name="connsiteX5" fmla="*/ 17036 w 114300"/>
                    <a:gd name="connsiteY5" fmla="*/ 16795 h 114300"/>
                    <a:gd name="connsiteX6" fmla="*/ 297 w 114300"/>
                    <a:gd name="connsiteY6" fmla="*/ 57206 h 114300"/>
                    <a:gd name="connsiteX7" fmla="*/ 17036 w 114300"/>
                    <a:gd name="connsiteY7" fmla="*/ 97617 h 114300"/>
                    <a:gd name="connsiteX8" fmla="*/ 57447 w 114300"/>
                    <a:gd name="connsiteY8" fmla="*/ 11435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47" y="114356"/>
                      </a:moveTo>
                      <a:cubicBezTo>
                        <a:pt x="72603" y="114356"/>
                        <a:pt x="87141" y="108334"/>
                        <a:pt x="97858" y="97617"/>
                      </a:cubicBezTo>
                      <a:cubicBezTo>
                        <a:pt x="108575" y="86900"/>
                        <a:pt x="114597" y="72362"/>
                        <a:pt x="114597" y="57206"/>
                      </a:cubicBezTo>
                      <a:cubicBezTo>
                        <a:pt x="114597" y="42050"/>
                        <a:pt x="108575" y="27512"/>
                        <a:pt x="97858" y="16795"/>
                      </a:cubicBezTo>
                      <a:cubicBezTo>
                        <a:pt x="87141" y="6078"/>
                        <a:pt x="72603" y="56"/>
                        <a:pt x="57447" y="56"/>
                      </a:cubicBezTo>
                      <a:cubicBezTo>
                        <a:pt x="42291" y="56"/>
                        <a:pt x="27753" y="6078"/>
                        <a:pt x="17036" y="16795"/>
                      </a:cubicBezTo>
                      <a:cubicBezTo>
                        <a:pt x="6319" y="27512"/>
                        <a:pt x="297" y="42050"/>
                        <a:pt x="297" y="57206"/>
                      </a:cubicBezTo>
                      <a:cubicBezTo>
                        <a:pt x="297" y="72362"/>
                        <a:pt x="6319" y="86900"/>
                        <a:pt x="17036" y="97617"/>
                      </a:cubicBezTo>
                      <a:cubicBezTo>
                        <a:pt x="27753" y="108334"/>
                        <a:pt x="42291" y="114356"/>
                        <a:pt x="57447" y="11435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47" name="Freeform: Shape 146">
                  <a:extLst>
                    <a:ext uri="{FF2B5EF4-FFF2-40B4-BE49-F238E27FC236}">
                      <a16:creationId xmlns:a16="http://schemas.microsoft.com/office/drawing/2014/main" id="{CB1CC1E9-F681-40D3-AAD4-97D79AD527C1}"/>
                    </a:ext>
                  </a:extLst>
                </p:cNvPr>
                <p:cNvSpPr/>
                <p:nvPr/>
              </p:nvSpPr>
              <p:spPr>
                <a:xfrm>
                  <a:off x="7702753" y="1534536"/>
                  <a:ext cx="114300" cy="114300"/>
                </a:xfrm>
                <a:custGeom>
                  <a:avLst/>
                  <a:gdLst>
                    <a:gd name="connsiteX0" fmla="*/ 57349 w 114300"/>
                    <a:gd name="connsiteY0" fmla="*/ 114336 h 114300"/>
                    <a:gd name="connsiteX1" fmla="*/ 97760 w 114300"/>
                    <a:gd name="connsiteY1" fmla="*/ 97597 h 114300"/>
                    <a:gd name="connsiteX2" fmla="*/ 114499 w 114300"/>
                    <a:gd name="connsiteY2" fmla="*/ 57186 h 114300"/>
                    <a:gd name="connsiteX3" fmla="*/ 97760 w 114300"/>
                    <a:gd name="connsiteY3" fmla="*/ 16775 h 114300"/>
                    <a:gd name="connsiteX4" fmla="*/ 57349 w 114300"/>
                    <a:gd name="connsiteY4" fmla="*/ 36 h 114300"/>
                    <a:gd name="connsiteX5" fmla="*/ 16938 w 114300"/>
                    <a:gd name="connsiteY5" fmla="*/ 16775 h 114300"/>
                    <a:gd name="connsiteX6" fmla="*/ 199 w 114300"/>
                    <a:gd name="connsiteY6" fmla="*/ 57186 h 114300"/>
                    <a:gd name="connsiteX7" fmla="*/ 16938 w 114300"/>
                    <a:gd name="connsiteY7" fmla="*/ 97597 h 114300"/>
                    <a:gd name="connsiteX8" fmla="*/ 57349 w 114300"/>
                    <a:gd name="connsiteY8" fmla="*/ 11433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49" y="114336"/>
                      </a:moveTo>
                      <a:cubicBezTo>
                        <a:pt x="72506" y="114336"/>
                        <a:pt x="87043" y="108314"/>
                        <a:pt x="97760" y="97597"/>
                      </a:cubicBezTo>
                      <a:cubicBezTo>
                        <a:pt x="108478" y="86880"/>
                        <a:pt x="114499" y="72342"/>
                        <a:pt x="114499" y="57186"/>
                      </a:cubicBezTo>
                      <a:cubicBezTo>
                        <a:pt x="114499" y="42030"/>
                        <a:pt x="108478" y="27492"/>
                        <a:pt x="97760" y="16775"/>
                      </a:cubicBezTo>
                      <a:cubicBezTo>
                        <a:pt x="87043" y="6058"/>
                        <a:pt x="72506" y="36"/>
                        <a:pt x="57349" y="36"/>
                      </a:cubicBezTo>
                      <a:cubicBezTo>
                        <a:pt x="42193" y="36"/>
                        <a:pt x="27655" y="6058"/>
                        <a:pt x="16938" y="16775"/>
                      </a:cubicBezTo>
                      <a:cubicBezTo>
                        <a:pt x="6221" y="27492"/>
                        <a:pt x="199" y="42030"/>
                        <a:pt x="199" y="57186"/>
                      </a:cubicBezTo>
                      <a:cubicBezTo>
                        <a:pt x="199" y="72342"/>
                        <a:pt x="6221" y="86880"/>
                        <a:pt x="16938" y="97597"/>
                      </a:cubicBezTo>
                      <a:cubicBezTo>
                        <a:pt x="27655" y="108314"/>
                        <a:pt x="42193" y="114336"/>
                        <a:pt x="57349" y="11433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48" name="Freeform: Shape 147">
                  <a:extLst>
                    <a:ext uri="{FF2B5EF4-FFF2-40B4-BE49-F238E27FC236}">
                      <a16:creationId xmlns:a16="http://schemas.microsoft.com/office/drawing/2014/main" id="{2026402C-174A-4DAD-A32D-37EEB8F39504}"/>
                    </a:ext>
                  </a:extLst>
                </p:cNvPr>
                <p:cNvSpPr/>
                <p:nvPr/>
              </p:nvSpPr>
              <p:spPr>
                <a:xfrm>
                  <a:off x="7210558" y="1480893"/>
                  <a:ext cx="114300" cy="114300"/>
                </a:xfrm>
                <a:custGeom>
                  <a:avLst/>
                  <a:gdLst>
                    <a:gd name="connsiteX0" fmla="*/ 57324 w 114300"/>
                    <a:gd name="connsiteY0" fmla="*/ 114333 h 114300"/>
                    <a:gd name="connsiteX1" fmla="*/ 97735 w 114300"/>
                    <a:gd name="connsiteY1" fmla="*/ 97594 h 114300"/>
                    <a:gd name="connsiteX2" fmla="*/ 114474 w 114300"/>
                    <a:gd name="connsiteY2" fmla="*/ 57183 h 114300"/>
                    <a:gd name="connsiteX3" fmla="*/ 97735 w 114300"/>
                    <a:gd name="connsiteY3" fmla="*/ 16772 h 114300"/>
                    <a:gd name="connsiteX4" fmla="*/ 57324 w 114300"/>
                    <a:gd name="connsiteY4" fmla="*/ 33 h 114300"/>
                    <a:gd name="connsiteX5" fmla="*/ 16912 w 114300"/>
                    <a:gd name="connsiteY5" fmla="*/ 16772 h 114300"/>
                    <a:gd name="connsiteX6" fmla="*/ 174 w 114300"/>
                    <a:gd name="connsiteY6" fmla="*/ 57183 h 114300"/>
                    <a:gd name="connsiteX7" fmla="*/ 16912 w 114300"/>
                    <a:gd name="connsiteY7" fmla="*/ 97594 h 114300"/>
                    <a:gd name="connsiteX8" fmla="*/ 57324 w 114300"/>
                    <a:gd name="connsiteY8" fmla="*/ 11433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24" y="114333"/>
                      </a:moveTo>
                      <a:cubicBezTo>
                        <a:pt x="72480" y="114333"/>
                        <a:pt x="87018" y="108311"/>
                        <a:pt x="97735" y="97594"/>
                      </a:cubicBezTo>
                      <a:cubicBezTo>
                        <a:pt x="108452" y="86877"/>
                        <a:pt x="114474" y="72339"/>
                        <a:pt x="114474" y="57183"/>
                      </a:cubicBezTo>
                      <a:cubicBezTo>
                        <a:pt x="114474" y="42027"/>
                        <a:pt x="108452" y="27489"/>
                        <a:pt x="97735" y="16772"/>
                      </a:cubicBezTo>
                      <a:cubicBezTo>
                        <a:pt x="87018" y="6055"/>
                        <a:pt x="72480" y="33"/>
                        <a:pt x="57324" y="33"/>
                      </a:cubicBezTo>
                      <a:cubicBezTo>
                        <a:pt x="42167" y="33"/>
                        <a:pt x="27630" y="6055"/>
                        <a:pt x="16912" y="16772"/>
                      </a:cubicBezTo>
                      <a:cubicBezTo>
                        <a:pt x="6195" y="27489"/>
                        <a:pt x="174" y="42027"/>
                        <a:pt x="174" y="57183"/>
                      </a:cubicBezTo>
                      <a:cubicBezTo>
                        <a:pt x="174" y="72339"/>
                        <a:pt x="6195" y="86877"/>
                        <a:pt x="16912" y="97594"/>
                      </a:cubicBezTo>
                      <a:cubicBezTo>
                        <a:pt x="27630" y="108311"/>
                        <a:pt x="42167" y="114333"/>
                        <a:pt x="57324" y="11433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49" name="Freeform: Shape 148">
                  <a:extLst>
                    <a:ext uri="{FF2B5EF4-FFF2-40B4-BE49-F238E27FC236}">
                      <a16:creationId xmlns:a16="http://schemas.microsoft.com/office/drawing/2014/main" id="{1E7E6DB4-B507-4F99-9EDF-4129DCD53C89}"/>
                    </a:ext>
                  </a:extLst>
                </p:cNvPr>
                <p:cNvSpPr/>
                <p:nvPr/>
              </p:nvSpPr>
              <p:spPr>
                <a:xfrm>
                  <a:off x="7266089" y="1391450"/>
                  <a:ext cx="114300" cy="114300"/>
                </a:xfrm>
                <a:custGeom>
                  <a:avLst/>
                  <a:gdLst>
                    <a:gd name="connsiteX0" fmla="*/ 57326 w 114300"/>
                    <a:gd name="connsiteY0" fmla="*/ 114328 h 114300"/>
                    <a:gd name="connsiteX1" fmla="*/ 97738 w 114300"/>
                    <a:gd name="connsiteY1" fmla="*/ 97590 h 114300"/>
                    <a:gd name="connsiteX2" fmla="*/ 114476 w 114300"/>
                    <a:gd name="connsiteY2" fmla="*/ 57178 h 114300"/>
                    <a:gd name="connsiteX3" fmla="*/ 97738 w 114300"/>
                    <a:gd name="connsiteY3" fmla="*/ 16767 h 114300"/>
                    <a:gd name="connsiteX4" fmla="*/ 57326 w 114300"/>
                    <a:gd name="connsiteY4" fmla="*/ 28 h 114300"/>
                    <a:gd name="connsiteX5" fmla="*/ 16915 w 114300"/>
                    <a:gd name="connsiteY5" fmla="*/ 16767 h 114300"/>
                    <a:gd name="connsiteX6" fmla="*/ 176 w 114300"/>
                    <a:gd name="connsiteY6" fmla="*/ 57178 h 114300"/>
                    <a:gd name="connsiteX7" fmla="*/ 16915 w 114300"/>
                    <a:gd name="connsiteY7" fmla="*/ 97590 h 114300"/>
                    <a:gd name="connsiteX8" fmla="*/ 57326 w 114300"/>
                    <a:gd name="connsiteY8" fmla="*/ 11432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26" y="114328"/>
                      </a:moveTo>
                      <a:cubicBezTo>
                        <a:pt x="72483" y="114328"/>
                        <a:pt x="87020" y="108307"/>
                        <a:pt x="97738" y="97590"/>
                      </a:cubicBezTo>
                      <a:cubicBezTo>
                        <a:pt x="108455" y="86872"/>
                        <a:pt x="114476" y="72335"/>
                        <a:pt x="114476" y="57178"/>
                      </a:cubicBezTo>
                      <a:cubicBezTo>
                        <a:pt x="114476" y="42022"/>
                        <a:pt x="108455" y="27484"/>
                        <a:pt x="97738" y="16767"/>
                      </a:cubicBezTo>
                      <a:cubicBezTo>
                        <a:pt x="87020" y="6050"/>
                        <a:pt x="72483" y="28"/>
                        <a:pt x="57326" y="28"/>
                      </a:cubicBezTo>
                      <a:cubicBezTo>
                        <a:pt x="42170" y="28"/>
                        <a:pt x="27632" y="6050"/>
                        <a:pt x="16915" y="16767"/>
                      </a:cubicBezTo>
                      <a:cubicBezTo>
                        <a:pt x="6198" y="27484"/>
                        <a:pt x="176" y="42022"/>
                        <a:pt x="176" y="57178"/>
                      </a:cubicBezTo>
                      <a:cubicBezTo>
                        <a:pt x="176" y="72335"/>
                        <a:pt x="6198" y="86872"/>
                        <a:pt x="16915" y="97590"/>
                      </a:cubicBezTo>
                      <a:cubicBezTo>
                        <a:pt x="27632" y="108307"/>
                        <a:pt x="42170" y="114328"/>
                        <a:pt x="57326" y="11432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50" name="Freeform: Shape 149">
                  <a:extLst>
                    <a:ext uri="{FF2B5EF4-FFF2-40B4-BE49-F238E27FC236}">
                      <a16:creationId xmlns:a16="http://schemas.microsoft.com/office/drawing/2014/main" id="{76C7F9D4-43F4-4E00-A3BA-3F1348D21D72}"/>
                    </a:ext>
                  </a:extLst>
                </p:cNvPr>
                <p:cNvSpPr/>
                <p:nvPr/>
              </p:nvSpPr>
              <p:spPr>
                <a:xfrm>
                  <a:off x="6637058" y="1333113"/>
                  <a:ext cx="114300" cy="114300"/>
                </a:xfrm>
                <a:custGeom>
                  <a:avLst/>
                  <a:gdLst>
                    <a:gd name="connsiteX0" fmla="*/ 57293 w 114300"/>
                    <a:gd name="connsiteY0" fmla="*/ 114325 h 114300"/>
                    <a:gd name="connsiteX1" fmla="*/ 97705 w 114300"/>
                    <a:gd name="connsiteY1" fmla="*/ 97587 h 114300"/>
                    <a:gd name="connsiteX2" fmla="*/ 114443 w 114300"/>
                    <a:gd name="connsiteY2" fmla="*/ 57175 h 114300"/>
                    <a:gd name="connsiteX3" fmla="*/ 97705 w 114300"/>
                    <a:gd name="connsiteY3" fmla="*/ 16764 h 114300"/>
                    <a:gd name="connsiteX4" fmla="*/ 57293 w 114300"/>
                    <a:gd name="connsiteY4" fmla="*/ 25 h 114300"/>
                    <a:gd name="connsiteX5" fmla="*/ 16882 w 114300"/>
                    <a:gd name="connsiteY5" fmla="*/ 16764 h 114300"/>
                    <a:gd name="connsiteX6" fmla="*/ 143 w 114300"/>
                    <a:gd name="connsiteY6" fmla="*/ 57175 h 114300"/>
                    <a:gd name="connsiteX7" fmla="*/ 16882 w 114300"/>
                    <a:gd name="connsiteY7" fmla="*/ 97587 h 114300"/>
                    <a:gd name="connsiteX8" fmla="*/ 57293 w 114300"/>
                    <a:gd name="connsiteY8" fmla="*/ 1143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93" y="114325"/>
                      </a:moveTo>
                      <a:cubicBezTo>
                        <a:pt x="72450" y="114325"/>
                        <a:pt x="86987" y="108304"/>
                        <a:pt x="97705" y="97587"/>
                      </a:cubicBezTo>
                      <a:cubicBezTo>
                        <a:pt x="108422" y="86869"/>
                        <a:pt x="114443" y="72332"/>
                        <a:pt x="114443" y="57175"/>
                      </a:cubicBezTo>
                      <a:cubicBezTo>
                        <a:pt x="114443" y="42019"/>
                        <a:pt x="108422" y="27481"/>
                        <a:pt x="97705" y="16764"/>
                      </a:cubicBezTo>
                      <a:cubicBezTo>
                        <a:pt x="86987" y="6047"/>
                        <a:pt x="72450" y="25"/>
                        <a:pt x="57293" y="25"/>
                      </a:cubicBezTo>
                      <a:cubicBezTo>
                        <a:pt x="42137" y="25"/>
                        <a:pt x="27599" y="6047"/>
                        <a:pt x="16882" y="16764"/>
                      </a:cubicBezTo>
                      <a:cubicBezTo>
                        <a:pt x="6165" y="27481"/>
                        <a:pt x="143" y="42019"/>
                        <a:pt x="143" y="57175"/>
                      </a:cubicBezTo>
                      <a:cubicBezTo>
                        <a:pt x="143" y="72332"/>
                        <a:pt x="6165" y="86869"/>
                        <a:pt x="16882" y="97587"/>
                      </a:cubicBezTo>
                      <a:cubicBezTo>
                        <a:pt x="27599" y="108304"/>
                        <a:pt x="42137" y="114325"/>
                        <a:pt x="57293" y="114325"/>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51" name="Freeform: Shape 150">
                  <a:extLst>
                    <a:ext uri="{FF2B5EF4-FFF2-40B4-BE49-F238E27FC236}">
                      <a16:creationId xmlns:a16="http://schemas.microsoft.com/office/drawing/2014/main" id="{1F8F2AAE-B595-4446-AB1A-A9AC9F97F7B1}"/>
                    </a:ext>
                  </a:extLst>
                </p:cNvPr>
                <p:cNvSpPr/>
                <p:nvPr/>
              </p:nvSpPr>
              <p:spPr>
                <a:xfrm>
                  <a:off x="6191954" y="1370763"/>
                  <a:ext cx="114300" cy="114300"/>
                </a:xfrm>
                <a:custGeom>
                  <a:avLst/>
                  <a:gdLst>
                    <a:gd name="connsiteX0" fmla="*/ 57270 w 114300"/>
                    <a:gd name="connsiteY0" fmla="*/ 114327 h 114300"/>
                    <a:gd name="connsiteX1" fmla="*/ 97681 w 114300"/>
                    <a:gd name="connsiteY1" fmla="*/ 97588 h 114300"/>
                    <a:gd name="connsiteX2" fmla="*/ 114420 w 114300"/>
                    <a:gd name="connsiteY2" fmla="*/ 57177 h 114300"/>
                    <a:gd name="connsiteX3" fmla="*/ 97681 w 114300"/>
                    <a:gd name="connsiteY3" fmla="*/ 16766 h 114300"/>
                    <a:gd name="connsiteX4" fmla="*/ 57270 w 114300"/>
                    <a:gd name="connsiteY4" fmla="*/ 27 h 114300"/>
                    <a:gd name="connsiteX5" fmla="*/ 16859 w 114300"/>
                    <a:gd name="connsiteY5" fmla="*/ 16766 h 114300"/>
                    <a:gd name="connsiteX6" fmla="*/ 120 w 114300"/>
                    <a:gd name="connsiteY6" fmla="*/ 57177 h 114300"/>
                    <a:gd name="connsiteX7" fmla="*/ 16859 w 114300"/>
                    <a:gd name="connsiteY7" fmla="*/ 97588 h 114300"/>
                    <a:gd name="connsiteX8" fmla="*/ 57270 w 114300"/>
                    <a:gd name="connsiteY8" fmla="*/ 11432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70" y="114327"/>
                      </a:moveTo>
                      <a:cubicBezTo>
                        <a:pt x="72426" y="114327"/>
                        <a:pt x="86964" y="108306"/>
                        <a:pt x="97681" y="97588"/>
                      </a:cubicBezTo>
                      <a:cubicBezTo>
                        <a:pt x="108398" y="86871"/>
                        <a:pt x="114420" y="72334"/>
                        <a:pt x="114420" y="57177"/>
                      </a:cubicBezTo>
                      <a:cubicBezTo>
                        <a:pt x="114420" y="42021"/>
                        <a:pt x="108398" y="27483"/>
                        <a:pt x="97681" y="16766"/>
                      </a:cubicBezTo>
                      <a:cubicBezTo>
                        <a:pt x="86964" y="6049"/>
                        <a:pt x="72426" y="27"/>
                        <a:pt x="57270" y="27"/>
                      </a:cubicBezTo>
                      <a:cubicBezTo>
                        <a:pt x="42114" y="27"/>
                        <a:pt x="27576" y="6049"/>
                        <a:pt x="16859" y="16766"/>
                      </a:cubicBezTo>
                      <a:cubicBezTo>
                        <a:pt x="6142" y="27483"/>
                        <a:pt x="120" y="42021"/>
                        <a:pt x="120" y="57177"/>
                      </a:cubicBezTo>
                      <a:cubicBezTo>
                        <a:pt x="120" y="72334"/>
                        <a:pt x="6142" y="86871"/>
                        <a:pt x="16859" y="97588"/>
                      </a:cubicBezTo>
                      <a:cubicBezTo>
                        <a:pt x="27576" y="108306"/>
                        <a:pt x="42114" y="114327"/>
                        <a:pt x="57270" y="11432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52" name="Freeform: Shape 151">
                  <a:extLst>
                    <a:ext uri="{FF2B5EF4-FFF2-40B4-BE49-F238E27FC236}">
                      <a16:creationId xmlns:a16="http://schemas.microsoft.com/office/drawing/2014/main" id="{7A47D77B-9D18-4668-8FC3-F00540858248}"/>
                    </a:ext>
                  </a:extLst>
                </p:cNvPr>
                <p:cNvSpPr/>
                <p:nvPr/>
              </p:nvSpPr>
              <p:spPr>
                <a:xfrm>
                  <a:off x="6176581" y="1578868"/>
                  <a:ext cx="114300" cy="114300"/>
                </a:xfrm>
                <a:custGeom>
                  <a:avLst/>
                  <a:gdLst>
                    <a:gd name="connsiteX0" fmla="*/ 57269 w 114300"/>
                    <a:gd name="connsiteY0" fmla="*/ 114338 h 114300"/>
                    <a:gd name="connsiteX1" fmla="*/ 97680 w 114300"/>
                    <a:gd name="connsiteY1" fmla="*/ 97599 h 114300"/>
                    <a:gd name="connsiteX2" fmla="*/ 114419 w 114300"/>
                    <a:gd name="connsiteY2" fmla="*/ 57188 h 114300"/>
                    <a:gd name="connsiteX3" fmla="*/ 97680 w 114300"/>
                    <a:gd name="connsiteY3" fmla="*/ 16777 h 114300"/>
                    <a:gd name="connsiteX4" fmla="*/ 57269 w 114300"/>
                    <a:gd name="connsiteY4" fmla="*/ 38 h 114300"/>
                    <a:gd name="connsiteX5" fmla="*/ 16858 w 114300"/>
                    <a:gd name="connsiteY5" fmla="*/ 16777 h 114300"/>
                    <a:gd name="connsiteX6" fmla="*/ 119 w 114300"/>
                    <a:gd name="connsiteY6" fmla="*/ 57188 h 114300"/>
                    <a:gd name="connsiteX7" fmla="*/ 16858 w 114300"/>
                    <a:gd name="connsiteY7" fmla="*/ 97599 h 114300"/>
                    <a:gd name="connsiteX8" fmla="*/ 57269 w 114300"/>
                    <a:gd name="connsiteY8" fmla="*/ 114338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69" y="114338"/>
                      </a:moveTo>
                      <a:cubicBezTo>
                        <a:pt x="72426" y="114338"/>
                        <a:pt x="86963" y="108317"/>
                        <a:pt x="97680" y="97599"/>
                      </a:cubicBezTo>
                      <a:cubicBezTo>
                        <a:pt x="108398" y="86882"/>
                        <a:pt x="114419" y="72345"/>
                        <a:pt x="114419" y="57188"/>
                      </a:cubicBezTo>
                      <a:cubicBezTo>
                        <a:pt x="114419" y="42032"/>
                        <a:pt x="108398" y="27494"/>
                        <a:pt x="97680" y="16777"/>
                      </a:cubicBezTo>
                      <a:cubicBezTo>
                        <a:pt x="86963" y="6060"/>
                        <a:pt x="72426" y="38"/>
                        <a:pt x="57269" y="38"/>
                      </a:cubicBezTo>
                      <a:cubicBezTo>
                        <a:pt x="42113" y="38"/>
                        <a:pt x="27575" y="6060"/>
                        <a:pt x="16858" y="16777"/>
                      </a:cubicBezTo>
                      <a:cubicBezTo>
                        <a:pt x="6141" y="27494"/>
                        <a:pt x="119" y="42032"/>
                        <a:pt x="119" y="57188"/>
                      </a:cubicBezTo>
                      <a:cubicBezTo>
                        <a:pt x="119" y="72345"/>
                        <a:pt x="6141" y="86882"/>
                        <a:pt x="16858" y="97599"/>
                      </a:cubicBezTo>
                      <a:cubicBezTo>
                        <a:pt x="27575" y="108317"/>
                        <a:pt x="42113" y="114338"/>
                        <a:pt x="57269" y="114338"/>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53" name="Freeform: Shape 152">
                  <a:extLst>
                    <a:ext uri="{FF2B5EF4-FFF2-40B4-BE49-F238E27FC236}">
                      <a16:creationId xmlns:a16="http://schemas.microsoft.com/office/drawing/2014/main" id="{57BD870E-5785-475D-B0BC-066E69D92563}"/>
                    </a:ext>
                  </a:extLst>
                </p:cNvPr>
                <p:cNvSpPr/>
                <p:nvPr/>
              </p:nvSpPr>
              <p:spPr>
                <a:xfrm>
                  <a:off x="9767449" y="1848480"/>
                  <a:ext cx="114300" cy="114300"/>
                </a:xfrm>
                <a:custGeom>
                  <a:avLst/>
                  <a:gdLst>
                    <a:gd name="connsiteX0" fmla="*/ 57458 w 114300"/>
                    <a:gd name="connsiteY0" fmla="*/ 114352 h 114300"/>
                    <a:gd name="connsiteX1" fmla="*/ 97869 w 114300"/>
                    <a:gd name="connsiteY1" fmla="*/ 97614 h 114300"/>
                    <a:gd name="connsiteX2" fmla="*/ 114608 w 114300"/>
                    <a:gd name="connsiteY2" fmla="*/ 57202 h 114300"/>
                    <a:gd name="connsiteX3" fmla="*/ 97869 w 114300"/>
                    <a:gd name="connsiteY3" fmla="*/ 16791 h 114300"/>
                    <a:gd name="connsiteX4" fmla="*/ 57458 w 114300"/>
                    <a:gd name="connsiteY4" fmla="*/ 52 h 114300"/>
                    <a:gd name="connsiteX5" fmla="*/ 17047 w 114300"/>
                    <a:gd name="connsiteY5" fmla="*/ 16791 h 114300"/>
                    <a:gd name="connsiteX6" fmla="*/ 308 w 114300"/>
                    <a:gd name="connsiteY6" fmla="*/ 57202 h 114300"/>
                    <a:gd name="connsiteX7" fmla="*/ 17047 w 114300"/>
                    <a:gd name="connsiteY7" fmla="*/ 97614 h 114300"/>
                    <a:gd name="connsiteX8" fmla="*/ 57458 w 114300"/>
                    <a:gd name="connsiteY8" fmla="*/ 11435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58" y="114352"/>
                      </a:moveTo>
                      <a:cubicBezTo>
                        <a:pt x="72614" y="114352"/>
                        <a:pt x="87152" y="108331"/>
                        <a:pt x="97869" y="97614"/>
                      </a:cubicBezTo>
                      <a:cubicBezTo>
                        <a:pt x="108586" y="86896"/>
                        <a:pt x="114608" y="72359"/>
                        <a:pt x="114608" y="57202"/>
                      </a:cubicBezTo>
                      <a:cubicBezTo>
                        <a:pt x="114608" y="42046"/>
                        <a:pt x="108586" y="27508"/>
                        <a:pt x="97869" y="16791"/>
                      </a:cubicBezTo>
                      <a:cubicBezTo>
                        <a:pt x="87152" y="6074"/>
                        <a:pt x="72614" y="52"/>
                        <a:pt x="57458" y="52"/>
                      </a:cubicBezTo>
                      <a:cubicBezTo>
                        <a:pt x="42301" y="52"/>
                        <a:pt x="27764" y="6074"/>
                        <a:pt x="17047" y="16791"/>
                      </a:cubicBezTo>
                      <a:cubicBezTo>
                        <a:pt x="6329" y="27508"/>
                        <a:pt x="308" y="42046"/>
                        <a:pt x="308" y="57202"/>
                      </a:cubicBezTo>
                      <a:cubicBezTo>
                        <a:pt x="308" y="72359"/>
                        <a:pt x="6329" y="86896"/>
                        <a:pt x="17047" y="97614"/>
                      </a:cubicBezTo>
                      <a:cubicBezTo>
                        <a:pt x="27764" y="108331"/>
                        <a:pt x="42301" y="114352"/>
                        <a:pt x="57458" y="114352"/>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54" name="Freeform: Shape 153">
                  <a:extLst>
                    <a:ext uri="{FF2B5EF4-FFF2-40B4-BE49-F238E27FC236}">
                      <a16:creationId xmlns:a16="http://schemas.microsoft.com/office/drawing/2014/main" id="{F1179FDB-8FAD-4AC5-9759-A4AA65404633}"/>
                    </a:ext>
                  </a:extLst>
                </p:cNvPr>
                <p:cNvSpPr/>
                <p:nvPr/>
              </p:nvSpPr>
              <p:spPr>
                <a:xfrm>
                  <a:off x="5557138" y="1154731"/>
                  <a:ext cx="114300" cy="114300"/>
                </a:xfrm>
                <a:custGeom>
                  <a:avLst/>
                  <a:gdLst>
                    <a:gd name="connsiteX0" fmla="*/ 57237 w 114300"/>
                    <a:gd name="connsiteY0" fmla="*/ 114316 h 114300"/>
                    <a:gd name="connsiteX1" fmla="*/ 97648 w 114300"/>
                    <a:gd name="connsiteY1" fmla="*/ 97577 h 114300"/>
                    <a:gd name="connsiteX2" fmla="*/ 114387 w 114300"/>
                    <a:gd name="connsiteY2" fmla="*/ 57166 h 114300"/>
                    <a:gd name="connsiteX3" fmla="*/ 97648 w 114300"/>
                    <a:gd name="connsiteY3" fmla="*/ 16755 h 114300"/>
                    <a:gd name="connsiteX4" fmla="*/ 57237 w 114300"/>
                    <a:gd name="connsiteY4" fmla="*/ 16 h 114300"/>
                    <a:gd name="connsiteX5" fmla="*/ 16826 w 114300"/>
                    <a:gd name="connsiteY5" fmla="*/ 16755 h 114300"/>
                    <a:gd name="connsiteX6" fmla="*/ 87 w 114300"/>
                    <a:gd name="connsiteY6" fmla="*/ 57166 h 114300"/>
                    <a:gd name="connsiteX7" fmla="*/ 16826 w 114300"/>
                    <a:gd name="connsiteY7" fmla="*/ 97577 h 114300"/>
                    <a:gd name="connsiteX8" fmla="*/ 57237 w 114300"/>
                    <a:gd name="connsiteY8" fmla="*/ 11431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37" y="114316"/>
                      </a:moveTo>
                      <a:cubicBezTo>
                        <a:pt x="72393" y="114316"/>
                        <a:pt x="86931" y="108294"/>
                        <a:pt x="97648" y="97577"/>
                      </a:cubicBezTo>
                      <a:cubicBezTo>
                        <a:pt x="108365" y="86860"/>
                        <a:pt x="114387" y="72322"/>
                        <a:pt x="114387" y="57166"/>
                      </a:cubicBezTo>
                      <a:cubicBezTo>
                        <a:pt x="114387" y="42010"/>
                        <a:pt x="108365" y="27472"/>
                        <a:pt x="97648" y="16755"/>
                      </a:cubicBezTo>
                      <a:cubicBezTo>
                        <a:pt x="86931" y="6038"/>
                        <a:pt x="72393" y="16"/>
                        <a:pt x="57237" y="16"/>
                      </a:cubicBezTo>
                      <a:cubicBezTo>
                        <a:pt x="42080" y="16"/>
                        <a:pt x="27543" y="6038"/>
                        <a:pt x="16826" y="16755"/>
                      </a:cubicBezTo>
                      <a:cubicBezTo>
                        <a:pt x="6108" y="27472"/>
                        <a:pt x="87" y="42010"/>
                        <a:pt x="87" y="57166"/>
                      </a:cubicBezTo>
                      <a:cubicBezTo>
                        <a:pt x="87" y="72322"/>
                        <a:pt x="6108" y="86860"/>
                        <a:pt x="16826" y="97577"/>
                      </a:cubicBezTo>
                      <a:cubicBezTo>
                        <a:pt x="27543" y="108294"/>
                        <a:pt x="42080" y="114316"/>
                        <a:pt x="57237" y="11431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55" name="Freeform: Shape 154">
                  <a:extLst>
                    <a:ext uri="{FF2B5EF4-FFF2-40B4-BE49-F238E27FC236}">
                      <a16:creationId xmlns:a16="http://schemas.microsoft.com/office/drawing/2014/main" id="{20413F38-93F8-4A71-988A-E3721047A92E}"/>
                    </a:ext>
                  </a:extLst>
                </p:cNvPr>
                <p:cNvSpPr/>
                <p:nvPr/>
              </p:nvSpPr>
              <p:spPr>
                <a:xfrm>
                  <a:off x="5657310" y="1300459"/>
                  <a:ext cx="114300" cy="114300"/>
                </a:xfrm>
                <a:custGeom>
                  <a:avLst/>
                  <a:gdLst>
                    <a:gd name="connsiteX0" fmla="*/ 57242 w 114300"/>
                    <a:gd name="connsiteY0" fmla="*/ 114324 h 114300"/>
                    <a:gd name="connsiteX1" fmla="*/ 97653 w 114300"/>
                    <a:gd name="connsiteY1" fmla="*/ 97585 h 114300"/>
                    <a:gd name="connsiteX2" fmla="*/ 114392 w 114300"/>
                    <a:gd name="connsiteY2" fmla="*/ 57174 h 114300"/>
                    <a:gd name="connsiteX3" fmla="*/ 97653 w 114300"/>
                    <a:gd name="connsiteY3" fmla="*/ 16763 h 114300"/>
                    <a:gd name="connsiteX4" fmla="*/ 57242 w 114300"/>
                    <a:gd name="connsiteY4" fmla="*/ 24 h 114300"/>
                    <a:gd name="connsiteX5" fmla="*/ 16831 w 114300"/>
                    <a:gd name="connsiteY5" fmla="*/ 16763 h 114300"/>
                    <a:gd name="connsiteX6" fmla="*/ 92 w 114300"/>
                    <a:gd name="connsiteY6" fmla="*/ 57174 h 114300"/>
                    <a:gd name="connsiteX7" fmla="*/ 16831 w 114300"/>
                    <a:gd name="connsiteY7" fmla="*/ 97585 h 114300"/>
                    <a:gd name="connsiteX8" fmla="*/ 57242 w 114300"/>
                    <a:gd name="connsiteY8" fmla="*/ 11432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42" y="114324"/>
                      </a:moveTo>
                      <a:cubicBezTo>
                        <a:pt x="72398" y="114324"/>
                        <a:pt x="86936" y="108302"/>
                        <a:pt x="97653" y="97585"/>
                      </a:cubicBezTo>
                      <a:cubicBezTo>
                        <a:pt x="108370" y="86868"/>
                        <a:pt x="114392" y="72330"/>
                        <a:pt x="114392" y="57174"/>
                      </a:cubicBezTo>
                      <a:cubicBezTo>
                        <a:pt x="114392" y="42017"/>
                        <a:pt x="108370" y="27480"/>
                        <a:pt x="97653" y="16763"/>
                      </a:cubicBezTo>
                      <a:cubicBezTo>
                        <a:pt x="86936" y="6045"/>
                        <a:pt x="72398" y="24"/>
                        <a:pt x="57242" y="24"/>
                      </a:cubicBezTo>
                      <a:cubicBezTo>
                        <a:pt x="42086" y="24"/>
                        <a:pt x="27548" y="6045"/>
                        <a:pt x="16831" y="16763"/>
                      </a:cubicBezTo>
                      <a:cubicBezTo>
                        <a:pt x="6114" y="27480"/>
                        <a:pt x="92" y="42017"/>
                        <a:pt x="92" y="57174"/>
                      </a:cubicBezTo>
                      <a:cubicBezTo>
                        <a:pt x="92" y="72330"/>
                        <a:pt x="6114" y="86868"/>
                        <a:pt x="16831" y="97585"/>
                      </a:cubicBezTo>
                      <a:cubicBezTo>
                        <a:pt x="27548" y="108302"/>
                        <a:pt x="42086" y="114324"/>
                        <a:pt x="57242" y="11432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56" name="Freeform: Shape 155">
                  <a:extLst>
                    <a:ext uri="{FF2B5EF4-FFF2-40B4-BE49-F238E27FC236}">
                      <a16:creationId xmlns:a16="http://schemas.microsoft.com/office/drawing/2014/main" id="{F09F67E9-AC7E-4969-BDB3-3AD26DC607E4}"/>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57" name="Freeform: Shape 156">
                  <a:extLst>
                    <a:ext uri="{FF2B5EF4-FFF2-40B4-BE49-F238E27FC236}">
                      <a16:creationId xmlns:a16="http://schemas.microsoft.com/office/drawing/2014/main" id="{7E400AE6-7C06-4B7C-99C8-8A337D950ED8}"/>
                    </a:ext>
                  </a:extLst>
                </p:cNvPr>
                <p:cNvSpPr/>
                <p:nvPr/>
              </p:nvSpPr>
              <p:spPr>
                <a:xfrm>
                  <a:off x="9440075" y="1907076"/>
                  <a:ext cx="114300" cy="114300"/>
                </a:xfrm>
                <a:custGeom>
                  <a:avLst/>
                  <a:gdLst>
                    <a:gd name="connsiteX0" fmla="*/ 57441 w 114300"/>
                    <a:gd name="connsiteY0" fmla="*/ 114356 h 114300"/>
                    <a:gd name="connsiteX1" fmla="*/ 97852 w 114300"/>
                    <a:gd name="connsiteY1" fmla="*/ 97617 h 114300"/>
                    <a:gd name="connsiteX2" fmla="*/ 114591 w 114300"/>
                    <a:gd name="connsiteY2" fmla="*/ 57206 h 114300"/>
                    <a:gd name="connsiteX3" fmla="*/ 97852 w 114300"/>
                    <a:gd name="connsiteY3" fmla="*/ 16794 h 114300"/>
                    <a:gd name="connsiteX4" fmla="*/ 57441 w 114300"/>
                    <a:gd name="connsiteY4" fmla="*/ 55 h 114300"/>
                    <a:gd name="connsiteX5" fmla="*/ 17029 w 114300"/>
                    <a:gd name="connsiteY5" fmla="*/ 16794 h 114300"/>
                    <a:gd name="connsiteX6" fmla="*/ 291 w 114300"/>
                    <a:gd name="connsiteY6" fmla="*/ 57206 h 114300"/>
                    <a:gd name="connsiteX7" fmla="*/ 17029 w 114300"/>
                    <a:gd name="connsiteY7" fmla="*/ 97617 h 114300"/>
                    <a:gd name="connsiteX8" fmla="*/ 57441 w 114300"/>
                    <a:gd name="connsiteY8" fmla="*/ 11435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41" y="114356"/>
                      </a:moveTo>
                      <a:cubicBezTo>
                        <a:pt x="72597" y="114356"/>
                        <a:pt x="87135" y="108334"/>
                        <a:pt x="97852" y="97617"/>
                      </a:cubicBezTo>
                      <a:cubicBezTo>
                        <a:pt x="108569" y="86899"/>
                        <a:pt x="114591" y="72362"/>
                        <a:pt x="114591" y="57206"/>
                      </a:cubicBezTo>
                      <a:cubicBezTo>
                        <a:pt x="114591" y="42049"/>
                        <a:pt x="108569" y="27512"/>
                        <a:pt x="97852" y="16794"/>
                      </a:cubicBezTo>
                      <a:cubicBezTo>
                        <a:pt x="87135" y="6077"/>
                        <a:pt x="72597" y="55"/>
                        <a:pt x="57441" y="55"/>
                      </a:cubicBezTo>
                      <a:cubicBezTo>
                        <a:pt x="42284" y="55"/>
                        <a:pt x="27747" y="6077"/>
                        <a:pt x="17029" y="16794"/>
                      </a:cubicBezTo>
                      <a:cubicBezTo>
                        <a:pt x="6312" y="27512"/>
                        <a:pt x="291" y="42049"/>
                        <a:pt x="291" y="57206"/>
                      </a:cubicBezTo>
                      <a:cubicBezTo>
                        <a:pt x="291" y="72362"/>
                        <a:pt x="6312" y="86899"/>
                        <a:pt x="17029" y="97617"/>
                      </a:cubicBezTo>
                      <a:cubicBezTo>
                        <a:pt x="27747" y="108334"/>
                        <a:pt x="42284" y="114356"/>
                        <a:pt x="57441" y="11435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58" name="Freeform: Shape 157">
                  <a:extLst>
                    <a:ext uri="{FF2B5EF4-FFF2-40B4-BE49-F238E27FC236}">
                      <a16:creationId xmlns:a16="http://schemas.microsoft.com/office/drawing/2014/main" id="{03D96C55-A19E-435F-B45E-DDF41358F4E1}"/>
                    </a:ext>
                  </a:extLst>
                </p:cNvPr>
                <p:cNvSpPr/>
                <p:nvPr/>
              </p:nvSpPr>
              <p:spPr>
                <a:xfrm>
                  <a:off x="8780011" y="1942423"/>
                  <a:ext cx="114300" cy="114300"/>
                </a:xfrm>
                <a:custGeom>
                  <a:avLst/>
                  <a:gdLst>
                    <a:gd name="connsiteX0" fmla="*/ 57406 w 114300"/>
                    <a:gd name="connsiteY0" fmla="*/ 114357 h 114300"/>
                    <a:gd name="connsiteX1" fmla="*/ 97817 w 114300"/>
                    <a:gd name="connsiteY1" fmla="*/ 97619 h 114300"/>
                    <a:gd name="connsiteX2" fmla="*/ 114556 w 114300"/>
                    <a:gd name="connsiteY2" fmla="*/ 57207 h 114300"/>
                    <a:gd name="connsiteX3" fmla="*/ 97817 w 114300"/>
                    <a:gd name="connsiteY3" fmla="*/ 16796 h 114300"/>
                    <a:gd name="connsiteX4" fmla="*/ 57406 w 114300"/>
                    <a:gd name="connsiteY4" fmla="*/ 57 h 114300"/>
                    <a:gd name="connsiteX5" fmla="*/ 16995 w 114300"/>
                    <a:gd name="connsiteY5" fmla="*/ 16796 h 114300"/>
                    <a:gd name="connsiteX6" fmla="*/ 256 w 114300"/>
                    <a:gd name="connsiteY6" fmla="*/ 57207 h 114300"/>
                    <a:gd name="connsiteX7" fmla="*/ 16995 w 114300"/>
                    <a:gd name="connsiteY7" fmla="*/ 97619 h 114300"/>
                    <a:gd name="connsiteX8" fmla="*/ 57406 w 114300"/>
                    <a:gd name="connsiteY8" fmla="*/ 11435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06" y="114357"/>
                      </a:moveTo>
                      <a:cubicBezTo>
                        <a:pt x="72562" y="114357"/>
                        <a:pt x="87100" y="108336"/>
                        <a:pt x="97817" y="97619"/>
                      </a:cubicBezTo>
                      <a:cubicBezTo>
                        <a:pt x="108534" y="86901"/>
                        <a:pt x="114556" y="72364"/>
                        <a:pt x="114556" y="57207"/>
                      </a:cubicBezTo>
                      <a:cubicBezTo>
                        <a:pt x="114556" y="42051"/>
                        <a:pt x="108534" y="27513"/>
                        <a:pt x="97817" y="16796"/>
                      </a:cubicBezTo>
                      <a:cubicBezTo>
                        <a:pt x="87100" y="6079"/>
                        <a:pt x="72562" y="57"/>
                        <a:pt x="57406" y="57"/>
                      </a:cubicBezTo>
                      <a:cubicBezTo>
                        <a:pt x="42250" y="57"/>
                        <a:pt x="27712" y="6079"/>
                        <a:pt x="16995" y="16796"/>
                      </a:cubicBezTo>
                      <a:cubicBezTo>
                        <a:pt x="6278" y="27513"/>
                        <a:pt x="256" y="42051"/>
                        <a:pt x="256" y="57207"/>
                      </a:cubicBezTo>
                      <a:cubicBezTo>
                        <a:pt x="256" y="72364"/>
                        <a:pt x="6278" y="86901"/>
                        <a:pt x="16995" y="97619"/>
                      </a:cubicBezTo>
                      <a:cubicBezTo>
                        <a:pt x="27712" y="108336"/>
                        <a:pt x="42250" y="114357"/>
                        <a:pt x="57406" y="11435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60" name="Freeform: Shape 159">
                  <a:extLst>
                    <a:ext uri="{FF2B5EF4-FFF2-40B4-BE49-F238E27FC236}">
                      <a16:creationId xmlns:a16="http://schemas.microsoft.com/office/drawing/2014/main" id="{52C5F403-08E3-49BD-9F85-E4BE974A28EF}"/>
                    </a:ext>
                  </a:extLst>
                </p:cNvPr>
                <p:cNvSpPr/>
                <p:nvPr/>
              </p:nvSpPr>
              <p:spPr>
                <a:xfrm>
                  <a:off x="11749430" y="1686807"/>
                  <a:ext cx="114300" cy="114300"/>
                </a:xfrm>
                <a:custGeom>
                  <a:avLst/>
                  <a:gdLst>
                    <a:gd name="connsiteX0" fmla="*/ 57562 w 114300"/>
                    <a:gd name="connsiteY0" fmla="*/ 114344 h 114300"/>
                    <a:gd name="connsiteX1" fmla="*/ 97973 w 114300"/>
                    <a:gd name="connsiteY1" fmla="*/ 97605 h 114300"/>
                    <a:gd name="connsiteX2" fmla="*/ 114712 w 114300"/>
                    <a:gd name="connsiteY2" fmla="*/ 57194 h 114300"/>
                    <a:gd name="connsiteX3" fmla="*/ 97973 w 114300"/>
                    <a:gd name="connsiteY3" fmla="*/ 16783 h 114300"/>
                    <a:gd name="connsiteX4" fmla="*/ 57562 w 114300"/>
                    <a:gd name="connsiteY4" fmla="*/ 44 h 114300"/>
                    <a:gd name="connsiteX5" fmla="*/ 17151 w 114300"/>
                    <a:gd name="connsiteY5" fmla="*/ 16783 h 114300"/>
                    <a:gd name="connsiteX6" fmla="*/ 412 w 114300"/>
                    <a:gd name="connsiteY6" fmla="*/ 57194 h 114300"/>
                    <a:gd name="connsiteX7" fmla="*/ 17151 w 114300"/>
                    <a:gd name="connsiteY7" fmla="*/ 97605 h 114300"/>
                    <a:gd name="connsiteX8" fmla="*/ 57562 w 114300"/>
                    <a:gd name="connsiteY8" fmla="*/ 11434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62" y="114344"/>
                      </a:moveTo>
                      <a:cubicBezTo>
                        <a:pt x="72718" y="114344"/>
                        <a:pt x="87256" y="108322"/>
                        <a:pt x="97973" y="97605"/>
                      </a:cubicBezTo>
                      <a:cubicBezTo>
                        <a:pt x="108690" y="86888"/>
                        <a:pt x="114712" y="72350"/>
                        <a:pt x="114712" y="57194"/>
                      </a:cubicBezTo>
                      <a:cubicBezTo>
                        <a:pt x="114712" y="42038"/>
                        <a:pt x="108690" y="27500"/>
                        <a:pt x="97973" y="16783"/>
                      </a:cubicBezTo>
                      <a:cubicBezTo>
                        <a:pt x="87256" y="6066"/>
                        <a:pt x="72718" y="44"/>
                        <a:pt x="57562" y="44"/>
                      </a:cubicBezTo>
                      <a:cubicBezTo>
                        <a:pt x="42405" y="44"/>
                        <a:pt x="27868" y="6066"/>
                        <a:pt x="17151" y="16783"/>
                      </a:cubicBezTo>
                      <a:cubicBezTo>
                        <a:pt x="6433" y="27500"/>
                        <a:pt x="412" y="42038"/>
                        <a:pt x="412" y="57194"/>
                      </a:cubicBezTo>
                      <a:cubicBezTo>
                        <a:pt x="412" y="72350"/>
                        <a:pt x="6433" y="86888"/>
                        <a:pt x="17151" y="97605"/>
                      </a:cubicBezTo>
                      <a:cubicBezTo>
                        <a:pt x="27868" y="108322"/>
                        <a:pt x="42405" y="114344"/>
                        <a:pt x="57562" y="11434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61" name="Freeform: Shape 160">
                  <a:extLst>
                    <a:ext uri="{FF2B5EF4-FFF2-40B4-BE49-F238E27FC236}">
                      <a16:creationId xmlns:a16="http://schemas.microsoft.com/office/drawing/2014/main" id="{981AEE3E-C4C8-4889-8826-357ECE661F94}"/>
                    </a:ext>
                  </a:extLst>
                </p:cNvPr>
                <p:cNvSpPr/>
                <p:nvPr/>
              </p:nvSpPr>
              <p:spPr>
                <a:xfrm>
                  <a:off x="11227993" y="1985290"/>
                  <a:ext cx="114300" cy="114300"/>
                </a:xfrm>
                <a:custGeom>
                  <a:avLst/>
                  <a:gdLst>
                    <a:gd name="connsiteX0" fmla="*/ 57534 w 114300"/>
                    <a:gd name="connsiteY0" fmla="*/ 114360 h 114300"/>
                    <a:gd name="connsiteX1" fmla="*/ 97946 w 114300"/>
                    <a:gd name="connsiteY1" fmla="*/ 97621 h 114300"/>
                    <a:gd name="connsiteX2" fmla="*/ 114684 w 114300"/>
                    <a:gd name="connsiteY2" fmla="*/ 57210 h 114300"/>
                    <a:gd name="connsiteX3" fmla="*/ 97946 w 114300"/>
                    <a:gd name="connsiteY3" fmla="*/ 16798 h 114300"/>
                    <a:gd name="connsiteX4" fmla="*/ 57534 w 114300"/>
                    <a:gd name="connsiteY4" fmla="*/ 60 h 114300"/>
                    <a:gd name="connsiteX5" fmla="*/ 17123 w 114300"/>
                    <a:gd name="connsiteY5" fmla="*/ 16798 h 114300"/>
                    <a:gd name="connsiteX6" fmla="*/ 384 w 114300"/>
                    <a:gd name="connsiteY6" fmla="*/ 57210 h 114300"/>
                    <a:gd name="connsiteX7" fmla="*/ 17123 w 114300"/>
                    <a:gd name="connsiteY7" fmla="*/ 97621 h 114300"/>
                    <a:gd name="connsiteX8" fmla="*/ 57534 w 114300"/>
                    <a:gd name="connsiteY8" fmla="*/ 11436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34" y="114360"/>
                      </a:moveTo>
                      <a:cubicBezTo>
                        <a:pt x="72691" y="114360"/>
                        <a:pt x="87228" y="108338"/>
                        <a:pt x="97946" y="97621"/>
                      </a:cubicBezTo>
                      <a:cubicBezTo>
                        <a:pt x="108663" y="86904"/>
                        <a:pt x="114684" y="72366"/>
                        <a:pt x="114684" y="57210"/>
                      </a:cubicBezTo>
                      <a:cubicBezTo>
                        <a:pt x="114684" y="42053"/>
                        <a:pt x="108663" y="27516"/>
                        <a:pt x="97946" y="16798"/>
                      </a:cubicBezTo>
                      <a:cubicBezTo>
                        <a:pt x="87228" y="6081"/>
                        <a:pt x="72691" y="60"/>
                        <a:pt x="57534" y="60"/>
                      </a:cubicBezTo>
                      <a:cubicBezTo>
                        <a:pt x="42378" y="60"/>
                        <a:pt x="27840" y="6081"/>
                        <a:pt x="17123" y="16798"/>
                      </a:cubicBezTo>
                      <a:cubicBezTo>
                        <a:pt x="6406" y="27516"/>
                        <a:pt x="384" y="42053"/>
                        <a:pt x="384" y="57210"/>
                      </a:cubicBezTo>
                      <a:cubicBezTo>
                        <a:pt x="384" y="72366"/>
                        <a:pt x="6406" y="86904"/>
                        <a:pt x="17123" y="97621"/>
                      </a:cubicBezTo>
                      <a:cubicBezTo>
                        <a:pt x="27840" y="108338"/>
                        <a:pt x="42378" y="114360"/>
                        <a:pt x="57534" y="114360"/>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62" name="Freeform: Shape 161">
                  <a:extLst>
                    <a:ext uri="{FF2B5EF4-FFF2-40B4-BE49-F238E27FC236}">
                      <a16:creationId xmlns:a16="http://schemas.microsoft.com/office/drawing/2014/main" id="{6482424B-DD8B-41FE-A0E9-3854AA7731CD}"/>
                    </a:ext>
                  </a:extLst>
                </p:cNvPr>
                <p:cNvSpPr/>
                <p:nvPr/>
              </p:nvSpPr>
              <p:spPr>
                <a:xfrm>
                  <a:off x="11463528" y="1867248"/>
                  <a:ext cx="114300" cy="114300"/>
                </a:xfrm>
                <a:custGeom>
                  <a:avLst/>
                  <a:gdLst>
                    <a:gd name="connsiteX0" fmla="*/ 57547 w 114300"/>
                    <a:gd name="connsiteY0" fmla="*/ 114353 h 114300"/>
                    <a:gd name="connsiteX1" fmla="*/ 97958 w 114300"/>
                    <a:gd name="connsiteY1" fmla="*/ 97615 h 114300"/>
                    <a:gd name="connsiteX2" fmla="*/ 114697 w 114300"/>
                    <a:gd name="connsiteY2" fmla="*/ 57203 h 114300"/>
                    <a:gd name="connsiteX3" fmla="*/ 97958 w 114300"/>
                    <a:gd name="connsiteY3" fmla="*/ 16792 h 114300"/>
                    <a:gd name="connsiteX4" fmla="*/ 57547 w 114300"/>
                    <a:gd name="connsiteY4" fmla="*/ 53 h 114300"/>
                    <a:gd name="connsiteX5" fmla="*/ 17136 w 114300"/>
                    <a:gd name="connsiteY5" fmla="*/ 16792 h 114300"/>
                    <a:gd name="connsiteX6" fmla="*/ 397 w 114300"/>
                    <a:gd name="connsiteY6" fmla="*/ 57203 h 114300"/>
                    <a:gd name="connsiteX7" fmla="*/ 17136 w 114300"/>
                    <a:gd name="connsiteY7" fmla="*/ 97615 h 114300"/>
                    <a:gd name="connsiteX8" fmla="*/ 57547 w 114300"/>
                    <a:gd name="connsiteY8" fmla="*/ 11435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47" y="114353"/>
                      </a:moveTo>
                      <a:cubicBezTo>
                        <a:pt x="72703" y="114353"/>
                        <a:pt x="87241" y="108332"/>
                        <a:pt x="97958" y="97615"/>
                      </a:cubicBezTo>
                      <a:cubicBezTo>
                        <a:pt x="108675" y="86897"/>
                        <a:pt x="114697" y="72360"/>
                        <a:pt x="114697" y="57203"/>
                      </a:cubicBezTo>
                      <a:cubicBezTo>
                        <a:pt x="114697" y="42047"/>
                        <a:pt x="108675" y="27509"/>
                        <a:pt x="97958" y="16792"/>
                      </a:cubicBezTo>
                      <a:cubicBezTo>
                        <a:pt x="87241" y="6075"/>
                        <a:pt x="72703" y="53"/>
                        <a:pt x="57547" y="53"/>
                      </a:cubicBezTo>
                      <a:cubicBezTo>
                        <a:pt x="42390" y="53"/>
                        <a:pt x="27853" y="6075"/>
                        <a:pt x="17136" y="16792"/>
                      </a:cubicBezTo>
                      <a:cubicBezTo>
                        <a:pt x="6418" y="27509"/>
                        <a:pt x="397" y="42047"/>
                        <a:pt x="397" y="57203"/>
                      </a:cubicBezTo>
                      <a:cubicBezTo>
                        <a:pt x="397" y="72360"/>
                        <a:pt x="6418" y="86897"/>
                        <a:pt x="17136" y="97615"/>
                      </a:cubicBezTo>
                      <a:cubicBezTo>
                        <a:pt x="27853" y="108332"/>
                        <a:pt x="42390" y="114353"/>
                        <a:pt x="57547" y="11435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63" name="Freeform: Shape 162">
                  <a:extLst>
                    <a:ext uri="{FF2B5EF4-FFF2-40B4-BE49-F238E27FC236}">
                      <a16:creationId xmlns:a16="http://schemas.microsoft.com/office/drawing/2014/main" id="{D77A182E-5C85-4C2D-92F3-CEE2AE2A1B11}"/>
                    </a:ext>
                  </a:extLst>
                </p:cNvPr>
                <p:cNvSpPr/>
                <p:nvPr/>
              </p:nvSpPr>
              <p:spPr>
                <a:xfrm>
                  <a:off x="10744885" y="1907711"/>
                  <a:ext cx="114300" cy="114300"/>
                </a:xfrm>
                <a:custGeom>
                  <a:avLst/>
                  <a:gdLst>
                    <a:gd name="connsiteX0" fmla="*/ 57509 w 114300"/>
                    <a:gd name="connsiteY0" fmla="*/ 114356 h 114300"/>
                    <a:gd name="connsiteX1" fmla="*/ 97920 w 114300"/>
                    <a:gd name="connsiteY1" fmla="*/ 97617 h 114300"/>
                    <a:gd name="connsiteX2" fmla="*/ 114659 w 114300"/>
                    <a:gd name="connsiteY2" fmla="*/ 57206 h 114300"/>
                    <a:gd name="connsiteX3" fmla="*/ 97920 w 114300"/>
                    <a:gd name="connsiteY3" fmla="*/ 16794 h 114300"/>
                    <a:gd name="connsiteX4" fmla="*/ 57509 w 114300"/>
                    <a:gd name="connsiteY4" fmla="*/ 56 h 114300"/>
                    <a:gd name="connsiteX5" fmla="*/ 17098 w 114300"/>
                    <a:gd name="connsiteY5" fmla="*/ 16794 h 114300"/>
                    <a:gd name="connsiteX6" fmla="*/ 359 w 114300"/>
                    <a:gd name="connsiteY6" fmla="*/ 57206 h 114300"/>
                    <a:gd name="connsiteX7" fmla="*/ 17098 w 114300"/>
                    <a:gd name="connsiteY7" fmla="*/ 97617 h 114300"/>
                    <a:gd name="connsiteX8" fmla="*/ 57509 w 114300"/>
                    <a:gd name="connsiteY8" fmla="*/ 11435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09" y="114356"/>
                      </a:moveTo>
                      <a:cubicBezTo>
                        <a:pt x="72665" y="114356"/>
                        <a:pt x="87203" y="108334"/>
                        <a:pt x="97920" y="97617"/>
                      </a:cubicBezTo>
                      <a:cubicBezTo>
                        <a:pt x="108637" y="86900"/>
                        <a:pt x="114659" y="72362"/>
                        <a:pt x="114659" y="57206"/>
                      </a:cubicBezTo>
                      <a:cubicBezTo>
                        <a:pt x="114659" y="42049"/>
                        <a:pt x="108637" y="27512"/>
                        <a:pt x="97920" y="16794"/>
                      </a:cubicBezTo>
                      <a:cubicBezTo>
                        <a:pt x="87203" y="6077"/>
                        <a:pt x="72665" y="56"/>
                        <a:pt x="57509" y="56"/>
                      </a:cubicBezTo>
                      <a:cubicBezTo>
                        <a:pt x="42353" y="56"/>
                        <a:pt x="27815" y="6077"/>
                        <a:pt x="17098" y="16794"/>
                      </a:cubicBezTo>
                      <a:cubicBezTo>
                        <a:pt x="6381" y="27512"/>
                        <a:pt x="359" y="42049"/>
                        <a:pt x="359" y="57206"/>
                      </a:cubicBezTo>
                      <a:cubicBezTo>
                        <a:pt x="359" y="72362"/>
                        <a:pt x="6381" y="86900"/>
                        <a:pt x="17098" y="97617"/>
                      </a:cubicBezTo>
                      <a:cubicBezTo>
                        <a:pt x="27815" y="108334"/>
                        <a:pt x="42353" y="114356"/>
                        <a:pt x="57509" y="11435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64" name="Freeform: Shape 163">
                  <a:extLst>
                    <a:ext uri="{FF2B5EF4-FFF2-40B4-BE49-F238E27FC236}">
                      <a16:creationId xmlns:a16="http://schemas.microsoft.com/office/drawing/2014/main" id="{40EF1F05-128D-4B59-87A4-BF775F5AD12A}"/>
                    </a:ext>
                  </a:extLst>
                </p:cNvPr>
                <p:cNvSpPr/>
                <p:nvPr/>
              </p:nvSpPr>
              <p:spPr>
                <a:xfrm>
                  <a:off x="9416624" y="1989883"/>
                  <a:ext cx="114300" cy="114300"/>
                </a:xfrm>
                <a:custGeom>
                  <a:avLst/>
                  <a:gdLst>
                    <a:gd name="connsiteX0" fmla="*/ 57439 w 114300"/>
                    <a:gd name="connsiteY0" fmla="*/ 114360 h 114300"/>
                    <a:gd name="connsiteX1" fmla="*/ 97850 w 114300"/>
                    <a:gd name="connsiteY1" fmla="*/ 97621 h 114300"/>
                    <a:gd name="connsiteX2" fmla="*/ 114589 w 114300"/>
                    <a:gd name="connsiteY2" fmla="*/ 57210 h 114300"/>
                    <a:gd name="connsiteX3" fmla="*/ 97850 w 114300"/>
                    <a:gd name="connsiteY3" fmla="*/ 16799 h 114300"/>
                    <a:gd name="connsiteX4" fmla="*/ 57439 w 114300"/>
                    <a:gd name="connsiteY4" fmla="*/ 60 h 114300"/>
                    <a:gd name="connsiteX5" fmla="*/ 17028 w 114300"/>
                    <a:gd name="connsiteY5" fmla="*/ 16799 h 114300"/>
                    <a:gd name="connsiteX6" fmla="*/ 289 w 114300"/>
                    <a:gd name="connsiteY6" fmla="*/ 57210 h 114300"/>
                    <a:gd name="connsiteX7" fmla="*/ 17028 w 114300"/>
                    <a:gd name="connsiteY7" fmla="*/ 97621 h 114300"/>
                    <a:gd name="connsiteX8" fmla="*/ 57439 w 114300"/>
                    <a:gd name="connsiteY8" fmla="*/ 11436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9" y="114360"/>
                      </a:moveTo>
                      <a:cubicBezTo>
                        <a:pt x="72596" y="114360"/>
                        <a:pt x="87133" y="108338"/>
                        <a:pt x="97850" y="97621"/>
                      </a:cubicBezTo>
                      <a:cubicBezTo>
                        <a:pt x="108568" y="86904"/>
                        <a:pt x="114589" y="72366"/>
                        <a:pt x="114589" y="57210"/>
                      </a:cubicBezTo>
                      <a:cubicBezTo>
                        <a:pt x="114589" y="42053"/>
                        <a:pt x="108568" y="27516"/>
                        <a:pt x="97850" y="16799"/>
                      </a:cubicBezTo>
                      <a:cubicBezTo>
                        <a:pt x="87133" y="6082"/>
                        <a:pt x="72596" y="60"/>
                        <a:pt x="57439" y="60"/>
                      </a:cubicBezTo>
                      <a:cubicBezTo>
                        <a:pt x="42283" y="60"/>
                        <a:pt x="27745" y="6082"/>
                        <a:pt x="17028" y="16799"/>
                      </a:cubicBezTo>
                      <a:cubicBezTo>
                        <a:pt x="6311" y="27516"/>
                        <a:pt x="289" y="42053"/>
                        <a:pt x="289" y="57210"/>
                      </a:cubicBezTo>
                      <a:cubicBezTo>
                        <a:pt x="289" y="72366"/>
                        <a:pt x="6311" y="86904"/>
                        <a:pt x="17028" y="97621"/>
                      </a:cubicBezTo>
                      <a:cubicBezTo>
                        <a:pt x="27745" y="108338"/>
                        <a:pt x="42283" y="114360"/>
                        <a:pt x="57439" y="114360"/>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65" name="Freeform: Shape 164">
                  <a:extLst>
                    <a:ext uri="{FF2B5EF4-FFF2-40B4-BE49-F238E27FC236}">
                      <a16:creationId xmlns:a16="http://schemas.microsoft.com/office/drawing/2014/main" id="{3FFE7E6C-D960-4D2E-B6E7-33EF9F8430BD}"/>
                    </a:ext>
                  </a:extLst>
                </p:cNvPr>
                <p:cNvSpPr/>
                <p:nvPr/>
              </p:nvSpPr>
              <p:spPr>
                <a:xfrm>
                  <a:off x="9386887" y="1882660"/>
                  <a:ext cx="114300" cy="114300"/>
                </a:xfrm>
                <a:custGeom>
                  <a:avLst/>
                  <a:gdLst>
                    <a:gd name="connsiteX0" fmla="*/ 57438 w 114300"/>
                    <a:gd name="connsiteY0" fmla="*/ 114354 h 114300"/>
                    <a:gd name="connsiteX1" fmla="*/ 97849 w 114300"/>
                    <a:gd name="connsiteY1" fmla="*/ 97615 h 114300"/>
                    <a:gd name="connsiteX2" fmla="*/ 114588 w 114300"/>
                    <a:gd name="connsiteY2" fmla="*/ 57204 h 114300"/>
                    <a:gd name="connsiteX3" fmla="*/ 97849 w 114300"/>
                    <a:gd name="connsiteY3" fmla="*/ 16793 h 114300"/>
                    <a:gd name="connsiteX4" fmla="*/ 57438 w 114300"/>
                    <a:gd name="connsiteY4" fmla="*/ 54 h 114300"/>
                    <a:gd name="connsiteX5" fmla="*/ 17027 w 114300"/>
                    <a:gd name="connsiteY5" fmla="*/ 16793 h 114300"/>
                    <a:gd name="connsiteX6" fmla="*/ 288 w 114300"/>
                    <a:gd name="connsiteY6" fmla="*/ 57204 h 114300"/>
                    <a:gd name="connsiteX7" fmla="*/ 17027 w 114300"/>
                    <a:gd name="connsiteY7" fmla="*/ 97615 h 114300"/>
                    <a:gd name="connsiteX8" fmla="*/ 57438 w 114300"/>
                    <a:gd name="connsiteY8" fmla="*/ 11435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8" y="114354"/>
                      </a:moveTo>
                      <a:cubicBezTo>
                        <a:pt x="72594" y="114354"/>
                        <a:pt x="87132" y="108333"/>
                        <a:pt x="97849" y="97615"/>
                      </a:cubicBezTo>
                      <a:cubicBezTo>
                        <a:pt x="108566" y="86898"/>
                        <a:pt x="114588" y="72361"/>
                        <a:pt x="114588" y="57204"/>
                      </a:cubicBezTo>
                      <a:cubicBezTo>
                        <a:pt x="114588" y="42048"/>
                        <a:pt x="108566" y="27510"/>
                        <a:pt x="97849" y="16793"/>
                      </a:cubicBezTo>
                      <a:cubicBezTo>
                        <a:pt x="87132" y="6076"/>
                        <a:pt x="72594" y="54"/>
                        <a:pt x="57438" y="54"/>
                      </a:cubicBezTo>
                      <a:cubicBezTo>
                        <a:pt x="42281" y="54"/>
                        <a:pt x="27744" y="6076"/>
                        <a:pt x="17027" y="16793"/>
                      </a:cubicBezTo>
                      <a:cubicBezTo>
                        <a:pt x="6309" y="27510"/>
                        <a:pt x="288" y="42048"/>
                        <a:pt x="288" y="57204"/>
                      </a:cubicBezTo>
                      <a:cubicBezTo>
                        <a:pt x="288" y="72361"/>
                        <a:pt x="6309" y="86898"/>
                        <a:pt x="17027" y="97615"/>
                      </a:cubicBezTo>
                      <a:cubicBezTo>
                        <a:pt x="27744" y="108333"/>
                        <a:pt x="42281" y="114354"/>
                        <a:pt x="57438" y="11435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67" name="Freeform: Shape 166">
                  <a:extLst>
                    <a:ext uri="{FF2B5EF4-FFF2-40B4-BE49-F238E27FC236}">
                      <a16:creationId xmlns:a16="http://schemas.microsoft.com/office/drawing/2014/main" id="{2FC3D695-731C-4C4F-9643-50922600BE35}"/>
                    </a:ext>
                  </a:extLst>
                </p:cNvPr>
                <p:cNvSpPr/>
                <p:nvPr/>
              </p:nvSpPr>
              <p:spPr>
                <a:xfrm>
                  <a:off x="9656806" y="1852904"/>
                  <a:ext cx="114300" cy="114300"/>
                </a:xfrm>
                <a:custGeom>
                  <a:avLst/>
                  <a:gdLst>
                    <a:gd name="connsiteX0" fmla="*/ 57452 w 114300"/>
                    <a:gd name="connsiteY0" fmla="*/ 114353 h 114300"/>
                    <a:gd name="connsiteX1" fmla="*/ 97863 w 114300"/>
                    <a:gd name="connsiteY1" fmla="*/ 97614 h 114300"/>
                    <a:gd name="connsiteX2" fmla="*/ 114602 w 114300"/>
                    <a:gd name="connsiteY2" fmla="*/ 57203 h 114300"/>
                    <a:gd name="connsiteX3" fmla="*/ 97863 w 114300"/>
                    <a:gd name="connsiteY3" fmla="*/ 16792 h 114300"/>
                    <a:gd name="connsiteX4" fmla="*/ 57452 w 114300"/>
                    <a:gd name="connsiteY4" fmla="*/ 53 h 114300"/>
                    <a:gd name="connsiteX5" fmla="*/ 17041 w 114300"/>
                    <a:gd name="connsiteY5" fmla="*/ 16792 h 114300"/>
                    <a:gd name="connsiteX6" fmla="*/ 302 w 114300"/>
                    <a:gd name="connsiteY6" fmla="*/ 57203 h 114300"/>
                    <a:gd name="connsiteX7" fmla="*/ 17041 w 114300"/>
                    <a:gd name="connsiteY7" fmla="*/ 97614 h 114300"/>
                    <a:gd name="connsiteX8" fmla="*/ 57452 w 114300"/>
                    <a:gd name="connsiteY8" fmla="*/ 11435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52" y="114353"/>
                      </a:moveTo>
                      <a:cubicBezTo>
                        <a:pt x="72608" y="114353"/>
                        <a:pt x="87146" y="108331"/>
                        <a:pt x="97863" y="97614"/>
                      </a:cubicBezTo>
                      <a:cubicBezTo>
                        <a:pt x="108580" y="86897"/>
                        <a:pt x="114602" y="72359"/>
                        <a:pt x="114602" y="57203"/>
                      </a:cubicBezTo>
                      <a:cubicBezTo>
                        <a:pt x="114602" y="42046"/>
                        <a:pt x="108580" y="27509"/>
                        <a:pt x="97863" y="16792"/>
                      </a:cubicBezTo>
                      <a:cubicBezTo>
                        <a:pt x="87146" y="6074"/>
                        <a:pt x="72608" y="53"/>
                        <a:pt x="57452" y="53"/>
                      </a:cubicBezTo>
                      <a:cubicBezTo>
                        <a:pt x="42296" y="53"/>
                        <a:pt x="27758" y="6074"/>
                        <a:pt x="17041" y="16792"/>
                      </a:cubicBezTo>
                      <a:cubicBezTo>
                        <a:pt x="6324" y="27509"/>
                        <a:pt x="302" y="42046"/>
                        <a:pt x="302" y="57203"/>
                      </a:cubicBezTo>
                      <a:cubicBezTo>
                        <a:pt x="302" y="72359"/>
                        <a:pt x="6324" y="86897"/>
                        <a:pt x="17041" y="97614"/>
                      </a:cubicBezTo>
                      <a:cubicBezTo>
                        <a:pt x="27758" y="108331"/>
                        <a:pt x="42296" y="114353"/>
                        <a:pt x="57452" y="11435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68" name="Freeform: Shape 167">
                  <a:extLst>
                    <a:ext uri="{FF2B5EF4-FFF2-40B4-BE49-F238E27FC236}">
                      <a16:creationId xmlns:a16="http://schemas.microsoft.com/office/drawing/2014/main" id="{719CFBF4-93A4-4B34-9900-0DDFDC65C93F}"/>
                    </a:ext>
                  </a:extLst>
                </p:cNvPr>
                <p:cNvSpPr/>
                <p:nvPr/>
              </p:nvSpPr>
              <p:spPr>
                <a:xfrm>
                  <a:off x="9957282" y="1829065"/>
                  <a:ext cx="114300" cy="114300"/>
                </a:xfrm>
                <a:custGeom>
                  <a:avLst/>
                  <a:gdLst>
                    <a:gd name="connsiteX0" fmla="*/ 57468 w 114300"/>
                    <a:gd name="connsiteY0" fmla="*/ 114351 h 114300"/>
                    <a:gd name="connsiteX1" fmla="*/ 97879 w 114300"/>
                    <a:gd name="connsiteY1" fmla="*/ 97613 h 114300"/>
                    <a:gd name="connsiteX2" fmla="*/ 114618 w 114300"/>
                    <a:gd name="connsiteY2" fmla="*/ 57201 h 114300"/>
                    <a:gd name="connsiteX3" fmla="*/ 97879 w 114300"/>
                    <a:gd name="connsiteY3" fmla="*/ 16790 h 114300"/>
                    <a:gd name="connsiteX4" fmla="*/ 57468 w 114300"/>
                    <a:gd name="connsiteY4" fmla="*/ 51 h 114300"/>
                    <a:gd name="connsiteX5" fmla="*/ 17057 w 114300"/>
                    <a:gd name="connsiteY5" fmla="*/ 16790 h 114300"/>
                    <a:gd name="connsiteX6" fmla="*/ 318 w 114300"/>
                    <a:gd name="connsiteY6" fmla="*/ 57201 h 114300"/>
                    <a:gd name="connsiteX7" fmla="*/ 17057 w 114300"/>
                    <a:gd name="connsiteY7" fmla="*/ 97613 h 114300"/>
                    <a:gd name="connsiteX8" fmla="*/ 57468 w 114300"/>
                    <a:gd name="connsiteY8" fmla="*/ 114351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68" y="114351"/>
                      </a:moveTo>
                      <a:cubicBezTo>
                        <a:pt x="72624" y="114351"/>
                        <a:pt x="87162" y="108330"/>
                        <a:pt x="97879" y="97613"/>
                      </a:cubicBezTo>
                      <a:cubicBezTo>
                        <a:pt x="108596" y="86895"/>
                        <a:pt x="114618" y="72358"/>
                        <a:pt x="114618" y="57201"/>
                      </a:cubicBezTo>
                      <a:cubicBezTo>
                        <a:pt x="114618" y="42045"/>
                        <a:pt x="108596" y="27507"/>
                        <a:pt x="97879" y="16790"/>
                      </a:cubicBezTo>
                      <a:cubicBezTo>
                        <a:pt x="87162" y="6073"/>
                        <a:pt x="72624" y="51"/>
                        <a:pt x="57468" y="51"/>
                      </a:cubicBezTo>
                      <a:cubicBezTo>
                        <a:pt x="42311" y="51"/>
                        <a:pt x="27774" y="6073"/>
                        <a:pt x="17057" y="16790"/>
                      </a:cubicBezTo>
                      <a:cubicBezTo>
                        <a:pt x="6339" y="27507"/>
                        <a:pt x="318" y="42045"/>
                        <a:pt x="318" y="57201"/>
                      </a:cubicBezTo>
                      <a:cubicBezTo>
                        <a:pt x="318" y="72358"/>
                        <a:pt x="6339" y="86895"/>
                        <a:pt x="17057" y="97613"/>
                      </a:cubicBezTo>
                      <a:cubicBezTo>
                        <a:pt x="27774" y="108330"/>
                        <a:pt x="42311" y="114351"/>
                        <a:pt x="57468" y="114351"/>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69" name="Freeform: Shape 168">
                  <a:extLst>
                    <a:ext uri="{FF2B5EF4-FFF2-40B4-BE49-F238E27FC236}">
                      <a16:creationId xmlns:a16="http://schemas.microsoft.com/office/drawing/2014/main" id="{845BDC31-2156-49A0-8DD0-F6BBAE8DAC4D}"/>
                    </a:ext>
                  </a:extLst>
                </p:cNvPr>
                <p:cNvSpPr/>
                <p:nvPr/>
              </p:nvSpPr>
              <p:spPr>
                <a:xfrm>
                  <a:off x="9440075" y="1907076"/>
                  <a:ext cx="114300" cy="114300"/>
                </a:xfrm>
                <a:custGeom>
                  <a:avLst/>
                  <a:gdLst>
                    <a:gd name="connsiteX0" fmla="*/ 57441 w 114300"/>
                    <a:gd name="connsiteY0" fmla="*/ 114356 h 114300"/>
                    <a:gd name="connsiteX1" fmla="*/ 97852 w 114300"/>
                    <a:gd name="connsiteY1" fmla="*/ 97617 h 114300"/>
                    <a:gd name="connsiteX2" fmla="*/ 114591 w 114300"/>
                    <a:gd name="connsiteY2" fmla="*/ 57206 h 114300"/>
                    <a:gd name="connsiteX3" fmla="*/ 97852 w 114300"/>
                    <a:gd name="connsiteY3" fmla="*/ 16794 h 114300"/>
                    <a:gd name="connsiteX4" fmla="*/ 57441 w 114300"/>
                    <a:gd name="connsiteY4" fmla="*/ 55 h 114300"/>
                    <a:gd name="connsiteX5" fmla="*/ 17029 w 114300"/>
                    <a:gd name="connsiteY5" fmla="*/ 16794 h 114300"/>
                    <a:gd name="connsiteX6" fmla="*/ 291 w 114300"/>
                    <a:gd name="connsiteY6" fmla="*/ 57206 h 114300"/>
                    <a:gd name="connsiteX7" fmla="*/ 17029 w 114300"/>
                    <a:gd name="connsiteY7" fmla="*/ 97617 h 114300"/>
                    <a:gd name="connsiteX8" fmla="*/ 57441 w 114300"/>
                    <a:gd name="connsiteY8" fmla="*/ 11435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41" y="114356"/>
                      </a:moveTo>
                      <a:cubicBezTo>
                        <a:pt x="72597" y="114356"/>
                        <a:pt x="87135" y="108334"/>
                        <a:pt x="97852" y="97617"/>
                      </a:cubicBezTo>
                      <a:cubicBezTo>
                        <a:pt x="108569" y="86899"/>
                        <a:pt x="114591" y="72362"/>
                        <a:pt x="114591" y="57206"/>
                      </a:cubicBezTo>
                      <a:cubicBezTo>
                        <a:pt x="114591" y="42049"/>
                        <a:pt x="108569" y="27512"/>
                        <a:pt x="97852" y="16794"/>
                      </a:cubicBezTo>
                      <a:cubicBezTo>
                        <a:pt x="87135" y="6077"/>
                        <a:pt x="72597" y="55"/>
                        <a:pt x="57441" y="55"/>
                      </a:cubicBezTo>
                      <a:cubicBezTo>
                        <a:pt x="42284" y="55"/>
                        <a:pt x="27747" y="6077"/>
                        <a:pt x="17029" y="16794"/>
                      </a:cubicBezTo>
                      <a:cubicBezTo>
                        <a:pt x="6312" y="27512"/>
                        <a:pt x="291" y="42049"/>
                        <a:pt x="291" y="57206"/>
                      </a:cubicBezTo>
                      <a:cubicBezTo>
                        <a:pt x="291" y="72362"/>
                        <a:pt x="6312" y="86899"/>
                        <a:pt x="17029" y="97617"/>
                      </a:cubicBezTo>
                      <a:cubicBezTo>
                        <a:pt x="27747" y="108334"/>
                        <a:pt x="42284" y="114356"/>
                        <a:pt x="57441" y="11435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70" name="Freeform: Shape 169">
                  <a:extLst>
                    <a:ext uri="{FF2B5EF4-FFF2-40B4-BE49-F238E27FC236}">
                      <a16:creationId xmlns:a16="http://schemas.microsoft.com/office/drawing/2014/main" id="{942D55BA-4C48-4081-852E-1F3B97537B96}"/>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71" name="Freeform: Shape 170">
                  <a:extLst>
                    <a:ext uri="{FF2B5EF4-FFF2-40B4-BE49-F238E27FC236}">
                      <a16:creationId xmlns:a16="http://schemas.microsoft.com/office/drawing/2014/main" id="{1775F3BB-BD13-4913-8356-2C0C48FE84A5}"/>
                    </a:ext>
                  </a:extLst>
                </p:cNvPr>
                <p:cNvSpPr/>
                <p:nvPr/>
              </p:nvSpPr>
              <p:spPr>
                <a:xfrm>
                  <a:off x="6785705" y="1719131"/>
                  <a:ext cx="114300" cy="114300"/>
                </a:xfrm>
                <a:custGeom>
                  <a:avLst/>
                  <a:gdLst>
                    <a:gd name="connsiteX0" fmla="*/ 57301 w 114300"/>
                    <a:gd name="connsiteY0" fmla="*/ 114346 h 114300"/>
                    <a:gd name="connsiteX1" fmla="*/ 97712 w 114300"/>
                    <a:gd name="connsiteY1" fmla="*/ 97607 h 114300"/>
                    <a:gd name="connsiteX2" fmla="*/ 114451 w 114300"/>
                    <a:gd name="connsiteY2" fmla="*/ 57196 h 114300"/>
                    <a:gd name="connsiteX3" fmla="*/ 97712 w 114300"/>
                    <a:gd name="connsiteY3" fmla="*/ 16784 h 114300"/>
                    <a:gd name="connsiteX4" fmla="*/ 57301 w 114300"/>
                    <a:gd name="connsiteY4" fmla="*/ 46 h 114300"/>
                    <a:gd name="connsiteX5" fmla="*/ 16890 w 114300"/>
                    <a:gd name="connsiteY5" fmla="*/ 16784 h 114300"/>
                    <a:gd name="connsiteX6" fmla="*/ 151 w 114300"/>
                    <a:gd name="connsiteY6" fmla="*/ 57196 h 114300"/>
                    <a:gd name="connsiteX7" fmla="*/ 16890 w 114300"/>
                    <a:gd name="connsiteY7" fmla="*/ 97607 h 114300"/>
                    <a:gd name="connsiteX8" fmla="*/ 57301 w 114300"/>
                    <a:gd name="connsiteY8" fmla="*/ 11434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01" y="114346"/>
                      </a:moveTo>
                      <a:cubicBezTo>
                        <a:pt x="72458" y="114346"/>
                        <a:pt x="86995" y="108324"/>
                        <a:pt x="97712" y="97607"/>
                      </a:cubicBezTo>
                      <a:cubicBezTo>
                        <a:pt x="108430" y="86890"/>
                        <a:pt x="114451" y="72352"/>
                        <a:pt x="114451" y="57196"/>
                      </a:cubicBezTo>
                      <a:cubicBezTo>
                        <a:pt x="114451" y="42039"/>
                        <a:pt x="108430" y="27502"/>
                        <a:pt x="97712" y="16784"/>
                      </a:cubicBezTo>
                      <a:cubicBezTo>
                        <a:pt x="86995" y="6067"/>
                        <a:pt x="72458" y="46"/>
                        <a:pt x="57301" y="46"/>
                      </a:cubicBezTo>
                      <a:cubicBezTo>
                        <a:pt x="42145" y="46"/>
                        <a:pt x="27607" y="6067"/>
                        <a:pt x="16890" y="16784"/>
                      </a:cubicBezTo>
                      <a:cubicBezTo>
                        <a:pt x="6173" y="27502"/>
                        <a:pt x="151" y="42039"/>
                        <a:pt x="151" y="57196"/>
                      </a:cubicBezTo>
                      <a:cubicBezTo>
                        <a:pt x="151" y="72352"/>
                        <a:pt x="6173" y="86890"/>
                        <a:pt x="16890" y="97607"/>
                      </a:cubicBezTo>
                      <a:cubicBezTo>
                        <a:pt x="27607" y="108324"/>
                        <a:pt x="42145" y="114346"/>
                        <a:pt x="57301" y="11434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73" name="Freeform: Shape 172">
                  <a:extLst>
                    <a:ext uri="{FF2B5EF4-FFF2-40B4-BE49-F238E27FC236}">
                      <a16:creationId xmlns:a16="http://schemas.microsoft.com/office/drawing/2014/main" id="{33997AB4-8CB9-49AB-B476-3E2D6821B5FD}"/>
                    </a:ext>
                  </a:extLst>
                </p:cNvPr>
                <p:cNvSpPr/>
                <p:nvPr/>
              </p:nvSpPr>
              <p:spPr>
                <a:xfrm>
                  <a:off x="11318481" y="1774486"/>
                  <a:ext cx="114300" cy="114300"/>
                </a:xfrm>
                <a:custGeom>
                  <a:avLst/>
                  <a:gdLst>
                    <a:gd name="connsiteX0" fmla="*/ 57539 w 114300"/>
                    <a:gd name="connsiteY0" fmla="*/ 114349 h 114300"/>
                    <a:gd name="connsiteX1" fmla="*/ 97950 w 114300"/>
                    <a:gd name="connsiteY1" fmla="*/ 97610 h 114300"/>
                    <a:gd name="connsiteX2" fmla="*/ 114689 w 114300"/>
                    <a:gd name="connsiteY2" fmla="*/ 57199 h 114300"/>
                    <a:gd name="connsiteX3" fmla="*/ 97950 w 114300"/>
                    <a:gd name="connsiteY3" fmla="*/ 16787 h 114300"/>
                    <a:gd name="connsiteX4" fmla="*/ 57539 w 114300"/>
                    <a:gd name="connsiteY4" fmla="*/ 49 h 114300"/>
                    <a:gd name="connsiteX5" fmla="*/ 17128 w 114300"/>
                    <a:gd name="connsiteY5" fmla="*/ 16787 h 114300"/>
                    <a:gd name="connsiteX6" fmla="*/ 389 w 114300"/>
                    <a:gd name="connsiteY6" fmla="*/ 57199 h 114300"/>
                    <a:gd name="connsiteX7" fmla="*/ 17128 w 114300"/>
                    <a:gd name="connsiteY7" fmla="*/ 97610 h 114300"/>
                    <a:gd name="connsiteX8" fmla="*/ 57539 w 114300"/>
                    <a:gd name="connsiteY8" fmla="*/ 11434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39" y="114349"/>
                      </a:moveTo>
                      <a:cubicBezTo>
                        <a:pt x="72696" y="114349"/>
                        <a:pt x="87233" y="108327"/>
                        <a:pt x="97950" y="97610"/>
                      </a:cubicBezTo>
                      <a:cubicBezTo>
                        <a:pt x="108667" y="86893"/>
                        <a:pt x="114689" y="72355"/>
                        <a:pt x="114689" y="57199"/>
                      </a:cubicBezTo>
                      <a:cubicBezTo>
                        <a:pt x="114689" y="42042"/>
                        <a:pt x="108667" y="27505"/>
                        <a:pt x="97950" y="16787"/>
                      </a:cubicBezTo>
                      <a:cubicBezTo>
                        <a:pt x="87233" y="6070"/>
                        <a:pt x="72696" y="49"/>
                        <a:pt x="57539" y="49"/>
                      </a:cubicBezTo>
                      <a:cubicBezTo>
                        <a:pt x="42383" y="49"/>
                        <a:pt x="27845" y="6070"/>
                        <a:pt x="17128" y="16787"/>
                      </a:cubicBezTo>
                      <a:cubicBezTo>
                        <a:pt x="6411" y="27505"/>
                        <a:pt x="389" y="42042"/>
                        <a:pt x="389" y="57199"/>
                      </a:cubicBezTo>
                      <a:cubicBezTo>
                        <a:pt x="389" y="72355"/>
                        <a:pt x="6411" y="86893"/>
                        <a:pt x="17128" y="97610"/>
                      </a:cubicBezTo>
                      <a:cubicBezTo>
                        <a:pt x="27845" y="108327"/>
                        <a:pt x="42383" y="114349"/>
                        <a:pt x="57539" y="114349"/>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74" name="Freeform: Shape 173">
                  <a:extLst>
                    <a:ext uri="{FF2B5EF4-FFF2-40B4-BE49-F238E27FC236}">
                      <a16:creationId xmlns:a16="http://schemas.microsoft.com/office/drawing/2014/main" id="{2AC149E5-4B55-4DF6-97F9-82B490B63029}"/>
                    </a:ext>
                  </a:extLst>
                </p:cNvPr>
                <p:cNvSpPr/>
                <p:nvPr/>
              </p:nvSpPr>
              <p:spPr>
                <a:xfrm>
                  <a:off x="10807503" y="1749397"/>
                  <a:ext cx="114300" cy="114300"/>
                </a:xfrm>
                <a:custGeom>
                  <a:avLst/>
                  <a:gdLst>
                    <a:gd name="connsiteX0" fmla="*/ 57512 w 114300"/>
                    <a:gd name="connsiteY0" fmla="*/ 114347 h 114300"/>
                    <a:gd name="connsiteX1" fmla="*/ 97923 w 114300"/>
                    <a:gd name="connsiteY1" fmla="*/ 97608 h 114300"/>
                    <a:gd name="connsiteX2" fmla="*/ 114662 w 114300"/>
                    <a:gd name="connsiteY2" fmla="*/ 57197 h 114300"/>
                    <a:gd name="connsiteX3" fmla="*/ 97923 w 114300"/>
                    <a:gd name="connsiteY3" fmla="*/ 16786 h 114300"/>
                    <a:gd name="connsiteX4" fmla="*/ 57512 w 114300"/>
                    <a:gd name="connsiteY4" fmla="*/ 47 h 114300"/>
                    <a:gd name="connsiteX5" fmla="*/ 17101 w 114300"/>
                    <a:gd name="connsiteY5" fmla="*/ 16786 h 114300"/>
                    <a:gd name="connsiteX6" fmla="*/ 362 w 114300"/>
                    <a:gd name="connsiteY6" fmla="*/ 57197 h 114300"/>
                    <a:gd name="connsiteX7" fmla="*/ 17101 w 114300"/>
                    <a:gd name="connsiteY7" fmla="*/ 97608 h 114300"/>
                    <a:gd name="connsiteX8" fmla="*/ 57512 w 114300"/>
                    <a:gd name="connsiteY8" fmla="*/ 11434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12" y="114347"/>
                      </a:moveTo>
                      <a:cubicBezTo>
                        <a:pt x="72669" y="114347"/>
                        <a:pt x="87206" y="108326"/>
                        <a:pt x="97923" y="97608"/>
                      </a:cubicBezTo>
                      <a:cubicBezTo>
                        <a:pt x="108641" y="86891"/>
                        <a:pt x="114662" y="72354"/>
                        <a:pt x="114662" y="57197"/>
                      </a:cubicBezTo>
                      <a:cubicBezTo>
                        <a:pt x="114662" y="42041"/>
                        <a:pt x="108641" y="27503"/>
                        <a:pt x="97923" y="16786"/>
                      </a:cubicBezTo>
                      <a:cubicBezTo>
                        <a:pt x="87206" y="6069"/>
                        <a:pt x="72669" y="47"/>
                        <a:pt x="57512" y="47"/>
                      </a:cubicBezTo>
                      <a:cubicBezTo>
                        <a:pt x="42356" y="47"/>
                        <a:pt x="27818" y="6069"/>
                        <a:pt x="17101" y="16786"/>
                      </a:cubicBezTo>
                      <a:cubicBezTo>
                        <a:pt x="6384" y="27503"/>
                        <a:pt x="362" y="42041"/>
                        <a:pt x="362" y="57197"/>
                      </a:cubicBezTo>
                      <a:cubicBezTo>
                        <a:pt x="362" y="72354"/>
                        <a:pt x="6384" y="86891"/>
                        <a:pt x="17101" y="97608"/>
                      </a:cubicBezTo>
                      <a:cubicBezTo>
                        <a:pt x="27818" y="108326"/>
                        <a:pt x="42356" y="114347"/>
                        <a:pt x="57512" y="11434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75" name="Freeform: Shape 174">
                  <a:extLst>
                    <a:ext uri="{FF2B5EF4-FFF2-40B4-BE49-F238E27FC236}">
                      <a16:creationId xmlns:a16="http://schemas.microsoft.com/office/drawing/2014/main" id="{AC987D0A-5732-401C-A5AC-AC3C04B89E2F}"/>
                    </a:ext>
                  </a:extLst>
                </p:cNvPr>
                <p:cNvSpPr/>
                <p:nvPr/>
              </p:nvSpPr>
              <p:spPr>
                <a:xfrm>
                  <a:off x="10906410" y="1749112"/>
                  <a:ext cx="114300" cy="114300"/>
                </a:xfrm>
                <a:custGeom>
                  <a:avLst/>
                  <a:gdLst>
                    <a:gd name="connsiteX0" fmla="*/ 57518 w 114300"/>
                    <a:gd name="connsiteY0" fmla="*/ 114347 h 114300"/>
                    <a:gd name="connsiteX1" fmla="*/ 97929 w 114300"/>
                    <a:gd name="connsiteY1" fmla="*/ 97608 h 114300"/>
                    <a:gd name="connsiteX2" fmla="*/ 114668 w 114300"/>
                    <a:gd name="connsiteY2" fmla="*/ 57197 h 114300"/>
                    <a:gd name="connsiteX3" fmla="*/ 97929 w 114300"/>
                    <a:gd name="connsiteY3" fmla="*/ 16786 h 114300"/>
                    <a:gd name="connsiteX4" fmla="*/ 57518 w 114300"/>
                    <a:gd name="connsiteY4" fmla="*/ 47 h 114300"/>
                    <a:gd name="connsiteX5" fmla="*/ 17106 w 114300"/>
                    <a:gd name="connsiteY5" fmla="*/ 16786 h 114300"/>
                    <a:gd name="connsiteX6" fmla="*/ 368 w 114300"/>
                    <a:gd name="connsiteY6" fmla="*/ 57197 h 114300"/>
                    <a:gd name="connsiteX7" fmla="*/ 17106 w 114300"/>
                    <a:gd name="connsiteY7" fmla="*/ 97608 h 114300"/>
                    <a:gd name="connsiteX8" fmla="*/ 57518 w 114300"/>
                    <a:gd name="connsiteY8" fmla="*/ 11434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518" y="114347"/>
                      </a:moveTo>
                      <a:cubicBezTo>
                        <a:pt x="72674" y="114347"/>
                        <a:pt x="87212" y="108326"/>
                        <a:pt x="97929" y="97608"/>
                      </a:cubicBezTo>
                      <a:cubicBezTo>
                        <a:pt x="108646" y="86891"/>
                        <a:pt x="114668" y="72354"/>
                        <a:pt x="114668" y="57197"/>
                      </a:cubicBezTo>
                      <a:cubicBezTo>
                        <a:pt x="114668" y="42041"/>
                        <a:pt x="108646" y="27503"/>
                        <a:pt x="97929" y="16786"/>
                      </a:cubicBezTo>
                      <a:cubicBezTo>
                        <a:pt x="87212" y="6069"/>
                        <a:pt x="72674" y="47"/>
                        <a:pt x="57518" y="47"/>
                      </a:cubicBezTo>
                      <a:cubicBezTo>
                        <a:pt x="42361" y="47"/>
                        <a:pt x="27824" y="6069"/>
                        <a:pt x="17106" y="16786"/>
                      </a:cubicBezTo>
                      <a:cubicBezTo>
                        <a:pt x="6389" y="27503"/>
                        <a:pt x="368" y="42041"/>
                        <a:pt x="368" y="57197"/>
                      </a:cubicBezTo>
                      <a:cubicBezTo>
                        <a:pt x="368" y="72354"/>
                        <a:pt x="6389" y="86891"/>
                        <a:pt x="17106" y="97608"/>
                      </a:cubicBezTo>
                      <a:cubicBezTo>
                        <a:pt x="27824" y="108326"/>
                        <a:pt x="42361" y="114347"/>
                        <a:pt x="57518" y="11434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76" name="Freeform: Shape 175">
                  <a:extLst>
                    <a:ext uri="{FF2B5EF4-FFF2-40B4-BE49-F238E27FC236}">
                      <a16:creationId xmlns:a16="http://schemas.microsoft.com/office/drawing/2014/main" id="{B1B3660C-1ACA-4AAB-BFED-5A0E030EBED6}"/>
                    </a:ext>
                  </a:extLst>
                </p:cNvPr>
                <p:cNvSpPr/>
                <p:nvPr/>
              </p:nvSpPr>
              <p:spPr>
                <a:xfrm>
                  <a:off x="10254214" y="1776203"/>
                  <a:ext cx="114300" cy="114300"/>
                </a:xfrm>
                <a:custGeom>
                  <a:avLst/>
                  <a:gdLst>
                    <a:gd name="connsiteX0" fmla="*/ 57483 w 114300"/>
                    <a:gd name="connsiteY0" fmla="*/ 114349 h 114300"/>
                    <a:gd name="connsiteX1" fmla="*/ 97894 w 114300"/>
                    <a:gd name="connsiteY1" fmla="*/ 97610 h 114300"/>
                    <a:gd name="connsiteX2" fmla="*/ 114633 w 114300"/>
                    <a:gd name="connsiteY2" fmla="*/ 57199 h 114300"/>
                    <a:gd name="connsiteX3" fmla="*/ 97894 w 114300"/>
                    <a:gd name="connsiteY3" fmla="*/ 16787 h 114300"/>
                    <a:gd name="connsiteX4" fmla="*/ 57483 w 114300"/>
                    <a:gd name="connsiteY4" fmla="*/ 49 h 114300"/>
                    <a:gd name="connsiteX5" fmla="*/ 17072 w 114300"/>
                    <a:gd name="connsiteY5" fmla="*/ 16787 h 114300"/>
                    <a:gd name="connsiteX6" fmla="*/ 333 w 114300"/>
                    <a:gd name="connsiteY6" fmla="*/ 57199 h 114300"/>
                    <a:gd name="connsiteX7" fmla="*/ 17072 w 114300"/>
                    <a:gd name="connsiteY7" fmla="*/ 97610 h 114300"/>
                    <a:gd name="connsiteX8" fmla="*/ 57483 w 114300"/>
                    <a:gd name="connsiteY8" fmla="*/ 11434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83" y="114349"/>
                      </a:moveTo>
                      <a:cubicBezTo>
                        <a:pt x="72640" y="114349"/>
                        <a:pt x="87177" y="108327"/>
                        <a:pt x="97894" y="97610"/>
                      </a:cubicBezTo>
                      <a:cubicBezTo>
                        <a:pt x="108612" y="86893"/>
                        <a:pt x="114633" y="72355"/>
                        <a:pt x="114633" y="57199"/>
                      </a:cubicBezTo>
                      <a:cubicBezTo>
                        <a:pt x="114633" y="42042"/>
                        <a:pt x="108612" y="27505"/>
                        <a:pt x="97894" y="16787"/>
                      </a:cubicBezTo>
                      <a:cubicBezTo>
                        <a:pt x="87177" y="6070"/>
                        <a:pt x="72640" y="49"/>
                        <a:pt x="57483" y="49"/>
                      </a:cubicBezTo>
                      <a:cubicBezTo>
                        <a:pt x="42327" y="49"/>
                        <a:pt x="27789" y="6070"/>
                        <a:pt x="17072" y="16787"/>
                      </a:cubicBezTo>
                      <a:cubicBezTo>
                        <a:pt x="6355" y="27505"/>
                        <a:pt x="333" y="42042"/>
                        <a:pt x="333" y="57199"/>
                      </a:cubicBezTo>
                      <a:cubicBezTo>
                        <a:pt x="333" y="72355"/>
                        <a:pt x="6355" y="86893"/>
                        <a:pt x="17072" y="97610"/>
                      </a:cubicBezTo>
                      <a:cubicBezTo>
                        <a:pt x="27789" y="108327"/>
                        <a:pt x="42327" y="114349"/>
                        <a:pt x="57483" y="114349"/>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77" name="Freeform: Shape 176">
                  <a:extLst>
                    <a:ext uri="{FF2B5EF4-FFF2-40B4-BE49-F238E27FC236}">
                      <a16:creationId xmlns:a16="http://schemas.microsoft.com/office/drawing/2014/main" id="{71ECD82A-500C-4081-8414-D6FF2FA3E753}"/>
                    </a:ext>
                  </a:extLst>
                </p:cNvPr>
                <p:cNvSpPr/>
                <p:nvPr/>
              </p:nvSpPr>
              <p:spPr>
                <a:xfrm>
                  <a:off x="9160649" y="1741092"/>
                  <a:ext cx="114300" cy="114300"/>
                </a:xfrm>
                <a:custGeom>
                  <a:avLst/>
                  <a:gdLst>
                    <a:gd name="connsiteX0" fmla="*/ 57426 w 114300"/>
                    <a:gd name="connsiteY0" fmla="*/ 114347 h 114300"/>
                    <a:gd name="connsiteX1" fmla="*/ 97837 w 114300"/>
                    <a:gd name="connsiteY1" fmla="*/ 97608 h 114300"/>
                    <a:gd name="connsiteX2" fmla="*/ 114576 w 114300"/>
                    <a:gd name="connsiteY2" fmla="*/ 57197 h 114300"/>
                    <a:gd name="connsiteX3" fmla="*/ 97837 w 114300"/>
                    <a:gd name="connsiteY3" fmla="*/ 16786 h 114300"/>
                    <a:gd name="connsiteX4" fmla="*/ 57426 w 114300"/>
                    <a:gd name="connsiteY4" fmla="*/ 47 h 114300"/>
                    <a:gd name="connsiteX5" fmla="*/ 17015 w 114300"/>
                    <a:gd name="connsiteY5" fmla="*/ 16786 h 114300"/>
                    <a:gd name="connsiteX6" fmla="*/ 276 w 114300"/>
                    <a:gd name="connsiteY6" fmla="*/ 57197 h 114300"/>
                    <a:gd name="connsiteX7" fmla="*/ 17015 w 114300"/>
                    <a:gd name="connsiteY7" fmla="*/ 97608 h 114300"/>
                    <a:gd name="connsiteX8" fmla="*/ 57426 w 114300"/>
                    <a:gd name="connsiteY8" fmla="*/ 11434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6" y="114347"/>
                      </a:moveTo>
                      <a:cubicBezTo>
                        <a:pt x="72582" y="114347"/>
                        <a:pt x="87120" y="108325"/>
                        <a:pt x="97837" y="97608"/>
                      </a:cubicBezTo>
                      <a:cubicBezTo>
                        <a:pt x="108554" y="86891"/>
                        <a:pt x="114576" y="72353"/>
                        <a:pt x="114576" y="57197"/>
                      </a:cubicBezTo>
                      <a:cubicBezTo>
                        <a:pt x="114576" y="42040"/>
                        <a:pt x="108554" y="27503"/>
                        <a:pt x="97837" y="16786"/>
                      </a:cubicBezTo>
                      <a:cubicBezTo>
                        <a:pt x="87120" y="6068"/>
                        <a:pt x="72582" y="47"/>
                        <a:pt x="57426" y="47"/>
                      </a:cubicBezTo>
                      <a:cubicBezTo>
                        <a:pt x="42270" y="47"/>
                        <a:pt x="27732" y="6068"/>
                        <a:pt x="17015" y="16786"/>
                      </a:cubicBezTo>
                      <a:cubicBezTo>
                        <a:pt x="6298" y="27503"/>
                        <a:pt x="276" y="42040"/>
                        <a:pt x="276" y="57197"/>
                      </a:cubicBezTo>
                      <a:cubicBezTo>
                        <a:pt x="276" y="72353"/>
                        <a:pt x="6298" y="86891"/>
                        <a:pt x="17015" y="97608"/>
                      </a:cubicBezTo>
                      <a:cubicBezTo>
                        <a:pt x="27732" y="108325"/>
                        <a:pt x="42270" y="114347"/>
                        <a:pt x="57426" y="11434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78" name="Freeform: Shape 177">
                  <a:extLst>
                    <a:ext uri="{FF2B5EF4-FFF2-40B4-BE49-F238E27FC236}">
                      <a16:creationId xmlns:a16="http://schemas.microsoft.com/office/drawing/2014/main" id="{DC854BCC-74E7-46BA-A403-714F0F0CCEE9}"/>
                    </a:ext>
                  </a:extLst>
                </p:cNvPr>
                <p:cNvSpPr/>
                <p:nvPr/>
              </p:nvSpPr>
              <p:spPr>
                <a:xfrm>
                  <a:off x="9128245" y="1673087"/>
                  <a:ext cx="114300" cy="114300"/>
                </a:xfrm>
                <a:custGeom>
                  <a:avLst/>
                  <a:gdLst>
                    <a:gd name="connsiteX0" fmla="*/ 57424 w 114300"/>
                    <a:gd name="connsiteY0" fmla="*/ 114343 h 114300"/>
                    <a:gd name="connsiteX1" fmla="*/ 97835 w 114300"/>
                    <a:gd name="connsiteY1" fmla="*/ 97604 h 114300"/>
                    <a:gd name="connsiteX2" fmla="*/ 114574 w 114300"/>
                    <a:gd name="connsiteY2" fmla="*/ 57193 h 114300"/>
                    <a:gd name="connsiteX3" fmla="*/ 97835 w 114300"/>
                    <a:gd name="connsiteY3" fmla="*/ 16782 h 114300"/>
                    <a:gd name="connsiteX4" fmla="*/ 57424 w 114300"/>
                    <a:gd name="connsiteY4" fmla="*/ 43 h 114300"/>
                    <a:gd name="connsiteX5" fmla="*/ 17013 w 114300"/>
                    <a:gd name="connsiteY5" fmla="*/ 16782 h 114300"/>
                    <a:gd name="connsiteX6" fmla="*/ 274 w 114300"/>
                    <a:gd name="connsiteY6" fmla="*/ 57193 h 114300"/>
                    <a:gd name="connsiteX7" fmla="*/ 17013 w 114300"/>
                    <a:gd name="connsiteY7" fmla="*/ 97604 h 114300"/>
                    <a:gd name="connsiteX8" fmla="*/ 57424 w 114300"/>
                    <a:gd name="connsiteY8" fmla="*/ 11434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4" y="114343"/>
                      </a:moveTo>
                      <a:cubicBezTo>
                        <a:pt x="72581" y="114343"/>
                        <a:pt x="87118" y="108322"/>
                        <a:pt x="97835" y="97604"/>
                      </a:cubicBezTo>
                      <a:cubicBezTo>
                        <a:pt x="108552" y="86887"/>
                        <a:pt x="114574" y="72350"/>
                        <a:pt x="114574" y="57193"/>
                      </a:cubicBezTo>
                      <a:cubicBezTo>
                        <a:pt x="114574" y="42037"/>
                        <a:pt x="108552" y="27499"/>
                        <a:pt x="97835" y="16782"/>
                      </a:cubicBezTo>
                      <a:cubicBezTo>
                        <a:pt x="87118" y="6065"/>
                        <a:pt x="72581" y="43"/>
                        <a:pt x="57424" y="43"/>
                      </a:cubicBezTo>
                      <a:cubicBezTo>
                        <a:pt x="42268" y="43"/>
                        <a:pt x="27730" y="6065"/>
                        <a:pt x="17013" y="16782"/>
                      </a:cubicBezTo>
                      <a:cubicBezTo>
                        <a:pt x="6296" y="27499"/>
                        <a:pt x="274" y="42037"/>
                        <a:pt x="274" y="57193"/>
                      </a:cubicBezTo>
                      <a:cubicBezTo>
                        <a:pt x="274" y="72350"/>
                        <a:pt x="6296" y="86887"/>
                        <a:pt x="17013" y="97604"/>
                      </a:cubicBezTo>
                      <a:cubicBezTo>
                        <a:pt x="27730" y="108322"/>
                        <a:pt x="42268" y="114343"/>
                        <a:pt x="57424" y="114343"/>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80" name="Freeform: Shape 179">
                  <a:extLst>
                    <a:ext uri="{FF2B5EF4-FFF2-40B4-BE49-F238E27FC236}">
                      <a16:creationId xmlns:a16="http://schemas.microsoft.com/office/drawing/2014/main" id="{E2250873-8F1A-43C2-9B64-9A2A7959539F}"/>
                    </a:ext>
                  </a:extLst>
                </p:cNvPr>
                <p:cNvSpPr/>
                <p:nvPr/>
              </p:nvSpPr>
              <p:spPr>
                <a:xfrm>
                  <a:off x="9112700" y="1869868"/>
                  <a:ext cx="114300" cy="114300"/>
                </a:xfrm>
                <a:custGeom>
                  <a:avLst/>
                  <a:gdLst>
                    <a:gd name="connsiteX0" fmla="*/ 57423 w 114300"/>
                    <a:gd name="connsiteY0" fmla="*/ 114354 h 114300"/>
                    <a:gd name="connsiteX1" fmla="*/ 97835 w 114300"/>
                    <a:gd name="connsiteY1" fmla="*/ 97615 h 114300"/>
                    <a:gd name="connsiteX2" fmla="*/ 114573 w 114300"/>
                    <a:gd name="connsiteY2" fmla="*/ 57204 h 114300"/>
                    <a:gd name="connsiteX3" fmla="*/ 97835 w 114300"/>
                    <a:gd name="connsiteY3" fmla="*/ 16792 h 114300"/>
                    <a:gd name="connsiteX4" fmla="*/ 57423 w 114300"/>
                    <a:gd name="connsiteY4" fmla="*/ 54 h 114300"/>
                    <a:gd name="connsiteX5" fmla="*/ 17012 w 114300"/>
                    <a:gd name="connsiteY5" fmla="*/ 16792 h 114300"/>
                    <a:gd name="connsiteX6" fmla="*/ 273 w 114300"/>
                    <a:gd name="connsiteY6" fmla="*/ 57204 h 114300"/>
                    <a:gd name="connsiteX7" fmla="*/ 17012 w 114300"/>
                    <a:gd name="connsiteY7" fmla="*/ 97615 h 114300"/>
                    <a:gd name="connsiteX8" fmla="*/ 57423 w 114300"/>
                    <a:gd name="connsiteY8" fmla="*/ 11435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3" y="114354"/>
                      </a:moveTo>
                      <a:cubicBezTo>
                        <a:pt x="72580" y="114354"/>
                        <a:pt x="87117" y="108332"/>
                        <a:pt x="97835" y="97615"/>
                      </a:cubicBezTo>
                      <a:cubicBezTo>
                        <a:pt x="108552" y="86898"/>
                        <a:pt x="114573" y="72360"/>
                        <a:pt x="114573" y="57204"/>
                      </a:cubicBezTo>
                      <a:cubicBezTo>
                        <a:pt x="114573" y="42047"/>
                        <a:pt x="108552" y="27510"/>
                        <a:pt x="97835" y="16792"/>
                      </a:cubicBezTo>
                      <a:cubicBezTo>
                        <a:pt x="87117" y="6075"/>
                        <a:pt x="72580" y="54"/>
                        <a:pt x="57423" y="54"/>
                      </a:cubicBezTo>
                      <a:cubicBezTo>
                        <a:pt x="42267" y="54"/>
                        <a:pt x="27729" y="6075"/>
                        <a:pt x="17012" y="16792"/>
                      </a:cubicBezTo>
                      <a:cubicBezTo>
                        <a:pt x="6295" y="27510"/>
                        <a:pt x="273" y="42047"/>
                        <a:pt x="273" y="57204"/>
                      </a:cubicBezTo>
                      <a:cubicBezTo>
                        <a:pt x="273" y="72360"/>
                        <a:pt x="6295" y="86898"/>
                        <a:pt x="17012" y="97615"/>
                      </a:cubicBezTo>
                      <a:cubicBezTo>
                        <a:pt x="27729" y="108332"/>
                        <a:pt x="42267" y="114354"/>
                        <a:pt x="57423" y="114354"/>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81" name="Freeform: Shape 180">
                  <a:extLst>
                    <a:ext uri="{FF2B5EF4-FFF2-40B4-BE49-F238E27FC236}">
                      <a16:creationId xmlns:a16="http://schemas.microsoft.com/office/drawing/2014/main" id="{98C999D6-34E0-4DED-AC92-744952F5F5C4}"/>
                    </a:ext>
                  </a:extLst>
                </p:cNvPr>
                <p:cNvSpPr/>
                <p:nvPr/>
              </p:nvSpPr>
              <p:spPr>
                <a:xfrm>
                  <a:off x="9271425" y="1785431"/>
                  <a:ext cx="114300" cy="114300"/>
                </a:xfrm>
                <a:custGeom>
                  <a:avLst/>
                  <a:gdLst>
                    <a:gd name="connsiteX0" fmla="*/ 57432 w 114300"/>
                    <a:gd name="connsiteY0" fmla="*/ 114349 h 114300"/>
                    <a:gd name="connsiteX1" fmla="*/ 97843 w 114300"/>
                    <a:gd name="connsiteY1" fmla="*/ 97610 h 114300"/>
                    <a:gd name="connsiteX2" fmla="*/ 114582 w 114300"/>
                    <a:gd name="connsiteY2" fmla="*/ 57199 h 114300"/>
                    <a:gd name="connsiteX3" fmla="*/ 97843 w 114300"/>
                    <a:gd name="connsiteY3" fmla="*/ 16788 h 114300"/>
                    <a:gd name="connsiteX4" fmla="*/ 57432 w 114300"/>
                    <a:gd name="connsiteY4" fmla="*/ 49 h 114300"/>
                    <a:gd name="connsiteX5" fmla="*/ 17021 w 114300"/>
                    <a:gd name="connsiteY5" fmla="*/ 16788 h 114300"/>
                    <a:gd name="connsiteX6" fmla="*/ 282 w 114300"/>
                    <a:gd name="connsiteY6" fmla="*/ 57199 h 114300"/>
                    <a:gd name="connsiteX7" fmla="*/ 17021 w 114300"/>
                    <a:gd name="connsiteY7" fmla="*/ 97610 h 114300"/>
                    <a:gd name="connsiteX8" fmla="*/ 57432 w 114300"/>
                    <a:gd name="connsiteY8" fmla="*/ 11434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2" y="114349"/>
                      </a:moveTo>
                      <a:cubicBezTo>
                        <a:pt x="72588" y="114349"/>
                        <a:pt x="87126" y="108327"/>
                        <a:pt x="97843" y="97610"/>
                      </a:cubicBezTo>
                      <a:cubicBezTo>
                        <a:pt x="108560" y="86893"/>
                        <a:pt x="114582" y="72355"/>
                        <a:pt x="114582" y="57199"/>
                      </a:cubicBezTo>
                      <a:cubicBezTo>
                        <a:pt x="114582" y="42043"/>
                        <a:pt x="108560" y="27505"/>
                        <a:pt x="97843" y="16788"/>
                      </a:cubicBezTo>
                      <a:cubicBezTo>
                        <a:pt x="87126" y="6071"/>
                        <a:pt x="72588" y="49"/>
                        <a:pt x="57432" y="49"/>
                      </a:cubicBezTo>
                      <a:cubicBezTo>
                        <a:pt x="42275" y="49"/>
                        <a:pt x="27738" y="6071"/>
                        <a:pt x="17021" y="16788"/>
                      </a:cubicBezTo>
                      <a:cubicBezTo>
                        <a:pt x="6303" y="27505"/>
                        <a:pt x="282" y="42043"/>
                        <a:pt x="282" y="57199"/>
                      </a:cubicBezTo>
                      <a:cubicBezTo>
                        <a:pt x="282" y="72355"/>
                        <a:pt x="6303" y="86893"/>
                        <a:pt x="17021" y="97610"/>
                      </a:cubicBezTo>
                      <a:cubicBezTo>
                        <a:pt x="27738" y="108327"/>
                        <a:pt x="42275" y="114349"/>
                        <a:pt x="57432" y="114349"/>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82" name="Freeform: Shape 181">
                  <a:extLst>
                    <a:ext uri="{FF2B5EF4-FFF2-40B4-BE49-F238E27FC236}">
                      <a16:creationId xmlns:a16="http://schemas.microsoft.com/office/drawing/2014/main" id="{B4344DED-267D-46AD-9A86-05976F5568B0}"/>
                    </a:ext>
                  </a:extLst>
                </p:cNvPr>
                <p:cNvSpPr/>
                <p:nvPr/>
              </p:nvSpPr>
              <p:spPr>
                <a:xfrm>
                  <a:off x="8780011" y="1942423"/>
                  <a:ext cx="114300" cy="114300"/>
                </a:xfrm>
                <a:custGeom>
                  <a:avLst/>
                  <a:gdLst>
                    <a:gd name="connsiteX0" fmla="*/ 57406 w 114300"/>
                    <a:gd name="connsiteY0" fmla="*/ 114357 h 114300"/>
                    <a:gd name="connsiteX1" fmla="*/ 97817 w 114300"/>
                    <a:gd name="connsiteY1" fmla="*/ 97619 h 114300"/>
                    <a:gd name="connsiteX2" fmla="*/ 114556 w 114300"/>
                    <a:gd name="connsiteY2" fmla="*/ 57207 h 114300"/>
                    <a:gd name="connsiteX3" fmla="*/ 97817 w 114300"/>
                    <a:gd name="connsiteY3" fmla="*/ 16796 h 114300"/>
                    <a:gd name="connsiteX4" fmla="*/ 57406 w 114300"/>
                    <a:gd name="connsiteY4" fmla="*/ 57 h 114300"/>
                    <a:gd name="connsiteX5" fmla="*/ 16995 w 114300"/>
                    <a:gd name="connsiteY5" fmla="*/ 16796 h 114300"/>
                    <a:gd name="connsiteX6" fmla="*/ 256 w 114300"/>
                    <a:gd name="connsiteY6" fmla="*/ 57207 h 114300"/>
                    <a:gd name="connsiteX7" fmla="*/ 16995 w 114300"/>
                    <a:gd name="connsiteY7" fmla="*/ 97619 h 114300"/>
                    <a:gd name="connsiteX8" fmla="*/ 57406 w 114300"/>
                    <a:gd name="connsiteY8" fmla="*/ 11435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06" y="114357"/>
                      </a:moveTo>
                      <a:cubicBezTo>
                        <a:pt x="72562" y="114357"/>
                        <a:pt x="87100" y="108336"/>
                        <a:pt x="97817" y="97619"/>
                      </a:cubicBezTo>
                      <a:cubicBezTo>
                        <a:pt x="108534" y="86901"/>
                        <a:pt x="114556" y="72364"/>
                        <a:pt x="114556" y="57207"/>
                      </a:cubicBezTo>
                      <a:cubicBezTo>
                        <a:pt x="114556" y="42051"/>
                        <a:pt x="108534" y="27513"/>
                        <a:pt x="97817" y="16796"/>
                      </a:cubicBezTo>
                      <a:cubicBezTo>
                        <a:pt x="87100" y="6079"/>
                        <a:pt x="72562" y="57"/>
                        <a:pt x="57406" y="57"/>
                      </a:cubicBezTo>
                      <a:cubicBezTo>
                        <a:pt x="42250" y="57"/>
                        <a:pt x="27712" y="6079"/>
                        <a:pt x="16995" y="16796"/>
                      </a:cubicBezTo>
                      <a:cubicBezTo>
                        <a:pt x="6278" y="27513"/>
                        <a:pt x="256" y="42051"/>
                        <a:pt x="256" y="57207"/>
                      </a:cubicBezTo>
                      <a:cubicBezTo>
                        <a:pt x="256" y="72364"/>
                        <a:pt x="6278" y="86901"/>
                        <a:pt x="16995" y="97619"/>
                      </a:cubicBezTo>
                      <a:cubicBezTo>
                        <a:pt x="27712" y="108336"/>
                        <a:pt x="42250" y="114357"/>
                        <a:pt x="57406" y="114357"/>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83" name="Freeform: Shape 182">
                  <a:extLst>
                    <a:ext uri="{FF2B5EF4-FFF2-40B4-BE49-F238E27FC236}">
                      <a16:creationId xmlns:a16="http://schemas.microsoft.com/office/drawing/2014/main" id="{6695CC08-DA61-4DBA-83C3-ED7A6A788267}"/>
                    </a:ext>
                  </a:extLst>
                </p:cNvPr>
                <p:cNvSpPr/>
                <p:nvPr/>
              </p:nvSpPr>
              <p:spPr>
                <a:xfrm>
                  <a:off x="6785705" y="1719131"/>
                  <a:ext cx="114300" cy="114300"/>
                </a:xfrm>
                <a:custGeom>
                  <a:avLst/>
                  <a:gdLst>
                    <a:gd name="connsiteX0" fmla="*/ 57301 w 114300"/>
                    <a:gd name="connsiteY0" fmla="*/ 114346 h 114300"/>
                    <a:gd name="connsiteX1" fmla="*/ 97712 w 114300"/>
                    <a:gd name="connsiteY1" fmla="*/ 97607 h 114300"/>
                    <a:gd name="connsiteX2" fmla="*/ 114451 w 114300"/>
                    <a:gd name="connsiteY2" fmla="*/ 57196 h 114300"/>
                    <a:gd name="connsiteX3" fmla="*/ 97712 w 114300"/>
                    <a:gd name="connsiteY3" fmla="*/ 16784 h 114300"/>
                    <a:gd name="connsiteX4" fmla="*/ 57301 w 114300"/>
                    <a:gd name="connsiteY4" fmla="*/ 46 h 114300"/>
                    <a:gd name="connsiteX5" fmla="*/ 16890 w 114300"/>
                    <a:gd name="connsiteY5" fmla="*/ 16784 h 114300"/>
                    <a:gd name="connsiteX6" fmla="*/ 151 w 114300"/>
                    <a:gd name="connsiteY6" fmla="*/ 57196 h 114300"/>
                    <a:gd name="connsiteX7" fmla="*/ 16890 w 114300"/>
                    <a:gd name="connsiteY7" fmla="*/ 97607 h 114300"/>
                    <a:gd name="connsiteX8" fmla="*/ 57301 w 114300"/>
                    <a:gd name="connsiteY8" fmla="*/ 11434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01" y="114346"/>
                      </a:moveTo>
                      <a:cubicBezTo>
                        <a:pt x="72458" y="114346"/>
                        <a:pt x="86995" y="108324"/>
                        <a:pt x="97712" y="97607"/>
                      </a:cubicBezTo>
                      <a:cubicBezTo>
                        <a:pt x="108430" y="86890"/>
                        <a:pt x="114451" y="72352"/>
                        <a:pt x="114451" y="57196"/>
                      </a:cubicBezTo>
                      <a:cubicBezTo>
                        <a:pt x="114451" y="42039"/>
                        <a:pt x="108430" y="27502"/>
                        <a:pt x="97712" y="16784"/>
                      </a:cubicBezTo>
                      <a:cubicBezTo>
                        <a:pt x="86995" y="6067"/>
                        <a:pt x="72458" y="46"/>
                        <a:pt x="57301" y="46"/>
                      </a:cubicBezTo>
                      <a:cubicBezTo>
                        <a:pt x="42145" y="46"/>
                        <a:pt x="27607" y="6067"/>
                        <a:pt x="16890" y="16784"/>
                      </a:cubicBezTo>
                      <a:cubicBezTo>
                        <a:pt x="6173" y="27502"/>
                        <a:pt x="151" y="42039"/>
                        <a:pt x="151" y="57196"/>
                      </a:cubicBezTo>
                      <a:cubicBezTo>
                        <a:pt x="151" y="72352"/>
                        <a:pt x="6173" y="86890"/>
                        <a:pt x="16890" y="97607"/>
                      </a:cubicBezTo>
                      <a:cubicBezTo>
                        <a:pt x="27607" y="108324"/>
                        <a:pt x="42145" y="114346"/>
                        <a:pt x="57301" y="114346"/>
                      </a:cubicBezTo>
                      <a:close/>
                    </a:path>
                  </a:pathLst>
                </a:custGeom>
                <a:solidFill>
                  <a:srgbClr val="1F77B4"/>
                </a:solidFill>
                <a:ln w="19050" cap="flat">
                  <a:solidFill>
                    <a:srgbClr val="1F77B4"/>
                  </a:solidFill>
                  <a:prstDash val="solid"/>
                  <a:round/>
                </a:ln>
              </p:spPr>
              <p:txBody>
                <a:bodyPr rtlCol="0" anchor="ctr"/>
                <a:lstStyle/>
                <a:p>
                  <a:endParaRPr lang="en-US"/>
                </a:p>
              </p:txBody>
            </p:sp>
            <p:sp>
              <p:nvSpPr>
                <p:cNvPr id="184" name="Freeform: Shape 183">
                  <a:extLst>
                    <a:ext uri="{FF2B5EF4-FFF2-40B4-BE49-F238E27FC236}">
                      <a16:creationId xmlns:a16="http://schemas.microsoft.com/office/drawing/2014/main" id="{E5408421-D00D-45E4-A918-D3FDB0A433EA}"/>
                    </a:ext>
                  </a:extLst>
                </p:cNvPr>
                <p:cNvSpPr/>
                <p:nvPr/>
              </p:nvSpPr>
              <p:spPr>
                <a:xfrm>
                  <a:off x="5139690" y="959564"/>
                  <a:ext cx="114300" cy="114300"/>
                </a:xfrm>
                <a:custGeom>
                  <a:avLst/>
                  <a:gdLst>
                    <a:gd name="connsiteX0" fmla="*/ 57215 w 114300"/>
                    <a:gd name="connsiteY0" fmla="*/ 114306 h 114300"/>
                    <a:gd name="connsiteX1" fmla="*/ 97626 w 114300"/>
                    <a:gd name="connsiteY1" fmla="*/ 97567 h 114300"/>
                    <a:gd name="connsiteX2" fmla="*/ 114365 w 114300"/>
                    <a:gd name="connsiteY2" fmla="*/ 57156 h 114300"/>
                    <a:gd name="connsiteX3" fmla="*/ 97626 w 114300"/>
                    <a:gd name="connsiteY3" fmla="*/ 16745 h 114300"/>
                    <a:gd name="connsiteX4" fmla="*/ 57215 w 114300"/>
                    <a:gd name="connsiteY4" fmla="*/ 6 h 114300"/>
                    <a:gd name="connsiteX5" fmla="*/ 16804 w 114300"/>
                    <a:gd name="connsiteY5" fmla="*/ 16745 h 114300"/>
                    <a:gd name="connsiteX6" fmla="*/ 65 w 114300"/>
                    <a:gd name="connsiteY6" fmla="*/ 57156 h 114300"/>
                    <a:gd name="connsiteX7" fmla="*/ 16804 w 114300"/>
                    <a:gd name="connsiteY7" fmla="*/ 97567 h 114300"/>
                    <a:gd name="connsiteX8" fmla="*/ 57215 w 114300"/>
                    <a:gd name="connsiteY8" fmla="*/ 11430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306"/>
                      </a:moveTo>
                      <a:cubicBezTo>
                        <a:pt x="72371" y="114306"/>
                        <a:pt x="86909" y="108284"/>
                        <a:pt x="97626" y="97567"/>
                      </a:cubicBezTo>
                      <a:cubicBezTo>
                        <a:pt x="108343" y="86850"/>
                        <a:pt x="114365" y="72312"/>
                        <a:pt x="114365" y="57156"/>
                      </a:cubicBezTo>
                      <a:cubicBezTo>
                        <a:pt x="114365" y="41999"/>
                        <a:pt x="108343" y="27462"/>
                        <a:pt x="97626" y="16745"/>
                      </a:cubicBezTo>
                      <a:cubicBezTo>
                        <a:pt x="86909" y="6027"/>
                        <a:pt x="72371" y="6"/>
                        <a:pt x="57215" y="6"/>
                      </a:cubicBezTo>
                      <a:cubicBezTo>
                        <a:pt x="42058" y="6"/>
                        <a:pt x="27521" y="6027"/>
                        <a:pt x="16804" y="16745"/>
                      </a:cubicBezTo>
                      <a:cubicBezTo>
                        <a:pt x="6087" y="27462"/>
                        <a:pt x="65" y="41999"/>
                        <a:pt x="65" y="57156"/>
                      </a:cubicBezTo>
                      <a:cubicBezTo>
                        <a:pt x="65" y="72312"/>
                        <a:pt x="6087" y="86850"/>
                        <a:pt x="16804" y="97567"/>
                      </a:cubicBezTo>
                      <a:cubicBezTo>
                        <a:pt x="27521" y="108284"/>
                        <a:pt x="42058" y="114306"/>
                        <a:pt x="57215" y="114306"/>
                      </a:cubicBezTo>
                      <a:close/>
                    </a:path>
                  </a:pathLst>
                </a:custGeom>
                <a:solidFill>
                  <a:srgbClr val="1F77B4"/>
                </a:solidFill>
                <a:ln w="19050" cap="flat">
                  <a:solidFill>
                    <a:srgbClr val="1F77B4"/>
                  </a:solidFill>
                  <a:prstDash val="solid"/>
                  <a:round/>
                </a:ln>
              </p:spPr>
              <p:txBody>
                <a:bodyPr rtlCol="0" anchor="ctr"/>
                <a:lstStyle/>
                <a:p>
                  <a:endParaRPr lang="en-US"/>
                </a:p>
              </p:txBody>
            </p:sp>
          </p:grpSp>
          <p:grpSp>
            <p:nvGrpSpPr>
              <p:cNvPr id="185" name="Graphic 75">
                <a:extLst>
                  <a:ext uri="{FF2B5EF4-FFF2-40B4-BE49-F238E27FC236}">
                    <a16:creationId xmlns:a16="http://schemas.microsoft.com/office/drawing/2014/main" id="{0639942C-1A22-4BC0-97E3-1FB524BF6068}"/>
                  </a:ext>
                </a:extLst>
              </p:cNvPr>
              <p:cNvGrpSpPr/>
              <p:nvPr/>
            </p:nvGrpSpPr>
            <p:grpSpPr>
              <a:xfrm>
                <a:off x="5148797" y="2827226"/>
                <a:ext cx="7047756" cy="563799"/>
                <a:chOff x="5148797" y="2827226"/>
                <a:chExt cx="7047756" cy="563799"/>
              </a:xfrm>
              <a:solidFill>
                <a:srgbClr val="000000"/>
              </a:solidFill>
            </p:grpSpPr>
            <p:grpSp>
              <p:nvGrpSpPr>
                <p:cNvPr id="186" name="Graphic 75">
                  <a:extLst>
                    <a:ext uri="{FF2B5EF4-FFF2-40B4-BE49-F238E27FC236}">
                      <a16:creationId xmlns:a16="http://schemas.microsoft.com/office/drawing/2014/main" id="{0639942C-1A22-4BC0-97E3-1FB524BF6068}"/>
                    </a:ext>
                  </a:extLst>
                </p:cNvPr>
                <p:cNvGrpSpPr/>
                <p:nvPr/>
              </p:nvGrpSpPr>
              <p:grpSpPr>
                <a:xfrm>
                  <a:off x="5148797" y="2827226"/>
                  <a:ext cx="95994" cy="280800"/>
                  <a:chOff x="5148797" y="2827226"/>
                  <a:chExt cx="95994" cy="280800"/>
                </a:xfrm>
                <a:solidFill>
                  <a:srgbClr val="000000"/>
                </a:solidFill>
              </p:grpSpPr>
              <p:sp>
                <p:nvSpPr>
                  <p:cNvPr id="187" name="Freeform: Shape 186">
                    <a:extLst>
                      <a:ext uri="{FF2B5EF4-FFF2-40B4-BE49-F238E27FC236}">
                        <a16:creationId xmlns:a16="http://schemas.microsoft.com/office/drawing/2014/main" id="{9F7E5C7A-4650-47A0-BC1E-FCEED1D74FAA}"/>
                      </a:ext>
                    </a:extLst>
                  </p:cNvPr>
                  <p:cNvSpPr/>
                  <p:nvPr/>
                </p:nvSpPr>
                <p:spPr>
                  <a:xfrm>
                    <a:off x="5196840" y="2827226"/>
                    <a:ext cx="19050" cy="66675"/>
                  </a:xfrm>
                  <a:custGeom>
                    <a:avLst/>
                    <a:gdLst>
                      <a:gd name="connsiteX0" fmla="*/ 65 w 19050"/>
                      <a:gd name="connsiteY0" fmla="*/ 101 h 66675"/>
                      <a:gd name="connsiteX1" fmla="*/ 65 w 19050"/>
                      <a:gd name="connsiteY1" fmla="*/ 66776 h 66675"/>
                    </a:gdLst>
                    <a:ahLst/>
                    <a:cxnLst>
                      <a:cxn ang="0">
                        <a:pos x="connsiteX0" y="connsiteY0"/>
                      </a:cxn>
                      <a:cxn ang="0">
                        <a:pos x="connsiteX1" y="connsiteY1"/>
                      </a:cxn>
                    </a:cxnLst>
                    <a:rect l="l" t="t" r="r" b="b"/>
                    <a:pathLst>
                      <a:path w="19050" h="66675">
                        <a:moveTo>
                          <a:pt x="65" y="101"/>
                        </a:moveTo>
                        <a:lnTo>
                          <a:pt x="65" y="66776"/>
                        </a:lnTo>
                      </a:path>
                    </a:pathLst>
                  </a:custGeom>
                  <a:solidFill>
                    <a:srgbClr val="000000"/>
                  </a:solidFill>
                  <a:ln w="15240" cap="flat">
                    <a:solidFill>
                      <a:srgbClr val="000000"/>
                    </a:solidFill>
                    <a:prstDash val="solid"/>
                    <a:round/>
                  </a:ln>
                </p:spPr>
                <p:txBody>
                  <a:bodyPr rtlCol="0" anchor="ctr"/>
                  <a:lstStyle/>
                  <a:p>
                    <a:endParaRPr lang="en-US"/>
                  </a:p>
                </p:txBody>
              </p:sp>
              <p:sp>
                <p:nvSpPr>
                  <p:cNvPr id="188" name="Freeform: Shape 187">
                    <a:extLst>
                      <a:ext uri="{FF2B5EF4-FFF2-40B4-BE49-F238E27FC236}">
                        <a16:creationId xmlns:a16="http://schemas.microsoft.com/office/drawing/2014/main" id="{DA2520BE-BCAD-441E-A64D-46F64AB16A4B}"/>
                      </a:ext>
                    </a:extLst>
                  </p:cNvPr>
                  <p:cNvSpPr/>
                  <p:nvPr/>
                </p:nvSpPr>
                <p:spPr>
                  <a:xfrm flipV="1">
                    <a:off x="5148797" y="2963931"/>
                    <a:ext cx="95994" cy="144095"/>
                  </a:xfrm>
                  <a:custGeom>
                    <a:avLst/>
                    <a:gdLst>
                      <a:gd name="connsiteX0" fmla="*/ 48015 w 95994"/>
                      <a:gd name="connsiteY0" fmla="*/ 129288 h 144095"/>
                      <a:gd name="connsiteX1" fmla="*/ 26197 w 95994"/>
                      <a:gd name="connsiteY1" fmla="*/ 115000 h 144095"/>
                      <a:gd name="connsiteX2" fmla="*/ 18904 w 95994"/>
                      <a:gd name="connsiteY2" fmla="*/ 72078 h 144095"/>
                      <a:gd name="connsiteX3" fmla="*/ 26197 w 95994"/>
                      <a:gd name="connsiteY3" fmla="*/ 29246 h 144095"/>
                      <a:gd name="connsiteX4" fmla="*/ 48015 w 95994"/>
                      <a:gd name="connsiteY4" fmla="*/ 14958 h 144095"/>
                      <a:gd name="connsiteX5" fmla="*/ 69923 w 95994"/>
                      <a:gd name="connsiteY5" fmla="*/ 29246 h 144095"/>
                      <a:gd name="connsiteX6" fmla="*/ 77245 w 95994"/>
                      <a:gd name="connsiteY6" fmla="*/ 72078 h 144095"/>
                      <a:gd name="connsiteX7" fmla="*/ 69923 w 95994"/>
                      <a:gd name="connsiteY7" fmla="*/ 115000 h 144095"/>
                      <a:gd name="connsiteX8" fmla="*/ 48015 w 95994"/>
                      <a:gd name="connsiteY8" fmla="*/ 129288 h 144095"/>
                      <a:gd name="connsiteX9" fmla="*/ 48015 w 95994"/>
                      <a:gd name="connsiteY9" fmla="*/ 144171 h 144095"/>
                      <a:gd name="connsiteX10" fmla="*/ 83704 w 95994"/>
                      <a:gd name="connsiteY10" fmla="*/ 125686 h 144095"/>
                      <a:gd name="connsiteX11" fmla="*/ 96027 w 95994"/>
                      <a:gd name="connsiteY11" fmla="*/ 72078 h 144095"/>
                      <a:gd name="connsiteX12" fmla="*/ 83704 w 95994"/>
                      <a:gd name="connsiteY12" fmla="*/ 18530 h 144095"/>
                      <a:gd name="connsiteX13" fmla="*/ 48015 w 95994"/>
                      <a:gd name="connsiteY13" fmla="*/ 75 h 144095"/>
                      <a:gd name="connsiteX14" fmla="*/ 12356 w 95994"/>
                      <a:gd name="connsiteY14" fmla="*/ 18530 h 144095"/>
                      <a:gd name="connsiteX15" fmla="*/ 33 w 95994"/>
                      <a:gd name="connsiteY15" fmla="*/ 72078 h 144095"/>
                      <a:gd name="connsiteX16" fmla="*/ 12356 w 95994"/>
                      <a:gd name="connsiteY16" fmla="*/ 125686 h 144095"/>
                      <a:gd name="connsiteX17" fmla="*/ 48015 w 95994"/>
                      <a:gd name="connsiteY17" fmla="*/ 144171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15" y="129288"/>
                        </a:moveTo>
                        <a:cubicBezTo>
                          <a:pt x="38351" y="129288"/>
                          <a:pt x="31079" y="124525"/>
                          <a:pt x="26197" y="115000"/>
                        </a:cubicBezTo>
                        <a:cubicBezTo>
                          <a:pt x="21335" y="105495"/>
                          <a:pt x="18904" y="91188"/>
                          <a:pt x="18904" y="72078"/>
                        </a:cubicBezTo>
                        <a:cubicBezTo>
                          <a:pt x="18904" y="53048"/>
                          <a:pt x="21335" y="38771"/>
                          <a:pt x="26197" y="29246"/>
                        </a:cubicBezTo>
                        <a:cubicBezTo>
                          <a:pt x="31079" y="19721"/>
                          <a:pt x="38351" y="14958"/>
                          <a:pt x="48015" y="14958"/>
                        </a:cubicBezTo>
                        <a:cubicBezTo>
                          <a:pt x="57758" y="14958"/>
                          <a:pt x="65061" y="19721"/>
                          <a:pt x="69923" y="29246"/>
                        </a:cubicBezTo>
                        <a:cubicBezTo>
                          <a:pt x="74804" y="38771"/>
                          <a:pt x="77245" y="53048"/>
                          <a:pt x="77245" y="72078"/>
                        </a:cubicBezTo>
                        <a:cubicBezTo>
                          <a:pt x="77245" y="91188"/>
                          <a:pt x="74804" y="105495"/>
                          <a:pt x="69923" y="115000"/>
                        </a:cubicBezTo>
                        <a:cubicBezTo>
                          <a:pt x="65061" y="124525"/>
                          <a:pt x="57758" y="129288"/>
                          <a:pt x="48015" y="129288"/>
                        </a:cubicBezTo>
                        <a:close/>
                        <a:moveTo>
                          <a:pt x="48015" y="144171"/>
                        </a:moveTo>
                        <a:cubicBezTo>
                          <a:pt x="63592" y="144171"/>
                          <a:pt x="75489" y="138009"/>
                          <a:pt x="83704" y="125686"/>
                        </a:cubicBezTo>
                        <a:cubicBezTo>
                          <a:pt x="91919" y="113383"/>
                          <a:pt x="96027" y="95514"/>
                          <a:pt x="96027" y="72078"/>
                        </a:cubicBezTo>
                        <a:cubicBezTo>
                          <a:pt x="96027" y="48703"/>
                          <a:pt x="91919" y="30853"/>
                          <a:pt x="83704" y="18530"/>
                        </a:cubicBezTo>
                        <a:cubicBezTo>
                          <a:pt x="75489" y="6227"/>
                          <a:pt x="63592" y="75"/>
                          <a:pt x="48015" y="75"/>
                        </a:cubicBezTo>
                        <a:cubicBezTo>
                          <a:pt x="32458" y="75"/>
                          <a:pt x="20571" y="6227"/>
                          <a:pt x="12356" y="18530"/>
                        </a:cubicBezTo>
                        <a:cubicBezTo>
                          <a:pt x="4141" y="30853"/>
                          <a:pt x="33" y="48703"/>
                          <a:pt x="33" y="72078"/>
                        </a:cubicBezTo>
                        <a:cubicBezTo>
                          <a:pt x="33" y="95514"/>
                          <a:pt x="4141" y="113383"/>
                          <a:pt x="12356" y="125686"/>
                        </a:cubicBezTo>
                        <a:cubicBezTo>
                          <a:pt x="20571" y="138009"/>
                          <a:pt x="32458" y="144171"/>
                          <a:pt x="48015" y="144171"/>
                        </a:cubicBezTo>
                        <a:close/>
                      </a:path>
                    </a:pathLst>
                  </a:custGeom>
                  <a:solidFill>
                    <a:srgbClr val="000000"/>
                  </a:solidFill>
                  <a:ln w="1905" cap="flat">
                    <a:noFill/>
                    <a:prstDash val="solid"/>
                    <a:round/>
                  </a:ln>
                </p:spPr>
                <p:txBody>
                  <a:bodyPr rtlCol="0" anchor="ctr"/>
                  <a:lstStyle/>
                  <a:p>
                    <a:endParaRPr lang="en-US"/>
                  </a:p>
                </p:txBody>
              </p:sp>
            </p:grpSp>
            <p:grpSp>
              <p:nvGrpSpPr>
                <p:cNvPr id="189" name="Graphic 75">
                  <a:extLst>
                    <a:ext uri="{FF2B5EF4-FFF2-40B4-BE49-F238E27FC236}">
                      <a16:creationId xmlns:a16="http://schemas.microsoft.com/office/drawing/2014/main" id="{0639942C-1A22-4BC0-97E3-1FB524BF6068}"/>
                    </a:ext>
                  </a:extLst>
                </p:cNvPr>
                <p:cNvGrpSpPr/>
                <p:nvPr/>
              </p:nvGrpSpPr>
              <p:grpSpPr>
                <a:xfrm>
                  <a:off x="6455698" y="2827226"/>
                  <a:ext cx="215797" cy="280800"/>
                  <a:chOff x="6455698" y="2827226"/>
                  <a:chExt cx="215797" cy="280800"/>
                </a:xfrm>
                <a:solidFill>
                  <a:srgbClr val="000000"/>
                </a:solidFill>
              </p:grpSpPr>
              <p:sp>
                <p:nvSpPr>
                  <p:cNvPr id="190" name="Freeform: Shape 189">
                    <a:extLst>
                      <a:ext uri="{FF2B5EF4-FFF2-40B4-BE49-F238E27FC236}">
                        <a16:creationId xmlns:a16="http://schemas.microsoft.com/office/drawing/2014/main" id="{E0996192-1436-4315-9015-AC32BABBFC63}"/>
                      </a:ext>
                    </a:extLst>
                  </p:cNvPr>
                  <p:cNvSpPr/>
                  <p:nvPr/>
                </p:nvSpPr>
                <p:spPr>
                  <a:xfrm>
                    <a:off x="6562953" y="2827226"/>
                    <a:ext cx="19050" cy="66675"/>
                  </a:xfrm>
                  <a:custGeom>
                    <a:avLst/>
                    <a:gdLst>
                      <a:gd name="connsiteX0" fmla="*/ 137 w 19050"/>
                      <a:gd name="connsiteY0" fmla="*/ 101 h 66675"/>
                      <a:gd name="connsiteX1" fmla="*/ 137 w 19050"/>
                      <a:gd name="connsiteY1" fmla="*/ 66776 h 66675"/>
                    </a:gdLst>
                    <a:ahLst/>
                    <a:cxnLst>
                      <a:cxn ang="0">
                        <a:pos x="connsiteX0" y="connsiteY0"/>
                      </a:cxn>
                      <a:cxn ang="0">
                        <a:pos x="connsiteX1" y="connsiteY1"/>
                      </a:cxn>
                    </a:cxnLst>
                    <a:rect l="l" t="t" r="r" b="b"/>
                    <a:pathLst>
                      <a:path w="19050" h="66675">
                        <a:moveTo>
                          <a:pt x="137" y="101"/>
                        </a:moveTo>
                        <a:lnTo>
                          <a:pt x="137" y="66776"/>
                        </a:lnTo>
                      </a:path>
                    </a:pathLst>
                  </a:custGeom>
                  <a:solidFill>
                    <a:srgbClr val="000000"/>
                  </a:solidFill>
                  <a:ln w="15240" cap="flat">
                    <a:solidFill>
                      <a:srgbClr val="000000"/>
                    </a:solidFill>
                    <a:prstDash val="solid"/>
                    <a:round/>
                  </a:ln>
                </p:spPr>
                <p:txBody>
                  <a:bodyPr rtlCol="0" anchor="ctr"/>
                  <a:lstStyle/>
                  <a:p>
                    <a:endParaRPr lang="en-US"/>
                  </a:p>
                </p:txBody>
              </p:sp>
              <p:grpSp>
                <p:nvGrpSpPr>
                  <p:cNvPr id="191" name="Graphic 75">
                    <a:extLst>
                      <a:ext uri="{FF2B5EF4-FFF2-40B4-BE49-F238E27FC236}">
                        <a16:creationId xmlns:a16="http://schemas.microsoft.com/office/drawing/2014/main" id="{0639942C-1A22-4BC0-97E3-1FB524BF6068}"/>
                      </a:ext>
                    </a:extLst>
                  </p:cNvPr>
                  <p:cNvGrpSpPr/>
                  <p:nvPr/>
                </p:nvGrpSpPr>
                <p:grpSpPr>
                  <a:xfrm>
                    <a:off x="6455698" y="2963931"/>
                    <a:ext cx="215797" cy="144095"/>
                    <a:chOff x="6455698" y="2963931"/>
                    <a:chExt cx="215797" cy="144095"/>
                  </a:xfrm>
                  <a:solidFill>
                    <a:srgbClr val="000000"/>
                  </a:solidFill>
                </p:grpSpPr>
                <p:sp>
                  <p:nvSpPr>
                    <p:cNvPr id="192" name="Freeform: Shape 191">
                      <a:extLst>
                        <a:ext uri="{FF2B5EF4-FFF2-40B4-BE49-F238E27FC236}">
                          <a16:creationId xmlns:a16="http://schemas.microsoft.com/office/drawing/2014/main" id="{065A738E-CA9F-431C-9AD1-BD8F70A9BA40}"/>
                        </a:ext>
                      </a:extLst>
                    </p:cNvPr>
                    <p:cNvSpPr/>
                    <p:nvPr/>
                  </p:nvSpPr>
                  <p:spPr>
                    <a:xfrm flipV="1">
                      <a:off x="6455698" y="2963931"/>
                      <a:ext cx="88165" cy="141386"/>
                    </a:xfrm>
                    <a:custGeom>
                      <a:avLst/>
                      <a:gdLst>
                        <a:gd name="connsiteX0" fmla="*/ 22695 w 88165"/>
                        <a:gd name="connsiteY0" fmla="*/ 15880 h 141386"/>
                        <a:gd name="connsiteX1" fmla="*/ 88269 w 88165"/>
                        <a:gd name="connsiteY1" fmla="*/ 15880 h 141386"/>
                        <a:gd name="connsiteX2" fmla="*/ 88269 w 88165"/>
                        <a:gd name="connsiteY2" fmla="*/ 75 h 141386"/>
                        <a:gd name="connsiteX3" fmla="*/ 103 w 88165"/>
                        <a:gd name="connsiteY3" fmla="*/ 75 h 141386"/>
                        <a:gd name="connsiteX4" fmla="*/ 103 w 88165"/>
                        <a:gd name="connsiteY4" fmla="*/ 15880 h 141386"/>
                        <a:gd name="connsiteX5" fmla="*/ 29243 w 88165"/>
                        <a:gd name="connsiteY5" fmla="*/ 45586 h 141386"/>
                        <a:gd name="connsiteX6" fmla="*/ 52460 w 88165"/>
                        <a:gd name="connsiteY6" fmla="*/ 69667 h 141386"/>
                        <a:gd name="connsiteX7" fmla="*/ 65051 w 88165"/>
                        <a:gd name="connsiteY7" fmla="*/ 86812 h 141386"/>
                        <a:gd name="connsiteX8" fmla="*/ 68653 w 88165"/>
                        <a:gd name="connsiteY8" fmla="*/ 100623 h 141386"/>
                        <a:gd name="connsiteX9" fmla="*/ 60884 w 88165"/>
                        <a:gd name="connsiteY9" fmla="*/ 118661 h 141386"/>
                        <a:gd name="connsiteX10" fmla="*/ 40644 w 88165"/>
                        <a:gd name="connsiteY10" fmla="*/ 125656 h 141386"/>
                        <a:gd name="connsiteX11" fmla="*/ 21980 w 88165"/>
                        <a:gd name="connsiteY11" fmla="*/ 122590 h 141386"/>
                        <a:gd name="connsiteX12" fmla="*/ 1025 w 88165"/>
                        <a:gd name="connsiteY12" fmla="*/ 113273 h 141386"/>
                        <a:gd name="connsiteX13" fmla="*/ 1025 w 88165"/>
                        <a:gd name="connsiteY13" fmla="*/ 132264 h 141386"/>
                        <a:gd name="connsiteX14" fmla="*/ 22219 w 88165"/>
                        <a:gd name="connsiteY14" fmla="*/ 139140 h 141386"/>
                        <a:gd name="connsiteX15" fmla="*/ 40286 w 88165"/>
                        <a:gd name="connsiteY15" fmla="*/ 141461 h 141386"/>
                        <a:gd name="connsiteX16" fmla="*/ 74695 w 88165"/>
                        <a:gd name="connsiteY16" fmla="*/ 130656 h 141386"/>
                        <a:gd name="connsiteX17" fmla="*/ 87524 w 88165"/>
                        <a:gd name="connsiteY17" fmla="*/ 101843 h 141386"/>
                        <a:gd name="connsiteX18" fmla="*/ 84310 w 88165"/>
                        <a:gd name="connsiteY18" fmla="*/ 85591 h 141386"/>
                        <a:gd name="connsiteX19" fmla="*/ 72641 w 88165"/>
                        <a:gd name="connsiteY19" fmla="*/ 67523 h 141386"/>
                        <a:gd name="connsiteX20" fmla="*/ 57848 w 88165"/>
                        <a:gd name="connsiteY20" fmla="*/ 51926 h 141386"/>
                        <a:gd name="connsiteX21" fmla="*/ 22695 w 88165"/>
                        <a:gd name="connsiteY21" fmla="*/ 15880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695" y="15880"/>
                          </a:moveTo>
                          <a:lnTo>
                            <a:pt x="88269" y="15880"/>
                          </a:lnTo>
                          <a:lnTo>
                            <a:pt x="88269" y="75"/>
                          </a:lnTo>
                          <a:lnTo>
                            <a:pt x="103" y="75"/>
                          </a:lnTo>
                          <a:lnTo>
                            <a:pt x="103" y="15880"/>
                          </a:lnTo>
                          <a:cubicBezTo>
                            <a:pt x="7227" y="23262"/>
                            <a:pt x="16940" y="33164"/>
                            <a:pt x="29243" y="45586"/>
                          </a:cubicBezTo>
                          <a:cubicBezTo>
                            <a:pt x="41566" y="58028"/>
                            <a:pt x="49305" y="66055"/>
                            <a:pt x="52460" y="69667"/>
                          </a:cubicBezTo>
                          <a:cubicBezTo>
                            <a:pt x="58473" y="76413"/>
                            <a:pt x="62670" y="82128"/>
                            <a:pt x="65051" y="86812"/>
                          </a:cubicBezTo>
                          <a:cubicBezTo>
                            <a:pt x="67452" y="91495"/>
                            <a:pt x="68653" y="96098"/>
                            <a:pt x="68653" y="100623"/>
                          </a:cubicBezTo>
                          <a:cubicBezTo>
                            <a:pt x="68653" y="108005"/>
                            <a:pt x="66063" y="114017"/>
                            <a:pt x="60884" y="118661"/>
                          </a:cubicBezTo>
                          <a:cubicBezTo>
                            <a:pt x="55705" y="123324"/>
                            <a:pt x="48958" y="125656"/>
                            <a:pt x="40644" y="125656"/>
                          </a:cubicBezTo>
                          <a:cubicBezTo>
                            <a:pt x="34750" y="125656"/>
                            <a:pt x="28529" y="124634"/>
                            <a:pt x="21980" y="122590"/>
                          </a:cubicBezTo>
                          <a:cubicBezTo>
                            <a:pt x="15452" y="120546"/>
                            <a:pt x="8467" y="117440"/>
                            <a:pt x="1025" y="113273"/>
                          </a:cubicBezTo>
                          <a:lnTo>
                            <a:pt x="1025" y="132264"/>
                          </a:lnTo>
                          <a:cubicBezTo>
                            <a:pt x="8586" y="135300"/>
                            <a:pt x="15650" y="137592"/>
                            <a:pt x="22219" y="139140"/>
                          </a:cubicBezTo>
                          <a:cubicBezTo>
                            <a:pt x="28807" y="140687"/>
                            <a:pt x="34829" y="141461"/>
                            <a:pt x="40286" y="141461"/>
                          </a:cubicBezTo>
                          <a:cubicBezTo>
                            <a:pt x="54673" y="141461"/>
                            <a:pt x="66143" y="137860"/>
                            <a:pt x="74695" y="130656"/>
                          </a:cubicBezTo>
                          <a:cubicBezTo>
                            <a:pt x="83248" y="123473"/>
                            <a:pt x="87524" y="113869"/>
                            <a:pt x="87524" y="101843"/>
                          </a:cubicBezTo>
                          <a:cubicBezTo>
                            <a:pt x="87524" y="96128"/>
                            <a:pt x="86453" y="90711"/>
                            <a:pt x="84310" y="85591"/>
                          </a:cubicBezTo>
                          <a:cubicBezTo>
                            <a:pt x="82186" y="80491"/>
                            <a:pt x="78297" y="74469"/>
                            <a:pt x="72641" y="67523"/>
                          </a:cubicBezTo>
                          <a:cubicBezTo>
                            <a:pt x="71094" y="65718"/>
                            <a:pt x="66163" y="60519"/>
                            <a:pt x="57848" y="51926"/>
                          </a:cubicBezTo>
                          <a:cubicBezTo>
                            <a:pt x="49553" y="43334"/>
                            <a:pt x="37836" y="31318"/>
                            <a:pt x="22695" y="15880"/>
                          </a:cubicBezTo>
                          <a:close/>
                        </a:path>
                      </a:pathLst>
                    </a:custGeom>
                    <a:solidFill>
                      <a:srgbClr val="000000"/>
                    </a:solidFill>
                    <a:ln w="1905" cap="flat">
                      <a:noFill/>
                      <a:prstDash val="solid"/>
                      <a:round/>
                    </a:ln>
                  </p:spPr>
                  <p:txBody>
                    <a:bodyPr rtlCol="0" anchor="ctr"/>
                    <a:lstStyle/>
                    <a:p>
                      <a:endParaRPr lang="en-US"/>
                    </a:p>
                  </p:txBody>
                </p:sp>
                <p:sp>
                  <p:nvSpPr>
                    <p:cNvPr id="193" name="Freeform: Shape 192">
                      <a:extLst>
                        <a:ext uri="{FF2B5EF4-FFF2-40B4-BE49-F238E27FC236}">
                          <a16:creationId xmlns:a16="http://schemas.microsoft.com/office/drawing/2014/main" id="{A7F45852-1501-4655-A060-49D78C2908A2}"/>
                        </a:ext>
                      </a:extLst>
                    </p:cNvPr>
                    <p:cNvSpPr/>
                    <p:nvPr/>
                  </p:nvSpPr>
                  <p:spPr>
                    <a:xfrm flipV="1">
                      <a:off x="6575501" y="2963931"/>
                      <a:ext cx="95994" cy="144095"/>
                    </a:xfrm>
                    <a:custGeom>
                      <a:avLst/>
                      <a:gdLst>
                        <a:gd name="connsiteX0" fmla="*/ 48090 w 95994"/>
                        <a:gd name="connsiteY0" fmla="*/ 129288 h 144095"/>
                        <a:gd name="connsiteX1" fmla="*/ 26272 w 95994"/>
                        <a:gd name="connsiteY1" fmla="*/ 115000 h 144095"/>
                        <a:gd name="connsiteX2" fmla="*/ 18979 w 95994"/>
                        <a:gd name="connsiteY2" fmla="*/ 72078 h 144095"/>
                        <a:gd name="connsiteX3" fmla="*/ 26272 w 95994"/>
                        <a:gd name="connsiteY3" fmla="*/ 29246 h 144095"/>
                        <a:gd name="connsiteX4" fmla="*/ 48090 w 95994"/>
                        <a:gd name="connsiteY4" fmla="*/ 14958 h 144095"/>
                        <a:gd name="connsiteX5" fmla="*/ 69997 w 95994"/>
                        <a:gd name="connsiteY5" fmla="*/ 29246 h 144095"/>
                        <a:gd name="connsiteX6" fmla="*/ 77320 w 95994"/>
                        <a:gd name="connsiteY6" fmla="*/ 72078 h 144095"/>
                        <a:gd name="connsiteX7" fmla="*/ 69997 w 95994"/>
                        <a:gd name="connsiteY7" fmla="*/ 115000 h 144095"/>
                        <a:gd name="connsiteX8" fmla="*/ 48090 w 95994"/>
                        <a:gd name="connsiteY8" fmla="*/ 129288 h 144095"/>
                        <a:gd name="connsiteX9" fmla="*/ 48090 w 95994"/>
                        <a:gd name="connsiteY9" fmla="*/ 144171 h 144095"/>
                        <a:gd name="connsiteX10" fmla="*/ 83779 w 95994"/>
                        <a:gd name="connsiteY10" fmla="*/ 125686 h 144095"/>
                        <a:gd name="connsiteX11" fmla="*/ 96102 w 95994"/>
                        <a:gd name="connsiteY11" fmla="*/ 72078 h 144095"/>
                        <a:gd name="connsiteX12" fmla="*/ 83779 w 95994"/>
                        <a:gd name="connsiteY12" fmla="*/ 18530 h 144095"/>
                        <a:gd name="connsiteX13" fmla="*/ 48090 w 95994"/>
                        <a:gd name="connsiteY13" fmla="*/ 75 h 144095"/>
                        <a:gd name="connsiteX14" fmla="*/ 12431 w 95994"/>
                        <a:gd name="connsiteY14" fmla="*/ 18530 h 144095"/>
                        <a:gd name="connsiteX15" fmla="*/ 108 w 95994"/>
                        <a:gd name="connsiteY15" fmla="*/ 72078 h 144095"/>
                        <a:gd name="connsiteX16" fmla="*/ 12431 w 95994"/>
                        <a:gd name="connsiteY16" fmla="*/ 125686 h 144095"/>
                        <a:gd name="connsiteX17" fmla="*/ 48090 w 95994"/>
                        <a:gd name="connsiteY17" fmla="*/ 144171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90" y="129288"/>
                          </a:moveTo>
                          <a:cubicBezTo>
                            <a:pt x="38426" y="129288"/>
                            <a:pt x="31153" y="124525"/>
                            <a:pt x="26272" y="115000"/>
                          </a:cubicBezTo>
                          <a:cubicBezTo>
                            <a:pt x="21410" y="105495"/>
                            <a:pt x="18979" y="91188"/>
                            <a:pt x="18979" y="72078"/>
                          </a:cubicBezTo>
                          <a:cubicBezTo>
                            <a:pt x="18979" y="53048"/>
                            <a:pt x="21410" y="38771"/>
                            <a:pt x="26272" y="29246"/>
                          </a:cubicBezTo>
                          <a:cubicBezTo>
                            <a:pt x="31153" y="19721"/>
                            <a:pt x="38426" y="14958"/>
                            <a:pt x="48090" y="14958"/>
                          </a:cubicBezTo>
                          <a:cubicBezTo>
                            <a:pt x="57833" y="14958"/>
                            <a:pt x="65136" y="19721"/>
                            <a:pt x="69997" y="29246"/>
                          </a:cubicBezTo>
                          <a:cubicBezTo>
                            <a:pt x="74879" y="38771"/>
                            <a:pt x="77320" y="53048"/>
                            <a:pt x="77320" y="72078"/>
                          </a:cubicBezTo>
                          <a:cubicBezTo>
                            <a:pt x="77320" y="91188"/>
                            <a:pt x="74879" y="105495"/>
                            <a:pt x="69997" y="115000"/>
                          </a:cubicBezTo>
                          <a:cubicBezTo>
                            <a:pt x="65136" y="124525"/>
                            <a:pt x="57833" y="129288"/>
                            <a:pt x="48090" y="129288"/>
                          </a:cubicBezTo>
                          <a:close/>
                          <a:moveTo>
                            <a:pt x="48090" y="144171"/>
                          </a:moveTo>
                          <a:cubicBezTo>
                            <a:pt x="63667" y="144171"/>
                            <a:pt x="75564" y="138009"/>
                            <a:pt x="83779" y="125686"/>
                          </a:cubicBezTo>
                          <a:cubicBezTo>
                            <a:pt x="91994" y="113383"/>
                            <a:pt x="96102" y="95514"/>
                            <a:pt x="96102" y="72078"/>
                          </a:cubicBezTo>
                          <a:cubicBezTo>
                            <a:pt x="96102" y="48703"/>
                            <a:pt x="91994" y="30853"/>
                            <a:pt x="83779" y="18530"/>
                          </a:cubicBezTo>
                          <a:cubicBezTo>
                            <a:pt x="75564" y="6227"/>
                            <a:pt x="63667" y="75"/>
                            <a:pt x="48090" y="75"/>
                          </a:cubicBezTo>
                          <a:cubicBezTo>
                            <a:pt x="32533" y="75"/>
                            <a:pt x="20646" y="6227"/>
                            <a:pt x="12431" y="18530"/>
                          </a:cubicBezTo>
                          <a:cubicBezTo>
                            <a:pt x="4216" y="30853"/>
                            <a:pt x="108" y="48703"/>
                            <a:pt x="108" y="72078"/>
                          </a:cubicBezTo>
                          <a:cubicBezTo>
                            <a:pt x="108" y="95514"/>
                            <a:pt x="4216" y="113383"/>
                            <a:pt x="12431" y="125686"/>
                          </a:cubicBezTo>
                          <a:cubicBezTo>
                            <a:pt x="20646" y="138009"/>
                            <a:pt x="32533" y="144171"/>
                            <a:pt x="48090" y="144171"/>
                          </a:cubicBezTo>
                          <a:close/>
                        </a:path>
                      </a:pathLst>
                    </a:custGeom>
                    <a:solidFill>
                      <a:srgbClr val="000000"/>
                    </a:solidFill>
                    <a:ln w="1905" cap="flat">
                      <a:noFill/>
                      <a:prstDash val="solid"/>
                      <a:round/>
                    </a:ln>
                  </p:spPr>
                  <p:txBody>
                    <a:bodyPr rtlCol="0" anchor="ctr"/>
                    <a:lstStyle/>
                    <a:p>
                      <a:endParaRPr lang="en-US"/>
                    </a:p>
                  </p:txBody>
                </p:sp>
              </p:grpSp>
            </p:grpSp>
            <p:grpSp>
              <p:nvGrpSpPr>
                <p:cNvPr id="194" name="Graphic 75">
                  <a:extLst>
                    <a:ext uri="{FF2B5EF4-FFF2-40B4-BE49-F238E27FC236}">
                      <a16:creationId xmlns:a16="http://schemas.microsoft.com/office/drawing/2014/main" id="{0639942C-1A22-4BC0-97E3-1FB524BF6068}"/>
                    </a:ext>
                  </a:extLst>
                </p:cNvPr>
                <p:cNvGrpSpPr/>
                <p:nvPr/>
              </p:nvGrpSpPr>
              <p:grpSpPr>
                <a:xfrm>
                  <a:off x="7817187" y="2827226"/>
                  <a:ext cx="220440" cy="280800"/>
                  <a:chOff x="7817187" y="2827226"/>
                  <a:chExt cx="220440" cy="280800"/>
                </a:xfrm>
                <a:solidFill>
                  <a:srgbClr val="000000"/>
                </a:solidFill>
              </p:grpSpPr>
              <p:sp>
                <p:nvSpPr>
                  <p:cNvPr id="195" name="Freeform: Shape 194">
                    <a:extLst>
                      <a:ext uri="{FF2B5EF4-FFF2-40B4-BE49-F238E27FC236}">
                        <a16:creationId xmlns:a16="http://schemas.microsoft.com/office/drawing/2014/main" id="{7FE92648-B1AD-4A98-B9FF-470E4074F042}"/>
                      </a:ext>
                    </a:extLst>
                  </p:cNvPr>
                  <p:cNvSpPr/>
                  <p:nvPr/>
                </p:nvSpPr>
                <p:spPr>
                  <a:xfrm>
                    <a:off x="7929067" y="2827226"/>
                    <a:ext cx="19050" cy="66675"/>
                  </a:xfrm>
                  <a:custGeom>
                    <a:avLst/>
                    <a:gdLst>
                      <a:gd name="connsiteX0" fmla="*/ 208 w 19050"/>
                      <a:gd name="connsiteY0" fmla="*/ 101 h 66675"/>
                      <a:gd name="connsiteX1" fmla="*/ 208 w 19050"/>
                      <a:gd name="connsiteY1" fmla="*/ 66776 h 66675"/>
                    </a:gdLst>
                    <a:ahLst/>
                    <a:cxnLst>
                      <a:cxn ang="0">
                        <a:pos x="connsiteX0" y="connsiteY0"/>
                      </a:cxn>
                      <a:cxn ang="0">
                        <a:pos x="connsiteX1" y="connsiteY1"/>
                      </a:cxn>
                    </a:cxnLst>
                    <a:rect l="l" t="t" r="r" b="b"/>
                    <a:pathLst>
                      <a:path w="19050" h="66675">
                        <a:moveTo>
                          <a:pt x="208" y="101"/>
                        </a:moveTo>
                        <a:lnTo>
                          <a:pt x="208" y="66776"/>
                        </a:lnTo>
                      </a:path>
                    </a:pathLst>
                  </a:custGeom>
                  <a:solidFill>
                    <a:srgbClr val="000000"/>
                  </a:solidFill>
                  <a:ln w="15240" cap="flat">
                    <a:solidFill>
                      <a:srgbClr val="000000"/>
                    </a:solidFill>
                    <a:prstDash val="solid"/>
                    <a:round/>
                  </a:ln>
                </p:spPr>
                <p:txBody>
                  <a:bodyPr rtlCol="0" anchor="ctr"/>
                  <a:lstStyle/>
                  <a:p>
                    <a:endParaRPr lang="en-US"/>
                  </a:p>
                </p:txBody>
              </p:sp>
              <p:grpSp>
                <p:nvGrpSpPr>
                  <p:cNvPr id="196" name="Graphic 75">
                    <a:extLst>
                      <a:ext uri="{FF2B5EF4-FFF2-40B4-BE49-F238E27FC236}">
                        <a16:creationId xmlns:a16="http://schemas.microsoft.com/office/drawing/2014/main" id="{0639942C-1A22-4BC0-97E3-1FB524BF6068}"/>
                      </a:ext>
                    </a:extLst>
                  </p:cNvPr>
                  <p:cNvGrpSpPr/>
                  <p:nvPr/>
                </p:nvGrpSpPr>
                <p:grpSpPr>
                  <a:xfrm>
                    <a:off x="7817187" y="2963931"/>
                    <a:ext cx="220440" cy="144095"/>
                    <a:chOff x="7817187" y="2963931"/>
                    <a:chExt cx="220440" cy="144095"/>
                  </a:xfrm>
                  <a:solidFill>
                    <a:srgbClr val="000000"/>
                  </a:solidFill>
                </p:grpSpPr>
                <p:sp>
                  <p:nvSpPr>
                    <p:cNvPr id="197" name="Freeform: Shape 196">
                      <a:extLst>
                        <a:ext uri="{FF2B5EF4-FFF2-40B4-BE49-F238E27FC236}">
                          <a16:creationId xmlns:a16="http://schemas.microsoft.com/office/drawing/2014/main" id="{6F69FB6A-4EF9-4EEF-BE3F-189876E132F7}"/>
                        </a:ext>
                      </a:extLst>
                    </p:cNvPr>
                    <p:cNvSpPr/>
                    <p:nvPr/>
                  </p:nvSpPr>
                  <p:spPr>
                    <a:xfrm flipV="1">
                      <a:off x="7817187" y="2966431"/>
                      <a:ext cx="101203" cy="138886"/>
                    </a:xfrm>
                    <a:custGeom>
                      <a:avLst/>
                      <a:gdLst>
                        <a:gd name="connsiteX0" fmla="*/ 62860 w 101203"/>
                        <a:gd name="connsiteY0" fmla="*/ 122591 h 138886"/>
                        <a:gd name="connsiteX1" fmla="*/ 15414 w 101203"/>
                        <a:gd name="connsiteY1" fmla="*/ 48444 h 138886"/>
                        <a:gd name="connsiteX2" fmla="*/ 62860 w 101203"/>
                        <a:gd name="connsiteY2" fmla="*/ 48444 h 138886"/>
                        <a:gd name="connsiteX3" fmla="*/ 57919 w 101203"/>
                        <a:gd name="connsiteY3" fmla="*/ 138962 h 138886"/>
                        <a:gd name="connsiteX4" fmla="*/ 81553 w 101203"/>
                        <a:gd name="connsiteY4" fmla="*/ 138962 h 138886"/>
                        <a:gd name="connsiteX5" fmla="*/ 81553 w 101203"/>
                        <a:gd name="connsiteY5" fmla="*/ 48444 h 138886"/>
                        <a:gd name="connsiteX6" fmla="*/ 101377 w 101203"/>
                        <a:gd name="connsiteY6" fmla="*/ 48444 h 138886"/>
                        <a:gd name="connsiteX7" fmla="*/ 101377 w 101203"/>
                        <a:gd name="connsiteY7" fmla="*/ 32817 h 138886"/>
                        <a:gd name="connsiteX8" fmla="*/ 81553 w 101203"/>
                        <a:gd name="connsiteY8" fmla="*/ 32817 h 138886"/>
                        <a:gd name="connsiteX9" fmla="*/ 81553 w 101203"/>
                        <a:gd name="connsiteY9" fmla="*/ 75 h 138886"/>
                        <a:gd name="connsiteX10" fmla="*/ 62860 w 101203"/>
                        <a:gd name="connsiteY10" fmla="*/ 75 h 138886"/>
                        <a:gd name="connsiteX11" fmla="*/ 62860 w 101203"/>
                        <a:gd name="connsiteY11" fmla="*/ 32817 h 138886"/>
                        <a:gd name="connsiteX12" fmla="*/ 174 w 101203"/>
                        <a:gd name="connsiteY12" fmla="*/ 32817 h 138886"/>
                        <a:gd name="connsiteX13" fmla="*/ 174 w 101203"/>
                        <a:gd name="connsiteY13" fmla="*/ 5094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03" h="138886">
                          <a:moveTo>
                            <a:pt x="62860" y="122591"/>
                          </a:moveTo>
                          <a:lnTo>
                            <a:pt x="15414" y="48444"/>
                          </a:lnTo>
                          <a:lnTo>
                            <a:pt x="62860" y="48444"/>
                          </a:lnTo>
                          <a:close/>
                          <a:moveTo>
                            <a:pt x="57919" y="138962"/>
                          </a:moveTo>
                          <a:lnTo>
                            <a:pt x="81553" y="138962"/>
                          </a:lnTo>
                          <a:lnTo>
                            <a:pt x="81553" y="48444"/>
                          </a:lnTo>
                          <a:lnTo>
                            <a:pt x="101377" y="48444"/>
                          </a:lnTo>
                          <a:lnTo>
                            <a:pt x="101377" y="32817"/>
                          </a:lnTo>
                          <a:lnTo>
                            <a:pt x="81553" y="32817"/>
                          </a:lnTo>
                          <a:lnTo>
                            <a:pt x="81553" y="75"/>
                          </a:lnTo>
                          <a:lnTo>
                            <a:pt x="62860" y="75"/>
                          </a:lnTo>
                          <a:lnTo>
                            <a:pt x="62860" y="32817"/>
                          </a:lnTo>
                          <a:lnTo>
                            <a:pt x="174" y="32817"/>
                          </a:lnTo>
                          <a:lnTo>
                            <a:pt x="174" y="50945"/>
                          </a:lnTo>
                          <a:close/>
                        </a:path>
                      </a:pathLst>
                    </a:custGeom>
                    <a:solidFill>
                      <a:srgbClr val="000000"/>
                    </a:solidFill>
                    <a:ln w="1905" cap="flat">
                      <a:noFill/>
                      <a:prstDash val="solid"/>
                      <a:round/>
                    </a:ln>
                  </p:spPr>
                  <p:txBody>
                    <a:bodyPr rtlCol="0" anchor="ctr"/>
                    <a:lstStyle/>
                    <a:p>
                      <a:endParaRPr lang="en-US"/>
                    </a:p>
                  </p:txBody>
                </p:sp>
                <p:sp>
                  <p:nvSpPr>
                    <p:cNvPr id="198" name="Freeform: Shape 197">
                      <a:extLst>
                        <a:ext uri="{FF2B5EF4-FFF2-40B4-BE49-F238E27FC236}">
                          <a16:creationId xmlns:a16="http://schemas.microsoft.com/office/drawing/2014/main" id="{5CFEB58D-3B4B-4D9C-9FC8-4692B79A1155}"/>
                        </a:ext>
                      </a:extLst>
                    </p:cNvPr>
                    <p:cNvSpPr/>
                    <p:nvPr/>
                  </p:nvSpPr>
                  <p:spPr>
                    <a:xfrm flipV="1">
                      <a:off x="7941634" y="2963931"/>
                      <a:ext cx="95994" cy="144095"/>
                    </a:xfrm>
                    <a:custGeom>
                      <a:avLst/>
                      <a:gdLst>
                        <a:gd name="connsiteX0" fmla="*/ 48162 w 95994"/>
                        <a:gd name="connsiteY0" fmla="*/ 129288 h 144095"/>
                        <a:gd name="connsiteX1" fmla="*/ 26344 w 95994"/>
                        <a:gd name="connsiteY1" fmla="*/ 115000 h 144095"/>
                        <a:gd name="connsiteX2" fmla="*/ 19051 w 95994"/>
                        <a:gd name="connsiteY2" fmla="*/ 72078 h 144095"/>
                        <a:gd name="connsiteX3" fmla="*/ 26344 w 95994"/>
                        <a:gd name="connsiteY3" fmla="*/ 29246 h 144095"/>
                        <a:gd name="connsiteX4" fmla="*/ 48162 w 95994"/>
                        <a:gd name="connsiteY4" fmla="*/ 14958 h 144095"/>
                        <a:gd name="connsiteX5" fmla="*/ 70069 w 95994"/>
                        <a:gd name="connsiteY5" fmla="*/ 29246 h 144095"/>
                        <a:gd name="connsiteX6" fmla="*/ 77392 w 95994"/>
                        <a:gd name="connsiteY6" fmla="*/ 72078 h 144095"/>
                        <a:gd name="connsiteX7" fmla="*/ 70069 w 95994"/>
                        <a:gd name="connsiteY7" fmla="*/ 115000 h 144095"/>
                        <a:gd name="connsiteX8" fmla="*/ 48162 w 95994"/>
                        <a:gd name="connsiteY8" fmla="*/ 129288 h 144095"/>
                        <a:gd name="connsiteX9" fmla="*/ 48162 w 95994"/>
                        <a:gd name="connsiteY9" fmla="*/ 144171 h 144095"/>
                        <a:gd name="connsiteX10" fmla="*/ 83851 w 95994"/>
                        <a:gd name="connsiteY10" fmla="*/ 125686 h 144095"/>
                        <a:gd name="connsiteX11" fmla="*/ 96174 w 95994"/>
                        <a:gd name="connsiteY11" fmla="*/ 72078 h 144095"/>
                        <a:gd name="connsiteX12" fmla="*/ 83851 w 95994"/>
                        <a:gd name="connsiteY12" fmla="*/ 18530 h 144095"/>
                        <a:gd name="connsiteX13" fmla="*/ 48162 w 95994"/>
                        <a:gd name="connsiteY13" fmla="*/ 75 h 144095"/>
                        <a:gd name="connsiteX14" fmla="*/ 12503 w 95994"/>
                        <a:gd name="connsiteY14" fmla="*/ 18530 h 144095"/>
                        <a:gd name="connsiteX15" fmla="*/ 180 w 95994"/>
                        <a:gd name="connsiteY15" fmla="*/ 72078 h 144095"/>
                        <a:gd name="connsiteX16" fmla="*/ 12503 w 95994"/>
                        <a:gd name="connsiteY16" fmla="*/ 125686 h 144095"/>
                        <a:gd name="connsiteX17" fmla="*/ 48162 w 95994"/>
                        <a:gd name="connsiteY17" fmla="*/ 144171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162" y="129288"/>
                          </a:moveTo>
                          <a:cubicBezTo>
                            <a:pt x="38498" y="129288"/>
                            <a:pt x="31225" y="124525"/>
                            <a:pt x="26344" y="115000"/>
                          </a:cubicBezTo>
                          <a:cubicBezTo>
                            <a:pt x="21482" y="105495"/>
                            <a:pt x="19051" y="91188"/>
                            <a:pt x="19051" y="72078"/>
                          </a:cubicBezTo>
                          <a:cubicBezTo>
                            <a:pt x="19051" y="53048"/>
                            <a:pt x="21482" y="38771"/>
                            <a:pt x="26344" y="29246"/>
                          </a:cubicBezTo>
                          <a:cubicBezTo>
                            <a:pt x="31225" y="19721"/>
                            <a:pt x="38498" y="14958"/>
                            <a:pt x="48162" y="14958"/>
                          </a:cubicBezTo>
                          <a:cubicBezTo>
                            <a:pt x="57905" y="14958"/>
                            <a:pt x="65208" y="19721"/>
                            <a:pt x="70069" y="29246"/>
                          </a:cubicBezTo>
                          <a:cubicBezTo>
                            <a:pt x="74951" y="38771"/>
                            <a:pt x="77392" y="53048"/>
                            <a:pt x="77392" y="72078"/>
                          </a:cubicBezTo>
                          <a:cubicBezTo>
                            <a:pt x="77392" y="91188"/>
                            <a:pt x="74951" y="105495"/>
                            <a:pt x="70069" y="115000"/>
                          </a:cubicBezTo>
                          <a:cubicBezTo>
                            <a:pt x="65208" y="124525"/>
                            <a:pt x="57905" y="129288"/>
                            <a:pt x="48162" y="129288"/>
                          </a:cubicBezTo>
                          <a:close/>
                          <a:moveTo>
                            <a:pt x="48162" y="144171"/>
                          </a:moveTo>
                          <a:cubicBezTo>
                            <a:pt x="63739" y="144171"/>
                            <a:pt x="75635" y="138009"/>
                            <a:pt x="83851" y="125686"/>
                          </a:cubicBezTo>
                          <a:cubicBezTo>
                            <a:pt x="92066" y="113383"/>
                            <a:pt x="96174" y="95514"/>
                            <a:pt x="96174" y="72078"/>
                          </a:cubicBezTo>
                          <a:cubicBezTo>
                            <a:pt x="96174" y="48703"/>
                            <a:pt x="92066" y="30853"/>
                            <a:pt x="83851" y="18530"/>
                          </a:cubicBezTo>
                          <a:cubicBezTo>
                            <a:pt x="75635" y="6227"/>
                            <a:pt x="63739" y="75"/>
                            <a:pt x="48162" y="75"/>
                          </a:cubicBezTo>
                          <a:cubicBezTo>
                            <a:pt x="32604" y="75"/>
                            <a:pt x="20718" y="6227"/>
                            <a:pt x="12503" y="18530"/>
                          </a:cubicBezTo>
                          <a:cubicBezTo>
                            <a:pt x="4287" y="30853"/>
                            <a:pt x="180" y="48703"/>
                            <a:pt x="180" y="72078"/>
                          </a:cubicBezTo>
                          <a:cubicBezTo>
                            <a:pt x="180" y="95514"/>
                            <a:pt x="4287" y="113383"/>
                            <a:pt x="12503" y="125686"/>
                          </a:cubicBezTo>
                          <a:cubicBezTo>
                            <a:pt x="20718" y="138009"/>
                            <a:pt x="32604" y="144171"/>
                            <a:pt x="48162" y="144171"/>
                          </a:cubicBezTo>
                          <a:close/>
                        </a:path>
                      </a:pathLst>
                    </a:custGeom>
                    <a:solidFill>
                      <a:srgbClr val="000000"/>
                    </a:solidFill>
                    <a:ln w="1905" cap="flat">
                      <a:noFill/>
                      <a:prstDash val="solid"/>
                      <a:round/>
                    </a:ln>
                  </p:spPr>
                  <p:txBody>
                    <a:bodyPr rtlCol="0" anchor="ctr"/>
                    <a:lstStyle/>
                    <a:p>
                      <a:endParaRPr lang="en-US"/>
                    </a:p>
                  </p:txBody>
                </p:sp>
              </p:grpSp>
            </p:grpSp>
            <p:grpSp>
              <p:nvGrpSpPr>
                <p:cNvPr id="199" name="Graphic 75">
                  <a:extLst>
                    <a:ext uri="{FF2B5EF4-FFF2-40B4-BE49-F238E27FC236}">
                      <a16:creationId xmlns:a16="http://schemas.microsoft.com/office/drawing/2014/main" id="{0639942C-1A22-4BC0-97E3-1FB524BF6068}"/>
                    </a:ext>
                  </a:extLst>
                </p:cNvPr>
                <p:cNvGrpSpPr/>
                <p:nvPr/>
              </p:nvGrpSpPr>
              <p:grpSpPr>
                <a:xfrm>
                  <a:off x="9187289" y="2827226"/>
                  <a:ext cx="216451" cy="280800"/>
                  <a:chOff x="9187289" y="2827226"/>
                  <a:chExt cx="216451" cy="280800"/>
                </a:xfrm>
                <a:solidFill>
                  <a:srgbClr val="000000"/>
                </a:solidFill>
              </p:grpSpPr>
              <p:sp>
                <p:nvSpPr>
                  <p:cNvPr id="200" name="Freeform: Shape 199">
                    <a:extLst>
                      <a:ext uri="{FF2B5EF4-FFF2-40B4-BE49-F238E27FC236}">
                        <a16:creationId xmlns:a16="http://schemas.microsoft.com/office/drawing/2014/main" id="{2A158D9B-2068-4EF8-AE10-AA73142F712D}"/>
                      </a:ext>
                    </a:extLst>
                  </p:cNvPr>
                  <p:cNvSpPr/>
                  <p:nvPr/>
                </p:nvSpPr>
                <p:spPr>
                  <a:xfrm>
                    <a:off x="9295180" y="2827226"/>
                    <a:ext cx="19050" cy="66675"/>
                  </a:xfrm>
                  <a:custGeom>
                    <a:avLst/>
                    <a:gdLst>
                      <a:gd name="connsiteX0" fmla="*/ 280 w 19050"/>
                      <a:gd name="connsiteY0" fmla="*/ 101 h 66675"/>
                      <a:gd name="connsiteX1" fmla="*/ 280 w 19050"/>
                      <a:gd name="connsiteY1" fmla="*/ 66776 h 66675"/>
                    </a:gdLst>
                    <a:ahLst/>
                    <a:cxnLst>
                      <a:cxn ang="0">
                        <a:pos x="connsiteX0" y="connsiteY0"/>
                      </a:cxn>
                      <a:cxn ang="0">
                        <a:pos x="connsiteX1" y="connsiteY1"/>
                      </a:cxn>
                    </a:cxnLst>
                    <a:rect l="l" t="t" r="r" b="b"/>
                    <a:pathLst>
                      <a:path w="19050" h="66675">
                        <a:moveTo>
                          <a:pt x="280" y="101"/>
                        </a:moveTo>
                        <a:lnTo>
                          <a:pt x="280" y="66776"/>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01" name="Graphic 75">
                    <a:extLst>
                      <a:ext uri="{FF2B5EF4-FFF2-40B4-BE49-F238E27FC236}">
                        <a16:creationId xmlns:a16="http://schemas.microsoft.com/office/drawing/2014/main" id="{0639942C-1A22-4BC0-97E3-1FB524BF6068}"/>
                      </a:ext>
                    </a:extLst>
                  </p:cNvPr>
                  <p:cNvGrpSpPr/>
                  <p:nvPr/>
                </p:nvGrpSpPr>
                <p:grpSpPr>
                  <a:xfrm>
                    <a:off x="9187289" y="2963931"/>
                    <a:ext cx="216451" cy="144095"/>
                    <a:chOff x="9187289" y="2963931"/>
                    <a:chExt cx="216451" cy="144095"/>
                  </a:xfrm>
                  <a:solidFill>
                    <a:srgbClr val="000000"/>
                  </a:solidFill>
                </p:grpSpPr>
                <p:sp>
                  <p:nvSpPr>
                    <p:cNvPr id="202" name="Freeform: Shape 201">
                      <a:extLst>
                        <a:ext uri="{FF2B5EF4-FFF2-40B4-BE49-F238E27FC236}">
                          <a16:creationId xmlns:a16="http://schemas.microsoft.com/office/drawing/2014/main" id="{205671C3-7816-4B24-97C7-FEB17A5D6F63}"/>
                        </a:ext>
                      </a:extLst>
                    </p:cNvPr>
                    <p:cNvSpPr/>
                    <p:nvPr/>
                  </p:nvSpPr>
                  <p:spPr>
                    <a:xfrm flipV="1">
                      <a:off x="9187289" y="2963931"/>
                      <a:ext cx="95904" cy="144095"/>
                    </a:xfrm>
                    <a:custGeom>
                      <a:avLst/>
                      <a:gdLst>
                        <a:gd name="connsiteX0" fmla="*/ 49834 w 95904"/>
                        <a:gd name="connsiteY0" fmla="*/ 79698 h 144095"/>
                        <a:gd name="connsiteX1" fmla="*/ 29772 w 95904"/>
                        <a:gd name="connsiteY1" fmla="*/ 71037 h 144095"/>
                        <a:gd name="connsiteX2" fmla="*/ 22390 w 95904"/>
                        <a:gd name="connsiteY2" fmla="*/ 47343 h 144095"/>
                        <a:gd name="connsiteX3" fmla="*/ 29772 w 95904"/>
                        <a:gd name="connsiteY3" fmla="*/ 23650 h 144095"/>
                        <a:gd name="connsiteX4" fmla="*/ 49834 w 95904"/>
                        <a:gd name="connsiteY4" fmla="*/ 14958 h 144095"/>
                        <a:gd name="connsiteX5" fmla="*/ 69866 w 95904"/>
                        <a:gd name="connsiteY5" fmla="*/ 23650 h 144095"/>
                        <a:gd name="connsiteX6" fmla="*/ 77248 w 95904"/>
                        <a:gd name="connsiteY6" fmla="*/ 47343 h 144095"/>
                        <a:gd name="connsiteX7" fmla="*/ 69866 w 95904"/>
                        <a:gd name="connsiteY7" fmla="*/ 71037 h 144095"/>
                        <a:gd name="connsiteX8" fmla="*/ 49834 w 95904"/>
                        <a:gd name="connsiteY8" fmla="*/ 79698 h 144095"/>
                        <a:gd name="connsiteX9" fmla="*/ 87131 w 95904"/>
                        <a:gd name="connsiteY9" fmla="*/ 138605 h 144095"/>
                        <a:gd name="connsiteX10" fmla="*/ 87131 w 95904"/>
                        <a:gd name="connsiteY10" fmla="*/ 121489 h 144095"/>
                        <a:gd name="connsiteX11" fmla="*/ 72843 w 95904"/>
                        <a:gd name="connsiteY11" fmla="*/ 126579 h 144095"/>
                        <a:gd name="connsiteX12" fmla="*/ 58556 w 95904"/>
                        <a:gd name="connsiteY12" fmla="*/ 128365 h 144095"/>
                        <a:gd name="connsiteX13" fmla="*/ 30129 w 95904"/>
                        <a:gd name="connsiteY13" fmla="*/ 115804 h 144095"/>
                        <a:gd name="connsiteX14" fmla="*/ 18937 w 95904"/>
                        <a:gd name="connsiteY14" fmla="*/ 77853 h 144095"/>
                        <a:gd name="connsiteX15" fmla="*/ 32689 w 95904"/>
                        <a:gd name="connsiteY15" fmla="*/ 90265 h 144095"/>
                        <a:gd name="connsiteX16" fmla="*/ 50936 w 95904"/>
                        <a:gd name="connsiteY16" fmla="*/ 94581 h 144095"/>
                        <a:gd name="connsiteX17" fmla="*/ 84005 w 95904"/>
                        <a:gd name="connsiteY17" fmla="*/ 81871 h 144095"/>
                        <a:gd name="connsiteX18" fmla="*/ 96149 w 95904"/>
                        <a:gd name="connsiteY18" fmla="*/ 47343 h 144095"/>
                        <a:gd name="connsiteX19" fmla="*/ 83499 w 95904"/>
                        <a:gd name="connsiteY19" fmla="*/ 12994 h 144095"/>
                        <a:gd name="connsiteX20" fmla="*/ 49834 w 95904"/>
                        <a:gd name="connsiteY20" fmla="*/ 75 h 144095"/>
                        <a:gd name="connsiteX21" fmla="*/ 12984 w 95904"/>
                        <a:gd name="connsiteY21" fmla="*/ 18530 h 144095"/>
                        <a:gd name="connsiteX22" fmla="*/ 245 w 95904"/>
                        <a:gd name="connsiteY22" fmla="*/ 72078 h 144095"/>
                        <a:gd name="connsiteX23" fmla="*/ 15872 w 95904"/>
                        <a:gd name="connsiteY23" fmla="*/ 124585 h 144095"/>
                        <a:gd name="connsiteX24" fmla="*/ 57811 w 95904"/>
                        <a:gd name="connsiteY24" fmla="*/ 144171 h 144095"/>
                        <a:gd name="connsiteX25" fmla="*/ 72099 w 95904"/>
                        <a:gd name="connsiteY25" fmla="*/ 142772 h 144095"/>
                        <a:gd name="connsiteX26" fmla="*/ 87131 w 95904"/>
                        <a:gd name="connsiteY26" fmla="*/ 138605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5904" h="144095">
                          <a:moveTo>
                            <a:pt x="49834" y="79698"/>
                          </a:moveTo>
                          <a:cubicBezTo>
                            <a:pt x="41400" y="79698"/>
                            <a:pt x="34713" y="76811"/>
                            <a:pt x="29772" y="71037"/>
                          </a:cubicBezTo>
                          <a:cubicBezTo>
                            <a:pt x="24851" y="65282"/>
                            <a:pt x="22390" y="57384"/>
                            <a:pt x="22390" y="47343"/>
                          </a:cubicBezTo>
                          <a:cubicBezTo>
                            <a:pt x="22390" y="37362"/>
                            <a:pt x="24851" y="29464"/>
                            <a:pt x="29772" y="23650"/>
                          </a:cubicBezTo>
                          <a:cubicBezTo>
                            <a:pt x="34713" y="17855"/>
                            <a:pt x="41400" y="14958"/>
                            <a:pt x="49834" y="14958"/>
                          </a:cubicBezTo>
                          <a:cubicBezTo>
                            <a:pt x="58268" y="14958"/>
                            <a:pt x="64945" y="17855"/>
                            <a:pt x="69866" y="23650"/>
                          </a:cubicBezTo>
                          <a:cubicBezTo>
                            <a:pt x="74788" y="29464"/>
                            <a:pt x="77248" y="37362"/>
                            <a:pt x="77248" y="47343"/>
                          </a:cubicBezTo>
                          <a:cubicBezTo>
                            <a:pt x="77248" y="57384"/>
                            <a:pt x="74788" y="65282"/>
                            <a:pt x="69866" y="71037"/>
                          </a:cubicBezTo>
                          <a:cubicBezTo>
                            <a:pt x="64945" y="76811"/>
                            <a:pt x="58268" y="79698"/>
                            <a:pt x="49834" y="79698"/>
                          </a:cubicBezTo>
                          <a:close/>
                          <a:moveTo>
                            <a:pt x="87131" y="138605"/>
                          </a:moveTo>
                          <a:lnTo>
                            <a:pt x="87131" y="121489"/>
                          </a:lnTo>
                          <a:cubicBezTo>
                            <a:pt x="82408" y="123712"/>
                            <a:pt x="77645" y="125409"/>
                            <a:pt x="72843" y="126579"/>
                          </a:cubicBezTo>
                          <a:cubicBezTo>
                            <a:pt x="68041" y="127770"/>
                            <a:pt x="63278" y="128365"/>
                            <a:pt x="58556" y="128365"/>
                          </a:cubicBezTo>
                          <a:cubicBezTo>
                            <a:pt x="46153" y="128365"/>
                            <a:pt x="36678" y="124178"/>
                            <a:pt x="30129" y="115804"/>
                          </a:cubicBezTo>
                          <a:cubicBezTo>
                            <a:pt x="23601" y="107430"/>
                            <a:pt x="19870" y="94780"/>
                            <a:pt x="18937" y="77853"/>
                          </a:cubicBezTo>
                          <a:cubicBezTo>
                            <a:pt x="22589" y="83250"/>
                            <a:pt x="27173" y="87388"/>
                            <a:pt x="32689" y="90265"/>
                          </a:cubicBezTo>
                          <a:cubicBezTo>
                            <a:pt x="38226" y="93143"/>
                            <a:pt x="44308" y="94581"/>
                            <a:pt x="50936" y="94581"/>
                          </a:cubicBezTo>
                          <a:cubicBezTo>
                            <a:pt x="64886" y="94581"/>
                            <a:pt x="75909" y="90345"/>
                            <a:pt x="84005" y="81871"/>
                          </a:cubicBezTo>
                          <a:cubicBezTo>
                            <a:pt x="92101" y="73418"/>
                            <a:pt x="96149" y="61909"/>
                            <a:pt x="96149" y="47343"/>
                          </a:cubicBezTo>
                          <a:cubicBezTo>
                            <a:pt x="96149" y="33075"/>
                            <a:pt x="91933" y="21626"/>
                            <a:pt x="83499" y="12994"/>
                          </a:cubicBezTo>
                          <a:cubicBezTo>
                            <a:pt x="75065" y="4381"/>
                            <a:pt x="63844" y="75"/>
                            <a:pt x="49834" y="75"/>
                          </a:cubicBezTo>
                          <a:cubicBezTo>
                            <a:pt x="33761" y="75"/>
                            <a:pt x="21477" y="6227"/>
                            <a:pt x="12984" y="18530"/>
                          </a:cubicBezTo>
                          <a:cubicBezTo>
                            <a:pt x="4491" y="30853"/>
                            <a:pt x="245" y="48703"/>
                            <a:pt x="245" y="72078"/>
                          </a:cubicBezTo>
                          <a:cubicBezTo>
                            <a:pt x="245" y="94026"/>
                            <a:pt x="5454" y="111528"/>
                            <a:pt x="15872" y="124585"/>
                          </a:cubicBezTo>
                          <a:cubicBezTo>
                            <a:pt x="26289" y="137642"/>
                            <a:pt x="40269" y="144171"/>
                            <a:pt x="57811" y="144171"/>
                          </a:cubicBezTo>
                          <a:cubicBezTo>
                            <a:pt x="62534" y="144171"/>
                            <a:pt x="67297" y="143705"/>
                            <a:pt x="72099" y="142772"/>
                          </a:cubicBezTo>
                          <a:cubicBezTo>
                            <a:pt x="76901" y="141839"/>
                            <a:pt x="81912" y="140450"/>
                            <a:pt x="87131" y="138605"/>
                          </a:cubicBezTo>
                          <a:close/>
                        </a:path>
                      </a:pathLst>
                    </a:custGeom>
                    <a:solidFill>
                      <a:srgbClr val="000000"/>
                    </a:solidFill>
                    <a:ln w="1905" cap="flat">
                      <a:noFill/>
                      <a:prstDash val="solid"/>
                      <a:round/>
                    </a:ln>
                  </p:spPr>
                  <p:txBody>
                    <a:bodyPr rtlCol="0" anchor="ctr"/>
                    <a:lstStyle/>
                    <a:p>
                      <a:endParaRPr lang="en-US"/>
                    </a:p>
                  </p:txBody>
                </p:sp>
                <p:sp>
                  <p:nvSpPr>
                    <p:cNvPr id="203" name="Freeform: Shape 202">
                      <a:extLst>
                        <a:ext uri="{FF2B5EF4-FFF2-40B4-BE49-F238E27FC236}">
                          <a16:creationId xmlns:a16="http://schemas.microsoft.com/office/drawing/2014/main" id="{FB524251-098C-4DA2-A202-E57F2B30A4A5}"/>
                        </a:ext>
                      </a:extLst>
                    </p:cNvPr>
                    <p:cNvSpPr/>
                    <p:nvPr/>
                  </p:nvSpPr>
                  <p:spPr>
                    <a:xfrm flipV="1">
                      <a:off x="9307747" y="2963931"/>
                      <a:ext cx="95994" cy="144095"/>
                    </a:xfrm>
                    <a:custGeom>
                      <a:avLst/>
                      <a:gdLst>
                        <a:gd name="connsiteX0" fmla="*/ 48233 w 95994"/>
                        <a:gd name="connsiteY0" fmla="*/ 129288 h 144095"/>
                        <a:gd name="connsiteX1" fmla="*/ 26415 w 95994"/>
                        <a:gd name="connsiteY1" fmla="*/ 115000 h 144095"/>
                        <a:gd name="connsiteX2" fmla="*/ 19123 w 95994"/>
                        <a:gd name="connsiteY2" fmla="*/ 72078 h 144095"/>
                        <a:gd name="connsiteX3" fmla="*/ 26415 w 95994"/>
                        <a:gd name="connsiteY3" fmla="*/ 29246 h 144095"/>
                        <a:gd name="connsiteX4" fmla="*/ 48233 w 95994"/>
                        <a:gd name="connsiteY4" fmla="*/ 14958 h 144095"/>
                        <a:gd name="connsiteX5" fmla="*/ 70141 w 95994"/>
                        <a:gd name="connsiteY5" fmla="*/ 29246 h 144095"/>
                        <a:gd name="connsiteX6" fmla="*/ 77463 w 95994"/>
                        <a:gd name="connsiteY6" fmla="*/ 72078 h 144095"/>
                        <a:gd name="connsiteX7" fmla="*/ 70141 w 95994"/>
                        <a:gd name="connsiteY7" fmla="*/ 115000 h 144095"/>
                        <a:gd name="connsiteX8" fmla="*/ 48233 w 95994"/>
                        <a:gd name="connsiteY8" fmla="*/ 129288 h 144095"/>
                        <a:gd name="connsiteX9" fmla="*/ 48233 w 95994"/>
                        <a:gd name="connsiteY9" fmla="*/ 144171 h 144095"/>
                        <a:gd name="connsiteX10" fmla="*/ 83922 w 95994"/>
                        <a:gd name="connsiteY10" fmla="*/ 125686 h 144095"/>
                        <a:gd name="connsiteX11" fmla="*/ 96246 w 95994"/>
                        <a:gd name="connsiteY11" fmla="*/ 72078 h 144095"/>
                        <a:gd name="connsiteX12" fmla="*/ 83922 w 95994"/>
                        <a:gd name="connsiteY12" fmla="*/ 18530 h 144095"/>
                        <a:gd name="connsiteX13" fmla="*/ 48233 w 95994"/>
                        <a:gd name="connsiteY13" fmla="*/ 75 h 144095"/>
                        <a:gd name="connsiteX14" fmla="*/ 12574 w 95994"/>
                        <a:gd name="connsiteY14" fmla="*/ 18530 h 144095"/>
                        <a:gd name="connsiteX15" fmla="*/ 251 w 95994"/>
                        <a:gd name="connsiteY15" fmla="*/ 72078 h 144095"/>
                        <a:gd name="connsiteX16" fmla="*/ 12574 w 95994"/>
                        <a:gd name="connsiteY16" fmla="*/ 125686 h 144095"/>
                        <a:gd name="connsiteX17" fmla="*/ 48233 w 95994"/>
                        <a:gd name="connsiteY17" fmla="*/ 144171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233" y="129288"/>
                          </a:moveTo>
                          <a:cubicBezTo>
                            <a:pt x="38570" y="129288"/>
                            <a:pt x="31297" y="124525"/>
                            <a:pt x="26415" y="115000"/>
                          </a:cubicBezTo>
                          <a:cubicBezTo>
                            <a:pt x="21554" y="105495"/>
                            <a:pt x="19123" y="91188"/>
                            <a:pt x="19123" y="72078"/>
                          </a:cubicBezTo>
                          <a:cubicBezTo>
                            <a:pt x="19123" y="53048"/>
                            <a:pt x="21554" y="38771"/>
                            <a:pt x="26415" y="29246"/>
                          </a:cubicBezTo>
                          <a:cubicBezTo>
                            <a:pt x="31297" y="19721"/>
                            <a:pt x="38570" y="14958"/>
                            <a:pt x="48233" y="14958"/>
                          </a:cubicBezTo>
                          <a:cubicBezTo>
                            <a:pt x="57977" y="14958"/>
                            <a:pt x="65279" y="19721"/>
                            <a:pt x="70141" y="29246"/>
                          </a:cubicBezTo>
                          <a:cubicBezTo>
                            <a:pt x="75023" y="38771"/>
                            <a:pt x="77463" y="53048"/>
                            <a:pt x="77463" y="72078"/>
                          </a:cubicBezTo>
                          <a:cubicBezTo>
                            <a:pt x="77463" y="91188"/>
                            <a:pt x="75023" y="105495"/>
                            <a:pt x="70141" y="115000"/>
                          </a:cubicBezTo>
                          <a:cubicBezTo>
                            <a:pt x="65279" y="124525"/>
                            <a:pt x="57977" y="129288"/>
                            <a:pt x="48233" y="129288"/>
                          </a:cubicBezTo>
                          <a:close/>
                          <a:moveTo>
                            <a:pt x="48233" y="144171"/>
                          </a:moveTo>
                          <a:cubicBezTo>
                            <a:pt x="63811" y="144171"/>
                            <a:pt x="75707" y="138009"/>
                            <a:pt x="83922" y="125686"/>
                          </a:cubicBezTo>
                          <a:cubicBezTo>
                            <a:pt x="92138" y="113383"/>
                            <a:pt x="96246" y="95514"/>
                            <a:pt x="96246" y="72078"/>
                          </a:cubicBezTo>
                          <a:cubicBezTo>
                            <a:pt x="96246" y="48703"/>
                            <a:pt x="92138" y="30853"/>
                            <a:pt x="83922" y="18530"/>
                          </a:cubicBezTo>
                          <a:cubicBezTo>
                            <a:pt x="75707" y="6227"/>
                            <a:pt x="63811" y="75"/>
                            <a:pt x="48233" y="75"/>
                          </a:cubicBezTo>
                          <a:cubicBezTo>
                            <a:pt x="32676" y="75"/>
                            <a:pt x="20790" y="6227"/>
                            <a:pt x="12574" y="18530"/>
                          </a:cubicBezTo>
                          <a:cubicBezTo>
                            <a:pt x="4359" y="30853"/>
                            <a:pt x="251" y="48703"/>
                            <a:pt x="251" y="72078"/>
                          </a:cubicBezTo>
                          <a:cubicBezTo>
                            <a:pt x="251" y="95514"/>
                            <a:pt x="4359" y="113383"/>
                            <a:pt x="12574" y="125686"/>
                          </a:cubicBezTo>
                          <a:cubicBezTo>
                            <a:pt x="20790" y="138009"/>
                            <a:pt x="32676" y="144171"/>
                            <a:pt x="48233" y="144171"/>
                          </a:cubicBezTo>
                          <a:close/>
                        </a:path>
                      </a:pathLst>
                    </a:custGeom>
                    <a:solidFill>
                      <a:srgbClr val="000000"/>
                    </a:solidFill>
                    <a:ln w="1905" cap="flat">
                      <a:noFill/>
                      <a:prstDash val="solid"/>
                      <a:round/>
                    </a:ln>
                  </p:spPr>
                  <p:txBody>
                    <a:bodyPr rtlCol="0" anchor="ctr"/>
                    <a:lstStyle/>
                    <a:p>
                      <a:endParaRPr lang="en-US"/>
                    </a:p>
                  </p:txBody>
                </p:sp>
              </p:grpSp>
            </p:grpSp>
            <p:grpSp>
              <p:nvGrpSpPr>
                <p:cNvPr id="204" name="Graphic 75">
                  <a:extLst>
                    <a:ext uri="{FF2B5EF4-FFF2-40B4-BE49-F238E27FC236}">
                      <a16:creationId xmlns:a16="http://schemas.microsoft.com/office/drawing/2014/main" id="{0639942C-1A22-4BC0-97E3-1FB524BF6068}"/>
                    </a:ext>
                  </a:extLst>
                </p:cNvPr>
                <p:cNvGrpSpPr/>
                <p:nvPr/>
              </p:nvGrpSpPr>
              <p:grpSpPr>
                <a:xfrm>
                  <a:off x="10553016" y="2827226"/>
                  <a:ext cx="216838" cy="280800"/>
                  <a:chOff x="10553016" y="2827226"/>
                  <a:chExt cx="216838" cy="280800"/>
                </a:xfrm>
                <a:solidFill>
                  <a:srgbClr val="000000"/>
                </a:solidFill>
              </p:grpSpPr>
              <p:sp>
                <p:nvSpPr>
                  <p:cNvPr id="205" name="Freeform: Shape 204">
                    <a:extLst>
                      <a:ext uri="{FF2B5EF4-FFF2-40B4-BE49-F238E27FC236}">
                        <a16:creationId xmlns:a16="http://schemas.microsoft.com/office/drawing/2014/main" id="{7C01A61B-2F48-4825-B68F-EB782E9C0D6F}"/>
                      </a:ext>
                    </a:extLst>
                  </p:cNvPr>
                  <p:cNvSpPr/>
                  <p:nvPr/>
                </p:nvSpPr>
                <p:spPr>
                  <a:xfrm>
                    <a:off x="10661294" y="2827226"/>
                    <a:ext cx="19050" cy="66675"/>
                  </a:xfrm>
                  <a:custGeom>
                    <a:avLst/>
                    <a:gdLst>
                      <a:gd name="connsiteX0" fmla="*/ 352 w 19050"/>
                      <a:gd name="connsiteY0" fmla="*/ 101 h 66675"/>
                      <a:gd name="connsiteX1" fmla="*/ 352 w 19050"/>
                      <a:gd name="connsiteY1" fmla="*/ 66776 h 66675"/>
                    </a:gdLst>
                    <a:ahLst/>
                    <a:cxnLst>
                      <a:cxn ang="0">
                        <a:pos x="connsiteX0" y="connsiteY0"/>
                      </a:cxn>
                      <a:cxn ang="0">
                        <a:pos x="connsiteX1" y="connsiteY1"/>
                      </a:cxn>
                    </a:cxnLst>
                    <a:rect l="l" t="t" r="r" b="b"/>
                    <a:pathLst>
                      <a:path w="19050" h="66675">
                        <a:moveTo>
                          <a:pt x="352" y="101"/>
                        </a:moveTo>
                        <a:lnTo>
                          <a:pt x="352" y="66776"/>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06" name="Graphic 75">
                    <a:extLst>
                      <a:ext uri="{FF2B5EF4-FFF2-40B4-BE49-F238E27FC236}">
                        <a16:creationId xmlns:a16="http://schemas.microsoft.com/office/drawing/2014/main" id="{0639942C-1A22-4BC0-97E3-1FB524BF6068}"/>
                      </a:ext>
                    </a:extLst>
                  </p:cNvPr>
                  <p:cNvGrpSpPr/>
                  <p:nvPr/>
                </p:nvGrpSpPr>
                <p:grpSpPr>
                  <a:xfrm>
                    <a:off x="10553016" y="2963931"/>
                    <a:ext cx="216838" cy="144095"/>
                    <a:chOff x="10553016" y="2963931"/>
                    <a:chExt cx="216838" cy="144095"/>
                  </a:xfrm>
                  <a:solidFill>
                    <a:srgbClr val="000000"/>
                  </a:solidFill>
                </p:grpSpPr>
                <p:sp>
                  <p:nvSpPr>
                    <p:cNvPr id="207" name="Freeform: Shape 206">
                      <a:extLst>
                        <a:ext uri="{FF2B5EF4-FFF2-40B4-BE49-F238E27FC236}">
                          <a16:creationId xmlns:a16="http://schemas.microsoft.com/office/drawing/2014/main" id="{D499DD6E-2805-439D-9601-C748E8997F49}"/>
                        </a:ext>
                      </a:extLst>
                    </p:cNvPr>
                    <p:cNvSpPr/>
                    <p:nvPr/>
                  </p:nvSpPr>
                  <p:spPr>
                    <a:xfrm flipV="1">
                      <a:off x="10553016" y="2963931"/>
                      <a:ext cx="95249" cy="144095"/>
                    </a:xfrm>
                    <a:custGeom>
                      <a:avLst/>
                      <a:gdLst>
                        <a:gd name="connsiteX0" fmla="*/ 47942 w 95249"/>
                        <a:gd name="connsiteY0" fmla="*/ 68745 h 144095"/>
                        <a:gd name="connsiteX1" fmla="*/ 26868 w 95249"/>
                        <a:gd name="connsiteY1" fmla="*/ 61571 h 144095"/>
                        <a:gd name="connsiteX2" fmla="*/ 19218 w 95249"/>
                        <a:gd name="connsiteY2" fmla="*/ 41866 h 144095"/>
                        <a:gd name="connsiteX3" fmla="*/ 26868 w 95249"/>
                        <a:gd name="connsiteY3" fmla="*/ 22132 h 144095"/>
                        <a:gd name="connsiteX4" fmla="*/ 47942 w 95249"/>
                        <a:gd name="connsiteY4" fmla="*/ 14958 h 144095"/>
                        <a:gd name="connsiteX5" fmla="*/ 69046 w 95249"/>
                        <a:gd name="connsiteY5" fmla="*/ 22162 h 144095"/>
                        <a:gd name="connsiteX6" fmla="*/ 76785 w 95249"/>
                        <a:gd name="connsiteY6" fmla="*/ 41866 h 144095"/>
                        <a:gd name="connsiteX7" fmla="*/ 69105 w 95249"/>
                        <a:gd name="connsiteY7" fmla="*/ 61571 h 144095"/>
                        <a:gd name="connsiteX8" fmla="*/ 47942 w 95249"/>
                        <a:gd name="connsiteY8" fmla="*/ 68745 h 144095"/>
                        <a:gd name="connsiteX9" fmla="*/ 29160 w 95249"/>
                        <a:gd name="connsiteY9" fmla="*/ 76722 h 144095"/>
                        <a:gd name="connsiteX10" fmla="*/ 10318 w 95249"/>
                        <a:gd name="connsiteY10" fmla="*/ 87973 h 144095"/>
                        <a:gd name="connsiteX11" fmla="*/ 3591 w 95249"/>
                        <a:gd name="connsiteY11" fmla="*/ 108184 h 144095"/>
                        <a:gd name="connsiteX12" fmla="*/ 15438 w 95249"/>
                        <a:gd name="connsiteY12" fmla="*/ 134497 h 144095"/>
                        <a:gd name="connsiteX13" fmla="*/ 47942 w 95249"/>
                        <a:gd name="connsiteY13" fmla="*/ 144171 h 144095"/>
                        <a:gd name="connsiteX14" fmla="*/ 80505 w 95249"/>
                        <a:gd name="connsiteY14" fmla="*/ 134497 h 144095"/>
                        <a:gd name="connsiteX15" fmla="*/ 92322 w 95249"/>
                        <a:gd name="connsiteY15" fmla="*/ 108184 h 144095"/>
                        <a:gd name="connsiteX16" fmla="*/ 85565 w 95249"/>
                        <a:gd name="connsiteY16" fmla="*/ 87973 h 144095"/>
                        <a:gd name="connsiteX17" fmla="*/ 66843 w 95249"/>
                        <a:gd name="connsiteY17" fmla="*/ 76722 h 144095"/>
                        <a:gd name="connsiteX18" fmla="*/ 87977 w 95249"/>
                        <a:gd name="connsiteY18" fmla="*/ 64339 h 144095"/>
                        <a:gd name="connsiteX19" fmla="*/ 95567 w 95249"/>
                        <a:gd name="connsiteY19" fmla="*/ 41866 h 144095"/>
                        <a:gd name="connsiteX20" fmla="*/ 83244 w 95249"/>
                        <a:gd name="connsiteY20" fmla="*/ 10851 h 144095"/>
                        <a:gd name="connsiteX21" fmla="*/ 47942 w 95249"/>
                        <a:gd name="connsiteY21" fmla="*/ 75 h 144095"/>
                        <a:gd name="connsiteX22" fmla="*/ 12640 w 95249"/>
                        <a:gd name="connsiteY22" fmla="*/ 10851 h 144095"/>
                        <a:gd name="connsiteX23" fmla="*/ 317 w 95249"/>
                        <a:gd name="connsiteY23" fmla="*/ 41866 h 144095"/>
                        <a:gd name="connsiteX24" fmla="*/ 7937 w 95249"/>
                        <a:gd name="connsiteY24" fmla="*/ 64339 h 144095"/>
                        <a:gd name="connsiteX25" fmla="*/ 29160 w 95249"/>
                        <a:gd name="connsiteY25" fmla="*/ 76722 h 144095"/>
                        <a:gd name="connsiteX26" fmla="*/ 22284 w 95249"/>
                        <a:gd name="connsiteY26" fmla="*/ 106398 h 144095"/>
                        <a:gd name="connsiteX27" fmla="*/ 29011 w 95249"/>
                        <a:gd name="connsiteY27" fmla="*/ 89581 h 144095"/>
                        <a:gd name="connsiteX28" fmla="*/ 47942 w 95249"/>
                        <a:gd name="connsiteY28" fmla="*/ 83538 h 144095"/>
                        <a:gd name="connsiteX29" fmla="*/ 66873 w 95249"/>
                        <a:gd name="connsiteY29" fmla="*/ 89581 h 144095"/>
                        <a:gd name="connsiteX30" fmla="*/ 73719 w 95249"/>
                        <a:gd name="connsiteY30" fmla="*/ 106398 h 144095"/>
                        <a:gd name="connsiteX31" fmla="*/ 66873 w 95249"/>
                        <a:gd name="connsiteY31" fmla="*/ 123246 h 144095"/>
                        <a:gd name="connsiteX32" fmla="*/ 47942 w 95249"/>
                        <a:gd name="connsiteY32" fmla="*/ 129288 h 144095"/>
                        <a:gd name="connsiteX33" fmla="*/ 29011 w 95249"/>
                        <a:gd name="connsiteY33" fmla="*/ 123246 h 144095"/>
                        <a:gd name="connsiteX34" fmla="*/ 22284 w 95249"/>
                        <a:gd name="connsiteY34" fmla="*/ 106398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249" h="144095">
                          <a:moveTo>
                            <a:pt x="47942" y="68745"/>
                          </a:moveTo>
                          <a:cubicBezTo>
                            <a:pt x="39012" y="68745"/>
                            <a:pt x="31987" y="66354"/>
                            <a:pt x="26868" y="61571"/>
                          </a:cubicBezTo>
                          <a:cubicBezTo>
                            <a:pt x="21768" y="56789"/>
                            <a:pt x="19218" y="50220"/>
                            <a:pt x="19218" y="41866"/>
                          </a:cubicBezTo>
                          <a:cubicBezTo>
                            <a:pt x="19218" y="33492"/>
                            <a:pt x="21768" y="26914"/>
                            <a:pt x="26868" y="22132"/>
                          </a:cubicBezTo>
                          <a:cubicBezTo>
                            <a:pt x="31987" y="17349"/>
                            <a:pt x="39012" y="14958"/>
                            <a:pt x="47942" y="14958"/>
                          </a:cubicBezTo>
                          <a:cubicBezTo>
                            <a:pt x="56871" y="14958"/>
                            <a:pt x="63906" y="17359"/>
                            <a:pt x="69046" y="22162"/>
                          </a:cubicBezTo>
                          <a:cubicBezTo>
                            <a:pt x="74205" y="26983"/>
                            <a:pt x="76785" y="33552"/>
                            <a:pt x="76785" y="41866"/>
                          </a:cubicBezTo>
                          <a:cubicBezTo>
                            <a:pt x="76785" y="50220"/>
                            <a:pt x="74225" y="56789"/>
                            <a:pt x="69105" y="61571"/>
                          </a:cubicBezTo>
                          <a:cubicBezTo>
                            <a:pt x="64005" y="66354"/>
                            <a:pt x="56951" y="68745"/>
                            <a:pt x="47942" y="68745"/>
                          </a:cubicBezTo>
                          <a:close/>
                          <a:moveTo>
                            <a:pt x="29160" y="76722"/>
                          </a:moveTo>
                          <a:cubicBezTo>
                            <a:pt x="21103" y="78706"/>
                            <a:pt x="14822" y="82457"/>
                            <a:pt x="10318" y="87973"/>
                          </a:cubicBezTo>
                          <a:cubicBezTo>
                            <a:pt x="5833" y="93510"/>
                            <a:pt x="3591" y="100247"/>
                            <a:pt x="3591" y="108184"/>
                          </a:cubicBezTo>
                          <a:cubicBezTo>
                            <a:pt x="3591" y="119277"/>
                            <a:pt x="7540" y="128048"/>
                            <a:pt x="15438" y="134497"/>
                          </a:cubicBezTo>
                          <a:cubicBezTo>
                            <a:pt x="23355" y="140946"/>
                            <a:pt x="34190" y="144171"/>
                            <a:pt x="47942" y="144171"/>
                          </a:cubicBezTo>
                          <a:cubicBezTo>
                            <a:pt x="61773" y="144171"/>
                            <a:pt x="72627" y="140946"/>
                            <a:pt x="80505" y="134497"/>
                          </a:cubicBezTo>
                          <a:cubicBezTo>
                            <a:pt x="88383" y="128048"/>
                            <a:pt x="92322" y="119277"/>
                            <a:pt x="92322" y="108184"/>
                          </a:cubicBezTo>
                          <a:cubicBezTo>
                            <a:pt x="92322" y="100247"/>
                            <a:pt x="90070" y="93510"/>
                            <a:pt x="85565" y="87973"/>
                          </a:cubicBezTo>
                          <a:cubicBezTo>
                            <a:pt x="81081" y="82457"/>
                            <a:pt x="74840" y="78706"/>
                            <a:pt x="66843" y="76722"/>
                          </a:cubicBezTo>
                          <a:cubicBezTo>
                            <a:pt x="75892" y="74618"/>
                            <a:pt x="82936" y="70491"/>
                            <a:pt x="87977" y="64339"/>
                          </a:cubicBezTo>
                          <a:cubicBezTo>
                            <a:pt x="93037" y="58208"/>
                            <a:pt x="95567" y="50717"/>
                            <a:pt x="95567" y="41866"/>
                          </a:cubicBezTo>
                          <a:cubicBezTo>
                            <a:pt x="95567" y="28392"/>
                            <a:pt x="91459" y="18054"/>
                            <a:pt x="83244" y="10851"/>
                          </a:cubicBezTo>
                          <a:cubicBezTo>
                            <a:pt x="75028" y="3667"/>
                            <a:pt x="63261" y="75"/>
                            <a:pt x="47942" y="75"/>
                          </a:cubicBezTo>
                          <a:cubicBezTo>
                            <a:pt x="32642" y="75"/>
                            <a:pt x="20875" y="3667"/>
                            <a:pt x="12640" y="10851"/>
                          </a:cubicBezTo>
                          <a:cubicBezTo>
                            <a:pt x="4424" y="18054"/>
                            <a:pt x="317" y="28392"/>
                            <a:pt x="317" y="41866"/>
                          </a:cubicBezTo>
                          <a:cubicBezTo>
                            <a:pt x="317" y="50717"/>
                            <a:pt x="2857" y="58208"/>
                            <a:pt x="7937" y="64339"/>
                          </a:cubicBezTo>
                          <a:cubicBezTo>
                            <a:pt x="13036" y="70491"/>
                            <a:pt x="20111" y="74618"/>
                            <a:pt x="29160" y="76722"/>
                          </a:cubicBezTo>
                          <a:close/>
                          <a:moveTo>
                            <a:pt x="22284" y="106398"/>
                          </a:moveTo>
                          <a:cubicBezTo>
                            <a:pt x="22284" y="99215"/>
                            <a:pt x="24526" y="93609"/>
                            <a:pt x="29011" y="89581"/>
                          </a:cubicBezTo>
                          <a:cubicBezTo>
                            <a:pt x="33515" y="85552"/>
                            <a:pt x="39826" y="83538"/>
                            <a:pt x="47942" y="83538"/>
                          </a:cubicBezTo>
                          <a:cubicBezTo>
                            <a:pt x="56018" y="83538"/>
                            <a:pt x="62328" y="85552"/>
                            <a:pt x="66873" y="89581"/>
                          </a:cubicBezTo>
                          <a:cubicBezTo>
                            <a:pt x="71437" y="93609"/>
                            <a:pt x="73719" y="99215"/>
                            <a:pt x="73719" y="106398"/>
                          </a:cubicBezTo>
                          <a:cubicBezTo>
                            <a:pt x="73719" y="113602"/>
                            <a:pt x="71437" y="119217"/>
                            <a:pt x="66873" y="123246"/>
                          </a:cubicBezTo>
                          <a:cubicBezTo>
                            <a:pt x="62328" y="127274"/>
                            <a:pt x="56018" y="129288"/>
                            <a:pt x="47942" y="129288"/>
                          </a:cubicBezTo>
                          <a:cubicBezTo>
                            <a:pt x="39826" y="129288"/>
                            <a:pt x="33515" y="127274"/>
                            <a:pt x="29011" y="123246"/>
                          </a:cubicBezTo>
                          <a:cubicBezTo>
                            <a:pt x="24526" y="119217"/>
                            <a:pt x="22284" y="113602"/>
                            <a:pt x="22284" y="106398"/>
                          </a:cubicBezTo>
                          <a:close/>
                        </a:path>
                      </a:pathLst>
                    </a:custGeom>
                    <a:solidFill>
                      <a:srgbClr val="000000"/>
                    </a:solidFill>
                    <a:ln w="1905" cap="flat">
                      <a:noFill/>
                      <a:prstDash val="solid"/>
                      <a:round/>
                    </a:ln>
                  </p:spPr>
                  <p:txBody>
                    <a:bodyPr rtlCol="0" anchor="ctr"/>
                    <a:lstStyle/>
                    <a:p>
                      <a:endParaRPr lang="en-US"/>
                    </a:p>
                  </p:txBody>
                </p:sp>
                <p:sp>
                  <p:nvSpPr>
                    <p:cNvPr id="208" name="Freeform: Shape 207">
                      <a:extLst>
                        <a:ext uri="{FF2B5EF4-FFF2-40B4-BE49-F238E27FC236}">
                          <a16:creationId xmlns:a16="http://schemas.microsoft.com/office/drawing/2014/main" id="{01E950AC-A227-4BBC-89F6-76046BA515C2}"/>
                        </a:ext>
                      </a:extLst>
                    </p:cNvPr>
                    <p:cNvSpPr/>
                    <p:nvPr/>
                  </p:nvSpPr>
                  <p:spPr>
                    <a:xfrm flipV="1">
                      <a:off x="10673861" y="2963931"/>
                      <a:ext cx="95994" cy="144095"/>
                    </a:xfrm>
                    <a:custGeom>
                      <a:avLst/>
                      <a:gdLst>
                        <a:gd name="connsiteX0" fmla="*/ 48305 w 95994"/>
                        <a:gd name="connsiteY0" fmla="*/ 129288 h 144095"/>
                        <a:gd name="connsiteX1" fmla="*/ 26487 w 95994"/>
                        <a:gd name="connsiteY1" fmla="*/ 115000 h 144095"/>
                        <a:gd name="connsiteX2" fmla="*/ 19194 w 95994"/>
                        <a:gd name="connsiteY2" fmla="*/ 72078 h 144095"/>
                        <a:gd name="connsiteX3" fmla="*/ 26487 w 95994"/>
                        <a:gd name="connsiteY3" fmla="*/ 29246 h 144095"/>
                        <a:gd name="connsiteX4" fmla="*/ 48305 w 95994"/>
                        <a:gd name="connsiteY4" fmla="*/ 14958 h 144095"/>
                        <a:gd name="connsiteX5" fmla="*/ 70213 w 95994"/>
                        <a:gd name="connsiteY5" fmla="*/ 29246 h 144095"/>
                        <a:gd name="connsiteX6" fmla="*/ 77535 w 95994"/>
                        <a:gd name="connsiteY6" fmla="*/ 72078 h 144095"/>
                        <a:gd name="connsiteX7" fmla="*/ 70213 w 95994"/>
                        <a:gd name="connsiteY7" fmla="*/ 115000 h 144095"/>
                        <a:gd name="connsiteX8" fmla="*/ 48305 w 95994"/>
                        <a:gd name="connsiteY8" fmla="*/ 129288 h 144095"/>
                        <a:gd name="connsiteX9" fmla="*/ 48305 w 95994"/>
                        <a:gd name="connsiteY9" fmla="*/ 144171 h 144095"/>
                        <a:gd name="connsiteX10" fmla="*/ 83994 w 95994"/>
                        <a:gd name="connsiteY10" fmla="*/ 125686 h 144095"/>
                        <a:gd name="connsiteX11" fmla="*/ 96317 w 95994"/>
                        <a:gd name="connsiteY11" fmla="*/ 72078 h 144095"/>
                        <a:gd name="connsiteX12" fmla="*/ 83994 w 95994"/>
                        <a:gd name="connsiteY12" fmla="*/ 18530 h 144095"/>
                        <a:gd name="connsiteX13" fmla="*/ 48305 w 95994"/>
                        <a:gd name="connsiteY13" fmla="*/ 75 h 144095"/>
                        <a:gd name="connsiteX14" fmla="*/ 12646 w 95994"/>
                        <a:gd name="connsiteY14" fmla="*/ 18530 h 144095"/>
                        <a:gd name="connsiteX15" fmla="*/ 323 w 95994"/>
                        <a:gd name="connsiteY15" fmla="*/ 72078 h 144095"/>
                        <a:gd name="connsiteX16" fmla="*/ 12646 w 95994"/>
                        <a:gd name="connsiteY16" fmla="*/ 125686 h 144095"/>
                        <a:gd name="connsiteX17" fmla="*/ 48305 w 95994"/>
                        <a:gd name="connsiteY17" fmla="*/ 144171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305" y="129288"/>
                          </a:moveTo>
                          <a:cubicBezTo>
                            <a:pt x="38641" y="129288"/>
                            <a:pt x="31369" y="124525"/>
                            <a:pt x="26487" y="115000"/>
                          </a:cubicBezTo>
                          <a:cubicBezTo>
                            <a:pt x="21625" y="105495"/>
                            <a:pt x="19194" y="91188"/>
                            <a:pt x="19194" y="72078"/>
                          </a:cubicBezTo>
                          <a:cubicBezTo>
                            <a:pt x="19194" y="53048"/>
                            <a:pt x="21625" y="38771"/>
                            <a:pt x="26487" y="29246"/>
                          </a:cubicBezTo>
                          <a:cubicBezTo>
                            <a:pt x="31369" y="19721"/>
                            <a:pt x="38641" y="14958"/>
                            <a:pt x="48305" y="14958"/>
                          </a:cubicBezTo>
                          <a:cubicBezTo>
                            <a:pt x="58048" y="14958"/>
                            <a:pt x="65351" y="19721"/>
                            <a:pt x="70213" y="29246"/>
                          </a:cubicBezTo>
                          <a:cubicBezTo>
                            <a:pt x="75094" y="38771"/>
                            <a:pt x="77535" y="53048"/>
                            <a:pt x="77535" y="72078"/>
                          </a:cubicBezTo>
                          <a:cubicBezTo>
                            <a:pt x="77535" y="91188"/>
                            <a:pt x="75094" y="105495"/>
                            <a:pt x="70213" y="115000"/>
                          </a:cubicBezTo>
                          <a:cubicBezTo>
                            <a:pt x="65351" y="124525"/>
                            <a:pt x="58048" y="129288"/>
                            <a:pt x="48305" y="129288"/>
                          </a:cubicBezTo>
                          <a:close/>
                          <a:moveTo>
                            <a:pt x="48305" y="144171"/>
                          </a:moveTo>
                          <a:cubicBezTo>
                            <a:pt x="63883" y="144171"/>
                            <a:pt x="75779" y="138009"/>
                            <a:pt x="83994" y="125686"/>
                          </a:cubicBezTo>
                          <a:cubicBezTo>
                            <a:pt x="92209" y="113383"/>
                            <a:pt x="96317" y="95514"/>
                            <a:pt x="96317" y="72078"/>
                          </a:cubicBezTo>
                          <a:cubicBezTo>
                            <a:pt x="96317" y="48703"/>
                            <a:pt x="92209" y="30853"/>
                            <a:pt x="83994" y="18530"/>
                          </a:cubicBezTo>
                          <a:cubicBezTo>
                            <a:pt x="75779" y="6227"/>
                            <a:pt x="63883" y="75"/>
                            <a:pt x="48305" y="75"/>
                          </a:cubicBezTo>
                          <a:cubicBezTo>
                            <a:pt x="32748" y="75"/>
                            <a:pt x="20861" y="6227"/>
                            <a:pt x="12646" y="18530"/>
                          </a:cubicBezTo>
                          <a:cubicBezTo>
                            <a:pt x="4431" y="30853"/>
                            <a:pt x="323" y="48703"/>
                            <a:pt x="323" y="72078"/>
                          </a:cubicBezTo>
                          <a:cubicBezTo>
                            <a:pt x="323" y="95514"/>
                            <a:pt x="4431" y="113383"/>
                            <a:pt x="12646" y="125686"/>
                          </a:cubicBezTo>
                          <a:cubicBezTo>
                            <a:pt x="20861" y="138009"/>
                            <a:pt x="32748" y="144171"/>
                            <a:pt x="48305" y="144171"/>
                          </a:cubicBezTo>
                          <a:close/>
                        </a:path>
                      </a:pathLst>
                    </a:custGeom>
                    <a:solidFill>
                      <a:srgbClr val="000000"/>
                    </a:solidFill>
                    <a:ln w="1905" cap="flat">
                      <a:noFill/>
                      <a:prstDash val="solid"/>
                      <a:round/>
                    </a:ln>
                  </p:spPr>
                  <p:txBody>
                    <a:bodyPr rtlCol="0" anchor="ctr"/>
                    <a:lstStyle/>
                    <a:p>
                      <a:endParaRPr lang="en-US"/>
                    </a:p>
                  </p:txBody>
                </p:sp>
              </p:grpSp>
            </p:grpSp>
            <p:grpSp>
              <p:nvGrpSpPr>
                <p:cNvPr id="209" name="Graphic 75">
                  <a:extLst>
                    <a:ext uri="{FF2B5EF4-FFF2-40B4-BE49-F238E27FC236}">
                      <a16:creationId xmlns:a16="http://schemas.microsoft.com/office/drawing/2014/main" id="{0639942C-1A22-4BC0-97E3-1FB524BF6068}"/>
                    </a:ext>
                  </a:extLst>
                </p:cNvPr>
                <p:cNvGrpSpPr/>
                <p:nvPr/>
              </p:nvGrpSpPr>
              <p:grpSpPr>
                <a:xfrm>
                  <a:off x="11866520" y="2827226"/>
                  <a:ext cx="330033" cy="280800"/>
                  <a:chOff x="11866520" y="2827226"/>
                  <a:chExt cx="330033" cy="280800"/>
                </a:xfrm>
                <a:solidFill>
                  <a:srgbClr val="000000"/>
                </a:solidFill>
              </p:grpSpPr>
              <p:sp>
                <p:nvSpPr>
                  <p:cNvPr id="210" name="Freeform: Shape 209">
                    <a:extLst>
                      <a:ext uri="{FF2B5EF4-FFF2-40B4-BE49-F238E27FC236}">
                        <a16:creationId xmlns:a16="http://schemas.microsoft.com/office/drawing/2014/main" id="{5AAE54B3-2B47-4740-9A6F-E0CBA3B15817}"/>
                      </a:ext>
                    </a:extLst>
                  </p:cNvPr>
                  <p:cNvSpPr/>
                  <p:nvPr/>
                </p:nvSpPr>
                <p:spPr>
                  <a:xfrm>
                    <a:off x="12027408" y="2827226"/>
                    <a:ext cx="19050" cy="66675"/>
                  </a:xfrm>
                  <a:custGeom>
                    <a:avLst/>
                    <a:gdLst>
                      <a:gd name="connsiteX0" fmla="*/ 423 w 19050"/>
                      <a:gd name="connsiteY0" fmla="*/ 101 h 66675"/>
                      <a:gd name="connsiteX1" fmla="*/ 423 w 19050"/>
                      <a:gd name="connsiteY1" fmla="*/ 66776 h 66675"/>
                    </a:gdLst>
                    <a:ahLst/>
                    <a:cxnLst>
                      <a:cxn ang="0">
                        <a:pos x="connsiteX0" y="connsiteY0"/>
                      </a:cxn>
                      <a:cxn ang="0">
                        <a:pos x="connsiteX1" y="connsiteY1"/>
                      </a:cxn>
                    </a:cxnLst>
                    <a:rect l="l" t="t" r="r" b="b"/>
                    <a:pathLst>
                      <a:path w="19050" h="66675">
                        <a:moveTo>
                          <a:pt x="423" y="101"/>
                        </a:moveTo>
                        <a:lnTo>
                          <a:pt x="423" y="66776"/>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11" name="Graphic 75">
                    <a:extLst>
                      <a:ext uri="{FF2B5EF4-FFF2-40B4-BE49-F238E27FC236}">
                        <a16:creationId xmlns:a16="http://schemas.microsoft.com/office/drawing/2014/main" id="{0639942C-1A22-4BC0-97E3-1FB524BF6068}"/>
                      </a:ext>
                    </a:extLst>
                  </p:cNvPr>
                  <p:cNvGrpSpPr/>
                  <p:nvPr/>
                </p:nvGrpSpPr>
                <p:grpSpPr>
                  <a:xfrm>
                    <a:off x="11866520" y="2963931"/>
                    <a:ext cx="330033" cy="144095"/>
                    <a:chOff x="11866520" y="2963931"/>
                    <a:chExt cx="330033" cy="144095"/>
                  </a:xfrm>
                  <a:solidFill>
                    <a:srgbClr val="000000"/>
                  </a:solidFill>
                </p:grpSpPr>
                <p:sp>
                  <p:nvSpPr>
                    <p:cNvPr id="212" name="Freeform: Shape 211">
                      <a:extLst>
                        <a:ext uri="{FF2B5EF4-FFF2-40B4-BE49-F238E27FC236}">
                          <a16:creationId xmlns:a16="http://schemas.microsoft.com/office/drawing/2014/main" id="{0381FEE1-2E95-4DD1-B3D4-5AF5F4DF5DBB}"/>
                        </a:ext>
                      </a:extLst>
                    </p:cNvPr>
                    <p:cNvSpPr/>
                    <p:nvPr/>
                  </p:nvSpPr>
                  <p:spPr>
                    <a:xfrm flipV="1">
                      <a:off x="11866520" y="2966431"/>
                      <a:ext cx="82688" cy="138886"/>
                    </a:xfrm>
                    <a:custGeom>
                      <a:avLst/>
                      <a:gdLst>
                        <a:gd name="connsiteX0" fmla="*/ 3093 w 82688"/>
                        <a:gd name="connsiteY0" fmla="*/ 15881 h 138886"/>
                        <a:gd name="connsiteX1" fmla="*/ 33781 w 82688"/>
                        <a:gd name="connsiteY1" fmla="*/ 15881 h 138886"/>
                        <a:gd name="connsiteX2" fmla="*/ 33781 w 82688"/>
                        <a:gd name="connsiteY2" fmla="*/ 121847 h 138886"/>
                        <a:gd name="connsiteX3" fmla="*/ 384 w 82688"/>
                        <a:gd name="connsiteY3" fmla="*/ 115149 h 138886"/>
                        <a:gd name="connsiteX4" fmla="*/ 384 w 82688"/>
                        <a:gd name="connsiteY4" fmla="*/ 132264 h 138886"/>
                        <a:gd name="connsiteX5" fmla="*/ 33603 w 82688"/>
                        <a:gd name="connsiteY5" fmla="*/ 138962 h 138886"/>
                        <a:gd name="connsiteX6" fmla="*/ 52385 w 82688"/>
                        <a:gd name="connsiteY6" fmla="*/ 138962 h 138886"/>
                        <a:gd name="connsiteX7" fmla="*/ 52385 w 82688"/>
                        <a:gd name="connsiteY7" fmla="*/ 15881 h 138886"/>
                        <a:gd name="connsiteX8" fmla="*/ 83073 w 82688"/>
                        <a:gd name="connsiteY8" fmla="*/ 15881 h 138886"/>
                        <a:gd name="connsiteX9" fmla="*/ 83073 w 82688"/>
                        <a:gd name="connsiteY9" fmla="*/ 75 h 138886"/>
                        <a:gd name="connsiteX10" fmla="*/ 3093 w 82688"/>
                        <a:gd name="connsiteY10" fmla="*/ 7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3093" y="15881"/>
                          </a:moveTo>
                          <a:lnTo>
                            <a:pt x="33781" y="15881"/>
                          </a:lnTo>
                          <a:lnTo>
                            <a:pt x="33781" y="121847"/>
                          </a:lnTo>
                          <a:lnTo>
                            <a:pt x="384" y="115149"/>
                          </a:lnTo>
                          <a:lnTo>
                            <a:pt x="384" y="132264"/>
                          </a:lnTo>
                          <a:lnTo>
                            <a:pt x="33603" y="138962"/>
                          </a:lnTo>
                          <a:lnTo>
                            <a:pt x="52385" y="138962"/>
                          </a:lnTo>
                          <a:lnTo>
                            <a:pt x="52385" y="15881"/>
                          </a:lnTo>
                          <a:lnTo>
                            <a:pt x="83073" y="15881"/>
                          </a:lnTo>
                          <a:lnTo>
                            <a:pt x="83073" y="75"/>
                          </a:lnTo>
                          <a:lnTo>
                            <a:pt x="3093" y="75"/>
                          </a:lnTo>
                          <a:close/>
                        </a:path>
                      </a:pathLst>
                    </a:custGeom>
                    <a:solidFill>
                      <a:srgbClr val="000000"/>
                    </a:solidFill>
                    <a:ln w="1905" cap="flat">
                      <a:noFill/>
                      <a:prstDash val="solid"/>
                      <a:round/>
                    </a:ln>
                  </p:spPr>
                  <p:txBody>
                    <a:bodyPr rtlCol="0" anchor="ctr"/>
                    <a:lstStyle/>
                    <a:p>
                      <a:endParaRPr lang="en-US"/>
                    </a:p>
                  </p:txBody>
                </p:sp>
                <p:sp>
                  <p:nvSpPr>
                    <p:cNvPr id="213" name="Freeform: Shape 212">
                      <a:extLst>
                        <a:ext uri="{FF2B5EF4-FFF2-40B4-BE49-F238E27FC236}">
                          <a16:creationId xmlns:a16="http://schemas.microsoft.com/office/drawing/2014/main" id="{E4495438-BAD8-4F87-BC8C-9FF8069E1E5B}"/>
                        </a:ext>
                      </a:extLst>
                    </p:cNvPr>
                    <p:cNvSpPr/>
                    <p:nvPr/>
                  </p:nvSpPr>
                  <p:spPr>
                    <a:xfrm flipV="1">
                      <a:off x="11979357" y="2963931"/>
                      <a:ext cx="95994" cy="144095"/>
                    </a:xfrm>
                    <a:custGeom>
                      <a:avLst/>
                      <a:gdLst>
                        <a:gd name="connsiteX0" fmla="*/ 48374 w 95994"/>
                        <a:gd name="connsiteY0" fmla="*/ 129288 h 144095"/>
                        <a:gd name="connsiteX1" fmla="*/ 26556 w 95994"/>
                        <a:gd name="connsiteY1" fmla="*/ 115000 h 144095"/>
                        <a:gd name="connsiteX2" fmla="*/ 19263 w 95994"/>
                        <a:gd name="connsiteY2" fmla="*/ 72078 h 144095"/>
                        <a:gd name="connsiteX3" fmla="*/ 26556 w 95994"/>
                        <a:gd name="connsiteY3" fmla="*/ 29246 h 144095"/>
                        <a:gd name="connsiteX4" fmla="*/ 48374 w 95994"/>
                        <a:gd name="connsiteY4" fmla="*/ 14958 h 144095"/>
                        <a:gd name="connsiteX5" fmla="*/ 70281 w 95994"/>
                        <a:gd name="connsiteY5" fmla="*/ 29246 h 144095"/>
                        <a:gd name="connsiteX6" fmla="*/ 77604 w 95994"/>
                        <a:gd name="connsiteY6" fmla="*/ 72078 h 144095"/>
                        <a:gd name="connsiteX7" fmla="*/ 70281 w 95994"/>
                        <a:gd name="connsiteY7" fmla="*/ 115000 h 144095"/>
                        <a:gd name="connsiteX8" fmla="*/ 48374 w 95994"/>
                        <a:gd name="connsiteY8" fmla="*/ 129288 h 144095"/>
                        <a:gd name="connsiteX9" fmla="*/ 48374 w 95994"/>
                        <a:gd name="connsiteY9" fmla="*/ 144171 h 144095"/>
                        <a:gd name="connsiteX10" fmla="*/ 84063 w 95994"/>
                        <a:gd name="connsiteY10" fmla="*/ 125686 h 144095"/>
                        <a:gd name="connsiteX11" fmla="*/ 96386 w 95994"/>
                        <a:gd name="connsiteY11" fmla="*/ 72078 h 144095"/>
                        <a:gd name="connsiteX12" fmla="*/ 84063 w 95994"/>
                        <a:gd name="connsiteY12" fmla="*/ 18530 h 144095"/>
                        <a:gd name="connsiteX13" fmla="*/ 48374 w 95994"/>
                        <a:gd name="connsiteY13" fmla="*/ 75 h 144095"/>
                        <a:gd name="connsiteX14" fmla="*/ 12715 w 95994"/>
                        <a:gd name="connsiteY14" fmla="*/ 18530 h 144095"/>
                        <a:gd name="connsiteX15" fmla="*/ 392 w 95994"/>
                        <a:gd name="connsiteY15" fmla="*/ 72078 h 144095"/>
                        <a:gd name="connsiteX16" fmla="*/ 12715 w 95994"/>
                        <a:gd name="connsiteY16" fmla="*/ 125686 h 144095"/>
                        <a:gd name="connsiteX17" fmla="*/ 48374 w 95994"/>
                        <a:gd name="connsiteY17" fmla="*/ 144171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374" y="129288"/>
                          </a:moveTo>
                          <a:cubicBezTo>
                            <a:pt x="38710" y="129288"/>
                            <a:pt x="31437" y="124525"/>
                            <a:pt x="26556" y="115000"/>
                          </a:cubicBezTo>
                          <a:cubicBezTo>
                            <a:pt x="21694" y="105495"/>
                            <a:pt x="19263" y="91188"/>
                            <a:pt x="19263" y="72078"/>
                          </a:cubicBezTo>
                          <a:cubicBezTo>
                            <a:pt x="19263" y="53048"/>
                            <a:pt x="21694" y="38771"/>
                            <a:pt x="26556" y="29246"/>
                          </a:cubicBezTo>
                          <a:cubicBezTo>
                            <a:pt x="31437" y="19721"/>
                            <a:pt x="38710" y="14958"/>
                            <a:pt x="48374" y="14958"/>
                          </a:cubicBezTo>
                          <a:cubicBezTo>
                            <a:pt x="58117" y="14958"/>
                            <a:pt x="65420" y="19721"/>
                            <a:pt x="70281" y="29246"/>
                          </a:cubicBezTo>
                          <a:cubicBezTo>
                            <a:pt x="75163" y="38771"/>
                            <a:pt x="77604" y="53048"/>
                            <a:pt x="77604" y="72078"/>
                          </a:cubicBezTo>
                          <a:cubicBezTo>
                            <a:pt x="77604" y="91188"/>
                            <a:pt x="75163" y="105495"/>
                            <a:pt x="70281" y="115000"/>
                          </a:cubicBezTo>
                          <a:cubicBezTo>
                            <a:pt x="65420" y="124525"/>
                            <a:pt x="58117" y="129288"/>
                            <a:pt x="48374" y="129288"/>
                          </a:cubicBezTo>
                          <a:close/>
                          <a:moveTo>
                            <a:pt x="48374" y="144171"/>
                          </a:moveTo>
                          <a:cubicBezTo>
                            <a:pt x="63951" y="144171"/>
                            <a:pt x="75847" y="138009"/>
                            <a:pt x="84063" y="125686"/>
                          </a:cubicBezTo>
                          <a:cubicBezTo>
                            <a:pt x="92278" y="113383"/>
                            <a:pt x="96386" y="95514"/>
                            <a:pt x="96386" y="72078"/>
                          </a:cubicBezTo>
                          <a:cubicBezTo>
                            <a:pt x="96386" y="48703"/>
                            <a:pt x="92278" y="30853"/>
                            <a:pt x="84063" y="18530"/>
                          </a:cubicBezTo>
                          <a:cubicBezTo>
                            <a:pt x="75847" y="6227"/>
                            <a:pt x="63951" y="75"/>
                            <a:pt x="48374" y="75"/>
                          </a:cubicBezTo>
                          <a:cubicBezTo>
                            <a:pt x="32816" y="75"/>
                            <a:pt x="20930" y="6227"/>
                            <a:pt x="12715" y="18530"/>
                          </a:cubicBezTo>
                          <a:cubicBezTo>
                            <a:pt x="4499" y="30853"/>
                            <a:pt x="392" y="48703"/>
                            <a:pt x="392" y="72078"/>
                          </a:cubicBezTo>
                          <a:cubicBezTo>
                            <a:pt x="392" y="95514"/>
                            <a:pt x="4499" y="113383"/>
                            <a:pt x="12715" y="125686"/>
                          </a:cubicBezTo>
                          <a:cubicBezTo>
                            <a:pt x="20930" y="138009"/>
                            <a:pt x="32816" y="144171"/>
                            <a:pt x="48374" y="144171"/>
                          </a:cubicBezTo>
                          <a:close/>
                        </a:path>
                      </a:pathLst>
                    </a:custGeom>
                    <a:solidFill>
                      <a:srgbClr val="000000"/>
                    </a:solidFill>
                    <a:ln w="1905" cap="flat">
                      <a:noFill/>
                      <a:prstDash val="solid"/>
                      <a:round/>
                    </a:ln>
                  </p:spPr>
                  <p:txBody>
                    <a:bodyPr rtlCol="0" anchor="ctr"/>
                    <a:lstStyle/>
                    <a:p>
                      <a:endParaRPr lang="en-US"/>
                    </a:p>
                  </p:txBody>
                </p:sp>
                <p:sp>
                  <p:nvSpPr>
                    <p:cNvPr id="214" name="Freeform: Shape 213">
                      <a:extLst>
                        <a:ext uri="{FF2B5EF4-FFF2-40B4-BE49-F238E27FC236}">
                          <a16:creationId xmlns:a16="http://schemas.microsoft.com/office/drawing/2014/main" id="{4B172979-279E-470E-A6BB-C7B707448D19}"/>
                        </a:ext>
                      </a:extLst>
                    </p:cNvPr>
                    <p:cNvSpPr/>
                    <p:nvPr/>
                  </p:nvSpPr>
                  <p:spPr>
                    <a:xfrm flipV="1">
                      <a:off x="12100559" y="2963931"/>
                      <a:ext cx="95994" cy="144095"/>
                    </a:xfrm>
                    <a:custGeom>
                      <a:avLst/>
                      <a:gdLst>
                        <a:gd name="connsiteX0" fmla="*/ 48380 w 95994"/>
                        <a:gd name="connsiteY0" fmla="*/ 129288 h 144095"/>
                        <a:gd name="connsiteX1" fmla="*/ 26562 w 95994"/>
                        <a:gd name="connsiteY1" fmla="*/ 115000 h 144095"/>
                        <a:gd name="connsiteX2" fmla="*/ 19269 w 95994"/>
                        <a:gd name="connsiteY2" fmla="*/ 72078 h 144095"/>
                        <a:gd name="connsiteX3" fmla="*/ 26562 w 95994"/>
                        <a:gd name="connsiteY3" fmla="*/ 29246 h 144095"/>
                        <a:gd name="connsiteX4" fmla="*/ 48380 w 95994"/>
                        <a:gd name="connsiteY4" fmla="*/ 14958 h 144095"/>
                        <a:gd name="connsiteX5" fmla="*/ 70288 w 95994"/>
                        <a:gd name="connsiteY5" fmla="*/ 29246 h 144095"/>
                        <a:gd name="connsiteX6" fmla="*/ 77610 w 95994"/>
                        <a:gd name="connsiteY6" fmla="*/ 72078 h 144095"/>
                        <a:gd name="connsiteX7" fmla="*/ 70288 w 95994"/>
                        <a:gd name="connsiteY7" fmla="*/ 115000 h 144095"/>
                        <a:gd name="connsiteX8" fmla="*/ 48380 w 95994"/>
                        <a:gd name="connsiteY8" fmla="*/ 129288 h 144095"/>
                        <a:gd name="connsiteX9" fmla="*/ 48380 w 95994"/>
                        <a:gd name="connsiteY9" fmla="*/ 144171 h 144095"/>
                        <a:gd name="connsiteX10" fmla="*/ 84069 w 95994"/>
                        <a:gd name="connsiteY10" fmla="*/ 125686 h 144095"/>
                        <a:gd name="connsiteX11" fmla="*/ 96392 w 95994"/>
                        <a:gd name="connsiteY11" fmla="*/ 72078 h 144095"/>
                        <a:gd name="connsiteX12" fmla="*/ 84069 w 95994"/>
                        <a:gd name="connsiteY12" fmla="*/ 18530 h 144095"/>
                        <a:gd name="connsiteX13" fmla="*/ 48380 w 95994"/>
                        <a:gd name="connsiteY13" fmla="*/ 75 h 144095"/>
                        <a:gd name="connsiteX14" fmla="*/ 12721 w 95994"/>
                        <a:gd name="connsiteY14" fmla="*/ 18530 h 144095"/>
                        <a:gd name="connsiteX15" fmla="*/ 398 w 95994"/>
                        <a:gd name="connsiteY15" fmla="*/ 72078 h 144095"/>
                        <a:gd name="connsiteX16" fmla="*/ 12721 w 95994"/>
                        <a:gd name="connsiteY16" fmla="*/ 125686 h 144095"/>
                        <a:gd name="connsiteX17" fmla="*/ 48380 w 95994"/>
                        <a:gd name="connsiteY17" fmla="*/ 144171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380" y="129288"/>
                          </a:moveTo>
                          <a:cubicBezTo>
                            <a:pt x="38716" y="129288"/>
                            <a:pt x="31443" y="124525"/>
                            <a:pt x="26562" y="115000"/>
                          </a:cubicBezTo>
                          <a:cubicBezTo>
                            <a:pt x="21700" y="105495"/>
                            <a:pt x="19269" y="91188"/>
                            <a:pt x="19269" y="72078"/>
                          </a:cubicBezTo>
                          <a:cubicBezTo>
                            <a:pt x="19269" y="53048"/>
                            <a:pt x="21700" y="38771"/>
                            <a:pt x="26562" y="29246"/>
                          </a:cubicBezTo>
                          <a:cubicBezTo>
                            <a:pt x="31443" y="19721"/>
                            <a:pt x="38716" y="14958"/>
                            <a:pt x="48380" y="14958"/>
                          </a:cubicBezTo>
                          <a:cubicBezTo>
                            <a:pt x="58123" y="14958"/>
                            <a:pt x="65426" y="19721"/>
                            <a:pt x="70288" y="29246"/>
                          </a:cubicBezTo>
                          <a:cubicBezTo>
                            <a:pt x="75169" y="38771"/>
                            <a:pt x="77610" y="53048"/>
                            <a:pt x="77610" y="72078"/>
                          </a:cubicBezTo>
                          <a:cubicBezTo>
                            <a:pt x="77610" y="91188"/>
                            <a:pt x="75169" y="105495"/>
                            <a:pt x="70288" y="115000"/>
                          </a:cubicBezTo>
                          <a:cubicBezTo>
                            <a:pt x="65426" y="124525"/>
                            <a:pt x="58123" y="129288"/>
                            <a:pt x="48380" y="129288"/>
                          </a:cubicBezTo>
                          <a:close/>
                          <a:moveTo>
                            <a:pt x="48380" y="144171"/>
                          </a:moveTo>
                          <a:cubicBezTo>
                            <a:pt x="63957" y="144171"/>
                            <a:pt x="75854" y="138009"/>
                            <a:pt x="84069" y="125686"/>
                          </a:cubicBezTo>
                          <a:cubicBezTo>
                            <a:pt x="92284" y="113383"/>
                            <a:pt x="96392" y="95514"/>
                            <a:pt x="96392" y="72078"/>
                          </a:cubicBezTo>
                          <a:cubicBezTo>
                            <a:pt x="96392" y="48703"/>
                            <a:pt x="92284" y="30853"/>
                            <a:pt x="84069" y="18530"/>
                          </a:cubicBezTo>
                          <a:cubicBezTo>
                            <a:pt x="75854" y="6227"/>
                            <a:pt x="63957" y="75"/>
                            <a:pt x="48380" y="75"/>
                          </a:cubicBezTo>
                          <a:cubicBezTo>
                            <a:pt x="32823" y="75"/>
                            <a:pt x="20936" y="6227"/>
                            <a:pt x="12721" y="18530"/>
                          </a:cubicBezTo>
                          <a:cubicBezTo>
                            <a:pt x="4506" y="30853"/>
                            <a:pt x="398" y="48703"/>
                            <a:pt x="398" y="72078"/>
                          </a:cubicBezTo>
                          <a:cubicBezTo>
                            <a:pt x="398" y="95514"/>
                            <a:pt x="4506" y="113383"/>
                            <a:pt x="12721" y="125686"/>
                          </a:cubicBezTo>
                          <a:cubicBezTo>
                            <a:pt x="20936" y="138009"/>
                            <a:pt x="32823" y="144171"/>
                            <a:pt x="48380" y="144171"/>
                          </a:cubicBezTo>
                          <a:close/>
                        </a:path>
                      </a:pathLst>
                    </a:custGeom>
                    <a:solidFill>
                      <a:srgbClr val="000000"/>
                    </a:solidFill>
                    <a:ln w="1905" cap="flat">
                      <a:noFill/>
                      <a:prstDash val="solid"/>
                      <a:round/>
                    </a:ln>
                  </p:spPr>
                  <p:txBody>
                    <a:bodyPr rtlCol="0" anchor="ctr"/>
                    <a:lstStyle/>
                    <a:p>
                      <a:endParaRPr lang="en-US"/>
                    </a:p>
                  </p:txBody>
                </p:sp>
              </p:grpSp>
            </p:grpSp>
            <p:grpSp>
              <p:nvGrpSpPr>
                <p:cNvPr id="215" name="Graphic 75">
                  <a:extLst>
                    <a:ext uri="{FF2B5EF4-FFF2-40B4-BE49-F238E27FC236}">
                      <a16:creationId xmlns:a16="http://schemas.microsoft.com/office/drawing/2014/main" id="{0639942C-1A22-4BC0-97E3-1FB524BF6068}"/>
                    </a:ext>
                  </a:extLst>
                </p:cNvPr>
                <p:cNvGrpSpPr/>
                <p:nvPr/>
              </p:nvGrpSpPr>
              <p:grpSpPr>
                <a:xfrm>
                  <a:off x="7966492" y="3221152"/>
                  <a:ext cx="1285418" cy="169872"/>
                  <a:chOff x="7966492" y="3221152"/>
                  <a:chExt cx="1285418" cy="169872"/>
                </a:xfrm>
                <a:solidFill>
                  <a:srgbClr val="000000"/>
                </a:solidFill>
              </p:grpSpPr>
              <p:sp>
                <p:nvSpPr>
                  <p:cNvPr id="216" name="Freeform: Shape 215">
                    <a:extLst>
                      <a:ext uri="{FF2B5EF4-FFF2-40B4-BE49-F238E27FC236}">
                        <a16:creationId xmlns:a16="http://schemas.microsoft.com/office/drawing/2014/main" id="{1AB1B3E4-0C69-41DB-AFD2-10203CDFA407}"/>
                      </a:ext>
                    </a:extLst>
                  </p:cNvPr>
                  <p:cNvSpPr/>
                  <p:nvPr/>
                </p:nvSpPr>
                <p:spPr>
                  <a:xfrm flipV="1">
                    <a:off x="7966492" y="3221152"/>
                    <a:ext cx="93106" cy="147458"/>
                  </a:xfrm>
                  <a:custGeom>
                    <a:avLst/>
                    <a:gdLst>
                      <a:gd name="connsiteX0" fmla="*/ 76174 w 93106"/>
                      <a:gd name="connsiteY0" fmla="*/ 91171 h 147458"/>
                      <a:gd name="connsiteX1" fmla="*/ 76174 w 93106"/>
                      <a:gd name="connsiteY1" fmla="*/ 147547 h 147458"/>
                      <a:gd name="connsiteX2" fmla="*/ 93290 w 93106"/>
                      <a:gd name="connsiteY2" fmla="*/ 147547 h 147458"/>
                      <a:gd name="connsiteX3" fmla="*/ 93290 w 93106"/>
                      <a:gd name="connsiteY3" fmla="*/ 2797 h 147458"/>
                      <a:gd name="connsiteX4" fmla="*/ 76174 w 93106"/>
                      <a:gd name="connsiteY4" fmla="*/ 2797 h 147458"/>
                      <a:gd name="connsiteX5" fmla="*/ 76174 w 93106"/>
                      <a:gd name="connsiteY5" fmla="*/ 18424 h 147458"/>
                      <a:gd name="connsiteX6" fmla="*/ 62542 w 93106"/>
                      <a:gd name="connsiteY6" fmla="*/ 4612 h 147458"/>
                      <a:gd name="connsiteX7" fmla="*/ 42777 w 93106"/>
                      <a:gd name="connsiteY7" fmla="*/ 88 h 147458"/>
                      <a:gd name="connsiteX8" fmla="*/ 12029 w 93106"/>
                      <a:gd name="connsiteY8" fmla="*/ 15149 h 147458"/>
                      <a:gd name="connsiteX9" fmla="*/ 183 w 93106"/>
                      <a:gd name="connsiteY9" fmla="*/ 54797 h 147458"/>
                      <a:gd name="connsiteX10" fmla="*/ 12029 w 93106"/>
                      <a:gd name="connsiteY10" fmla="*/ 94415 h 147458"/>
                      <a:gd name="connsiteX11" fmla="*/ 42777 w 93106"/>
                      <a:gd name="connsiteY11" fmla="*/ 109477 h 147458"/>
                      <a:gd name="connsiteX12" fmla="*/ 62542 w 93106"/>
                      <a:gd name="connsiteY12" fmla="*/ 104952 h 147458"/>
                      <a:gd name="connsiteX13" fmla="*/ 76174 w 93106"/>
                      <a:gd name="connsiteY13" fmla="*/ 91171 h 147458"/>
                      <a:gd name="connsiteX14" fmla="*/ 17864 w 93106"/>
                      <a:gd name="connsiteY14" fmla="*/ 54797 h 147458"/>
                      <a:gd name="connsiteX15" fmla="*/ 25632 w 93106"/>
                      <a:gd name="connsiteY15" fmla="*/ 25181 h 147458"/>
                      <a:gd name="connsiteX16" fmla="*/ 46974 w 93106"/>
                      <a:gd name="connsiteY16" fmla="*/ 14435 h 147458"/>
                      <a:gd name="connsiteX17" fmla="*/ 68346 w 93106"/>
                      <a:gd name="connsiteY17" fmla="*/ 25181 h 147458"/>
                      <a:gd name="connsiteX18" fmla="*/ 76174 w 93106"/>
                      <a:gd name="connsiteY18" fmla="*/ 54797 h 147458"/>
                      <a:gd name="connsiteX19" fmla="*/ 68346 w 93106"/>
                      <a:gd name="connsiteY19" fmla="*/ 84414 h 147458"/>
                      <a:gd name="connsiteX20" fmla="*/ 46974 w 93106"/>
                      <a:gd name="connsiteY20" fmla="*/ 95160 h 147458"/>
                      <a:gd name="connsiteX21" fmla="*/ 25632 w 93106"/>
                      <a:gd name="connsiteY21" fmla="*/ 84414 h 147458"/>
                      <a:gd name="connsiteX22" fmla="*/ 17864 w 93106"/>
                      <a:gd name="connsiteY22" fmla="*/ 54797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174" y="91171"/>
                        </a:moveTo>
                        <a:lnTo>
                          <a:pt x="76174" y="147547"/>
                        </a:lnTo>
                        <a:lnTo>
                          <a:pt x="93290" y="147547"/>
                        </a:lnTo>
                        <a:lnTo>
                          <a:pt x="93290" y="2797"/>
                        </a:lnTo>
                        <a:lnTo>
                          <a:pt x="76174" y="2797"/>
                        </a:lnTo>
                        <a:lnTo>
                          <a:pt x="76174" y="18424"/>
                        </a:lnTo>
                        <a:cubicBezTo>
                          <a:pt x="72583" y="12232"/>
                          <a:pt x="68038" y="7629"/>
                          <a:pt x="62542" y="4612"/>
                        </a:cubicBezTo>
                        <a:cubicBezTo>
                          <a:pt x="57065" y="1596"/>
                          <a:pt x="50477" y="88"/>
                          <a:pt x="42777" y="88"/>
                        </a:cubicBezTo>
                        <a:cubicBezTo>
                          <a:pt x="30196" y="88"/>
                          <a:pt x="19947" y="5109"/>
                          <a:pt x="12029" y="15149"/>
                        </a:cubicBezTo>
                        <a:cubicBezTo>
                          <a:pt x="4132" y="25210"/>
                          <a:pt x="183" y="38426"/>
                          <a:pt x="183" y="54797"/>
                        </a:cubicBezTo>
                        <a:cubicBezTo>
                          <a:pt x="183" y="71168"/>
                          <a:pt x="4132" y="84374"/>
                          <a:pt x="12029" y="94415"/>
                        </a:cubicBezTo>
                        <a:cubicBezTo>
                          <a:pt x="19947" y="104456"/>
                          <a:pt x="30196" y="109477"/>
                          <a:pt x="42777" y="109477"/>
                        </a:cubicBezTo>
                        <a:cubicBezTo>
                          <a:pt x="50477" y="109477"/>
                          <a:pt x="57065" y="107969"/>
                          <a:pt x="62542" y="104952"/>
                        </a:cubicBezTo>
                        <a:cubicBezTo>
                          <a:pt x="68038" y="101956"/>
                          <a:pt x="72583" y="97362"/>
                          <a:pt x="76174" y="91171"/>
                        </a:cubicBezTo>
                        <a:close/>
                        <a:moveTo>
                          <a:pt x="17864" y="54797"/>
                        </a:moveTo>
                        <a:cubicBezTo>
                          <a:pt x="17864" y="42216"/>
                          <a:pt x="20453" y="32344"/>
                          <a:pt x="25632" y="25181"/>
                        </a:cubicBezTo>
                        <a:cubicBezTo>
                          <a:pt x="30812" y="18017"/>
                          <a:pt x="37925" y="14435"/>
                          <a:pt x="46974" y="14435"/>
                        </a:cubicBezTo>
                        <a:cubicBezTo>
                          <a:pt x="56023" y="14435"/>
                          <a:pt x="63147" y="18017"/>
                          <a:pt x="68346" y="25181"/>
                        </a:cubicBezTo>
                        <a:cubicBezTo>
                          <a:pt x="73565" y="32344"/>
                          <a:pt x="76174" y="42216"/>
                          <a:pt x="76174" y="54797"/>
                        </a:cubicBezTo>
                        <a:cubicBezTo>
                          <a:pt x="76174" y="67378"/>
                          <a:pt x="73565" y="77250"/>
                          <a:pt x="68346" y="84414"/>
                        </a:cubicBezTo>
                        <a:cubicBezTo>
                          <a:pt x="63147" y="91578"/>
                          <a:pt x="56023" y="95160"/>
                          <a:pt x="46974" y="95160"/>
                        </a:cubicBezTo>
                        <a:cubicBezTo>
                          <a:pt x="37925" y="95160"/>
                          <a:pt x="30812" y="91578"/>
                          <a:pt x="25632" y="84414"/>
                        </a:cubicBezTo>
                        <a:cubicBezTo>
                          <a:pt x="20453" y="77250"/>
                          <a:pt x="17864" y="67378"/>
                          <a:pt x="17864" y="54797"/>
                        </a:cubicBezTo>
                        <a:close/>
                      </a:path>
                    </a:pathLst>
                  </a:custGeom>
                  <a:solidFill>
                    <a:srgbClr val="000000"/>
                  </a:solidFill>
                  <a:ln w="1905" cap="flat">
                    <a:noFill/>
                    <a:prstDash val="solid"/>
                    <a:round/>
                  </a:ln>
                </p:spPr>
                <p:txBody>
                  <a:bodyPr rtlCol="0" anchor="ctr"/>
                  <a:lstStyle/>
                  <a:p>
                    <a:endParaRPr lang="en-US"/>
                  </a:p>
                </p:txBody>
              </p:sp>
              <p:sp>
                <p:nvSpPr>
                  <p:cNvPr id="217" name="Freeform: Shape 216">
                    <a:extLst>
                      <a:ext uri="{FF2B5EF4-FFF2-40B4-BE49-F238E27FC236}">
                        <a16:creationId xmlns:a16="http://schemas.microsoft.com/office/drawing/2014/main" id="{8F1EEAD3-EC11-4D2F-A870-2FCD623A891D}"/>
                      </a:ext>
                    </a:extLst>
                  </p:cNvPr>
                  <p:cNvSpPr/>
                  <p:nvPr/>
                </p:nvSpPr>
                <p:spPr>
                  <a:xfrm flipV="1">
                    <a:off x="8094856" y="3221152"/>
                    <a:ext cx="17115" cy="144750"/>
                  </a:xfrm>
                  <a:custGeom>
                    <a:avLst/>
                    <a:gdLst>
                      <a:gd name="connsiteX0" fmla="*/ 203 w 17115"/>
                      <a:gd name="connsiteY0" fmla="*/ 104267 h 144750"/>
                      <a:gd name="connsiteX1" fmla="*/ 17319 w 17115"/>
                      <a:gd name="connsiteY1" fmla="*/ 104267 h 144750"/>
                      <a:gd name="connsiteX2" fmla="*/ 17319 w 17115"/>
                      <a:gd name="connsiteY2" fmla="*/ 87 h 144750"/>
                      <a:gd name="connsiteX3" fmla="*/ 203 w 17115"/>
                      <a:gd name="connsiteY3" fmla="*/ 87 h 144750"/>
                      <a:gd name="connsiteX4" fmla="*/ 203 w 17115"/>
                      <a:gd name="connsiteY4" fmla="*/ 144838 h 144750"/>
                      <a:gd name="connsiteX5" fmla="*/ 17319 w 17115"/>
                      <a:gd name="connsiteY5" fmla="*/ 144838 h 144750"/>
                      <a:gd name="connsiteX6" fmla="*/ 17319 w 17115"/>
                      <a:gd name="connsiteY6" fmla="*/ 123138 h 144750"/>
                      <a:gd name="connsiteX7" fmla="*/ 203 w 17115"/>
                      <a:gd name="connsiteY7" fmla="*/ 123138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15" h="144750">
                        <a:moveTo>
                          <a:pt x="203" y="104267"/>
                        </a:moveTo>
                        <a:lnTo>
                          <a:pt x="17319" y="104267"/>
                        </a:lnTo>
                        <a:lnTo>
                          <a:pt x="17319" y="87"/>
                        </a:lnTo>
                        <a:lnTo>
                          <a:pt x="203" y="87"/>
                        </a:lnTo>
                        <a:close/>
                        <a:moveTo>
                          <a:pt x="203" y="144838"/>
                        </a:moveTo>
                        <a:lnTo>
                          <a:pt x="17319" y="144838"/>
                        </a:lnTo>
                        <a:lnTo>
                          <a:pt x="17319" y="123138"/>
                        </a:lnTo>
                        <a:lnTo>
                          <a:pt x="203" y="123138"/>
                        </a:lnTo>
                        <a:close/>
                      </a:path>
                    </a:pathLst>
                  </a:custGeom>
                  <a:solidFill>
                    <a:srgbClr val="000000"/>
                  </a:solidFill>
                  <a:ln w="1905" cap="flat">
                    <a:noFill/>
                    <a:prstDash val="solid"/>
                    <a:round/>
                  </a:ln>
                </p:spPr>
                <p:txBody>
                  <a:bodyPr rtlCol="0" anchor="ctr"/>
                  <a:lstStyle/>
                  <a:p>
                    <a:endParaRPr lang="en-US"/>
                  </a:p>
                </p:txBody>
              </p:sp>
              <p:sp>
                <p:nvSpPr>
                  <p:cNvPr id="218" name="Freeform: Shape 217">
                    <a:extLst>
                      <a:ext uri="{FF2B5EF4-FFF2-40B4-BE49-F238E27FC236}">
                        <a16:creationId xmlns:a16="http://schemas.microsoft.com/office/drawing/2014/main" id="{B60560D0-0694-4831-B567-3E0BEEA12886}"/>
                      </a:ext>
                    </a:extLst>
                  </p:cNvPr>
                  <p:cNvSpPr/>
                  <p:nvPr/>
                </p:nvSpPr>
                <p:spPr>
                  <a:xfrm flipV="1">
                    <a:off x="8140163" y="3259222"/>
                    <a:ext cx="79623" cy="109388"/>
                  </a:xfrm>
                  <a:custGeom>
                    <a:avLst/>
                    <a:gdLst>
                      <a:gd name="connsiteX0" fmla="*/ 74222 w 79623"/>
                      <a:gd name="connsiteY0" fmla="*/ 103922 h 109388"/>
                      <a:gd name="connsiteX1" fmla="*/ 74222 w 79623"/>
                      <a:gd name="connsiteY1" fmla="*/ 87729 h 109388"/>
                      <a:gd name="connsiteX2" fmla="*/ 59161 w 79623"/>
                      <a:gd name="connsiteY2" fmla="*/ 93295 h 109388"/>
                      <a:gd name="connsiteX3" fmla="*/ 42968 w 79623"/>
                      <a:gd name="connsiteY3" fmla="*/ 95171 h 109388"/>
                      <a:gd name="connsiteX4" fmla="*/ 23859 w 79623"/>
                      <a:gd name="connsiteY4" fmla="*/ 91271 h 109388"/>
                      <a:gd name="connsiteX5" fmla="*/ 17489 w 79623"/>
                      <a:gd name="connsiteY5" fmla="*/ 79543 h 109388"/>
                      <a:gd name="connsiteX6" fmla="*/ 22043 w 79623"/>
                      <a:gd name="connsiteY6" fmla="*/ 70197 h 109388"/>
                      <a:gd name="connsiteX7" fmla="*/ 40379 w 79623"/>
                      <a:gd name="connsiteY7" fmla="*/ 63738 h 109388"/>
                      <a:gd name="connsiteX8" fmla="*/ 46243 w 79623"/>
                      <a:gd name="connsiteY8" fmla="*/ 62428 h 109388"/>
                      <a:gd name="connsiteX9" fmla="*/ 72139 w 79623"/>
                      <a:gd name="connsiteY9" fmla="*/ 51415 h 109388"/>
                      <a:gd name="connsiteX10" fmla="*/ 79818 w 79623"/>
                      <a:gd name="connsiteY10" fmla="*/ 31561 h 109388"/>
                      <a:gd name="connsiteX11" fmla="*/ 68329 w 79623"/>
                      <a:gd name="connsiteY11" fmla="*/ 8552 h 109388"/>
                      <a:gd name="connsiteX12" fmla="*/ 36747 w 79623"/>
                      <a:gd name="connsiteY12" fmla="*/ 99 h 109388"/>
                      <a:gd name="connsiteX13" fmla="*/ 19305 w 79623"/>
                      <a:gd name="connsiteY13" fmla="*/ 1736 h 109388"/>
                      <a:gd name="connsiteX14" fmla="*/ 195 w 79623"/>
                      <a:gd name="connsiteY14" fmla="*/ 6618 h 109388"/>
                      <a:gd name="connsiteX15" fmla="*/ 195 w 79623"/>
                      <a:gd name="connsiteY15" fmla="*/ 24298 h 109388"/>
                      <a:gd name="connsiteX16" fmla="*/ 18888 w 79623"/>
                      <a:gd name="connsiteY16" fmla="*/ 16887 h 109388"/>
                      <a:gd name="connsiteX17" fmla="*/ 37134 w 79623"/>
                      <a:gd name="connsiteY17" fmla="*/ 14446 h 109388"/>
                      <a:gd name="connsiteX18" fmla="*/ 55708 w 79623"/>
                      <a:gd name="connsiteY18" fmla="*/ 18584 h 109388"/>
                      <a:gd name="connsiteX19" fmla="*/ 62227 w 79623"/>
                      <a:gd name="connsiteY19" fmla="*/ 30252 h 109388"/>
                      <a:gd name="connsiteX20" fmla="*/ 57524 w 79623"/>
                      <a:gd name="connsiteY20" fmla="*/ 40937 h 109388"/>
                      <a:gd name="connsiteX21" fmla="*/ 36926 w 79623"/>
                      <a:gd name="connsiteY21" fmla="*/ 48111 h 109388"/>
                      <a:gd name="connsiteX22" fmla="*/ 30973 w 79623"/>
                      <a:gd name="connsiteY22" fmla="*/ 49510 h 109388"/>
                      <a:gd name="connsiteX23" fmla="*/ 7994 w 79623"/>
                      <a:gd name="connsiteY23" fmla="*/ 59779 h 109388"/>
                      <a:gd name="connsiteX24" fmla="*/ 939 w 79623"/>
                      <a:gd name="connsiteY24" fmla="*/ 78799 h 109388"/>
                      <a:gd name="connsiteX25" fmla="*/ 11357 w 79623"/>
                      <a:gd name="connsiteY25" fmla="*/ 101481 h 109388"/>
                      <a:gd name="connsiteX26" fmla="*/ 40944 w 79623"/>
                      <a:gd name="connsiteY26" fmla="*/ 109488 h 109388"/>
                      <a:gd name="connsiteX27" fmla="*/ 58774 w 79623"/>
                      <a:gd name="connsiteY27" fmla="*/ 108089 h 109388"/>
                      <a:gd name="connsiteX28" fmla="*/ 74222 w 79623"/>
                      <a:gd name="connsiteY28" fmla="*/ 103922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623" h="109388">
                        <a:moveTo>
                          <a:pt x="74222" y="103922"/>
                        </a:moveTo>
                        <a:lnTo>
                          <a:pt x="74222" y="87729"/>
                        </a:lnTo>
                        <a:cubicBezTo>
                          <a:pt x="69400" y="90210"/>
                          <a:pt x="64380" y="92065"/>
                          <a:pt x="59161" y="93295"/>
                        </a:cubicBezTo>
                        <a:cubicBezTo>
                          <a:pt x="53962" y="94545"/>
                          <a:pt x="48564" y="95171"/>
                          <a:pt x="42968" y="95171"/>
                        </a:cubicBezTo>
                        <a:cubicBezTo>
                          <a:pt x="34475" y="95171"/>
                          <a:pt x="28105" y="93871"/>
                          <a:pt x="23859" y="91271"/>
                        </a:cubicBezTo>
                        <a:cubicBezTo>
                          <a:pt x="19612" y="88672"/>
                          <a:pt x="17489" y="84762"/>
                          <a:pt x="17489" y="79543"/>
                        </a:cubicBezTo>
                        <a:cubicBezTo>
                          <a:pt x="17489" y="75575"/>
                          <a:pt x="19007" y="72459"/>
                          <a:pt x="22043" y="70197"/>
                        </a:cubicBezTo>
                        <a:cubicBezTo>
                          <a:pt x="25079" y="67935"/>
                          <a:pt x="31191" y="65782"/>
                          <a:pt x="40379" y="63738"/>
                        </a:cubicBezTo>
                        <a:lnTo>
                          <a:pt x="46243" y="62428"/>
                        </a:lnTo>
                        <a:cubicBezTo>
                          <a:pt x="58387" y="59829"/>
                          <a:pt x="67019" y="56158"/>
                          <a:pt x="72139" y="51415"/>
                        </a:cubicBezTo>
                        <a:cubicBezTo>
                          <a:pt x="77258" y="46672"/>
                          <a:pt x="79818" y="40054"/>
                          <a:pt x="79818" y="31561"/>
                        </a:cubicBezTo>
                        <a:cubicBezTo>
                          <a:pt x="79818" y="21878"/>
                          <a:pt x="75988" y="14208"/>
                          <a:pt x="68329" y="8552"/>
                        </a:cubicBezTo>
                        <a:cubicBezTo>
                          <a:pt x="60669" y="2917"/>
                          <a:pt x="50142" y="99"/>
                          <a:pt x="36747" y="99"/>
                        </a:cubicBezTo>
                        <a:cubicBezTo>
                          <a:pt x="31171" y="99"/>
                          <a:pt x="25357" y="645"/>
                          <a:pt x="19305" y="1736"/>
                        </a:cubicBezTo>
                        <a:cubicBezTo>
                          <a:pt x="13252" y="2828"/>
                          <a:pt x="6882" y="4455"/>
                          <a:pt x="195" y="6618"/>
                        </a:cubicBezTo>
                        <a:lnTo>
                          <a:pt x="195" y="24298"/>
                        </a:lnTo>
                        <a:cubicBezTo>
                          <a:pt x="6525" y="21004"/>
                          <a:pt x="12756" y="18534"/>
                          <a:pt x="18888" y="16887"/>
                        </a:cubicBezTo>
                        <a:cubicBezTo>
                          <a:pt x="25020" y="15260"/>
                          <a:pt x="31102" y="14446"/>
                          <a:pt x="37134" y="14446"/>
                        </a:cubicBezTo>
                        <a:cubicBezTo>
                          <a:pt x="45191" y="14446"/>
                          <a:pt x="51382" y="15825"/>
                          <a:pt x="55708" y="18584"/>
                        </a:cubicBezTo>
                        <a:cubicBezTo>
                          <a:pt x="60054" y="21342"/>
                          <a:pt x="62227" y="25231"/>
                          <a:pt x="62227" y="30252"/>
                        </a:cubicBezTo>
                        <a:cubicBezTo>
                          <a:pt x="62227" y="34895"/>
                          <a:pt x="60659" y="38457"/>
                          <a:pt x="57524" y="40937"/>
                        </a:cubicBezTo>
                        <a:cubicBezTo>
                          <a:pt x="54408" y="43418"/>
                          <a:pt x="47542" y="45809"/>
                          <a:pt x="36926" y="48111"/>
                        </a:cubicBezTo>
                        <a:lnTo>
                          <a:pt x="30973" y="49510"/>
                        </a:lnTo>
                        <a:cubicBezTo>
                          <a:pt x="20376" y="51733"/>
                          <a:pt x="12716" y="55156"/>
                          <a:pt x="7994" y="59779"/>
                        </a:cubicBezTo>
                        <a:cubicBezTo>
                          <a:pt x="3291" y="64403"/>
                          <a:pt x="939" y="70743"/>
                          <a:pt x="939" y="78799"/>
                        </a:cubicBezTo>
                        <a:cubicBezTo>
                          <a:pt x="939" y="88602"/>
                          <a:pt x="4412" y="96163"/>
                          <a:pt x="11357" y="101481"/>
                        </a:cubicBezTo>
                        <a:cubicBezTo>
                          <a:pt x="18303" y="106819"/>
                          <a:pt x="28165" y="109488"/>
                          <a:pt x="40944" y="109488"/>
                        </a:cubicBezTo>
                        <a:cubicBezTo>
                          <a:pt x="47255" y="109488"/>
                          <a:pt x="53198" y="109021"/>
                          <a:pt x="58774" y="108089"/>
                        </a:cubicBezTo>
                        <a:cubicBezTo>
                          <a:pt x="64370" y="107176"/>
                          <a:pt x="69519" y="105787"/>
                          <a:pt x="74222" y="103922"/>
                        </a:cubicBezTo>
                        <a:close/>
                      </a:path>
                    </a:pathLst>
                  </a:custGeom>
                  <a:solidFill>
                    <a:srgbClr val="000000"/>
                  </a:solidFill>
                  <a:ln w="1905" cap="flat">
                    <a:noFill/>
                    <a:prstDash val="solid"/>
                    <a:round/>
                  </a:ln>
                </p:spPr>
                <p:txBody>
                  <a:bodyPr rtlCol="0" anchor="ctr"/>
                  <a:lstStyle/>
                  <a:p>
                    <a:endParaRPr lang="en-US"/>
                  </a:p>
                </p:txBody>
              </p:sp>
              <p:sp>
                <p:nvSpPr>
                  <p:cNvPr id="219" name="Freeform: Shape 218">
                    <a:extLst>
                      <a:ext uri="{FF2B5EF4-FFF2-40B4-BE49-F238E27FC236}">
                        <a16:creationId xmlns:a16="http://schemas.microsoft.com/office/drawing/2014/main" id="{F5CF804D-F0D3-4423-8D7D-0A844E0F15CC}"/>
                      </a:ext>
                    </a:extLst>
                  </p:cNvPr>
                  <p:cNvSpPr/>
                  <p:nvPr/>
                </p:nvSpPr>
                <p:spPr>
                  <a:xfrm flipV="1">
                    <a:off x="8234203" y="3232136"/>
                    <a:ext cx="65008" cy="133766"/>
                  </a:xfrm>
                  <a:custGeom>
                    <a:avLst/>
                    <a:gdLst>
                      <a:gd name="connsiteX0" fmla="*/ 29972 w 65008"/>
                      <a:gd name="connsiteY0" fmla="*/ 133857 h 133766"/>
                      <a:gd name="connsiteX1" fmla="*/ 29972 w 65008"/>
                      <a:gd name="connsiteY1" fmla="*/ 104270 h 133766"/>
                      <a:gd name="connsiteX2" fmla="*/ 65214 w 65008"/>
                      <a:gd name="connsiteY2" fmla="*/ 104270 h 133766"/>
                      <a:gd name="connsiteX3" fmla="*/ 65214 w 65008"/>
                      <a:gd name="connsiteY3" fmla="*/ 90965 h 133766"/>
                      <a:gd name="connsiteX4" fmla="*/ 29972 w 65008"/>
                      <a:gd name="connsiteY4" fmla="*/ 90965 h 133766"/>
                      <a:gd name="connsiteX5" fmla="*/ 29972 w 65008"/>
                      <a:gd name="connsiteY5" fmla="*/ 34410 h 133766"/>
                      <a:gd name="connsiteX6" fmla="*/ 33454 w 65008"/>
                      <a:gd name="connsiteY6" fmla="*/ 18039 h 133766"/>
                      <a:gd name="connsiteX7" fmla="*/ 47653 w 65008"/>
                      <a:gd name="connsiteY7" fmla="*/ 14408 h 133766"/>
                      <a:gd name="connsiteX8" fmla="*/ 65214 w 65008"/>
                      <a:gd name="connsiteY8" fmla="*/ 14408 h 133766"/>
                      <a:gd name="connsiteX9" fmla="*/ 65214 w 65008"/>
                      <a:gd name="connsiteY9" fmla="*/ 90 h 133766"/>
                      <a:gd name="connsiteX10" fmla="*/ 47653 w 65008"/>
                      <a:gd name="connsiteY10" fmla="*/ 90 h 133766"/>
                      <a:gd name="connsiteX11" fmla="*/ 20298 w 65008"/>
                      <a:gd name="connsiteY11" fmla="*/ 7472 h 133766"/>
                      <a:gd name="connsiteX12" fmla="*/ 12767 w 65008"/>
                      <a:gd name="connsiteY12" fmla="*/ 34410 h 133766"/>
                      <a:gd name="connsiteX13" fmla="*/ 12767 w 65008"/>
                      <a:gd name="connsiteY13" fmla="*/ 90965 h 133766"/>
                      <a:gd name="connsiteX14" fmla="*/ 206 w 65008"/>
                      <a:gd name="connsiteY14" fmla="*/ 90965 h 133766"/>
                      <a:gd name="connsiteX15" fmla="*/ 206 w 65008"/>
                      <a:gd name="connsiteY15" fmla="*/ 104270 h 133766"/>
                      <a:gd name="connsiteX16" fmla="*/ 12767 w 65008"/>
                      <a:gd name="connsiteY16" fmla="*/ 104270 h 133766"/>
                      <a:gd name="connsiteX17" fmla="*/ 12767 w 65008"/>
                      <a:gd name="connsiteY17" fmla="*/ 133857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29972" y="133857"/>
                        </a:moveTo>
                        <a:lnTo>
                          <a:pt x="29972" y="104270"/>
                        </a:lnTo>
                        <a:lnTo>
                          <a:pt x="65214" y="104270"/>
                        </a:lnTo>
                        <a:lnTo>
                          <a:pt x="65214" y="90965"/>
                        </a:lnTo>
                        <a:lnTo>
                          <a:pt x="29972" y="90965"/>
                        </a:lnTo>
                        <a:lnTo>
                          <a:pt x="29972" y="34410"/>
                        </a:lnTo>
                        <a:cubicBezTo>
                          <a:pt x="29972" y="25917"/>
                          <a:pt x="31133" y="20460"/>
                          <a:pt x="33454" y="18039"/>
                        </a:cubicBezTo>
                        <a:cubicBezTo>
                          <a:pt x="35776" y="15618"/>
                          <a:pt x="40509" y="14408"/>
                          <a:pt x="47653" y="14408"/>
                        </a:cubicBezTo>
                        <a:lnTo>
                          <a:pt x="65214" y="14408"/>
                        </a:lnTo>
                        <a:lnTo>
                          <a:pt x="65214" y="90"/>
                        </a:lnTo>
                        <a:lnTo>
                          <a:pt x="47653" y="90"/>
                        </a:lnTo>
                        <a:cubicBezTo>
                          <a:pt x="34437" y="90"/>
                          <a:pt x="25318" y="2551"/>
                          <a:pt x="20298" y="7472"/>
                        </a:cubicBezTo>
                        <a:cubicBezTo>
                          <a:pt x="15278" y="12413"/>
                          <a:pt x="12767" y="21393"/>
                          <a:pt x="12767" y="34410"/>
                        </a:cubicBezTo>
                        <a:lnTo>
                          <a:pt x="12767" y="90965"/>
                        </a:lnTo>
                        <a:lnTo>
                          <a:pt x="206" y="90965"/>
                        </a:lnTo>
                        <a:lnTo>
                          <a:pt x="206" y="104270"/>
                        </a:lnTo>
                        <a:lnTo>
                          <a:pt x="12767" y="104270"/>
                        </a:lnTo>
                        <a:lnTo>
                          <a:pt x="12767" y="133857"/>
                        </a:lnTo>
                        <a:close/>
                      </a:path>
                    </a:pathLst>
                  </a:custGeom>
                  <a:solidFill>
                    <a:srgbClr val="000000"/>
                  </a:solidFill>
                  <a:ln w="1905" cap="flat">
                    <a:noFill/>
                    <a:prstDash val="solid"/>
                    <a:round/>
                  </a:ln>
                </p:spPr>
                <p:txBody>
                  <a:bodyPr rtlCol="0" anchor="ctr"/>
                  <a:lstStyle/>
                  <a:p>
                    <a:endParaRPr lang="en-US"/>
                  </a:p>
                </p:txBody>
              </p:sp>
              <p:sp>
                <p:nvSpPr>
                  <p:cNvPr id="220" name="Freeform: Shape 219">
                    <a:extLst>
                      <a:ext uri="{FF2B5EF4-FFF2-40B4-BE49-F238E27FC236}">
                        <a16:creationId xmlns:a16="http://schemas.microsoft.com/office/drawing/2014/main" id="{D955AD69-7F8F-4240-8C21-0A8FBEE15405}"/>
                      </a:ext>
                    </a:extLst>
                  </p:cNvPr>
                  <p:cNvSpPr/>
                  <p:nvPr/>
                </p:nvSpPr>
                <p:spPr>
                  <a:xfrm flipV="1">
                    <a:off x="8315206" y="3259222"/>
                    <a:ext cx="88016" cy="109388"/>
                  </a:xfrm>
                  <a:custGeom>
                    <a:avLst/>
                    <a:gdLst>
                      <a:gd name="connsiteX0" fmla="*/ 54077 w 88016"/>
                      <a:gd name="connsiteY0" fmla="*/ 55166 h 109388"/>
                      <a:gd name="connsiteX1" fmla="*/ 25324 w 88016"/>
                      <a:gd name="connsiteY1" fmla="*/ 50433 h 109388"/>
                      <a:gd name="connsiteX2" fmla="*/ 17317 w 88016"/>
                      <a:gd name="connsiteY2" fmla="*/ 34240 h 109388"/>
                      <a:gd name="connsiteX3" fmla="*/ 23330 w 88016"/>
                      <a:gd name="connsiteY3" fmla="*/ 19774 h 109388"/>
                      <a:gd name="connsiteX4" fmla="*/ 39641 w 88016"/>
                      <a:gd name="connsiteY4" fmla="*/ 14446 h 109388"/>
                      <a:gd name="connsiteX5" fmla="*/ 62501 w 88016"/>
                      <a:gd name="connsiteY5" fmla="*/ 24537 h 109388"/>
                      <a:gd name="connsiteX6" fmla="*/ 71104 w 88016"/>
                      <a:gd name="connsiteY6" fmla="*/ 51356 h 109388"/>
                      <a:gd name="connsiteX7" fmla="*/ 71104 w 88016"/>
                      <a:gd name="connsiteY7" fmla="*/ 55166 h 109388"/>
                      <a:gd name="connsiteX8" fmla="*/ 88219 w 88016"/>
                      <a:gd name="connsiteY8" fmla="*/ 62250 h 109388"/>
                      <a:gd name="connsiteX9" fmla="*/ 88219 w 88016"/>
                      <a:gd name="connsiteY9" fmla="*/ 2808 h 109388"/>
                      <a:gd name="connsiteX10" fmla="*/ 71104 w 88016"/>
                      <a:gd name="connsiteY10" fmla="*/ 2808 h 109388"/>
                      <a:gd name="connsiteX11" fmla="*/ 71104 w 88016"/>
                      <a:gd name="connsiteY11" fmla="*/ 18613 h 109388"/>
                      <a:gd name="connsiteX12" fmla="*/ 56489 w 88016"/>
                      <a:gd name="connsiteY12" fmla="*/ 4623 h 109388"/>
                      <a:gd name="connsiteX13" fmla="*/ 35087 w 88016"/>
                      <a:gd name="connsiteY13" fmla="*/ 99 h 109388"/>
                      <a:gd name="connsiteX14" fmla="*/ 9637 w 88016"/>
                      <a:gd name="connsiteY14" fmla="*/ 9088 h 109388"/>
                      <a:gd name="connsiteX15" fmla="*/ 202 w 88016"/>
                      <a:gd name="connsiteY15" fmla="*/ 33139 h 109388"/>
                      <a:gd name="connsiteX16" fmla="*/ 11959 w 88016"/>
                      <a:gd name="connsiteY16" fmla="*/ 59630 h 109388"/>
                      <a:gd name="connsiteX17" fmla="*/ 47083 w 88016"/>
                      <a:gd name="connsiteY17" fmla="*/ 68560 h 109388"/>
                      <a:gd name="connsiteX18" fmla="*/ 71104 w 88016"/>
                      <a:gd name="connsiteY18" fmla="*/ 68560 h 109388"/>
                      <a:gd name="connsiteX19" fmla="*/ 71104 w 88016"/>
                      <a:gd name="connsiteY19" fmla="*/ 70257 h 109388"/>
                      <a:gd name="connsiteX20" fmla="*/ 63335 w 88016"/>
                      <a:gd name="connsiteY20" fmla="*/ 88533 h 109388"/>
                      <a:gd name="connsiteX21" fmla="*/ 41516 w 88016"/>
                      <a:gd name="connsiteY21" fmla="*/ 94992 h 109388"/>
                      <a:gd name="connsiteX22" fmla="*/ 24104 w 88016"/>
                      <a:gd name="connsiteY22" fmla="*/ 92849 h 109388"/>
                      <a:gd name="connsiteX23" fmla="*/ 7851 w 88016"/>
                      <a:gd name="connsiteY23" fmla="*/ 86419 h 109388"/>
                      <a:gd name="connsiteX24" fmla="*/ 7851 w 88016"/>
                      <a:gd name="connsiteY24" fmla="*/ 102255 h 109388"/>
                      <a:gd name="connsiteX25" fmla="*/ 26068 w 88016"/>
                      <a:gd name="connsiteY25" fmla="*/ 107672 h 109388"/>
                      <a:gd name="connsiteX26" fmla="*/ 43273 w 88016"/>
                      <a:gd name="connsiteY26" fmla="*/ 109488 h 109388"/>
                      <a:gd name="connsiteX27" fmla="*/ 77057 w 88016"/>
                      <a:gd name="connsiteY27" fmla="*/ 97760 h 109388"/>
                      <a:gd name="connsiteX28" fmla="*/ 88219 w 88016"/>
                      <a:gd name="connsiteY28" fmla="*/ 6225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4077" y="55166"/>
                        </a:moveTo>
                        <a:cubicBezTo>
                          <a:pt x="40246" y="55166"/>
                          <a:pt x="30662" y="53588"/>
                          <a:pt x="25324" y="50433"/>
                        </a:cubicBezTo>
                        <a:cubicBezTo>
                          <a:pt x="19986" y="47278"/>
                          <a:pt x="17317" y="41880"/>
                          <a:pt x="17317" y="34240"/>
                        </a:cubicBezTo>
                        <a:cubicBezTo>
                          <a:pt x="17317" y="28168"/>
                          <a:pt x="19321" y="23346"/>
                          <a:pt x="23330" y="19774"/>
                        </a:cubicBezTo>
                        <a:cubicBezTo>
                          <a:pt x="27338" y="16222"/>
                          <a:pt x="32775" y="14446"/>
                          <a:pt x="39641" y="14446"/>
                        </a:cubicBezTo>
                        <a:cubicBezTo>
                          <a:pt x="49146" y="14446"/>
                          <a:pt x="56766" y="17810"/>
                          <a:pt x="62501" y="24537"/>
                        </a:cubicBezTo>
                        <a:cubicBezTo>
                          <a:pt x="68236" y="31264"/>
                          <a:pt x="71104" y="40203"/>
                          <a:pt x="71104" y="51356"/>
                        </a:cubicBezTo>
                        <a:lnTo>
                          <a:pt x="71104" y="55166"/>
                        </a:lnTo>
                        <a:close/>
                        <a:moveTo>
                          <a:pt x="88219" y="62250"/>
                        </a:moveTo>
                        <a:lnTo>
                          <a:pt x="88219" y="2808"/>
                        </a:lnTo>
                        <a:lnTo>
                          <a:pt x="71104" y="2808"/>
                        </a:lnTo>
                        <a:lnTo>
                          <a:pt x="71104" y="18613"/>
                        </a:lnTo>
                        <a:cubicBezTo>
                          <a:pt x="67194" y="12303"/>
                          <a:pt x="62323" y="7640"/>
                          <a:pt x="56489" y="4623"/>
                        </a:cubicBezTo>
                        <a:cubicBezTo>
                          <a:pt x="50654" y="1607"/>
                          <a:pt x="43521" y="99"/>
                          <a:pt x="35087" y="99"/>
                        </a:cubicBezTo>
                        <a:cubicBezTo>
                          <a:pt x="24431" y="99"/>
                          <a:pt x="15948" y="3095"/>
                          <a:pt x="9637" y="9088"/>
                        </a:cubicBezTo>
                        <a:cubicBezTo>
                          <a:pt x="3347" y="15081"/>
                          <a:pt x="202" y="23098"/>
                          <a:pt x="202" y="33139"/>
                        </a:cubicBezTo>
                        <a:cubicBezTo>
                          <a:pt x="202" y="44847"/>
                          <a:pt x="4121" y="53677"/>
                          <a:pt x="11959" y="59630"/>
                        </a:cubicBezTo>
                        <a:cubicBezTo>
                          <a:pt x="19817" y="65583"/>
                          <a:pt x="31525" y="68560"/>
                          <a:pt x="47083" y="68560"/>
                        </a:cubicBezTo>
                        <a:lnTo>
                          <a:pt x="71104" y="68560"/>
                        </a:lnTo>
                        <a:lnTo>
                          <a:pt x="71104" y="70257"/>
                        </a:lnTo>
                        <a:cubicBezTo>
                          <a:pt x="71104" y="78135"/>
                          <a:pt x="68514" y="84227"/>
                          <a:pt x="63335" y="88533"/>
                        </a:cubicBezTo>
                        <a:cubicBezTo>
                          <a:pt x="58155" y="92839"/>
                          <a:pt x="50883" y="94992"/>
                          <a:pt x="41516" y="94992"/>
                        </a:cubicBezTo>
                        <a:cubicBezTo>
                          <a:pt x="35563" y="94992"/>
                          <a:pt x="29759" y="94277"/>
                          <a:pt x="24104" y="92849"/>
                        </a:cubicBezTo>
                        <a:cubicBezTo>
                          <a:pt x="18468" y="91420"/>
                          <a:pt x="13051" y="89277"/>
                          <a:pt x="7851" y="86419"/>
                        </a:cubicBezTo>
                        <a:lnTo>
                          <a:pt x="7851" y="102255"/>
                        </a:lnTo>
                        <a:cubicBezTo>
                          <a:pt x="14102" y="104676"/>
                          <a:pt x="20174" y="106481"/>
                          <a:pt x="26068" y="107672"/>
                        </a:cubicBezTo>
                        <a:cubicBezTo>
                          <a:pt x="31962" y="108883"/>
                          <a:pt x="37696" y="109488"/>
                          <a:pt x="43273" y="109488"/>
                        </a:cubicBezTo>
                        <a:cubicBezTo>
                          <a:pt x="58354" y="109488"/>
                          <a:pt x="69615" y="105578"/>
                          <a:pt x="77057" y="97760"/>
                        </a:cubicBezTo>
                        <a:cubicBezTo>
                          <a:pt x="84498" y="89961"/>
                          <a:pt x="88219" y="78125"/>
                          <a:pt x="88219" y="62250"/>
                        </a:cubicBezTo>
                        <a:close/>
                      </a:path>
                    </a:pathLst>
                  </a:custGeom>
                  <a:solidFill>
                    <a:srgbClr val="000000"/>
                  </a:solidFill>
                  <a:ln w="1905" cap="flat">
                    <a:noFill/>
                    <a:prstDash val="solid"/>
                    <a:round/>
                  </a:ln>
                </p:spPr>
                <p:txBody>
                  <a:bodyPr rtlCol="0" anchor="ctr"/>
                  <a:lstStyle/>
                  <a:p>
                    <a:endParaRPr lang="en-US"/>
                  </a:p>
                </p:txBody>
              </p:sp>
              <p:sp>
                <p:nvSpPr>
                  <p:cNvPr id="221" name="Freeform: Shape 220">
                    <a:extLst>
                      <a:ext uri="{FF2B5EF4-FFF2-40B4-BE49-F238E27FC236}">
                        <a16:creationId xmlns:a16="http://schemas.microsoft.com/office/drawing/2014/main" id="{4C9CE040-31F3-41A9-BFB1-9CD3DE0ADD9C}"/>
                      </a:ext>
                    </a:extLst>
                  </p:cNvPr>
                  <p:cNvSpPr/>
                  <p:nvPr/>
                </p:nvSpPr>
                <p:spPr>
                  <a:xfrm flipV="1">
                    <a:off x="8437809" y="3259222"/>
                    <a:ext cx="87272" cy="106679"/>
                  </a:xfrm>
                  <a:custGeom>
                    <a:avLst/>
                    <a:gdLst>
                      <a:gd name="connsiteX0" fmla="*/ 87478 w 87272"/>
                      <a:gd name="connsiteY0" fmla="*/ 62993 h 106679"/>
                      <a:gd name="connsiteX1" fmla="*/ 87478 w 87272"/>
                      <a:gd name="connsiteY1" fmla="*/ 98 h 106679"/>
                      <a:gd name="connsiteX2" fmla="*/ 70363 w 87272"/>
                      <a:gd name="connsiteY2" fmla="*/ 98 h 106679"/>
                      <a:gd name="connsiteX3" fmla="*/ 70363 w 87272"/>
                      <a:gd name="connsiteY3" fmla="*/ 62428 h 106679"/>
                      <a:gd name="connsiteX4" fmla="*/ 64588 w 87272"/>
                      <a:gd name="connsiteY4" fmla="*/ 84543 h 106679"/>
                      <a:gd name="connsiteX5" fmla="*/ 47295 w 87272"/>
                      <a:gd name="connsiteY5" fmla="*/ 91895 h 106679"/>
                      <a:gd name="connsiteX6" fmla="*/ 25417 w 87272"/>
                      <a:gd name="connsiteY6" fmla="*/ 83055 h 106679"/>
                      <a:gd name="connsiteX7" fmla="*/ 17410 w 87272"/>
                      <a:gd name="connsiteY7" fmla="*/ 58975 h 106679"/>
                      <a:gd name="connsiteX8" fmla="*/ 17410 w 87272"/>
                      <a:gd name="connsiteY8" fmla="*/ 98 h 106679"/>
                      <a:gd name="connsiteX9" fmla="*/ 205 w 87272"/>
                      <a:gd name="connsiteY9" fmla="*/ 98 h 106679"/>
                      <a:gd name="connsiteX10" fmla="*/ 205 w 87272"/>
                      <a:gd name="connsiteY10" fmla="*/ 104278 h 106679"/>
                      <a:gd name="connsiteX11" fmla="*/ 17410 w 87272"/>
                      <a:gd name="connsiteY11" fmla="*/ 104278 h 106679"/>
                      <a:gd name="connsiteX12" fmla="*/ 17410 w 87272"/>
                      <a:gd name="connsiteY12" fmla="*/ 88085 h 106679"/>
                      <a:gd name="connsiteX13" fmla="*/ 31876 w 87272"/>
                      <a:gd name="connsiteY13" fmla="*/ 102135 h 106679"/>
                      <a:gd name="connsiteX14" fmla="*/ 51105 w 87272"/>
                      <a:gd name="connsiteY14" fmla="*/ 106778 h 106679"/>
                      <a:gd name="connsiteX15" fmla="*/ 78251 w 87272"/>
                      <a:gd name="connsiteY15" fmla="*/ 95676 h 106679"/>
                      <a:gd name="connsiteX16" fmla="*/ 87478 w 87272"/>
                      <a:gd name="connsiteY16" fmla="*/ 62993 h 10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06679">
                        <a:moveTo>
                          <a:pt x="87478" y="62993"/>
                        </a:moveTo>
                        <a:lnTo>
                          <a:pt x="87478" y="98"/>
                        </a:lnTo>
                        <a:lnTo>
                          <a:pt x="70363" y="98"/>
                        </a:lnTo>
                        <a:lnTo>
                          <a:pt x="70363" y="62428"/>
                        </a:lnTo>
                        <a:cubicBezTo>
                          <a:pt x="70363" y="72290"/>
                          <a:pt x="68438" y="79662"/>
                          <a:pt x="64588" y="84543"/>
                        </a:cubicBezTo>
                        <a:cubicBezTo>
                          <a:pt x="60739" y="89445"/>
                          <a:pt x="54974" y="91895"/>
                          <a:pt x="47295" y="91895"/>
                        </a:cubicBezTo>
                        <a:cubicBezTo>
                          <a:pt x="38047" y="91895"/>
                          <a:pt x="30755" y="88949"/>
                          <a:pt x="25417" y="83055"/>
                        </a:cubicBezTo>
                        <a:cubicBezTo>
                          <a:pt x="20079" y="77181"/>
                          <a:pt x="17410" y="69155"/>
                          <a:pt x="17410" y="58975"/>
                        </a:cubicBezTo>
                        <a:lnTo>
                          <a:pt x="17410" y="98"/>
                        </a:lnTo>
                        <a:lnTo>
                          <a:pt x="205" y="98"/>
                        </a:lnTo>
                        <a:lnTo>
                          <a:pt x="205" y="104278"/>
                        </a:lnTo>
                        <a:lnTo>
                          <a:pt x="17410" y="104278"/>
                        </a:lnTo>
                        <a:lnTo>
                          <a:pt x="17410" y="88085"/>
                        </a:lnTo>
                        <a:cubicBezTo>
                          <a:pt x="21517" y="94356"/>
                          <a:pt x="26340" y="99039"/>
                          <a:pt x="31876" y="102135"/>
                        </a:cubicBezTo>
                        <a:cubicBezTo>
                          <a:pt x="37432" y="105230"/>
                          <a:pt x="43842" y="106778"/>
                          <a:pt x="51105" y="106778"/>
                        </a:cubicBezTo>
                        <a:cubicBezTo>
                          <a:pt x="63070" y="106778"/>
                          <a:pt x="72119" y="103077"/>
                          <a:pt x="78251" y="95676"/>
                        </a:cubicBezTo>
                        <a:cubicBezTo>
                          <a:pt x="84402" y="88274"/>
                          <a:pt x="87478" y="77380"/>
                          <a:pt x="87478" y="62993"/>
                        </a:cubicBezTo>
                        <a:close/>
                      </a:path>
                    </a:pathLst>
                  </a:custGeom>
                  <a:solidFill>
                    <a:srgbClr val="000000"/>
                  </a:solidFill>
                  <a:ln w="1905" cap="flat">
                    <a:noFill/>
                    <a:prstDash val="solid"/>
                    <a:round/>
                  </a:ln>
                </p:spPr>
                <p:txBody>
                  <a:bodyPr rtlCol="0" anchor="ctr"/>
                  <a:lstStyle/>
                  <a:p>
                    <a:endParaRPr lang="en-US"/>
                  </a:p>
                </p:txBody>
              </p:sp>
              <p:sp>
                <p:nvSpPr>
                  <p:cNvPr id="222" name="Freeform: Shape 221">
                    <a:extLst>
                      <a:ext uri="{FF2B5EF4-FFF2-40B4-BE49-F238E27FC236}">
                        <a16:creationId xmlns:a16="http://schemas.microsoft.com/office/drawing/2014/main" id="{D4C7DE65-A839-42D9-A3E4-8EEEEBCB75C5}"/>
                      </a:ext>
                    </a:extLst>
                  </p:cNvPr>
                  <p:cNvSpPr/>
                  <p:nvPr/>
                </p:nvSpPr>
                <p:spPr>
                  <a:xfrm flipV="1">
                    <a:off x="8551759" y="3259222"/>
                    <a:ext cx="82420" cy="109388"/>
                  </a:xfrm>
                  <a:custGeom>
                    <a:avLst/>
                    <a:gdLst>
                      <a:gd name="connsiteX0" fmla="*/ 82637 w 82420"/>
                      <a:gd name="connsiteY0" fmla="*/ 102999 h 109388"/>
                      <a:gd name="connsiteX1" fmla="*/ 82637 w 82420"/>
                      <a:gd name="connsiteY1" fmla="*/ 86985 h 109388"/>
                      <a:gd name="connsiteX2" fmla="*/ 68082 w 82420"/>
                      <a:gd name="connsiteY2" fmla="*/ 92998 h 109388"/>
                      <a:gd name="connsiteX3" fmla="*/ 53347 w 82420"/>
                      <a:gd name="connsiteY3" fmla="*/ 94992 h 109388"/>
                      <a:gd name="connsiteX4" fmla="*/ 27451 w 82420"/>
                      <a:gd name="connsiteY4" fmla="*/ 84425 h 109388"/>
                      <a:gd name="connsiteX5" fmla="*/ 18254 w 82420"/>
                      <a:gd name="connsiteY5" fmla="*/ 54808 h 109388"/>
                      <a:gd name="connsiteX6" fmla="*/ 27451 w 82420"/>
                      <a:gd name="connsiteY6" fmla="*/ 25162 h 109388"/>
                      <a:gd name="connsiteX7" fmla="*/ 53347 w 82420"/>
                      <a:gd name="connsiteY7" fmla="*/ 14625 h 109388"/>
                      <a:gd name="connsiteX8" fmla="*/ 68082 w 82420"/>
                      <a:gd name="connsiteY8" fmla="*/ 16619 h 109388"/>
                      <a:gd name="connsiteX9" fmla="*/ 82637 w 82420"/>
                      <a:gd name="connsiteY9" fmla="*/ 22632 h 109388"/>
                      <a:gd name="connsiteX10" fmla="*/ 82637 w 82420"/>
                      <a:gd name="connsiteY10" fmla="*/ 6796 h 109388"/>
                      <a:gd name="connsiteX11" fmla="*/ 67784 w 82420"/>
                      <a:gd name="connsiteY11" fmla="*/ 1796 h 109388"/>
                      <a:gd name="connsiteX12" fmla="*/ 51472 w 82420"/>
                      <a:gd name="connsiteY12" fmla="*/ 99 h 109388"/>
                      <a:gd name="connsiteX13" fmla="*/ 14057 w 82420"/>
                      <a:gd name="connsiteY13" fmla="*/ 14893 h 109388"/>
                      <a:gd name="connsiteX14" fmla="*/ 216 w 82420"/>
                      <a:gd name="connsiteY14" fmla="*/ 54808 h 109388"/>
                      <a:gd name="connsiteX15" fmla="*/ 14206 w 82420"/>
                      <a:gd name="connsiteY15" fmla="*/ 94873 h 109388"/>
                      <a:gd name="connsiteX16" fmla="*/ 52603 w 82420"/>
                      <a:gd name="connsiteY16" fmla="*/ 109488 h 109388"/>
                      <a:gd name="connsiteX17" fmla="*/ 68022 w 82420"/>
                      <a:gd name="connsiteY17" fmla="*/ 107851 h 109388"/>
                      <a:gd name="connsiteX18" fmla="*/ 82637 w 82420"/>
                      <a:gd name="connsiteY18" fmla="*/ 102999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2420" h="109388">
                        <a:moveTo>
                          <a:pt x="82637" y="102999"/>
                        </a:moveTo>
                        <a:lnTo>
                          <a:pt x="82637" y="86985"/>
                        </a:lnTo>
                        <a:cubicBezTo>
                          <a:pt x="77795" y="89664"/>
                          <a:pt x="72943" y="91668"/>
                          <a:pt x="68082" y="92998"/>
                        </a:cubicBezTo>
                        <a:cubicBezTo>
                          <a:pt x="63220" y="94327"/>
                          <a:pt x="58308" y="94992"/>
                          <a:pt x="53347" y="94992"/>
                        </a:cubicBezTo>
                        <a:cubicBezTo>
                          <a:pt x="42235" y="94992"/>
                          <a:pt x="33603" y="91470"/>
                          <a:pt x="27451" y="84425"/>
                        </a:cubicBezTo>
                        <a:cubicBezTo>
                          <a:pt x="21320" y="77400"/>
                          <a:pt x="18254" y="67528"/>
                          <a:pt x="18254" y="54808"/>
                        </a:cubicBezTo>
                        <a:cubicBezTo>
                          <a:pt x="18254" y="42088"/>
                          <a:pt x="21320" y="32206"/>
                          <a:pt x="27451" y="25162"/>
                        </a:cubicBezTo>
                        <a:cubicBezTo>
                          <a:pt x="33603" y="18137"/>
                          <a:pt x="42235" y="14625"/>
                          <a:pt x="53347" y="14625"/>
                        </a:cubicBezTo>
                        <a:cubicBezTo>
                          <a:pt x="58308" y="14625"/>
                          <a:pt x="63220" y="15289"/>
                          <a:pt x="68082" y="16619"/>
                        </a:cubicBezTo>
                        <a:cubicBezTo>
                          <a:pt x="72943" y="17949"/>
                          <a:pt x="77795" y="19953"/>
                          <a:pt x="82637" y="22632"/>
                        </a:cubicBezTo>
                        <a:lnTo>
                          <a:pt x="82637" y="6796"/>
                        </a:lnTo>
                        <a:cubicBezTo>
                          <a:pt x="77855" y="4574"/>
                          <a:pt x="72904" y="2907"/>
                          <a:pt x="67784" y="1796"/>
                        </a:cubicBezTo>
                        <a:cubicBezTo>
                          <a:pt x="62684" y="665"/>
                          <a:pt x="57247" y="99"/>
                          <a:pt x="51472" y="99"/>
                        </a:cubicBezTo>
                        <a:cubicBezTo>
                          <a:pt x="35776" y="99"/>
                          <a:pt x="23304" y="5030"/>
                          <a:pt x="14057" y="14893"/>
                        </a:cubicBezTo>
                        <a:cubicBezTo>
                          <a:pt x="4830" y="24755"/>
                          <a:pt x="216" y="38060"/>
                          <a:pt x="216" y="54808"/>
                        </a:cubicBezTo>
                        <a:cubicBezTo>
                          <a:pt x="216" y="71794"/>
                          <a:pt x="4879" y="85149"/>
                          <a:pt x="14206" y="94873"/>
                        </a:cubicBezTo>
                        <a:cubicBezTo>
                          <a:pt x="23552" y="104616"/>
                          <a:pt x="36351" y="109488"/>
                          <a:pt x="52603" y="109488"/>
                        </a:cubicBezTo>
                        <a:cubicBezTo>
                          <a:pt x="57862" y="109488"/>
                          <a:pt x="63002" y="108942"/>
                          <a:pt x="68022" y="107851"/>
                        </a:cubicBezTo>
                        <a:cubicBezTo>
                          <a:pt x="73043" y="106779"/>
                          <a:pt x="77914" y="105162"/>
                          <a:pt x="82637" y="102999"/>
                        </a:cubicBezTo>
                        <a:close/>
                      </a:path>
                    </a:pathLst>
                  </a:custGeom>
                  <a:solidFill>
                    <a:srgbClr val="000000"/>
                  </a:solidFill>
                  <a:ln w="1905" cap="flat">
                    <a:noFill/>
                    <a:prstDash val="solid"/>
                    <a:round/>
                  </a:ln>
                </p:spPr>
                <p:txBody>
                  <a:bodyPr rtlCol="0" anchor="ctr"/>
                  <a:lstStyle/>
                  <a:p>
                    <a:endParaRPr lang="en-US"/>
                  </a:p>
                </p:txBody>
              </p:sp>
              <p:sp>
                <p:nvSpPr>
                  <p:cNvPr id="223" name="Freeform: Shape 222">
                    <a:extLst>
                      <a:ext uri="{FF2B5EF4-FFF2-40B4-BE49-F238E27FC236}">
                        <a16:creationId xmlns:a16="http://schemas.microsoft.com/office/drawing/2014/main" id="{8071C92C-E29D-4692-9268-1A1675091671}"/>
                      </a:ext>
                    </a:extLst>
                  </p:cNvPr>
                  <p:cNvSpPr/>
                  <p:nvPr/>
                </p:nvSpPr>
                <p:spPr>
                  <a:xfrm flipV="1">
                    <a:off x="8656496" y="3259222"/>
                    <a:ext cx="96559" cy="109388"/>
                  </a:xfrm>
                  <a:custGeom>
                    <a:avLst/>
                    <a:gdLst>
                      <a:gd name="connsiteX0" fmla="*/ 96778 w 96559"/>
                      <a:gd name="connsiteY0" fmla="*/ 59184 h 109388"/>
                      <a:gd name="connsiteX1" fmla="*/ 96778 w 96559"/>
                      <a:gd name="connsiteY1" fmla="*/ 50820 h 109388"/>
                      <a:gd name="connsiteX2" fmla="*/ 18077 w 96559"/>
                      <a:gd name="connsiteY2" fmla="*/ 50820 h 109388"/>
                      <a:gd name="connsiteX3" fmla="*/ 28734 w 96559"/>
                      <a:gd name="connsiteY3" fmla="*/ 23882 h 109388"/>
                      <a:gd name="connsiteX4" fmla="*/ 55285 w 96559"/>
                      <a:gd name="connsiteY4" fmla="*/ 14625 h 109388"/>
                      <a:gd name="connsiteX5" fmla="*/ 74394 w 96559"/>
                      <a:gd name="connsiteY5" fmla="*/ 17036 h 109388"/>
                      <a:gd name="connsiteX6" fmla="*/ 92789 w 96559"/>
                      <a:gd name="connsiteY6" fmla="*/ 24298 h 109388"/>
                      <a:gd name="connsiteX7" fmla="*/ 92789 w 96559"/>
                      <a:gd name="connsiteY7" fmla="*/ 8106 h 109388"/>
                      <a:gd name="connsiteX8" fmla="*/ 73888 w 96559"/>
                      <a:gd name="connsiteY8" fmla="*/ 2153 h 109388"/>
                      <a:gd name="connsiteX9" fmla="*/ 54272 w 96559"/>
                      <a:gd name="connsiteY9" fmla="*/ 99 h 109388"/>
                      <a:gd name="connsiteX10" fmla="*/ 14773 w 96559"/>
                      <a:gd name="connsiteY10" fmla="*/ 14595 h 109388"/>
                      <a:gd name="connsiteX11" fmla="*/ 218 w 96559"/>
                      <a:gd name="connsiteY11" fmla="*/ 53886 h 109388"/>
                      <a:gd name="connsiteX12" fmla="*/ 14029 w 96559"/>
                      <a:gd name="connsiteY12" fmla="*/ 94456 h 109388"/>
                      <a:gd name="connsiteX13" fmla="*/ 51296 w 96559"/>
                      <a:gd name="connsiteY13" fmla="*/ 109488 h 109388"/>
                      <a:gd name="connsiteX14" fmla="*/ 84544 w 96559"/>
                      <a:gd name="connsiteY14" fmla="*/ 95944 h 109388"/>
                      <a:gd name="connsiteX15" fmla="*/ 96778 w 96559"/>
                      <a:gd name="connsiteY15" fmla="*/ 59184 h 109388"/>
                      <a:gd name="connsiteX16" fmla="*/ 79663 w 96559"/>
                      <a:gd name="connsiteY16" fmla="*/ 64214 h 109388"/>
                      <a:gd name="connsiteX17" fmla="*/ 71805 w 96559"/>
                      <a:gd name="connsiteY17" fmla="*/ 86598 h 109388"/>
                      <a:gd name="connsiteX18" fmla="*/ 51475 w 96559"/>
                      <a:gd name="connsiteY18" fmla="*/ 94992 h 109388"/>
                      <a:gd name="connsiteX19" fmla="*/ 28555 w 96559"/>
                      <a:gd name="connsiteY19" fmla="*/ 86896 h 109388"/>
                      <a:gd name="connsiteX20" fmla="*/ 18643 w 96559"/>
                      <a:gd name="connsiteY20" fmla="*/ 6409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778" y="59184"/>
                        </a:moveTo>
                        <a:lnTo>
                          <a:pt x="96778" y="50820"/>
                        </a:lnTo>
                        <a:lnTo>
                          <a:pt x="18077" y="50820"/>
                        </a:lnTo>
                        <a:cubicBezTo>
                          <a:pt x="18832" y="39032"/>
                          <a:pt x="22383" y="30053"/>
                          <a:pt x="28734" y="23882"/>
                        </a:cubicBezTo>
                        <a:cubicBezTo>
                          <a:pt x="35084" y="17710"/>
                          <a:pt x="43934" y="14625"/>
                          <a:pt x="55285" y="14625"/>
                        </a:cubicBezTo>
                        <a:cubicBezTo>
                          <a:pt x="61853" y="14625"/>
                          <a:pt x="68223" y="15428"/>
                          <a:pt x="74394" y="17036"/>
                        </a:cubicBezTo>
                        <a:cubicBezTo>
                          <a:pt x="80565" y="18643"/>
                          <a:pt x="86697" y="21064"/>
                          <a:pt x="92789" y="24298"/>
                        </a:cubicBezTo>
                        <a:lnTo>
                          <a:pt x="92789" y="8106"/>
                        </a:lnTo>
                        <a:cubicBezTo>
                          <a:pt x="86638" y="5506"/>
                          <a:pt x="80337" y="3522"/>
                          <a:pt x="73888" y="2153"/>
                        </a:cubicBezTo>
                        <a:cubicBezTo>
                          <a:pt x="67439" y="784"/>
                          <a:pt x="60900" y="99"/>
                          <a:pt x="54272" y="99"/>
                        </a:cubicBezTo>
                        <a:cubicBezTo>
                          <a:pt x="37643" y="99"/>
                          <a:pt x="24477" y="4931"/>
                          <a:pt x="14773" y="14595"/>
                        </a:cubicBezTo>
                        <a:cubicBezTo>
                          <a:pt x="5070" y="24279"/>
                          <a:pt x="218" y="37375"/>
                          <a:pt x="218" y="53886"/>
                        </a:cubicBezTo>
                        <a:cubicBezTo>
                          <a:pt x="218" y="70931"/>
                          <a:pt x="4822" y="84455"/>
                          <a:pt x="14029" y="94456"/>
                        </a:cubicBezTo>
                        <a:cubicBezTo>
                          <a:pt x="23237" y="104477"/>
                          <a:pt x="35659" y="109488"/>
                          <a:pt x="51296" y="109488"/>
                        </a:cubicBezTo>
                        <a:cubicBezTo>
                          <a:pt x="65306" y="109488"/>
                          <a:pt x="76388" y="104973"/>
                          <a:pt x="84544" y="95944"/>
                        </a:cubicBezTo>
                        <a:cubicBezTo>
                          <a:pt x="92700" y="86935"/>
                          <a:pt x="96778" y="74682"/>
                          <a:pt x="96778" y="59184"/>
                        </a:cubicBezTo>
                        <a:close/>
                        <a:moveTo>
                          <a:pt x="79663" y="64214"/>
                        </a:moveTo>
                        <a:cubicBezTo>
                          <a:pt x="79543" y="73561"/>
                          <a:pt x="76924" y="81022"/>
                          <a:pt x="71805" y="86598"/>
                        </a:cubicBezTo>
                        <a:cubicBezTo>
                          <a:pt x="66685" y="92194"/>
                          <a:pt x="59908" y="94992"/>
                          <a:pt x="51475" y="94992"/>
                        </a:cubicBezTo>
                        <a:cubicBezTo>
                          <a:pt x="41930" y="94992"/>
                          <a:pt x="34290" y="92293"/>
                          <a:pt x="28555" y="86896"/>
                        </a:cubicBezTo>
                        <a:cubicBezTo>
                          <a:pt x="22820" y="81498"/>
                          <a:pt x="19516" y="73898"/>
                          <a:pt x="18643" y="64095"/>
                        </a:cubicBezTo>
                        <a:close/>
                      </a:path>
                    </a:pathLst>
                  </a:custGeom>
                  <a:solidFill>
                    <a:srgbClr val="000000"/>
                  </a:solidFill>
                  <a:ln w="1905" cap="flat">
                    <a:noFill/>
                    <a:prstDash val="solid"/>
                    <a:round/>
                  </a:ln>
                </p:spPr>
                <p:txBody>
                  <a:bodyPr rtlCol="0" anchor="ctr"/>
                  <a:lstStyle/>
                  <a:p>
                    <a:endParaRPr lang="en-US"/>
                  </a:p>
                </p:txBody>
              </p:sp>
              <p:sp>
                <p:nvSpPr>
                  <p:cNvPr id="224" name="Freeform: Shape 223">
                    <a:extLst>
                      <a:ext uri="{FF2B5EF4-FFF2-40B4-BE49-F238E27FC236}">
                        <a16:creationId xmlns:a16="http://schemas.microsoft.com/office/drawing/2014/main" id="{86DA50A7-A77F-4B0B-AC37-432D20118DE7}"/>
                      </a:ext>
                    </a:extLst>
                  </p:cNvPr>
                  <p:cNvSpPr/>
                  <p:nvPr/>
                </p:nvSpPr>
                <p:spPr>
                  <a:xfrm flipV="1">
                    <a:off x="8763190" y="3365902"/>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225" name="Freeform: Shape 224">
                    <a:extLst>
                      <a:ext uri="{FF2B5EF4-FFF2-40B4-BE49-F238E27FC236}">
                        <a16:creationId xmlns:a16="http://schemas.microsoft.com/office/drawing/2014/main" id="{5C50941E-96DA-43A0-9762-01F7BFA77B30}"/>
                      </a:ext>
                    </a:extLst>
                  </p:cNvPr>
                  <p:cNvSpPr/>
                  <p:nvPr/>
                </p:nvSpPr>
                <p:spPr>
                  <a:xfrm flipV="1">
                    <a:off x="8840117" y="3221152"/>
                    <a:ext cx="39439" cy="169872"/>
                  </a:xfrm>
                  <a:custGeom>
                    <a:avLst/>
                    <a:gdLst>
                      <a:gd name="connsiteX0" fmla="*/ 238 w 39439"/>
                      <a:gd name="connsiteY0" fmla="*/ 169967 h 169872"/>
                      <a:gd name="connsiteX1" fmla="*/ 39678 w 39439"/>
                      <a:gd name="connsiteY1" fmla="*/ 169967 h 169872"/>
                      <a:gd name="connsiteX2" fmla="*/ 39678 w 39439"/>
                      <a:gd name="connsiteY2" fmla="*/ 156662 h 169872"/>
                      <a:gd name="connsiteX3" fmla="*/ 17353 w 39439"/>
                      <a:gd name="connsiteY3" fmla="*/ 156662 h 169872"/>
                      <a:gd name="connsiteX4" fmla="*/ 17353 w 39439"/>
                      <a:gd name="connsiteY4" fmla="*/ 13400 h 169872"/>
                      <a:gd name="connsiteX5" fmla="*/ 39678 w 39439"/>
                      <a:gd name="connsiteY5" fmla="*/ 13400 h 169872"/>
                      <a:gd name="connsiteX6" fmla="*/ 39678 w 39439"/>
                      <a:gd name="connsiteY6" fmla="*/ 95 h 169872"/>
                      <a:gd name="connsiteX7" fmla="*/ 238 w 39439"/>
                      <a:gd name="connsiteY7" fmla="*/ 95 h 16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439" h="169872">
                        <a:moveTo>
                          <a:pt x="238" y="169967"/>
                        </a:moveTo>
                        <a:lnTo>
                          <a:pt x="39678" y="169967"/>
                        </a:lnTo>
                        <a:lnTo>
                          <a:pt x="39678" y="156662"/>
                        </a:lnTo>
                        <a:lnTo>
                          <a:pt x="17353" y="156662"/>
                        </a:lnTo>
                        <a:lnTo>
                          <a:pt x="17353" y="13400"/>
                        </a:lnTo>
                        <a:lnTo>
                          <a:pt x="39678" y="13400"/>
                        </a:lnTo>
                        <a:lnTo>
                          <a:pt x="39678" y="95"/>
                        </a:lnTo>
                        <a:lnTo>
                          <a:pt x="238" y="95"/>
                        </a:lnTo>
                        <a:close/>
                      </a:path>
                    </a:pathLst>
                  </a:custGeom>
                  <a:solidFill>
                    <a:srgbClr val="000000"/>
                  </a:solidFill>
                  <a:ln w="1905" cap="flat">
                    <a:noFill/>
                    <a:prstDash val="solid"/>
                    <a:round/>
                  </a:ln>
                </p:spPr>
                <p:txBody>
                  <a:bodyPr rtlCol="0" anchor="ctr"/>
                  <a:lstStyle/>
                  <a:p>
                    <a:endParaRPr lang="en-US"/>
                  </a:p>
                </p:txBody>
              </p:sp>
              <p:sp>
                <p:nvSpPr>
                  <p:cNvPr id="226" name="Freeform: Shape 225">
                    <a:extLst>
                      <a:ext uri="{FF2B5EF4-FFF2-40B4-BE49-F238E27FC236}">
                        <a16:creationId xmlns:a16="http://schemas.microsoft.com/office/drawing/2014/main" id="{DA9986B7-0E1B-429D-8B92-A2B51D6F0959}"/>
                      </a:ext>
                    </a:extLst>
                  </p:cNvPr>
                  <p:cNvSpPr/>
                  <p:nvPr/>
                </p:nvSpPr>
                <p:spPr>
                  <a:xfrm flipV="1">
                    <a:off x="8915360" y="3221152"/>
                    <a:ext cx="92481" cy="144750"/>
                  </a:xfrm>
                  <a:custGeom>
                    <a:avLst/>
                    <a:gdLst>
                      <a:gd name="connsiteX0" fmla="*/ 229 w 92481"/>
                      <a:gd name="connsiteY0" fmla="*/ 144838 h 144750"/>
                      <a:gd name="connsiteX1" fmla="*/ 17434 w 92481"/>
                      <a:gd name="connsiteY1" fmla="*/ 144838 h 144750"/>
                      <a:gd name="connsiteX2" fmla="*/ 17434 w 92481"/>
                      <a:gd name="connsiteY2" fmla="*/ 59351 h 144750"/>
                      <a:gd name="connsiteX3" fmla="*/ 68511 w 92481"/>
                      <a:gd name="connsiteY3" fmla="*/ 104267 h 144750"/>
                      <a:gd name="connsiteX4" fmla="*/ 90359 w 92481"/>
                      <a:gd name="connsiteY4" fmla="*/ 104267 h 144750"/>
                      <a:gd name="connsiteX5" fmla="*/ 35114 w 92481"/>
                      <a:gd name="connsiteY5" fmla="*/ 55541 h 144750"/>
                      <a:gd name="connsiteX6" fmla="*/ 92711 w 92481"/>
                      <a:gd name="connsiteY6" fmla="*/ 87 h 144750"/>
                      <a:gd name="connsiteX7" fmla="*/ 70387 w 92481"/>
                      <a:gd name="connsiteY7" fmla="*/ 87 h 144750"/>
                      <a:gd name="connsiteX8" fmla="*/ 17434 w 92481"/>
                      <a:gd name="connsiteY8" fmla="*/ 50957 h 144750"/>
                      <a:gd name="connsiteX9" fmla="*/ 17434 w 92481"/>
                      <a:gd name="connsiteY9" fmla="*/ 87 h 144750"/>
                      <a:gd name="connsiteX10" fmla="*/ 229 w 92481"/>
                      <a:gd name="connsiteY10" fmla="*/ 87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481" h="144750">
                        <a:moveTo>
                          <a:pt x="229" y="144838"/>
                        </a:moveTo>
                        <a:lnTo>
                          <a:pt x="17434" y="144838"/>
                        </a:lnTo>
                        <a:lnTo>
                          <a:pt x="17434" y="59351"/>
                        </a:lnTo>
                        <a:lnTo>
                          <a:pt x="68511" y="104267"/>
                        </a:lnTo>
                        <a:lnTo>
                          <a:pt x="90359" y="104267"/>
                        </a:lnTo>
                        <a:lnTo>
                          <a:pt x="35114" y="55541"/>
                        </a:lnTo>
                        <a:lnTo>
                          <a:pt x="92711" y="87"/>
                        </a:lnTo>
                        <a:lnTo>
                          <a:pt x="70387" y="87"/>
                        </a:lnTo>
                        <a:lnTo>
                          <a:pt x="17434" y="50957"/>
                        </a:lnTo>
                        <a:lnTo>
                          <a:pt x="17434" y="87"/>
                        </a:lnTo>
                        <a:lnTo>
                          <a:pt x="229" y="87"/>
                        </a:lnTo>
                        <a:close/>
                      </a:path>
                    </a:pathLst>
                  </a:custGeom>
                  <a:solidFill>
                    <a:srgbClr val="000000"/>
                  </a:solidFill>
                  <a:ln w="1905" cap="flat">
                    <a:noFill/>
                    <a:prstDash val="solid"/>
                    <a:round/>
                  </a:ln>
                </p:spPr>
                <p:txBody>
                  <a:bodyPr rtlCol="0" anchor="ctr"/>
                  <a:lstStyle/>
                  <a:p>
                    <a:endParaRPr lang="en-US"/>
                  </a:p>
                </p:txBody>
              </p:sp>
              <p:sp>
                <p:nvSpPr>
                  <p:cNvPr id="227" name="Freeform: Shape 226">
                    <a:extLst>
                      <a:ext uri="{FF2B5EF4-FFF2-40B4-BE49-F238E27FC236}">
                        <a16:creationId xmlns:a16="http://schemas.microsoft.com/office/drawing/2014/main" id="{22D0EFF7-6DD7-4739-BC32-FBE0E0CE7895}"/>
                      </a:ext>
                    </a:extLst>
                  </p:cNvPr>
                  <p:cNvSpPr/>
                  <p:nvPr/>
                </p:nvSpPr>
                <p:spPr>
                  <a:xfrm flipV="1">
                    <a:off x="9025678" y="3259222"/>
                    <a:ext cx="152102" cy="106679"/>
                  </a:xfrm>
                  <a:custGeom>
                    <a:avLst/>
                    <a:gdLst>
                      <a:gd name="connsiteX0" fmla="*/ 81987 w 152102"/>
                      <a:gd name="connsiteY0" fmla="*/ 84275 h 106679"/>
                      <a:gd name="connsiteX1" fmla="*/ 97346 w 152102"/>
                      <a:gd name="connsiteY1" fmla="*/ 101301 h 106679"/>
                      <a:gd name="connsiteX2" fmla="*/ 118361 w 152102"/>
                      <a:gd name="connsiteY2" fmla="*/ 106778 h 106679"/>
                      <a:gd name="connsiteX3" fmla="*/ 143483 w 152102"/>
                      <a:gd name="connsiteY3" fmla="*/ 95378 h 106679"/>
                      <a:gd name="connsiteX4" fmla="*/ 152323 w 152102"/>
                      <a:gd name="connsiteY4" fmla="*/ 62993 h 106679"/>
                      <a:gd name="connsiteX5" fmla="*/ 152323 w 152102"/>
                      <a:gd name="connsiteY5" fmla="*/ 98 h 106679"/>
                      <a:gd name="connsiteX6" fmla="*/ 135119 w 152102"/>
                      <a:gd name="connsiteY6" fmla="*/ 98 h 106679"/>
                      <a:gd name="connsiteX7" fmla="*/ 135119 w 152102"/>
                      <a:gd name="connsiteY7" fmla="*/ 62428 h 106679"/>
                      <a:gd name="connsiteX8" fmla="*/ 129791 w 152102"/>
                      <a:gd name="connsiteY8" fmla="*/ 84633 h 106679"/>
                      <a:gd name="connsiteX9" fmla="*/ 113628 w 152102"/>
                      <a:gd name="connsiteY9" fmla="*/ 91895 h 106679"/>
                      <a:gd name="connsiteX10" fmla="*/ 92584 w 152102"/>
                      <a:gd name="connsiteY10" fmla="*/ 83055 h 106679"/>
                      <a:gd name="connsiteX11" fmla="*/ 84874 w 152102"/>
                      <a:gd name="connsiteY11" fmla="*/ 58975 h 106679"/>
                      <a:gd name="connsiteX12" fmla="*/ 84874 w 152102"/>
                      <a:gd name="connsiteY12" fmla="*/ 98 h 106679"/>
                      <a:gd name="connsiteX13" fmla="*/ 67670 w 152102"/>
                      <a:gd name="connsiteY13" fmla="*/ 98 h 106679"/>
                      <a:gd name="connsiteX14" fmla="*/ 67670 w 152102"/>
                      <a:gd name="connsiteY14" fmla="*/ 62428 h 106679"/>
                      <a:gd name="connsiteX15" fmla="*/ 62371 w 152102"/>
                      <a:gd name="connsiteY15" fmla="*/ 84692 h 106679"/>
                      <a:gd name="connsiteX16" fmla="*/ 46000 w 152102"/>
                      <a:gd name="connsiteY16" fmla="*/ 91895 h 106679"/>
                      <a:gd name="connsiteX17" fmla="*/ 25135 w 152102"/>
                      <a:gd name="connsiteY17" fmla="*/ 83025 h 106679"/>
                      <a:gd name="connsiteX18" fmla="*/ 17425 w 152102"/>
                      <a:gd name="connsiteY18" fmla="*/ 58975 h 106679"/>
                      <a:gd name="connsiteX19" fmla="*/ 17425 w 152102"/>
                      <a:gd name="connsiteY19" fmla="*/ 98 h 106679"/>
                      <a:gd name="connsiteX20" fmla="*/ 221 w 152102"/>
                      <a:gd name="connsiteY20" fmla="*/ 98 h 106679"/>
                      <a:gd name="connsiteX21" fmla="*/ 221 w 152102"/>
                      <a:gd name="connsiteY21" fmla="*/ 104278 h 106679"/>
                      <a:gd name="connsiteX22" fmla="*/ 17425 w 152102"/>
                      <a:gd name="connsiteY22" fmla="*/ 104278 h 106679"/>
                      <a:gd name="connsiteX23" fmla="*/ 17425 w 152102"/>
                      <a:gd name="connsiteY23" fmla="*/ 88085 h 106679"/>
                      <a:gd name="connsiteX24" fmla="*/ 31475 w 152102"/>
                      <a:gd name="connsiteY24" fmla="*/ 102224 h 106679"/>
                      <a:gd name="connsiteX25" fmla="*/ 50912 w 152102"/>
                      <a:gd name="connsiteY25" fmla="*/ 106778 h 106679"/>
                      <a:gd name="connsiteX26" fmla="*/ 70229 w 152102"/>
                      <a:gd name="connsiteY26" fmla="*/ 101004 h 106679"/>
                      <a:gd name="connsiteX27" fmla="*/ 81987 w 152102"/>
                      <a:gd name="connsiteY27" fmla="*/ 84275 h 10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102" h="106679">
                        <a:moveTo>
                          <a:pt x="81987" y="84275"/>
                        </a:moveTo>
                        <a:cubicBezTo>
                          <a:pt x="86273" y="91975"/>
                          <a:pt x="91393" y="97650"/>
                          <a:pt x="97346" y="101301"/>
                        </a:cubicBezTo>
                        <a:cubicBezTo>
                          <a:pt x="103299" y="104953"/>
                          <a:pt x="110304" y="106778"/>
                          <a:pt x="118361" y="106778"/>
                        </a:cubicBezTo>
                        <a:cubicBezTo>
                          <a:pt x="129215" y="106778"/>
                          <a:pt x="137589" y="102978"/>
                          <a:pt x="143483" y="95378"/>
                        </a:cubicBezTo>
                        <a:cubicBezTo>
                          <a:pt x="149376" y="87798"/>
                          <a:pt x="152323" y="77003"/>
                          <a:pt x="152323" y="62993"/>
                        </a:cubicBezTo>
                        <a:lnTo>
                          <a:pt x="152323" y="98"/>
                        </a:lnTo>
                        <a:lnTo>
                          <a:pt x="135119" y="98"/>
                        </a:lnTo>
                        <a:lnTo>
                          <a:pt x="135119" y="62428"/>
                        </a:lnTo>
                        <a:cubicBezTo>
                          <a:pt x="135119" y="72409"/>
                          <a:pt x="133343" y="79811"/>
                          <a:pt x="129791" y="84633"/>
                        </a:cubicBezTo>
                        <a:cubicBezTo>
                          <a:pt x="126258" y="89475"/>
                          <a:pt x="120871" y="91895"/>
                          <a:pt x="113628" y="91895"/>
                        </a:cubicBezTo>
                        <a:cubicBezTo>
                          <a:pt x="104758" y="91895"/>
                          <a:pt x="97743" y="88949"/>
                          <a:pt x="92584" y="83055"/>
                        </a:cubicBezTo>
                        <a:cubicBezTo>
                          <a:pt x="87444" y="77181"/>
                          <a:pt x="84874" y="69155"/>
                          <a:pt x="84874" y="58975"/>
                        </a:cubicBezTo>
                        <a:lnTo>
                          <a:pt x="84874" y="98"/>
                        </a:lnTo>
                        <a:lnTo>
                          <a:pt x="67670" y="98"/>
                        </a:lnTo>
                        <a:lnTo>
                          <a:pt x="67670" y="62428"/>
                        </a:lnTo>
                        <a:cubicBezTo>
                          <a:pt x="67670" y="72468"/>
                          <a:pt x="65904" y="79890"/>
                          <a:pt x="62371" y="84692"/>
                        </a:cubicBezTo>
                        <a:cubicBezTo>
                          <a:pt x="58839" y="89494"/>
                          <a:pt x="53382" y="91895"/>
                          <a:pt x="46000" y="91895"/>
                        </a:cubicBezTo>
                        <a:cubicBezTo>
                          <a:pt x="37249" y="91895"/>
                          <a:pt x="30294" y="88939"/>
                          <a:pt x="25135" y="83025"/>
                        </a:cubicBezTo>
                        <a:cubicBezTo>
                          <a:pt x="19995" y="77112"/>
                          <a:pt x="17425" y="69095"/>
                          <a:pt x="17425" y="58975"/>
                        </a:cubicBezTo>
                        <a:lnTo>
                          <a:pt x="17425" y="98"/>
                        </a:lnTo>
                        <a:lnTo>
                          <a:pt x="221" y="98"/>
                        </a:lnTo>
                        <a:lnTo>
                          <a:pt x="221" y="104278"/>
                        </a:lnTo>
                        <a:lnTo>
                          <a:pt x="17425" y="104278"/>
                        </a:lnTo>
                        <a:lnTo>
                          <a:pt x="17425" y="88085"/>
                        </a:lnTo>
                        <a:cubicBezTo>
                          <a:pt x="21335" y="94475"/>
                          <a:pt x="26018" y="99188"/>
                          <a:pt x="31475" y="102224"/>
                        </a:cubicBezTo>
                        <a:cubicBezTo>
                          <a:pt x="36932" y="105260"/>
                          <a:pt x="43411" y="106778"/>
                          <a:pt x="50912" y="106778"/>
                        </a:cubicBezTo>
                        <a:cubicBezTo>
                          <a:pt x="58492" y="106778"/>
                          <a:pt x="64931" y="104853"/>
                          <a:pt x="70229" y="101004"/>
                        </a:cubicBezTo>
                        <a:cubicBezTo>
                          <a:pt x="75528" y="97174"/>
                          <a:pt x="79447" y="91598"/>
                          <a:pt x="81987" y="84275"/>
                        </a:cubicBezTo>
                        <a:close/>
                      </a:path>
                    </a:pathLst>
                  </a:custGeom>
                  <a:solidFill>
                    <a:srgbClr val="000000"/>
                  </a:solidFill>
                  <a:ln w="1905" cap="flat">
                    <a:noFill/>
                    <a:prstDash val="solid"/>
                    <a:round/>
                  </a:ln>
                </p:spPr>
                <p:txBody>
                  <a:bodyPr rtlCol="0" anchor="ctr"/>
                  <a:lstStyle/>
                  <a:p>
                    <a:endParaRPr lang="en-US"/>
                  </a:p>
                </p:txBody>
              </p:sp>
              <p:sp>
                <p:nvSpPr>
                  <p:cNvPr id="228" name="Freeform: Shape 227">
                    <a:extLst>
                      <a:ext uri="{FF2B5EF4-FFF2-40B4-BE49-F238E27FC236}">
                        <a16:creationId xmlns:a16="http://schemas.microsoft.com/office/drawing/2014/main" id="{5CB172F2-FBFC-47AC-BEB8-6662E74DD7EB}"/>
                      </a:ext>
                    </a:extLst>
                  </p:cNvPr>
                  <p:cNvSpPr/>
                  <p:nvPr/>
                </p:nvSpPr>
                <p:spPr>
                  <a:xfrm flipV="1">
                    <a:off x="9212470" y="3221152"/>
                    <a:ext cx="39439" cy="169872"/>
                  </a:xfrm>
                  <a:custGeom>
                    <a:avLst/>
                    <a:gdLst>
                      <a:gd name="connsiteX0" fmla="*/ 39696 w 39439"/>
                      <a:gd name="connsiteY0" fmla="*/ 169967 h 169872"/>
                      <a:gd name="connsiteX1" fmla="*/ 39696 w 39439"/>
                      <a:gd name="connsiteY1" fmla="*/ 95 h 169872"/>
                      <a:gd name="connsiteX2" fmla="*/ 257 w 39439"/>
                      <a:gd name="connsiteY2" fmla="*/ 95 h 169872"/>
                      <a:gd name="connsiteX3" fmla="*/ 257 w 39439"/>
                      <a:gd name="connsiteY3" fmla="*/ 13400 h 169872"/>
                      <a:gd name="connsiteX4" fmla="*/ 22491 w 39439"/>
                      <a:gd name="connsiteY4" fmla="*/ 13400 h 169872"/>
                      <a:gd name="connsiteX5" fmla="*/ 22491 w 39439"/>
                      <a:gd name="connsiteY5" fmla="*/ 156662 h 169872"/>
                      <a:gd name="connsiteX6" fmla="*/ 257 w 39439"/>
                      <a:gd name="connsiteY6" fmla="*/ 156662 h 169872"/>
                      <a:gd name="connsiteX7" fmla="*/ 257 w 39439"/>
                      <a:gd name="connsiteY7" fmla="*/ 169967 h 16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439" h="169872">
                        <a:moveTo>
                          <a:pt x="39696" y="169967"/>
                        </a:moveTo>
                        <a:lnTo>
                          <a:pt x="39696" y="95"/>
                        </a:lnTo>
                        <a:lnTo>
                          <a:pt x="257" y="95"/>
                        </a:lnTo>
                        <a:lnTo>
                          <a:pt x="257" y="13400"/>
                        </a:lnTo>
                        <a:lnTo>
                          <a:pt x="22491" y="13400"/>
                        </a:lnTo>
                        <a:lnTo>
                          <a:pt x="22491" y="156662"/>
                        </a:lnTo>
                        <a:lnTo>
                          <a:pt x="257" y="156662"/>
                        </a:lnTo>
                        <a:lnTo>
                          <a:pt x="257" y="169967"/>
                        </a:lnTo>
                        <a:close/>
                      </a:path>
                    </a:pathLst>
                  </a:custGeom>
                  <a:solidFill>
                    <a:srgbClr val="000000"/>
                  </a:solidFill>
                  <a:ln w="1905" cap="flat">
                    <a:noFill/>
                    <a:prstDash val="solid"/>
                    <a:round/>
                  </a:ln>
                </p:spPr>
                <p:txBody>
                  <a:bodyPr rtlCol="0" anchor="ctr"/>
                  <a:lstStyle/>
                  <a:p>
                    <a:endParaRPr lang="en-US"/>
                  </a:p>
                </p:txBody>
              </p:sp>
            </p:grpSp>
          </p:grpSp>
          <p:grpSp>
            <p:nvGrpSpPr>
              <p:cNvPr id="229" name="Graphic 75">
                <a:extLst>
                  <a:ext uri="{FF2B5EF4-FFF2-40B4-BE49-F238E27FC236}">
                    <a16:creationId xmlns:a16="http://schemas.microsoft.com/office/drawing/2014/main" id="{0639942C-1A22-4BC0-97E3-1FB524BF6068}"/>
                  </a:ext>
                </a:extLst>
              </p:cNvPr>
              <p:cNvGrpSpPr/>
              <p:nvPr/>
            </p:nvGrpSpPr>
            <p:grpSpPr>
              <a:xfrm>
                <a:off x="4340334" y="947702"/>
                <a:ext cx="856505" cy="1954603"/>
                <a:chOff x="4340334" y="947702"/>
                <a:chExt cx="856505" cy="1954603"/>
              </a:xfrm>
              <a:solidFill>
                <a:srgbClr val="000000"/>
              </a:solidFill>
            </p:grpSpPr>
            <p:grpSp>
              <p:nvGrpSpPr>
                <p:cNvPr id="230" name="Graphic 75">
                  <a:extLst>
                    <a:ext uri="{FF2B5EF4-FFF2-40B4-BE49-F238E27FC236}">
                      <a16:creationId xmlns:a16="http://schemas.microsoft.com/office/drawing/2014/main" id="{0639942C-1A22-4BC0-97E3-1FB524BF6068}"/>
                    </a:ext>
                  </a:extLst>
                </p:cNvPr>
                <p:cNvGrpSpPr/>
                <p:nvPr/>
              </p:nvGrpSpPr>
              <p:grpSpPr>
                <a:xfrm>
                  <a:off x="4621083" y="2758210"/>
                  <a:ext cx="575756" cy="144095"/>
                  <a:chOff x="4621083" y="2758210"/>
                  <a:chExt cx="575756" cy="144095"/>
                </a:xfrm>
                <a:solidFill>
                  <a:srgbClr val="000000"/>
                </a:solidFill>
              </p:grpSpPr>
              <p:sp>
                <p:nvSpPr>
                  <p:cNvPr id="231" name="Freeform: Shape 230">
                    <a:extLst>
                      <a:ext uri="{FF2B5EF4-FFF2-40B4-BE49-F238E27FC236}">
                        <a16:creationId xmlns:a16="http://schemas.microsoft.com/office/drawing/2014/main" id="{EBABE0F9-3470-4F07-B39F-7D6B3A9D6A9F}"/>
                      </a:ext>
                    </a:extLst>
                  </p:cNvPr>
                  <p:cNvSpPr/>
                  <p:nvPr/>
                </p:nvSpPr>
                <p:spPr>
                  <a:xfrm>
                    <a:off x="5130165" y="2827226"/>
                    <a:ext cx="66675" cy="19050"/>
                  </a:xfrm>
                  <a:custGeom>
                    <a:avLst/>
                    <a:gdLst>
                      <a:gd name="connsiteX0" fmla="*/ 66740 w 66675"/>
                      <a:gd name="connsiteY0" fmla="*/ 101 h 19050"/>
                      <a:gd name="connsiteX1" fmla="*/ 65 w 66675"/>
                      <a:gd name="connsiteY1" fmla="*/ 101 h 19050"/>
                    </a:gdLst>
                    <a:ahLst/>
                    <a:cxnLst>
                      <a:cxn ang="0">
                        <a:pos x="connsiteX0" y="connsiteY0"/>
                      </a:cxn>
                      <a:cxn ang="0">
                        <a:pos x="connsiteX1" y="connsiteY1"/>
                      </a:cxn>
                    </a:cxnLst>
                    <a:rect l="l" t="t" r="r" b="b"/>
                    <a:pathLst>
                      <a:path w="66675" h="19050">
                        <a:moveTo>
                          <a:pt x="66740" y="101"/>
                        </a:moveTo>
                        <a:lnTo>
                          <a:pt x="65" y="101"/>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32" name="Graphic 75">
                    <a:extLst>
                      <a:ext uri="{FF2B5EF4-FFF2-40B4-BE49-F238E27FC236}">
                        <a16:creationId xmlns:a16="http://schemas.microsoft.com/office/drawing/2014/main" id="{0639942C-1A22-4BC0-97E3-1FB524BF6068}"/>
                      </a:ext>
                    </a:extLst>
                  </p:cNvPr>
                  <p:cNvGrpSpPr/>
                  <p:nvPr/>
                </p:nvGrpSpPr>
                <p:grpSpPr>
                  <a:xfrm>
                    <a:off x="4621083" y="2758210"/>
                    <a:ext cx="429748" cy="144095"/>
                    <a:chOff x="4621083" y="2758210"/>
                    <a:chExt cx="429748" cy="144095"/>
                  </a:xfrm>
                  <a:solidFill>
                    <a:srgbClr val="000000"/>
                  </a:solidFill>
                </p:grpSpPr>
                <p:sp>
                  <p:nvSpPr>
                    <p:cNvPr id="233" name="Freeform: Shape 232">
                      <a:extLst>
                        <a:ext uri="{FF2B5EF4-FFF2-40B4-BE49-F238E27FC236}">
                          <a16:creationId xmlns:a16="http://schemas.microsoft.com/office/drawing/2014/main" id="{547B8661-257B-4457-8533-C0916BE0BA75}"/>
                        </a:ext>
                      </a:extLst>
                    </p:cNvPr>
                    <p:cNvSpPr/>
                    <p:nvPr/>
                  </p:nvSpPr>
                  <p:spPr>
                    <a:xfrm flipV="1">
                      <a:off x="4621083" y="2831969"/>
                      <a:ext cx="119240" cy="15805"/>
                    </a:xfrm>
                    <a:custGeom>
                      <a:avLst/>
                      <a:gdLst>
                        <a:gd name="connsiteX0" fmla="*/ -4 w 119240"/>
                        <a:gd name="connsiteY0" fmla="*/ 15876 h 15805"/>
                        <a:gd name="connsiteX1" fmla="*/ 119237 w 119240"/>
                        <a:gd name="connsiteY1" fmla="*/ 15876 h 15805"/>
                        <a:gd name="connsiteX2" fmla="*/ 119237 w 119240"/>
                        <a:gd name="connsiteY2" fmla="*/ 70 h 15805"/>
                        <a:gd name="connsiteX3" fmla="*/ -4 w 119240"/>
                        <a:gd name="connsiteY3" fmla="*/ 70 h 15805"/>
                      </a:gdLst>
                      <a:ahLst/>
                      <a:cxnLst>
                        <a:cxn ang="0">
                          <a:pos x="connsiteX0" y="connsiteY0"/>
                        </a:cxn>
                        <a:cxn ang="0">
                          <a:pos x="connsiteX1" y="connsiteY1"/>
                        </a:cxn>
                        <a:cxn ang="0">
                          <a:pos x="connsiteX2" y="connsiteY2"/>
                        </a:cxn>
                        <a:cxn ang="0">
                          <a:pos x="connsiteX3" y="connsiteY3"/>
                        </a:cxn>
                      </a:cxnLst>
                      <a:rect l="l" t="t" r="r" b="b"/>
                      <a:pathLst>
                        <a:path w="119240" h="15805">
                          <a:moveTo>
                            <a:pt x="-4" y="15876"/>
                          </a:moveTo>
                          <a:lnTo>
                            <a:pt x="119237" y="15876"/>
                          </a:lnTo>
                          <a:lnTo>
                            <a:pt x="119237" y="70"/>
                          </a:lnTo>
                          <a:lnTo>
                            <a:pt x="-4" y="70"/>
                          </a:lnTo>
                          <a:close/>
                        </a:path>
                      </a:pathLst>
                    </a:custGeom>
                    <a:solidFill>
                      <a:srgbClr val="000000"/>
                    </a:solidFill>
                    <a:ln w="1905" cap="flat">
                      <a:noFill/>
                      <a:prstDash val="solid"/>
                      <a:round/>
                    </a:ln>
                  </p:spPr>
                  <p:txBody>
                    <a:bodyPr rtlCol="0" anchor="ctr"/>
                    <a:lstStyle/>
                    <a:p>
                      <a:endParaRPr lang="en-US"/>
                    </a:p>
                  </p:txBody>
                </p:sp>
                <p:sp>
                  <p:nvSpPr>
                    <p:cNvPr id="234" name="Freeform: Shape 233">
                      <a:extLst>
                        <a:ext uri="{FF2B5EF4-FFF2-40B4-BE49-F238E27FC236}">
                          <a16:creationId xmlns:a16="http://schemas.microsoft.com/office/drawing/2014/main" id="{89D757F8-8F27-493F-925B-469A39C6C7C8}"/>
                        </a:ext>
                      </a:extLst>
                    </p:cNvPr>
                    <p:cNvSpPr/>
                    <p:nvPr/>
                  </p:nvSpPr>
                  <p:spPr>
                    <a:xfrm flipV="1">
                      <a:off x="4781446" y="2760710"/>
                      <a:ext cx="82688" cy="138886"/>
                    </a:xfrm>
                    <a:custGeom>
                      <a:avLst/>
                      <a:gdLst>
                        <a:gd name="connsiteX0" fmla="*/ 2721 w 82688"/>
                        <a:gd name="connsiteY0" fmla="*/ 15870 h 138886"/>
                        <a:gd name="connsiteX1" fmla="*/ 33409 w 82688"/>
                        <a:gd name="connsiteY1" fmla="*/ 15870 h 138886"/>
                        <a:gd name="connsiteX2" fmla="*/ 33409 w 82688"/>
                        <a:gd name="connsiteY2" fmla="*/ 121836 h 138886"/>
                        <a:gd name="connsiteX3" fmla="*/ 12 w 82688"/>
                        <a:gd name="connsiteY3" fmla="*/ 115138 h 138886"/>
                        <a:gd name="connsiteX4" fmla="*/ 12 w 82688"/>
                        <a:gd name="connsiteY4" fmla="*/ 132254 h 138886"/>
                        <a:gd name="connsiteX5" fmla="*/ 33231 w 82688"/>
                        <a:gd name="connsiteY5" fmla="*/ 138951 h 138886"/>
                        <a:gd name="connsiteX6" fmla="*/ 52013 w 82688"/>
                        <a:gd name="connsiteY6" fmla="*/ 138951 h 138886"/>
                        <a:gd name="connsiteX7" fmla="*/ 52013 w 82688"/>
                        <a:gd name="connsiteY7" fmla="*/ 15870 h 138886"/>
                        <a:gd name="connsiteX8" fmla="*/ 82701 w 82688"/>
                        <a:gd name="connsiteY8" fmla="*/ 15870 h 138886"/>
                        <a:gd name="connsiteX9" fmla="*/ 82701 w 82688"/>
                        <a:gd name="connsiteY9" fmla="*/ 65 h 138886"/>
                        <a:gd name="connsiteX10" fmla="*/ 2721 w 82688"/>
                        <a:gd name="connsiteY10" fmla="*/ 6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721" y="15870"/>
                          </a:moveTo>
                          <a:lnTo>
                            <a:pt x="33409" y="15870"/>
                          </a:lnTo>
                          <a:lnTo>
                            <a:pt x="33409" y="121836"/>
                          </a:lnTo>
                          <a:lnTo>
                            <a:pt x="12" y="115138"/>
                          </a:lnTo>
                          <a:lnTo>
                            <a:pt x="12" y="132254"/>
                          </a:lnTo>
                          <a:lnTo>
                            <a:pt x="33231" y="138951"/>
                          </a:lnTo>
                          <a:lnTo>
                            <a:pt x="52013" y="138951"/>
                          </a:lnTo>
                          <a:lnTo>
                            <a:pt x="52013" y="15870"/>
                          </a:lnTo>
                          <a:lnTo>
                            <a:pt x="82701" y="15870"/>
                          </a:lnTo>
                          <a:lnTo>
                            <a:pt x="82701" y="65"/>
                          </a:lnTo>
                          <a:lnTo>
                            <a:pt x="2721" y="65"/>
                          </a:lnTo>
                          <a:close/>
                        </a:path>
                      </a:pathLst>
                    </a:custGeom>
                    <a:solidFill>
                      <a:srgbClr val="000000"/>
                    </a:solidFill>
                    <a:ln w="1905" cap="flat">
                      <a:noFill/>
                      <a:prstDash val="solid"/>
                      <a:round/>
                    </a:ln>
                  </p:spPr>
                  <p:txBody>
                    <a:bodyPr rtlCol="0" anchor="ctr"/>
                    <a:lstStyle/>
                    <a:p>
                      <a:endParaRPr lang="en-US"/>
                    </a:p>
                  </p:txBody>
                </p:sp>
                <p:sp>
                  <p:nvSpPr>
                    <p:cNvPr id="235" name="Freeform: Shape 234">
                      <a:extLst>
                        <a:ext uri="{FF2B5EF4-FFF2-40B4-BE49-F238E27FC236}">
                          <a16:creationId xmlns:a16="http://schemas.microsoft.com/office/drawing/2014/main" id="{0CD1664B-1310-4721-9A22-B1F3E9A32543}"/>
                        </a:ext>
                      </a:extLst>
                    </p:cNvPr>
                    <p:cNvSpPr/>
                    <p:nvPr/>
                  </p:nvSpPr>
                  <p:spPr>
                    <a:xfrm flipV="1">
                      <a:off x="4902082" y="2875963"/>
                      <a:ext cx="19645" cy="23633"/>
                    </a:xfrm>
                    <a:custGeom>
                      <a:avLst/>
                      <a:gdLst>
                        <a:gd name="connsiteX0" fmla="*/ 34 w 19645"/>
                        <a:gd name="connsiteY0" fmla="*/ 23732 h 23633"/>
                        <a:gd name="connsiteX1" fmla="*/ 19679 w 19645"/>
                        <a:gd name="connsiteY1" fmla="*/ 23732 h 23633"/>
                        <a:gd name="connsiteX2" fmla="*/ 19679 w 19645"/>
                        <a:gd name="connsiteY2" fmla="*/ 98 h 23633"/>
                        <a:gd name="connsiteX3" fmla="*/ 34 w 19645"/>
                        <a:gd name="connsiteY3" fmla="*/ 98 h 23633"/>
                      </a:gdLst>
                      <a:ahLst/>
                      <a:cxnLst>
                        <a:cxn ang="0">
                          <a:pos x="connsiteX0" y="connsiteY0"/>
                        </a:cxn>
                        <a:cxn ang="0">
                          <a:pos x="connsiteX1" y="connsiteY1"/>
                        </a:cxn>
                        <a:cxn ang="0">
                          <a:pos x="connsiteX2" y="connsiteY2"/>
                        </a:cxn>
                        <a:cxn ang="0">
                          <a:pos x="connsiteX3" y="connsiteY3"/>
                        </a:cxn>
                      </a:cxnLst>
                      <a:rect l="l" t="t" r="r" b="b"/>
                      <a:pathLst>
                        <a:path w="19645" h="23633">
                          <a:moveTo>
                            <a:pt x="34" y="23732"/>
                          </a:moveTo>
                          <a:lnTo>
                            <a:pt x="19679" y="23732"/>
                          </a:lnTo>
                          <a:lnTo>
                            <a:pt x="19679" y="98"/>
                          </a:lnTo>
                          <a:lnTo>
                            <a:pt x="34" y="98"/>
                          </a:lnTo>
                          <a:close/>
                        </a:path>
                      </a:pathLst>
                    </a:custGeom>
                    <a:solidFill>
                      <a:srgbClr val="000000"/>
                    </a:solidFill>
                    <a:ln w="1905" cap="flat">
                      <a:noFill/>
                      <a:prstDash val="solid"/>
                      <a:round/>
                    </a:ln>
                  </p:spPr>
                  <p:txBody>
                    <a:bodyPr rtlCol="0" anchor="ctr"/>
                    <a:lstStyle/>
                    <a:p>
                      <a:endParaRPr lang="en-US"/>
                    </a:p>
                  </p:txBody>
                </p:sp>
                <p:sp>
                  <p:nvSpPr>
                    <p:cNvPr id="236" name="Freeform: Shape 235">
                      <a:extLst>
                        <a:ext uri="{FF2B5EF4-FFF2-40B4-BE49-F238E27FC236}">
                          <a16:creationId xmlns:a16="http://schemas.microsoft.com/office/drawing/2014/main" id="{3ECA130F-F95C-43F0-BB8C-7B3C0A58DA6F}"/>
                        </a:ext>
                      </a:extLst>
                    </p:cNvPr>
                    <p:cNvSpPr/>
                    <p:nvPr/>
                  </p:nvSpPr>
                  <p:spPr>
                    <a:xfrm flipV="1">
                      <a:off x="4954837" y="2758210"/>
                      <a:ext cx="95994" cy="144095"/>
                    </a:xfrm>
                    <a:custGeom>
                      <a:avLst/>
                      <a:gdLst>
                        <a:gd name="connsiteX0" fmla="*/ 48005 w 95994"/>
                        <a:gd name="connsiteY0" fmla="*/ 129277 h 144095"/>
                        <a:gd name="connsiteX1" fmla="*/ 26187 w 95994"/>
                        <a:gd name="connsiteY1" fmla="*/ 114990 h 144095"/>
                        <a:gd name="connsiteX2" fmla="*/ 18894 w 95994"/>
                        <a:gd name="connsiteY2" fmla="*/ 72068 h 144095"/>
                        <a:gd name="connsiteX3" fmla="*/ 26187 w 95994"/>
                        <a:gd name="connsiteY3" fmla="*/ 29235 h 144095"/>
                        <a:gd name="connsiteX4" fmla="*/ 48005 w 95994"/>
                        <a:gd name="connsiteY4" fmla="*/ 14947 h 144095"/>
                        <a:gd name="connsiteX5" fmla="*/ 69912 w 95994"/>
                        <a:gd name="connsiteY5" fmla="*/ 29235 h 144095"/>
                        <a:gd name="connsiteX6" fmla="*/ 77235 w 95994"/>
                        <a:gd name="connsiteY6" fmla="*/ 72068 h 144095"/>
                        <a:gd name="connsiteX7" fmla="*/ 69912 w 95994"/>
                        <a:gd name="connsiteY7" fmla="*/ 114990 h 144095"/>
                        <a:gd name="connsiteX8" fmla="*/ 48005 w 95994"/>
                        <a:gd name="connsiteY8" fmla="*/ 129277 h 144095"/>
                        <a:gd name="connsiteX9" fmla="*/ 48005 w 95994"/>
                        <a:gd name="connsiteY9" fmla="*/ 144160 h 144095"/>
                        <a:gd name="connsiteX10" fmla="*/ 83694 w 95994"/>
                        <a:gd name="connsiteY10" fmla="*/ 125675 h 144095"/>
                        <a:gd name="connsiteX11" fmla="*/ 96017 w 95994"/>
                        <a:gd name="connsiteY11" fmla="*/ 72068 h 144095"/>
                        <a:gd name="connsiteX12" fmla="*/ 83694 w 95994"/>
                        <a:gd name="connsiteY12" fmla="*/ 18519 h 144095"/>
                        <a:gd name="connsiteX13" fmla="*/ 48005 w 95994"/>
                        <a:gd name="connsiteY13" fmla="*/ 65 h 144095"/>
                        <a:gd name="connsiteX14" fmla="*/ 12346 w 95994"/>
                        <a:gd name="connsiteY14" fmla="*/ 18519 h 144095"/>
                        <a:gd name="connsiteX15" fmla="*/ 23 w 95994"/>
                        <a:gd name="connsiteY15" fmla="*/ 72068 h 144095"/>
                        <a:gd name="connsiteX16" fmla="*/ 12346 w 95994"/>
                        <a:gd name="connsiteY16" fmla="*/ 125675 h 144095"/>
                        <a:gd name="connsiteX17" fmla="*/ 48005 w 95994"/>
                        <a:gd name="connsiteY17" fmla="*/ 14416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05" y="129277"/>
                          </a:moveTo>
                          <a:cubicBezTo>
                            <a:pt x="38341" y="129277"/>
                            <a:pt x="31068" y="124515"/>
                            <a:pt x="26187" y="114990"/>
                          </a:cubicBezTo>
                          <a:cubicBezTo>
                            <a:pt x="21325" y="105485"/>
                            <a:pt x="18894" y="91177"/>
                            <a:pt x="18894" y="72068"/>
                          </a:cubicBezTo>
                          <a:cubicBezTo>
                            <a:pt x="18894" y="53037"/>
                            <a:pt x="21325" y="38760"/>
                            <a:pt x="26187" y="29235"/>
                          </a:cubicBezTo>
                          <a:cubicBezTo>
                            <a:pt x="31068" y="19710"/>
                            <a:pt x="38341" y="14947"/>
                            <a:pt x="48005" y="14947"/>
                          </a:cubicBezTo>
                          <a:cubicBezTo>
                            <a:pt x="57748" y="14947"/>
                            <a:pt x="65051" y="19710"/>
                            <a:pt x="69912" y="29235"/>
                          </a:cubicBezTo>
                          <a:cubicBezTo>
                            <a:pt x="74794" y="38760"/>
                            <a:pt x="77235" y="53037"/>
                            <a:pt x="77235" y="72068"/>
                          </a:cubicBezTo>
                          <a:cubicBezTo>
                            <a:pt x="77235" y="91177"/>
                            <a:pt x="74794" y="105485"/>
                            <a:pt x="69912" y="114990"/>
                          </a:cubicBezTo>
                          <a:cubicBezTo>
                            <a:pt x="65051" y="124515"/>
                            <a:pt x="57748" y="129277"/>
                            <a:pt x="48005" y="129277"/>
                          </a:cubicBezTo>
                          <a:close/>
                          <a:moveTo>
                            <a:pt x="48005" y="144160"/>
                          </a:moveTo>
                          <a:cubicBezTo>
                            <a:pt x="63582" y="144160"/>
                            <a:pt x="75479" y="137999"/>
                            <a:pt x="83694" y="125675"/>
                          </a:cubicBezTo>
                          <a:cubicBezTo>
                            <a:pt x="91909" y="113372"/>
                            <a:pt x="96017" y="95503"/>
                            <a:pt x="96017" y="72068"/>
                          </a:cubicBezTo>
                          <a:cubicBezTo>
                            <a:pt x="96017" y="48692"/>
                            <a:pt x="91909" y="30842"/>
                            <a:pt x="83694" y="18519"/>
                          </a:cubicBezTo>
                          <a:cubicBezTo>
                            <a:pt x="75479" y="6216"/>
                            <a:pt x="63582" y="65"/>
                            <a:pt x="48005" y="65"/>
                          </a:cubicBezTo>
                          <a:cubicBezTo>
                            <a:pt x="32448" y="65"/>
                            <a:pt x="20561" y="6216"/>
                            <a:pt x="12346" y="18519"/>
                          </a:cubicBezTo>
                          <a:cubicBezTo>
                            <a:pt x="4130" y="30842"/>
                            <a:pt x="23" y="48692"/>
                            <a:pt x="23" y="72068"/>
                          </a:cubicBezTo>
                          <a:cubicBezTo>
                            <a:pt x="23" y="95503"/>
                            <a:pt x="4130" y="113372"/>
                            <a:pt x="12346" y="125675"/>
                          </a:cubicBezTo>
                          <a:cubicBezTo>
                            <a:pt x="20561" y="137999"/>
                            <a:pt x="32448" y="144160"/>
                            <a:pt x="48005" y="144160"/>
                          </a:cubicBezTo>
                          <a:close/>
                        </a:path>
                      </a:pathLst>
                    </a:custGeom>
                    <a:solidFill>
                      <a:srgbClr val="000000"/>
                    </a:solidFill>
                    <a:ln w="1905" cap="flat">
                      <a:noFill/>
                      <a:prstDash val="solid"/>
                      <a:round/>
                    </a:ln>
                  </p:spPr>
                  <p:txBody>
                    <a:bodyPr rtlCol="0" anchor="ctr"/>
                    <a:lstStyle/>
                    <a:p>
                      <a:endParaRPr lang="en-US"/>
                    </a:p>
                  </p:txBody>
                </p:sp>
              </p:grpSp>
            </p:grpSp>
            <p:grpSp>
              <p:nvGrpSpPr>
                <p:cNvPr id="237" name="Graphic 75">
                  <a:extLst>
                    <a:ext uri="{FF2B5EF4-FFF2-40B4-BE49-F238E27FC236}">
                      <a16:creationId xmlns:a16="http://schemas.microsoft.com/office/drawing/2014/main" id="{0639942C-1A22-4BC0-97E3-1FB524BF6068}"/>
                    </a:ext>
                  </a:extLst>
                </p:cNvPr>
                <p:cNvGrpSpPr/>
                <p:nvPr/>
              </p:nvGrpSpPr>
              <p:grpSpPr>
                <a:xfrm>
                  <a:off x="4621083" y="2305585"/>
                  <a:ext cx="575756" cy="144095"/>
                  <a:chOff x="4621083" y="2305585"/>
                  <a:chExt cx="575756" cy="144095"/>
                </a:xfrm>
                <a:solidFill>
                  <a:srgbClr val="000000"/>
                </a:solidFill>
              </p:grpSpPr>
              <p:sp>
                <p:nvSpPr>
                  <p:cNvPr id="238" name="Freeform: Shape 237">
                    <a:extLst>
                      <a:ext uri="{FF2B5EF4-FFF2-40B4-BE49-F238E27FC236}">
                        <a16:creationId xmlns:a16="http://schemas.microsoft.com/office/drawing/2014/main" id="{1446F5A8-741F-4D79-84FF-DEDAE2006F67}"/>
                      </a:ext>
                    </a:extLst>
                  </p:cNvPr>
                  <p:cNvSpPr/>
                  <p:nvPr/>
                </p:nvSpPr>
                <p:spPr>
                  <a:xfrm>
                    <a:off x="5130165" y="2374598"/>
                    <a:ext cx="66675" cy="19050"/>
                  </a:xfrm>
                  <a:custGeom>
                    <a:avLst/>
                    <a:gdLst>
                      <a:gd name="connsiteX0" fmla="*/ 66740 w 66675"/>
                      <a:gd name="connsiteY0" fmla="*/ 77 h 19050"/>
                      <a:gd name="connsiteX1" fmla="*/ 65 w 66675"/>
                      <a:gd name="connsiteY1" fmla="*/ 77 h 19050"/>
                    </a:gdLst>
                    <a:ahLst/>
                    <a:cxnLst>
                      <a:cxn ang="0">
                        <a:pos x="connsiteX0" y="connsiteY0"/>
                      </a:cxn>
                      <a:cxn ang="0">
                        <a:pos x="connsiteX1" y="connsiteY1"/>
                      </a:cxn>
                    </a:cxnLst>
                    <a:rect l="l" t="t" r="r" b="b"/>
                    <a:pathLst>
                      <a:path w="66675" h="19050">
                        <a:moveTo>
                          <a:pt x="66740" y="77"/>
                        </a:moveTo>
                        <a:lnTo>
                          <a:pt x="65" y="77"/>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39" name="Graphic 75">
                    <a:extLst>
                      <a:ext uri="{FF2B5EF4-FFF2-40B4-BE49-F238E27FC236}">
                        <a16:creationId xmlns:a16="http://schemas.microsoft.com/office/drawing/2014/main" id="{0639942C-1A22-4BC0-97E3-1FB524BF6068}"/>
                      </a:ext>
                    </a:extLst>
                  </p:cNvPr>
                  <p:cNvGrpSpPr/>
                  <p:nvPr/>
                </p:nvGrpSpPr>
                <p:grpSpPr>
                  <a:xfrm>
                    <a:off x="4621083" y="2305585"/>
                    <a:ext cx="425759" cy="144095"/>
                    <a:chOff x="4621083" y="2305585"/>
                    <a:chExt cx="425759" cy="144095"/>
                  </a:xfrm>
                  <a:solidFill>
                    <a:srgbClr val="000000"/>
                  </a:solidFill>
                </p:grpSpPr>
                <p:sp>
                  <p:nvSpPr>
                    <p:cNvPr id="240" name="Freeform: Shape 239">
                      <a:extLst>
                        <a:ext uri="{FF2B5EF4-FFF2-40B4-BE49-F238E27FC236}">
                          <a16:creationId xmlns:a16="http://schemas.microsoft.com/office/drawing/2014/main" id="{D584D025-7767-447F-BBAF-135918BEE9F2}"/>
                        </a:ext>
                      </a:extLst>
                    </p:cNvPr>
                    <p:cNvSpPr/>
                    <p:nvPr/>
                  </p:nvSpPr>
                  <p:spPr>
                    <a:xfrm flipV="1">
                      <a:off x="4621083" y="2379345"/>
                      <a:ext cx="119240" cy="15805"/>
                    </a:xfrm>
                    <a:custGeom>
                      <a:avLst/>
                      <a:gdLst>
                        <a:gd name="connsiteX0" fmla="*/ -4 w 119240"/>
                        <a:gd name="connsiteY0" fmla="*/ 15852 h 15805"/>
                        <a:gd name="connsiteX1" fmla="*/ 119237 w 119240"/>
                        <a:gd name="connsiteY1" fmla="*/ 15852 h 15805"/>
                        <a:gd name="connsiteX2" fmla="*/ 119237 w 119240"/>
                        <a:gd name="connsiteY2" fmla="*/ 46 h 15805"/>
                        <a:gd name="connsiteX3" fmla="*/ -4 w 119240"/>
                        <a:gd name="connsiteY3" fmla="*/ 46 h 15805"/>
                      </a:gdLst>
                      <a:ahLst/>
                      <a:cxnLst>
                        <a:cxn ang="0">
                          <a:pos x="connsiteX0" y="connsiteY0"/>
                        </a:cxn>
                        <a:cxn ang="0">
                          <a:pos x="connsiteX1" y="connsiteY1"/>
                        </a:cxn>
                        <a:cxn ang="0">
                          <a:pos x="connsiteX2" y="connsiteY2"/>
                        </a:cxn>
                        <a:cxn ang="0">
                          <a:pos x="connsiteX3" y="connsiteY3"/>
                        </a:cxn>
                      </a:cxnLst>
                      <a:rect l="l" t="t" r="r" b="b"/>
                      <a:pathLst>
                        <a:path w="119240" h="15805">
                          <a:moveTo>
                            <a:pt x="-4" y="15852"/>
                          </a:moveTo>
                          <a:lnTo>
                            <a:pt x="119237" y="15852"/>
                          </a:lnTo>
                          <a:lnTo>
                            <a:pt x="119237" y="46"/>
                          </a:lnTo>
                          <a:lnTo>
                            <a:pt x="-4" y="46"/>
                          </a:lnTo>
                          <a:close/>
                        </a:path>
                      </a:pathLst>
                    </a:custGeom>
                    <a:solidFill>
                      <a:srgbClr val="000000"/>
                    </a:solidFill>
                    <a:ln w="1905" cap="flat">
                      <a:noFill/>
                      <a:prstDash val="solid"/>
                      <a:round/>
                    </a:ln>
                  </p:spPr>
                  <p:txBody>
                    <a:bodyPr rtlCol="0" anchor="ctr"/>
                    <a:lstStyle/>
                    <a:p>
                      <a:endParaRPr lang="en-US"/>
                    </a:p>
                  </p:txBody>
                </p:sp>
                <p:sp>
                  <p:nvSpPr>
                    <p:cNvPr id="241" name="Freeform: Shape 240">
                      <a:extLst>
                        <a:ext uri="{FF2B5EF4-FFF2-40B4-BE49-F238E27FC236}">
                          <a16:creationId xmlns:a16="http://schemas.microsoft.com/office/drawing/2014/main" id="{E95AA011-20CD-4046-8A16-1EBF38BD9BD0}"/>
                        </a:ext>
                      </a:extLst>
                    </p:cNvPr>
                    <p:cNvSpPr/>
                    <p:nvPr/>
                  </p:nvSpPr>
                  <p:spPr>
                    <a:xfrm flipV="1">
                      <a:off x="4773081" y="2305585"/>
                      <a:ext cx="95994" cy="144095"/>
                    </a:xfrm>
                    <a:custGeom>
                      <a:avLst/>
                      <a:gdLst>
                        <a:gd name="connsiteX0" fmla="*/ 47995 w 95994"/>
                        <a:gd name="connsiteY0" fmla="*/ 129253 h 144095"/>
                        <a:gd name="connsiteX1" fmla="*/ 26177 w 95994"/>
                        <a:gd name="connsiteY1" fmla="*/ 114966 h 144095"/>
                        <a:gd name="connsiteX2" fmla="*/ 18885 w 95994"/>
                        <a:gd name="connsiteY2" fmla="*/ 72044 h 144095"/>
                        <a:gd name="connsiteX3" fmla="*/ 26177 w 95994"/>
                        <a:gd name="connsiteY3" fmla="*/ 29211 h 144095"/>
                        <a:gd name="connsiteX4" fmla="*/ 47995 w 95994"/>
                        <a:gd name="connsiteY4" fmla="*/ 14924 h 144095"/>
                        <a:gd name="connsiteX5" fmla="*/ 69903 w 95994"/>
                        <a:gd name="connsiteY5" fmla="*/ 29211 h 144095"/>
                        <a:gd name="connsiteX6" fmla="*/ 77225 w 95994"/>
                        <a:gd name="connsiteY6" fmla="*/ 72044 h 144095"/>
                        <a:gd name="connsiteX7" fmla="*/ 69903 w 95994"/>
                        <a:gd name="connsiteY7" fmla="*/ 114966 h 144095"/>
                        <a:gd name="connsiteX8" fmla="*/ 47995 w 95994"/>
                        <a:gd name="connsiteY8" fmla="*/ 129253 h 144095"/>
                        <a:gd name="connsiteX9" fmla="*/ 47995 w 95994"/>
                        <a:gd name="connsiteY9" fmla="*/ 144136 h 144095"/>
                        <a:gd name="connsiteX10" fmla="*/ 83684 w 95994"/>
                        <a:gd name="connsiteY10" fmla="*/ 125652 h 144095"/>
                        <a:gd name="connsiteX11" fmla="*/ 96007 w 95994"/>
                        <a:gd name="connsiteY11" fmla="*/ 72044 h 144095"/>
                        <a:gd name="connsiteX12" fmla="*/ 83684 w 95994"/>
                        <a:gd name="connsiteY12" fmla="*/ 18495 h 144095"/>
                        <a:gd name="connsiteX13" fmla="*/ 47995 w 95994"/>
                        <a:gd name="connsiteY13" fmla="*/ 41 h 144095"/>
                        <a:gd name="connsiteX14" fmla="*/ 12336 w 95994"/>
                        <a:gd name="connsiteY14" fmla="*/ 18495 h 144095"/>
                        <a:gd name="connsiteX15" fmla="*/ 13 w 95994"/>
                        <a:gd name="connsiteY15" fmla="*/ 72044 h 144095"/>
                        <a:gd name="connsiteX16" fmla="*/ 12336 w 95994"/>
                        <a:gd name="connsiteY16" fmla="*/ 125652 h 144095"/>
                        <a:gd name="connsiteX17" fmla="*/ 47995 w 95994"/>
                        <a:gd name="connsiteY17" fmla="*/ 144136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95" y="129253"/>
                          </a:moveTo>
                          <a:cubicBezTo>
                            <a:pt x="38332" y="129253"/>
                            <a:pt x="31059" y="124491"/>
                            <a:pt x="26177" y="114966"/>
                          </a:cubicBezTo>
                          <a:cubicBezTo>
                            <a:pt x="21315" y="105461"/>
                            <a:pt x="18885" y="91153"/>
                            <a:pt x="18885" y="72044"/>
                          </a:cubicBezTo>
                          <a:cubicBezTo>
                            <a:pt x="18885" y="53014"/>
                            <a:pt x="21315" y="38736"/>
                            <a:pt x="26177" y="29211"/>
                          </a:cubicBezTo>
                          <a:cubicBezTo>
                            <a:pt x="31059" y="19686"/>
                            <a:pt x="38332" y="14924"/>
                            <a:pt x="47995" y="14924"/>
                          </a:cubicBezTo>
                          <a:cubicBezTo>
                            <a:pt x="57739" y="14924"/>
                            <a:pt x="65041" y="19686"/>
                            <a:pt x="69903" y="29211"/>
                          </a:cubicBezTo>
                          <a:cubicBezTo>
                            <a:pt x="74785" y="38736"/>
                            <a:pt x="77225" y="53014"/>
                            <a:pt x="77225" y="72044"/>
                          </a:cubicBezTo>
                          <a:cubicBezTo>
                            <a:pt x="77225" y="91153"/>
                            <a:pt x="74785" y="105461"/>
                            <a:pt x="69903" y="114966"/>
                          </a:cubicBezTo>
                          <a:cubicBezTo>
                            <a:pt x="65041" y="124491"/>
                            <a:pt x="57739" y="129253"/>
                            <a:pt x="47995" y="129253"/>
                          </a:cubicBezTo>
                          <a:close/>
                          <a:moveTo>
                            <a:pt x="47995" y="144136"/>
                          </a:moveTo>
                          <a:cubicBezTo>
                            <a:pt x="63573" y="144136"/>
                            <a:pt x="75469" y="137975"/>
                            <a:pt x="83684" y="125652"/>
                          </a:cubicBezTo>
                          <a:cubicBezTo>
                            <a:pt x="91900" y="113349"/>
                            <a:pt x="96007" y="95479"/>
                            <a:pt x="96007" y="72044"/>
                          </a:cubicBezTo>
                          <a:cubicBezTo>
                            <a:pt x="96007" y="48668"/>
                            <a:pt x="91900" y="30819"/>
                            <a:pt x="83684" y="18495"/>
                          </a:cubicBezTo>
                          <a:cubicBezTo>
                            <a:pt x="75469" y="6192"/>
                            <a:pt x="63573" y="41"/>
                            <a:pt x="47995" y="41"/>
                          </a:cubicBezTo>
                          <a:cubicBezTo>
                            <a:pt x="32438" y="41"/>
                            <a:pt x="20552" y="6192"/>
                            <a:pt x="12336" y="18495"/>
                          </a:cubicBezTo>
                          <a:cubicBezTo>
                            <a:pt x="4121" y="30819"/>
                            <a:pt x="13" y="48668"/>
                            <a:pt x="13" y="72044"/>
                          </a:cubicBezTo>
                          <a:cubicBezTo>
                            <a:pt x="13" y="95479"/>
                            <a:pt x="4121" y="113349"/>
                            <a:pt x="12336" y="125652"/>
                          </a:cubicBezTo>
                          <a:cubicBezTo>
                            <a:pt x="20552" y="137975"/>
                            <a:pt x="32438" y="144136"/>
                            <a:pt x="47995" y="144136"/>
                          </a:cubicBezTo>
                          <a:close/>
                        </a:path>
                      </a:pathLst>
                    </a:custGeom>
                    <a:solidFill>
                      <a:srgbClr val="000000"/>
                    </a:solidFill>
                    <a:ln w="1905" cap="flat">
                      <a:noFill/>
                      <a:prstDash val="solid"/>
                      <a:round/>
                    </a:ln>
                  </p:spPr>
                  <p:txBody>
                    <a:bodyPr rtlCol="0" anchor="ctr"/>
                    <a:lstStyle/>
                    <a:p>
                      <a:endParaRPr lang="en-US"/>
                    </a:p>
                  </p:txBody>
                </p:sp>
                <p:sp>
                  <p:nvSpPr>
                    <p:cNvPr id="242" name="Freeform: Shape 241">
                      <a:extLst>
                        <a:ext uri="{FF2B5EF4-FFF2-40B4-BE49-F238E27FC236}">
                          <a16:creationId xmlns:a16="http://schemas.microsoft.com/office/drawing/2014/main" id="{3E06C15F-65B4-460A-AE2C-A0714FD60D9C}"/>
                        </a:ext>
                      </a:extLst>
                    </p:cNvPr>
                    <p:cNvSpPr/>
                    <p:nvPr/>
                  </p:nvSpPr>
                  <p:spPr>
                    <a:xfrm flipV="1">
                      <a:off x="4902082" y="2423338"/>
                      <a:ext cx="19645" cy="23633"/>
                    </a:xfrm>
                    <a:custGeom>
                      <a:avLst/>
                      <a:gdLst>
                        <a:gd name="connsiteX0" fmla="*/ 34 w 19645"/>
                        <a:gd name="connsiteY0" fmla="*/ 23708 h 23633"/>
                        <a:gd name="connsiteX1" fmla="*/ 19679 w 19645"/>
                        <a:gd name="connsiteY1" fmla="*/ 23708 h 23633"/>
                        <a:gd name="connsiteX2" fmla="*/ 19679 w 19645"/>
                        <a:gd name="connsiteY2" fmla="*/ 74 h 23633"/>
                        <a:gd name="connsiteX3" fmla="*/ 34 w 19645"/>
                        <a:gd name="connsiteY3" fmla="*/ 74 h 23633"/>
                      </a:gdLst>
                      <a:ahLst/>
                      <a:cxnLst>
                        <a:cxn ang="0">
                          <a:pos x="connsiteX0" y="connsiteY0"/>
                        </a:cxn>
                        <a:cxn ang="0">
                          <a:pos x="connsiteX1" y="connsiteY1"/>
                        </a:cxn>
                        <a:cxn ang="0">
                          <a:pos x="connsiteX2" y="connsiteY2"/>
                        </a:cxn>
                        <a:cxn ang="0">
                          <a:pos x="connsiteX3" y="connsiteY3"/>
                        </a:cxn>
                      </a:cxnLst>
                      <a:rect l="l" t="t" r="r" b="b"/>
                      <a:pathLst>
                        <a:path w="19645" h="23633">
                          <a:moveTo>
                            <a:pt x="34" y="23708"/>
                          </a:moveTo>
                          <a:lnTo>
                            <a:pt x="19679" y="23708"/>
                          </a:lnTo>
                          <a:lnTo>
                            <a:pt x="19679" y="74"/>
                          </a:lnTo>
                          <a:lnTo>
                            <a:pt x="34" y="74"/>
                          </a:lnTo>
                          <a:close/>
                        </a:path>
                      </a:pathLst>
                    </a:custGeom>
                    <a:solidFill>
                      <a:srgbClr val="000000"/>
                    </a:solidFill>
                    <a:ln w="1905" cap="flat">
                      <a:noFill/>
                      <a:prstDash val="solid"/>
                      <a:round/>
                    </a:ln>
                  </p:spPr>
                  <p:txBody>
                    <a:bodyPr rtlCol="0" anchor="ctr"/>
                    <a:lstStyle/>
                    <a:p>
                      <a:endParaRPr lang="en-US"/>
                    </a:p>
                  </p:txBody>
                </p:sp>
                <p:sp>
                  <p:nvSpPr>
                    <p:cNvPr id="243" name="Freeform: Shape 242">
                      <a:extLst>
                        <a:ext uri="{FF2B5EF4-FFF2-40B4-BE49-F238E27FC236}">
                          <a16:creationId xmlns:a16="http://schemas.microsoft.com/office/drawing/2014/main" id="{E8F24FD3-09A4-4A29-98A5-2019E32EA5C0}"/>
                        </a:ext>
                      </a:extLst>
                    </p:cNvPr>
                    <p:cNvSpPr/>
                    <p:nvPr/>
                  </p:nvSpPr>
                  <p:spPr>
                    <a:xfrm flipV="1">
                      <a:off x="4956980" y="2308086"/>
                      <a:ext cx="89862" cy="141594"/>
                    </a:xfrm>
                    <a:custGeom>
                      <a:avLst/>
                      <a:gdLst>
                        <a:gd name="connsiteX0" fmla="*/ 5887 w 89862"/>
                        <a:gd name="connsiteY0" fmla="*/ 141637 h 141594"/>
                        <a:gd name="connsiteX1" fmla="*/ 79646 w 89862"/>
                        <a:gd name="connsiteY1" fmla="*/ 141637 h 141594"/>
                        <a:gd name="connsiteX2" fmla="*/ 79646 w 89862"/>
                        <a:gd name="connsiteY2" fmla="*/ 125801 h 141594"/>
                        <a:gd name="connsiteX3" fmla="*/ 23092 w 89862"/>
                        <a:gd name="connsiteY3" fmla="*/ 125801 h 141594"/>
                        <a:gd name="connsiteX4" fmla="*/ 23092 w 89862"/>
                        <a:gd name="connsiteY4" fmla="*/ 91779 h 141594"/>
                        <a:gd name="connsiteX5" fmla="*/ 31247 w 89862"/>
                        <a:gd name="connsiteY5" fmla="*/ 93863 h 141594"/>
                        <a:gd name="connsiteX6" fmla="*/ 39463 w 89862"/>
                        <a:gd name="connsiteY6" fmla="*/ 94547 h 141594"/>
                        <a:gd name="connsiteX7" fmla="*/ 76283 w 89862"/>
                        <a:gd name="connsiteY7" fmla="*/ 81808 h 141594"/>
                        <a:gd name="connsiteX8" fmla="*/ 89886 w 89862"/>
                        <a:gd name="connsiteY8" fmla="*/ 47309 h 141594"/>
                        <a:gd name="connsiteX9" fmla="*/ 75926 w 89862"/>
                        <a:gd name="connsiteY9" fmla="*/ 12454 h 141594"/>
                        <a:gd name="connsiteX10" fmla="*/ 36575 w 89862"/>
                        <a:gd name="connsiteY10" fmla="*/ 42 h 141594"/>
                        <a:gd name="connsiteX11" fmla="*/ 18746 w 89862"/>
                        <a:gd name="connsiteY11" fmla="*/ 1530 h 141594"/>
                        <a:gd name="connsiteX12" fmla="*/ 23 w 89862"/>
                        <a:gd name="connsiteY12" fmla="*/ 5995 h 141594"/>
                        <a:gd name="connsiteX13" fmla="*/ 23 w 89862"/>
                        <a:gd name="connsiteY13" fmla="*/ 24896 h 141594"/>
                        <a:gd name="connsiteX14" fmla="*/ 17317 w 89862"/>
                        <a:gd name="connsiteY14" fmla="*/ 18109 h 141594"/>
                        <a:gd name="connsiteX15" fmla="*/ 36188 w 89862"/>
                        <a:gd name="connsiteY15" fmla="*/ 15877 h 141594"/>
                        <a:gd name="connsiteX16" fmla="*/ 61668 w 89862"/>
                        <a:gd name="connsiteY16" fmla="*/ 24330 h 141594"/>
                        <a:gd name="connsiteX17" fmla="*/ 71074 w 89862"/>
                        <a:gd name="connsiteY17" fmla="*/ 47309 h 141594"/>
                        <a:gd name="connsiteX18" fmla="*/ 61668 w 89862"/>
                        <a:gd name="connsiteY18" fmla="*/ 70259 h 141594"/>
                        <a:gd name="connsiteX19" fmla="*/ 36188 w 89862"/>
                        <a:gd name="connsiteY19" fmla="*/ 78742 h 141594"/>
                        <a:gd name="connsiteX20" fmla="*/ 21157 w 89862"/>
                        <a:gd name="connsiteY20" fmla="*/ 77075 h 141594"/>
                        <a:gd name="connsiteX21" fmla="*/ 5887 w 89862"/>
                        <a:gd name="connsiteY21" fmla="*/ 71866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5887" y="141637"/>
                          </a:moveTo>
                          <a:lnTo>
                            <a:pt x="79646" y="141637"/>
                          </a:lnTo>
                          <a:lnTo>
                            <a:pt x="79646" y="125801"/>
                          </a:lnTo>
                          <a:lnTo>
                            <a:pt x="23092" y="125801"/>
                          </a:lnTo>
                          <a:lnTo>
                            <a:pt x="23092" y="91779"/>
                          </a:lnTo>
                          <a:cubicBezTo>
                            <a:pt x="25810" y="92712"/>
                            <a:pt x="28529" y="93406"/>
                            <a:pt x="31247" y="93863"/>
                          </a:cubicBezTo>
                          <a:cubicBezTo>
                            <a:pt x="33986" y="94319"/>
                            <a:pt x="36724" y="94547"/>
                            <a:pt x="39463" y="94547"/>
                          </a:cubicBezTo>
                          <a:cubicBezTo>
                            <a:pt x="54961" y="94547"/>
                            <a:pt x="67234" y="90301"/>
                            <a:pt x="76283" y="81808"/>
                          </a:cubicBezTo>
                          <a:cubicBezTo>
                            <a:pt x="85351" y="73315"/>
                            <a:pt x="89886" y="61815"/>
                            <a:pt x="89886" y="47309"/>
                          </a:cubicBezTo>
                          <a:cubicBezTo>
                            <a:pt x="89886" y="32367"/>
                            <a:pt x="85232" y="20748"/>
                            <a:pt x="75926" y="12454"/>
                          </a:cubicBezTo>
                          <a:cubicBezTo>
                            <a:pt x="66619" y="4179"/>
                            <a:pt x="53502" y="42"/>
                            <a:pt x="36575" y="42"/>
                          </a:cubicBezTo>
                          <a:cubicBezTo>
                            <a:pt x="30741" y="42"/>
                            <a:pt x="24798" y="538"/>
                            <a:pt x="18746" y="1530"/>
                          </a:cubicBezTo>
                          <a:cubicBezTo>
                            <a:pt x="12713" y="2522"/>
                            <a:pt x="6473" y="4010"/>
                            <a:pt x="23" y="5995"/>
                          </a:cubicBezTo>
                          <a:lnTo>
                            <a:pt x="23" y="24896"/>
                          </a:lnTo>
                          <a:cubicBezTo>
                            <a:pt x="5599" y="21860"/>
                            <a:pt x="11364" y="19598"/>
                            <a:pt x="17317" y="18109"/>
                          </a:cubicBezTo>
                          <a:cubicBezTo>
                            <a:pt x="23270" y="16621"/>
                            <a:pt x="29561" y="15877"/>
                            <a:pt x="36188" y="15877"/>
                          </a:cubicBezTo>
                          <a:cubicBezTo>
                            <a:pt x="46924" y="15877"/>
                            <a:pt x="55417" y="18695"/>
                            <a:pt x="61668" y="24330"/>
                          </a:cubicBezTo>
                          <a:cubicBezTo>
                            <a:pt x="67939" y="29966"/>
                            <a:pt x="71074" y="37626"/>
                            <a:pt x="71074" y="47309"/>
                          </a:cubicBezTo>
                          <a:cubicBezTo>
                            <a:pt x="71074" y="56973"/>
                            <a:pt x="67939" y="64623"/>
                            <a:pt x="61668" y="70259"/>
                          </a:cubicBezTo>
                          <a:cubicBezTo>
                            <a:pt x="55417" y="75914"/>
                            <a:pt x="46924" y="78742"/>
                            <a:pt x="36188" y="78742"/>
                          </a:cubicBezTo>
                          <a:cubicBezTo>
                            <a:pt x="31168" y="78742"/>
                            <a:pt x="26157" y="78186"/>
                            <a:pt x="21157" y="77075"/>
                          </a:cubicBezTo>
                          <a:cubicBezTo>
                            <a:pt x="16176" y="75964"/>
                            <a:pt x="11086" y="74227"/>
                            <a:pt x="5887" y="71866"/>
                          </a:cubicBezTo>
                          <a:close/>
                        </a:path>
                      </a:pathLst>
                    </a:custGeom>
                    <a:solidFill>
                      <a:srgbClr val="000000"/>
                    </a:solidFill>
                    <a:ln w="1905" cap="flat">
                      <a:noFill/>
                      <a:prstDash val="solid"/>
                      <a:round/>
                    </a:ln>
                  </p:spPr>
                  <p:txBody>
                    <a:bodyPr rtlCol="0" anchor="ctr"/>
                    <a:lstStyle/>
                    <a:p>
                      <a:endParaRPr lang="en-US"/>
                    </a:p>
                  </p:txBody>
                </p:sp>
              </p:grpSp>
            </p:grpSp>
            <p:grpSp>
              <p:nvGrpSpPr>
                <p:cNvPr id="244" name="Graphic 75">
                  <a:extLst>
                    <a:ext uri="{FF2B5EF4-FFF2-40B4-BE49-F238E27FC236}">
                      <a16:creationId xmlns:a16="http://schemas.microsoft.com/office/drawing/2014/main" id="{0639942C-1A22-4BC0-97E3-1FB524BF6068}"/>
                    </a:ext>
                  </a:extLst>
                </p:cNvPr>
                <p:cNvGrpSpPr/>
                <p:nvPr/>
              </p:nvGrpSpPr>
              <p:grpSpPr>
                <a:xfrm>
                  <a:off x="4773097" y="1852957"/>
                  <a:ext cx="423742" cy="144095"/>
                  <a:chOff x="4773097" y="1852957"/>
                  <a:chExt cx="423742" cy="144095"/>
                </a:xfrm>
                <a:solidFill>
                  <a:srgbClr val="000000"/>
                </a:solidFill>
              </p:grpSpPr>
              <p:sp>
                <p:nvSpPr>
                  <p:cNvPr id="245" name="Freeform: Shape 244">
                    <a:extLst>
                      <a:ext uri="{FF2B5EF4-FFF2-40B4-BE49-F238E27FC236}">
                        <a16:creationId xmlns:a16="http://schemas.microsoft.com/office/drawing/2014/main" id="{3DF2B8F6-54FE-4188-A1FD-0E2A7F402676}"/>
                      </a:ext>
                    </a:extLst>
                  </p:cNvPr>
                  <p:cNvSpPr/>
                  <p:nvPr/>
                </p:nvSpPr>
                <p:spPr>
                  <a:xfrm>
                    <a:off x="5130165" y="1921970"/>
                    <a:ext cx="66675" cy="19050"/>
                  </a:xfrm>
                  <a:custGeom>
                    <a:avLst/>
                    <a:gdLst>
                      <a:gd name="connsiteX0" fmla="*/ 66740 w 66675"/>
                      <a:gd name="connsiteY0" fmla="*/ 53 h 19050"/>
                      <a:gd name="connsiteX1" fmla="*/ 65 w 66675"/>
                      <a:gd name="connsiteY1" fmla="*/ 53 h 19050"/>
                    </a:gdLst>
                    <a:ahLst/>
                    <a:cxnLst>
                      <a:cxn ang="0">
                        <a:pos x="connsiteX0" y="connsiteY0"/>
                      </a:cxn>
                      <a:cxn ang="0">
                        <a:pos x="connsiteX1" y="connsiteY1"/>
                      </a:cxn>
                    </a:cxnLst>
                    <a:rect l="l" t="t" r="r" b="b"/>
                    <a:pathLst>
                      <a:path w="66675" h="19050">
                        <a:moveTo>
                          <a:pt x="66740" y="53"/>
                        </a:moveTo>
                        <a:lnTo>
                          <a:pt x="65" y="53"/>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46" name="Graphic 75">
                    <a:extLst>
                      <a:ext uri="{FF2B5EF4-FFF2-40B4-BE49-F238E27FC236}">
                        <a16:creationId xmlns:a16="http://schemas.microsoft.com/office/drawing/2014/main" id="{0639942C-1A22-4BC0-97E3-1FB524BF6068}"/>
                      </a:ext>
                    </a:extLst>
                  </p:cNvPr>
                  <p:cNvGrpSpPr/>
                  <p:nvPr/>
                </p:nvGrpSpPr>
                <p:grpSpPr>
                  <a:xfrm>
                    <a:off x="4773097" y="1852957"/>
                    <a:ext cx="277750" cy="144095"/>
                    <a:chOff x="4773097" y="1852957"/>
                    <a:chExt cx="277750" cy="144095"/>
                  </a:xfrm>
                  <a:solidFill>
                    <a:srgbClr val="000000"/>
                  </a:solidFill>
                </p:grpSpPr>
                <p:sp>
                  <p:nvSpPr>
                    <p:cNvPr id="247" name="Freeform: Shape 246">
                      <a:extLst>
                        <a:ext uri="{FF2B5EF4-FFF2-40B4-BE49-F238E27FC236}">
                          <a16:creationId xmlns:a16="http://schemas.microsoft.com/office/drawing/2014/main" id="{E5B268D2-CBE0-4293-81B1-54DE2EFB9BD9}"/>
                        </a:ext>
                      </a:extLst>
                    </p:cNvPr>
                    <p:cNvSpPr/>
                    <p:nvPr/>
                  </p:nvSpPr>
                  <p:spPr>
                    <a:xfrm flipV="1">
                      <a:off x="4773097" y="1852957"/>
                      <a:ext cx="95994" cy="144095"/>
                    </a:xfrm>
                    <a:custGeom>
                      <a:avLst/>
                      <a:gdLst>
                        <a:gd name="connsiteX0" fmla="*/ 47995 w 95994"/>
                        <a:gd name="connsiteY0" fmla="*/ 129230 h 144095"/>
                        <a:gd name="connsiteX1" fmla="*/ 26177 w 95994"/>
                        <a:gd name="connsiteY1" fmla="*/ 114942 h 144095"/>
                        <a:gd name="connsiteX2" fmla="*/ 18885 w 95994"/>
                        <a:gd name="connsiteY2" fmla="*/ 72020 h 144095"/>
                        <a:gd name="connsiteX3" fmla="*/ 26177 w 95994"/>
                        <a:gd name="connsiteY3" fmla="*/ 29187 h 144095"/>
                        <a:gd name="connsiteX4" fmla="*/ 47995 w 95994"/>
                        <a:gd name="connsiteY4" fmla="*/ 14900 h 144095"/>
                        <a:gd name="connsiteX5" fmla="*/ 69903 w 95994"/>
                        <a:gd name="connsiteY5" fmla="*/ 29187 h 144095"/>
                        <a:gd name="connsiteX6" fmla="*/ 77225 w 95994"/>
                        <a:gd name="connsiteY6" fmla="*/ 72020 h 144095"/>
                        <a:gd name="connsiteX7" fmla="*/ 69903 w 95994"/>
                        <a:gd name="connsiteY7" fmla="*/ 114942 h 144095"/>
                        <a:gd name="connsiteX8" fmla="*/ 47995 w 95994"/>
                        <a:gd name="connsiteY8" fmla="*/ 129230 h 144095"/>
                        <a:gd name="connsiteX9" fmla="*/ 47995 w 95994"/>
                        <a:gd name="connsiteY9" fmla="*/ 144113 h 144095"/>
                        <a:gd name="connsiteX10" fmla="*/ 83684 w 95994"/>
                        <a:gd name="connsiteY10" fmla="*/ 125628 h 144095"/>
                        <a:gd name="connsiteX11" fmla="*/ 96007 w 95994"/>
                        <a:gd name="connsiteY11" fmla="*/ 72020 h 144095"/>
                        <a:gd name="connsiteX12" fmla="*/ 83684 w 95994"/>
                        <a:gd name="connsiteY12" fmla="*/ 18472 h 144095"/>
                        <a:gd name="connsiteX13" fmla="*/ 47995 w 95994"/>
                        <a:gd name="connsiteY13" fmla="*/ 17 h 144095"/>
                        <a:gd name="connsiteX14" fmla="*/ 12336 w 95994"/>
                        <a:gd name="connsiteY14" fmla="*/ 18472 h 144095"/>
                        <a:gd name="connsiteX15" fmla="*/ 13 w 95994"/>
                        <a:gd name="connsiteY15" fmla="*/ 72020 h 144095"/>
                        <a:gd name="connsiteX16" fmla="*/ 12336 w 95994"/>
                        <a:gd name="connsiteY16" fmla="*/ 125628 h 144095"/>
                        <a:gd name="connsiteX17" fmla="*/ 47995 w 95994"/>
                        <a:gd name="connsiteY17" fmla="*/ 144113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95" y="129230"/>
                          </a:moveTo>
                          <a:cubicBezTo>
                            <a:pt x="38332" y="129230"/>
                            <a:pt x="31059" y="124467"/>
                            <a:pt x="26177" y="114942"/>
                          </a:cubicBezTo>
                          <a:cubicBezTo>
                            <a:pt x="21315" y="105437"/>
                            <a:pt x="18885" y="91130"/>
                            <a:pt x="18885" y="72020"/>
                          </a:cubicBezTo>
                          <a:cubicBezTo>
                            <a:pt x="18885" y="52990"/>
                            <a:pt x="21315" y="38712"/>
                            <a:pt x="26177" y="29187"/>
                          </a:cubicBezTo>
                          <a:cubicBezTo>
                            <a:pt x="31059" y="19662"/>
                            <a:pt x="38332" y="14900"/>
                            <a:pt x="47995" y="14900"/>
                          </a:cubicBezTo>
                          <a:cubicBezTo>
                            <a:pt x="57739" y="14900"/>
                            <a:pt x="65041" y="19662"/>
                            <a:pt x="69903" y="29187"/>
                          </a:cubicBezTo>
                          <a:cubicBezTo>
                            <a:pt x="74785" y="38712"/>
                            <a:pt x="77225" y="52990"/>
                            <a:pt x="77225" y="72020"/>
                          </a:cubicBezTo>
                          <a:cubicBezTo>
                            <a:pt x="77225" y="91130"/>
                            <a:pt x="74785" y="105437"/>
                            <a:pt x="69903" y="114942"/>
                          </a:cubicBezTo>
                          <a:cubicBezTo>
                            <a:pt x="65041" y="124467"/>
                            <a:pt x="57739" y="129230"/>
                            <a:pt x="47995" y="129230"/>
                          </a:cubicBezTo>
                          <a:close/>
                          <a:moveTo>
                            <a:pt x="47995" y="144113"/>
                          </a:moveTo>
                          <a:cubicBezTo>
                            <a:pt x="63573" y="144113"/>
                            <a:pt x="75469" y="137951"/>
                            <a:pt x="83684" y="125628"/>
                          </a:cubicBezTo>
                          <a:cubicBezTo>
                            <a:pt x="91900" y="113325"/>
                            <a:pt x="96007" y="95456"/>
                            <a:pt x="96007" y="72020"/>
                          </a:cubicBezTo>
                          <a:cubicBezTo>
                            <a:pt x="96007" y="48644"/>
                            <a:pt x="91900" y="30795"/>
                            <a:pt x="83684" y="18472"/>
                          </a:cubicBezTo>
                          <a:cubicBezTo>
                            <a:pt x="75469" y="6169"/>
                            <a:pt x="63573" y="17"/>
                            <a:pt x="47995" y="17"/>
                          </a:cubicBezTo>
                          <a:cubicBezTo>
                            <a:pt x="32438" y="17"/>
                            <a:pt x="20552" y="6169"/>
                            <a:pt x="12336" y="18472"/>
                          </a:cubicBezTo>
                          <a:cubicBezTo>
                            <a:pt x="4121" y="30795"/>
                            <a:pt x="13" y="48644"/>
                            <a:pt x="13" y="72020"/>
                          </a:cubicBezTo>
                          <a:cubicBezTo>
                            <a:pt x="13" y="95456"/>
                            <a:pt x="4121" y="113325"/>
                            <a:pt x="12336" y="125628"/>
                          </a:cubicBezTo>
                          <a:cubicBezTo>
                            <a:pt x="20552" y="137951"/>
                            <a:pt x="32438" y="144113"/>
                            <a:pt x="47995" y="144113"/>
                          </a:cubicBezTo>
                          <a:close/>
                        </a:path>
                      </a:pathLst>
                    </a:custGeom>
                    <a:solidFill>
                      <a:srgbClr val="000000"/>
                    </a:solidFill>
                    <a:ln w="1905" cap="flat">
                      <a:noFill/>
                      <a:prstDash val="solid"/>
                      <a:round/>
                    </a:ln>
                  </p:spPr>
                  <p:txBody>
                    <a:bodyPr rtlCol="0" anchor="ctr"/>
                    <a:lstStyle/>
                    <a:p>
                      <a:endParaRPr lang="en-US"/>
                    </a:p>
                  </p:txBody>
                </p:sp>
                <p:sp>
                  <p:nvSpPr>
                    <p:cNvPr id="248" name="Freeform: Shape 247">
                      <a:extLst>
                        <a:ext uri="{FF2B5EF4-FFF2-40B4-BE49-F238E27FC236}">
                          <a16:creationId xmlns:a16="http://schemas.microsoft.com/office/drawing/2014/main" id="{7EF09698-9819-42C5-AEE6-132C387C6BBC}"/>
                        </a:ext>
                      </a:extLst>
                    </p:cNvPr>
                    <p:cNvSpPr/>
                    <p:nvPr/>
                  </p:nvSpPr>
                  <p:spPr>
                    <a:xfrm flipV="1">
                      <a:off x="4902097" y="1970710"/>
                      <a:ext cx="19645" cy="23633"/>
                    </a:xfrm>
                    <a:custGeom>
                      <a:avLst/>
                      <a:gdLst>
                        <a:gd name="connsiteX0" fmla="*/ 34 w 19645"/>
                        <a:gd name="connsiteY0" fmla="*/ 23684 h 23633"/>
                        <a:gd name="connsiteX1" fmla="*/ 19679 w 19645"/>
                        <a:gd name="connsiteY1" fmla="*/ 23684 h 23633"/>
                        <a:gd name="connsiteX2" fmla="*/ 19679 w 19645"/>
                        <a:gd name="connsiteY2" fmla="*/ 50 h 23633"/>
                        <a:gd name="connsiteX3" fmla="*/ 34 w 19645"/>
                        <a:gd name="connsiteY3" fmla="*/ 50 h 23633"/>
                      </a:gdLst>
                      <a:ahLst/>
                      <a:cxnLst>
                        <a:cxn ang="0">
                          <a:pos x="connsiteX0" y="connsiteY0"/>
                        </a:cxn>
                        <a:cxn ang="0">
                          <a:pos x="connsiteX1" y="connsiteY1"/>
                        </a:cxn>
                        <a:cxn ang="0">
                          <a:pos x="connsiteX2" y="connsiteY2"/>
                        </a:cxn>
                        <a:cxn ang="0">
                          <a:pos x="connsiteX3" y="connsiteY3"/>
                        </a:cxn>
                      </a:cxnLst>
                      <a:rect l="l" t="t" r="r" b="b"/>
                      <a:pathLst>
                        <a:path w="19645" h="23633">
                          <a:moveTo>
                            <a:pt x="34" y="23684"/>
                          </a:moveTo>
                          <a:lnTo>
                            <a:pt x="19679" y="23684"/>
                          </a:lnTo>
                          <a:lnTo>
                            <a:pt x="19679" y="50"/>
                          </a:lnTo>
                          <a:lnTo>
                            <a:pt x="34" y="50"/>
                          </a:lnTo>
                          <a:close/>
                        </a:path>
                      </a:pathLst>
                    </a:custGeom>
                    <a:solidFill>
                      <a:srgbClr val="000000"/>
                    </a:solidFill>
                    <a:ln w="1905" cap="flat">
                      <a:noFill/>
                      <a:prstDash val="solid"/>
                      <a:round/>
                    </a:ln>
                  </p:spPr>
                  <p:txBody>
                    <a:bodyPr rtlCol="0" anchor="ctr"/>
                    <a:lstStyle/>
                    <a:p>
                      <a:endParaRPr lang="en-US"/>
                    </a:p>
                  </p:txBody>
                </p:sp>
                <p:sp>
                  <p:nvSpPr>
                    <p:cNvPr id="249" name="Freeform: Shape 248">
                      <a:extLst>
                        <a:ext uri="{FF2B5EF4-FFF2-40B4-BE49-F238E27FC236}">
                          <a16:creationId xmlns:a16="http://schemas.microsoft.com/office/drawing/2014/main" id="{25B3D199-0F0D-4E6D-8046-6427F9E4145B}"/>
                        </a:ext>
                      </a:extLst>
                    </p:cNvPr>
                    <p:cNvSpPr/>
                    <p:nvPr/>
                  </p:nvSpPr>
                  <p:spPr>
                    <a:xfrm flipV="1">
                      <a:off x="4954853" y="1852957"/>
                      <a:ext cx="95994" cy="144095"/>
                    </a:xfrm>
                    <a:custGeom>
                      <a:avLst/>
                      <a:gdLst>
                        <a:gd name="connsiteX0" fmla="*/ 48005 w 95994"/>
                        <a:gd name="connsiteY0" fmla="*/ 129230 h 144095"/>
                        <a:gd name="connsiteX1" fmla="*/ 26187 w 95994"/>
                        <a:gd name="connsiteY1" fmla="*/ 114942 h 144095"/>
                        <a:gd name="connsiteX2" fmla="*/ 18894 w 95994"/>
                        <a:gd name="connsiteY2" fmla="*/ 72020 h 144095"/>
                        <a:gd name="connsiteX3" fmla="*/ 26187 w 95994"/>
                        <a:gd name="connsiteY3" fmla="*/ 29187 h 144095"/>
                        <a:gd name="connsiteX4" fmla="*/ 48005 w 95994"/>
                        <a:gd name="connsiteY4" fmla="*/ 14900 h 144095"/>
                        <a:gd name="connsiteX5" fmla="*/ 69912 w 95994"/>
                        <a:gd name="connsiteY5" fmla="*/ 29187 h 144095"/>
                        <a:gd name="connsiteX6" fmla="*/ 77235 w 95994"/>
                        <a:gd name="connsiteY6" fmla="*/ 72020 h 144095"/>
                        <a:gd name="connsiteX7" fmla="*/ 69912 w 95994"/>
                        <a:gd name="connsiteY7" fmla="*/ 114942 h 144095"/>
                        <a:gd name="connsiteX8" fmla="*/ 48005 w 95994"/>
                        <a:gd name="connsiteY8" fmla="*/ 129230 h 144095"/>
                        <a:gd name="connsiteX9" fmla="*/ 48005 w 95994"/>
                        <a:gd name="connsiteY9" fmla="*/ 144113 h 144095"/>
                        <a:gd name="connsiteX10" fmla="*/ 83694 w 95994"/>
                        <a:gd name="connsiteY10" fmla="*/ 125628 h 144095"/>
                        <a:gd name="connsiteX11" fmla="*/ 96017 w 95994"/>
                        <a:gd name="connsiteY11" fmla="*/ 72020 h 144095"/>
                        <a:gd name="connsiteX12" fmla="*/ 83694 w 95994"/>
                        <a:gd name="connsiteY12" fmla="*/ 18472 h 144095"/>
                        <a:gd name="connsiteX13" fmla="*/ 48005 w 95994"/>
                        <a:gd name="connsiteY13" fmla="*/ 17 h 144095"/>
                        <a:gd name="connsiteX14" fmla="*/ 12346 w 95994"/>
                        <a:gd name="connsiteY14" fmla="*/ 18472 h 144095"/>
                        <a:gd name="connsiteX15" fmla="*/ 23 w 95994"/>
                        <a:gd name="connsiteY15" fmla="*/ 72020 h 144095"/>
                        <a:gd name="connsiteX16" fmla="*/ 12346 w 95994"/>
                        <a:gd name="connsiteY16" fmla="*/ 125628 h 144095"/>
                        <a:gd name="connsiteX17" fmla="*/ 48005 w 95994"/>
                        <a:gd name="connsiteY17" fmla="*/ 144113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05" y="129230"/>
                          </a:moveTo>
                          <a:cubicBezTo>
                            <a:pt x="38341" y="129230"/>
                            <a:pt x="31068" y="124467"/>
                            <a:pt x="26187" y="114942"/>
                          </a:cubicBezTo>
                          <a:cubicBezTo>
                            <a:pt x="21325" y="105437"/>
                            <a:pt x="18894" y="91130"/>
                            <a:pt x="18894" y="72020"/>
                          </a:cubicBezTo>
                          <a:cubicBezTo>
                            <a:pt x="18894" y="52990"/>
                            <a:pt x="21325" y="38712"/>
                            <a:pt x="26187" y="29187"/>
                          </a:cubicBezTo>
                          <a:cubicBezTo>
                            <a:pt x="31068" y="19662"/>
                            <a:pt x="38341" y="14900"/>
                            <a:pt x="48005" y="14900"/>
                          </a:cubicBezTo>
                          <a:cubicBezTo>
                            <a:pt x="57748" y="14900"/>
                            <a:pt x="65051" y="19662"/>
                            <a:pt x="69912" y="29187"/>
                          </a:cubicBezTo>
                          <a:cubicBezTo>
                            <a:pt x="74794" y="38712"/>
                            <a:pt x="77235" y="52990"/>
                            <a:pt x="77235" y="72020"/>
                          </a:cubicBezTo>
                          <a:cubicBezTo>
                            <a:pt x="77235" y="91130"/>
                            <a:pt x="74794" y="105437"/>
                            <a:pt x="69912" y="114942"/>
                          </a:cubicBezTo>
                          <a:cubicBezTo>
                            <a:pt x="65051" y="124467"/>
                            <a:pt x="57748" y="129230"/>
                            <a:pt x="48005" y="129230"/>
                          </a:cubicBezTo>
                          <a:close/>
                          <a:moveTo>
                            <a:pt x="48005" y="144113"/>
                          </a:moveTo>
                          <a:cubicBezTo>
                            <a:pt x="63582" y="144113"/>
                            <a:pt x="75479" y="137951"/>
                            <a:pt x="83694" y="125628"/>
                          </a:cubicBezTo>
                          <a:cubicBezTo>
                            <a:pt x="91909" y="113325"/>
                            <a:pt x="96017" y="95456"/>
                            <a:pt x="96017" y="72020"/>
                          </a:cubicBezTo>
                          <a:cubicBezTo>
                            <a:pt x="96017" y="48644"/>
                            <a:pt x="91909" y="30795"/>
                            <a:pt x="83694" y="18472"/>
                          </a:cubicBezTo>
                          <a:cubicBezTo>
                            <a:pt x="75479" y="6169"/>
                            <a:pt x="63582" y="17"/>
                            <a:pt x="48005" y="17"/>
                          </a:cubicBezTo>
                          <a:cubicBezTo>
                            <a:pt x="32448" y="17"/>
                            <a:pt x="20561" y="6169"/>
                            <a:pt x="12346" y="18472"/>
                          </a:cubicBezTo>
                          <a:cubicBezTo>
                            <a:pt x="4130" y="30795"/>
                            <a:pt x="23" y="48644"/>
                            <a:pt x="23" y="72020"/>
                          </a:cubicBezTo>
                          <a:cubicBezTo>
                            <a:pt x="23" y="95456"/>
                            <a:pt x="4130" y="113325"/>
                            <a:pt x="12346" y="125628"/>
                          </a:cubicBezTo>
                          <a:cubicBezTo>
                            <a:pt x="20561" y="137951"/>
                            <a:pt x="32448" y="144113"/>
                            <a:pt x="48005" y="144113"/>
                          </a:cubicBezTo>
                          <a:close/>
                        </a:path>
                      </a:pathLst>
                    </a:custGeom>
                    <a:solidFill>
                      <a:srgbClr val="000000"/>
                    </a:solidFill>
                    <a:ln w="1905" cap="flat">
                      <a:noFill/>
                      <a:prstDash val="solid"/>
                      <a:round/>
                    </a:ln>
                  </p:spPr>
                  <p:txBody>
                    <a:bodyPr rtlCol="0" anchor="ctr"/>
                    <a:lstStyle/>
                    <a:p>
                      <a:endParaRPr lang="en-US"/>
                    </a:p>
                  </p:txBody>
                </p:sp>
              </p:grpSp>
            </p:grpSp>
            <p:grpSp>
              <p:nvGrpSpPr>
                <p:cNvPr id="250" name="Graphic 75">
                  <a:extLst>
                    <a:ext uri="{FF2B5EF4-FFF2-40B4-BE49-F238E27FC236}">
                      <a16:creationId xmlns:a16="http://schemas.microsoft.com/office/drawing/2014/main" id="{0639942C-1A22-4BC0-97E3-1FB524BF6068}"/>
                    </a:ext>
                  </a:extLst>
                </p:cNvPr>
                <p:cNvGrpSpPr/>
                <p:nvPr/>
              </p:nvGrpSpPr>
              <p:grpSpPr>
                <a:xfrm>
                  <a:off x="4773097" y="1400329"/>
                  <a:ext cx="423742" cy="144095"/>
                  <a:chOff x="4773097" y="1400329"/>
                  <a:chExt cx="423742" cy="144095"/>
                </a:xfrm>
                <a:solidFill>
                  <a:srgbClr val="000000"/>
                </a:solidFill>
              </p:grpSpPr>
              <p:sp>
                <p:nvSpPr>
                  <p:cNvPr id="251" name="Freeform: Shape 250">
                    <a:extLst>
                      <a:ext uri="{FF2B5EF4-FFF2-40B4-BE49-F238E27FC236}">
                        <a16:creationId xmlns:a16="http://schemas.microsoft.com/office/drawing/2014/main" id="{59E46F35-D363-4312-B75D-0E0F08AD38CE}"/>
                      </a:ext>
                    </a:extLst>
                  </p:cNvPr>
                  <p:cNvSpPr/>
                  <p:nvPr/>
                </p:nvSpPr>
                <p:spPr>
                  <a:xfrm>
                    <a:off x="5130165" y="1469342"/>
                    <a:ext cx="66675" cy="19050"/>
                  </a:xfrm>
                  <a:custGeom>
                    <a:avLst/>
                    <a:gdLst>
                      <a:gd name="connsiteX0" fmla="*/ 66740 w 66675"/>
                      <a:gd name="connsiteY0" fmla="*/ 30 h 19050"/>
                      <a:gd name="connsiteX1" fmla="*/ 65 w 66675"/>
                      <a:gd name="connsiteY1" fmla="*/ 30 h 19050"/>
                    </a:gdLst>
                    <a:ahLst/>
                    <a:cxnLst>
                      <a:cxn ang="0">
                        <a:pos x="connsiteX0" y="connsiteY0"/>
                      </a:cxn>
                      <a:cxn ang="0">
                        <a:pos x="connsiteX1" y="connsiteY1"/>
                      </a:cxn>
                    </a:cxnLst>
                    <a:rect l="l" t="t" r="r" b="b"/>
                    <a:pathLst>
                      <a:path w="66675" h="19050">
                        <a:moveTo>
                          <a:pt x="66740" y="30"/>
                        </a:moveTo>
                        <a:lnTo>
                          <a:pt x="65" y="3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52" name="Graphic 75">
                    <a:extLst>
                      <a:ext uri="{FF2B5EF4-FFF2-40B4-BE49-F238E27FC236}">
                        <a16:creationId xmlns:a16="http://schemas.microsoft.com/office/drawing/2014/main" id="{0639942C-1A22-4BC0-97E3-1FB524BF6068}"/>
                      </a:ext>
                    </a:extLst>
                  </p:cNvPr>
                  <p:cNvGrpSpPr/>
                  <p:nvPr/>
                </p:nvGrpSpPr>
                <p:grpSpPr>
                  <a:xfrm>
                    <a:off x="4773097" y="1400329"/>
                    <a:ext cx="273761" cy="144095"/>
                    <a:chOff x="4773097" y="1400329"/>
                    <a:chExt cx="273761" cy="144095"/>
                  </a:xfrm>
                  <a:solidFill>
                    <a:srgbClr val="000000"/>
                  </a:solidFill>
                </p:grpSpPr>
                <p:sp>
                  <p:nvSpPr>
                    <p:cNvPr id="253" name="Freeform: Shape 252">
                      <a:extLst>
                        <a:ext uri="{FF2B5EF4-FFF2-40B4-BE49-F238E27FC236}">
                          <a16:creationId xmlns:a16="http://schemas.microsoft.com/office/drawing/2014/main" id="{0B3F3712-7C29-42B3-98D4-3D70C5684B5E}"/>
                        </a:ext>
                      </a:extLst>
                    </p:cNvPr>
                    <p:cNvSpPr/>
                    <p:nvPr/>
                  </p:nvSpPr>
                  <p:spPr>
                    <a:xfrm flipV="1">
                      <a:off x="4773097" y="1400329"/>
                      <a:ext cx="95994" cy="144095"/>
                    </a:xfrm>
                    <a:custGeom>
                      <a:avLst/>
                      <a:gdLst>
                        <a:gd name="connsiteX0" fmla="*/ 47995 w 95994"/>
                        <a:gd name="connsiteY0" fmla="*/ 129206 h 144095"/>
                        <a:gd name="connsiteX1" fmla="*/ 26177 w 95994"/>
                        <a:gd name="connsiteY1" fmla="*/ 114918 h 144095"/>
                        <a:gd name="connsiteX2" fmla="*/ 18885 w 95994"/>
                        <a:gd name="connsiteY2" fmla="*/ 71996 h 144095"/>
                        <a:gd name="connsiteX3" fmla="*/ 26177 w 95994"/>
                        <a:gd name="connsiteY3" fmla="*/ 29164 h 144095"/>
                        <a:gd name="connsiteX4" fmla="*/ 47995 w 95994"/>
                        <a:gd name="connsiteY4" fmla="*/ 14876 h 144095"/>
                        <a:gd name="connsiteX5" fmla="*/ 69903 w 95994"/>
                        <a:gd name="connsiteY5" fmla="*/ 29164 h 144095"/>
                        <a:gd name="connsiteX6" fmla="*/ 77225 w 95994"/>
                        <a:gd name="connsiteY6" fmla="*/ 71996 h 144095"/>
                        <a:gd name="connsiteX7" fmla="*/ 69903 w 95994"/>
                        <a:gd name="connsiteY7" fmla="*/ 114918 h 144095"/>
                        <a:gd name="connsiteX8" fmla="*/ 47995 w 95994"/>
                        <a:gd name="connsiteY8" fmla="*/ 129206 h 144095"/>
                        <a:gd name="connsiteX9" fmla="*/ 47995 w 95994"/>
                        <a:gd name="connsiteY9" fmla="*/ 144089 h 144095"/>
                        <a:gd name="connsiteX10" fmla="*/ 83684 w 95994"/>
                        <a:gd name="connsiteY10" fmla="*/ 125604 h 144095"/>
                        <a:gd name="connsiteX11" fmla="*/ 96007 w 95994"/>
                        <a:gd name="connsiteY11" fmla="*/ 71996 h 144095"/>
                        <a:gd name="connsiteX12" fmla="*/ 83684 w 95994"/>
                        <a:gd name="connsiteY12" fmla="*/ 18448 h 144095"/>
                        <a:gd name="connsiteX13" fmla="*/ 47995 w 95994"/>
                        <a:gd name="connsiteY13" fmla="*/ -7 h 144095"/>
                        <a:gd name="connsiteX14" fmla="*/ 12336 w 95994"/>
                        <a:gd name="connsiteY14" fmla="*/ 18448 h 144095"/>
                        <a:gd name="connsiteX15" fmla="*/ 13 w 95994"/>
                        <a:gd name="connsiteY15" fmla="*/ 71996 h 144095"/>
                        <a:gd name="connsiteX16" fmla="*/ 12336 w 95994"/>
                        <a:gd name="connsiteY16" fmla="*/ 125604 h 144095"/>
                        <a:gd name="connsiteX17" fmla="*/ 47995 w 95994"/>
                        <a:gd name="connsiteY17" fmla="*/ 144089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95" y="129206"/>
                          </a:moveTo>
                          <a:cubicBezTo>
                            <a:pt x="38332" y="129206"/>
                            <a:pt x="31059" y="124443"/>
                            <a:pt x="26177" y="114918"/>
                          </a:cubicBezTo>
                          <a:cubicBezTo>
                            <a:pt x="21315" y="105413"/>
                            <a:pt x="18885" y="91106"/>
                            <a:pt x="18885" y="71996"/>
                          </a:cubicBezTo>
                          <a:cubicBezTo>
                            <a:pt x="18885" y="52966"/>
                            <a:pt x="21315" y="38689"/>
                            <a:pt x="26177" y="29164"/>
                          </a:cubicBezTo>
                          <a:cubicBezTo>
                            <a:pt x="31059" y="19639"/>
                            <a:pt x="38332" y="14876"/>
                            <a:pt x="47995" y="14876"/>
                          </a:cubicBezTo>
                          <a:cubicBezTo>
                            <a:pt x="57739" y="14876"/>
                            <a:pt x="65041" y="19639"/>
                            <a:pt x="69903" y="29164"/>
                          </a:cubicBezTo>
                          <a:cubicBezTo>
                            <a:pt x="74785" y="38689"/>
                            <a:pt x="77225" y="52966"/>
                            <a:pt x="77225" y="71996"/>
                          </a:cubicBezTo>
                          <a:cubicBezTo>
                            <a:pt x="77225" y="91106"/>
                            <a:pt x="74785" y="105413"/>
                            <a:pt x="69903" y="114918"/>
                          </a:cubicBezTo>
                          <a:cubicBezTo>
                            <a:pt x="65041" y="124443"/>
                            <a:pt x="57739" y="129206"/>
                            <a:pt x="47995" y="129206"/>
                          </a:cubicBezTo>
                          <a:close/>
                          <a:moveTo>
                            <a:pt x="47995" y="144089"/>
                          </a:moveTo>
                          <a:cubicBezTo>
                            <a:pt x="63573" y="144089"/>
                            <a:pt x="75469" y="137927"/>
                            <a:pt x="83684" y="125604"/>
                          </a:cubicBezTo>
                          <a:cubicBezTo>
                            <a:pt x="91900" y="113301"/>
                            <a:pt x="96007" y="95432"/>
                            <a:pt x="96007" y="71996"/>
                          </a:cubicBezTo>
                          <a:cubicBezTo>
                            <a:pt x="96007" y="48620"/>
                            <a:pt x="91900" y="30771"/>
                            <a:pt x="83684" y="18448"/>
                          </a:cubicBezTo>
                          <a:cubicBezTo>
                            <a:pt x="75469" y="6145"/>
                            <a:pt x="63573" y="-7"/>
                            <a:pt x="47995" y="-7"/>
                          </a:cubicBezTo>
                          <a:cubicBezTo>
                            <a:pt x="32438" y="-7"/>
                            <a:pt x="20552" y="6145"/>
                            <a:pt x="12336" y="18448"/>
                          </a:cubicBezTo>
                          <a:cubicBezTo>
                            <a:pt x="4121" y="30771"/>
                            <a:pt x="13" y="48620"/>
                            <a:pt x="13" y="71996"/>
                          </a:cubicBezTo>
                          <a:cubicBezTo>
                            <a:pt x="13" y="95432"/>
                            <a:pt x="4121" y="113301"/>
                            <a:pt x="12336" y="125604"/>
                          </a:cubicBezTo>
                          <a:cubicBezTo>
                            <a:pt x="20552" y="137927"/>
                            <a:pt x="32438" y="144089"/>
                            <a:pt x="47995" y="144089"/>
                          </a:cubicBezTo>
                          <a:close/>
                        </a:path>
                      </a:pathLst>
                    </a:custGeom>
                    <a:solidFill>
                      <a:srgbClr val="000000"/>
                    </a:solidFill>
                    <a:ln w="1905" cap="flat">
                      <a:noFill/>
                      <a:prstDash val="solid"/>
                      <a:round/>
                    </a:ln>
                  </p:spPr>
                  <p:txBody>
                    <a:bodyPr rtlCol="0" anchor="ctr"/>
                    <a:lstStyle/>
                    <a:p>
                      <a:endParaRPr lang="en-US"/>
                    </a:p>
                  </p:txBody>
                </p:sp>
                <p:sp>
                  <p:nvSpPr>
                    <p:cNvPr id="254" name="Freeform: Shape 253">
                      <a:extLst>
                        <a:ext uri="{FF2B5EF4-FFF2-40B4-BE49-F238E27FC236}">
                          <a16:creationId xmlns:a16="http://schemas.microsoft.com/office/drawing/2014/main" id="{5862B783-12BA-4DF1-A00D-E34B73596BB2}"/>
                        </a:ext>
                      </a:extLst>
                    </p:cNvPr>
                    <p:cNvSpPr/>
                    <p:nvPr/>
                  </p:nvSpPr>
                  <p:spPr>
                    <a:xfrm flipV="1">
                      <a:off x="4902097" y="1518082"/>
                      <a:ext cx="19645" cy="23633"/>
                    </a:xfrm>
                    <a:custGeom>
                      <a:avLst/>
                      <a:gdLst>
                        <a:gd name="connsiteX0" fmla="*/ 34 w 19645"/>
                        <a:gd name="connsiteY0" fmla="*/ 23660 h 23633"/>
                        <a:gd name="connsiteX1" fmla="*/ 19679 w 19645"/>
                        <a:gd name="connsiteY1" fmla="*/ 23660 h 23633"/>
                        <a:gd name="connsiteX2" fmla="*/ 19679 w 19645"/>
                        <a:gd name="connsiteY2" fmla="*/ 26 h 23633"/>
                        <a:gd name="connsiteX3" fmla="*/ 34 w 19645"/>
                        <a:gd name="connsiteY3" fmla="*/ 26 h 23633"/>
                      </a:gdLst>
                      <a:ahLst/>
                      <a:cxnLst>
                        <a:cxn ang="0">
                          <a:pos x="connsiteX0" y="connsiteY0"/>
                        </a:cxn>
                        <a:cxn ang="0">
                          <a:pos x="connsiteX1" y="connsiteY1"/>
                        </a:cxn>
                        <a:cxn ang="0">
                          <a:pos x="connsiteX2" y="connsiteY2"/>
                        </a:cxn>
                        <a:cxn ang="0">
                          <a:pos x="connsiteX3" y="connsiteY3"/>
                        </a:cxn>
                      </a:cxnLst>
                      <a:rect l="l" t="t" r="r" b="b"/>
                      <a:pathLst>
                        <a:path w="19645" h="23633">
                          <a:moveTo>
                            <a:pt x="34" y="23660"/>
                          </a:moveTo>
                          <a:lnTo>
                            <a:pt x="19679" y="23660"/>
                          </a:lnTo>
                          <a:lnTo>
                            <a:pt x="19679" y="26"/>
                          </a:lnTo>
                          <a:lnTo>
                            <a:pt x="34" y="26"/>
                          </a:lnTo>
                          <a:close/>
                        </a:path>
                      </a:pathLst>
                    </a:custGeom>
                    <a:solidFill>
                      <a:srgbClr val="000000"/>
                    </a:solidFill>
                    <a:ln w="1905" cap="flat">
                      <a:noFill/>
                      <a:prstDash val="solid"/>
                      <a:round/>
                    </a:ln>
                  </p:spPr>
                  <p:txBody>
                    <a:bodyPr rtlCol="0" anchor="ctr"/>
                    <a:lstStyle/>
                    <a:p>
                      <a:endParaRPr lang="en-US"/>
                    </a:p>
                  </p:txBody>
                </p:sp>
                <p:sp>
                  <p:nvSpPr>
                    <p:cNvPr id="255" name="Freeform: Shape 254">
                      <a:extLst>
                        <a:ext uri="{FF2B5EF4-FFF2-40B4-BE49-F238E27FC236}">
                          <a16:creationId xmlns:a16="http://schemas.microsoft.com/office/drawing/2014/main" id="{1343B362-6CE9-4F53-B39B-BB877C63783D}"/>
                        </a:ext>
                      </a:extLst>
                    </p:cNvPr>
                    <p:cNvSpPr/>
                    <p:nvPr/>
                  </p:nvSpPr>
                  <p:spPr>
                    <a:xfrm flipV="1">
                      <a:off x="4956996" y="1402830"/>
                      <a:ext cx="89862" cy="141594"/>
                    </a:xfrm>
                    <a:custGeom>
                      <a:avLst/>
                      <a:gdLst>
                        <a:gd name="connsiteX0" fmla="*/ 5887 w 89862"/>
                        <a:gd name="connsiteY0" fmla="*/ 141589 h 141594"/>
                        <a:gd name="connsiteX1" fmla="*/ 79646 w 89862"/>
                        <a:gd name="connsiteY1" fmla="*/ 141589 h 141594"/>
                        <a:gd name="connsiteX2" fmla="*/ 79646 w 89862"/>
                        <a:gd name="connsiteY2" fmla="*/ 125754 h 141594"/>
                        <a:gd name="connsiteX3" fmla="*/ 23092 w 89862"/>
                        <a:gd name="connsiteY3" fmla="*/ 125754 h 141594"/>
                        <a:gd name="connsiteX4" fmla="*/ 23092 w 89862"/>
                        <a:gd name="connsiteY4" fmla="*/ 91732 h 141594"/>
                        <a:gd name="connsiteX5" fmla="*/ 31247 w 89862"/>
                        <a:gd name="connsiteY5" fmla="*/ 93815 h 141594"/>
                        <a:gd name="connsiteX6" fmla="*/ 39463 w 89862"/>
                        <a:gd name="connsiteY6" fmla="*/ 94500 h 141594"/>
                        <a:gd name="connsiteX7" fmla="*/ 76283 w 89862"/>
                        <a:gd name="connsiteY7" fmla="*/ 81760 h 141594"/>
                        <a:gd name="connsiteX8" fmla="*/ 89886 w 89862"/>
                        <a:gd name="connsiteY8" fmla="*/ 47262 h 141594"/>
                        <a:gd name="connsiteX9" fmla="*/ 75926 w 89862"/>
                        <a:gd name="connsiteY9" fmla="*/ 12406 h 141594"/>
                        <a:gd name="connsiteX10" fmla="*/ 36575 w 89862"/>
                        <a:gd name="connsiteY10" fmla="*/ -6 h 141594"/>
                        <a:gd name="connsiteX11" fmla="*/ 18746 w 89862"/>
                        <a:gd name="connsiteY11" fmla="*/ 1482 h 141594"/>
                        <a:gd name="connsiteX12" fmla="*/ 23 w 89862"/>
                        <a:gd name="connsiteY12" fmla="*/ 5947 h 141594"/>
                        <a:gd name="connsiteX13" fmla="*/ 23 w 89862"/>
                        <a:gd name="connsiteY13" fmla="*/ 24848 h 141594"/>
                        <a:gd name="connsiteX14" fmla="*/ 17317 w 89862"/>
                        <a:gd name="connsiteY14" fmla="*/ 18062 h 141594"/>
                        <a:gd name="connsiteX15" fmla="*/ 36188 w 89862"/>
                        <a:gd name="connsiteY15" fmla="*/ 15829 h 141594"/>
                        <a:gd name="connsiteX16" fmla="*/ 61668 w 89862"/>
                        <a:gd name="connsiteY16" fmla="*/ 24283 h 141594"/>
                        <a:gd name="connsiteX17" fmla="*/ 71074 w 89862"/>
                        <a:gd name="connsiteY17" fmla="*/ 47262 h 141594"/>
                        <a:gd name="connsiteX18" fmla="*/ 61668 w 89862"/>
                        <a:gd name="connsiteY18" fmla="*/ 70211 h 141594"/>
                        <a:gd name="connsiteX19" fmla="*/ 36188 w 89862"/>
                        <a:gd name="connsiteY19" fmla="*/ 78694 h 141594"/>
                        <a:gd name="connsiteX20" fmla="*/ 21157 w 89862"/>
                        <a:gd name="connsiteY20" fmla="*/ 77027 h 141594"/>
                        <a:gd name="connsiteX21" fmla="*/ 5887 w 89862"/>
                        <a:gd name="connsiteY21" fmla="*/ 71818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5887" y="141589"/>
                          </a:moveTo>
                          <a:lnTo>
                            <a:pt x="79646" y="141589"/>
                          </a:lnTo>
                          <a:lnTo>
                            <a:pt x="79646" y="125754"/>
                          </a:lnTo>
                          <a:lnTo>
                            <a:pt x="23092" y="125754"/>
                          </a:lnTo>
                          <a:lnTo>
                            <a:pt x="23092" y="91732"/>
                          </a:lnTo>
                          <a:cubicBezTo>
                            <a:pt x="25810" y="92664"/>
                            <a:pt x="28529" y="93359"/>
                            <a:pt x="31247" y="93815"/>
                          </a:cubicBezTo>
                          <a:cubicBezTo>
                            <a:pt x="33986" y="94272"/>
                            <a:pt x="36724" y="94500"/>
                            <a:pt x="39463" y="94500"/>
                          </a:cubicBezTo>
                          <a:cubicBezTo>
                            <a:pt x="54961" y="94500"/>
                            <a:pt x="67234" y="90253"/>
                            <a:pt x="76283" y="81760"/>
                          </a:cubicBezTo>
                          <a:cubicBezTo>
                            <a:pt x="85351" y="73267"/>
                            <a:pt x="89886" y="61768"/>
                            <a:pt x="89886" y="47262"/>
                          </a:cubicBezTo>
                          <a:cubicBezTo>
                            <a:pt x="89886" y="32320"/>
                            <a:pt x="85232" y="20701"/>
                            <a:pt x="75926" y="12406"/>
                          </a:cubicBezTo>
                          <a:cubicBezTo>
                            <a:pt x="66619" y="4131"/>
                            <a:pt x="53502" y="-6"/>
                            <a:pt x="36575" y="-6"/>
                          </a:cubicBezTo>
                          <a:cubicBezTo>
                            <a:pt x="30741" y="-6"/>
                            <a:pt x="24798" y="490"/>
                            <a:pt x="18746" y="1482"/>
                          </a:cubicBezTo>
                          <a:cubicBezTo>
                            <a:pt x="12713" y="2474"/>
                            <a:pt x="6473" y="3963"/>
                            <a:pt x="23" y="5947"/>
                          </a:cubicBezTo>
                          <a:lnTo>
                            <a:pt x="23" y="24848"/>
                          </a:lnTo>
                          <a:cubicBezTo>
                            <a:pt x="5599" y="21812"/>
                            <a:pt x="11364" y="19550"/>
                            <a:pt x="17317" y="18062"/>
                          </a:cubicBezTo>
                          <a:cubicBezTo>
                            <a:pt x="23270" y="16573"/>
                            <a:pt x="29561" y="15829"/>
                            <a:pt x="36188" y="15829"/>
                          </a:cubicBezTo>
                          <a:cubicBezTo>
                            <a:pt x="46924" y="15829"/>
                            <a:pt x="55417" y="18647"/>
                            <a:pt x="61668" y="24283"/>
                          </a:cubicBezTo>
                          <a:cubicBezTo>
                            <a:pt x="67939" y="29918"/>
                            <a:pt x="71074" y="37578"/>
                            <a:pt x="71074" y="47262"/>
                          </a:cubicBezTo>
                          <a:cubicBezTo>
                            <a:pt x="71074" y="56926"/>
                            <a:pt x="67939" y="64576"/>
                            <a:pt x="61668" y="70211"/>
                          </a:cubicBezTo>
                          <a:cubicBezTo>
                            <a:pt x="55417" y="75866"/>
                            <a:pt x="46924" y="78694"/>
                            <a:pt x="36188" y="78694"/>
                          </a:cubicBezTo>
                          <a:cubicBezTo>
                            <a:pt x="31168" y="78694"/>
                            <a:pt x="26157" y="78139"/>
                            <a:pt x="21157" y="77027"/>
                          </a:cubicBezTo>
                          <a:cubicBezTo>
                            <a:pt x="16176" y="75916"/>
                            <a:pt x="11086" y="74180"/>
                            <a:pt x="5887" y="71818"/>
                          </a:cubicBezTo>
                          <a:close/>
                        </a:path>
                      </a:pathLst>
                    </a:custGeom>
                    <a:solidFill>
                      <a:srgbClr val="000000"/>
                    </a:solidFill>
                    <a:ln w="1905" cap="flat">
                      <a:noFill/>
                      <a:prstDash val="solid"/>
                      <a:round/>
                    </a:ln>
                  </p:spPr>
                  <p:txBody>
                    <a:bodyPr rtlCol="0" anchor="ctr"/>
                    <a:lstStyle/>
                    <a:p>
                      <a:endParaRPr lang="en-US"/>
                    </a:p>
                  </p:txBody>
                </p:sp>
              </p:grpSp>
            </p:grpSp>
            <p:grpSp>
              <p:nvGrpSpPr>
                <p:cNvPr id="256" name="Graphic 75">
                  <a:extLst>
                    <a:ext uri="{FF2B5EF4-FFF2-40B4-BE49-F238E27FC236}">
                      <a16:creationId xmlns:a16="http://schemas.microsoft.com/office/drawing/2014/main" id="{0639942C-1A22-4BC0-97E3-1FB524BF6068}"/>
                    </a:ext>
                  </a:extLst>
                </p:cNvPr>
                <p:cNvGrpSpPr/>
                <p:nvPr/>
              </p:nvGrpSpPr>
              <p:grpSpPr>
                <a:xfrm>
                  <a:off x="4781461" y="947702"/>
                  <a:ext cx="415378" cy="144095"/>
                  <a:chOff x="4781461" y="947702"/>
                  <a:chExt cx="415378" cy="144095"/>
                </a:xfrm>
                <a:solidFill>
                  <a:srgbClr val="000000"/>
                </a:solidFill>
              </p:grpSpPr>
              <p:sp>
                <p:nvSpPr>
                  <p:cNvPr id="257" name="Freeform: Shape 256">
                    <a:extLst>
                      <a:ext uri="{FF2B5EF4-FFF2-40B4-BE49-F238E27FC236}">
                        <a16:creationId xmlns:a16="http://schemas.microsoft.com/office/drawing/2014/main" id="{84D19C7D-9A79-4B56-91E9-D37A664780C8}"/>
                      </a:ext>
                    </a:extLst>
                  </p:cNvPr>
                  <p:cNvSpPr/>
                  <p:nvPr/>
                </p:nvSpPr>
                <p:spPr>
                  <a:xfrm>
                    <a:off x="5130165" y="1016714"/>
                    <a:ext cx="66675" cy="19050"/>
                  </a:xfrm>
                  <a:custGeom>
                    <a:avLst/>
                    <a:gdLst>
                      <a:gd name="connsiteX0" fmla="*/ 66740 w 66675"/>
                      <a:gd name="connsiteY0" fmla="*/ 6 h 19050"/>
                      <a:gd name="connsiteX1" fmla="*/ 65 w 66675"/>
                      <a:gd name="connsiteY1" fmla="*/ 6 h 19050"/>
                    </a:gdLst>
                    <a:ahLst/>
                    <a:cxnLst>
                      <a:cxn ang="0">
                        <a:pos x="connsiteX0" y="connsiteY0"/>
                      </a:cxn>
                      <a:cxn ang="0">
                        <a:pos x="connsiteX1" y="connsiteY1"/>
                      </a:cxn>
                    </a:cxnLst>
                    <a:rect l="l" t="t" r="r" b="b"/>
                    <a:pathLst>
                      <a:path w="66675" h="19050">
                        <a:moveTo>
                          <a:pt x="66740" y="6"/>
                        </a:moveTo>
                        <a:lnTo>
                          <a:pt x="65" y="6"/>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58" name="Graphic 75">
                    <a:extLst>
                      <a:ext uri="{FF2B5EF4-FFF2-40B4-BE49-F238E27FC236}">
                        <a16:creationId xmlns:a16="http://schemas.microsoft.com/office/drawing/2014/main" id="{0639942C-1A22-4BC0-97E3-1FB524BF6068}"/>
                      </a:ext>
                    </a:extLst>
                  </p:cNvPr>
                  <p:cNvGrpSpPr/>
                  <p:nvPr/>
                </p:nvGrpSpPr>
                <p:grpSpPr>
                  <a:xfrm>
                    <a:off x="4781461" y="947702"/>
                    <a:ext cx="269386" cy="144095"/>
                    <a:chOff x="4781461" y="947702"/>
                    <a:chExt cx="269386" cy="144095"/>
                  </a:xfrm>
                  <a:solidFill>
                    <a:srgbClr val="000000"/>
                  </a:solidFill>
                </p:grpSpPr>
                <p:sp>
                  <p:nvSpPr>
                    <p:cNvPr id="259" name="Freeform: Shape 258">
                      <a:extLst>
                        <a:ext uri="{FF2B5EF4-FFF2-40B4-BE49-F238E27FC236}">
                          <a16:creationId xmlns:a16="http://schemas.microsoft.com/office/drawing/2014/main" id="{38CD966D-838C-4875-95FD-E2E8C2C4AE40}"/>
                        </a:ext>
                      </a:extLst>
                    </p:cNvPr>
                    <p:cNvSpPr/>
                    <p:nvPr/>
                  </p:nvSpPr>
                  <p:spPr>
                    <a:xfrm flipV="1">
                      <a:off x="4781461" y="950202"/>
                      <a:ext cx="82688" cy="138886"/>
                    </a:xfrm>
                    <a:custGeom>
                      <a:avLst/>
                      <a:gdLst>
                        <a:gd name="connsiteX0" fmla="*/ 2721 w 82688"/>
                        <a:gd name="connsiteY0" fmla="*/ 15775 h 138886"/>
                        <a:gd name="connsiteX1" fmla="*/ 33409 w 82688"/>
                        <a:gd name="connsiteY1" fmla="*/ 15775 h 138886"/>
                        <a:gd name="connsiteX2" fmla="*/ 33409 w 82688"/>
                        <a:gd name="connsiteY2" fmla="*/ 121741 h 138886"/>
                        <a:gd name="connsiteX3" fmla="*/ 12 w 82688"/>
                        <a:gd name="connsiteY3" fmla="*/ 115043 h 138886"/>
                        <a:gd name="connsiteX4" fmla="*/ 12 w 82688"/>
                        <a:gd name="connsiteY4" fmla="*/ 132159 h 138886"/>
                        <a:gd name="connsiteX5" fmla="*/ 33231 w 82688"/>
                        <a:gd name="connsiteY5" fmla="*/ 138856 h 138886"/>
                        <a:gd name="connsiteX6" fmla="*/ 52013 w 82688"/>
                        <a:gd name="connsiteY6" fmla="*/ 138856 h 138886"/>
                        <a:gd name="connsiteX7" fmla="*/ 52013 w 82688"/>
                        <a:gd name="connsiteY7" fmla="*/ 15775 h 138886"/>
                        <a:gd name="connsiteX8" fmla="*/ 82701 w 82688"/>
                        <a:gd name="connsiteY8" fmla="*/ 15775 h 138886"/>
                        <a:gd name="connsiteX9" fmla="*/ 82701 w 82688"/>
                        <a:gd name="connsiteY9" fmla="*/ -31 h 138886"/>
                        <a:gd name="connsiteX10" fmla="*/ 2721 w 82688"/>
                        <a:gd name="connsiteY10" fmla="*/ -31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721" y="15775"/>
                          </a:moveTo>
                          <a:lnTo>
                            <a:pt x="33409" y="15775"/>
                          </a:lnTo>
                          <a:lnTo>
                            <a:pt x="33409" y="121741"/>
                          </a:lnTo>
                          <a:lnTo>
                            <a:pt x="12" y="115043"/>
                          </a:lnTo>
                          <a:lnTo>
                            <a:pt x="12" y="132159"/>
                          </a:lnTo>
                          <a:lnTo>
                            <a:pt x="33231" y="138856"/>
                          </a:lnTo>
                          <a:lnTo>
                            <a:pt x="52013" y="138856"/>
                          </a:lnTo>
                          <a:lnTo>
                            <a:pt x="52013" y="15775"/>
                          </a:lnTo>
                          <a:lnTo>
                            <a:pt x="82701" y="15775"/>
                          </a:lnTo>
                          <a:lnTo>
                            <a:pt x="82701" y="-31"/>
                          </a:lnTo>
                          <a:lnTo>
                            <a:pt x="2721" y="-31"/>
                          </a:lnTo>
                          <a:close/>
                        </a:path>
                      </a:pathLst>
                    </a:custGeom>
                    <a:solidFill>
                      <a:srgbClr val="000000"/>
                    </a:solidFill>
                    <a:ln w="1905" cap="flat">
                      <a:noFill/>
                      <a:prstDash val="solid"/>
                      <a:round/>
                    </a:ln>
                  </p:spPr>
                  <p:txBody>
                    <a:bodyPr rtlCol="0" anchor="ctr"/>
                    <a:lstStyle/>
                    <a:p>
                      <a:endParaRPr lang="en-US"/>
                    </a:p>
                  </p:txBody>
                </p:sp>
                <p:sp>
                  <p:nvSpPr>
                    <p:cNvPr id="260" name="Freeform: Shape 259">
                      <a:extLst>
                        <a:ext uri="{FF2B5EF4-FFF2-40B4-BE49-F238E27FC236}">
                          <a16:creationId xmlns:a16="http://schemas.microsoft.com/office/drawing/2014/main" id="{D4E2F38E-4FE2-4970-A710-A3BC6B631642}"/>
                        </a:ext>
                      </a:extLst>
                    </p:cNvPr>
                    <p:cNvSpPr/>
                    <p:nvPr/>
                  </p:nvSpPr>
                  <p:spPr>
                    <a:xfrm flipV="1">
                      <a:off x="4902097" y="1065455"/>
                      <a:ext cx="19645" cy="23633"/>
                    </a:xfrm>
                    <a:custGeom>
                      <a:avLst/>
                      <a:gdLst>
                        <a:gd name="connsiteX0" fmla="*/ 34 w 19645"/>
                        <a:gd name="connsiteY0" fmla="*/ 23637 h 23633"/>
                        <a:gd name="connsiteX1" fmla="*/ 19679 w 19645"/>
                        <a:gd name="connsiteY1" fmla="*/ 23637 h 23633"/>
                        <a:gd name="connsiteX2" fmla="*/ 19679 w 19645"/>
                        <a:gd name="connsiteY2" fmla="*/ 3 h 23633"/>
                        <a:gd name="connsiteX3" fmla="*/ 34 w 19645"/>
                        <a:gd name="connsiteY3" fmla="*/ 3 h 23633"/>
                      </a:gdLst>
                      <a:ahLst/>
                      <a:cxnLst>
                        <a:cxn ang="0">
                          <a:pos x="connsiteX0" y="connsiteY0"/>
                        </a:cxn>
                        <a:cxn ang="0">
                          <a:pos x="connsiteX1" y="connsiteY1"/>
                        </a:cxn>
                        <a:cxn ang="0">
                          <a:pos x="connsiteX2" y="connsiteY2"/>
                        </a:cxn>
                        <a:cxn ang="0">
                          <a:pos x="connsiteX3" y="connsiteY3"/>
                        </a:cxn>
                      </a:cxnLst>
                      <a:rect l="l" t="t" r="r" b="b"/>
                      <a:pathLst>
                        <a:path w="19645" h="23633">
                          <a:moveTo>
                            <a:pt x="34" y="23637"/>
                          </a:moveTo>
                          <a:lnTo>
                            <a:pt x="19679" y="23637"/>
                          </a:lnTo>
                          <a:lnTo>
                            <a:pt x="19679" y="3"/>
                          </a:lnTo>
                          <a:lnTo>
                            <a:pt x="34" y="3"/>
                          </a:lnTo>
                          <a:close/>
                        </a:path>
                      </a:pathLst>
                    </a:custGeom>
                    <a:solidFill>
                      <a:srgbClr val="000000"/>
                    </a:solidFill>
                    <a:ln w="1905" cap="flat">
                      <a:noFill/>
                      <a:prstDash val="solid"/>
                      <a:round/>
                    </a:ln>
                  </p:spPr>
                  <p:txBody>
                    <a:bodyPr rtlCol="0" anchor="ctr"/>
                    <a:lstStyle/>
                    <a:p>
                      <a:endParaRPr lang="en-US"/>
                    </a:p>
                  </p:txBody>
                </p:sp>
                <p:sp>
                  <p:nvSpPr>
                    <p:cNvPr id="261" name="Freeform: Shape 260">
                      <a:extLst>
                        <a:ext uri="{FF2B5EF4-FFF2-40B4-BE49-F238E27FC236}">
                          <a16:creationId xmlns:a16="http://schemas.microsoft.com/office/drawing/2014/main" id="{BEBE9396-30F2-4617-AECF-B9635E6C82A7}"/>
                        </a:ext>
                      </a:extLst>
                    </p:cNvPr>
                    <p:cNvSpPr/>
                    <p:nvPr/>
                  </p:nvSpPr>
                  <p:spPr>
                    <a:xfrm flipV="1">
                      <a:off x="4954853" y="947702"/>
                      <a:ext cx="95994" cy="144095"/>
                    </a:xfrm>
                    <a:custGeom>
                      <a:avLst/>
                      <a:gdLst>
                        <a:gd name="connsiteX0" fmla="*/ 48005 w 95994"/>
                        <a:gd name="connsiteY0" fmla="*/ 129182 h 144095"/>
                        <a:gd name="connsiteX1" fmla="*/ 26187 w 95994"/>
                        <a:gd name="connsiteY1" fmla="*/ 114895 h 144095"/>
                        <a:gd name="connsiteX2" fmla="*/ 18894 w 95994"/>
                        <a:gd name="connsiteY2" fmla="*/ 71973 h 144095"/>
                        <a:gd name="connsiteX3" fmla="*/ 26187 w 95994"/>
                        <a:gd name="connsiteY3" fmla="*/ 29140 h 144095"/>
                        <a:gd name="connsiteX4" fmla="*/ 48005 w 95994"/>
                        <a:gd name="connsiteY4" fmla="*/ 14852 h 144095"/>
                        <a:gd name="connsiteX5" fmla="*/ 69912 w 95994"/>
                        <a:gd name="connsiteY5" fmla="*/ 29140 h 144095"/>
                        <a:gd name="connsiteX6" fmla="*/ 77235 w 95994"/>
                        <a:gd name="connsiteY6" fmla="*/ 71973 h 144095"/>
                        <a:gd name="connsiteX7" fmla="*/ 69912 w 95994"/>
                        <a:gd name="connsiteY7" fmla="*/ 114895 h 144095"/>
                        <a:gd name="connsiteX8" fmla="*/ 48005 w 95994"/>
                        <a:gd name="connsiteY8" fmla="*/ 129182 h 144095"/>
                        <a:gd name="connsiteX9" fmla="*/ 48005 w 95994"/>
                        <a:gd name="connsiteY9" fmla="*/ 144065 h 144095"/>
                        <a:gd name="connsiteX10" fmla="*/ 83694 w 95994"/>
                        <a:gd name="connsiteY10" fmla="*/ 125580 h 144095"/>
                        <a:gd name="connsiteX11" fmla="*/ 96017 w 95994"/>
                        <a:gd name="connsiteY11" fmla="*/ 71973 h 144095"/>
                        <a:gd name="connsiteX12" fmla="*/ 83694 w 95994"/>
                        <a:gd name="connsiteY12" fmla="*/ 18424 h 144095"/>
                        <a:gd name="connsiteX13" fmla="*/ 48005 w 95994"/>
                        <a:gd name="connsiteY13" fmla="*/ -30 h 144095"/>
                        <a:gd name="connsiteX14" fmla="*/ 12346 w 95994"/>
                        <a:gd name="connsiteY14" fmla="*/ 18424 h 144095"/>
                        <a:gd name="connsiteX15" fmla="*/ 23 w 95994"/>
                        <a:gd name="connsiteY15" fmla="*/ 71973 h 144095"/>
                        <a:gd name="connsiteX16" fmla="*/ 12346 w 95994"/>
                        <a:gd name="connsiteY16" fmla="*/ 125580 h 144095"/>
                        <a:gd name="connsiteX17" fmla="*/ 48005 w 95994"/>
                        <a:gd name="connsiteY17" fmla="*/ 144065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05" y="129182"/>
                          </a:moveTo>
                          <a:cubicBezTo>
                            <a:pt x="38341" y="129182"/>
                            <a:pt x="31068" y="124420"/>
                            <a:pt x="26187" y="114895"/>
                          </a:cubicBezTo>
                          <a:cubicBezTo>
                            <a:pt x="21325" y="105390"/>
                            <a:pt x="18894" y="91082"/>
                            <a:pt x="18894" y="71973"/>
                          </a:cubicBezTo>
                          <a:cubicBezTo>
                            <a:pt x="18894" y="52942"/>
                            <a:pt x="21325" y="38665"/>
                            <a:pt x="26187" y="29140"/>
                          </a:cubicBezTo>
                          <a:cubicBezTo>
                            <a:pt x="31068" y="19615"/>
                            <a:pt x="38341" y="14852"/>
                            <a:pt x="48005" y="14852"/>
                          </a:cubicBezTo>
                          <a:cubicBezTo>
                            <a:pt x="57748" y="14852"/>
                            <a:pt x="65051" y="19615"/>
                            <a:pt x="69912" y="29140"/>
                          </a:cubicBezTo>
                          <a:cubicBezTo>
                            <a:pt x="74794" y="38665"/>
                            <a:pt x="77235" y="52942"/>
                            <a:pt x="77235" y="71973"/>
                          </a:cubicBezTo>
                          <a:cubicBezTo>
                            <a:pt x="77235" y="91082"/>
                            <a:pt x="74794" y="105390"/>
                            <a:pt x="69912" y="114895"/>
                          </a:cubicBezTo>
                          <a:cubicBezTo>
                            <a:pt x="65051" y="124420"/>
                            <a:pt x="57748" y="129182"/>
                            <a:pt x="48005" y="129182"/>
                          </a:cubicBezTo>
                          <a:close/>
                          <a:moveTo>
                            <a:pt x="48005" y="144065"/>
                          </a:moveTo>
                          <a:cubicBezTo>
                            <a:pt x="63582" y="144065"/>
                            <a:pt x="75479" y="137903"/>
                            <a:pt x="83694" y="125580"/>
                          </a:cubicBezTo>
                          <a:cubicBezTo>
                            <a:pt x="91909" y="113277"/>
                            <a:pt x="96017" y="95408"/>
                            <a:pt x="96017" y="71973"/>
                          </a:cubicBezTo>
                          <a:cubicBezTo>
                            <a:pt x="96017" y="48597"/>
                            <a:pt x="91909" y="30747"/>
                            <a:pt x="83694" y="18424"/>
                          </a:cubicBezTo>
                          <a:cubicBezTo>
                            <a:pt x="75479" y="6121"/>
                            <a:pt x="63582" y="-30"/>
                            <a:pt x="48005" y="-30"/>
                          </a:cubicBezTo>
                          <a:cubicBezTo>
                            <a:pt x="32448" y="-30"/>
                            <a:pt x="20561" y="6121"/>
                            <a:pt x="12346" y="18424"/>
                          </a:cubicBezTo>
                          <a:cubicBezTo>
                            <a:pt x="4130" y="30747"/>
                            <a:pt x="23" y="48597"/>
                            <a:pt x="23" y="71973"/>
                          </a:cubicBezTo>
                          <a:cubicBezTo>
                            <a:pt x="23" y="95408"/>
                            <a:pt x="4130" y="113277"/>
                            <a:pt x="12346" y="125580"/>
                          </a:cubicBezTo>
                          <a:cubicBezTo>
                            <a:pt x="20561" y="137903"/>
                            <a:pt x="32448" y="144065"/>
                            <a:pt x="48005" y="144065"/>
                          </a:cubicBezTo>
                          <a:close/>
                        </a:path>
                      </a:pathLst>
                    </a:custGeom>
                    <a:solidFill>
                      <a:srgbClr val="000000"/>
                    </a:solidFill>
                    <a:ln w="1905" cap="flat">
                      <a:noFill/>
                      <a:prstDash val="solid"/>
                      <a:round/>
                    </a:ln>
                  </p:spPr>
                  <p:txBody>
                    <a:bodyPr rtlCol="0" anchor="ctr"/>
                    <a:lstStyle/>
                    <a:p>
                      <a:endParaRPr lang="en-US"/>
                    </a:p>
                  </p:txBody>
                </p:sp>
              </p:grpSp>
            </p:grpSp>
            <p:grpSp>
              <p:nvGrpSpPr>
                <p:cNvPr id="262" name="Graphic 75">
                  <a:extLst>
                    <a:ext uri="{FF2B5EF4-FFF2-40B4-BE49-F238E27FC236}">
                      <a16:creationId xmlns:a16="http://schemas.microsoft.com/office/drawing/2014/main" id="{0639942C-1A22-4BC0-97E3-1FB524BF6068}"/>
                    </a:ext>
                  </a:extLst>
                </p:cNvPr>
                <p:cNvGrpSpPr/>
                <p:nvPr/>
              </p:nvGrpSpPr>
              <p:grpSpPr>
                <a:xfrm>
                  <a:off x="4340334" y="1013579"/>
                  <a:ext cx="147458" cy="1815669"/>
                  <a:chOff x="4340334" y="1013579"/>
                  <a:chExt cx="147458" cy="1815669"/>
                </a:xfrm>
                <a:solidFill>
                  <a:srgbClr val="000000"/>
                </a:solidFill>
              </p:grpSpPr>
              <p:sp>
                <p:nvSpPr>
                  <p:cNvPr id="263" name="Freeform: Shape 262">
                    <a:extLst>
                      <a:ext uri="{FF2B5EF4-FFF2-40B4-BE49-F238E27FC236}">
                        <a16:creationId xmlns:a16="http://schemas.microsoft.com/office/drawing/2014/main" id="{26555A2D-91E0-4498-AAF0-5A7FC91023DD}"/>
                      </a:ext>
                    </a:extLst>
                  </p:cNvPr>
                  <p:cNvSpPr/>
                  <p:nvPr/>
                </p:nvSpPr>
                <p:spPr>
                  <a:xfrm rot="-5400000" flipV="1">
                    <a:off x="4401234" y="2745399"/>
                    <a:ext cx="61019" cy="106679"/>
                  </a:xfrm>
                  <a:custGeom>
                    <a:avLst/>
                    <a:gdLst>
                      <a:gd name="connsiteX0" fmla="*/ 61019 w 61019"/>
                      <a:gd name="connsiteY0" fmla="*/ 88267 h 106679"/>
                      <a:gd name="connsiteX1" fmla="*/ 54739 w 61019"/>
                      <a:gd name="connsiteY1" fmla="*/ 90708 h 106679"/>
                      <a:gd name="connsiteX2" fmla="*/ 47267 w 61019"/>
                      <a:gd name="connsiteY2" fmla="*/ 91511 h 106679"/>
                      <a:gd name="connsiteX3" fmla="*/ 24973 w 61019"/>
                      <a:gd name="connsiteY3" fmla="*/ 82076 h 106679"/>
                      <a:gd name="connsiteX4" fmla="*/ 17204 w 61019"/>
                      <a:gd name="connsiteY4" fmla="*/ 54959 h 106679"/>
                      <a:gd name="connsiteX5" fmla="*/ 17204 w 61019"/>
                      <a:gd name="connsiteY5" fmla="*/ 71 h 106679"/>
                      <a:gd name="connsiteX6" fmla="*/ 0 w 61019"/>
                      <a:gd name="connsiteY6" fmla="*/ 71 h 106679"/>
                      <a:gd name="connsiteX7" fmla="*/ 0 w 61019"/>
                      <a:gd name="connsiteY7" fmla="*/ 104251 h 106679"/>
                      <a:gd name="connsiteX8" fmla="*/ 17204 w 61019"/>
                      <a:gd name="connsiteY8" fmla="*/ 104251 h 106679"/>
                      <a:gd name="connsiteX9" fmla="*/ 17204 w 61019"/>
                      <a:gd name="connsiteY9" fmla="*/ 88058 h 106679"/>
                      <a:gd name="connsiteX10" fmla="*/ 31254 w 61019"/>
                      <a:gd name="connsiteY10" fmla="*/ 102138 h 106679"/>
                      <a:gd name="connsiteX11" fmla="*/ 52298 w 61019"/>
                      <a:gd name="connsiteY11" fmla="*/ 106751 h 106679"/>
                      <a:gd name="connsiteX12" fmla="*/ 56197 w 61019"/>
                      <a:gd name="connsiteY12" fmla="*/ 106513 h 106679"/>
                      <a:gd name="connsiteX13" fmla="*/ 60930 w 61019"/>
                      <a:gd name="connsiteY13" fmla="*/ 105829 h 10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79">
                        <a:moveTo>
                          <a:pt x="61019" y="88267"/>
                        </a:moveTo>
                        <a:cubicBezTo>
                          <a:pt x="59094" y="89378"/>
                          <a:pt x="57001" y="90192"/>
                          <a:pt x="54739" y="90708"/>
                        </a:cubicBezTo>
                        <a:cubicBezTo>
                          <a:pt x="52476" y="91243"/>
                          <a:pt x="49986" y="91511"/>
                          <a:pt x="47267" y="91511"/>
                        </a:cubicBezTo>
                        <a:cubicBezTo>
                          <a:pt x="37584" y="91511"/>
                          <a:pt x="30152" y="88366"/>
                          <a:pt x="24973" y="82076"/>
                        </a:cubicBezTo>
                        <a:cubicBezTo>
                          <a:pt x="19794" y="75785"/>
                          <a:pt x="17204" y="66746"/>
                          <a:pt x="17204" y="54959"/>
                        </a:cubicBezTo>
                        <a:lnTo>
                          <a:pt x="17204" y="71"/>
                        </a:lnTo>
                        <a:lnTo>
                          <a:pt x="0" y="71"/>
                        </a:lnTo>
                        <a:lnTo>
                          <a:pt x="0" y="104251"/>
                        </a:lnTo>
                        <a:lnTo>
                          <a:pt x="17204" y="104251"/>
                        </a:lnTo>
                        <a:lnTo>
                          <a:pt x="17204" y="88058"/>
                        </a:lnTo>
                        <a:cubicBezTo>
                          <a:pt x="20816" y="94389"/>
                          <a:pt x="25499" y="99082"/>
                          <a:pt x="31254" y="102138"/>
                        </a:cubicBezTo>
                        <a:cubicBezTo>
                          <a:pt x="37028" y="105213"/>
                          <a:pt x="44043" y="106751"/>
                          <a:pt x="52298" y="106751"/>
                        </a:cubicBezTo>
                        <a:cubicBezTo>
                          <a:pt x="53468" y="106751"/>
                          <a:pt x="54768" y="106672"/>
                          <a:pt x="56197" y="106513"/>
                        </a:cubicBezTo>
                        <a:cubicBezTo>
                          <a:pt x="57626" y="106374"/>
                          <a:pt x="59203" y="106146"/>
                          <a:pt x="60930" y="105829"/>
                        </a:cubicBezTo>
                        <a:close/>
                      </a:path>
                    </a:pathLst>
                  </a:custGeom>
                  <a:solidFill>
                    <a:srgbClr val="000000"/>
                  </a:solidFill>
                  <a:ln w="1905" cap="flat">
                    <a:noFill/>
                    <a:prstDash val="solid"/>
                    <a:round/>
                  </a:ln>
                </p:spPr>
                <p:txBody>
                  <a:bodyPr rtlCol="0" anchor="ctr"/>
                  <a:lstStyle/>
                  <a:p>
                    <a:endParaRPr lang="en-US"/>
                  </a:p>
                </p:txBody>
              </p:sp>
              <p:sp>
                <p:nvSpPr>
                  <p:cNvPr id="264" name="Freeform: Shape 263">
                    <a:extLst>
                      <a:ext uri="{FF2B5EF4-FFF2-40B4-BE49-F238E27FC236}">
                        <a16:creationId xmlns:a16="http://schemas.microsoft.com/office/drawing/2014/main" id="{749F83E2-43EC-4946-9E71-181A28A2253E}"/>
                      </a:ext>
                    </a:extLst>
                  </p:cNvPr>
                  <p:cNvSpPr/>
                  <p:nvPr/>
                </p:nvSpPr>
                <p:spPr>
                  <a:xfrm rot="-5400000" flipV="1">
                    <a:off x="4384818" y="2654800"/>
                    <a:ext cx="96559" cy="109388"/>
                  </a:xfrm>
                  <a:custGeom>
                    <a:avLst/>
                    <a:gdLst>
                      <a:gd name="connsiteX0" fmla="*/ 96553 w 96559"/>
                      <a:gd name="connsiteY0" fmla="*/ 59152 h 109388"/>
                      <a:gd name="connsiteX1" fmla="*/ 96553 w 96559"/>
                      <a:gd name="connsiteY1" fmla="*/ 50788 h 109388"/>
                      <a:gd name="connsiteX2" fmla="*/ 17853 w 96559"/>
                      <a:gd name="connsiteY2" fmla="*/ 50788 h 109388"/>
                      <a:gd name="connsiteX3" fmla="*/ 28509 w 96559"/>
                      <a:gd name="connsiteY3" fmla="*/ 23850 h 109388"/>
                      <a:gd name="connsiteX4" fmla="*/ 55060 w 96559"/>
                      <a:gd name="connsiteY4" fmla="*/ 14593 h 109388"/>
                      <a:gd name="connsiteX5" fmla="*/ 74170 w 96559"/>
                      <a:gd name="connsiteY5" fmla="*/ 17004 h 109388"/>
                      <a:gd name="connsiteX6" fmla="*/ 92565 w 96559"/>
                      <a:gd name="connsiteY6" fmla="*/ 24267 h 109388"/>
                      <a:gd name="connsiteX7" fmla="*/ 92565 w 96559"/>
                      <a:gd name="connsiteY7" fmla="*/ 8074 h 109388"/>
                      <a:gd name="connsiteX8" fmla="*/ 73664 w 96559"/>
                      <a:gd name="connsiteY8" fmla="*/ 2121 h 109388"/>
                      <a:gd name="connsiteX9" fmla="*/ 54048 w 96559"/>
                      <a:gd name="connsiteY9" fmla="*/ 67 h 109388"/>
                      <a:gd name="connsiteX10" fmla="*/ 14549 w 96559"/>
                      <a:gd name="connsiteY10" fmla="*/ 14563 h 109388"/>
                      <a:gd name="connsiteX11" fmla="*/ -6 w 96559"/>
                      <a:gd name="connsiteY11" fmla="*/ 53854 h 109388"/>
                      <a:gd name="connsiteX12" fmla="*/ 13805 w 96559"/>
                      <a:gd name="connsiteY12" fmla="*/ 94424 h 109388"/>
                      <a:gd name="connsiteX13" fmla="*/ 51072 w 96559"/>
                      <a:gd name="connsiteY13" fmla="*/ 109456 h 109388"/>
                      <a:gd name="connsiteX14" fmla="*/ 84320 w 96559"/>
                      <a:gd name="connsiteY14" fmla="*/ 95913 h 109388"/>
                      <a:gd name="connsiteX15" fmla="*/ 96553 w 96559"/>
                      <a:gd name="connsiteY15" fmla="*/ 59152 h 109388"/>
                      <a:gd name="connsiteX16" fmla="*/ 79438 w 96559"/>
                      <a:gd name="connsiteY16" fmla="*/ 64183 h 109388"/>
                      <a:gd name="connsiteX17" fmla="*/ 71580 w 96559"/>
                      <a:gd name="connsiteY17" fmla="*/ 86566 h 109388"/>
                      <a:gd name="connsiteX18" fmla="*/ 51250 w 96559"/>
                      <a:gd name="connsiteY18" fmla="*/ 94960 h 109388"/>
                      <a:gd name="connsiteX19" fmla="*/ 28331 w 96559"/>
                      <a:gd name="connsiteY19" fmla="*/ 86864 h 109388"/>
                      <a:gd name="connsiteX20" fmla="*/ 18419 w 96559"/>
                      <a:gd name="connsiteY20" fmla="*/ 64063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553" y="59152"/>
                        </a:moveTo>
                        <a:lnTo>
                          <a:pt x="96553" y="50788"/>
                        </a:lnTo>
                        <a:lnTo>
                          <a:pt x="17853" y="50788"/>
                        </a:lnTo>
                        <a:cubicBezTo>
                          <a:pt x="18607" y="39001"/>
                          <a:pt x="22159" y="30022"/>
                          <a:pt x="28509" y="23850"/>
                        </a:cubicBezTo>
                        <a:cubicBezTo>
                          <a:pt x="34859" y="17679"/>
                          <a:pt x="43710" y="14593"/>
                          <a:pt x="55060" y="14593"/>
                        </a:cubicBezTo>
                        <a:cubicBezTo>
                          <a:pt x="61629" y="14593"/>
                          <a:pt x="67998" y="15397"/>
                          <a:pt x="74170" y="17004"/>
                        </a:cubicBezTo>
                        <a:cubicBezTo>
                          <a:pt x="80341" y="18611"/>
                          <a:pt x="86473" y="21032"/>
                          <a:pt x="92565" y="24267"/>
                        </a:cubicBezTo>
                        <a:lnTo>
                          <a:pt x="92565" y="8074"/>
                        </a:lnTo>
                        <a:cubicBezTo>
                          <a:pt x="86413" y="5475"/>
                          <a:pt x="80113" y="3490"/>
                          <a:pt x="73664" y="2121"/>
                        </a:cubicBezTo>
                        <a:cubicBezTo>
                          <a:pt x="67215" y="752"/>
                          <a:pt x="60676" y="67"/>
                          <a:pt x="54048" y="67"/>
                        </a:cubicBezTo>
                        <a:cubicBezTo>
                          <a:pt x="37419" y="67"/>
                          <a:pt x="24253" y="4899"/>
                          <a:pt x="14549" y="14563"/>
                        </a:cubicBezTo>
                        <a:cubicBezTo>
                          <a:pt x="4846" y="24247"/>
                          <a:pt x="-6" y="37344"/>
                          <a:pt x="-6" y="53854"/>
                        </a:cubicBezTo>
                        <a:cubicBezTo>
                          <a:pt x="-6" y="70900"/>
                          <a:pt x="4598" y="84423"/>
                          <a:pt x="13805" y="94424"/>
                        </a:cubicBezTo>
                        <a:cubicBezTo>
                          <a:pt x="23013" y="104445"/>
                          <a:pt x="35435" y="109456"/>
                          <a:pt x="51072" y="109456"/>
                        </a:cubicBezTo>
                        <a:cubicBezTo>
                          <a:pt x="65081" y="109456"/>
                          <a:pt x="76164" y="104942"/>
                          <a:pt x="84320" y="95913"/>
                        </a:cubicBezTo>
                        <a:cubicBezTo>
                          <a:pt x="92476" y="86904"/>
                          <a:pt x="96553" y="74650"/>
                          <a:pt x="96553" y="59152"/>
                        </a:cubicBezTo>
                        <a:close/>
                        <a:moveTo>
                          <a:pt x="79438" y="64183"/>
                        </a:moveTo>
                        <a:cubicBezTo>
                          <a:pt x="79319" y="73529"/>
                          <a:pt x="76700" y="80990"/>
                          <a:pt x="71580" y="86566"/>
                        </a:cubicBezTo>
                        <a:cubicBezTo>
                          <a:pt x="66460" y="92162"/>
                          <a:pt x="59684" y="94960"/>
                          <a:pt x="51250" y="94960"/>
                        </a:cubicBezTo>
                        <a:cubicBezTo>
                          <a:pt x="41706" y="94960"/>
                          <a:pt x="34065" y="92261"/>
                          <a:pt x="28331" y="86864"/>
                        </a:cubicBezTo>
                        <a:cubicBezTo>
                          <a:pt x="22596" y="81466"/>
                          <a:pt x="19292" y="73866"/>
                          <a:pt x="18419" y="64063"/>
                        </a:cubicBezTo>
                        <a:close/>
                      </a:path>
                    </a:pathLst>
                  </a:custGeom>
                  <a:solidFill>
                    <a:srgbClr val="000000"/>
                  </a:solidFill>
                  <a:ln w="1905" cap="flat">
                    <a:noFill/>
                    <a:prstDash val="solid"/>
                    <a:round/>
                  </a:ln>
                </p:spPr>
                <p:txBody>
                  <a:bodyPr rtlCol="0" anchor="ctr"/>
                  <a:lstStyle/>
                  <a:p>
                    <a:endParaRPr lang="en-US"/>
                  </a:p>
                </p:txBody>
              </p:sp>
              <p:sp>
                <p:nvSpPr>
                  <p:cNvPr id="265" name="Freeform: Shape 264">
                    <a:extLst>
                      <a:ext uri="{FF2B5EF4-FFF2-40B4-BE49-F238E27FC236}">
                        <a16:creationId xmlns:a16="http://schemas.microsoft.com/office/drawing/2014/main" id="{3DBA1F64-003F-43BF-AE17-09E0576DA5C4}"/>
                      </a:ext>
                    </a:extLst>
                  </p:cNvPr>
                  <p:cNvSpPr/>
                  <p:nvPr/>
                </p:nvSpPr>
                <p:spPr>
                  <a:xfrm rot="-5400000" flipV="1">
                    <a:off x="4393287" y="2546245"/>
                    <a:ext cx="79623" cy="109388"/>
                  </a:xfrm>
                  <a:custGeom>
                    <a:avLst/>
                    <a:gdLst>
                      <a:gd name="connsiteX0" fmla="*/ 74025 w 79623"/>
                      <a:gd name="connsiteY0" fmla="*/ 103884 h 109388"/>
                      <a:gd name="connsiteX1" fmla="*/ 74025 w 79623"/>
                      <a:gd name="connsiteY1" fmla="*/ 87692 h 109388"/>
                      <a:gd name="connsiteX2" fmla="*/ 58964 w 79623"/>
                      <a:gd name="connsiteY2" fmla="*/ 93258 h 109388"/>
                      <a:gd name="connsiteX3" fmla="*/ 42772 w 79623"/>
                      <a:gd name="connsiteY3" fmla="*/ 95133 h 109388"/>
                      <a:gd name="connsiteX4" fmla="*/ 23662 w 79623"/>
                      <a:gd name="connsiteY4" fmla="*/ 91234 h 109388"/>
                      <a:gd name="connsiteX5" fmla="*/ 17292 w 79623"/>
                      <a:gd name="connsiteY5" fmla="*/ 79506 h 109388"/>
                      <a:gd name="connsiteX6" fmla="*/ 21846 w 79623"/>
                      <a:gd name="connsiteY6" fmla="*/ 70160 h 109388"/>
                      <a:gd name="connsiteX7" fmla="*/ 40182 w 79623"/>
                      <a:gd name="connsiteY7" fmla="*/ 63701 h 109388"/>
                      <a:gd name="connsiteX8" fmla="*/ 46046 w 79623"/>
                      <a:gd name="connsiteY8" fmla="*/ 62391 h 109388"/>
                      <a:gd name="connsiteX9" fmla="*/ 71942 w 79623"/>
                      <a:gd name="connsiteY9" fmla="*/ 51378 h 109388"/>
                      <a:gd name="connsiteX10" fmla="*/ 79622 w 79623"/>
                      <a:gd name="connsiteY10" fmla="*/ 31524 h 109388"/>
                      <a:gd name="connsiteX11" fmla="*/ 68132 w 79623"/>
                      <a:gd name="connsiteY11" fmla="*/ 8515 h 109388"/>
                      <a:gd name="connsiteX12" fmla="*/ 36551 w 79623"/>
                      <a:gd name="connsiteY12" fmla="*/ 62 h 109388"/>
                      <a:gd name="connsiteX13" fmla="*/ 19108 w 79623"/>
                      <a:gd name="connsiteY13" fmla="*/ 1699 h 109388"/>
                      <a:gd name="connsiteX14" fmla="*/ -2 w 79623"/>
                      <a:gd name="connsiteY14" fmla="*/ 6580 h 109388"/>
                      <a:gd name="connsiteX15" fmla="*/ -2 w 79623"/>
                      <a:gd name="connsiteY15" fmla="*/ 24261 h 109388"/>
                      <a:gd name="connsiteX16" fmla="*/ 18691 w 79623"/>
                      <a:gd name="connsiteY16" fmla="*/ 16849 h 109388"/>
                      <a:gd name="connsiteX17" fmla="*/ 36938 w 79623"/>
                      <a:gd name="connsiteY17" fmla="*/ 14409 h 109388"/>
                      <a:gd name="connsiteX18" fmla="*/ 55511 w 79623"/>
                      <a:gd name="connsiteY18" fmla="*/ 18546 h 109388"/>
                      <a:gd name="connsiteX19" fmla="*/ 62030 w 79623"/>
                      <a:gd name="connsiteY19" fmla="*/ 30214 h 109388"/>
                      <a:gd name="connsiteX20" fmla="*/ 57327 w 79623"/>
                      <a:gd name="connsiteY20" fmla="*/ 40900 h 109388"/>
                      <a:gd name="connsiteX21" fmla="*/ 36729 w 79623"/>
                      <a:gd name="connsiteY21" fmla="*/ 48074 h 109388"/>
                      <a:gd name="connsiteX22" fmla="*/ 30776 w 79623"/>
                      <a:gd name="connsiteY22" fmla="*/ 49473 h 109388"/>
                      <a:gd name="connsiteX23" fmla="*/ 7797 w 79623"/>
                      <a:gd name="connsiteY23" fmla="*/ 59742 h 109388"/>
                      <a:gd name="connsiteX24" fmla="*/ 743 w 79623"/>
                      <a:gd name="connsiteY24" fmla="*/ 78762 h 109388"/>
                      <a:gd name="connsiteX25" fmla="*/ 11160 w 79623"/>
                      <a:gd name="connsiteY25" fmla="*/ 101443 h 109388"/>
                      <a:gd name="connsiteX26" fmla="*/ 40748 w 79623"/>
                      <a:gd name="connsiteY26" fmla="*/ 109450 h 109388"/>
                      <a:gd name="connsiteX27" fmla="*/ 58577 w 79623"/>
                      <a:gd name="connsiteY27" fmla="*/ 108051 h 109388"/>
                      <a:gd name="connsiteX28" fmla="*/ 74025 w 79623"/>
                      <a:gd name="connsiteY28" fmla="*/ 103884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623" h="109388">
                        <a:moveTo>
                          <a:pt x="74025" y="103884"/>
                        </a:moveTo>
                        <a:lnTo>
                          <a:pt x="74025" y="87692"/>
                        </a:lnTo>
                        <a:cubicBezTo>
                          <a:pt x="69203" y="90172"/>
                          <a:pt x="64183" y="92028"/>
                          <a:pt x="58964" y="93258"/>
                        </a:cubicBezTo>
                        <a:cubicBezTo>
                          <a:pt x="53765" y="94508"/>
                          <a:pt x="48368" y="95133"/>
                          <a:pt x="42772" y="95133"/>
                        </a:cubicBezTo>
                        <a:cubicBezTo>
                          <a:pt x="34279" y="95133"/>
                          <a:pt x="27909" y="93833"/>
                          <a:pt x="23662" y="91234"/>
                        </a:cubicBezTo>
                        <a:cubicBezTo>
                          <a:pt x="19416" y="88634"/>
                          <a:pt x="17292" y="84725"/>
                          <a:pt x="17292" y="79506"/>
                        </a:cubicBezTo>
                        <a:cubicBezTo>
                          <a:pt x="17292" y="75537"/>
                          <a:pt x="18810" y="72422"/>
                          <a:pt x="21846" y="70160"/>
                        </a:cubicBezTo>
                        <a:cubicBezTo>
                          <a:pt x="24882" y="67898"/>
                          <a:pt x="30994" y="65744"/>
                          <a:pt x="40182" y="63701"/>
                        </a:cubicBezTo>
                        <a:lnTo>
                          <a:pt x="46046" y="62391"/>
                        </a:lnTo>
                        <a:cubicBezTo>
                          <a:pt x="58190" y="59791"/>
                          <a:pt x="66822" y="56120"/>
                          <a:pt x="71942" y="51378"/>
                        </a:cubicBezTo>
                        <a:cubicBezTo>
                          <a:pt x="77062" y="46635"/>
                          <a:pt x="79622" y="40017"/>
                          <a:pt x="79622" y="31524"/>
                        </a:cubicBezTo>
                        <a:cubicBezTo>
                          <a:pt x="79622" y="21840"/>
                          <a:pt x="75792" y="14171"/>
                          <a:pt x="68132" y="8515"/>
                        </a:cubicBezTo>
                        <a:cubicBezTo>
                          <a:pt x="60472" y="2879"/>
                          <a:pt x="49945" y="62"/>
                          <a:pt x="36551" y="62"/>
                        </a:cubicBezTo>
                        <a:cubicBezTo>
                          <a:pt x="30974" y="62"/>
                          <a:pt x="25160" y="607"/>
                          <a:pt x="19108" y="1699"/>
                        </a:cubicBezTo>
                        <a:cubicBezTo>
                          <a:pt x="13055" y="2790"/>
                          <a:pt x="6686" y="4417"/>
                          <a:pt x="-2" y="6580"/>
                        </a:cubicBezTo>
                        <a:lnTo>
                          <a:pt x="-2" y="24261"/>
                        </a:lnTo>
                        <a:cubicBezTo>
                          <a:pt x="6329" y="20967"/>
                          <a:pt x="12559" y="18496"/>
                          <a:pt x="18691" y="16849"/>
                        </a:cubicBezTo>
                        <a:cubicBezTo>
                          <a:pt x="24823" y="15222"/>
                          <a:pt x="30905" y="14409"/>
                          <a:pt x="36938" y="14409"/>
                        </a:cubicBezTo>
                        <a:cubicBezTo>
                          <a:pt x="44994" y="14409"/>
                          <a:pt x="51185" y="15788"/>
                          <a:pt x="55511" y="18546"/>
                        </a:cubicBezTo>
                        <a:cubicBezTo>
                          <a:pt x="59857" y="21304"/>
                          <a:pt x="62030" y="25194"/>
                          <a:pt x="62030" y="30214"/>
                        </a:cubicBezTo>
                        <a:cubicBezTo>
                          <a:pt x="62030" y="34858"/>
                          <a:pt x="60462" y="38420"/>
                          <a:pt x="57327" y="40900"/>
                        </a:cubicBezTo>
                        <a:cubicBezTo>
                          <a:pt x="54211" y="43381"/>
                          <a:pt x="47345" y="45772"/>
                          <a:pt x="36729" y="48074"/>
                        </a:cubicBezTo>
                        <a:lnTo>
                          <a:pt x="30776" y="49473"/>
                        </a:lnTo>
                        <a:cubicBezTo>
                          <a:pt x="20179" y="51695"/>
                          <a:pt x="12520" y="55118"/>
                          <a:pt x="7797" y="59742"/>
                        </a:cubicBezTo>
                        <a:cubicBezTo>
                          <a:pt x="3094" y="64365"/>
                          <a:pt x="743" y="70705"/>
                          <a:pt x="743" y="78762"/>
                        </a:cubicBezTo>
                        <a:cubicBezTo>
                          <a:pt x="743" y="88565"/>
                          <a:pt x="4215" y="96125"/>
                          <a:pt x="11160" y="101443"/>
                        </a:cubicBezTo>
                        <a:cubicBezTo>
                          <a:pt x="18106" y="106781"/>
                          <a:pt x="27968" y="109450"/>
                          <a:pt x="40748" y="109450"/>
                        </a:cubicBezTo>
                        <a:cubicBezTo>
                          <a:pt x="47058" y="109450"/>
                          <a:pt x="53001" y="108984"/>
                          <a:pt x="58577" y="108051"/>
                        </a:cubicBezTo>
                        <a:cubicBezTo>
                          <a:pt x="64173" y="107139"/>
                          <a:pt x="69323" y="105749"/>
                          <a:pt x="74025" y="103884"/>
                        </a:cubicBezTo>
                        <a:close/>
                      </a:path>
                    </a:pathLst>
                  </a:custGeom>
                  <a:solidFill>
                    <a:srgbClr val="000000"/>
                  </a:solidFill>
                  <a:ln w="1905" cap="flat">
                    <a:noFill/>
                    <a:prstDash val="solid"/>
                    <a:round/>
                  </a:ln>
                </p:spPr>
                <p:txBody>
                  <a:bodyPr rtlCol="0" anchor="ctr"/>
                  <a:lstStyle/>
                  <a:p>
                    <a:endParaRPr lang="en-US"/>
                  </a:p>
                </p:txBody>
              </p:sp>
              <p:sp>
                <p:nvSpPr>
                  <p:cNvPr id="266" name="Freeform: Shape 265">
                    <a:extLst>
                      <a:ext uri="{FF2B5EF4-FFF2-40B4-BE49-F238E27FC236}">
                        <a16:creationId xmlns:a16="http://schemas.microsoft.com/office/drawing/2014/main" id="{D1FFF771-5AB1-4457-B49B-83EA1909F929}"/>
                      </a:ext>
                    </a:extLst>
                  </p:cNvPr>
                  <p:cNvSpPr/>
                  <p:nvPr/>
                </p:nvSpPr>
                <p:spPr>
                  <a:xfrm rot="-5400000" flipV="1">
                    <a:off x="4404151" y="2452948"/>
                    <a:ext cx="17115" cy="144750"/>
                  </a:xfrm>
                  <a:custGeom>
                    <a:avLst/>
                    <a:gdLst>
                      <a:gd name="connsiteX0" fmla="*/ 10 w 17115"/>
                      <a:gd name="connsiteY0" fmla="*/ 104227 h 144750"/>
                      <a:gd name="connsiteX1" fmla="*/ 17125 w 17115"/>
                      <a:gd name="connsiteY1" fmla="*/ 104227 h 144750"/>
                      <a:gd name="connsiteX2" fmla="*/ 17125 w 17115"/>
                      <a:gd name="connsiteY2" fmla="*/ 47 h 144750"/>
                      <a:gd name="connsiteX3" fmla="*/ 10 w 17115"/>
                      <a:gd name="connsiteY3" fmla="*/ 47 h 144750"/>
                      <a:gd name="connsiteX4" fmla="*/ 10 w 17115"/>
                      <a:gd name="connsiteY4" fmla="*/ 144797 h 144750"/>
                      <a:gd name="connsiteX5" fmla="*/ 17125 w 17115"/>
                      <a:gd name="connsiteY5" fmla="*/ 144797 h 144750"/>
                      <a:gd name="connsiteX6" fmla="*/ 17125 w 17115"/>
                      <a:gd name="connsiteY6" fmla="*/ 123098 h 144750"/>
                      <a:gd name="connsiteX7" fmla="*/ 10 w 17115"/>
                      <a:gd name="connsiteY7" fmla="*/ 123098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15" h="144750">
                        <a:moveTo>
                          <a:pt x="10" y="104227"/>
                        </a:moveTo>
                        <a:lnTo>
                          <a:pt x="17125" y="104227"/>
                        </a:lnTo>
                        <a:lnTo>
                          <a:pt x="17125" y="47"/>
                        </a:lnTo>
                        <a:lnTo>
                          <a:pt x="10" y="47"/>
                        </a:lnTo>
                        <a:close/>
                        <a:moveTo>
                          <a:pt x="10" y="144797"/>
                        </a:moveTo>
                        <a:lnTo>
                          <a:pt x="17125" y="144797"/>
                        </a:lnTo>
                        <a:lnTo>
                          <a:pt x="17125" y="123098"/>
                        </a:lnTo>
                        <a:lnTo>
                          <a:pt x="10" y="123098"/>
                        </a:lnTo>
                        <a:close/>
                      </a:path>
                    </a:pathLst>
                  </a:custGeom>
                  <a:solidFill>
                    <a:srgbClr val="000000"/>
                  </a:solidFill>
                  <a:ln w="1905" cap="flat">
                    <a:noFill/>
                    <a:prstDash val="solid"/>
                    <a:round/>
                  </a:ln>
                </p:spPr>
                <p:txBody>
                  <a:bodyPr rtlCol="0" anchor="ctr"/>
                  <a:lstStyle/>
                  <a:p>
                    <a:endParaRPr lang="en-US"/>
                  </a:p>
                </p:txBody>
              </p:sp>
              <p:sp>
                <p:nvSpPr>
                  <p:cNvPr id="267" name="Freeform: Shape 266">
                    <a:extLst>
                      <a:ext uri="{FF2B5EF4-FFF2-40B4-BE49-F238E27FC236}">
                        <a16:creationId xmlns:a16="http://schemas.microsoft.com/office/drawing/2014/main" id="{2A5DF45B-7897-4720-AD60-C7D47D11E576}"/>
                      </a:ext>
                    </a:extLst>
                  </p:cNvPr>
                  <p:cNvSpPr/>
                  <p:nvPr/>
                </p:nvSpPr>
                <p:spPr>
                  <a:xfrm rot="-5400000" flipV="1">
                    <a:off x="4367510" y="2368112"/>
                    <a:ext cx="93106" cy="147458"/>
                  </a:xfrm>
                  <a:custGeom>
                    <a:avLst/>
                    <a:gdLst>
                      <a:gd name="connsiteX0" fmla="*/ 75985 w 93106"/>
                      <a:gd name="connsiteY0" fmla="*/ 91126 h 147458"/>
                      <a:gd name="connsiteX1" fmla="*/ 75985 w 93106"/>
                      <a:gd name="connsiteY1" fmla="*/ 147502 h 147458"/>
                      <a:gd name="connsiteX2" fmla="*/ 93101 w 93106"/>
                      <a:gd name="connsiteY2" fmla="*/ 147502 h 147458"/>
                      <a:gd name="connsiteX3" fmla="*/ 93101 w 93106"/>
                      <a:gd name="connsiteY3" fmla="*/ 2752 h 147458"/>
                      <a:gd name="connsiteX4" fmla="*/ 75985 w 93106"/>
                      <a:gd name="connsiteY4" fmla="*/ 2752 h 147458"/>
                      <a:gd name="connsiteX5" fmla="*/ 75985 w 93106"/>
                      <a:gd name="connsiteY5" fmla="*/ 18379 h 147458"/>
                      <a:gd name="connsiteX6" fmla="*/ 62353 w 93106"/>
                      <a:gd name="connsiteY6" fmla="*/ 4568 h 147458"/>
                      <a:gd name="connsiteX7" fmla="*/ 42588 w 93106"/>
                      <a:gd name="connsiteY7" fmla="*/ 43 h 147458"/>
                      <a:gd name="connsiteX8" fmla="*/ 11841 w 93106"/>
                      <a:gd name="connsiteY8" fmla="*/ 15105 h 147458"/>
                      <a:gd name="connsiteX9" fmla="*/ -6 w 93106"/>
                      <a:gd name="connsiteY9" fmla="*/ 54753 h 147458"/>
                      <a:gd name="connsiteX10" fmla="*/ 11841 w 93106"/>
                      <a:gd name="connsiteY10" fmla="*/ 94371 h 147458"/>
                      <a:gd name="connsiteX11" fmla="*/ 42588 w 93106"/>
                      <a:gd name="connsiteY11" fmla="*/ 109432 h 147458"/>
                      <a:gd name="connsiteX12" fmla="*/ 62353 w 93106"/>
                      <a:gd name="connsiteY12" fmla="*/ 104908 h 147458"/>
                      <a:gd name="connsiteX13" fmla="*/ 75985 w 93106"/>
                      <a:gd name="connsiteY13" fmla="*/ 91126 h 147458"/>
                      <a:gd name="connsiteX14" fmla="*/ 17675 w 93106"/>
                      <a:gd name="connsiteY14" fmla="*/ 54753 h 147458"/>
                      <a:gd name="connsiteX15" fmla="*/ 25443 w 93106"/>
                      <a:gd name="connsiteY15" fmla="*/ 25136 h 147458"/>
                      <a:gd name="connsiteX16" fmla="*/ 46785 w 93106"/>
                      <a:gd name="connsiteY16" fmla="*/ 14390 h 147458"/>
                      <a:gd name="connsiteX17" fmla="*/ 68157 w 93106"/>
                      <a:gd name="connsiteY17" fmla="*/ 25136 h 147458"/>
                      <a:gd name="connsiteX18" fmla="*/ 75985 w 93106"/>
                      <a:gd name="connsiteY18" fmla="*/ 54753 h 147458"/>
                      <a:gd name="connsiteX19" fmla="*/ 68157 w 93106"/>
                      <a:gd name="connsiteY19" fmla="*/ 84369 h 147458"/>
                      <a:gd name="connsiteX20" fmla="*/ 46785 w 93106"/>
                      <a:gd name="connsiteY20" fmla="*/ 95115 h 147458"/>
                      <a:gd name="connsiteX21" fmla="*/ 25443 w 93106"/>
                      <a:gd name="connsiteY21" fmla="*/ 84369 h 147458"/>
                      <a:gd name="connsiteX22" fmla="*/ 17675 w 93106"/>
                      <a:gd name="connsiteY22" fmla="*/ 54753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5985" y="91126"/>
                        </a:moveTo>
                        <a:lnTo>
                          <a:pt x="75985" y="147502"/>
                        </a:lnTo>
                        <a:lnTo>
                          <a:pt x="93101" y="147502"/>
                        </a:lnTo>
                        <a:lnTo>
                          <a:pt x="93101" y="2752"/>
                        </a:lnTo>
                        <a:lnTo>
                          <a:pt x="75985" y="2752"/>
                        </a:lnTo>
                        <a:lnTo>
                          <a:pt x="75985" y="18379"/>
                        </a:lnTo>
                        <a:cubicBezTo>
                          <a:pt x="72394" y="12188"/>
                          <a:pt x="67849" y="7584"/>
                          <a:pt x="62353" y="4568"/>
                        </a:cubicBezTo>
                        <a:cubicBezTo>
                          <a:pt x="56876" y="1551"/>
                          <a:pt x="50288" y="43"/>
                          <a:pt x="42588" y="43"/>
                        </a:cubicBezTo>
                        <a:cubicBezTo>
                          <a:pt x="30007" y="43"/>
                          <a:pt x="19758" y="5064"/>
                          <a:pt x="11841" y="15105"/>
                        </a:cubicBezTo>
                        <a:cubicBezTo>
                          <a:pt x="3943" y="25165"/>
                          <a:pt x="-6" y="38381"/>
                          <a:pt x="-6" y="54753"/>
                        </a:cubicBezTo>
                        <a:cubicBezTo>
                          <a:pt x="-6" y="71124"/>
                          <a:pt x="3943" y="84330"/>
                          <a:pt x="11841" y="94371"/>
                        </a:cubicBezTo>
                        <a:cubicBezTo>
                          <a:pt x="19758" y="104412"/>
                          <a:pt x="30007" y="109432"/>
                          <a:pt x="42588" y="109432"/>
                        </a:cubicBezTo>
                        <a:cubicBezTo>
                          <a:pt x="50288" y="109432"/>
                          <a:pt x="56876" y="107924"/>
                          <a:pt x="62353" y="104908"/>
                        </a:cubicBezTo>
                        <a:cubicBezTo>
                          <a:pt x="67849" y="101911"/>
                          <a:pt x="72394" y="97317"/>
                          <a:pt x="75985" y="91126"/>
                        </a:cubicBezTo>
                        <a:close/>
                        <a:moveTo>
                          <a:pt x="17675" y="54753"/>
                        </a:moveTo>
                        <a:cubicBezTo>
                          <a:pt x="17675" y="42172"/>
                          <a:pt x="20264" y="32299"/>
                          <a:pt x="25443" y="25136"/>
                        </a:cubicBezTo>
                        <a:cubicBezTo>
                          <a:pt x="30623" y="17972"/>
                          <a:pt x="37737" y="14390"/>
                          <a:pt x="46785" y="14390"/>
                        </a:cubicBezTo>
                        <a:cubicBezTo>
                          <a:pt x="55834" y="14390"/>
                          <a:pt x="62958" y="17972"/>
                          <a:pt x="68157" y="25136"/>
                        </a:cubicBezTo>
                        <a:cubicBezTo>
                          <a:pt x="73376" y="32299"/>
                          <a:pt x="75985" y="42172"/>
                          <a:pt x="75985" y="54753"/>
                        </a:cubicBezTo>
                        <a:cubicBezTo>
                          <a:pt x="75985" y="67333"/>
                          <a:pt x="73376" y="77206"/>
                          <a:pt x="68157" y="84369"/>
                        </a:cubicBezTo>
                        <a:cubicBezTo>
                          <a:pt x="62958" y="91533"/>
                          <a:pt x="55834" y="95115"/>
                          <a:pt x="46785" y="95115"/>
                        </a:cubicBezTo>
                        <a:cubicBezTo>
                          <a:pt x="37737" y="95115"/>
                          <a:pt x="30623" y="91533"/>
                          <a:pt x="25443" y="84369"/>
                        </a:cubicBezTo>
                        <a:cubicBezTo>
                          <a:pt x="20264" y="77206"/>
                          <a:pt x="17675" y="67333"/>
                          <a:pt x="17675" y="54753"/>
                        </a:cubicBezTo>
                        <a:close/>
                      </a:path>
                    </a:pathLst>
                  </a:custGeom>
                  <a:solidFill>
                    <a:srgbClr val="000000"/>
                  </a:solidFill>
                  <a:ln w="1905" cap="flat">
                    <a:noFill/>
                    <a:prstDash val="solid"/>
                    <a:round/>
                  </a:ln>
                </p:spPr>
                <p:txBody>
                  <a:bodyPr rtlCol="0" anchor="ctr"/>
                  <a:lstStyle/>
                  <a:p>
                    <a:endParaRPr lang="en-US"/>
                  </a:p>
                </p:txBody>
              </p:sp>
              <p:sp>
                <p:nvSpPr>
                  <p:cNvPr id="268" name="Freeform: Shape 267">
                    <a:extLst>
                      <a:ext uri="{FF2B5EF4-FFF2-40B4-BE49-F238E27FC236}">
                        <a16:creationId xmlns:a16="http://schemas.microsoft.com/office/drawing/2014/main" id="{2693DD77-AD3C-4EF9-B677-F5044CE8A934}"/>
                      </a:ext>
                    </a:extLst>
                  </p:cNvPr>
                  <p:cNvSpPr/>
                  <p:nvPr/>
                </p:nvSpPr>
                <p:spPr>
                  <a:xfrm rot="-5400000" flipV="1">
                    <a:off x="4390727" y="2264721"/>
                    <a:ext cx="87243" cy="106888"/>
                  </a:xfrm>
                  <a:custGeom>
                    <a:avLst/>
                    <a:gdLst>
                      <a:gd name="connsiteX0" fmla="*/ -7 w 87243"/>
                      <a:gd name="connsiteY0" fmla="*/ 43862 h 106888"/>
                      <a:gd name="connsiteX1" fmla="*/ -7 w 87243"/>
                      <a:gd name="connsiteY1" fmla="*/ 106936 h 106888"/>
                      <a:gd name="connsiteX2" fmla="*/ 17109 w 87243"/>
                      <a:gd name="connsiteY2" fmla="*/ 106936 h 106888"/>
                      <a:gd name="connsiteX3" fmla="*/ 17109 w 87243"/>
                      <a:gd name="connsiteY3" fmla="*/ 44517 h 106888"/>
                      <a:gd name="connsiteX4" fmla="*/ 22853 w 87243"/>
                      <a:gd name="connsiteY4" fmla="*/ 22312 h 106888"/>
                      <a:gd name="connsiteX5" fmla="*/ 40177 w 87243"/>
                      <a:gd name="connsiteY5" fmla="*/ 14930 h 106888"/>
                      <a:gd name="connsiteX6" fmla="*/ 62055 w 87243"/>
                      <a:gd name="connsiteY6" fmla="*/ 23771 h 106888"/>
                      <a:gd name="connsiteX7" fmla="*/ 70121 w 87243"/>
                      <a:gd name="connsiteY7" fmla="*/ 47881 h 106888"/>
                      <a:gd name="connsiteX8" fmla="*/ 70121 w 87243"/>
                      <a:gd name="connsiteY8" fmla="*/ 106936 h 106888"/>
                      <a:gd name="connsiteX9" fmla="*/ 87236 w 87243"/>
                      <a:gd name="connsiteY9" fmla="*/ 106936 h 106888"/>
                      <a:gd name="connsiteX10" fmla="*/ 87236 w 87243"/>
                      <a:gd name="connsiteY10" fmla="*/ 2756 h 106888"/>
                      <a:gd name="connsiteX11" fmla="*/ 70121 w 87243"/>
                      <a:gd name="connsiteY11" fmla="*/ 2756 h 106888"/>
                      <a:gd name="connsiteX12" fmla="*/ 70121 w 87243"/>
                      <a:gd name="connsiteY12" fmla="*/ 18770 h 106888"/>
                      <a:gd name="connsiteX13" fmla="*/ 55655 w 87243"/>
                      <a:gd name="connsiteY13" fmla="*/ 4661 h 106888"/>
                      <a:gd name="connsiteX14" fmla="*/ 36546 w 87243"/>
                      <a:gd name="connsiteY14" fmla="*/ 47 h 106888"/>
                      <a:gd name="connsiteX15" fmla="*/ 9280 w 87243"/>
                      <a:gd name="connsiteY15" fmla="*/ 11210 h 106888"/>
                      <a:gd name="connsiteX16" fmla="*/ -7 w 87243"/>
                      <a:gd name="connsiteY16" fmla="*/ 43862 h 10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43" h="106888">
                        <a:moveTo>
                          <a:pt x="-7" y="43862"/>
                        </a:moveTo>
                        <a:lnTo>
                          <a:pt x="-7" y="106936"/>
                        </a:lnTo>
                        <a:lnTo>
                          <a:pt x="17109" y="106936"/>
                        </a:lnTo>
                        <a:lnTo>
                          <a:pt x="17109" y="44517"/>
                        </a:lnTo>
                        <a:cubicBezTo>
                          <a:pt x="17109" y="34655"/>
                          <a:pt x="19024" y="27253"/>
                          <a:pt x="22853" y="22312"/>
                        </a:cubicBezTo>
                        <a:cubicBezTo>
                          <a:pt x="26703" y="17391"/>
                          <a:pt x="32478" y="14930"/>
                          <a:pt x="40177" y="14930"/>
                        </a:cubicBezTo>
                        <a:cubicBezTo>
                          <a:pt x="49404" y="14930"/>
                          <a:pt x="56697" y="17877"/>
                          <a:pt x="62055" y="23771"/>
                        </a:cubicBezTo>
                        <a:cubicBezTo>
                          <a:pt x="67432" y="29664"/>
                          <a:pt x="70121" y="37701"/>
                          <a:pt x="70121" y="47881"/>
                        </a:cubicBezTo>
                        <a:lnTo>
                          <a:pt x="70121" y="106936"/>
                        </a:lnTo>
                        <a:lnTo>
                          <a:pt x="87236" y="106936"/>
                        </a:lnTo>
                        <a:lnTo>
                          <a:pt x="87236" y="2756"/>
                        </a:lnTo>
                        <a:lnTo>
                          <a:pt x="70121" y="2756"/>
                        </a:lnTo>
                        <a:lnTo>
                          <a:pt x="70121" y="18770"/>
                        </a:lnTo>
                        <a:cubicBezTo>
                          <a:pt x="65974" y="12440"/>
                          <a:pt x="61152" y="7737"/>
                          <a:pt x="55655" y="4661"/>
                        </a:cubicBezTo>
                        <a:cubicBezTo>
                          <a:pt x="50178" y="1585"/>
                          <a:pt x="43808" y="47"/>
                          <a:pt x="36546" y="47"/>
                        </a:cubicBezTo>
                        <a:cubicBezTo>
                          <a:pt x="24580" y="47"/>
                          <a:pt x="15491" y="3768"/>
                          <a:pt x="9280" y="11210"/>
                        </a:cubicBezTo>
                        <a:cubicBezTo>
                          <a:pt x="3089" y="18651"/>
                          <a:pt x="-7" y="29535"/>
                          <a:pt x="-7" y="43862"/>
                        </a:cubicBezTo>
                        <a:close/>
                      </a:path>
                    </a:pathLst>
                  </a:custGeom>
                  <a:solidFill>
                    <a:srgbClr val="000000"/>
                  </a:solidFill>
                  <a:ln w="1905" cap="flat">
                    <a:noFill/>
                    <a:prstDash val="solid"/>
                    <a:round/>
                  </a:ln>
                </p:spPr>
                <p:txBody>
                  <a:bodyPr rtlCol="0" anchor="ctr"/>
                  <a:lstStyle/>
                  <a:p>
                    <a:endParaRPr lang="en-US"/>
                  </a:p>
                </p:txBody>
              </p:sp>
              <p:sp>
                <p:nvSpPr>
                  <p:cNvPr id="269" name="Freeform: Shape 268">
                    <a:extLst>
                      <a:ext uri="{FF2B5EF4-FFF2-40B4-BE49-F238E27FC236}">
                        <a16:creationId xmlns:a16="http://schemas.microsoft.com/office/drawing/2014/main" id="{A3EB70B4-7543-43BB-BD1C-58FCB9CCD1A5}"/>
                      </a:ext>
                    </a:extLst>
                  </p:cNvPr>
                  <p:cNvSpPr/>
                  <p:nvPr/>
                </p:nvSpPr>
                <p:spPr>
                  <a:xfrm rot="-5400000" flipV="1">
                    <a:off x="4389090" y="2147109"/>
                    <a:ext cx="88016" cy="109388"/>
                  </a:xfrm>
                  <a:custGeom>
                    <a:avLst/>
                    <a:gdLst>
                      <a:gd name="connsiteX0" fmla="*/ 53871 w 88016"/>
                      <a:gd name="connsiteY0" fmla="*/ 55107 h 109388"/>
                      <a:gd name="connsiteX1" fmla="*/ 25118 w 88016"/>
                      <a:gd name="connsiteY1" fmla="*/ 50374 h 109388"/>
                      <a:gd name="connsiteX2" fmla="*/ 17111 w 88016"/>
                      <a:gd name="connsiteY2" fmla="*/ 34182 h 109388"/>
                      <a:gd name="connsiteX3" fmla="*/ 23123 w 88016"/>
                      <a:gd name="connsiteY3" fmla="*/ 19716 h 109388"/>
                      <a:gd name="connsiteX4" fmla="*/ 39435 w 88016"/>
                      <a:gd name="connsiteY4" fmla="*/ 14388 h 109388"/>
                      <a:gd name="connsiteX5" fmla="*/ 62295 w 88016"/>
                      <a:gd name="connsiteY5" fmla="*/ 24478 h 109388"/>
                      <a:gd name="connsiteX6" fmla="*/ 70897 w 88016"/>
                      <a:gd name="connsiteY6" fmla="*/ 51297 h 109388"/>
                      <a:gd name="connsiteX7" fmla="*/ 70897 w 88016"/>
                      <a:gd name="connsiteY7" fmla="*/ 55107 h 109388"/>
                      <a:gd name="connsiteX8" fmla="*/ 88013 w 88016"/>
                      <a:gd name="connsiteY8" fmla="*/ 62191 h 109388"/>
                      <a:gd name="connsiteX9" fmla="*/ 88013 w 88016"/>
                      <a:gd name="connsiteY9" fmla="*/ 2749 h 109388"/>
                      <a:gd name="connsiteX10" fmla="*/ 70897 w 88016"/>
                      <a:gd name="connsiteY10" fmla="*/ 2749 h 109388"/>
                      <a:gd name="connsiteX11" fmla="*/ 70897 w 88016"/>
                      <a:gd name="connsiteY11" fmla="*/ 18555 h 109388"/>
                      <a:gd name="connsiteX12" fmla="*/ 56282 w 88016"/>
                      <a:gd name="connsiteY12" fmla="*/ 4565 h 109388"/>
                      <a:gd name="connsiteX13" fmla="*/ 34881 w 88016"/>
                      <a:gd name="connsiteY13" fmla="*/ 41 h 109388"/>
                      <a:gd name="connsiteX14" fmla="*/ 9431 w 88016"/>
                      <a:gd name="connsiteY14" fmla="*/ 9030 h 109388"/>
                      <a:gd name="connsiteX15" fmla="*/ -4 w 88016"/>
                      <a:gd name="connsiteY15" fmla="*/ 33081 h 109388"/>
                      <a:gd name="connsiteX16" fmla="*/ 11753 w 88016"/>
                      <a:gd name="connsiteY16" fmla="*/ 59572 h 109388"/>
                      <a:gd name="connsiteX17" fmla="*/ 46877 w 88016"/>
                      <a:gd name="connsiteY17" fmla="*/ 68502 h 109388"/>
                      <a:gd name="connsiteX18" fmla="*/ 70897 w 88016"/>
                      <a:gd name="connsiteY18" fmla="*/ 68502 h 109388"/>
                      <a:gd name="connsiteX19" fmla="*/ 70897 w 88016"/>
                      <a:gd name="connsiteY19" fmla="*/ 70198 h 109388"/>
                      <a:gd name="connsiteX20" fmla="*/ 63128 w 88016"/>
                      <a:gd name="connsiteY20" fmla="*/ 88474 h 109388"/>
                      <a:gd name="connsiteX21" fmla="*/ 41310 w 88016"/>
                      <a:gd name="connsiteY21" fmla="*/ 94933 h 109388"/>
                      <a:gd name="connsiteX22" fmla="*/ 23897 w 88016"/>
                      <a:gd name="connsiteY22" fmla="*/ 92790 h 109388"/>
                      <a:gd name="connsiteX23" fmla="*/ 7645 w 88016"/>
                      <a:gd name="connsiteY23" fmla="*/ 86361 h 109388"/>
                      <a:gd name="connsiteX24" fmla="*/ 7645 w 88016"/>
                      <a:gd name="connsiteY24" fmla="*/ 102196 h 109388"/>
                      <a:gd name="connsiteX25" fmla="*/ 25862 w 88016"/>
                      <a:gd name="connsiteY25" fmla="*/ 107614 h 109388"/>
                      <a:gd name="connsiteX26" fmla="*/ 43067 w 88016"/>
                      <a:gd name="connsiteY26" fmla="*/ 109429 h 109388"/>
                      <a:gd name="connsiteX27" fmla="*/ 76851 w 88016"/>
                      <a:gd name="connsiteY27" fmla="*/ 97702 h 109388"/>
                      <a:gd name="connsiteX28" fmla="*/ 88013 w 88016"/>
                      <a:gd name="connsiteY28" fmla="*/ 62191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3871" y="55107"/>
                        </a:moveTo>
                        <a:cubicBezTo>
                          <a:pt x="40040" y="55107"/>
                          <a:pt x="30456" y="53529"/>
                          <a:pt x="25118" y="50374"/>
                        </a:cubicBezTo>
                        <a:cubicBezTo>
                          <a:pt x="19780" y="47219"/>
                          <a:pt x="17111" y="41822"/>
                          <a:pt x="17111" y="34182"/>
                        </a:cubicBezTo>
                        <a:cubicBezTo>
                          <a:pt x="17111" y="28110"/>
                          <a:pt x="19115" y="23288"/>
                          <a:pt x="23123" y="19716"/>
                        </a:cubicBezTo>
                        <a:cubicBezTo>
                          <a:pt x="27132" y="16164"/>
                          <a:pt x="32569" y="14388"/>
                          <a:pt x="39435" y="14388"/>
                        </a:cubicBezTo>
                        <a:cubicBezTo>
                          <a:pt x="48940" y="14388"/>
                          <a:pt x="56560" y="17751"/>
                          <a:pt x="62295" y="24478"/>
                        </a:cubicBezTo>
                        <a:cubicBezTo>
                          <a:pt x="68030" y="31205"/>
                          <a:pt x="70897" y="40145"/>
                          <a:pt x="70897" y="51297"/>
                        </a:cubicBezTo>
                        <a:lnTo>
                          <a:pt x="70897" y="55107"/>
                        </a:lnTo>
                        <a:close/>
                        <a:moveTo>
                          <a:pt x="88013" y="62191"/>
                        </a:moveTo>
                        <a:lnTo>
                          <a:pt x="88013" y="2749"/>
                        </a:lnTo>
                        <a:lnTo>
                          <a:pt x="70897" y="2749"/>
                        </a:lnTo>
                        <a:lnTo>
                          <a:pt x="70897" y="18555"/>
                        </a:lnTo>
                        <a:cubicBezTo>
                          <a:pt x="66988" y="12245"/>
                          <a:pt x="62117" y="7581"/>
                          <a:pt x="56282" y="4565"/>
                        </a:cubicBezTo>
                        <a:cubicBezTo>
                          <a:pt x="50448" y="1549"/>
                          <a:pt x="43315" y="41"/>
                          <a:pt x="34881" y="41"/>
                        </a:cubicBezTo>
                        <a:cubicBezTo>
                          <a:pt x="24225" y="41"/>
                          <a:pt x="15742" y="3037"/>
                          <a:pt x="9431" y="9030"/>
                        </a:cubicBezTo>
                        <a:cubicBezTo>
                          <a:pt x="3141" y="15023"/>
                          <a:pt x="-4" y="23040"/>
                          <a:pt x="-4" y="33081"/>
                        </a:cubicBezTo>
                        <a:cubicBezTo>
                          <a:pt x="-4" y="44788"/>
                          <a:pt x="3915" y="53619"/>
                          <a:pt x="11753" y="59572"/>
                        </a:cubicBezTo>
                        <a:cubicBezTo>
                          <a:pt x="19611" y="65525"/>
                          <a:pt x="31319" y="68502"/>
                          <a:pt x="46877" y="68502"/>
                        </a:cubicBezTo>
                        <a:lnTo>
                          <a:pt x="70897" y="68502"/>
                        </a:lnTo>
                        <a:lnTo>
                          <a:pt x="70897" y="70198"/>
                        </a:lnTo>
                        <a:cubicBezTo>
                          <a:pt x="70897" y="78076"/>
                          <a:pt x="68308" y="84168"/>
                          <a:pt x="63128" y="88474"/>
                        </a:cubicBezTo>
                        <a:cubicBezTo>
                          <a:pt x="57949" y="92780"/>
                          <a:pt x="50677" y="94933"/>
                          <a:pt x="41310" y="94933"/>
                        </a:cubicBezTo>
                        <a:cubicBezTo>
                          <a:pt x="35357" y="94933"/>
                          <a:pt x="29553" y="94219"/>
                          <a:pt x="23897" y="92790"/>
                        </a:cubicBezTo>
                        <a:cubicBezTo>
                          <a:pt x="18262" y="91362"/>
                          <a:pt x="12844" y="89218"/>
                          <a:pt x="7645" y="86361"/>
                        </a:cubicBezTo>
                        <a:lnTo>
                          <a:pt x="7645" y="102196"/>
                        </a:lnTo>
                        <a:cubicBezTo>
                          <a:pt x="13896" y="104617"/>
                          <a:pt x="19968" y="106423"/>
                          <a:pt x="25862" y="107614"/>
                        </a:cubicBezTo>
                        <a:cubicBezTo>
                          <a:pt x="31756" y="108824"/>
                          <a:pt x="37490" y="109429"/>
                          <a:pt x="43067" y="109429"/>
                        </a:cubicBezTo>
                        <a:cubicBezTo>
                          <a:pt x="58148" y="109429"/>
                          <a:pt x="69409" y="105520"/>
                          <a:pt x="76851" y="97702"/>
                        </a:cubicBezTo>
                        <a:cubicBezTo>
                          <a:pt x="84292" y="89903"/>
                          <a:pt x="88013" y="78066"/>
                          <a:pt x="88013" y="62191"/>
                        </a:cubicBezTo>
                        <a:close/>
                      </a:path>
                    </a:pathLst>
                  </a:custGeom>
                  <a:solidFill>
                    <a:srgbClr val="000000"/>
                  </a:solidFill>
                  <a:ln w="1905" cap="flat">
                    <a:noFill/>
                    <a:prstDash val="solid"/>
                    <a:round/>
                  </a:ln>
                </p:spPr>
                <p:txBody>
                  <a:bodyPr rtlCol="0" anchor="ctr"/>
                  <a:lstStyle/>
                  <a:p>
                    <a:endParaRPr lang="en-US"/>
                  </a:p>
                </p:txBody>
              </p:sp>
              <p:sp>
                <p:nvSpPr>
                  <p:cNvPr id="270" name="Freeform: Shape 269">
                    <a:extLst>
                      <a:ext uri="{FF2B5EF4-FFF2-40B4-BE49-F238E27FC236}">
                        <a16:creationId xmlns:a16="http://schemas.microsoft.com/office/drawing/2014/main" id="{44D708BA-4F94-4227-A924-68C5A476F400}"/>
                      </a:ext>
                    </a:extLst>
                  </p:cNvPr>
                  <p:cNvSpPr/>
                  <p:nvPr/>
                </p:nvSpPr>
                <p:spPr>
                  <a:xfrm rot="-5400000" flipV="1">
                    <a:off x="4404151" y="2041624"/>
                    <a:ext cx="17115" cy="144750"/>
                  </a:xfrm>
                  <a:custGeom>
                    <a:avLst/>
                    <a:gdLst>
                      <a:gd name="connsiteX0" fmla="*/ 10 w 17115"/>
                      <a:gd name="connsiteY0" fmla="*/ 144776 h 144750"/>
                      <a:gd name="connsiteX1" fmla="*/ 17125 w 17115"/>
                      <a:gd name="connsiteY1" fmla="*/ 144776 h 144750"/>
                      <a:gd name="connsiteX2" fmla="*/ 17125 w 17115"/>
                      <a:gd name="connsiteY2" fmla="*/ 25 h 144750"/>
                      <a:gd name="connsiteX3" fmla="*/ 10 w 17115"/>
                      <a:gd name="connsiteY3" fmla="*/ 25 h 144750"/>
                    </a:gdLst>
                    <a:ahLst/>
                    <a:cxnLst>
                      <a:cxn ang="0">
                        <a:pos x="connsiteX0" y="connsiteY0"/>
                      </a:cxn>
                      <a:cxn ang="0">
                        <a:pos x="connsiteX1" y="connsiteY1"/>
                      </a:cxn>
                      <a:cxn ang="0">
                        <a:pos x="connsiteX2" y="connsiteY2"/>
                      </a:cxn>
                      <a:cxn ang="0">
                        <a:pos x="connsiteX3" y="connsiteY3"/>
                      </a:cxn>
                    </a:cxnLst>
                    <a:rect l="l" t="t" r="r" b="b"/>
                    <a:pathLst>
                      <a:path w="17115" h="144750">
                        <a:moveTo>
                          <a:pt x="10" y="144776"/>
                        </a:moveTo>
                        <a:lnTo>
                          <a:pt x="17125" y="144776"/>
                        </a:lnTo>
                        <a:lnTo>
                          <a:pt x="17125" y="25"/>
                        </a:lnTo>
                        <a:lnTo>
                          <a:pt x="10" y="25"/>
                        </a:lnTo>
                        <a:close/>
                      </a:path>
                    </a:pathLst>
                  </a:custGeom>
                  <a:solidFill>
                    <a:srgbClr val="000000"/>
                  </a:solidFill>
                  <a:ln w="1905" cap="flat">
                    <a:noFill/>
                    <a:prstDash val="solid"/>
                    <a:round/>
                  </a:ln>
                </p:spPr>
                <p:txBody>
                  <a:bodyPr rtlCol="0" anchor="ctr"/>
                  <a:lstStyle/>
                  <a:p>
                    <a:endParaRPr lang="en-US"/>
                  </a:p>
                </p:txBody>
              </p:sp>
              <p:sp>
                <p:nvSpPr>
                  <p:cNvPr id="271" name="Freeform: Shape 270">
                    <a:extLst>
                      <a:ext uri="{FF2B5EF4-FFF2-40B4-BE49-F238E27FC236}">
                        <a16:creationId xmlns:a16="http://schemas.microsoft.com/office/drawing/2014/main" id="{2BC487F2-4CAA-4153-8308-36390CBA7038}"/>
                      </a:ext>
                    </a:extLst>
                  </p:cNvPr>
                  <p:cNvSpPr/>
                  <p:nvPr/>
                </p:nvSpPr>
                <p:spPr>
                  <a:xfrm rot="-5400000" flipV="1">
                    <a:off x="4485084" y="2087579"/>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272" name="Freeform: Shape 271">
                    <a:extLst>
                      <a:ext uri="{FF2B5EF4-FFF2-40B4-BE49-F238E27FC236}">
                        <a16:creationId xmlns:a16="http://schemas.microsoft.com/office/drawing/2014/main" id="{FB41DC8A-6AF8-4518-9887-3257298588BE}"/>
                      </a:ext>
                    </a:extLst>
                  </p:cNvPr>
                  <p:cNvSpPr/>
                  <p:nvPr/>
                </p:nvSpPr>
                <p:spPr>
                  <a:xfrm rot="-5400000" flipV="1">
                    <a:off x="4391888" y="1920612"/>
                    <a:ext cx="82420" cy="109388"/>
                  </a:xfrm>
                  <a:custGeom>
                    <a:avLst/>
                    <a:gdLst>
                      <a:gd name="connsiteX0" fmla="*/ 82418 w 82420"/>
                      <a:gd name="connsiteY0" fmla="*/ 102929 h 109388"/>
                      <a:gd name="connsiteX1" fmla="*/ 82418 w 82420"/>
                      <a:gd name="connsiteY1" fmla="*/ 86915 h 109388"/>
                      <a:gd name="connsiteX2" fmla="*/ 67863 w 82420"/>
                      <a:gd name="connsiteY2" fmla="*/ 92927 h 109388"/>
                      <a:gd name="connsiteX3" fmla="*/ 53129 w 82420"/>
                      <a:gd name="connsiteY3" fmla="*/ 94922 h 109388"/>
                      <a:gd name="connsiteX4" fmla="*/ 27233 w 82420"/>
                      <a:gd name="connsiteY4" fmla="*/ 84355 h 109388"/>
                      <a:gd name="connsiteX5" fmla="*/ 18036 w 82420"/>
                      <a:gd name="connsiteY5" fmla="*/ 54738 h 109388"/>
                      <a:gd name="connsiteX6" fmla="*/ 27233 w 82420"/>
                      <a:gd name="connsiteY6" fmla="*/ 25092 h 109388"/>
                      <a:gd name="connsiteX7" fmla="*/ 53129 w 82420"/>
                      <a:gd name="connsiteY7" fmla="*/ 14554 h 109388"/>
                      <a:gd name="connsiteX8" fmla="*/ 67863 w 82420"/>
                      <a:gd name="connsiteY8" fmla="*/ 16549 h 109388"/>
                      <a:gd name="connsiteX9" fmla="*/ 82418 w 82420"/>
                      <a:gd name="connsiteY9" fmla="*/ 22561 h 109388"/>
                      <a:gd name="connsiteX10" fmla="*/ 82418 w 82420"/>
                      <a:gd name="connsiteY10" fmla="*/ 6726 h 109388"/>
                      <a:gd name="connsiteX11" fmla="*/ 67566 w 82420"/>
                      <a:gd name="connsiteY11" fmla="*/ 1725 h 109388"/>
                      <a:gd name="connsiteX12" fmla="*/ 51254 w 82420"/>
                      <a:gd name="connsiteY12" fmla="*/ 29 h 109388"/>
                      <a:gd name="connsiteX13" fmla="*/ 13838 w 82420"/>
                      <a:gd name="connsiteY13" fmla="*/ 14822 h 109388"/>
                      <a:gd name="connsiteX14" fmla="*/ -2 w 82420"/>
                      <a:gd name="connsiteY14" fmla="*/ 54738 h 109388"/>
                      <a:gd name="connsiteX15" fmla="*/ 13987 w 82420"/>
                      <a:gd name="connsiteY15" fmla="*/ 94803 h 109388"/>
                      <a:gd name="connsiteX16" fmla="*/ 52385 w 82420"/>
                      <a:gd name="connsiteY16" fmla="*/ 109417 h 109388"/>
                      <a:gd name="connsiteX17" fmla="*/ 67804 w 82420"/>
                      <a:gd name="connsiteY17" fmla="*/ 107780 h 109388"/>
                      <a:gd name="connsiteX18" fmla="*/ 82418 w 82420"/>
                      <a:gd name="connsiteY18" fmla="*/ 102929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2420" h="109388">
                        <a:moveTo>
                          <a:pt x="82418" y="102929"/>
                        </a:moveTo>
                        <a:lnTo>
                          <a:pt x="82418" y="86915"/>
                        </a:lnTo>
                        <a:cubicBezTo>
                          <a:pt x="77577" y="89594"/>
                          <a:pt x="72725" y="91598"/>
                          <a:pt x="67863" y="92927"/>
                        </a:cubicBezTo>
                        <a:cubicBezTo>
                          <a:pt x="63001" y="94257"/>
                          <a:pt x="58090" y="94922"/>
                          <a:pt x="53129" y="94922"/>
                        </a:cubicBezTo>
                        <a:cubicBezTo>
                          <a:pt x="42017" y="94922"/>
                          <a:pt x="33385" y="91399"/>
                          <a:pt x="27233" y="84355"/>
                        </a:cubicBezTo>
                        <a:cubicBezTo>
                          <a:pt x="21101" y="77330"/>
                          <a:pt x="18036" y="67458"/>
                          <a:pt x="18036" y="54738"/>
                        </a:cubicBezTo>
                        <a:cubicBezTo>
                          <a:pt x="18036" y="42018"/>
                          <a:pt x="21101" y="32136"/>
                          <a:pt x="27233" y="25092"/>
                        </a:cubicBezTo>
                        <a:cubicBezTo>
                          <a:pt x="33385" y="18067"/>
                          <a:pt x="42017" y="14554"/>
                          <a:pt x="53129" y="14554"/>
                        </a:cubicBezTo>
                        <a:cubicBezTo>
                          <a:pt x="58090" y="14554"/>
                          <a:pt x="63001" y="15219"/>
                          <a:pt x="67863" y="16549"/>
                        </a:cubicBezTo>
                        <a:cubicBezTo>
                          <a:pt x="72725" y="17878"/>
                          <a:pt x="77577" y="19882"/>
                          <a:pt x="82418" y="22561"/>
                        </a:cubicBezTo>
                        <a:lnTo>
                          <a:pt x="82418" y="6726"/>
                        </a:lnTo>
                        <a:cubicBezTo>
                          <a:pt x="77636" y="4504"/>
                          <a:pt x="72685" y="2837"/>
                          <a:pt x="67566" y="1725"/>
                        </a:cubicBezTo>
                        <a:cubicBezTo>
                          <a:pt x="62466" y="594"/>
                          <a:pt x="57028" y="29"/>
                          <a:pt x="51254" y="29"/>
                        </a:cubicBezTo>
                        <a:cubicBezTo>
                          <a:pt x="35558" y="29"/>
                          <a:pt x="23086" y="4960"/>
                          <a:pt x="13838" y="14822"/>
                        </a:cubicBezTo>
                        <a:cubicBezTo>
                          <a:pt x="4611" y="24685"/>
                          <a:pt x="-2" y="37990"/>
                          <a:pt x="-2" y="54738"/>
                        </a:cubicBezTo>
                        <a:cubicBezTo>
                          <a:pt x="-2" y="71724"/>
                          <a:pt x="4661" y="85079"/>
                          <a:pt x="13987" y="94803"/>
                        </a:cubicBezTo>
                        <a:cubicBezTo>
                          <a:pt x="23334" y="104546"/>
                          <a:pt x="36133" y="109417"/>
                          <a:pt x="52385" y="109417"/>
                        </a:cubicBezTo>
                        <a:cubicBezTo>
                          <a:pt x="57644" y="109417"/>
                          <a:pt x="62783" y="108872"/>
                          <a:pt x="67804" y="107780"/>
                        </a:cubicBezTo>
                        <a:cubicBezTo>
                          <a:pt x="72824" y="106709"/>
                          <a:pt x="77696" y="105092"/>
                          <a:pt x="82418" y="102929"/>
                        </a:cubicBezTo>
                        <a:close/>
                      </a:path>
                    </a:pathLst>
                  </a:custGeom>
                  <a:solidFill>
                    <a:srgbClr val="000000"/>
                  </a:solidFill>
                  <a:ln w="1905" cap="flat">
                    <a:noFill/>
                    <a:prstDash val="solid"/>
                    <a:round/>
                  </a:ln>
                </p:spPr>
                <p:txBody>
                  <a:bodyPr rtlCol="0" anchor="ctr"/>
                  <a:lstStyle/>
                  <a:p>
                    <a:endParaRPr lang="en-US"/>
                  </a:p>
                </p:txBody>
              </p:sp>
              <p:sp>
                <p:nvSpPr>
                  <p:cNvPr id="273" name="Freeform: Shape 272">
                    <a:extLst>
                      <a:ext uri="{FF2B5EF4-FFF2-40B4-BE49-F238E27FC236}">
                        <a16:creationId xmlns:a16="http://schemas.microsoft.com/office/drawing/2014/main" id="{D7350EA9-A3AC-4739-8E63-9D653CDA41FE}"/>
                      </a:ext>
                    </a:extLst>
                  </p:cNvPr>
                  <p:cNvSpPr/>
                  <p:nvPr/>
                </p:nvSpPr>
                <p:spPr>
                  <a:xfrm rot="-5400000" flipV="1">
                    <a:off x="4385280" y="1809266"/>
                    <a:ext cx="95637" cy="109388"/>
                  </a:xfrm>
                  <a:custGeom>
                    <a:avLst/>
                    <a:gdLst>
                      <a:gd name="connsiteX0" fmla="*/ 47798 w 95637"/>
                      <a:gd name="connsiteY0" fmla="*/ 94916 h 109388"/>
                      <a:gd name="connsiteX1" fmla="*/ 26039 w 95637"/>
                      <a:gd name="connsiteY1" fmla="*/ 84170 h 109388"/>
                      <a:gd name="connsiteX2" fmla="*/ 18032 w 95637"/>
                      <a:gd name="connsiteY2" fmla="*/ 54732 h 109388"/>
                      <a:gd name="connsiteX3" fmla="*/ 25979 w 95637"/>
                      <a:gd name="connsiteY3" fmla="*/ 25294 h 109388"/>
                      <a:gd name="connsiteX4" fmla="*/ 47798 w 95637"/>
                      <a:gd name="connsiteY4" fmla="*/ 14549 h 109388"/>
                      <a:gd name="connsiteX5" fmla="*/ 69467 w 95637"/>
                      <a:gd name="connsiteY5" fmla="*/ 25324 h 109388"/>
                      <a:gd name="connsiteX6" fmla="*/ 77474 w 95637"/>
                      <a:gd name="connsiteY6" fmla="*/ 54732 h 109388"/>
                      <a:gd name="connsiteX7" fmla="*/ 69467 w 95637"/>
                      <a:gd name="connsiteY7" fmla="*/ 84081 h 109388"/>
                      <a:gd name="connsiteX8" fmla="*/ 47798 w 95637"/>
                      <a:gd name="connsiteY8" fmla="*/ 94916 h 109388"/>
                      <a:gd name="connsiteX9" fmla="*/ 47798 w 95637"/>
                      <a:gd name="connsiteY9" fmla="*/ 109412 h 109388"/>
                      <a:gd name="connsiteX10" fmla="*/ 82862 w 95637"/>
                      <a:gd name="connsiteY10" fmla="*/ 94886 h 109388"/>
                      <a:gd name="connsiteX11" fmla="*/ 95631 w 95637"/>
                      <a:gd name="connsiteY11" fmla="*/ 54732 h 109388"/>
                      <a:gd name="connsiteX12" fmla="*/ 82862 w 95637"/>
                      <a:gd name="connsiteY12" fmla="*/ 14578 h 109388"/>
                      <a:gd name="connsiteX13" fmla="*/ 47798 w 95637"/>
                      <a:gd name="connsiteY13" fmla="*/ 23 h 109388"/>
                      <a:gd name="connsiteX14" fmla="*/ 12674 w 95637"/>
                      <a:gd name="connsiteY14" fmla="*/ 14578 h 109388"/>
                      <a:gd name="connsiteX15" fmla="*/ -6 w 95637"/>
                      <a:gd name="connsiteY15" fmla="*/ 54732 h 109388"/>
                      <a:gd name="connsiteX16" fmla="*/ 12674 w 95637"/>
                      <a:gd name="connsiteY16" fmla="*/ 94886 h 109388"/>
                      <a:gd name="connsiteX17" fmla="*/ 47798 w 95637"/>
                      <a:gd name="connsiteY17" fmla="*/ 109412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637" h="109388">
                        <a:moveTo>
                          <a:pt x="47798" y="94916"/>
                        </a:moveTo>
                        <a:cubicBezTo>
                          <a:pt x="38630" y="94916"/>
                          <a:pt x="31377" y="91334"/>
                          <a:pt x="26039" y="84170"/>
                        </a:cubicBezTo>
                        <a:cubicBezTo>
                          <a:pt x="20701" y="77007"/>
                          <a:pt x="18032" y="67194"/>
                          <a:pt x="18032" y="54732"/>
                        </a:cubicBezTo>
                        <a:cubicBezTo>
                          <a:pt x="18032" y="42270"/>
                          <a:pt x="20681" y="32458"/>
                          <a:pt x="25979" y="25294"/>
                        </a:cubicBezTo>
                        <a:cubicBezTo>
                          <a:pt x="31298" y="18130"/>
                          <a:pt x="38570" y="14549"/>
                          <a:pt x="47798" y="14549"/>
                        </a:cubicBezTo>
                        <a:cubicBezTo>
                          <a:pt x="56926" y="14549"/>
                          <a:pt x="64149" y="18140"/>
                          <a:pt x="69467" y="25324"/>
                        </a:cubicBezTo>
                        <a:cubicBezTo>
                          <a:pt x="74805" y="32527"/>
                          <a:pt x="77474" y="42330"/>
                          <a:pt x="77474" y="54732"/>
                        </a:cubicBezTo>
                        <a:cubicBezTo>
                          <a:pt x="77474" y="67075"/>
                          <a:pt x="74805" y="76858"/>
                          <a:pt x="69467" y="84081"/>
                        </a:cubicBezTo>
                        <a:cubicBezTo>
                          <a:pt x="64149" y="91304"/>
                          <a:pt x="56926" y="94916"/>
                          <a:pt x="47798" y="94916"/>
                        </a:cubicBezTo>
                        <a:close/>
                        <a:moveTo>
                          <a:pt x="47798" y="109412"/>
                        </a:moveTo>
                        <a:cubicBezTo>
                          <a:pt x="62681" y="109412"/>
                          <a:pt x="74368" y="104570"/>
                          <a:pt x="82862" y="94886"/>
                        </a:cubicBezTo>
                        <a:cubicBezTo>
                          <a:pt x="91375" y="85222"/>
                          <a:pt x="95631" y="71837"/>
                          <a:pt x="95631" y="54732"/>
                        </a:cubicBezTo>
                        <a:cubicBezTo>
                          <a:pt x="95631" y="37686"/>
                          <a:pt x="91375" y="24302"/>
                          <a:pt x="82862" y="14578"/>
                        </a:cubicBezTo>
                        <a:cubicBezTo>
                          <a:pt x="74368" y="4875"/>
                          <a:pt x="62681" y="23"/>
                          <a:pt x="47798" y="23"/>
                        </a:cubicBezTo>
                        <a:cubicBezTo>
                          <a:pt x="32855" y="23"/>
                          <a:pt x="21148" y="4875"/>
                          <a:pt x="12674" y="14578"/>
                        </a:cubicBezTo>
                        <a:cubicBezTo>
                          <a:pt x="4221" y="24302"/>
                          <a:pt x="-6" y="37686"/>
                          <a:pt x="-6" y="54732"/>
                        </a:cubicBezTo>
                        <a:cubicBezTo>
                          <a:pt x="-6" y="71837"/>
                          <a:pt x="4221" y="85222"/>
                          <a:pt x="12674" y="94886"/>
                        </a:cubicBezTo>
                        <a:cubicBezTo>
                          <a:pt x="21148" y="104570"/>
                          <a:pt x="32855" y="109412"/>
                          <a:pt x="47798" y="109412"/>
                        </a:cubicBezTo>
                        <a:close/>
                      </a:path>
                    </a:pathLst>
                  </a:custGeom>
                  <a:solidFill>
                    <a:srgbClr val="000000"/>
                  </a:solidFill>
                  <a:ln w="1905" cap="flat">
                    <a:noFill/>
                    <a:prstDash val="solid"/>
                    <a:round/>
                  </a:ln>
                </p:spPr>
                <p:txBody>
                  <a:bodyPr rtlCol="0" anchor="ctr"/>
                  <a:lstStyle/>
                  <a:p>
                    <a:endParaRPr lang="en-US"/>
                  </a:p>
                </p:txBody>
              </p:sp>
              <p:sp>
                <p:nvSpPr>
                  <p:cNvPr id="274" name="Freeform: Shape 273">
                    <a:extLst>
                      <a:ext uri="{FF2B5EF4-FFF2-40B4-BE49-F238E27FC236}">
                        <a16:creationId xmlns:a16="http://schemas.microsoft.com/office/drawing/2014/main" id="{43ED1CE2-D6EE-4BE4-B2CD-9779A6A3A2AF}"/>
                      </a:ext>
                    </a:extLst>
                  </p:cNvPr>
                  <p:cNvSpPr/>
                  <p:nvPr/>
                </p:nvSpPr>
                <p:spPr>
                  <a:xfrm rot="-5400000" flipV="1">
                    <a:off x="4401234" y="1704592"/>
                    <a:ext cx="61019" cy="106679"/>
                  </a:xfrm>
                  <a:custGeom>
                    <a:avLst/>
                    <a:gdLst>
                      <a:gd name="connsiteX0" fmla="*/ 61019 w 61019"/>
                      <a:gd name="connsiteY0" fmla="*/ 88212 h 106679"/>
                      <a:gd name="connsiteX1" fmla="*/ 54739 w 61019"/>
                      <a:gd name="connsiteY1" fmla="*/ 90653 h 106679"/>
                      <a:gd name="connsiteX2" fmla="*/ 47267 w 61019"/>
                      <a:gd name="connsiteY2" fmla="*/ 91457 h 106679"/>
                      <a:gd name="connsiteX3" fmla="*/ 24973 w 61019"/>
                      <a:gd name="connsiteY3" fmla="*/ 82021 h 106679"/>
                      <a:gd name="connsiteX4" fmla="*/ 17204 w 61019"/>
                      <a:gd name="connsiteY4" fmla="*/ 54904 h 106679"/>
                      <a:gd name="connsiteX5" fmla="*/ 17204 w 61019"/>
                      <a:gd name="connsiteY5" fmla="*/ 17 h 106679"/>
                      <a:gd name="connsiteX6" fmla="*/ 0 w 61019"/>
                      <a:gd name="connsiteY6" fmla="*/ 17 h 106679"/>
                      <a:gd name="connsiteX7" fmla="*/ 0 w 61019"/>
                      <a:gd name="connsiteY7" fmla="*/ 104196 h 106679"/>
                      <a:gd name="connsiteX8" fmla="*/ 17204 w 61019"/>
                      <a:gd name="connsiteY8" fmla="*/ 104196 h 106679"/>
                      <a:gd name="connsiteX9" fmla="*/ 17204 w 61019"/>
                      <a:gd name="connsiteY9" fmla="*/ 88004 h 106679"/>
                      <a:gd name="connsiteX10" fmla="*/ 31254 w 61019"/>
                      <a:gd name="connsiteY10" fmla="*/ 102083 h 106679"/>
                      <a:gd name="connsiteX11" fmla="*/ 52298 w 61019"/>
                      <a:gd name="connsiteY11" fmla="*/ 106697 h 106679"/>
                      <a:gd name="connsiteX12" fmla="*/ 56197 w 61019"/>
                      <a:gd name="connsiteY12" fmla="*/ 106459 h 106679"/>
                      <a:gd name="connsiteX13" fmla="*/ 60930 w 61019"/>
                      <a:gd name="connsiteY13" fmla="*/ 105774 h 10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79">
                        <a:moveTo>
                          <a:pt x="61019" y="88212"/>
                        </a:moveTo>
                        <a:cubicBezTo>
                          <a:pt x="59094" y="89323"/>
                          <a:pt x="57001" y="90137"/>
                          <a:pt x="54739" y="90653"/>
                        </a:cubicBezTo>
                        <a:cubicBezTo>
                          <a:pt x="52476" y="91189"/>
                          <a:pt x="49986" y="91457"/>
                          <a:pt x="47267" y="91457"/>
                        </a:cubicBezTo>
                        <a:cubicBezTo>
                          <a:pt x="37584" y="91457"/>
                          <a:pt x="30152" y="88312"/>
                          <a:pt x="24973" y="82021"/>
                        </a:cubicBezTo>
                        <a:cubicBezTo>
                          <a:pt x="19794" y="75731"/>
                          <a:pt x="17204" y="66692"/>
                          <a:pt x="17204" y="54904"/>
                        </a:cubicBezTo>
                        <a:lnTo>
                          <a:pt x="17204" y="17"/>
                        </a:lnTo>
                        <a:lnTo>
                          <a:pt x="0" y="17"/>
                        </a:lnTo>
                        <a:lnTo>
                          <a:pt x="0" y="104196"/>
                        </a:lnTo>
                        <a:lnTo>
                          <a:pt x="17204" y="104196"/>
                        </a:lnTo>
                        <a:lnTo>
                          <a:pt x="17204" y="88004"/>
                        </a:lnTo>
                        <a:cubicBezTo>
                          <a:pt x="20816" y="94334"/>
                          <a:pt x="25499" y="99027"/>
                          <a:pt x="31254" y="102083"/>
                        </a:cubicBezTo>
                        <a:cubicBezTo>
                          <a:pt x="37028" y="105159"/>
                          <a:pt x="44043" y="106697"/>
                          <a:pt x="52298" y="106697"/>
                        </a:cubicBezTo>
                        <a:cubicBezTo>
                          <a:pt x="53468" y="106697"/>
                          <a:pt x="54768" y="106617"/>
                          <a:pt x="56197" y="106459"/>
                        </a:cubicBezTo>
                        <a:cubicBezTo>
                          <a:pt x="57626" y="106320"/>
                          <a:pt x="59203" y="106091"/>
                          <a:pt x="60930" y="105774"/>
                        </a:cubicBezTo>
                        <a:close/>
                      </a:path>
                    </a:pathLst>
                  </a:custGeom>
                  <a:solidFill>
                    <a:srgbClr val="000000"/>
                  </a:solidFill>
                  <a:ln w="1905" cap="flat">
                    <a:noFill/>
                    <a:prstDash val="solid"/>
                    <a:round/>
                  </a:ln>
                </p:spPr>
                <p:txBody>
                  <a:bodyPr rtlCol="0" anchor="ctr"/>
                  <a:lstStyle/>
                  <a:p>
                    <a:endParaRPr lang="en-US"/>
                  </a:p>
                </p:txBody>
              </p:sp>
              <p:sp>
                <p:nvSpPr>
                  <p:cNvPr id="275" name="Freeform: Shape 274">
                    <a:extLst>
                      <a:ext uri="{FF2B5EF4-FFF2-40B4-BE49-F238E27FC236}">
                        <a16:creationId xmlns:a16="http://schemas.microsoft.com/office/drawing/2014/main" id="{A4381571-5A29-48C1-A74F-4269B8DFC7D2}"/>
                      </a:ext>
                    </a:extLst>
                  </p:cNvPr>
                  <p:cNvSpPr/>
                  <p:nvPr/>
                </p:nvSpPr>
                <p:spPr>
                  <a:xfrm rot="-5400000" flipV="1">
                    <a:off x="4401234" y="1626301"/>
                    <a:ext cx="61019" cy="106679"/>
                  </a:xfrm>
                  <a:custGeom>
                    <a:avLst/>
                    <a:gdLst>
                      <a:gd name="connsiteX0" fmla="*/ 61019 w 61019"/>
                      <a:gd name="connsiteY0" fmla="*/ 88208 h 106679"/>
                      <a:gd name="connsiteX1" fmla="*/ 54739 w 61019"/>
                      <a:gd name="connsiteY1" fmla="*/ 90649 h 106679"/>
                      <a:gd name="connsiteX2" fmla="*/ 47267 w 61019"/>
                      <a:gd name="connsiteY2" fmla="*/ 91453 h 106679"/>
                      <a:gd name="connsiteX3" fmla="*/ 24973 w 61019"/>
                      <a:gd name="connsiteY3" fmla="*/ 82017 h 106679"/>
                      <a:gd name="connsiteX4" fmla="*/ 17204 w 61019"/>
                      <a:gd name="connsiteY4" fmla="*/ 54900 h 106679"/>
                      <a:gd name="connsiteX5" fmla="*/ 17204 w 61019"/>
                      <a:gd name="connsiteY5" fmla="*/ 13 h 106679"/>
                      <a:gd name="connsiteX6" fmla="*/ 0 w 61019"/>
                      <a:gd name="connsiteY6" fmla="*/ 13 h 106679"/>
                      <a:gd name="connsiteX7" fmla="*/ 0 w 61019"/>
                      <a:gd name="connsiteY7" fmla="*/ 104192 h 106679"/>
                      <a:gd name="connsiteX8" fmla="*/ 17204 w 61019"/>
                      <a:gd name="connsiteY8" fmla="*/ 104192 h 106679"/>
                      <a:gd name="connsiteX9" fmla="*/ 17204 w 61019"/>
                      <a:gd name="connsiteY9" fmla="*/ 88000 h 106679"/>
                      <a:gd name="connsiteX10" fmla="*/ 31254 w 61019"/>
                      <a:gd name="connsiteY10" fmla="*/ 102079 h 106679"/>
                      <a:gd name="connsiteX11" fmla="*/ 52298 w 61019"/>
                      <a:gd name="connsiteY11" fmla="*/ 106693 h 106679"/>
                      <a:gd name="connsiteX12" fmla="*/ 56197 w 61019"/>
                      <a:gd name="connsiteY12" fmla="*/ 106454 h 106679"/>
                      <a:gd name="connsiteX13" fmla="*/ 60930 w 61019"/>
                      <a:gd name="connsiteY13" fmla="*/ 105770 h 10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79">
                        <a:moveTo>
                          <a:pt x="61019" y="88208"/>
                        </a:moveTo>
                        <a:cubicBezTo>
                          <a:pt x="59094" y="89319"/>
                          <a:pt x="57001" y="90133"/>
                          <a:pt x="54739" y="90649"/>
                        </a:cubicBezTo>
                        <a:cubicBezTo>
                          <a:pt x="52476" y="91185"/>
                          <a:pt x="49986" y="91453"/>
                          <a:pt x="47267" y="91453"/>
                        </a:cubicBezTo>
                        <a:cubicBezTo>
                          <a:pt x="37584" y="91453"/>
                          <a:pt x="30152" y="88307"/>
                          <a:pt x="24973" y="82017"/>
                        </a:cubicBezTo>
                        <a:cubicBezTo>
                          <a:pt x="19794" y="75726"/>
                          <a:pt x="17204" y="66688"/>
                          <a:pt x="17204" y="54900"/>
                        </a:cubicBezTo>
                        <a:lnTo>
                          <a:pt x="17204" y="13"/>
                        </a:lnTo>
                        <a:lnTo>
                          <a:pt x="0" y="13"/>
                        </a:lnTo>
                        <a:lnTo>
                          <a:pt x="0" y="104192"/>
                        </a:lnTo>
                        <a:lnTo>
                          <a:pt x="17204" y="104192"/>
                        </a:lnTo>
                        <a:lnTo>
                          <a:pt x="17204" y="88000"/>
                        </a:lnTo>
                        <a:cubicBezTo>
                          <a:pt x="20816" y="94330"/>
                          <a:pt x="25499" y="99023"/>
                          <a:pt x="31254" y="102079"/>
                        </a:cubicBezTo>
                        <a:cubicBezTo>
                          <a:pt x="37028" y="105155"/>
                          <a:pt x="44043" y="106693"/>
                          <a:pt x="52298" y="106693"/>
                        </a:cubicBezTo>
                        <a:cubicBezTo>
                          <a:pt x="53468" y="106693"/>
                          <a:pt x="54768" y="106613"/>
                          <a:pt x="56197" y="106454"/>
                        </a:cubicBezTo>
                        <a:cubicBezTo>
                          <a:pt x="57626" y="106316"/>
                          <a:pt x="59203" y="106087"/>
                          <a:pt x="60930" y="105770"/>
                        </a:cubicBezTo>
                        <a:close/>
                      </a:path>
                    </a:pathLst>
                  </a:custGeom>
                  <a:solidFill>
                    <a:srgbClr val="000000"/>
                  </a:solidFill>
                  <a:ln w="1905" cap="flat">
                    <a:noFill/>
                    <a:prstDash val="solid"/>
                    <a:round/>
                  </a:ln>
                </p:spPr>
                <p:txBody>
                  <a:bodyPr rtlCol="0" anchor="ctr"/>
                  <a:lstStyle/>
                  <a:p>
                    <a:endParaRPr lang="en-US"/>
                  </a:p>
                </p:txBody>
              </p:sp>
              <p:sp>
                <p:nvSpPr>
                  <p:cNvPr id="276" name="Freeform: Shape 275">
                    <a:extLst>
                      <a:ext uri="{FF2B5EF4-FFF2-40B4-BE49-F238E27FC236}">
                        <a16:creationId xmlns:a16="http://schemas.microsoft.com/office/drawing/2014/main" id="{63A69D38-9150-4B3B-A2C0-6ECF7625F247}"/>
                      </a:ext>
                    </a:extLst>
                  </p:cNvPr>
                  <p:cNvSpPr/>
                  <p:nvPr/>
                </p:nvSpPr>
                <p:spPr>
                  <a:xfrm rot="-5400000" flipV="1">
                    <a:off x="4384818" y="1535702"/>
                    <a:ext cx="96559" cy="109388"/>
                  </a:xfrm>
                  <a:custGeom>
                    <a:avLst/>
                    <a:gdLst>
                      <a:gd name="connsiteX0" fmla="*/ 96553 w 96559"/>
                      <a:gd name="connsiteY0" fmla="*/ 59093 h 109388"/>
                      <a:gd name="connsiteX1" fmla="*/ 96553 w 96559"/>
                      <a:gd name="connsiteY1" fmla="*/ 50729 h 109388"/>
                      <a:gd name="connsiteX2" fmla="*/ 17853 w 96559"/>
                      <a:gd name="connsiteY2" fmla="*/ 50729 h 109388"/>
                      <a:gd name="connsiteX3" fmla="*/ 28509 w 96559"/>
                      <a:gd name="connsiteY3" fmla="*/ 23791 h 109388"/>
                      <a:gd name="connsiteX4" fmla="*/ 55060 w 96559"/>
                      <a:gd name="connsiteY4" fmla="*/ 14534 h 109388"/>
                      <a:gd name="connsiteX5" fmla="*/ 74170 w 96559"/>
                      <a:gd name="connsiteY5" fmla="*/ 16945 h 109388"/>
                      <a:gd name="connsiteX6" fmla="*/ 92565 w 96559"/>
                      <a:gd name="connsiteY6" fmla="*/ 24208 h 109388"/>
                      <a:gd name="connsiteX7" fmla="*/ 92565 w 96559"/>
                      <a:gd name="connsiteY7" fmla="*/ 8016 h 109388"/>
                      <a:gd name="connsiteX8" fmla="*/ 73664 w 96559"/>
                      <a:gd name="connsiteY8" fmla="*/ 2062 h 109388"/>
                      <a:gd name="connsiteX9" fmla="*/ 54048 w 96559"/>
                      <a:gd name="connsiteY9" fmla="*/ 9 h 109388"/>
                      <a:gd name="connsiteX10" fmla="*/ 14549 w 96559"/>
                      <a:gd name="connsiteY10" fmla="*/ 14504 h 109388"/>
                      <a:gd name="connsiteX11" fmla="*/ -6 w 96559"/>
                      <a:gd name="connsiteY11" fmla="*/ 53795 h 109388"/>
                      <a:gd name="connsiteX12" fmla="*/ 13805 w 96559"/>
                      <a:gd name="connsiteY12" fmla="*/ 94366 h 109388"/>
                      <a:gd name="connsiteX13" fmla="*/ 51072 w 96559"/>
                      <a:gd name="connsiteY13" fmla="*/ 109397 h 109388"/>
                      <a:gd name="connsiteX14" fmla="*/ 84320 w 96559"/>
                      <a:gd name="connsiteY14" fmla="*/ 95854 h 109388"/>
                      <a:gd name="connsiteX15" fmla="*/ 96553 w 96559"/>
                      <a:gd name="connsiteY15" fmla="*/ 59093 h 109388"/>
                      <a:gd name="connsiteX16" fmla="*/ 79438 w 96559"/>
                      <a:gd name="connsiteY16" fmla="*/ 64124 h 109388"/>
                      <a:gd name="connsiteX17" fmla="*/ 71580 w 96559"/>
                      <a:gd name="connsiteY17" fmla="*/ 86508 h 109388"/>
                      <a:gd name="connsiteX18" fmla="*/ 51250 w 96559"/>
                      <a:gd name="connsiteY18" fmla="*/ 94901 h 109388"/>
                      <a:gd name="connsiteX19" fmla="*/ 28331 w 96559"/>
                      <a:gd name="connsiteY19" fmla="*/ 86805 h 109388"/>
                      <a:gd name="connsiteX20" fmla="*/ 18419 w 96559"/>
                      <a:gd name="connsiteY20" fmla="*/ 6400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553" y="59093"/>
                        </a:moveTo>
                        <a:lnTo>
                          <a:pt x="96553" y="50729"/>
                        </a:lnTo>
                        <a:lnTo>
                          <a:pt x="17853" y="50729"/>
                        </a:lnTo>
                        <a:cubicBezTo>
                          <a:pt x="18607" y="38942"/>
                          <a:pt x="22159" y="29963"/>
                          <a:pt x="28509" y="23791"/>
                        </a:cubicBezTo>
                        <a:cubicBezTo>
                          <a:pt x="34859" y="17620"/>
                          <a:pt x="43710" y="14534"/>
                          <a:pt x="55060" y="14534"/>
                        </a:cubicBezTo>
                        <a:cubicBezTo>
                          <a:pt x="61629" y="14534"/>
                          <a:pt x="67998" y="15338"/>
                          <a:pt x="74170" y="16945"/>
                        </a:cubicBezTo>
                        <a:cubicBezTo>
                          <a:pt x="80341" y="18553"/>
                          <a:pt x="86473" y="20974"/>
                          <a:pt x="92565" y="24208"/>
                        </a:cubicBezTo>
                        <a:lnTo>
                          <a:pt x="92565" y="8016"/>
                        </a:lnTo>
                        <a:cubicBezTo>
                          <a:pt x="86413" y="5416"/>
                          <a:pt x="80113" y="3432"/>
                          <a:pt x="73664" y="2062"/>
                        </a:cubicBezTo>
                        <a:cubicBezTo>
                          <a:pt x="67215" y="693"/>
                          <a:pt x="60676" y="9"/>
                          <a:pt x="54048" y="9"/>
                        </a:cubicBezTo>
                        <a:cubicBezTo>
                          <a:pt x="37419" y="9"/>
                          <a:pt x="24253" y="4841"/>
                          <a:pt x="14549" y="14504"/>
                        </a:cubicBezTo>
                        <a:cubicBezTo>
                          <a:pt x="4846" y="24188"/>
                          <a:pt x="-6" y="37285"/>
                          <a:pt x="-6" y="53795"/>
                        </a:cubicBezTo>
                        <a:cubicBezTo>
                          <a:pt x="-6" y="70841"/>
                          <a:pt x="4598" y="84364"/>
                          <a:pt x="13805" y="94366"/>
                        </a:cubicBezTo>
                        <a:cubicBezTo>
                          <a:pt x="23013" y="104387"/>
                          <a:pt x="35435" y="109397"/>
                          <a:pt x="51072" y="109397"/>
                        </a:cubicBezTo>
                        <a:cubicBezTo>
                          <a:pt x="65081" y="109397"/>
                          <a:pt x="76164" y="104883"/>
                          <a:pt x="84320" y="95854"/>
                        </a:cubicBezTo>
                        <a:cubicBezTo>
                          <a:pt x="92476" y="86845"/>
                          <a:pt x="96553" y="74591"/>
                          <a:pt x="96553" y="59093"/>
                        </a:cubicBezTo>
                        <a:close/>
                        <a:moveTo>
                          <a:pt x="79438" y="64124"/>
                        </a:moveTo>
                        <a:cubicBezTo>
                          <a:pt x="79319" y="73470"/>
                          <a:pt x="76700" y="80931"/>
                          <a:pt x="71580" y="86508"/>
                        </a:cubicBezTo>
                        <a:cubicBezTo>
                          <a:pt x="66460" y="92103"/>
                          <a:pt x="59684" y="94901"/>
                          <a:pt x="51250" y="94901"/>
                        </a:cubicBezTo>
                        <a:cubicBezTo>
                          <a:pt x="41706" y="94901"/>
                          <a:pt x="34065" y="92203"/>
                          <a:pt x="28331" y="86805"/>
                        </a:cubicBezTo>
                        <a:cubicBezTo>
                          <a:pt x="22596" y="81408"/>
                          <a:pt x="19292" y="73807"/>
                          <a:pt x="18419" y="64005"/>
                        </a:cubicBezTo>
                        <a:close/>
                      </a:path>
                    </a:pathLst>
                  </a:custGeom>
                  <a:solidFill>
                    <a:srgbClr val="000000"/>
                  </a:solidFill>
                  <a:ln w="1905" cap="flat">
                    <a:noFill/>
                    <a:prstDash val="solid"/>
                    <a:round/>
                  </a:ln>
                </p:spPr>
                <p:txBody>
                  <a:bodyPr rtlCol="0" anchor="ctr"/>
                  <a:lstStyle/>
                  <a:p>
                    <a:endParaRPr lang="en-US"/>
                  </a:p>
                </p:txBody>
              </p:sp>
              <p:sp>
                <p:nvSpPr>
                  <p:cNvPr id="277" name="Freeform: Shape 276">
                    <a:extLst>
                      <a:ext uri="{FF2B5EF4-FFF2-40B4-BE49-F238E27FC236}">
                        <a16:creationId xmlns:a16="http://schemas.microsoft.com/office/drawing/2014/main" id="{8456D111-884F-404A-B6CE-69FD2AAD739F}"/>
                      </a:ext>
                    </a:extLst>
                  </p:cNvPr>
                  <p:cNvSpPr/>
                  <p:nvPr/>
                </p:nvSpPr>
                <p:spPr>
                  <a:xfrm rot="-5400000" flipV="1">
                    <a:off x="4404151" y="1433098"/>
                    <a:ext cx="17115" cy="144750"/>
                  </a:xfrm>
                  <a:custGeom>
                    <a:avLst/>
                    <a:gdLst>
                      <a:gd name="connsiteX0" fmla="*/ 10 w 17115"/>
                      <a:gd name="connsiteY0" fmla="*/ 144744 h 144750"/>
                      <a:gd name="connsiteX1" fmla="*/ 17125 w 17115"/>
                      <a:gd name="connsiteY1" fmla="*/ 144744 h 144750"/>
                      <a:gd name="connsiteX2" fmla="*/ 17125 w 17115"/>
                      <a:gd name="connsiteY2" fmla="*/ -7 h 144750"/>
                      <a:gd name="connsiteX3" fmla="*/ 10 w 17115"/>
                      <a:gd name="connsiteY3" fmla="*/ -7 h 144750"/>
                    </a:gdLst>
                    <a:ahLst/>
                    <a:cxnLst>
                      <a:cxn ang="0">
                        <a:pos x="connsiteX0" y="connsiteY0"/>
                      </a:cxn>
                      <a:cxn ang="0">
                        <a:pos x="connsiteX1" y="connsiteY1"/>
                      </a:cxn>
                      <a:cxn ang="0">
                        <a:pos x="connsiteX2" y="connsiteY2"/>
                      </a:cxn>
                      <a:cxn ang="0">
                        <a:pos x="connsiteX3" y="connsiteY3"/>
                      </a:cxn>
                    </a:cxnLst>
                    <a:rect l="l" t="t" r="r" b="b"/>
                    <a:pathLst>
                      <a:path w="17115" h="144750">
                        <a:moveTo>
                          <a:pt x="10" y="144744"/>
                        </a:moveTo>
                        <a:lnTo>
                          <a:pt x="17125" y="144744"/>
                        </a:lnTo>
                        <a:lnTo>
                          <a:pt x="17125" y="-7"/>
                        </a:lnTo>
                        <a:lnTo>
                          <a:pt x="10" y="-7"/>
                        </a:lnTo>
                        <a:close/>
                      </a:path>
                    </a:pathLst>
                  </a:custGeom>
                  <a:solidFill>
                    <a:srgbClr val="000000"/>
                  </a:solidFill>
                  <a:ln w="1905" cap="flat">
                    <a:noFill/>
                    <a:prstDash val="solid"/>
                    <a:round/>
                  </a:ln>
                </p:spPr>
                <p:txBody>
                  <a:bodyPr rtlCol="0" anchor="ctr"/>
                  <a:lstStyle/>
                  <a:p>
                    <a:endParaRPr lang="en-US"/>
                  </a:p>
                </p:txBody>
              </p:sp>
              <p:sp>
                <p:nvSpPr>
                  <p:cNvPr id="278" name="Freeform: Shape 277">
                    <a:extLst>
                      <a:ext uri="{FF2B5EF4-FFF2-40B4-BE49-F238E27FC236}">
                        <a16:creationId xmlns:a16="http://schemas.microsoft.com/office/drawing/2014/main" id="{B7846EAB-7CA1-4BA7-AF67-2F380906ED39}"/>
                      </a:ext>
                    </a:extLst>
                  </p:cNvPr>
                  <p:cNvSpPr/>
                  <p:nvPr/>
                </p:nvSpPr>
                <p:spPr>
                  <a:xfrm rot="-5400000" flipV="1">
                    <a:off x="4389090" y="1368920"/>
                    <a:ext cx="88016" cy="109388"/>
                  </a:xfrm>
                  <a:custGeom>
                    <a:avLst/>
                    <a:gdLst>
                      <a:gd name="connsiteX0" fmla="*/ 53871 w 88016"/>
                      <a:gd name="connsiteY0" fmla="*/ 55066 h 109388"/>
                      <a:gd name="connsiteX1" fmla="*/ 25118 w 88016"/>
                      <a:gd name="connsiteY1" fmla="*/ 50334 h 109388"/>
                      <a:gd name="connsiteX2" fmla="*/ 17111 w 88016"/>
                      <a:gd name="connsiteY2" fmla="*/ 34141 h 109388"/>
                      <a:gd name="connsiteX3" fmla="*/ 23123 w 88016"/>
                      <a:gd name="connsiteY3" fmla="*/ 19675 h 109388"/>
                      <a:gd name="connsiteX4" fmla="*/ 39435 w 88016"/>
                      <a:gd name="connsiteY4" fmla="*/ 14347 h 109388"/>
                      <a:gd name="connsiteX5" fmla="*/ 62295 w 88016"/>
                      <a:gd name="connsiteY5" fmla="*/ 24437 h 109388"/>
                      <a:gd name="connsiteX6" fmla="*/ 70897 w 88016"/>
                      <a:gd name="connsiteY6" fmla="*/ 51256 h 109388"/>
                      <a:gd name="connsiteX7" fmla="*/ 70897 w 88016"/>
                      <a:gd name="connsiteY7" fmla="*/ 55066 h 109388"/>
                      <a:gd name="connsiteX8" fmla="*/ 88013 w 88016"/>
                      <a:gd name="connsiteY8" fmla="*/ 62150 h 109388"/>
                      <a:gd name="connsiteX9" fmla="*/ 88013 w 88016"/>
                      <a:gd name="connsiteY9" fmla="*/ 2709 h 109388"/>
                      <a:gd name="connsiteX10" fmla="*/ 70897 w 88016"/>
                      <a:gd name="connsiteY10" fmla="*/ 2709 h 109388"/>
                      <a:gd name="connsiteX11" fmla="*/ 70897 w 88016"/>
                      <a:gd name="connsiteY11" fmla="*/ 18514 h 109388"/>
                      <a:gd name="connsiteX12" fmla="*/ 56282 w 88016"/>
                      <a:gd name="connsiteY12" fmla="*/ 4524 h 109388"/>
                      <a:gd name="connsiteX13" fmla="*/ 34881 w 88016"/>
                      <a:gd name="connsiteY13" fmla="*/ 0 h 109388"/>
                      <a:gd name="connsiteX14" fmla="*/ 9431 w 88016"/>
                      <a:gd name="connsiteY14" fmla="*/ 8989 h 109388"/>
                      <a:gd name="connsiteX15" fmla="*/ -4 w 88016"/>
                      <a:gd name="connsiteY15" fmla="*/ 33040 h 109388"/>
                      <a:gd name="connsiteX16" fmla="*/ 11753 w 88016"/>
                      <a:gd name="connsiteY16" fmla="*/ 59531 h 109388"/>
                      <a:gd name="connsiteX17" fmla="*/ 46877 w 88016"/>
                      <a:gd name="connsiteY17" fmla="*/ 68461 h 109388"/>
                      <a:gd name="connsiteX18" fmla="*/ 70897 w 88016"/>
                      <a:gd name="connsiteY18" fmla="*/ 68461 h 109388"/>
                      <a:gd name="connsiteX19" fmla="*/ 70897 w 88016"/>
                      <a:gd name="connsiteY19" fmla="*/ 70157 h 109388"/>
                      <a:gd name="connsiteX20" fmla="*/ 63128 w 88016"/>
                      <a:gd name="connsiteY20" fmla="*/ 88434 h 109388"/>
                      <a:gd name="connsiteX21" fmla="*/ 41310 w 88016"/>
                      <a:gd name="connsiteY21" fmla="*/ 94893 h 109388"/>
                      <a:gd name="connsiteX22" fmla="*/ 23897 w 88016"/>
                      <a:gd name="connsiteY22" fmla="*/ 92749 h 109388"/>
                      <a:gd name="connsiteX23" fmla="*/ 7645 w 88016"/>
                      <a:gd name="connsiteY23" fmla="*/ 86320 h 109388"/>
                      <a:gd name="connsiteX24" fmla="*/ 7645 w 88016"/>
                      <a:gd name="connsiteY24" fmla="*/ 102155 h 109388"/>
                      <a:gd name="connsiteX25" fmla="*/ 25862 w 88016"/>
                      <a:gd name="connsiteY25" fmla="*/ 107573 h 109388"/>
                      <a:gd name="connsiteX26" fmla="*/ 43067 w 88016"/>
                      <a:gd name="connsiteY26" fmla="*/ 109389 h 109388"/>
                      <a:gd name="connsiteX27" fmla="*/ 76851 w 88016"/>
                      <a:gd name="connsiteY27" fmla="*/ 97661 h 109388"/>
                      <a:gd name="connsiteX28" fmla="*/ 88013 w 88016"/>
                      <a:gd name="connsiteY28" fmla="*/ 6215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3871" y="55066"/>
                        </a:moveTo>
                        <a:cubicBezTo>
                          <a:pt x="40040" y="55066"/>
                          <a:pt x="30456" y="53489"/>
                          <a:pt x="25118" y="50334"/>
                        </a:cubicBezTo>
                        <a:cubicBezTo>
                          <a:pt x="19780" y="47178"/>
                          <a:pt x="17111" y="41781"/>
                          <a:pt x="17111" y="34141"/>
                        </a:cubicBezTo>
                        <a:cubicBezTo>
                          <a:pt x="17111" y="28069"/>
                          <a:pt x="19115" y="23247"/>
                          <a:pt x="23123" y="19675"/>
                        </a:cubicBezTo>
                        <a:cubicBezTo>
                          <a:pt x="27132" y="16123"/>
                          <a:pt x="32569" y="14347"/>
                          <a:pt x="39435" y="14347"/>
                        </a:cubicBezTo>
                        <a:cubicBezTo>
                          <a:pt x="48940" y="14347"/>
                          <a:pt x="56560" y="17710"/>
                          <a:pt x="62295" y="24437"/>
                        </a:cubicBezTo>
                        <a:cubicBezTo>
                          <a:pt x="68030" y="31164"/>
                          <a:pt x="70897" y="40104"/>
                          <a:pt x="70897" y="51256"/>
                        </a:cubicBezTo>
                        <a:lnTo>
                          <a:pt x="70897" y="55066"/>
                        </a:lnTo>
                        <a:close/>
                        <a:moveTo>
                          <a:pt x="88013" y="62150"/>
                        </a:moveTo>
                        <a:lnTo>
                          <a:pt x="88013" y="2709"/>
                        </a:lnTo>
                        <a:lnTo>
                          <a:pt x="70897" y="2709"/>
                        </a:lnTo>
                        <a:lnTo>
                          <a:pt x="70897" y="18514"/>
                        </a:lnTo>
                        <a:cubicBezTo>
                          <a:pt x="66988" y="12204"/>
                          <a:pt x="62117" y="7540"/>
                          <a:pt x="56282" y="4524"/>
                        </a:cubicBezTo>
                        <a:cubicBezTo>
                          <a:pt x="50448" y="1508"/>
                          <a:pt x="43315" y="0"/>
                          <a:pt x="34881" y="0"/>
                        </a:cubicBezTo>
                        <a:cubicBezTo>
                          <a:pt x="24225" y="0"/>
                          <a:pt x="15742" y="2996"/>
                          <a:pt x="9431" y="8989"/>
                        </a:cubicBezTo>
                        <a:cubicBezTo>
                          <a:pt x="3141" y="14982"/>
                          <a:pt x="-4" y="22999"/>
                          <a:pt x="-4" y="33040"/>
                        </a:cubicBezTo>
                        <a:cubicBezTo>
                          <a:pt x="-4" y="44747"/>
                          <a:pt x="3915" y="53578"/>
                          <a:pt x="11753" y="59531"/>
                        </a:cubicBezTo>
                        <a:cubicBezTo>
                          <a:pt x="19611" y="65484"/>
                          <a:pt x="31319" y="68461"/>
                          <a:pt x="46877" y="68461"/>
                        </a:cubicBezTo>
                        <a:lnTo>
                          <a:pt x="70897" y="68461"/>
                        </a:lnTo>
                        <a:lnTo>
                          <a:pt x="70897" y="70157"/>
                        </a:lnTo>
                        <a:cubicBezTo>
                          <a:pt x="70897" y="78035"/>
                          <a:pt x="68308" y="84127"/>
                          <a:pt x="63128" y="88434"/>
                        </a:cubicBezTo>
                        <a:cubicBezTo>
                          <a:pt x="57949" y="92740"/>
                          <a:pt x="50677" y="94893"/>
                          <a:pt x="41310" y="94893"/>
                        </a:cubicBezTo>
                        <a:cubicBezTo>
                          <a:pt x="35357" y="94893"/>
                          <a:pt x="29553" y="94178"/>
                          <a:pt x="23897" y="92749"/>
                        </a:cubicBezTo>
                        <a:cubicBezTo>
                          <a:pt x="18262" y="91321"/>
                          <a:pt x="12844" y="89178"/>
                          <a:pt x="7645" y="86320"/>
                        </a:cubicBezTo>
                        <a:lnTo>
                          <a:pt x="7645" y="102155"/>
                        </a:lnTo>
                        <a:cubicBezTo>
                          <a:pt x="13896" y="104576"/>
                          <a:pt x="19968" y="106382"/>
                          <a:pt x="25862" y="107573"/>
                        </a:cubicBezTo>
                        <a:cubicBezTo>
                          <a:pt x="31756" y="108783"/>
                          <a:pt x="37490" y="109389"/>
                          <a:pt x="43067" y="109389"/>
                        </a:cubicBezTo>
                        <a:cubicBezTo>
                          <a:pt x="58148" y="109389"/>
                          <a:pt x="69409" y="105479"/>
                          <a:pt x="76851" y="97661"/>
                        </a:cubicBezTo>
                        <a:cubicBezTo>
                          <a:pt x="84292" y="89862"/>
                          <a:pt x="88013" y="78026"/>
                          <a:pt x="88013" y="62150"/>
                        </a:cubicBezTo>
                        <a:close/>
                      </a:path>
                    </a:pathLst>
                  </a:custGeom>
                  <a:solidFill>
                    <a:srgbClr val="000000"/>
                  </a:solidFill>
                  <a:ln w="1905" cap="flat">
                    <a:noFill/>
                    <a:prstDash val="solid"/>
                    <a:round/>
                  </a:ln>
                </p:spPr>
                <p:txBody>
                  <a:bodyPr rtlCol="0" anchor="ctr"/>
                  <a:lstStyle/>
                  <a:p>
                    <a:endParaRPr lang="en-US"/>
                  </a:p>
                </p:txBody>
              </p:sp>
              <p:sp>
                <p:nvSpPr>
                  <p:cNvPr id="279" name="Freeform: Shape 278">
                    <a:extLst>
                      <a:ext uri="{FF2B5EF4-FFF2-40B4-BE49-F238E27FC236}">
                        <a16:creationId xmlns:a16="http://schemas.microsoft.com/office/drawing/2014/main" id="{4D7EEAF0-6041-4DD3-824F-E3F29C4C8461}"/>
                      </a:ext>
                    </a:extLst>
                  </p:cNvPr>
                  <p:cNvSpPr/>
                  <p:nvPr/>
                </p:nvSpPr>
                <p:spPr>
                  <a:xfrm rot="-5400000" flipV="1">
                    <a:off x="4385696" y="1257810"/>
                    <a:ext cx="65008" cy="133766"/>
                  </a:xfrm>
                  <a:custGeom>
                    <a:avLst/>
                    <a:gdLst>
                      <a:gd name="connsiteX0" fmla="*/ 29770 w 65008"/>
                      <a:gd name="connsiteY0" fmla="*/ 133754 h 133766"/>
                      <a:gd name="connsiteX1" fmla="*/ 29770 w 65008"/>
                      <a:gd name="connsiteY1" fmla="*/ 104167 h 133766"/>
                      <a:gd name="connsiteX2" fmla="*/ 65012 w 65008"/>
                      <a:gd name="connsiteY2" fmla="*/ 104167 h 133766"/>
                      <a:gd name="connsiteX3" fmla="*/ 65012 w 65008"/>
                      <a:gd name="connsiteY3" fmla="*/ 90861 h 133766"/>
                      <a:gd name="connsiteX4" fmla="*/ 29770 w 65008"/>
                      <a:gd name="connsiteY4" fmla="*/ 90861 h 133766"/>
                      <a:gd name="connsiteX5" fmla="*/ 29770 w 65008"/>
                      <a:gd name="connsiteY5" fmla="*/ 34307 h 133766"/>
                      <a:gd name="connsiteX6" fmla="*/ 33252 w 65008"/>
                      <a:gd name="connsiteY6" fmla="*/ 17935 h 133766"/>
                      <a:gd name="connsiteX7" fmla="*/ 47451 w 65008"/>
                      <a:gd name="connsiteY7" fmla="*/ 14304 h 133766"/>
                      <a:gd name="connsiteX8" fmla="*/ 65012 w 65008"/>
                      <a:gd name="connsiteY8" fmla="*/ 14304 h 133766"/>
                      <a:gd name="connsiteX9" fmla="*/ 65012 w 65008"/>
                      <a:gd name="connsiteY9" fmla="*/ -13 h 133766"/>
                      <a:gd name="connsiteX10" fmla="*/ 47451 w 65008"/>
                      <a:gd name="connsiteY10" fmla="*/ -13 h 133766"/>
                      <a:gd name="connsiteX11" fmla="*/ 20096 w 65008"/>
                      <a:gd name="connsiteY11" fmla="*/ 7369 h 133766"/>
                      <a:gd name="connsiteX12" fmla="*/ 12565 w 65008"/>
                      <a:gd name="connsiteY12" fmla="*/ 34307 h 133766"/>
                      <a:gd name="connsiteX13" fmla="*/ 12565 w 65008"/>
                      <a:gd name="connsiteY13" fmla="*/ 90861 h 133766"/>
                      <a:gd name="connsiteX14" fmla="*/ 4 w 65008"/>
                      <a:gd name="connsiteY14" fmla="*/ 90861 h 133766"/>
                      <a:gd name="connsiteX15" fmla="*/ 4 w 65008"/>
                      <a:gd name="connsiteY15" fmla="*/ 104167 h 133766"/>
                      <a:gd name="connsiteX16" fmla="*/ 12565 w 65008"/>
                      <a:gd name="connsiteY16" fmla="*/ 104167 h 133766"/>
                      <a:gd name="connsiteX17" fmla="*/ 12565 w 65008"/>
                      <a:gd name="connsiteY17" fmla="*/ 133754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29770" y="133754"/>
                        </a:moveTo>
                        <a:lnTo>
                          <a:pt x="29770" y="104167"/>
                        </a:lnTo>
                        <a:lnTo>
                          <a:pt x="65012" y="104167"/>
                        </a:lnTo>
                        <a:lnTo>
                          <a:pt x="65012" y="90861"/>
                        </a:lnTo>
                        <a:lnTo>
                          <a:pt x="29770" y="90861"/>
                        </a:lnTo>
                        <a:lnTo>
                          <a:pt x="29770" y="34307"/>
                        </a:lnTo>
                        <a:cubicBezTo>
                          <a:pt x="29770" y="25813"/>
                          <a:pt x="30931" y="20356"/>
                          <a:pt x="33252" y="17935"/>
                        </a:cubicBezTo>
                        <a:cubicBezTo>
                          <a:pt x="35574" y="15515"/>
                          <a:pt x="40307" y="14304"/>
                          <a:pt x="47451" y="14304"/>
                        </a:cubicBezTo>
                        <a:lnTo>
                          <a:pt x="65012" y="14304"/>
                        </a:lnTo>
                        <a:lnTo>
                          <a:pt x="65012" y="-13"/>
                        </a:lnTo>
                        <a:lnTo>
                          <a:pt x="47451" y="-13"/>
                        </a:lnTo>
                        <a:cubicBezTo>
                          <a:pt x="34235" y="-13"/>
                          <a:pt x="25116" y="2447"/>
                          <a:pt x="20096" y="7369"/>
                        </a:cubicBezTo>
                        <a:cubicBezTo>
                          <a:pt x="15076" y="12310"/>
                          <a:pt x="12565" y="21289"/>
                          <a:pt x="12565" y="34307"/>
                        </a:cubicBezTo>
                        <a:lnTo>
                          <a:pt x="12565" y="90861"/>
                        </a:lnTo>
                        <a:lnTo>
                          <a:pt x="4" y="90861"/>
                        </a:lnTo>
                        <a:lnTo>
                          <a:pt x="4" y="104167"/>
                        </a:lnTo>
                        <a:lnTo>
                          <a:pt x="12565" y="104167"/>
                        </a:lnTo>
                        <a:lnTo>
                          <a:pt x="12565" y="133754"/>
                        </a:lnTo>
                        <a:close/>
                      </a:path>
                    </a:pathLst>
                  </a:custGeom>
                  <a:solidFill>
                    <a:srgbClr val="000000"/>
                  </a:solidFill>
                  <a:ln w="1905" cap="flat">
                    <a:noFill/>
                    <a:prstDash val="solid"/>
                    <a:round/>
                  </a:ln>
                </p:spPr>
                <p:txBody>
                  <a:bodyPr rtlCol="0" anchor="ctr"/>
                  <a:lstStyle/>
                  <a:p>
                    <a:endParaRPr lang="en-US"/>
                  </a:p>
                </p:txBody>
              </p:sp>
              <p:sp>
                <p:nvSpPr>
                  <p:cNvPr id="280" name="Freeform: Shape 279">
                    <a:extLst>
                      <a:ext uri="{FF2B5EF4-FFF2-40B4-BE49-F238E27FC236}">
                        <a16:creationId xmlns:a16="http://schemas.microsoft.com/office/drawing/2014/main" id="{46174623-441B-400E-AF87-54B9FA546F41}"/>
                      </a:ext>
                    </a:extLst>
                  </p:cNvPr>
                  <p:cNvSpPr/>
                  <p:nvPr/>
                </p:nvSpPr>
                <p:spPr>
                  <a:xfrm rot="-5400000" flipV="1">
                    <a:off x="4404151" y="1188742"/>
                    <a:ext cx="17115" cy="144750"/>
                  </a:xfrm>
                  <a:custGeom>
                    <a:avLst/>
                    <a:gdLst>
                      <a:gd name="connsiteX0" fmla="*/ 10 w 17115"/>
                      <a:gd name="connsiteY0" fmla="*/ 104160 h 144750"/>
                      <a:gd name="connsiteX1" fmla="*/ 17125 w 17115"/>
                      <a:gd name="connsiteY1" fmla="*/ 104160 h 144750"/>
                      <a:gd name="connsiteX2" fmla="*/ 17125 w 17115"/>
                      <a:gd name="connsiteY2" fmla="*/ -19 h 144750"/>
                      <a:gd name="connsiteX3" fmla="*/ 10 w 17115"/>
                      <a:gd name="connsiteY3" fmla="*/ -19 h 144750"/>
                      <a:gd name="connsiteX4" fmla="*/ 10 w 17115"/>
                      <a:gd name="connsiteY4" fmla="*/ 144731 h 144750"/>
                      <a:gd name="connsiteX5" fmla="*/ 17125 w 17115"/>
                      <a:gd name="connsiteY5" fmla="*/ 144731 h 144750"/>
                      <a:gd name="connsiteX6" fmla="*/ 17125 w 17115"/>
                      <a:gd name="connsiteY6" fmla="*/ 123032 h 144750"/>
                      <a:gd name="connsiteX7" fmla="*/ 10 w 17115"/>
                      <a:gd name="connsiteY7" fmla="*/ 123032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15" h="144750">
                        <a:moveTo>
                          <a:pt x="10" y="104160"/>
                        </a:moveTo>
                        <a:lnTo>
                          <a:pt x="17125" y="104160"/>
                        </a:lnTo>
                        <a:lnTo>
                          <a:pt x="17125" y="-19"/>
                        </a:lnTo>
                        <a:lnTo>
                          <a:pt x="10" y="-19"/>
                        </a:lnTo>
                        <a:close/>
                        <a:moveTo>
                          <a:pt x="10" y="144731"/>
                        </a:moveTo>
                        <a:lnTo>
                          <a:pt x="17125" y="144731"/>
                        </a:lnTo>
                        <a:lnTo>
                          <a:pt x="17125" y="123032"/>
                        </a:lnTo>
                        <a:lnTo>
                          <a:pt x="10" y="123032"/>
                        </a:lnTo>
                        <a:close/>
                      </a:path>
                    </a:pathLst>
                  </a:custGeom>
                  <a:solidFill>
                    <a:srgbClr val="000000"/>
                  </a:solidFill>
                  <a:ln w="1905" cap="flat">
                    <a:noFill/>
                    <a:prstDash val="solid"/>
                    <a:round/>
                  </a:ln>
                </p:spPr>
                <p:txBody>
                  <a:bodyPr rtlCol="0" anchor="ctr"/>
                  <a:lstStyle/>
                  <a:p>
                    <a:endParaRPr lang="en-US"/>
                  </a:p>
                </p:txBody>
              </p:sp>
              <p:sp>
                <p:nvSpPr>
                  <p:cNvPr id="281" name="Freeform: Shape 280">
                    <a:extLst>
                      <a:ext uri="{FF2B5EF4-FFF2-40B4-BE49-F238E27FC236}">
                        <a16:creationId xmlns:a16="http://schemas.microsoft.com/office/drawing/2014/main" id="{188D2194-0B2C-4505-9F4C-24A17AD936E7}"/>
                      </a:ext>
                    </a:extLst>
                  </p:cNvPr>
                  <p:cNvSpPr/>
                  <p:nvPr/>
                </p:nvSpPr>
                <p:spPr>
                  <a:xfrm rot="-5400000" flipV="1">
                    <a:off x="4385280" y="1121677"/>
                    <a:ext cx="95637" cy="109388"/>
                  </a:xfrm>
                  <a:custGeom>
                    <a:avLst/>
                    <a:gdLst>
                      <a:gd name="connsiteX0" fmla="*/ 47798 w 95637"/>
                      <a:gd name="connsiteY0" fmla="*/ 94880 h 109388"/>
                      <a:gd name="connsiteX1" fmla="*/ 26039 w 95637"/>
                      <a:gd name="connsiteY1" fmla="*/ 84134 h 109388"/>
                      <a:gd name="connsiteX2" fmla="*/ 18032 w 95637"/>
                      <a:gd name="connsiteY2" fmla="*/ 54696 h 109388"/>
                      <a:gd name="connsiteX3" fmla="*/ 25979 w 95637"/>
                      <a:gd name="connsiteY3" fmla="*/ 25258 h 109388"/>
                      <a:gd name="connsiteX4" fmla="*/ 47798 w 95637"/>
                      <a:gd name="connsiteY4" fmla="*/ 14512 h 109388"/>
                      <a:gd name="connsiteX5" fmla="*/ 69467 w 95637"/>
                      <a:gd name="connsiteY5" fmla="*/ 25288 h 109388"/>
                      <a:gd name="connsiteX6" fmla="*/ 77474 w 95637"/>
                      <a:gd name="connsiteY6" fmla="*/ 54696 h 109388"/>
                      <a:gd name="connsiteX7" fmla="*/ 69467 w 95637"/>
                      <a:gd name="connsiteY7" fmla="*/ 84045 h 109388"/>
                      <a:gd name="connsiteX8" fmla="*/ 47798 w 95637"/>
                      <a:gd name="connsiteY8" fmla="*/ 94880 h 109388"/>
                      <a:gd name="connsiteX9" fmla="*/ 47798 w 95637"/>
                      <a:gd name="connsiteY9" fmla="*/ 109376 h 109388"/>
                      <a:gd name="connsiteX10" fmla="*/ 82862 w 95637"/>
                      <a:gd name="connsiteY10" fmla="*/ 94850 h 109388"/>
                      <a:gd name="connsiteX11" fmla="*/ 95631 w 95637"/>
                      <a:gd name="connsiteY11" fmla="*/ 54696 h 109388"/>
                      <a:gd name="connsiteX12" fmla="*/ 82862 w 95637"/>
                      <a:gd name="connsiteY12" fmla="*/ 14542 h 109388"/>
                      <a:gd name="connsiteX13" fmla="*/ 47798 w 95637"/>
                      <a:gd name="connsiteY13" fmla="*/ -13 h 109388"/>
                      <a:gd name="connsiteX14" fmla="*/ 12674 w 95637"/>
                      <a:gd name="connsiteY14" fmla="*/ 14542 h 109388"/>
                      <a:gd name="connsiteX15" fmla="*/ -6 w 95637"/>
                      <a:gd name="connsiteY15" fmla="*/ 54696 h 109388"/>
                      <a:gd name="connsiteX16" fmla="*/ 12674 w 95637"/>
                      <a:gd name="connsiteY16" fmla="*/ 94850 h 109388"/>
                      <a:gd name="connsiteX17" fmla="*/ 47798 w 95637"/>
                      <a:gd name="connsiteY17" fmla="*/ 109376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637" h="109388">
                        <a:moveTo>
                          <a:pt x="47798" y="94880"/>
                        </a:moveTo>
                        <a:cubicBezTo>
                          <a:pt x="38630" y="94880"/>
                          <a:pt x="31377" y="91298"/>
                          <a:pt x="26039" y="84134"/>
                        </a:cubicBezTo>
                        <a:cubicBezTo>
                          <a:pt x="20701" y="76971"/>
                          <a:pt x="18032" y="67158"/>
                          <a:pt x="18032" y="54696"/>
                        </a:cubicBezTo>
                        <a:cubicBezTo>
                          <a:pt x="18032" y="42234"/>
                          <a:pt x="20681" y="32422"/>
                          <a:pt x="25979" y="25258"/>
                        </a:cubicBezTo>
                        <a:cubicBezTo>
                          <a:pt x="31298" y="18094"/>
                          <a:pt x="38570" y="14512"/>
                          <a:pt x="47798" y="14512"/>
                        </a:cubicBezTo>
                        <a:cubicBezTo>
                          <a:pt x="56926" y="14512"/>
                          <a:pt x="64149" y="18104"/>
                          <a:pt x="69467" y="25288"/>
                        </a:cubicBezTo>
                        <a:cubicBezTo>
                          <a:pt x="74805" y="32491"/>
                          <a:pt x="77474" y="42294"/>
                          <a:pt x="77474" y="54696"/>
                        </a:cubicBezTo>
                        <a:cubicBezTo>
                          <a:pt x="77474" y="67039"/>
                          <a:pt x="74805" y="76822"/>
                          <a:pt x="69467" y="84045"/>
                        </a:cubicBezTo>
                        <a:cubicBezTo>
                          <a:pt x="64149" y="91268"/>
                          <a:pt x="56926" y="94880"/>
                          <a:pt x="47798" y="94880"/>
                        </a:cubicBezTo>
                        <a:close/>
                        <a:moveTo>
                          <a:pt x="47798" y="109376"/>
                        </a:moveTo>
                        <a:cubicBezTo>
                          <a:pt x="62681" y="109376"/>
                          <a:pt x="74368" y="104534"/>
                          <a:pt x="82862" y="94850"/>
                        </a:cubicBezTo>
                        <a:cubicBezTo>
                          <a:pt x="91375" y="85186"/>
                          <a:pt x="95631" y="71801"/>
                          <a:pt x="95631" y="54696"/>
                        </a:cubicBezTo>
                        <a:cubicBezTo>
                          <a:pt x="95631" y="37650"/>
                          <a:pt x="91375" y="24266"/>
                          <a:pt x="82862" y="14542"/>
                        </a:cubicBezTo>
                        <a:cubicBezTo>
                          <a:pt x="74368" y="4839"/>
                          <a:pt x="62681" y="-13"/>
                          <a:pt x="47798" y="-13"/>
                        </a:cubicBezTo>
                        <a:cubicBezTo>
                          <a:pt x="32855" y="-13"/>
                          <a:pt x="21148" y="4839"/>
                          <a:pt x="12674" y="14542"/>
                        </a:cubicBezTo>
                        <a:cubicBezTo>
                          <a:pt x="4221" y="24266"/>
                          <a:pt x="-6" y="37650"/>
                          <a:pt x="-6" y="54696"/>
                        </a:cubicBezTo>
                        <a:cubicBezTo>
                          <a:pt x="-6" y="71801"/>
                          <a:pt x="4221" y="85186"/>
                          <a:pt x="12674" y="94850"/>
                        </a:cubicBezTo>
                        <a:cubicBezTo>
                          <a:pt x="21148" y="104534"/>
                          <a:pt x="32855" y="109376"/>
                          <a:pt x="47798" y="109376"/>
                        </a:cubicBezTo>
                        <a:close/>
                      </a:path>
                    </a:pathLst>
                  </a:custGeom>
                  <a:solidFill>
                    <a:srgbClr val="000000"/>
                  </a:solidFill>
                  <a:ln w="1905" cap="flat">
                    <a:noFill/>
                    <a:prstDash val="solid"/>
                    <a:round/>
                  </a:ln>
                </p:spPr>
                <p:txBody>
                  <a:bodyPr rtlCol="0" anchor="ctr"/>
                  <a:lstStyle/>
                  <a:p>
                    <a:endParaRPr lang="en-US"/>
                  </a:p>
                </p:txBody>
              </p:sp>
              <p:sp>
                <p:nvSpPr>
                  <p:cNvPr id="282" name="Freeform: Shape 281">
                    <a:extLst>
                      <a:ext uri="{FF2B5EF4-FFF2-40B4-BE49-F238E27FC236}">
                        <a16:creationId xmlns:a16="http://schemas.microsoft.com/office/drawing/2014/main" id="{B19B860E-1A6B-458C-9E26-8206BC7C6E40}"/>
                      </a:ext>
                    </a:extLst>
                  </p:cNvPr>
                  <p:cNvSpPr/>
                  <p:nvPr/>
                </p:nvSpPr>
                <p:spPr>
                  <a:xfrm rot="-5400000" flipV="1">
                    <a:off x="4388107" y="1003875"/>
                    <a:ext cx="87272" cy="106680"/>
                  </a:xfrm>
                  <a:custGeom>
                    <a:avLst/>
                    <a:gdLst>
                      <a:gd name="connsiteX0" fmla="*/ 87265 w 87272"/>
                      <a:gd name="connsiteY0" fmla="*/ 62875 h 106680"/>
                      <a:gd name="connsiteX1" fmla="*/ 87265 w 87272"/>
                      <a:gd name="connsiteY1" fmla="*/ -20 h 106680"/>
                      <a:gd name="connsiteX2" fmla="*/ 70150 w 87272"/>
                      <a:gd name="connsiteY2" fmla="*/ -20 h 106680"/>
                      <a:gd name="connsiteX3" fmla="*/ 70150 w 87272"/>
                      <a:gd name="connsiteY3" fmla="*/ 62309 h 106680"/>
                      <a:gd name="connsiteX4" fmla="*/ 64376 w 87272"/>
                      <a:gd name="connsiteY4" fmla="*/ 84425 h 106680"/>
                      <a:gd name="connsiteX5" fmla="*/ 47082 w 87272"/>
                      <a:gd name="connsiteY5" fmla="*/ 91777 h 106680"/>
                      <a:gd name="connsiteX6" fmla="*/ 25204 w 87272"/>
                      <a:gd name="connsiteY6" fmla="*/ 82937 h 106680"/>
                      <a:gd name="connsiteX7" fmla="*/ 17197 w 87272"/>
                      <a:gd name="connsiteY7" fmla="*/ 58856 h 106680"/>
                      <a:gd name="connsiteX8" fmla="*/ 17197 w 87272"/>
                      <a:gd name="connsiteY8" fmla="*/ -20 h 106680"/>
                      <a:gd name="connsiteX9" fmla="*/ -7 w 87272"/>
                      <a:gd name="connsiteY9" fmla="*/ -20 h 106680"/>
                      <a:gd name="connsiteX10" fmla="*/ -7 w 87272"/>
                      <a:gd name="connsiteY10" fmla="*/ 104160 h 106680"/>
                      <a:gd name="connsiteX11" fmla="*/ 17197 w 87272"/>
                      <a:gd name="connsiteY11" fmla="*/ 104160 h 106680"/>
                      <a:gd name="connsiteX12" fmla="*/ 17197 w 87272"/>
                      <a:gd name="connsiteY12" fmla="*/ 87967 h 106680"/>
                      <a:gd name="connsiteX13" fmla="*/ 31663 w 87272"/>
                      <a:gd name="connsiteY13" fmla="*/ 102016 h 106680"/>
                      <a:gd name="connsiteX14" fmla="*/ 50892 w 87272"/>
                      <a:gd name="connsiteY14" fmla="*/ 106660 h 106680"/>
                      <a:gd name="connsiteX15" fmla="*/ 78038 w 87272"/>
                      <a:gd name="connsiteY15" fmla="*/ 95557 h 106680"/>
                      <a:gd name="connsiteX16" fmla="*/ 87265 w 87272"/>
                      <a:gd name="connsiteY16" fmla="*/ 62875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06680">
                        <a:moveTo>
                          <a:pt x="87265" y="62875"/>
                        </a:moveTo>
                        <a:lnTo>
                          <a:pt x="87265" y="-20"/>
                        </a:lnTo>
                        <a:lnTo>
                          <a:pt x="70150" y="-20"/>
                        </a:lnTo>
                        <a:lnTo>
                          <a:pt x="70150" y="62309"/>
                        </a:lnTo>
                        <a:cubicBezTo>
                          <a:pt x="70150" y="72171"/>
                          <a:pt x="68225" y="79543"/>
                          <a:pt x="64376" y="84425"/>
                        </a:cubicBezTo>
                        <a:cubicBezTo>
                          <a:pt x="60526" y="89326"/>
                          <a:pt x="54761" y="91777"/>
                          <a:pt x="47082" y="91777"/>
                        </a:cubicBezTo>
                        <a:cubicBezTo>
                          <a:pt x="37835" y="91777"/>
                          <a:pt x="30542" y="88830"/>
                          <a:pt x="25204" y="82937"/>
                        </a:cubicBezTo>
                        <a:cubicBezTo>
                          <a:pt x="19866" y="77063"/>
                          <a:pt x="17197" y="69036"/>
                          <a:pt x="17197" y="58856"/>
                        </a:cubicBezTo>
                        <a:lnTo>
                          <a:pt x="17197" y="-20"/>
                        </a:lnTo>
                        <a:lnTo>
                          <a:pt x="-7" y="-20"/>
                        </a:lnTo>
                        <a:lnTo>
                          <a:pt x="-7" y="104160"/>
                        </a:lnTo>
                        <a:lnTo>
                          <a:pt x="17197" y="104160"/>
                        </a:lnTo>
                        <a:lnTo>
                          <a:pt x="17197" y="87967"/>
                        </a:lnTo>
                        <a:cubicBezTo>
                          <a:pt x="21305" y="94238"/>
                          <a:pt x="26127" y="98921"/>
                          <a:pt x="31663" y="102016"/>
                        </a:cubicBezTo>
                        <a:cubicBezTo>
                          <a:pt x="37220" y="105112"/>
                          <a:pt x="43629" y="106660"/>
                          <a:pt x="50892" y="106660"/>
                        </a:cubicBezTo>
                        <a:cubicBezTo>
                          <a:pt x="62858" y="106660"/>
                          <a:pt x="71906" y="102959"/>
                          <a:pt x="78038" y="95557"/>
                        </a:cubicBezTo>
                        <a:cubicBezTo>
                          <a:pt x="84190" y="88156"/>
                          <a:pt x="87265" y="77261"/>
                          <a:pt x="87265" y="62875"/>
                        </a:cubicBezTo>
                        <a:close/>
                      </a:path>
                    </a:pathLst>
                  </a:custGeom>
                  <a:solidFill>
                    <a:srgbClr val="000000"/>
                  </a:solidFill>
                  <a:ln w="1905" cap="flat">
                    <a:noFill/>
                    <a:prstDash val="solid"/>
                    <a:round/>
                  </a:ln>
                </p:spPr>
                <p:txBody>
                  <a:bodyPr rtlCol="0" anchor="ctr"/>
                  <a:lstStyle/>
                  <a:p>
                    <a:endParaRPr lang="en-US"/>
                  </a:p>
                </p:txBody>
              </p:sp>
            </p:grpSp>
          </p:grpSp>
          <p:sp>
            <p:nvSpPr>
              <p:cNvPr id="283" name="Freeform: Shape 282">
                <a:extLst>
                  <a:ext uri="{FF2B5EF4-FFF2-40B4-BE49-F238E27FC236}">
                    <a16:creationId xmlns:a16="http://schemas.microsoft.com/office/drawing/2014/main" id="{26E8932C-21FD-4242-BB13-3DACAE373C76}"/>
                  </a:ext>
                </a:extLst>
              </p:cNvPr>
              <p:cNvSpPr/>
              <p:nvPr/>
            </p:nvSpPr>
            <p:spPr>
              <a:xfrm>
                <a:off x="5196840" y="1016714"/>
                <a:ext cx="6830569" cy="857105"/>
              </a:xfrm>
              <a:custGeom>
                <a:avLst/>
                <a:gdLst>
                  <a:gd name="connsiteX0" fmla="*/ 0 w 7014209"/>
                  <a:gd name="connsiteY0" fmla="*/ 0 h 857105"/>
                  <a:gd name="connsiteX1" fmla="*/ 204917 w 7014209"/>
                  <a:gd name="connsiteY1" fmla="*/ 74361 h 857105"/>
                  <a:gd name="connsiteX2" fmla="*/ 409834 w 7014209"/>
                  <a:gd name="connsiteY2" fmla="*/ 142614 h 857105"/>
                  <a:gd name="connsiteX3" fmla="*/ 614751 w 7014209"/>
                  <a:gd name="connsiteY3" fmla="*/ 205260 h 857105"/>
                  <a:gd name="connsiteX4" fmla="*/ 819664 w 7014209"/>
                  <a:gd name="connsiteY4" fmla="*/ 262760 h 857105"/>
                  <a:gd name="connsiteX5" fmla="*/ 1024585 w 7014209"/>
                  <a:gd name="connsiteY5" fmla="*/ 315537 h 857105"/>
                  <a:gd name="connsiteX6" fmla="*/ 1229506 w 7014209"/>
                  <a:gd name="connsiteY6" fmla="*/ 363979 h 857105"/>
                  <a:gd name="connsiteX7" fmla="*/ 1434427 w 7014209"/>
                  <a:gd name="connsiteY7" fmla="*/ 408442 h 857105"/>
                  <a:gd name="connsiteX8" fmla="*/ 1639329 w 7014209"/>
                  <a:gd name="connsiteY8" fmla="*/ 449250 h 857105"/>
                  <a:gd name="connsiteX9" fmla="*/ 1912563 w 7014209"/>
                  <a:gd name="connsiteY9" fmla="*/ 498499 h 857105"/>
                  <a:gd name="connsiteX10" fmla="*/ 2185778 w 7014209"/>
                  <a:gd name="connsiteY10" fmla="*/ 542426 h 857105"/>
                  <a:gd name="connsiteX11" fmla="*/ 2459012 w 7014209"/>
                  <a:gd name="connsiteY11" fmla="*/ 581612 h 857105"/>
                  <a:gd name="connsiteX12" fmla="*/ 2732227 w 7014209"/>
                  <a:gd name="connsiteY12" fmla="*/ 616565 h 857105"/>
                  <a:gd name="connsiteX13" fmla="*/ 3005442 w 7014209"/>
                  <a:gd name="connsiteY13" fmla="*/ 647742 h 857105"/>
                  <a:gd name="connsiteX14" fmla="*/ 3346971 w 7014209"/>
                  <a:gd name="connsiteY14" fmla="*/ 682022 h 857105"/>
                  <a:gd name="connsiteX15" fmla="*/ 3688499 w 7014209"/>
                  <a:gd name="connsiteY15" fmla="*/ 711740 h 857105"/>
                  <a:gd name="connsiteX16" fmla="*/ 4030028 w 7014209"/>
                  <a:gd name="connsiteY16" fmla="*/ 737502 h 857105"/>
                  <a:gd name="connsiteX17" fmla="*/ 4439870 w 7014209"/>
                  <a:gd name="connsiteY17" fmla="*/ 763930 h 857105"/>
                  <a:gd name="connsiteX18" fmla="*/ 4849711 w 7014209"/>
                  <a:gd name="connsiteY18" fmla="*/ 786194 h 857105"/>
                  <a:gd name="connsiteX19" fmla="*/ 5327847 w 7014209"/>
                  <a:gd name="connsiteY19" fmla="*/ 807775 h 857105"/>
                  <a:gd name="connsiteX20" fmla="*/ 5874296 w 7014209"/>
                  <a:gd name="connsiteY20" fmla="*/ 827694 h 857105"/>
                  <a:gd name="connsiteX21" fmla="*/ 6489040 w 7014209"/>
                  <a:gd name="connsiteY21" fmla="*/ 845281 h 857105"/>
                  <a:gd name="connsiteX22" fmla="*/ 7014210 w 7014209"/>
                  <a:gd name="connsiteY22" fmla="*/ 857105 h 857105"/>
                  <a:gd name="connsiteX23" fmla="*/ 7014210 w 7014209"/>
                  <a:gd name="connsiteY23" fmla="*/ 857105 h 857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14209" h="857105">
                    <a:moveTo>
                      <a:pt x="0" y="0"/>
                    </a:moveTo>
                    <a:lnTo>
                      <a:pt x="204917" y="74361"/>
                    </a:lnTo>
                    <a:lnTo>
                      <a:pt x="409834" y="142614"/>
                    </a:lnTo>
                    <a:lnTo>
                      <a:pt x="614751" y="205260"/>
                    </a:lnTo>
                    <a:lnTo>
                      <a:pt x="819664" y="262760"/>
                    </a:lnTo>
                    <a:lnTo>
                      <a:pt x="1024585" y="315537"/>
                    </a:lnTo>
                    <a:lnTo>
                      <a:pt x="1229506" y="363979"/>
                    </a:lnTo>
                    <a:lnTo>
                      <a:pt x="1434427" y="408442"/>
                    </a:lnTo>
                    <a:lnTo>
                      <a:pt x="1639329" y="449250"/>
                    </a:lnTo>
                    <a:lnTo>
                      <a:pt x="1912563" y="498499"/>
                    </a:lnTo>
                    <a:lnTo>
                      <a:pt x="2185778" y="542426"/>
                    </a:lnTo>
                    <a:lnTo>
                      <a:pt x="2459012" y="581612"/>
                    </a:lnTo>
                    <a:lnTo>
                      <a:pt x="2732227" y="616565"/>
                    </a:lnTo>
                    <a:lnTo>
                      <a:pt x="3005442" y="647742"/>
                    </a:lnTo>
                    <a:lnTo>
                      <a:pt x="3346971" y="682022"/>
                    </a:lnTo>
                    <a:lnTo>
                      <a:pt x="3688499" y="711740"/>
                    </a:lnTo>
                    <a:lnTo>
                      <a:pt x="4030028" y="737502"/>
                    </a:lnTo>
                    <a:lnTo>
                      <a:pt x="4439870" y="763930"/>
                    </a:lnTo>
                    <a:lnTo>
                      <a:pt x="4849711" y="786194"/>
                    </a:lnTo>
                    <a:lnTo>
                      <a:pt x="5327847" y="807775"/>
                    </a:lnTo>
                    <a:lnTo>
                      <a:pt x="5874296" y="827694"/>
                    </a:lnTo>
                    <a:lnTo>
                      <a:pt x="6489040" y="845281"/>
                    </a:lnTo>
                    <a:lnTo>
                      <a:pt x="7014210" y="857105"/>
                    </a:lnTo>
                    <a:lnTo>
                      <a:pt x="7014210" y="857105"/>
                    </a:lnTo>
                  </a:path>
                </a:pathLst>
              </a:custGeom>
              <a:noFill/>
              <a:ln w="28575" cap="sq">
                <a:solidFill>
                  <a:srgbClr val="FF0000"/>
                </a:solidFill>
                <a:prstDash val="solid"/>
                <a:round/>
              </a:ln>
            </p:spPr>
            <p:txBody>
              <a:bodyPr rtlCol="0" anchor="ctr"/>
              <a:lstStyle/>
              <a:p>
                <a:endParaRPr lang="en-US"/>
              </a:p>
            </p:txBody>
          </p:sp>
          <p:sp>
            <p:nvSpPr>
              <p:cNvPr id="284" name="Freeform: Shape 283">
                <a:extLst>
                  <a:ext uri="{FF2B5EF4-FFF2-40B4-BE49-F238E27FC236}">
                    <a16:creationId xmlns:a16="http://schemas.microsoft.com/office/drawing/2014/main" id="{1DDBBD3A-86D5-4020-9B29-22824F845A99}"/>
                  </a:ext>
                </a:extLst>
              </p:cNvPr>
              <p:cNvSpPr/>
              <p:nvPr/>
            </p:nvSpPr>
            <p:spPr>
              <a:xfrm>
                <a:off x="5196840" y="1016714"/>
                <a:ext cx="19050" cy="1810512"/>
              </a:xfrm>
              <a:custGeom>
                <a:avLst/>
                <a:gdLst>
                  <a:gd name="connsiteX0" fmla="*/ 0 w 19050"/>
                  <a:gd name="connsiteY0" fmla="*/ 1810512 h 1810512"/>
                  <a:gd name="connsiteX1" fmla="*/ 0 w 19050"/>
                  <a:gd name="connsiteY1" fmla="*/ 0 h 1810512"/>
                </a:gdLst>
                <a:ahLst/>
                <a:cxnLst>
                  <a:cxn ang="0">
                    <a:pos x="connsiteX0" y="connsiteY0"/>
                  </a:cxn>
                  <a:cxn ang="0">
                    <a:pos x="connsiteX1" y="connsiteY1"/>
                  </a:cxn>
                </a:cxnLst>
                <a:rect l="l" t="t" r="r" b="b"/>
                <a:pathLst>
                  <a:path w="19050" h="1810512">
                    <a:moveTo>
                      <a:pt x="0" y="1810512"/>
                    </a:moveTo>
                    <a:lnTo>
                      <a:pt x="0" y="0"/>
                    </a:lnTo>
                  </a:path>
                </a:pathLst>
              </a:custGeom>
              <a:noFill/>
              <a:ln w="15240" cap="sq">
                <a:solidFill>
                  <a:srgbClr val="000000"/>
                </a:solid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2118B7CE-1423-4C2B-822E-EC54C5900816}"/>
                  </a:ext>
                </a:extLst>
              </p:cNvPr>
              <p:cNvSpPr/>
              <p:nvPr/>
            </p:nvSpPr>
            <p:spPr>
              <a:xfrm>
                <a:off x="12027407" y="1016714"/>
                <a:ext cx="19050" cy="1810512"/>
              </a:xfrm>
              <a:custGeom>
                <a:avLst/>
                <a:gdLst>
                  <a:gd name="connsiteX0" fmla="*/ 0 w 19050"/>
                  <a:gd name="connsiteY0" fmla="*/ 1810512 h 1810512"/>
                  <a:gd name="connsiteX1" fmla="*/ 0 w 19050"/>
                  <a:gd name="connsiteY1" fmla="*/ 0 h 1810512"/>
                </a:gdLst>
                <a:ahLst/>
                <a:cxnLst>
                  <a:cxn ang="0">
                    <a:pos x="connsiteX0" y="connsiteY0"/>
                  </a:cxn>
                  <a:cxn ang="0">
                    <a:pos x="connsiteX1" y="connsiteY1"/>
                  </a:cxn>
                </a:cxnLst>
                <a:rect l="l" t="t" r="r" b="b"/>
                <a:pathLst>
                  <a:path w="19050" h="1810512">
                    <a:moveTo>
                      <a:pt x="0" y="1810512"/>
                    </a:moveTo>
                    <a:lnTo>
                      <a:pt x="0" y="0"/>
                    </a:lnTo>
                  </a:path>
                </a:pathLst>
              </a:custGeom>
              <a:noFill/>
              <a:ln w="15240" cap="sq">
                <a:solidFill>
                  <a:srgbClr val="000000"/>
                </a:solid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C55A7F9A-1F10-4129-B0D4-1E81B5ADF5DE}"/>
                  </a:ext>
                </a:extLst>
              </p:cNvPr>
              <p:cNvSpPr/>
              <p:nvPr/>
            </p:nvSpPr>
            <p:spPr>
              <a:xfrm>
                <a:off x="5196840" y="2827226"/>
                <a:ext cx="6830567" cy="19050"/>
              </a:xfrm>
              <a:custGeom>
                <a:avLst/>
                <a:gdLst>
                  <a:gd name="connsiteX0" fmla="*/ 0 w 6830567"/>
                  <a:gd name="connsiteY0" fmla="*/ 0 h 19050"/>
                  <a:gd name="connsiteX1" fmla="*/ 6830568 w 6830567"/>
                  <a:gd name="connsiteY1" fmla="*/ 0 h 19050"/>
                </a:gdLst>
                <a:ahLst/>
                <a:cxnLst>
                  <a:cxn ang="0">
                    <a:pos x="connsiteX0" y="connsiteY0"/>
                  </a:cxn>
                  <a:cxn ang="0">
                    <a:pos x="connsiteX1" y="connsiteY1"/>
                  </a:cxn>
                </a:cxnLst>
                <a:rect l="l" t="t" r="r" b="b"/>
                <a:pathLst>
                  <a:path w="6830567" h="19050">
                    <a:moveTo>
                      <a:pt x="0" y="0"/>
                    </a:moveTo>
                    <a:lnTo>
                      <a:pt x="6830568" y="0"/>
                    </a:lnTo>
                  </a:path>
                </a:pathLst>
              </a:custGeom>
              <a:noFill/>
              <a:ln w="15240" cap="sq">
                <a:solidFill>
                  <a:srgbClr val="000000"/>
                </a:solid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DBCB2954-DCE5-4141-B4AD-BC398713C787}"/>
                  </a:ext>
                </a:extLst>
              </p:cNvPr>
              <p:cNvSpPr/>
              <p:nvPr/>
            </p:nvSpPr>
            <p:spPr>
              <a:xfrm>
                <a:off x="5196840" y="1016714"/>
                <a:ext cx="6830567" cy="19050"/>
              </a:xfrm>
              <a:custGeom>
                <a:avLst/>
                <a:gdLst>
                  <a:gd name="connsiteX0" fmla="*/ 0 w 6830567"/>
                  <a:gd name="connsiteY0" fmla="*/ 0 h 19050"/>
                  <a:gd name="connsiteX1" fmla="*/ 6830568 w 6830567"/>
                  <a:gd name="connsiteY1" fmla="*/ 0 h 19050"/>
                </a:gdLst>
                <a:ahLst/>
                <a:cxnLst>
                  <a:cxn ang="0">
                    <a:pos x="connsiteX0" y="connsiteY0"/>
                  </a:cxn>
                  <a:cxn ang="0">
                    <a:pos x="connsiteX1" y="connsiteY1"/>
                  </a:cxn>
                </a:cxnLst>
                <a:rect l="l" t="t" r="r" b="b"/>
                <a:pathLst>
                  <a:path w="6830567" h="19050">
                    <a:moveTo>
                      <a:pt x="0" y="0"/>
                    </a:moveTo>
                    <a:lnTo>
                      <a:pt x="6830568" y="0"/>
                    </a:lnTo>
                  </a:path>
                </a:pathLst>
              </a:custGeom>
              <a:noFill/>
              <a:ln w="15240" cap="sq">
                <a:solidFill>
                  <a:srgbClr val="000000"/>
                </a:solidFill>
                <a:prstDash val="solid"/>
                <a:miter/>
              </a:ln>
            </p:spPr>
            <p:txBody>
              <a:bodyPr rtlCol="0" anchor="ctr"/>
              <a:lstStyle/>
              <a:p>
                <a:endParaRPr lang="en-US"/>
              </a:p>
            </p:txBody>
          </p:sp>
        </p:grpSp>
        <p:grpSp>
          <p:nvGrpSpPr>
            <p:cNvPr id="288" name="Graphic 75">
              <a:extLst>
                <a:ext uri="{FF2B5EF4-FFF2-40B4-BE49-F238E27FC236}">
                  <a16:creationId xmlns:a16="http://schemas.microsoft.com/office/drawing/2014/main" id="{0639942C-1A22-4BC0-97E3-1FB524BF6068}"/>
                </a:ext>
              </a:extLst>
            </p:cNvPr>
            <p:cNvGrpSpPr/>
            <p:nvPr/>
          </p:nvGrpSpPr>
          <p:grpSpPr>
            <a:xfrm>
              <a:off x="4340334" y="3690898"/>
              <a:ext cx="7731283" cy="2452871"/>
              <a:chOff x="4340334" y="3690898"/>
              <a:chExt cx="7731283" cy="2452871"/>
            </a:xfrm>
          </p:grpSpPr>
          <p:sp>
            <p:nvSpPr>
              <p:cNvPr id="289" name="Freeform: Shape 288">
                <a:extLst>
                  <a:ext uri="{FF2B5EF4-FFF2-40B4-BE49-F238E27FC236}">
                    <a16:creationId xmlns:a16="http://schemas.microsoft.com/office/drawing/2014/main" id="{517129F2-2FAD-4B3D-AAD6-5CE168CCD9BB}"/>
                  </a:ext>
                </a:extLst>
              </p:cNvPr>
              <p:cNvSpPr/>
              <p:nvPr/>
            </p:nvSpPr>
            <p:spPr>
              <a:xfrm>
                <a:off x="5196840" y="3759913"/>
                <a:ext cx="6830567" cy="1810512"/>
              </a:xfrm>
              <a:custGeom>
                <a:avLst/>
                <a:gdLst>
                  <a:gd name="connsiteX0" fmla="*/ 0 w 6830567"/>
                  <a:gd name="connsiteY0" fmla="*/ 1810512 h 1810512"/>
                  <a:gd name="connsiteX1" fmla="*/ 6830568 w 6830567"/>
                  <a:gd name="connsiteY1" fmla="*/ 1810512 h 1810512"/>
                  <a:gd name="connsiteX2" fmla="*/ 6830568 w 6830567"/>
                  <a:gd name="connsiteY2" fmla="*/ 0 h 1810512"/>
                  <a:gd name="connsiteX3" fmla="*/ 0 w 6830567"/>
                  <a:gd name="connsiteY3" fmla="*/ 0 h 1810512"/>
                </a:gdLst>
                <a:ahLst/>
                <a:cxnLst>
                  <a:cxn ang="0">
                    <a:pos x="connsiteX0" y="connsiteY0"/>
                  </a:cxn>
                  <a:cxn ang="0">
                    <a:pos x="connsiteX1" y="connsiteY1"/>
                  </a:cxn>
                  <a:cxn ang="0">
                    <a:pos x="connsiteX2" y="connsiteY2"/>
                  </a:cxn>
                  <a:cxn ang="0">
                    <a:pos x="connsiteX3" y="connsiteY3"/>
                  </a:cxn>
                </a:cxnLst>
                <a:rect l="l" t="t" r="r" b="b"/>
                <a:pathLst>
                  <a:path w="6830567" h="1810512">
                    <a:moveTo>
                      <a:pt x="0" y="1810512"/>
                    </a:moveTo>
                    <a:lnTo>
                      <a:pt x="6830568" y="1810512"/>
                    </a:lnTo>
                    <a:lnTo>
                      <a:pt x="6830568" y="0"/>
                    </a:lnTo>
                    <a:lnTo>
                      <a:pt x="0" y="0"/>
                    </a:lnTo>
                    <a:close/>
                  </a:path>
                </a:pathLst>
              </a:custGeom>
              <a:solidFill>
                <a:srgbClr val="FFFFFF"/>
              </a:solidFill>
              <a:ln w="19050" cap="flat">
                <a:noFill/>
                <a:prstDash val="solid"/>
                <a:round/>
              </a:ln>
            </p:spPr>
            <p:txBody>
              <a:bodyPr rtlCol="0" anchor="ctr"/>
              <a:lstStyle/>
              <a:p>
                <a:endParaRPr lang="en-US"/>
              </a:p>
            </p:txBody>
          </p:sp>
          <p:grpSp>
            <p:nvGrpSpPr>
              <p:cNvPr id="290" name="Graphic 75">
                <a:extLst>
                  <a:ext uri="{FF2B5EF4-FFF2-40B4-BE49-F238E27FC236}">
                    <a16:creationId xmlns:a16="http://schemas.microsoft.com/office/drawing/2014/main" id="{0639942C-1A22-4BC0-97E3-1FB524BF6068}"/>
                  </a:ext>
                </a:extLst>
              </p:cNvPr>
              <p:cNvGrpSpPr/>
              <p:nvPr/>
            </p:nvGrpSpPr>
            <p:grpSpPr>
              <a:xfrm>
                <a:off x="5125783" y="5570426"/>
                <a:ext cx="6945834" cy="573343"/>
                <a:chOff x="5125783" y="5570426"/>
                <a:chExt cx="6945834" cy="573343"/>
              </a:xfrm>
              <a:solidFill>
                <a:srgbClr val="000000"/>
              </a:solidFill>
            </p:grpSpPr>
            <p:grpSp>
              <p:nvGrpSpPr>
                <p:cNvPr id="291" name="Graphic 75">
                  <a:extLst>
                    <a:ext uri="{FF2B5EF4-FFF2-40B4-BE49-F238E27FC236}">
                      <a16:creationId xmlns:a16="http://schemas.microsoft.com/office/drawing/2014/main" id="{0639942C-1A22-4BC0-97E3-1FB524BF6068}"/>
                    </a:ext>
                  </a:extLst>
                </p:cNvPr>
                <p:cNvGrpSpPr/>
                <p:nvPr/>
              </p:nvGrpSpPr>
              <p:grpSpPr>
                <a:xfrm>
                  <a:off x="5125783" y="5570426"/>
                  <a:ext cx="115276" cy="220265"/>
                  <a:chOff x="5125783" y="5570426"/>
                  <a:chExt cx="115276" cy="220265"/>
                </a:xfrm>
                <a:solidFill>
                  <a:srgbClr val="000000"/>
                </a:solidFill>
              </p:grpSpPr>
              <p:sp>
                <p:nvSpPr>
                  <p:cNvPr id="292" name="Freeform: Shape 291">
                    <a:extLst>
                      <a:ext uri="{FF2B5EF4-FFF2-40B4-BE49-F238E27FC236}">
                        <a16:creationId xmlns:a16="http://schemas.microsoft.com/office/drawing/2014/main" id="{2B263272-7ED2-470B-ABAE-07F28EB0394F}"/>
                      </a:ext>
                    </a:extLst>
                  </p:cNvPr>
                  <p:cNvSpPr/>
                  <p:nvPr/>
                </p:nvSpPr>
                <p:spPr>
                  <a:xfrm>
                    <a:off x="5196840" y="5570426"/>
                    <a:ext cx="19050" cy="66675"/>
                  </a:xfrm>
                  <a:custGeom>
                    <a:avLst/>
                    <a:gdLst>
                      <a:gd name="connsiteX0" fmla="*/ 65 w 19050"/>
                      <a:gd name="connsiteY0" fmla="*/ 245 h 66675"/>
                      <a:gd name="connsiteX1" fmla="*/ 65 w 19050"/>
                      <a:gd name="connsiteY1" fmla="*/ 66920 h 66675"/>
                    </a:gdLst>
                    <a:ahLst/>
                    <a:cxnLst>
                      <a:cxn ang="0">
                        <a:pos x="connsiteX0" y="connsiteY0"/>
                      </a:cxn>
                      <a:cxn ang="0">
                        <a:pos x="connsiteX1" y="connsiteY1"/>
                      </a:cxn>
                    </a:cxnLst>
                    <a:rect l="l" t="t" r="r" b="b"/>
                    <a:pathLst>
                      <a:path w="19050" h="66675">
                        <a:moveTo>
                          <a:pt x="65" y="245"/>
                        </a:moveTo>
                        <a:lnTo>
                          <a:pt x="65" y="66920"/>
                        </a:lnTo>
                      </a:path>
                    </a:pathLst>
                  </a:custGeom>
                  <a:solidFill>
                    <a:srgbClr val="000000"/>
                  </a:solidFill>
                  <a:ln w="15240" cap="flat">
                    <a:solidFill>
                      <a:srgbClr val="000000"/>
                    </a:solidFill>
                    <a:prstDash val="solid"/>
                    <a:round/>
                  </a:ln>
                </p:spPr>
                <p:txBody>
                  <a:bodyPr rtlCol="0" anchor="ctr"/>
                  <a:lstStyle/>
                  <a:p>
                    <a:endParaRPr lang="en-US"/>
                  </a:p>
                </p:txBody>
              </p:sp>
              <p:sp>
                <p:nvSpPr>
                  <p:cNvPr id="293" name="Freeform: Shape 292">
                    <a:extLst>
                      <a:ext uri="{FF2B5EF4-FFF2-40B4-BE49-F238E27FC236}">
                        <a16:creationId xmlns:a16="http://schemas.microsoft.com/office/drawing/2014/main" id="{D1AB8763-5583-41B9-BB97-13684446C930}"/>
                      </a:ext>
                    </a:extLst>
                  </p:cNvPr>
                  <p:cNvSpPr/>
                  <p:nvPr/>
                </p:nvSpPr>
                <p:spPr>
                  <a:xfrm rot="-5400000" flipV="1">
                    <a:off x="5145023" y="5694655"/>
                    <a:ext cx="76795" cy="115276"/>
                  </a:xfrm>
                  <a:custGeom>
                    <a:avLst/>
                    <a:gdLst>
                      <a:gd name="connsiteX0" fmla="*/ 38418 w 76795"/>
                      <a:gd name="connsiteY0" fmla="*/ 103588 h 115276"/>
                      <a:gd name="connsiteX1" fmla="*/ 20963 w 76795"/>
                      <a:gd name="connsiteY1" fmla="*/ 92158 h 115276"/>
                      <a:gd name="connsiteX2" fmla="*/ 15129 w 76795"/>
                      <a:gd name="connsiteY2" fmla="*/ 57820 h 115276"/>
                      <a:gd name="connsiteX3" fmla="*/ 20963 w 76795"/>
                      <a:gd name="connsiteY3" fmla="*/ 23554 h 115276"/>
                      <a:gd name="connsiteX4" fmla="*/ 38418 w 76795"/>
                      <a:gd name="connsiteY4" fmla="*/ 12124 h 115276"/>
                      <a:gd name="connsiteX5" fmla="*/ 55944 w 76795"/>
                      <a:gd name="connsiteY5" fmla="*/ 23554 h 115276"/>
                      <a:gd name="connsiteX6" fmla="*/ 61802 w 76795"/>
                      <a:gd name="connsiteY6" fmla="*/ 57820 h 115276"/>
                      <a:gd name="connsiteX7" fmla="*/ 55944 w 76795"/>
                      <a:gd name="connsiteY7" fmla="*/ 92158 h 115276"/>
                      <a:gd name="connsiteX8" fmla="*/ 38418 w 76795"/>
                      <a:gd name="connsiteY8" fmla="*/ 103588 h 115276"/>
                      <a:gd name="connsiteX9" fmla="*/ 38418 w 76795"/>
                      <a:gd name="connsiteY9" fmla="*/ 115494 h 115276"/>
                      <a:gd name="connsiteX10" fmla="*/ 66969 w 76795"/>
                      <a:gd name="connsiteY10" fmla="*/ 100707 h 115276"/>
                      <a:gd name="connsiteX11" fmla="*/ 76828 w 76795"/>
                      <a:gd name="connsiteY11" fmla="*/ 57820 h 115276"/>
                      <a:gd name="connsiteX12" fmla="*/ 66969 w 76795"/>
                      <a:gd name="connsiteY12" fmla="*/ 14982 h 115276"/>
                      <a:gd name="connsiteX13" fmla="*/ 38418 w 76795"/>
                      <a:gd name="connsiteY13" fmla="*/ 218 h 115276"/>
                      <a:gd name="connsiteX14" fmla="*/ 9891 w 76795"/>
                      <a:gd name="connsiteY14" fmla="*/ 14982 h 115276"/>
                      <a:gd name="connsiteX15" fmla="*/ 32 w 76795"/>
                      <a:gd name="connsiteY15" fmla="*/ 57820 h 115276"/>
                      <a:gd name="connsiteX16" fmla="*/ 9891 w 76795"/>
                      <a:gd name="connsiteY16" fmla="*/ 100707 h 115276"/>
                      <a:gd name="connsiteX17" fmla="*/ 38418 w 76795"/>
                      <a:gd name="connsiteY17" fmla="*/ 11549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418" y="103588"/>
                        </a:moveTo>
                        <a:cubicBezTo>
                          <a:pt x="30687" y="103588"/>
                          <a:pt x="24869" y="99778"/>
                          <a:pt x="20963" y="92158"/>
                        </a:cubicBezTo>
                        <a:cubicBezTo>
                          <a:pt x="17074" y="84554"/>
                          <a:pt x="15129" y="73108"/>
                          <a:pt x="15129" y="57820"/>
                        </a:cubicBezTo>
                        <a:cubicBezTo>
                          <a:pt x="15129" y="42596"/>
                          <a:pt x="17074" y="31174"/>
                          <a:pt x="20963" y="23554"/>
                        </a:cubicBezTo>
                        <a:cubicBezTo>
                          <a:pt x="24869" y="15934"/>
                          <a:pt x="30687" y="12124"/>
                          <a:pt x="38418" y="12124"/>
                        </a:cubicBezTo>
                        <a:cubicBezTo>
                          <a:pt x="46213" y="12124"/>
                          <a:pt x="52055" y="15934"/>
                          <a:pt x="55944" y="23554"/>
                        </a:cubicBezTo>
                        <a:cubicBezTo>
                          <a:pt x="59849" y="31174"/>
                          <a:pt x="61802" y="42596"/>
                          <a:pt x="61802" y="57820"/>
                        </a:cubicBezTo>
                        <a:cubicBezTo>
                          <a:pt x="61802" y="73108"/>
                          <a:pt x="59849" y="84554"/>
                          <a:pt x="55944" y="92158"/>
                        </a:cubicBezTo>
                        <a:cubicBezTo>
                          <a:pt x="52055" y="99778"/>
                          <a:pt x="46213" y="103588"/>
                          <a:pt x="38418" y="103588"/>
                        </a:cubicBezTo>
                        <a:close/>
                        <a:moveTo>
                          <a:pt x="38418" y="115494"/>
                        </a:moveTo>
                        <a:cubicBezTo>
                          <a:pt x="50880" y="115494"/>
                          <a:pt x="60397" y="110565"/>
                          <a:pt x="66969" y="100707"/>
                        </a:cubicBezTo>
                        <a:cubicBezTo>
                          <a:pt x="73541" y="90864"/>
                          <a:pt x="76828" y="76569"/>
                          <a:pt x="76828" y="57820"/>
                        </a:cubicBezTo>
                        <a:cubicBezTo>
                          <a:pt x="76828" y="39120"/>
                          <a:pt x="73541" y="24840"/>
                          <a:pt x="66969" y="14982"/>
                        </a:cubicBezTo>
                        <a:cubicBezTo>
                          <a:pt x="60397" y="5139"/>
                          <a:pt x="50880" y="218"/>
                          <a:pt x="38418" y="218"/>
                        </a:cubicBezTo>
                        <a:cubicBezTo>
                          <a:pt x="25972" y="218"/>
                          <a:pt x="16463" y="5139"/>
                          <a:pt x="9891" y="14982"/>
                        </a:cubicBezTo>
                        <a:cubicBezTo>
                          <a:pt x="3318" y="24840"/>
                          <a:pt x="32" y="39120"/>
                          <a:pt x="32" y="57820"/>
                        </a:cubicBezTo>
                        <a:cubicBezTo>
                          <a:pt x="32" y="76569"/>
                          <a:pt x="3318" y="90864"/>
                          <a:pt x="9891" y="100707"/>
                        </a:cubicBezTo>
                        <a:cubicBezTo>
                          <a:pt x="16463" y="110565"/>
                          <a:pt x="25972" y="115494"/>
                          <a:pt x="38418" y="115494"/>
                        </a:cubicBezTo>
                        <a:close/>
                      </a:path>
                    </a:pathLst>
                  </a:custGeom>
                  <a:solidFill>
                    <a:srgbClr val="000000"/>
                  </a:solidFill>
                  <a:ln w="1524" cap="flat">
                    <a:noFill/>
                    <a:prstDash val="solid"/>
                    <a:round/>
                  </a:ln>
                </p:spPr>
                <p:txBody>
                  <a:bodyPr rtlCol="0" anchor="ctr"/>
                  <a:lstStyle/>
                  <a:p>
                    <a:endParaRPr lang="en-US"/>
                  </a:p>
                </p:txBody>
              </p:sp>
            </p:grpSp>
            <p:grpSp>
              <p:nvGrpSpPr>
                <p:cNvPr id="294" name="Graphic 75">
                  <a:extLst>
                    <a:ext uri="{FF2B5EF4-FFF2-40B4-BE49-F238E27FC236}">
                      <a16:creationId xmlns:a16="http://schemas.microsoft.com/office/drawing/2014/main" id="{0639942C-1A22-4BC0-97E3-1FB524BF6068}"/>
                    </a:ext>
                  </a:extLst>
                </p:cNvPr>
                <p:cNvGrpSpPr/>
                <p:nvPr/>
              </p:nvGrpSpPr>
              <p:grpSpPr>
                <a:xfrm>
                  <a:off x="5270087" y="5570426"/>
                  <a:ext cx="111109" cy="213574"/>
                  <a:chOff x="5270087" y="5570426"/>
                  <a:chExt cx="111109" cy="213574"/>
                </a:xfrm>
                <a:solidFill>
                  <a:srgbClr val="000000"/>
                </a:solidFill>
              </p:grpSpPr>
              <p:sp>
                <p:nvSpPr>
                  <p:cNvPr id="295" name="Freeform: Shape 294">
                    <a:extLst>
                      <a:ext uri="{FF2B5EF4-FFF2-40B4-BE49-F238E27FC236}">
                        <a16:creationId xmlns:a16="http://schemas.microsoft.com/office/drawing/2014/main" id="{28CAA773-CF0A-4007-A56C-A6D2C4E885E3}"/>
                      </a:ext>
                    </a:extLst>
                  </p:cNvPr>
                  <p:cNvSpPr/>
                  <p:nvPr/>
                </p:nvSpPr>
                <p:spPr>
                  <a:xfrm>
                    <a:off x="5339143" y="5570426"/>
                    <a:ext cx="19050" cy="66675"/>
                  </a:xfrm>
                  <a:custGeom>
                    <a:avLst/>
                    <a:gdLst>
                      <a:gd name="connsiteX0" fmla="*/ 72 w 19050"/>
                      <a:gd name="connsiteY0" fmla="*/ 245 h 66675"/>
                      <a:gd name="connsiteX1" fmla="*/ 72 w 19050"/>
                      <a:gd name="connsiteY1" fmla="*/ 66920 h 66675"/>
                    </a:gdLst>
                    <a:ahLst/>
                    <a:cxnLst>
                      <a:cxn ang="0">
                        <a:pos x="connsiteX0" y="connsiteY0"/>
                      </a:cxn>
                      <a:cxn ang="0">
                        <a:pos x="connsiteX1" y="connsiteY1"/>
                      </a:cxn>
                    </a:cxnLst>
                    <a:rect l="l" t="t" r="r" b="b"/>
                    <a:pathLst>
                      <a:path w="19050" h="66675">
                        <a:moveTo>
                          <a:pt x="72" y="245"/>
                        </a:moveTo>
                        <a:lnTo>
                          <a:pt x="72" y="66920"/>
                        </a:lnTo>
                      </a:path>
                    </a:pathLst>
                  </a:custGeom>
                  <a:solidFill>
                    <a:srgbClr val="000000"/>
                  </a:solidFill>
                  <a:ln w="15240" cap="flat">
                    <a:solidFill>
                      <a:srgbClr val="000000"/>
                    </a:solidFill>
                    <a:prstDash val="solid"/>
                    <a:round/>
                  </a:ln>
                </p:spPr>
                <p:txBody>
                  <a:bodyPr rtlCol="0" anchor="ctr"/>
                  <a:lstStyle/>
                  <a:p>
                    <a:endParaRPr lang="en-US"/>
                  </a:p>
                </p:txBody>
              </p:sp>
              <p:sp>
                <p:nvSpPr>
                  <p:cNvPr id="296" name="Freeform: Shape 295">
                    <a:extLst>
                      <a:ext uri="{FF2B5EF4-FFF2-40B4-BE49-F238E27FC236}">
                        <a16:creationId xmlns:a16="http://schemas.microsoft.com/office/drawing/2014/main" id="{A0B97BFE-7218-42DE-B3E5-0C3739C265D7}"/>
                      </a:ext>
                    </a:extLst>
                  </p:cNvPr>
                  <p:cNvSpPr/>
                  <p:nvPr/>
                </p:nvSpPr>
                <p:spPr>
                  <a:xfrm rot="-5400000" flipV="1">
                    <a:off x="5292566" y="5695370"/>
                    <a:ext cx="66151" cy="111109"/>
                  </a:xfrm>
                  <a:custGeom>
                    <a:avLst/>
                    <a:gdLst>
                      <a:gd name="connsiteX0" fmla="*/ 2206 w 66151"/>
                      <a:gd name="connsiteY0" fmla="*/ 12862 h 111109"/>
                      <a:gd name="connsiteX1" fmla="*/ 26756 w 66151"/>
                      <a:gd name="connsiteY1" fmla="*/ 12862 h 111109"/>
                      <a:gd name="connsiteX2" fmla="*/ 26756 w 66151"/>
                      <a:gd name="connsiteY2" fmla="*/ 97635 h 111109"/>
                      <a:gd name="connsiteX3" fmla="*/ 39 w 66151"/>
                      <a:gd name="connsiteY3" fmla="*/ 92277 h 111109"/>
                      <a:gd name="connsiteX4" fmla="*/ 39 w 66151"/>
                      <a:gd name="connsiteY4" fmla="*/ 105969 h 111109"/>
                      <a:gd name="connsiteX5" fmla="*/ 26614 w 66151"/>
                      <a:gd name="connsiteY5" fmla="*/ 111327 h 111109"/>
                      <a:gd name="connsiteX6" fmla="*/ 41639 w 66151"/>
                      <a:gd name="connsiteY6" fmla="*/ 111327 h 111109"/>
                      <a:gd name="connsiteX7" fmla="*/ 41639 w 66151"/>
                      <a:gd name="connsiteY7" fmla="*/ 12862 h 111109"/>
                      <a:gd name="connsiteX8" fmla="*/ 66190 w 66151"/>
                      <a:gd name="connsiteY8" fmla="*/ 12862 h 111109"/>
                      <a:gd name="connsiteX9" fmla="*/ 66190 w 66151"/>
                      <a:gd name="connsiteY9" fmla="*/ 218 h 111109"/>
                      <a:gd name="connsiteX10" fmla="*/ 2206 w 66151"/>
                      <a:gd name="connsiteY10" fmla="*/ 218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206" y="12862"/>
                        </a:moveTo>
                        <a:lnTo>
                          <a:pt x="26756" y="12862"/>
                        </a:lnTo>
                        <a:lnTo>
                          <a:pt x="26756" y="97635"/>
                        </a:lnTo>
                        <a:lnTo>
                          <a:pt x="39" y="92277"/>
                        </a:lnTo>
                        <a:lnTo>
                          <a:pt x="39" y="105969"/>
                        </a:lnTo>
                        <a:lnTo>
                          <a:pt x="26614" y="111327"/>
                        </a:lnTo>
                        <a:lnTo>
                          <a:pt x="41639" y="111327"/>
                        </a:lnTo>
                        <a:lnTo>
                          <a:pt x="41639" y="12862"/>
                        </a:lnTo>
                        <a:lnTo>
                          <a:pt x="66190" y="12862"/>
                        </a:lnTo>
                        <a:lnTo>
                          <a:pt x="66190" y="218"/>
                        </a:lnTo>
                        <a:lnTo>
                          <a:pt x="2206" y="218"/>
                        </a:lnTo>
                        <a:close/>
                      </a:path>
                    </a:pathLst>
                  </a:custGeom>
                  <a:solidFill>
                    <a:srgbClr val="000000"/>
                  </a:solidFill>
                  <a:ln w="1524" cap="flat">
                    <a:noFill/>
                    <a:prstDash val="solid"/>
                    <a:round/>
                  </a:ln>
                </p:spPr>
                <p:txBody>
                  <a:bodyPr rtlCol="0" anchor="ctr"/>
                  <a:lstStyle/>
                  <a:p>
                    <a:endParaRPr lang="en-US"/>
                  </a:p>
                </p:txBody>
              </p:sp>
            </p:grpSp>
            <p:grpSp>
              <p:nvGrpSpPr>
                <p:cNvPr id="297" name="Graphic 75">
                  <a:extLst>
                    <a:ext uri="{FF2B5EF4-FFF2-40B4-BE49-F238E27FC236}">
                      <a16:creationId xmlns:a16="http://schemas.microsoft.com/office/drawing/2014/main" id="{0639942C-1A22-4BC0-97E3-1FB524BF6068}"/>
                    </a:ext>
                  </a:extLst>
                </p:cNvPr>
                <p:cNvGrpSpPr/>
                <p:nvPr/>
              </p:nvGrpSpPr>
              <p:grpSpPr>
                <a:xfrm>
                  <a:off x="5410390" y="5570426"/>
                  <a:ext cx="113109" cy="219146"/>
                  <a:chOff x="5410390" y="5570426"/>
                  <a:chExt cx="113109" cy="219146"/>
                </a:xfrm>
                <a:solidFill>
                  <a:srgbClr val="000000"/>
                </a:solidFill>
              </p:grpSpPr>
              <p:sp>
                <p:nvSpPr>
                  <p:cNvPr id="298" name="Freeform: Shape 297">
                    <a:extLst>
                      <a:ext uri="{FF2B5EF4-FFF2-40B4-BE49-F238E27FC236}">
                        <a16:creationId xmlns:a16="http://schemas.microsoft.com/office/drawing/2014/main" id="{6A60735A-D3C0-44D1-AED6-7A2B0A6116BF}"/>
                      </a:ext>
                    </a:extLst>
                  </p:cNvPr>
                  <p:cNvSpPr/>
                  <p:nvPr/>
                </p:nvSpPr>
                <p:spPr>
                  <a:xfrm>
                    <a:off x="5481447" y="5570426"/>
                    <a:ext cx="19050" cy="66675"/>
                  </a:xfrm>
                  <a:custGeom>
                    <a:avLst/>
                    <a:gdLst>
                      <a:gd name="connsiteX0" fmla="*/ 80 w 19050"/>
                      <a:gd name="connsiteY0" fmla="*/ 245 h 66675"/>
                      <a:gd name="connsiteX1" fmla="*/ 80 w 19050"/>
                      <a:gd name="connsiteY1" fmla="*/ 66920 h 66675"/>
                    </a:gdLst>
                    <a:ahLst/>
                    <a:cxnLst>
                      <a:cxn ang="0">
                        <a:pos x="connsiteX0" y="connsiteY0"/>
                      </a:cxn>
                      <a:cxn ang="0">
                        <a:pos x="connsiteX1" y="connsiteY1"/>
                      </a:cxn>
                    </a:cxnLst>
                    <a:rect l="l" t="t" r="r" b="b"/>
                    <a:pathLst>
                      <a:path w="19050" h="66675">
                        <a:moveTo>
                          <a:pt x="80" y="245"/>
                        </a:moveTo>
                        <a:lnTo>
                          <a:pt x="80" y="66920"/>
                        </a:lnTo>
                      </a:path>
                    </a:pathLst>
                  </a:custGeom>
                  <a:solidFill>
                    <a:srgbClr val="000000"/>
                  </a:solidFill>
                  <a:ln w="15240" cap="flat">
                    <a:solidFill>
                      <a:srgbClr val="000000"/>
                    </a:solidFill>
                    <a:prstDash val="solid"/>
                    <a:round/>
                  </a:ln>
                </p:spPr>
                <p:txBody>
                  <a:bodyPr rtlCol="0" anchor="ctr"/>
                  <a:lstStyle/>
                  <a:p>
                    <a:endParaRPr lang="en-US"/>
                  </a:p>
                </p:txBody>
              </p:sp>
              <p:sp>
                <p:nvSpPr>
                  <p:cNvPr id="299" name="Freeform: Shape 298">
                    <a:extLst>
                      <a:ext uri="{FF2B5EF4-FFF2-40B4-BE49-F238E27FC236}">
                        <a16:creationId xmlns:a16="http://schemas.microsoft.com/office/drawing/2014/main" id="{F5A5C18E-F60F-487A-927A-8C0B230E25DA}"/>
                      </a:ext>
                    </a:extLst>
                  </p:cNvPr>
                  <p:cNvSpPr/>
                  <p:nvPr/>
                </p:nvSpPr>
                <p:spPr>
                  <a:xfrm rot="-5400000" flipV="1">
                    <a:off x="5431678" y="5697751"/>
                    <a:ext cx="70532" cy="113109"/>
                  </a:xfrm>
                  <a:custGeom>
                    <a:avLst/>
                    <a:gdLst>
                      <a:gd name="connsiteX0" fmla="*/ 18122 w 70532"/>
                      <a:gd name="connsiteY0" fmla="*/ 12862 h 113109"/>
                      <a:gd name="connsiteX1" fmla="*/ 70581 w 70532"/>
                      <a:gd name="connsiteY1" fmla="*/ 12862 h 113109"/>
                      <a:gd name="connsiteX2" fmla="*/ 70581 w 70532"/>
                      <a:gd name="connsiteY2" fmla="*/ 217 h 113109"/>
                      <a:gd name="connsiteX3" fmla="*/ 49 w 70532"/>
                      <a:gd name="connsiteY3" fmla="*/ 217 h 113109"/>
                      <a:gd name="connsiteX4" fmla="*/ 49 w 70532"/>
                      <a:gd name="connsiteY4" fmla="*/ 12862 h 113109"/>
                      <a:gd name="connsiteX5" fmla="*/ 23361 w 70532"/>
                      <a:gd name="connsiteY5" fmla="*/ 36627 h 113109"/>
                      <a:gd name="connsiteX6" fmla="*/ 41935 w 70532"/>
                      <a:gd name="connsiteY6" fmla="*/ 55891 h 113109"/>
                      <a:gd name="connsiteX7" fmla="*/ 52007 w 70532"/>
                      <a:gd name="connsiteY7" fmla="*/ 69607 h 113109"/>
                      <a:gd name="connsiteX8" fmla="*/ 54889 w 70532"/>
                      <a:gd name="connsiteY8" fmla="*/ 80656 h 113109"/>
                      <a:gd name="connsiteX9" fmla="*/ 48674 w 70532"/>
                      <a:gd name="connsiteY9" fmla="*/ 95086 h 113109"/>
                      <a:gd name="connsiteX10" fmla="*/ 32481 w 70532"/>
                      <a:gd name="connsiteY10" fmla="*/ 100682 h 113109"/>
                      <a:gd name="connsiteX11" fmla="*/ 17551 w 70532"/>
                      <a:gd name="connsiteY11" fmla="*/ 98230 h 113109"/>
                      <a:gd name="connsiteX12" fmla="*/ 787 w 70532"/>
                      <a:gd name="connsiteY12" fmla="*/ 90776 h 113109"/>
                      <a:gd name="connsiteX13" fmla="*/ 787 w 70532"/>
                      <a:gd name="connsiteY13" fmla="*/ 105969 h 113109"/>
                      <a:gd name="connsiteX14" fmla="*/ 17741 w 70532"/>
                      <a:gd name="connsiteY14" fmla="*/ 111469 h 113109"/>
                      <a:gd name="connsiteX15" fmla="*/ 32195 w 70532"/>
                      <a:gd name="connsiteY15" fmla="*/ 113327 h 113109"/>
                      <a:gd name="connsiteX16" fmla="*/ 59723 w 70532"/>
                      <a:gd name="connsiteY16" fmla="*/ 104683 h 113109"/>
                      <a:gd name="connsiteX17" fmla="*/ 69986 w 70532"/>
                      <a:gd name="connsiteY17" fmla="*/ 81632 h 113109"/>
                      <a:gd name="connsiteX18" fmla="*/ 67414 w 70532"/>
                      <a:gd name="connsiteY18" fmla="*/ 68631 h 113109"/>
                      <a:gd name="connsiteX19" fmla="*/ 58080 w 70532"/>
                      <a:gd name="connsiteY19" fmla="*/ 54176 h 113109"/>
                      <a:gd name="connsiteX20" fmla="*/ 46245 w 70532"/>
                      <a:gd name="connsiteY20" fmla="*/ 41699 h 113109"/>
                      <a:gd name="connsiteX21" fmla="*/ 18122 w 70532"/>
                      <a:gd name="connsiteY21" fmla="*/ 12862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122" y="12862"/>
                        </a:moveTo>
                        <a:lnTo>
                          <a:pt x="70581" y="12862"/>
                        </a:lnTo>
                        <a:lnTo>
                          <a:pt x="70581" y="217"/>
                        </a:lnTo>
                        <a:lnTo>
                          <a:pt x="49" y="217"/>
                        </a:lnTo>
                        <a:lnTo>
                          <a:pt x="49" y="12862"/>
                        </a:lnTo>
                        <a:cubicBezTo>
                          <a:pt x="5748" y="18767"/>
                          <a:pt x="13519" y="26689"/>
                          <a:pt x="23361" y="36627"/>
                        </a:cubicBezTo>
                        <a:cubicBezTo>
                          <a:pt x="33219" y="46580"/>
                          <a:pt x="39411" y="53002"/>
                          <a:pt x="41935" y="55891"/>
                        </a:cubicBezTo>
                        <a:cubicBezTo>
                          <a:pt x="46745" y="61288"/>
                          <a:pt x="50102" y="65860"/>
                          <a:pt x="52007" y="69607"/>
                        </a:cubicBezTo>
                        <a:cubicBezTo>
                          <a:pt x="53928" y="73353"/>
                          <a:pt x="54889" y="77036"/>
                          <a:pt x="54889" y="80656"/>
                        </a:cubicBezTo>
                        <a:cubicBezTo>
                          <a:pt x="54889" y="86561"/>
                          <a:pt x="52817" y="91372"/>
                          <a:pt x="48674" y="95086"/>
                        </a:cubicBezTo>
                        <a:cubicBezTo>
                          <a:pt x="44530" y="98817"/>
                          <a:pt x="39133" y="100682"/>
                          <a:pt x="32481" y="100682"/>
                        </a:cubicBezTo>
                        <a:cubicBezTo>
                          <a:pt x="27766" y="100682"/>
                          <a:pt x="22789" y="99865"/>
                          <a:pt x="17551" y="98230"/>
                        </a:cubicBezTo>
                        <a:cubicBezTo>
                          <a:pt x="12328" y="96594"/>
                          <a:pt x="6740" y="94110"/>
                          <a:pt x="787" y="90776"/>
                        </a:cubicBezTo>
                        <a:lnTo>
                          <a:pt x="787" y="105969"/>
                        </a:lnTo>
                        <a:cubicBezTo>
                          <a:pt x="6835" y="108398"/>
                          <a:pt x="12487" y="110231"/>
                          <a:pt x="17741" y="111469"/>
                        </a:cubicBezTo>
                        <a:cubicBezTo>
                          <a:pt x="23012" y="112708"/>
                          <a:pt x="27830" y="113327"/>
                          <a:pt x="32195" y="113327"/>
                        </a:cubicBezTo>
                        <a:cubicBezTo>
                          <a:pt x="43705" y="113327"/>
                          <a:pt x="52881" y="110445"/>
                          <a:pt x="59723" y="104683"/>
                        </a:cubicBezTo>
                        <a:cubicBezTo>
                          <a:pt x="66565" y="98936"/>
                          <a:pt x="69986" y="91253"/>
                          <a:pt x="69986" y="81632"/>
                        </a:cubicBezTo>
                        <a:cubicBezTo>
                          <a:pt x="69986" y="77060"/>
                          <a:pt x="69129" y="72726"/>
                          <a:pt x="67414" y="68631"/>
                        </a:cubicBezTo>
                        <a:cubicBezTo>
                          <a:pt x="65716" y="64551"/>
                          <a:pt x="62604" y="59733"/>
                          <a:pt x="58080" y="54176"/>
                        </a:cubicBezTo>
                        <a:cubicBezTo>
                          <a:pt x="56841" y="52732"/>
                          <a:pt x="52896" y="48573"/>
                          <a:pt x="46245" y="41699"/>
                        </a:cubicBezTo>
                        <a:cubicBezTo>
                          <a:pt x="39609" y="34825"/>
                          <a:pt x="30235" y="25212"/>
                          <a:pt x="18122" y="12862"/>
                        </a:cubicBezTo>
                        <a:close/>
                      </a:path>
                    </a:pathLst>
                  </a:custGeom>
                  <a:solidFill>
                    <a:srgbClr val="000000"/>
                  </a:solidFill>
                  <a:ln w="1524" cap="flat">
                    <a:noFill/>
                    <a:prstDash val="solid"/>
                    <a:round/>
                  </a:ln>
                </p:spPr>
                <p:txBody>
                  <a:bodyPr rtlCol="0" anchor="ctr"/>
                  <a:lstStyle/>
                  <a:p>
                    <a:endParaRPr lang="en-US"/>
                  </a:p>
                </p:txBody>
              </p:sp>
            </p:grpSp>
            <p:grpSp>
              <p:nvGrpSpPr>
                <p:cNvPr id="300" name="Graphic 75">
                  <a:extLst>
                    <a:ext uri="{FF2B5EF4-FFF2-40B4-BE49-F238E27FC236}">
                      <a16:creationId xmlns:a16="http://schemas.microsoft.com/office/drawing/2014/main" id="{0639942C-1A22-4BC0-97E3-1FB524BF6068}"/>
                    </a:ext>
                  </a:extLst>
                </p:cNvPr>
                <p:cNvGrpSpPr/>
                <p:nvPr/>
              </p:nvGrpSpPr>
              <p:grpSpPr>
                <a:xfrm>
                  <a:off x="5552693" y="5570426"/>
                  <a:ext cx="115276" cy="218693"/>
                  <a:chOff x="5552693" y="5570426"/>
                  <a:chExt cx="115276" cy="218693"/>
                </a:xfrm>
                <a:solidFill>
                  <a:srgbClr val="000000"/>
                </a:solidFill>
              </p:grpSpPr>
              <p:sp>
                <p:nvSpPr>
                  <p:cNvPr id="301" name="Freeform: Shape 300">
                    <a:extLst>
                      <a:ext uri="{FF2B5EF4-FFF2-40B4-BE49-F238E27FC236}">
                        <a16:creationId xmlns:a16="http://schemas.microsoft.com/office/drawing/2014/main" id="{2E41D52B-522F-470F-97CF-84D696A28D05}"/>
                      </a:ext>
                    </a:extLst>
                  </p:cNvPr>
                  <p:cNvSpPr/>
                  <p:nvPr/>
                </p:nvSpPr>
                <p:spPr>
                  <a:xfrm>
                    <a:off x="5623750" y="5570426"/>
                    <a:ext cx="19050" cy="66675"/>
                  </a:xfrm>
                  <a:custGeom>
                    <a:avLst/>
                    <a:gdLst>
                      <a:gd name="connsiteX0" fmla="*/ 87 w 19050"/>
                      <a:gd name="connsiteY0" fmla="*/ 245 h 66675"/>
                      <a:gd name="connsiteX1" fmla="*/ 87 w 19050"/>
                      <a:gd name="connsiteY1" fmla="*/ 66920 h 66675"/>
                    </a:gdLst>
                    <a:ahLst/>
                    <a:cxnLst>
                      <a:cxn ang="0">
                        <a:pos x="connsiteX0" y="connsiteY0"/>
                      </a:cxn>
                      <a:cxn ang="0">
                        <a:pos x="connsiteX1" y="connsiteY1"/>
                      </a:cxn>
                    </a:cxnLst>
                    <a:rect l="l" t="t" r="r" b="b"/>
                    <a:pathLst>
                      <a:path w="19050" h="66675">
                        <a:moveTo>
                          <a:pt x="87" y="245"/>
                        </a:moveTo>
                        <a:lnTo>
                          <a:pt x="87" y="66920"/>
                        </a:lnTo>
                      </a:path>
                    </a:pathLst>
                  </a:custGeom>
                  <a:solidFill>
                    <a:srgbClr val="000000"/>
                  </a:solidFill>
                  <a:ln w="15240" cap="flat">
                    <a:solidFill>
                      <a:srgbClr val="000000"/>
                    </a:solidFill>
                    <a:prstDash val="solid"/>
                    <a:round/>
                  </a:ln>
                </p:spPr>
                <p:txBody>
                  <a:bodyPr rtlCol="0" anchor="ctr"/>
                  <a:lstStyle/>
                  <a:p>
                    <a:endParaRPr lang="en-US"/>
                  </a:p>
                </p:txBody>
              </p:sp>
              <p:sp>
                <p:nvSpPr>
                  <p:cNvPr id="302" name="Freeform: Shape 301">
                    <a:extLst>
                      <a:ext uri="{FF2B5EF4-FFF2-40B4-BE49-F238E27FC236}">
                        <a16:creationId xmlns:a16="http://schemas.microsoft.com/office/drawing/2014/main" id="{9B570A90-79BA-41F5-AA87-03F6BFFD89A2}"/>
                      </a:ext>
                    </a:extLst>
                  </p:cNvPr>
                  <p:cNvSpPr/>
                  <p:nvPr/>
                </p:nvSpPr>
                <p:spPr>
                  <a:xfrm rot="-5400000" flipV="1">
                    <a:off x="5573768" y="5694917"/>
                    <a:ext cx="73128" cy="115276"/>
                  </a:xfrm>
                  <a:custGeom>
                    <a:avLst/>
                    <a:gdLst>
                      <a:gd name="connsiteX0" fmla="*/ 50275 w 73128"/>
                      <a:gd name="connsiteY0" fmla="*/ 62297 h 115276"/>
                      <a:gd name="connsiteX1" fmla="*/ 67111 w 73128"/>
                      <a:gd name="connsiteY1" fmla="*/ 52677 h 115276"/>
                      <a:gd name="connsiteX2" fmla="*/ 73183 w 73128"/>
                      <a:gd name="connsiteY2" fmla="*/ 34675 h 115276"/>
                      <a:gd name="connsiteX3" fmla="*/ 61872 w 73128"/>
                      <a:gd name="connsiteY3" fmla="*/ 9219 h 115276"/>
                      <a:gd name="connsiteX4" fmla="*/ 29725 w 73128"/>
                      <a:gd name="connsiteY4" fmla="*/ 218 h 115276"/>
                      <a:gd name="connsiteX5" fmla="*/ 15342 w 73128"/>
                      <a:gd name="connsiteY5" fmla="*/ 1599 h 115276"/>
                      <a:gd name="connsiteX6" fmla="*/ 55 w 73128"/>
                      <a:gd name="connsiteY6" fmla="*/ 5742 h 115276"/>
                      <a:gd name="connsiteX7" fmla="*/ 55 w 73128"/>
                      <a:gd name="connsiteY7" fmla="*/ 20244 h 115276"/>
                      <a:gd name="connsiteX8" fmla="*/ 13723 w 73128"/>
                      <a:gd name="connsiteY8" fmla="*/ 14744 h 115276"/>
                      <a:gd name="connsiteX9" fmla="*/ 29297 w 73128"/>
                      <a:gd name="connsiteY9" fmla="*/ 12886 h 115276"/>
                      <a:gd name="connsiteX10" fmla="*/ 50823 w 73128"/>
                      <a:gd name="connsiteY10" fmla="*/ 18458 h 115276"/>
                      <a:gd name="connsiteX11" fmla="*/ 58229 w 73128"/>
                      <a:gd name="connsiteY11" fmla="*/ 34675 h 115276"/>
                      <a:gd name="connsiteX12" fmla="*/ 51347 w 73128"/>
                      <a:gd name="connsiteY12" fmla="*/ 50034 h 115276"/>
                      <a:gd name="connsiteX13" fmla="*/ 32202 w 73128"/>
                      <a:gd name="connsiteY13" fmla="*/ 55582 h 115276"/>
                      <a:gd name="connsiteX14" fmla="*/ 19248 w 73128"/>
                      <a:gd name="connsiteY14" fmla="*/ 55582 h 115276"/>
                      <a:gd name="connsiteX15" fmla="*/ 19248 w 73128"/>
                      <a:gd name="connsiteY15" fmla="*/ 67941 h 115276"/>
                      <a:gd name="connsiteX16" fmla="*/ 32797 w 73128"/>
                      <a:gd name="connsiteY16" fmla="*/ 67941 h 115276"/>
                      <a:gd name="connsiteX17" fmla="*/ 49752 w 73128"/>
                      <a:gd name="connsiteY17" fmla="*/ 72370 h 115276"/>
                      <a:gd name="connsiteX18" fmla="*/ 55633 w 73128"/>
                      <a:gd name="connsiteY18" fmla="*/ 85133 h 115276"/>
                      <a:gd name="connsiteX19" fmla="*/ 49561 w 73128"/>
                      <a:gd name="connsiteY19" fmla="*/ 98254 h 115276"/>
                      <a:gd name="connsiteX20" fmla="*/ 32202 w 73128"/>
                      <a:gd name="connsiteY20" fmla="*/ 102850 h 115276"/>
                      <a:gd name="connsiteX21" fmla="*/ 18938 w 73128"/>
                      <a:gd name="connsiteY21" fmla="*/ 101492 h 115276"/>
                      <a:gd name="connsiteX22" fmla="*/ 3389 w 73128"/>
                      <a:gd name="connsiteY22" fmla="*/ 97349 h 115276"/>
                      <a:gd name="connsiteX23" fmla="*/ 3389 w 73128"/>
                      <a:gd name="connsiteY23" fmla="*/ 110732 h 115276"/>
                      <a:gd name="connsiteX24" fmla="*/ 19438 w 73128"/>
                      <a:gd name="connsiteY24" fmla="*/ 114304 h 115276"/>
                      <a:gd name="connsiteX25" fmla="*/ 33535 w 73128"/>
                      <a:gd name="connsiteY25" fmla="*/ 115494 h 115276"/>
                      <a:gd name="connsiteX26" fmla="*/ 60610 w 73128"/>
                      <a:gd name="connsiteY26" fmla="*/ 107708 h 115276"/>
                      <a:gd name="connsiteX27" fmla="*/ 70587 w 73128"/>
                      <a:gd name="connsiteY27" fmla="*/ 86705 h 115276"/>
                      <a:gd name="connsiteX28" fmla="*/ 65301 w 73128"/>
                      <a:gd name="connsiteY28" fmla="*/ 71108 h 115276"/>
                      <a:gd name="connsiteX29" fmla="*/ 50275 w 73128"/>
                      <a:gd name="connsiteY29" fmla="*/ 6229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275" y="62297"/>
                        </a:moveTo>
                        <a:cubicBezTo>
                          <a:pt x="57467" y="60757"/>
                          <a:pt x="63079" y="57551"/>
                          <a:pt x="67111" y="52677"/>
                        </a:cubicBezTo>
                        <a:cubicBezTo>
                          <a:pt x="71159" y="47819"/>
                          <a:pt x="73183" y="41818"/>
                          <a:pt x="73183" y="34675"/>
                        </a:cubicBezTo>
                        <a:cubicBezTo>
                          <a:pt x="73183" y="23721"/>
                          <a:pt x="69413" y="15236"/>
                          <a:pt x="61872" y="9219"/>
                        </a:cubicBezTo>
                        <a:cubicBezTo>
                          <a:pt x="54332" y="3218"/>
                          <a:pt x="43616" y="218"/>
                          <a:pt x="29725" y="218"/>
                        </a:cubicBezTo>
                        <a:cubicBezTo>
                          <a:pt x="25074" y="218"/>
                          <a:pt x="20280" y="678"/>
                          <a:pt x="15342" y="1599"/>
                        </a:cubicBezTo>
                        <a:cubicBezTo>
                          <a:pt x="10405" y="2520"/>
                          <a:pt x="5309" y="3901"/>
                          <a:pt x="55" y="5742"/>
                        </a:cubicBezTo>
                        <a:lnTo>
                          <a:pt x="55" y="20244"/>
                        </a:lnTo>
                        <a:cubicBezTo>
                          <a:pt x="4214" y="17815"/>
                          <a:pt x="8770" y="15982"/>
                          <a:pt x="13723" y="14744"/>
                        </a:cubicBezTo>
                        <a:cubicBezTo>
                          <a:pt x="18692" y="13505"/>
                          <a:pt x="23883" y="12886"/>
                          <a:pt x="29297" y="12886"/>
                        </a:cubicBezTo>
                        <a:cubicBezTo>
                          <a:pt x="38711" y="12886"/>
                          <a:pt x="45886" y="14744"/>
                          <a:pt x="50823" y="18458"/>
                        </a:cubicBezTo>
                        <a:cubicBezTo>
                          <a:pt x="55760" y="22173"/>
                          <a:pt x="58229" y="27578"/>
                          <a:pt x="58229" y="34675"/>
                        </a:cubicBezTo>
                        <a:cubicBezTo>
                          <a:pt x="58229" y="41231"/>
                          <a:pt x="55935" y="46351"/>
                          <a:pt x="51347" y="50034"/>
                        </a:cubicBezTo>
                        <a:cubicBezTo>
                          <a:pt x="46759" y="53733"/>
                          <a:pt x="40377" y="55582"/>
                          <a:pt x="32202" y="55582"/>
                        </a:cubicBezTo>
                        <a:lnTo>
                          <a:pt x="19248" y="55582"/>
                        </a:lnTo>
                        <a:lnTo>
                          <a:pt x="19248" y="67941"/>
                        </a:lnTo>
                        <a:lnTo>
                          <a:pt x="32797" y="67941"/>
                        </a:lnTo>
                        <a:cubicBezTo>
                          <a:pt x="40179" y="67941"/>
                          <a:pt x="45831" y="69417"/>
                          <a:pt x="49752" y="72370"/>
                        </a:cubicBezTo>
                        <a:cubicBezTo>
                          <a:pt x="53673" y="75323"/>
                          <a:pt x="55633" y="79577"/>
                          <a:pt x="55633" y="85133"/>
                        </a:cubicBezTo>
                        <a:cubicBezTo>
                          <a:pt x="55633" y="90833"/>
                          <a:pt x="53609" y="95206"/>
                          <a:pt x="49561" y="98254"/>
                        </a:cubicBezTo>
                        <a:cubicBezTo>
                          <a:pt x="45529" y="101318"/>
                          <a:pt x="39742" y="102850"/>
                          <a:pt x="32202" y="102850"/>
                        </a:cubicBezTo>
                        <a:cubicBezTo>
                          <a:pt x="28074" y="102850"/>
                          <a:pt x="23653" y="102397"/>
                          <a:pt x="18938" y="101492"/>
                        </a:cubicBezTo>
                        <a:cubicBezTo>
                          <a:pt x="14223" y="100604"/>
                          <a:pt x="9040" y="99222"/>
                          <a:pt x="3389" y="97349"/>
                        </a:cubicBezTo>
                        <a:lnTo>
                          <a:pt x="3389" y="110732"/>
                        </a:lnTo>
                        <a:cubicBezTo>
                          <a:pt x="9104" y="112319"/>
                          <a:pt x="14453" y="113510"/>
                          <a:pt x="19438" y="114304"/>
                        </a:cubicBezTo>
                        <a:cubicBezTo>
                          <a:pt x="24423" y="115097"/>
                          <a:pt x="29122" y="115494"/>
                          <a:pt x="33535" y="115494"/>
                        </a:cubicBezTo>
                        <a:cubicBezTo>
                          <a:pt x="44949" y="115494"/>
                          <a:pt x="53974" y="112899"/>
                          <a:pt x="60610" y="107708"/>
                        </a:cubicBezTo>
                        <a:cubicBezTo>
                          <a:pt x="67262" y="102532"/>
                          <a:pt x="70587" y="95531"/>
                          <a:pt x="70587" y="86705"/>
                        </a:cubicBezTo>
                        <a:cubicBezTo>
                          <a:pt x="70587" y="80546"/>
                          <a:pt x="68825" y="75346"/>
                          <a:pt x="65301" y="71108"/>
                        </a:cubicBezTo>
                        <a:cubicBezTo>
                          <a:pt x="61777" y="66869"/>
                          <a:pt x="56768" y="63932"/>
                          <a:pt x="50275" y="62297"/>
                        </a:cubicBezTo>
                        <a:close/>
                      </a:path>
                    </a:pathLst>
                  </a:custGeom>
                  <a:solidFill>
                    <a:srgbClr val="000000"/>
                  </a:solidFill>
                  <a:ln w="1524" cap="flat">
                    <a:noFill/>
                    <a:prstDash val="solid"/>
                    <a:round/>
                  </a:ln>
                </p:spPr>
                <p:txBody>
                  <a:bodyPr rtlCol="0" anchor="ctr"/>
                  <a:lstStyle/>
                  <a:p>
                    <a:endParaRPr lang="en-US"/>
                  </a:p>
                </p:txBody>
              </p:sp>
            </p:grpSp>
            <p:grpSp>
              <p:nvGrpSpPr>
                <p:cNvPr id="303" name="Graphic 75">
                  <a:extLst>
                    <a:ext uri="{FF2B5EF4-FFF2-40B4-BE49-F238E27FC236}">
                      <a16:creationId xmlns:a16="http://schemas.microsoft.com/office/drawing/2014/main" id="{0639942C-1A22-4BC0-97E3-1FB524BF6068}"/>
                    </a:ext>
                  </a:extLst>
                </p:cNvPr>
                <p:cNvGrpSpPr/>
                <p:nvPr/>
              </p:nvGrpSpPr>
              <p:grpSpPr>
                <a:xfrm>
                  <a:off x="5696997" y="5570426"/>
                  <a:ext cx="111109" cy="222861"/>
                  <a:chOff x="5696997" y="5570426"/>
                  <a:chExt cx="111109" cy="222861"/>
                </a:xfrm>
                <a:solidFill>
                  <a:srgbClr val="000000"/>
                </a:solidFill>
              </p:grpSpPr>
              <p:sp>
                <p:nvSpPr>
                  <p:cNvPr id="304" name="Freeform: Shape 303">
                    <a:extLst>
                      <a:ext uri="{FF2B5EF4-FFF2-40B4-BE49-F238E27FC236}">
                        <a16:creationId xmlns:a16="http://schemas.microsoft.com/office/drawing/2014/main" id="{1A21F452-062C-451F-B8F9-B8006D49CDBB}"/>
                      </a:ext>
                    </a:extLst>
                  </p:cNvPr>
                  <p:cNvSpPr/>
                  <p:nvPr/>
                </p:nvSpPr>
                <p:spPr>
                  <a:xfrm>
                    <a:off x="5766054" y="5570426"/>
                    <a:ext cx="19050" cy="66675"/>
                  </a:xfrm>
                  <a:custGeom>
                    <a:avLst/>
                    <a:gdLst>
                      <a:gd name="connsiteX0" fmla="*/ 95 w 19050"/>
                      <a:gd name="connsiteY0" fmla="*/ 245 h 66675"/>
                      <a:gd name="connsiteX1" fmla="*/ 95 w 19050"/>
                      <a:gd name="connsiteY1" fmla="*/ 66920 h 66675"/>
                    </a:gdLst>
                    <a:ahLst/>
                    <a:cxnLst>
                      <a:cxn ang="0">
                        <a:pos x="connsiteX0" y="connsiteY0"/>
                      </a:cxn>
                      <a:cxn ang="0">
                        <a:pos x="connsiteX1" y="connsiteY1"/>
                      </a:cxn>
                    </a:cxnLst>
                    <a:rect l="l" t="t" r="r" b="b"/>
                    <a:pathLst>
                      <a:path w="19050" h="66675">
                        <a:moveTo>
                          <a:pt x="95" y="245"/>
                        </a:moveTo>
                        <a:lnTo>
                          <a:pt x="95" y="66920"/>
                        </a:lnTo>
                      </a:path>
                    </a:pathLst>
                  </a:custGeom>
                  <a:solidFill>
                    <a:srgbClr val="000000"/>
                  </a:solidFill>
                  <a:ln w="15240" cap="flat">
                    <a:solidFill>
                      <a:srgbClr val="000000"/>
                    </a:solidFill>
                    <a:prstDash val="solid"/>
                    <a:round/>
                  </a:ln>
                </p:spPr>
                <p:txBody>
                  <a:bodyPr rtlCol="0" anchor="ctr"/>
                  <a:lstStyle/>
                  <a:p>
                    <a:endParaRPr lang="en-US"/>
                  </a:p>
                </p:txBody>
              </p:sp>
              <p:sp>
                <p:nvSpPr>
                  <p:cNvPr id="305" name="Freeform: Shape 304">
                    <a:extLst>
                      <a:ext uri="{FF2B5EF4-FFF2-40B4-BE49-F238E27FC236}">
                        <a16:creationId xmlns:a16="http://schemas.microsoft.com/office/drawing/2014/main" id="{5C4161D1-B141-4AD0-AFFD-36DCA5C453C5}"/>
                      </a:ext>
                    </a:extLst>
                  </p:cNvPr>
                  <p:cNvSpPr/>
                  <p:nvPr/>
                </p:nvSpPr>
                <p:spPr>
                  <a:xfrm rot="-5400000" flipV="1">
                    <a:off x="5712071" y="5697251"/>
                    <a:ext cx="80962" cy="111109"/>
                  </a:xfrm>
                  <a:custGeom>
                    <a:avLst/>
                    <a:gdLst>
                      <a:gd name="connsiteX0" fmla="*/ 50212 w 80962"/>
                      <a:gd name="connsiteY0" fmla="*/ 98230 h 111109"/>
                      <a:gd name="connsiteX1" fmla="*/ 12254 w 80962"/>
                      <a:gd name="connsiteY1" fmla="*/ 38913 h 111109"/>
                      <a:gd name="connsiteX2" fmla="*/ 50212 w 80962"/>
                      <a:gd name="connsiteY2" fmla="*/ 38913 h 111109"/>
                      <a:gd name="connsiteX3" fmla="*/ 46259 w 80962"/>
                      <a:gd name="connsiteY3" fmla="*/ 111327 h 111109"/>
                      <a:gd name="connsiteX4" fmla="*/ 65166 w 80962"/>
                      <a:gd name="connsiteY4" fmla="*/ 111327 h 111109"/>
                      <a:gd name="connsiteX5" fmla="*/ 65166 w 80962"/>
                      <a:gd name="connsiteY5" fmla="*/ 38913 h 111109"/>
                      <a:gd name="connsiteX6" fmla="*/ 81025 w 80962"/>
                      <a:gd name="connsiteY6" fmla="*/ 38913 h 111109"/>
                      <a:gd name="connsiteX7" fmla="*/ 81025 w 80962"/>
                      <a:gd name="connsiteY7" fmla="*/ 26412 h 111109"/>
                      <a:gd name="connsiteX8" fmla="*/ 65166 w 80962"/>
                      <a:gd name="connsiteY8" fmla="*/ 26412 h 111109"/>
                      <a:gd name="connsiteX9" fmla="*/ 65166 w 80962"/>
                      <a:gd name="connsiteY9" fmla="*/ 218 h 111109"/>
                      <a:gd name="connsiteX10" fmla="*/ 50212 w 80962"/>
                      <a:gd name="connsiteY10" fmla="*/ 218 h 111109"/>
                      <a:gd name="connsiteX11" fmla="*/ 50212 w 80962"/>
                      <a:gd name="connsiteY11" fmla="*/ 26412 h 111109"/>
                      <a:gd name="connsiteX12" fmla="*/ 63 w 80962"/>
                      <a:gd name="connsiteY12" fmla="*/ 26412 h 111109"/>
                      <a:gd name="connsiteX13" fmla="*/ 63 w 80962"/>
                      <a:gd name="connsiteY13" fmla="*/ 4091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212" y="98230"/>
                        </a:moveTo>
                        <a:lnTo>
                          <a:pt x="12254" y="38913"/>
                        </a:lnTo>
                        <a:lnTo>
                          <a:pt x="50212" y="38913"/>
                        </a:lnTo>
                        <a:close/>
                        <a:moveTo>
                          <a:pt x="46259" y="111327"/>
                        </a:moveTo>
                        <a:lnTo>
                          <a:pt x="65166" y="111327"/>
                        </a:lnTo>
                        <a:lnTo>
                          <a:pt x="65166" y="38913"/>
                        </a:lnTo>
                        <a:lnTo>
                          <a:pt x="81025" y="38913"/>
                        </a:lnTo>
                        <a:lnTo>
                          <a:pt x="81025" y="26412"/>
                        </a:lnTo>
                        <a:lnTo>
                          <a:pt x="65166" y="26412"/>
                        </a:lnTo>
                        <a:lnTo>
                          <a:pt x="65166" y="218"/>
                        </a:lnTo>
                        <a:lnTo>
                          <a:pt x="50212" y="218"/>
                        </a:lnTo>
                        <a:lnTo>
                          <a:pt x="50212" y="26412"/>
                        </a:lnTo>
                        <a:lnTo>
                          <a:pt x="63" y="26412"/>
                        </a:lnTo>
                        <a:lnTo>
                          <a:pt x="63" y="40913"/>
                        </a:lnTo>
                        <a:close/>
                      </a:path>
                    </a:pathLst>
                  </a:custGeom>
                  <a:solidFill>
                    <a:srgbClr val="000000"/>
                  </a:solidFill>
                  <a:ln w="1524" cap="flat">
                    <a:noFill/>
                    <a:prstDash val="solid"/>
                    <a:round/>
                  </a:ln>
                </p:spPr>
                <p:txBody>
                  <a:bodyPr rtlCol="0" anchor="ctr"/>
                  <a:lstStyle/>
                  <a:p>
                    <a:endParaRPr lang="en-US"/>
                  </a:p>
                </p:txBody>
              </p:sp>
            </p:grpSp>
            <p:grpSp>
              <p:nvGrpSpPr>
                <p:cNvPr id="306" name="Graphic 75">
                  <a:extLst>
                    <a:ext uri="{FF2B5EF4-FFF2-40B4-BE49-F238E27FC236}">
                      <a16:creationId xmlns:a16="http://schemas.microsoft.com/office/drawing/2014/main" id="{0639942C-1A22-4BC0-97E3-1FB524BF6068}"/>
                    </a:ext>
                  </a:extLst>
                </p:cNvPr>
                <p:cNvGrpSpPr/>
                <p:nvPr/>
              </p:nvGrpSpPr>
              <p:grpSpPr>
                <a:xfrm>
                  <a:off x="5839310" y="5570426"/>
                  <a:ext cx="113275" cy="218551"/>
                  <a:chOff x="5839310" y="5570426"/>
                  <a:chExt cx="113275" cy="218551"/>
                </a:xfrm>
                <a:solidFill>
                  <a:srgbClr val="000000"/>
                </a:solidFill>
              </p:grpSpPr>
              <p:sp>
                <p:nvSpPr>
                  <p:cNvPr id="307" name="Freeform: Shape 306">
                    <a:extLst>
                      <a:ext uri="{FF2B5EF4-FFF2-40B4-BE49-F238E27FC236}">
                        <a16:creationId xmlns:a16="http://schemas.microsoft.com/office/drawing/2014/main" id="{84382037-3401-4C84-9E18-AF15CD7FB295}"/>
                      </a:ext>
                    </a:extLst>
                  </p:cNvPr>
                  <p:cNvSpPr/>
                  <p:nvPr/>
                </p:nvSpPr>
                <p:spPr>
                  <a:xfrm>
                    <a:off x="5908357" y="5570426"/>
                    <a:ext cx="19050" cy="66675"/>
                  </a:xfrm>
                  <a:custGeom>
                    <a:avLst/>
                    <a:gdLst>
                      <a:gd name="connsiteX0" fmla="*/ 102 w 19050"/>
                      <a:gd name="connsiteY0" fmla="*/ 245 h 66675"/>
                      <a:gd name="connsiteX1" fmla="*/ 102 w 19050"/>
                      <a:gd name="connsiteY1" fmla="*/ 66920 h 66675"/>
                    </a:gdLst>
                    <a:ahLst/>
                    <a:cxnLst>
                      <a:cxn ang="0">
                        <a:pos x="connsiteX0" y="connsiteY0"/>
                      </a:cxn>
                      <a:cxn ang="0">
                        <a:pos x="connsiteX1" y="connsiteY1"/>
                      </a:cxn>
                    </a:cxnLst>
                    <a:rect l="l" t="t" r="r" b="b"/>
                    <a:pathLst>
                      <a:path w="19050" h="66675">
                        <a:moveTo>
                          <a:pt x="102" y="245"/>
                        </a:moveTo>
                        <a:lnTo>
                          <a:pt x="102" y="66920"/>
                        </a:lnTo>
                      </a:path>
                    </a:pathLst>
                  </a:custGeom>
                  <a:solidFill>
                    <a:srgbClr val="000000"/>
                  </a:solidFill>
                  <a:ln w="15240" cap="flat">
                    <a:solidFill>
                      <a:srgbClr val="000000"/>
                    </a:solidFill>
                    <a:prstDash val="solid"/>
                    <a:round/>
                  </a:ln>
                </p:spPr>
                <p:txBody>
                  <a:bodyPr rtlCol="0" anchor="ctr"/>
                  <a:lstStyle/>
                  <a:p>
                    <a:endParaRPr lang="en-US"/>
                  </a:p>
                </p:txBody>
              </p:sp>
              <p:sp>
                <p:nvSpPr>
                  <p:cNvPr id="308" name="Freeform: Shape 307">
                    <a:extLst>
                      <a:ext uri="{FF2B5EF4-FFF2-40B4-BE49-F238E27FC236}">
                        <a16:creationId xmlns:a16="http://schemas.microsoft.com/office/drawing/2014/main" id="{9EAF30BE-2188-4314-9C9D-A4335D0F9109}"/>
                      </a:ext>
                    </a:extLst>
                  </p:cNvPr>
                  <p:cNvSpPr/>
                  <p:nvPr/>
                </p:nvSpPr>
                <p:spPr>
                  <a:xfrm rot="-5400000" flipV="1">
                    <a:off x="5860003" y="5696394"/>
                    <a:ext cx="71889" cy="113275"/>
                  </a:xfrm>
                  <a:custGeom>
                    <a:avLst/>
                    <a:gdLst>
                      <a:gd name="connsiteX0" fmla="*/ 4761 w 71889"/>
                      <a:gd name="connsiteY0" fmla="*/ 113495 h 113275"/>
                      <a:gd name="connsiteX1" fmla="*/ 63769 w 71889"/>
                      <a:gd name="connsiteY1" fmla="*/ 113495 h 113275"/>
                      <a:gd name="connsiteX2" fmla="*/ 63769 w 71889"/>
                      <a:gd name="connsiteY2" fmla="*/ 100827 h 113275"/>
                      <a:gd name="connsiteX3" fmla="*/ 18525 w 71889"/>
                      <a:gd name="connsiteY3" fmla="*/ 100827 h 113275"/>
                      <a:gd name="connsiteX4" fmla="*/ 18525 w 71889"/>
                      <a:gd name="connsiteY4" fmla="*/ 73609 h 113275"/>
                      <a:gd name="connsiteX5" fmla="*/ 25050 w 71889"/>
                      <a:gd name="connsiteY5" fmla="*/ 75276 h 113275"/>
                      <a:gd name="connsiteX6" fmla="*/ 31622 w 71889"/>
                      <a:gd name="connsiteY6" fmla="*/ 75823 h 113275"/>
                      <a:gd name="connsiteX7" fmla="*/ 61078 w 71889"/>
                      <a:gd name="connsiteY7" fmla="*/ 65632 h 113275"/>
                      <a:gd name="connsiteX8" fmla="*/ 71960 w 71889"/>
                      <a:gd name="connsiteY8" fmla="*/ 38033 h 113275"/>
                      <a:gd name="connsiteX9" fmla="*/ 60792 w 71889"/>
                      <a:gd name="connsiteY9" fmla="*/ 10148 h 113275"/>
                      <a:gd name="connsiteX10" fmla="*/ 29312 w 71889"/>
                      <a:gd name="connsiteY10" fmla="*/ 219 h 113275"/>
                      <a:gd name="connsiteX11" fmla="*/ 15048 w 71889"/>
                      <a:gd name="connsiteY11" fmla="*/ 1409 h 113275"/>
                      <a:gd name="connsiteX12" fmla="*/ 70 w 71889"/>
                      <a:gd name="connsiteY12" fmla="*/ 4981 h 113275"/>
                      <a:gd name="connsiteX13" fmla="*/ 70 w 71889"/>
                      <a:gd name="connsiteY13" fmla="*/ 20102 h 113275"/>
                      <a:gd name="connsiteX14" fmla="*/ 13905 w 71889"/>
                      <a:gd name="connsiteY14" fmla="*/ 14673 h 113275"/>
                      <a:gd name="connsiteX15" fmla="*/ 29002 w 71889"/>
                      <a:gd name="connsiteY15" fmla="*/ 12887 h 113275"/>
                      <a:gd name="connsiteX16" fmla="*/ 49386 w 71889"/>
                      <a:gd name="connsiteY16" fmla="*/ 19650 h 113275"/>
                      <a:gd name="connsiteX17" fmla="*/ 56911 w 71889"/>
                      <a:gd name="connsiteY17" fmla="*/ 38033 h 113275"/>
                      <a:gd name="connsiteX18" fmla="*/ 49386 w 71889"/>
                      <a:gd name="connsiteY18" fmla="*/ 56392 h 113275"/>
                      <a:gd name="connsiteX19" fmla="*/ 29002 w 71889"/>
                      <a:gd name="connsiteY19" fmla="*/ 63179 h 113275"/>
                      <a:gd name="connsiteX20" fmla="*/ 16977 w 71889"/>
                      <a:gd name="connsiteY20" fmla="*/ 61845 h 113275"/>
                      <a:gd name="connsiteX21" fmla="*/ 4761 w 71889"/>
                      <a:gd name="connsiteY21" fmla="*/ 57678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761" y="113495"/>
                        </a:moveTo>
                        <a:lnTo>
                          <a:pt x="63769" y="113495"/>
                        </a:lnTo>
                        <a:lnTo>
                          <a:pt x="63769" y="100827"/>
                        </a:lnTo>
                        <a:lnTo>
                          <a:pt x="18525" y="100827"/>
                        </a:lnTo>
                        <a:lnTo>
                          <a:pt x="18525" y="73609"/>
                        </a:lnTo>
                        <a:cubicBezTo>
                          <a:pt x="20700" y="74355"/>
                          <a:pt x="22875" y="74910"/>
                          <a:pt x="25050" y="75276"/>
                        </a:cubicBezTo>
                        <a:cubicBezTo>
                          <a:pt x="27240" y="75641"/>
                          <a:pt x="29431" y="75823"/>
                          <a:pt x="31622" y="75823"/>
                        </a:cubicBezTo>
                        <a:cubicBezTo>
                          <a:pt x="44020" y="75823"/>
                          <a:pt x="53839" y="72426"/>
                          <a:pt x="61078" y="65632"/>
                        </a:cubicBezTo>
                        <a:cubicBezTo>
                          <a:pt x="68333" y="58837"/>
                          <a:pt x="71960" y="49638"/>
                          <a:pt x="71960" y="38033"/>
                        </a:cubicBezTo>
                        <a:cubicBezTo>
                          <a:pt x="71960" y="26079"/>
                          <a:pt x="68237" y="16784"/>
                          <a:pt x="60792" y="10148"/>
                        </a:cubicBezTo>
                        <a:cubicBezTo>
                          <a:pt x="53347" y="3529"/>
                          <a:pt x="42853" y="219"/>
                          <a:pt x="29312" y="219"/>
                        </a:cubicBezTo>
                        <a:cubicBezTo>
                          <a:pt x="24645" y="219"/>
                          <a:pt x="19890" y="616"/>
                          <a:pt x="15048" y="1409"/>
                        </a:cubicBezTo>
                        <a:cubicBezTo>
                          <a:pt x="10222" y="2203"/>
                          <a:pt x="5230" y="3394"/>
                          <a:pt x="70" y="4981"/>
                        </a:cubicBezTo>
                        <a:lnTo>
                          <a:pt x="70" y="20102"/>
                        </a:lnTo>
                        <a:cubicBezTo>
                          <a:pt x="4531" y="17673"/>
                          <a:pt x="9143" y="15863"/>
                          <a:pt x="13905" y="14673"/>
                        </a:cubicBezTo>
                        <a:cubicBezTo>
                          <a:pt x="18668" y="13482"/>
                          <a:pt x="23700" y="12887"/>
                          <a:pt x="29002" y="12887"/>
                        </a:cubicBezTo>
                        <a:cubicBezTo>
                          <a:pt x="37591" y="12887"/>
                          <a:pt x="44385" y="15141"/>
                          <a:pt x="49386" y="19650"/>
                        </a:cubicBezTo>
                        <a:cubicBezTo>
                          <a:pt x="54402" y="24158"/>
                          <a:pt x="56911" y="30286"/>
                          <a:pt x="56911" y="38033"/>
                        </a:cubicBezTo>
                        <a:cubicBezTo>
                          <a:pt x="56911" y="45764"/>
                          <a:pt x="54402" y="51884"/>
                          <a:pt x="49386" y="56392"/>
                        </a:cubicBezTo>
                        <a:cubicBezTo>
                          <a:pt x="44385" y="60917"/>
                          <a:pt x="37591" y="63179"/>
                          <a:pt x="29002" y="63179"/>
                        </a:cubicBezTo>
                        <a:cubicBezTo>
                          <a:pt x="24986" y="63179"/>
                          <a:pt x="20978" y="62734"/>
                          <a:pt x="16977" y="61845"/>
                        </a:cubicBezTo>
                        <a:cubicBezTo>
                          <a:pt x="12992" y="60956"/>
                          <a:pt x="8920" y="59567"/>
                          <a:pt x="4761" y="57678"/>
                        </a:cubicBezTo>
                        <a:close/>
                      </a:path>
                    </a:pathLst>
                  </a:custGeom>
                  <a:solidFill>
                    <a:srgbClr val="000000"/>
                  </a:solidFill>
                  <a:ln w="1524" cap="flat">
                    <a:noFill/>
                    <a:prstDash val="solid"/>
                    <a:round/>
                  </a:ln>
                </p:spPr>
                <p:txBody>
                  <a:bodyPr rtlCol="0" anchor="ctr"/>
                  <a:lstStyle/>
                  <a:p>
                    <a:endParaRPr lang="en-US"/>
                  </a:p>
                </p:txBody>
              </p:sp>
            </p:grpSp>
            <p:grpSp>
              <p:nvGrpSpPr>
                <p:cNvPr id="309" name="Graphic 75">
                  <a:extLst>
                    <a:ext uri="{FF2B5EF4-FFF2-40B4-BE49-F238E27FC236}">
                      <a16:creationId xmlns:a16="http://schemas.microsoft.com/office/drawing/2014/main" id="{0639942C-1A22-4BC0-97E3-1FB524BF6068}"/>
                    </a:ext>
                  </a:extLst>
                </p:cNvPr>
                <p:cNvGrpSpPr/>
                <p:nvPr/>
              </p:nvGrpSpPr>
              <p:grpSpPr>
                <a:xfrm>
                  <a:off x="5979613" y="5570426"/>
                  <a:ext cx="115276" cy="219670"/>
                  <a:chOff x="5979613" y="5570426"/>
                  <a:chExt cx="115276" cy="219670"/>
                </a:xfrm>
                <a:solidFill>
                  <a:srgbClr val="000000"/>
                </a:solidFill>
              </p:grpSpPr>
              <p:sp>
                <p:nvSpPr>
                  <p:cNvPr id="310" name="Freeform: Shape 309">
                    <a:extLst>
                      <a:ext uri="{FF2B5EF4-FFF2-40B4-BE49-F238E27FC236}">
                        <a16:creationId xmlns:a16="http://schemas.microsoft.com/office/drawing/2014/main" id="{4ED61C65-1351-4D15-8B1E-7E26867D3632}"/>
                      </a:ext>
                    </a:extLst>
                  </p:cNvPr>
                  <p:cNvSpPr/>
                  <p:nvPr/>
                </p:nvSpPr>
                <p:spPr>
                  <a:xfrm>
                    <a:off x="6050661" y="5570426"/>
                    <a:ext cx="19050" cy="66675"/>
                  </a:xfrm>
                  <a:custGeom>
                    <a:avLst/>
                    <a:gdLst>
                      <a:gd name="connsiteX0" fmla="*/ 110 w 19050"/>
                      <a:gd name="connsiteY0" fmla="*/ 245 h 66675"/>
                      <a:gd name="connsiteX1" fmla="*/ 110 w 19050"/>
                      <a:gd name="connsiteY1" fmla="*/ 66920 h 66675"/>
                    </a:gdLst>
                    <a:ahLst/>
                    <a:cxnLst>
                      <a:cxn ang="0">
                        <a:pos x="connsiteX0" y="connsiteY0"/>
                      </a:cxn>
                      <a:cxn ang="0">
                        <a:pos x="connsiteX1" y="connsiteY1"/>
                      </a:cxn>
                    </a:cxnLst>
                    <a:rect l="l" t="t" r="r" b="b"/>
                    <a:pathLst>
                      <a:path w="19050" h="66675">
                        <a:moveTo>
                          <a:pt x="110" y="245"/>
                        </a:moveTo>
                        <a:lnTo>
                          <a:pt x="110" y="66920"/>
                        </a:lnTo>
                      </a:path>
                    </a:pathLst>
                  </a:custGeom>
                  <a:solidFill>
                    <a:srgbClr val="000000"/>
                  </a:solidFill>
                  <a:ln w="15240" cap="flat">
                    <a:solidFill>
                      <a:srgbClr val="000000"/>
                    </a:solidFill>
                    <a:prstDash val="solid"/>
                    <a:round/>
                  </a:ln>
                </p:spPr>
                <p:txBody>
                  <a:bodyPr rtlCol="0" anchor="ctr"/>
                  <a:lstStyle/>
                  <a:p>
                    <a:endParaRPr lang="en-US"/>
                  </a:p>
                </p:txBody>
              </p:sp>
              <p:sp>
                <p:nvSpPr>
                  <p:cNvPr id="311" name="Freeform: Shape 310">
                    <a:extLst>
                      <a:ext uri="{FF2B5EF4-FFF2-40B4-BE49-F238E27FC236}">
                        <a16:creationId xmlns:a16="http://schemas.microsoft.com/office/drawing/2014/main" id="{BDFF5DC7-74A4-4B81-A0BA-75ED1713F111}"/>
                      </a:ext>
                    </a:extLst>
                  </p:cNvPr>
                  <p:cNvSpPr/>
                  <p:nvPr/>
                </p:nvSpPr>
                <p:spPr>
                  <a:xfrm rot="-5400000" flipV="1">
                    <a:off x="5998890" y="5694096"/>
                    <a:ext cx="76723" cy="115276"/>
                  </a:xfrm>
                  <a:custGeom>
                    <a:avLst/>
                    <a:gdLst>
                      <a:gd name="connsiteX0" fmla="*/ 39748 w 76723"/>
                      <a:gd name="connsiteY0" fmla="*/ 63916 h 115276"/>
                      <a:gd name="connsiteX1" fmla="*/ 23699 w 76723"/>
                      <a:gd name="connsiteY1" fmla="*/ 56987 h 115276"/>
                      <a:gd name="connsiteX2" fmla="*/ 17793 w 76723"/>
                      <a:gd name="connsiteY2" fmla="*/ 38032 h 115276"/>
                      <a:gd name="connsiteX3" fmla="*/ 23699 w 76723"/>
                      <a:gd name="connsiteY3" fmla="*/ 19077 h 115276"/>
                      <a:gd name="connsiteX4" fmla="*/ 39748 w 76723"/>
                      <a:gd name="connsiteY4" fmla="*/ 12124 h 115276"/>
                      <a:gd name="connsiteX5" fmla="*/ 55774 w 76723"/>
                      <a:gd name="connsiteY5" fmla="*/ 19077 h 115276"/>
                      <a:gd name="connsiteX6" fmla="*/ 61680 w 76723"/>
                      <a:gd name="connsiteY6" fmla="*/ 38032 h 115276"/>
                      <a:gd name="connsiteX7" fmla="*/ 55774 w 76723"/>
                      <a:gd name="connsiteY7" fmla="*/ 56987 h 115276"/>
                      <a:gd name="connsiteX8" fmla="*/ 39748 w 76723"/>
                      <a:gd name="connsiteY8" fmla="*/ 63916 h 115276"/>
                      <a:gd name="connsiteX9" fmla="*/ 69586 w 76723"/>
                      <a:gd name="connsiteY9" fmla="*/ 111041 h 115276"/>
                      <a:gd name="connsiteX10" fmla="*/ 69586 w 76723"/>
                      <a:gd name="connsiteY10" fmla="*/ 97349 h 115276"/>
                      <a:gd name="connsiteX11" fmla="*/ 58156 w 76723"/>
                      <a:gd name="connsiteY11" fmla="*/ 101421 h 115276"/>
                      <a:gd name="connsiteX12" fmla="*/ 46726 w 76723"/>
                      <a:gd name="connsiteY12" fmla="*/ 102850 h 115276"/>
                      <a:gd name="connsiteX13" fmla="*/ 23985 w 76723"/>
                      <a:gd name="connsiteY13" fmla="*/ 92801 h 115276"/>
                      <a:gd name="connsiteX14" fmla="*/ 15031 w 76723"/>
                      <a:gd name="connsiteY14" fmla="*/ 62440 h 115276"/>
                      <a:gd name="connsiteX15" fmla="*/ 26032 w 76723"/>
                      <a:gd name="connsiteY15" fmla="*/ 72370 h 115276"/>
                      <a:gd name="connsiteX16" fmla="*/ 40630 w 76723"/>
                      <a:gd name="connsiteY16" fmla="*/ 75823 h 115276"/>
                      <a:gd name="connsiteX17" fmla="*/ 67085 w 76723"/>
                      <a:gd name="connsiteY17" fmla="*/ 65655 h 115276"/>
                      <a:gd name="connsiteX18" fmla="*/ 76801 w 76723"/>
                      <a:gd name="connsiteY18" fmla="*/ 38032 h 115276"/>
                      <a:gd name="connsiteX19" fmla="*/ 66680 w 76723"/>
                      <a:gd name="connsiteY19" fmla="*/ 10553 h 115276"/>
                      <a:gd name="connsiteX20" fmla="*/ 39748 w 76723"/>
                      <a:gd name="connsiteY20" fmla="*/ 218 h 115276"/>
                      <a:gd name="connsiteX21" fmla="*/ 10269 w 76723"/>
                      <a:gd name="connsiteY21" fmla="*/ 14982 h 115276"/>
                      <a:gd name="connsiteX22" fmla="*/ 77 w 76723"/>
                      <a:gd name="connsiteY22" fmla="*/ 57820 h 115276"/>
                      <a:gd name="connsiteX23" fmla="*/ 12578 w 76723"/>
                      <a:gd name="connsiteY23" fmla="*/ 99826 h 115276"/>
                      <a:gd name="connsiteX24" fmla="*/ 46130 w 76723"/>
                      <a:gd name="connsiteY24" fmla="*/ 115494 h 115276"/>
                      <a:gd name="connsiteX25" fmla="*/ 57560 w 76723"/>
                      <a:gd name="connsiteY25" fmla="*/ 114375 h 115276"/>
                      <a:gd name="connsiteX26" fmla="*/ 69586 w 76723"/>
                      <a:gd name="connsiteY26" fmla="*/ 11104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723" h="115276">
                        <a:moveTo>
                          <a:pt x="39748" y="63916"/>
                        </a:moveTo>
                        <a:cubicBezTo>
                          <a:pt x="33001" y="63916"/>
                          <a:pt x="27652" y="61607"/>
                          <a:pt x="23699" y="56987"/>
                        </a:cubicBezTo>
                        <a:cubicBezTo>
                          <a:pt x="19762" y="52383"/>
                          <a:pt x="17793" y="46065"/>
                          <a:pt x="17793" y="38032"/>
                        </a:cubicBezTo>
                        <a:cubicBezTo>
                          <a:pt x="17793" y="30047"/>
                          <a:pt x="19762" y="23729"/>
                          <a:pt x="23699" y="19077"/>
                        </a:cubicBezTo>
                        <a:cubicBezTo>
                          <a:pt x="27652" y="14442"/>
                          <a:pt x="33001" y="12124"/>
                          <a:pt x="39748" y="12124"/>
                        </a:cubicBezTo>
                        <a:cubicBezTo>
                          <a:pt x="46495" y="12124"/>
                          <a:pt x="51837" y="14442"/>
                          <a:pt x="55774" y="19077"/>
                        </a:cubicBezTo>
                        <a:cubicBezTo>
                          <a:pt x="59711" y="23729"/>
                          <a:pt x="61680" y="30047"/>
                          <a:pt x="61680" y="38032"/>
                        </a:cubicBezTo>
                        <a:cubicBezTo>
                          <a:pt x="61680" y="46065"/>
                          <a:pt x="59711" y="52383"/>
                          <a:pt x="55774" y="56987"/>
                        </a:cubicBezTo>
                        <a:cubicBezTo>
                          <a:pt x="51837" y="61607"/>
                          <a:pt x="46495" y="63916"/>
                          <a:pt x="39748" y="63916"/>
                        </a:cubicBezTo>
                        <a:close/>
                        <a:moveTo>
                          <a:pt x="69586" y="111041"/>
                        </a:moveTo>
                        <a:lnTo>
                          <a:pt x="69586" y="97349"/>
                        </a:lnTo>
                        <a:cubicBezTo>
                          <a:pt x="65807" y="99127"/>
                          <a:pt x="61997" y="100484"/>
                          <a:pt x="58156" y="101421"/>
                        </a:cubicBezTo>
                        <a:cubicBezTo>
                          <a:pt x="54314" y="102374"/>
                          <a:pt x="50504" y="102850"/>
                          <a:pt x="46726" y="102850"/>
                        </a:cubicBezTo>
                        <a:cubicBezTo>
                          <a:pt x="36804" y="102850"/>
                          <a:pt x="29223" y="99500"/>
                          <a:pt x="23985" y="92801"/>
                        </a:cubicBezTo>
                        <a:cubicBezTo>
                          <a:pt x="18762" y="86102"/>
                          <a:pt x="15777" y="75981"/>
                          <a:pt x="15031" y="62440"/>
                        </a:cubicBezTo>
                        <a:cubicBezTo>
                          <a:pt x="17952" y="66758"/>
                          <a:pt x="21619" y="70068"/>
                          <a:pt x="26032" y="72370"/>
                        </a:cubicBezTo>
                        <a:cubicBezTo>
                          <a:pt x="30462" y="74672"/>
                          <a:pt x="35327" y="75823"/>
                          <a:pt x="40630" y="75823"/>
                        </a:cubicBezTo>
                        <a:cubicBezTo>
                          <a:pt x="51790" y="75823"/>
                          <a:pt x="60608" y="72433"/>
                          <a:pt x="67085" y="65655"/>
                        </a:cubicBezTo>
                        <a:cubicBezTo>
                          <a:pt x="73562" y="58892"/>
                          <a:pt x="76801" y="49684"/>
                          <a:pt x="76801" y="38032"/>
                        </a:cubicBezTo>
                        <a:cubicBezTo>
                          <a:pt x="76801" y="26618"/>
                          <a:pt x="73427" y="17458"/>
                          <a:pt x="66680" y="10553"/>
                        </a:cubicBezTo>
                        <a:cubicBezTo>
                          <a:pt x="59933" y="3663"/>
                          <a:pt x="50956" y="218"/>
                          <a:pt x="39748" y="218"/>
                        </a:cubicBezTo>
                        <a:cubicBezTo>
                          <a:pt x="26890" y="218"/>
                          <a:pt x="17063" y="5139"/>
                          <a:pt x="10269" y="14982"/>
                        </a:cubicBezTo>
                        <a:cubicBezTo>
                          <a:pt x="3474" y="24840"/>
                          <a:pt x="77" y="39120"/>
                          <a:pt x="77" y="57820"/>
                        </a:cubicBezTo>
                        <a:cubicBezTo>
                          <a:pt x="77" y="75378"/>
                          <a:pt x="4244" y="89380"/>
                          <a:pt x="12578" y="99826"/>
                        </a:cubicBezTo>
                        <a:cubicBezTo>
                          <a:pt x="20913" y="110271"/>
                          <a:pt x="32097" y="115494"/>
                          <a:pt x="46130" y="115494"/>
                        </a:cubicBezTo>
                        <a:cubicBezTo>
                          <a:pt x="49908" y="115494"/>
                          <a:pt x="53718" y="115121"/>
                          <a:pt x="57560" y="114375"/>
                        </a:cubicBezTo>
                        <a:cubicBezTo>
                          <a:pt x="61402" y="113629"/>
                          <a:pt x="65410" y="112518"/>
                          <a:pt x="69586" y="111041"/>
                        </a:cubicBezTo>
                        <a:close/>
                      </a:path>
                    </a:pathLst>
                  </a:custGeom>
                  <a:solidFill>
                    <a:srgbClr val="000000"/>
                  </a:solidFill>
                  <a:ln w="1524" cap="flat">
                    <a:noFill/>
                    <a:prstDash val="solid"/>
                    <a:round/>
                  </a:ln>
                </p:spPr>
                <p:txBody>
                  <a:bodyPr rtlCol="0" anchor="ctr"/>
                  <a:lstStyle/>
                  <a:p>
                    <a:endParaRPr lang="en-US"/>
                  </a:p>
                </p:txBody>
              </p:sp>
            </p:grpSp>
            <p:grpSp>
              <p:nvGrpSpPr>
                <p:cNvPr id="312" name="Graphic 75">
                  <a:extLst>
                    <a:ext uri="{FF2B5EF4-FFF2-40B4-BE49-F238E27FC236}">
                      <a16:creationId xmlns:a16="http://schemas.microsoft.com/office/drawing/2014/main" id="{0639942C-1A22-4BC0-97E3-1FB524BF6068}"/>
                    </a:ext>
                  </a:extLst>
                </p:cNvPr>
                <p:cNvGrpSpPr/>
                <p:nvPr/>
              </p:nvGrpSpPr>
              <p:grpSpPr>
                <a:xfrm>
                  <a:off x="6123898" y="5570426"/>
                  <a:ext cx="111109" cy="217812"/>
                  <a:chOff x="6123898" y="5570426"/>
                  <a:chExt cx="111109" cy="217812"/>
                </a:xfrm>
                <a:solidFill>
                  <a:srgbClr val="000000"/>
                </a:solidFill>
              </p:grpSpPr>
              <p:sp>
                <p:nvSpPr>
                  <p:cNvPr id="313" name="Freeform: Shape 312">
                    <a:extLst>
                      <a:ext uri="{FF2B5EF4-FFF2-40B4-BE49-F238E27FC236}">
                        <a16:creationId xmlns:a16="http://schemas.microsoft.com/office/drawing/2014/main" id="{4F328301-E113-47FF-91AE-A224BFB7EA07}"/>
                      </a:ext>
                    </a:extLst>
                  </p:cNvPr>
                  <p:cNvSpPr/>
                  <p:nvPr/>
                </p:nvSpPr>
                <p:spPr>
                  <a:xfrm>
                    <a:off x="6192964" y="5570426"/>
                    <a:ext cx="19050" cy="66675"/>
                  </a:xfrm>
                  <a:custGeom>
                    <a:avLst/>
                    <a:gdLst>
                      <a:gd name="connsiteX0" fmla="*/ 117 w 19050"/>
                      <a:gd name="connsiteY0" fmla="*/ 245 h 66675"/>
                      <a:gd name="connsiteX1" fmla="*/ 117 w 19050"/>
                      <a:gd name="connsiteY1" fmla="*/ 66920 h 66675"/>
                    </a:gdLst>
                    <a:ahLst/>
                    <a:cxnLst>
                      <a:cxn ang="0">
                        <a:pos x="connsiteX0" y="connsiteY0"/>
                      </a:cxn>
                      <a:cxn ang="0">
                        <a:pos x="connsiteX1" y="connsiteY1"/>
                      </a:cxn>
                    </a:cxnLst>
                    <a:rect l="l" t="t" r="r" b="b"/>
                    <a:pathLst>
                      <a:path w="19050" h="66675">
                        <a:moveTo>
                          <a:pt x="117" y="245"/>
                        </a:moveTo>
                        <a:lnTo>
                          <a:pt x="117" y="66920"/>
                        </a:lnTo>
                      </a:path>
                    </a:pathLst>
                  </a:custGeom>
                  <a:solidFill>
                    <a:srgbClr val="000000"/>
                  </a:solidFill>
                  <a:ln w="15240" cap="flat">
                    <a:solidFill>
                      <a:srgbClr val="000000"/>
                    </a:solidFill>
                    <a:prstDash val="solid"/>
                    <a:round/>
                  </a:ln>
                </p:spPr>
                <p:txBody>
                  <a:bodyPr rtlCol="0" anchor="ctr"/>
                  <a:lstStyle/>
                  <a:p>
                    <a:endParaRPr lang="en-US"/>
                  </a:p>
                </p:txBody>
              </p:sp>
              <p:sp>
                <p:nvSpPr>
                  <p:cNvPr id="314" name="Freeform: Shape 313">
                    <a:extLst>
                      <a:ext uri="{FF2B5EF4-FFF2-40B4-BE49-F238E27FC236}">
                        <a16:creationId xmlns:a16="http://schemas.microsoft.com/office/drawing/2014/main" id="{4226C0BE-19E4-40A6-A7D5-C93FE8230B0F}"/>
                      </a:ext>
                    </a:extLst>
                  </p:cNvPr>
                  <p:cNvSpPr/>
                  <p:nvPr/>
                </p:nvSpPr>
                <p:spPr>
                  <a:xfrm rot="-5400000" flipV="1">
                    <a:off x="6143734" y="5696965"/>
                    <a:ext cx="71437" cy="111109"/>
                  </a:xfrm>
                  <a:custGeom>
                    <a:avLst/>
                    <a:gdLst>
                      <a:gd name="connsiteX0" fmla="*/ 85 w 71437"/>
                      <a:gd name="connsiteY0" fmla="*/ 111327 h 111109"/>
                      <a:gd name="connsiteX1" fmla="*/ 71522 w 71437"/>
                      <a:gd name="connsiteY1" fmla="*/ 111327 h 111109"/>
                      <a:gd name="connsiteX2" fmla="*/ 71522 w 71437"/>
                      <a:gd name="connsiteY2" fmla="*/ 104921 h 111109"/>
                      <a:gd name="connsiteX3" fmla="*/ 31184 w 71437"/>
                      <a:gd name="connsiteY3" fmla="*/ 218 h 111109"/>
                      <a:gd name="connsiteX4" fmla="*/ 15491 w 71437"/>
                      <a:gd name="connsiteY4" fmla="*/ 218 h 111109"/>
                      <a:gd name="connsiteX5" fmla="*/ 53449 w 71437"/>
                      <a:gd name="connsiteY5" fmla="*/ 98659 h 111109"/>
                      <a:gd name="connsiteX6" fmla="*/ 85 w 71437"/>
                      <a:gd name="connsiteY6" fmla="*/ 9865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37" h="111109">
                        <a:moveTo>
                          <a:pt x="85" y="111327"/>
                        </a:moveTo>
                        <a:lnTo>
                          <a:pt x="71522" y="111327"/>
                        </a:lnTo>
                        <a:lnTo>
                          <a:pt x="71522" y="104921"/>
                        </a:lnTo>
                        <a:lnTo>
                          <a:pt x="31184" y="218"/>
                        </a:lnTo>
                        <a:lnTo>
                          <a:pt x="15491" y="218"/>
                        </a:lnTo>
                        <a:lnTo>
                          <a:pt x="53449" y="98659"/>
                        </a:lnTo>
                        <a:lnTo>
                          <a:pt x="85" y="98659"/>
                        </a:lnTo>
                        <a:close/>
                      </a:path>
                    </a:pathLst>
                  </a:custGeom>
                  <a:solidFill>
                    <a:srgbClr val="000000"/>
                  </a:solidFill>
                  <a:ln w="1524" cap="flat">
                    <a:noFill/>
                    <a:prstDash val="solid"/>
                    <a:round/>
                  </a:ln>
                </p:spPr>
                <p:txBody>
                  <a:bodyPr rtlCol="0" anchor="ctr"/>
                  <a:lstStyle/>
                  <a:p>
                    <a:endParaRPr lang="en-US"/>
                  </a:p>
                </p:txBody>
              </p:sp>
            </p:grpSp>
            <p:grpSp>
              <p:nvGrpSpPr>
                <p:cNvPr id="315" name="Graphic 75">
                  <a:extLst>
                    <a:ext uri="{FF2B5EF4-FFF2-40B4-BE49-F238E27FC236}">
                      <a16:creationId xmlns:a16="http://schemas.microsoft.com/office/drawing/2014/main" id="{0639942C-1A22-4BC0-97E3-1FB524BF6068}"/>
                    </a:ext>
                  </a:extLst>
                </p:cNvPr>
                <p:cNvGrpSpPr/>
                <p:nvPr/>
              </p:nvGrpSpPr>
              <p:grpSpPr>
                <a:xfrm>
                  <a:off x="6264201" y="5570426"/>
                  <a:ext cx="115276" cy="219979"/>
                  <a:chOff x="6264201" y="5570426"/>
                  <a:chExt cx="115276" cy="219979"/>
                </a:xfrm>
                <a:solidFill>
                  <a:srgbClr val="000000"/>
                </a:solidFill>
              </p:grpSpPr>
              <p:sp>
                <p:nvSpPr>
                  <p:cNvPr id="316" name="Freeform: Shape 315">
                    <a:extLst>
                      <a:ext uri="{FF2B5EF4-FFF2-40B4-BE49-F238E27FC236}">
                        <a16:creationId xmlns:a16="http://schemas.microsoft.com/office/drawing/2014/main" id="{6B94ACB1-3959-4F6A-881A-BA7CF1731016}"/>
                      </a:ext>
                    </a:extLst>
                  </p:cNvPr>
                  <p:cNvSpPr/>
                  <p:nvPr/>
                </p:nvSpPr>
                <p:spPr>
                  <a:xfrm>
                    <a:off x="6335268" y="5570426"/>
                    <a:ext cx="19050" cy="66675"/>
                  </a:xfrm>
                  <a:custGeom>
                    <a:avLst/>
                    <a:gdLst>
                      <a:gd name="connsiteX0" fmla="*/ 125 w 19050"/>
                      <a:gd name="connsiteY0" fmla="*/ 245 h 66675"/>
                      <a:gd name="connsiteX1" fmla="*/ 125 w 19050"/>
                      <a:gd name="connsiteY1" fmla="*/ 66920 h 66675"/>
                    </a:gdLst>
                    <a:ahLst/>
                    <a:cxnLst>
                      <a:cxn ang="0">
                        <a:pos x="connsiteX0" y="connsiteY0"/>
                      </a:cxn>
                      <a:cxn ang="0">
                        <a:pos x="connsiteX1" y="connsiteY1"/>
                      </a:cxn>
                    </a:cxnLst>
                    <a:rect l="l" t="t" r="r" b="b"/>
                    <a:pathLst>
                      <a:path w="19050" h="66675">
                        <a:moveTo>
                          <a:pt x="125" y="245"/>
                        </a:moveTo>
                        <a:lnTo>
                          <a:pt x="125" y="66920"/>
                        </a:lnTo>
                      </a:path>
                    </a:pathLst>
                  </a:custGeom>
                  <a:solidFill>
                    <a:srgbClr val="000000"/>
                  </a:solidFill>
                  <a:ln w="15240" cap="flat">
                    <a:solidFill>
                      <a:srgbClr val="000000"/>
                    </a:solidFill>
                    <a:prstDash val="solid"/>
                    <a:round/>
                  </a:ln>
                </p:spPr>
                <p:txBody>
                  <a:bodyPr rtlCol="0" anchor="ctr"/>
                  <a:lstStyle/>
                  <a:p>
                    <a:endParaRPr lang="en-US"/>
                  </a:p>
                </p:txBody>
              </p:sp>
              <p:sp>
                <p:nvSpPr>
                  <p:cNvPr id="317" name="Freeform: Shape 316">
                    <a:extLst>
                      <a:ext uri="{FF2B5EF4-FFF2-40B4-BE49-F238E27FC236}">
                        <a16:creationId xmlns:a16="http://schemas.microsoft.com/office/drawing/2014/main" id="{5E6751D9-13D6-4F79-9636-0ABDF69042DD}"/>
                      </a:ext>
                    </a:extLst>
                  </p:cNvPr>
                  <p:cNvSpPr/>
                  <p:nvPr/>
                </p:nvSpPr>
                <p:spPr>
                  <a:xfrm rot="-5400000" flipV="1">
                    <a:off x="6283740" y="5694667"/>
                    <a:ext cx="76199" cy="115276"/>
                  </a:xfrm>
                  <a:custGeom>
                    <a:avLst/>
                    <a:gdLst>
                      <a:gd name="connsiteX0" fmla="*/ 38192 w 76199"/>
                      <a:gd name="connsiteY0" fmla="*/ 55153 h 115276"/>
                      <a:gd name="connsiteX1" fmla="*/ 21333 w 76199"/>
                      <a:gd name="connsiteY1" fmla="*/ 49415 h 115276"/>
                      <a:gd name="connsiteX2" fmla="*/ 15213 w 76199"/>
                      <a:gd name="connsiteY2" fmla="*/ 33651 h 115276"/>
                      <a:gd name="connsiteX3" fmla="*/ 21333 w 76199"/>
                      <a:gd name="connsiteY3" fmla="*/ 17863 h 115276"/>
                      <a:gd name="connsiteX4" fmla="*/ 38192 w 76199"/>
                      <a:gd name="connsiteY4" fmla="*/ 12124 h 115276"/>
                      <a:gd name="connsiteX5" fmla="*/ 55075 w 76199"/>
                      <a:gd name="connsiteY5" fmla="*/ 17887 h 115276"/>
                      <a:gd name="connsiteX6" fmla="*/ 61266 w 76199"/>
                      <a:gd name="connsiteY6" fmla="*/ 33651 h 115276"/>
                      <a:gd name="connsiteX7" fmla="*/ 55123 w 76199"/>
                      <a:gd name="connsiteY7" fmla="*/ 49415 h 115276"/>
                      <a:gd name="connsiteX8" fmla="*/ 38192 w 76199"/>
                      <a:gd name="connsiteY8" fmla="*/ 55153 h 115276"/>
                      <a:gd name="connsiteX9" fmla="*/ 23166 w 76199"/>
                      <a:gd name="connsiteY9" fmla="*/ 61535 h 115276"/>
                      <a:gd name="connsiteX10" fmla="*/ 8093 w 76199"/>
                      <a:gd name="connsiteY10" fmla="*/ 70536 h 115276"/>
                      <a:gd name="connsiteX11" fmla="*/ 2711 w 76199"/>
                      <a:gd name="connsiteY11" fmla="*/ 86705 h 115276"/>
                      <a:gd name="connsiteX12" fmla="*/ 12189 w 76199"/>
                      <a:gd name="connsiteY12" fmla="*/ 107755 h 115276"/>
                      <a:gd name="connsiteX13" fmla="*/ 38192 w 76199"/>
                      <a:gd name="connsiteY13" fmla="*/ 115494 h 115276"/>
                      <a:gd name="connsiteX14" fmla="*/ 64243 w 76199"/>
                      <a:gd name="connsiteY14" fmla="*/ 107755 h 115276"/>
                      <a:gd name="connsiteX15" fmla="*/ 73696 w 76199"/>
                      <a:gd name="connsiteY15" fmla="*/ 86705 h 115276"/>
                      <a:gd name="connsiteX16" fmla="*/ 68291 w 76199"/>
                      <a:gd name="connsiteY16" fmla="*/ 70536 h 115276"/>
                      <a:gd name="connsiteX17" fmla="*/ 53313 w 76199"/>
                      <a:gd name="connsiteY17" fmla="*/ 61535 h 115276"/>
                      <a:gd name="connsiteX18" fmla="*/ 70220 w 76199"/>
                      <a:gd name="connsiteY18" fmla="*/ 51629 h 115276"/>
                      <a:gd name="connsiteX19" fmla="*/ 76292 w 76199"/>
                      <a:gd name="connsiteY19" fmla="*/ 33651 h 115276"/>
                      <a:gd name="connsiteX20" fmla="*/ 66434 w 76199"/>
                      <a:gd name="connsiteY20" fmla="*/ 8838 h 115276"/>
                      <a:gd name="connsiteX21" fmla="*/ 38192 w 76199"/>
                      <a:gd name="connsiteY21" fmla="*/ 218 h 115276"/>
                      <a:gd name="connsiteX22" fmla="*/ 9950 w 76199"/>
                      <a:gd name="connsiteY22" fmla="*/ 8838 h 115276"/>
                      <a:gd name="connsiteX23" fmla="*/ 92 w 76199"/>
                      <a:gd name="connsiteY23" fmla="*/ 33651 h 115276"/>
                      <a:gd name="connsiteX24" fmla="*/ 6188 w 76199"/>
                      <a:gd name="connsiteY24" fmla="*/ 51629 h 115276"/>
                      <a:gd name="connsiteX25" fmla="*/ 23166 w 76199"/>
                      <a:gd name="connsiteY25" fmla="*/ 61535 h 115276"/>
                      <a:gd name="connsiteX26" fmla="*/ 17666 w 76199"/>
                      <a:gd name="connsiteY26" fmla="*/ 85276 h 115276"/>
                      <a:gd name="connsiteX27" fmla="*/ 23047 w 76199"/>
                      <a:gd name="connsiteY27" fmla="*/ 71822 h 115276"/>
                      <a:gd name="connsiteX28" fmla="*/ 38192 w 76199"/>
                      <a:gd name="connsiteY28" fmla="*/ 66988 h 115276"/>
                      <a:gd name="connsiteX29" fmla="*/ 53337 w 76199"/>
                      <a:gd name="connsiteY29" fmla="*/ 71822 h 115276"/>
                      <a:gd name="connsiteX30" fmla="*/ 58814 w 76199"/>
                      <a:gd name="connsiteY30" fmla="*/ 85276 h 115276"/>
                      <a:gd name="connsiteX31" fmla="*/ 53337 w 76199"/>
                      <a:gd name="connsiteY31" fmla="*/ 98754 h 115276"/>
                      <a:gd name="connsiteX32" fmla="*/ 38192 w 76199"/>
                      <a:gd name="connsiteY32" fmla="*/ 103588 h 115276"/>
                      <a:gd name="connsiteX33" fmla="*/ 23047 w 76199"/>
                      <a:gd name="connsiteY33" fmla="*/ 98754 h 115276"/>
                      <a:gd name="connsiteX34" fmla="*/ 17666 w 76199"/>
                      <a:gd name="connsiteY34" fmla="*/ 8527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6199" h="115276">
                        <a:moveTo>
                          <a:pt x="38192" y="55153"/>
                        </a:moveTo>
                        <a:cubicBezTo>
                          <a:pt x="31048" y="55153"/>
                          <a:pt x="25428" y="53240"/>
                          <a:pt x="21333" y="49415"/>
                        </a:cubicBezTo>
                        <a:cubicBezTo>
                          <a:pt x="17253" y="45589"/>
                          <a:pt x="15213" y="40334"/>
                          <a:pt x="15213" y="33651"/>
                        </a:cubicBezTo>
                        <a:cubicBezTo>
                          <a:pt x="15213" y="26951"/>
                          <a:pt x="17253" y="21689"/>
                          <a:pt x="21333" y="17863"/>
                        </a:cubicBezTo>
                        <a:cubicBezTo>
                          <a:pt x="25428" y="14037"/>
                          <a:pt x="31048" y="12124"/>
                          <a:pt x="38192" y="12124"/>
                        </a:cubicBezTo>
                        <a:cubicBezTo>
                          <a:pt x="45336" y="12124"/>
                          <a:pt x="50964" y="14045"/>
                          <a:pt x="55075" y="17887"/>
                        </a:cubicBezTo>
                        <a:cubicBezTo>
                          <a:pt x="59203" y="21744"/>
                          <a:pt x="61266" y="26999"/>
                          <a:pt x="61266" y="33651"/>
                        </a:cubicBezTo>
                        <a:cubicBezTo>
                          <a:pt x="61266" y="40334"/>
                          <a:pt x="59218" y="45589"/>
                          <a:pt x="55123" y="49415"/>
                        </a:cubicBezTo>
                        <a:cubicBezTo>
                          <a:pt x="51043" y="53240"/>
                          <a:pt x="45399" y="55153"/>
                          <a:pt x="38192" y="55153"/>
                        </a:cubicBezTo>
                        <a:close/>
                        <a:moveTo>
                          <a:pt x="23166" y="61535"/>
                        </a:moveTo>
                        <a:cubicBezTo>
                          <a:pt x="16721" y="63123"/>
                          <a:pt x="11697" y="66123"/>
                          <a:pt x="8093" y="70536"/>
                        </a:cubicBezTo>
                        <a:cubicBezTo>
                          <a:pt x="4505" y="74965"/>
                          <a:pt x="2711" y="80355"/>
                          <a:pt x="2711" y="86705"/>
                        </a:cubicBezTo>
                        <a:cubicBezTo>
                          <a:pt x="2711" y="95579"/>
                          <a:pt x="5871" y="102596"/>
                          <a:pt x="12189" y="107755"/>
                        </a:cubicBezTo>
                        <a:cubicBezTo>
                          <a:pt x="18523" y="112915"/>
                          <a:pt x="27191" y="115494"/>
                          <a:pt x="38192" y="115494"/>
                        </a:cubicBezTo>
                        <a:cubicBezTo>
                          <a:pt x="49257" y="115494"/>
                          <a:pt x="57941" y="112915"/>
                          <a:pt x="64243" y="107755"/>
                        </a:cubicBezTo>
                        <a:cubicBezTo>
                          <a:pt x="70545" y="102596"/>
                          <a:pt x="73696" y="95579"/>
                          <a:pt x="73696" y="86705"/>
                        </a:cubicBezTo>
                        <a:cubicBezTo>
                          <a:pt x="73696" y="80355"/>
                          <a:pt x="71895" y="74965"/>
                          <a:pt x="68291" y="70536"/>
                        </a:cubicBezTo>
                        <a:cubicBezTo>
                          <a:pt x="64703" y="66123"/>
                          <a:pt x="59711" y="63123"/>
                          <a:pt x="53313" y="61535"/>
                        </a:cubicBezTo>
                        <a:cubicBezTo>
                          <a:pt x="60552" y="59852"/>
                          <a:pt x="66188" y="56550"/>
                          <a:pt x="70220" y="51629"/>
                        </a:cubicBezTo>
                        <a:cubicBezTo>
                          <a:pt x="74268" y="46724"/>
                          <a:pt x="76292" y="40731"/>
                          <a:pt x="76292" y="33651"/>
                        </a:cubicBezTo>
                        <a:cubicBezTo>
                          <a:pt x="76292" y="22872"/>
                          <a:pt x="73006" y="14601"/>
                          <a:pt x="66434" y="8838"/>
                        </a:cubicBezTo>
                        <a:cubicBezTo>
                          <a:pt x="59861" y="3091"/>
                          <a:pt x="50448" y="218"/>
                          <a:pt x="38192" y="218"/>
                        </a:cubicBezTo>
                        <a:cubicBezTo>
                          <a:pt x="25952" y="218"/>
                          <a:pt x="16539" y="3091"/>
                          <a:pt x="9950" y="8838"/>
                        </a:cubicBezTo>
                        <a:cubicBezTo>
                          <a:pt x="3378" y="14601"/>
                          <a:pt x="92" y="22872"/>
                          <a:pt x="92" y="33651"/>
                        </a:cubicBezTo>
                        <a:cubicBezTo>
                          <a:pt x="92" y="40731"/>
                          <a:pt x="2124" y="46724"/>
                          <a:pt x="6188" y="51629"/>
                        </a:cubicBezTo>
                        <a:cubicBezTo>
                          <a:pt x="10268" y="56550"/>
                          <a:pt x="15927" y="59852"/>
                          <a:pt x="23166" y="61535"/>
                        </a:cubicBezTo>
                        <a:close/>
                        <a:moveTo>
                          <a:pt x="17666" y="85276"/>
                        </a:moveTo>
                        <a:cubicBezTo>
                          <a:pt x="17666" y="79529"/>
                          <a:pt x="19460" y="75045"/>
                          <a:pt x="23047" y="71822"/>
                        </a:cubicBezTo>
                        <a:cubicBezTo>
                          <a:pt x="26651" y="68599"/>
                          <a:pt x="31699" y="66988"/>
                          <a:pt x="38192" y="66988"/>
                        </a:cubicBezTo>
                        <a:cubicBezTo>
                          <a:pt x="44653" y="66988"/>
                          <a:pt x="49701" y="68599"/>
                          <a:pt x="53337" y="71822"/>
                        </a:cubicBezTo>
                        <a:cubicBezTo>
                          <a:pt x="56988" y="75045"/>
                          <a:pt x="58814" y="79529"/>
                          <a:pt x="58814" y="85276"/>
                        </a:cubicBezTo>
                        <a:cubicBezTo>
                          <a:pt x="58814" y="91039"/>
                          <a:pt x="56988" y="95531"/>
                          <a:pt x="53337" y="98754"/>
                        </a:cubicBezTo>
                        <a:cubicBezTo>
                          <a:pt x="49701" y="101977"/>
                          <a:pt x="44653" y="103588"/>
                          <a:pt x="38192" y="103588"/>
                        </a:cubicBezTo>
                        <a:cubicBezTo>
                          <a:pt x="31699" y="103588"/>
                          <a:pt x="26651" y="101977"/>
                          <a:pt x="23047" y="98754"/>
                        </a:cubicBezTo>
                        <a:cubicBezTo>
                          <a:pt x="19460" y="95531"/>
                          <a:pt x="17666" y="91039"/>
                          <a:pt x="17666" y="85276"/>
                        </a:cubicBezTo>
                        <a:close/>
                      </a:path>
                    </a:pathLst>
                  </a:custGeom>
                  <a:solidFill>
                    <a:srgbClr val="000000"/>
                  </a:solidFill>
                  <a:ln w="1524" cap="flat">
                    <a:noFill/>
                    <a:prstDash val="solid"/>
                    <a:round/>
                  </a:ln>
                </p:spPr>
                <p:txBody>
                  <a:bodyPr rtlCol="0" anchor="ctr"/>
                  <a:lstStyle/>
                  <a:p>
                    <a:endParaRPr lang="en-US"/>
                  </a:p>
                </p:txBody>
              </p:sp>
            </p:grpSp>
            <p:grpSp>
              <p:nvGrpSpPr>
                <p:cNvPr id="318" name="Graphic 75">
                  <a:extLst>
                    <a:ext uri="{FF2B5EF4-FFF2-40B4-BE49-F238E27FC236}">
                      <a16:creationId xmlns:a16="http://schemas.microsoft.com/office/drawing/2014/main" id="{0639942C-1A22-4BC0-97E3-1FB524BF6068}"/>
                    </a:ext>
                  </a:extLst>
                </p:cNvPr>
                <p:cNvGrpSpPr/>
                <p:nvPr/>
              </p:nvGrpSpPr>
              <p:grpSpPr>
                <a:xfrm>
                  <a:off x="6406524" y="5570426"/>
                  <a:ext cx="115276" cy="220718"/>
                  <a:chOff x="6406524" y="5570426"/>
                  <a:chExt cx="115276" cy="220718"/>
                </a:xfrm>
                <a:solidFill>
                  <a:srgbClr val="000000"/>
                </a:solidFill>
              </p:grpSpPr>
              <p:sp>
                <p:nvSpPr>
                  <p:cNvPr id="319" name="Freeform: Shape 318">
                    <a:extLst>
                      <a:ext uri="{FF2B5EF4-FFF2-40B4-BE49-F238E27FC236}">
                        <a16:creationId xmlns:a16="http://schemas.microsoft.com/office/drawing/2014/main" id="{DAF5AA4B-9B5E-41F0-A34A-C6CD26E930E0}"/>
                      </a:ext>
                    </a:extLst>
                  </p:cNvPr>
                  <p:cNvSpPr/>
                  <p:nvPr/>
                </p:nvSpPr>
                <p:spPr>
                  <a:xfrm>
                    <a:off x="6477571" y="5570426"/>
                    <a:ext cx="19050" cy="66675"/>
                  </a:xfrm>
                  <a:custGeom>
                    <a:avLst/>
                    <a:gdLst>
                      <a:gd name="connsiteX0" fmla="*/ 132 w 19050"/>
                      <a:gd name="connsiteY0" fmla="*/ 245 h 66675"/>
                      <a:gd name="connsiteX1" fmla="*/ 132 w 19050"/>
                      <a:gd name="connsiteY1" fmla="*/ 66920 h 66675"/>
                    </a:gdLst>
                    <a:ahLst/>
                    <a:cxnLst>
                      <a:cxn ang="0">
                        <a:pos x="connsiteX0" y="connsiteY0"/>
                      </a:cxn>
                      <a:cxn ang="0">
                        <a:pos x="connsiteX1" y="connsiteY1"/>
                      </a:cxn>
                    </a:cxnLst>
                    <a:rect l="l" t="t" r="r" b="b"/>
                    <a:pathLst>
                      <a:path w="19050" h="66675">
                        <a:moveTo>
                          <a:pt x="132" y="245"/>
                        </a:moveTo>
                        <a:lnTo>
                          <a:pt x="132" y="66920"/>
                        </a:lnTo>
                      </a:path>
                    </a:pathLst>
                  </a:custGeom>
                  <a:solidFill>
                    <a:srgbClr val="000000"/>
                  </a:solidFill>
                  <a:ln w="15240" cap="flat">
                    <a:solidFill>
                      <a:srgbClr val="000000"/>
                    </a:solidFill>
                    <a:prstDash val="solid"/>
                    <a:round/>
                  </a:ln>
                </p:spPr>
                <p:txBody>
                  <a:bodyPr rtlCol="0" anchor="ctr"/>
                  <a:lstStyle/>
                  <a:p>
                    <a:endParaRPr lang="en-US"/>
                  </a:p>
                </p:txBody>
              </p:sp>
              <p:sp>
                <p:nvSpPr>
                  <p:cNvPr id="320" name="Freeform: Shape 319">
                    <a:extLst>
                      <a:ext uri="{FF2B5EF4-FFF2-40B4-BE49-F238E27FC236}">
                        <a16:creationId xmlns:a16="http://schemas.microsoft.com/office/drawing/2014/main" id="{6C1F420B-D7AA-4C8F-95D5-726EC288354A}"/>
                      </a:ext>
                    </a:extLst>
                  </p:cNvPr>
                  <p:cNvSpPr/>
                  <p:nvPr/>
                </p:nvSpPr>
                <p:spPr>
                  <a:xfrm rot="-5400000" flipV="1">
                    <a:off x="6425836" y="5695179"/>
                    <a:ext cx="76652" cy="115276"/>
                  </a:xfrm>
                  <a:custGeom>
                    <a:avLst/>
                    <a:gdLst>
                      <a:gd name="connsiteX0" fmla="*/ 7244 w 76652"/>
                      <a:gd name="connsiteY0" fmla="*/ 4695 h 115276"/>
                      <a:gd name="connsiteX1" fmla="*/ 7244 w 76652"/>
                      <a:gd name="connsiteY1" fmla="*/ 18387 h 115276"/>
                      <a:gd name="connsiteX2" fmla="*/ 18697 w 76652"/>
                      <a:gd name="connsiteY2" fmla="*/ 14291 h 115276"/>
                      <a:gd name="connsiteX3" fmla="*/ 30104 w 76652"/>
                      <a:gd name="connsiteY3" fmla="*/ 12886 h 115276"/>
                      <a:gd name="connsiteX4" fmla="*/ 52821 w 76652"/>
                      <a:gd name="connsiteY4" fmla="*/ 22887 h 115276"/>
                      <a:gd name="connsiteX5" fmla="*/ 61798 w 76652"/>
                      <a:gd name="connsiteY5" fmla="*/ 53296 h 115276"/>
                      <a:gd name="connsiteX6" fmla="*/ 50844 w 76652"/>
                      <a:gd name="connsiteY6" fmla="*/ 43461 h 115276"/>
                      <a:gd name="connsiteX7" fmla="*/ 36200 w 76652"/>
                      <a:gd name="connsiteY7" fmla="*/ 40032 h 115276"/>
                      <a:gd name="connsiteX8" fmla="*/ 9815 w 76652"/>
                      <a:gd name="connsiteY8" fmla="*/ 50105 h 115276"/>
                      <a:gd name="connsiteX9" fmla="*/ 100 w 76652"/>
                      <a:gd name="connsiteY9" fmla="*/ 77704 h 115276"/>
                      <a:gd name="connsiteX10" fmla="*/ 10220 w 76652"/>
                      <a:gd name="connsiteY10" fmla="*/ 105136 h 115276"/>
                      <a:gd name="connsiteX11" fmla="*/ 37152 w 76652"/>
                      <a:gd name="connsiteY11" fmla="*/ 115494 h 115276"/>
                      <a:gd name="connsiteX12" fmla="*/ 66584 w 76652"/>
                      <a:gd name="connsiteY12" fmla="*/ 100707 h 115276"/>
                      <a:gd name="connsiteX13" fmla="*/ 76752 w 76652"/>
                      <a:gd name="connsiteY13" fmla="*/ 57820 h 115276"/>
                      <a:gd name="connsiteX14" fmla="*/ 64274 w 76652"/>
                      <a:gd name="connsiteY14" fmla="*/ 15887 h 115276"/>
                      <a:gd name="connsiteX15" fmla="*/ 30770 w 76652"/>
                      <a:gd name="connsiteY15" fmla="*/ 218 h 115276"/>
                      <a:gd name="connsiteX16" fmla="*/ 19293 w 76652"/>
                      <a:gd name="connsiteY16" fmla="*/ 1337 h 115276"/>
                      <a:gd name="connsiteX17" fmla="*/ 7244 w 76652"/>
                      <a:gd name="connsiteY17" fmla="*/ 4695 h 115276"/>
                      <a:gd name="connsiteX18" fmla="*/ 37152 w 76652"/>
                      <a:gd name="connsiteY18" fmla="*/ 51796 h 115276"/>
                      <a:gd name="connsiteX19" fmla="*/ 53178 w 76652"/>
                      <a:gd name="connsiteY19" fmla="*/ 58701 h 115276"/>
                      <a:gd name="connsiteX20" fmla="*/ 59107 w 76652"/>
                      <a:gd name="connsiteY20" fmla="*/ 77704 h 115276"/>
                      <a:gd name="connsiteX21" fmla="*/ 53178 w 76652"/>
                      <a:gd name="connsiteY21" fmla="*/ 96635 h 115276"/>
                      <a:gd name="connsiteX22" fmla="*/ 37152 w 76652"/>
                      <a:gd name="connsiteY22" fmla="*/ 103588 h 115276"/>
                      <a:gd name="connsiteX23" fmla="*/ 21126 w 76652"/>
                      <a:gd name="connsiteY23" fmla="*/ 96635 h 115276"/>
                      <a:gd name="connsiteX24" fmla="*/ 15221 w 76652"/>
                      <a:gd name="connsiteY24" fmla="*/ 77704 h 115276"/>
                      <a:gd name="connsiteX25" fmla="*/ 21126 w 76652"/>
                      <a:gd name="connsiteY25" fmla="*/ 58701 h 115276"/>
                      <a:gd name="connsiteX26" fmla="*/ 37152 w 76652"/>
                      <a:gd name="connsiteY26" fmla="*/ 5179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652" h="115276">
                        <a:moveTo>
                          <a:pt x="7244" y="4695"/>
                        </a:moveTo>
                        <a:lnTo>
                          <a:pt x="7244" y="18387"/>
                        </a:lnTo>
                        <a:cubicBezTo>
                          <a:pt x="11022" y="16593"/>
                          <a:pt x="14840" y="15228"/>
                          <a:pt x="18697" y="14291"/>
                        </a:cubicBezTo>
                        <a:cubicBezTo>
                          <a:pt x="22571" y="13355"/>
                          <a:pt x="26373" y="12886"/>
                          <a:pt x="30104" y="12886"/>
                        </a:cubicBezTo>
                        <a:cubicBezTo>
                          <a:pt x="40026" y="12886"/>
                          <a:pt x="47598" y="16220"/>
                          <a:pt x="52821" y="22887"/>
                        </a:cubicBezTo>
                        <a:cubicBezTo>
                          <a:pt x="58059" y="29555"/>
                          <a:pt x="61052" y="39691"/>
                          <a:pt x="61798" y="53296"/>
                        </a:cubicBezTo>
                        <a:cubicBezTo>
                          <a:pt x="58925" y="49026"/>
                          <a:pt x="55273" y="45747"/>
                          <a:pt x="50844" y="43461"/>
                        </a:cubicBezTo>
                        <a:cubicBezTo>
                          <a:pt x="46431" y="41175"/>
                          <a:pt x="41550" y="40032"/>
                          <a:pt x="36200" y="40032"/>
                        </a:cubicBezTo>
                        <a:cubicBezTo>
                          <a:pt x="25087" y="40032"/>
                          <a:pt x="16292" y="43390"/>
                          <a:pt x="9815" y="50105"/>
                        </a:cubicBezTo>
                        <a:cubicBezTo>
                          <a:pt x="3338" y="56836"/>
                          <a:pt x="100" y="66036"/>
                          <a:pt x="100" y="77704"/>
                        </a:cubicBezTo>
                        <a:cubicBezTo>
                          <a:pt x="100" y="89102"/>
                          <a:pt x="3473" y="98246"/>
                          <a:pt x="10220" y="105136"/>
                        </a:cubicBezTo>
                        <a:cubicBezTo>
                          <a:pt x="16967" y="112041"/>
                          <a:pt x="25944" y="115494"/>
                          <a:pt x="37152" y="115494"/>
                        </a:cubicBezTo>
                        <a:cubicBezTo>
                          <a:pt x="50011" y="115494"/>
                          <a:pt x="59822" y="110565"/>
                          <a:pt x="66584" y="100707"/>
                        </a:cubicBezTo>
                        <a:cubicBezTo>
                          <a:pt x="73363" y="90864"/>
                          <a:pt x="76752" y="76569"/>
                          <a:pt x="76752" y="57820"/>
                        </a:cubicBezTo>
                        <a:cubicBezTo>
                          <a:pt x="76752" y="40310"/>
                          <a:pt x="72593" y="26332"/>
                          <a:pt x="64274" y="15887"/>
                        </a:cubicBezTo>
                        <a:cubicBezTo>
                          <a:pt x="55972" y="5441"/>
                          <a:pt x="44804" y="218"/>
                          <a:pt x="30770" y="218"/>
                        </a:cubicBezTo>
                        <a:cubicBezTo>
                          <a:pt x="26992" y="218"/>
                          <a:pt x="23166" y="591"/>
                          <a:pt x="19293" y="1337"/>
                        </a:cubicBezTo>
                        <a:cubicBezTo>
                          <a:pt x="15435" y="2083"/>
                          <a:pt x="11419" y="3202"/>
                          <a:pt x="7244" y="4695"/>
                        </a:cubicBezTo>
                        <a:close/>
                        <a:moveTo>
                          <a:pt x="37152" y="51796"/>
                        </a:moveTo>
                        <a:cubicBezTo>
                          <a:pt x="43899" y="51796"/>
                          <a:pt x="49241" y="54098"/>
                          <a:pt x="53178" y="58701"/>
                        </a:cubicBezTo>
                        <a:cubicBezTo>
                          <a:pt x="57131" y="63321"/>
                          <a:pt x="59107" y="69655"/>
                          <a:pt x="59107" y="77704"/>
                        </a:cubicBezTo>
                        <a:cubicBezTo>
                          <a:pt x="59107" y="85689"/>
                          <a:pt x="57131" y="91999"/>
                          <a:pt x="53178" y="96635"/>
                        </a:cubicBezTo>
                        <a:cubicBezTo>
                          <a:pt x="49241" y="101270"/>
                          <a:pt x="43899" y="103588"/>
                          <a:pt x="37152" y="103588"/>
                        </a:cubicBezTo>
                        <a:cubicBezTo>
                          <a:pt x="30405" y="103588"/>
                          <a:pt x="25063" y="101270"/>
                          <a:pt x="21126" y="96635"/>
                        </a:cubicBezTo>
                        <a:cubicBezTo>
                          <a:pt x="17189" y="91999"/>
                          <a:pt x="15221" y="85689"/>
                          <a:pt x="15221" y="77704"/>
                        </a:cubicBezTo>
                        <a:cubicBezTo>
                          <a:pt x="15221" y="69655"/>
                          <a:pt x="17189" y="63321"/>
                          <a:pt x="21126" y="58701"/>
                        </a:cubicBezTo>
                        <a:cubicBezTo>
                          <a:pt x="25063" y="54098"/>
                          <a:pt x="30405" y="51796"/>
                          <a:pt x="37152" y="51796"/>
                        </a:cubicBezTo>
                        <a:close/>
                      </a:path>
                    </a:pathLst>
                  </a:custGeom>
                  <a:solidFill>
                    <a:srgbClr val="000000"/>
                  </a:solidFill>
                  <a:ln w="1524" cap="flat">
                    <a:noFill/>
                    <a:prstDash val="solid"/>
                    <a:round/>
                  </a:ln>
                </p:spPr>
                <p:txBody>
                  <a:bodyPr rtlCol="0" anchor="ctr"/>
                  <a:lstStyle/>
                  <a:p>
                    <a:endParaRPr lang="en-US"/>
                  </a:p>
                </p:txBody>
              </p:sp>
            </p:grpSp>
            <p:grpSp>
              <p:nvGrpSpPr>
                <p:cNvPr id="321" name="Graphic 75">
                  <a:extLst>
                    <a:ext uri="{FF2B5EF4-FFF2-40B4-BE49-F238E27FC236}">
                      <a16:creationId xmlns:a16="http://schemas.microsoft.com/office/drawing/2014/main" id="{0639942C-1A22-4BC0-97E3-1FB524BF6068}"/>
                    </a:ext>
                  </a:extLst>
                </p:cNvPr>
                <p:cNvGrpSpPr/>
                <p:nvPr/>
              </p:nvGrpSpPr>
              <p:grpSpPr>
                <a:xfrm>
                  <a:off x="6548827" y="5570426"/>
                  <a:ext cx="115276" cy="310538"/>
                  <a:chOff x="6548827" y="5570426"/>
                  <a:chExt cx="115276" cy="310538"/>
                </a:xfrm>
                <a:solidFill>
                  <a:srgbClr val="000000"/>
                </a:solidFill>
              </p:grpSpPr>
              <p:sp>
                <p:nvSpPr>
                  <p:cNvPr id="322" name="Freeform: Shape 321">
                    <a:extLst>
                      <a:ext uri="{FF2B5EF4-FFF2-40B4-BE49-F238E27FC236}">
                        <a16:creationId xmlns:a16="http://schemas.microsoft.com/office/drawing/2014/main" id="{A7A554BF-6615-4EEA-B019-9F766AE6311E}"/>
                      </a:ext>
                    </a:extLst>
                  </p:cNvPr>
                  <p:cNvSpPr/>
                  <p:nvPr/>
                </p:nvSpPr>
                <p:spPr>
                  <a:xfrm>
                    <a:off x="6619875" y="5570426"/>
                    <a:ext cx="19050" cy="66675"/>
                  </a:xfrm>
                  <a:custGeom>
                    <a:avLst/>
                    <a:gdLst>
                      <a:gd name="connsiteX0" fmla="*/ 140 w 19050"/>
                      <a:gd name="connsiteY0" fmla="*/ 245 h 66675"/>
                      <a:gd name="connsiteX1" fmla="*/ 140 w 19050"/>
                      <a:gd name="connsiteY1" fmla="*/ 66920 h 66675"/>
                    </a:gdLst>
                    <a:ahLst/>
                    <a:cxnLst>
                      <a:cxn ang="0">
                        <a:pos x="connsiteX0" y="connsiteY0"/>
                      </a:cxn>
                      <a:cxn ang="0">
                        <a:pos x="connsiteX1" y="connsiteY1"/>
                      </a:cxn>
                    </a:cxnLst>
                    <a:rect l="l" t="t" r="r" b="b"/>
                    <a:pathLst>
                      <a:path w="19050" h="66675">
                        <a:moveTo>
                          <a:pt x="140" y="245"/>
                        </a:moveTo>
                        <a:lnTo>
                          <a:pt x="140"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23" name="Graphic 75">
                    <a:extLst>
                      <a:ext uri="{FF2B5EF4-FFF2-40B4-BE49-F238E27FC236}">
                        <a16:creationId xmlns:a16="http://schemas.microsoft.com/office/drawing/2014/main" id="{0639942C-1A22-4BC0-97E3-1FB524BF6068}"/>
                      </a:ext>
                    </a:extLst>
                  </p:cNvPr>
                  <p:cNvGrpSpPr/>
                  <p:nvPr/>
                </p:nvGrpSpPr>
                <p:grpSpPr>
                  <a:xfrm>
                    <a:off x="6548827" y="5713899"/>
                    <a:ext cx="115276" cy="167065"/>
                    <a:chOff x="6548827" y="5713899"/>
                    <a:chExt cx="115276" cy="167065"/>
                  </a:xfrm>
                  <a:solidFill>
                    <a:srgbClr val="000000"/>
                  </a:solidFill>
                </p:grpSpPr>
                <p:sp>
                  <p:nvSpPr>
                    <p:cNvPr id="324" name="Freeform: Shape 323">
                      <a:extLst>
                        <a:ext uri="{FF2B5EF4-FFF2-40B4-BE49-F238E27FC236}">
                          <a16:creationId xmlns:a16="http://schemas.microsoft.com/office/drawing/2014/main" id="{3272944C-CE47-4476-8363-18A966CA217B}"/>
                        </a:ext>
                      </a:extLst>
                    </p:cNvPr>
                    <p:cNvSpPr/>
                    <p:nvPr/>
                  </p:nvSpPr>
                  <p:spPr>
                    <a:xfrm rot="-5400000" flipV="1">
                      <a:off x="6573307" y="5792334"/>
                      <a:ext cx="66151" cy="111109"/>
                    </a:xfrm>
                    <a:custGeom>
                      <a:avLst/>
                      <a:gdLst>
                        <a:gd name="connsiteX0" fmla="*/ 2273 w 66151"/>
                        <a:gd name="connsiteY0" fmla="*/ 12867 h 111109"/>
                        <a:gd name="connsiteX1" fmla="*/ 26824 w 66151"/>
                        <a:gd name="connsiteY1" fmla="*/ 12867 h 111109"/>
                        <a:gd name="connsiteX2" fmla="*/ 26824 w 66151"/>
                        <a:gd name="connsiteY2" fmla="*/ 97640 h 111109"/>
                        <a:gd name="connsiteX3" fmla="*/ 106 w 66151"/>
                        <a:gd name="connsiteY3" fmla="*/ 92282 h 111109"/>
                        <a:gd name="connsiteX4" fmla="*/ 106 w 66151"/>
                        <a:gd name="connsiteY4" fmla="*/ 105974 h 111109"/>
                        <a:gd name="connsiteX5" fmla="*/ 26681 w 66151"/>
                        <a:gd name="connsiteY5" fmla="*/ 111332 h 111109"/>
                        <a:gd name="connsiteX6" fmla="*/ 41706 w 66151"/>
                        <a:gd name="connsiteY6" fmla="*/ 111332 h 111109"/>
                        <a:gd name="connsiteX7" fmla="*/ 41706 w 66151"/>
                        <a:gd name="connsiteY7" fmla="*/ 12867 h 111109"/>
                        <a:gd name="connsiteX8" fmla="*/ 66257 w 66151"/>
                        <a:gd name="connsiteY8" fmla="*/ 12867 h 111109"/>
                        <a:gd name="connsiteX9" fmla="*/ 66257 w 66151"/>
                        <a:gd name="connsiteY9" fmla="*/ 223 h 111109"/>
                        <a:gd name="connsiteX10" fmla="*/ 2273 w 66151"/>
                        <a:gd name="connsiteY10" fmla="*/ 22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273" y="12867"/>
                          </a:moveTo>
                          <a:lnTo>
                            <a:pt x="26824" y="12867"/>
                          </a:lnTo>
                          <a:lnTo>
                            <a:pt x="26824" y="97640"/>
                          </a:lnTo>
                          <a:lnTo>
                            <a:pt x="106" y="92282"/>
                          </a:lnTo>
                          <a:lnTo>
                            <a:pt x="106" y="105974"/>
                          </a:lnTo>
                          <a:lnTo>
                            <a:pt x="26681" y="111332"/>
                          </a:lnTo>
                          <a:lnTo>
                            <a:pt x="41706" y="111332"/>
                          </a:lnTo>
                          <a:lnTo>
                            <a:pt x="41706" y="12867"/>
                          </a:lnTo>
                          <a:lnTo>
                            <a:pt x="66257" y="12867"/>
                          </a:lnTo>
                          <a:lnTo>
                            <a:pt x="66257" y="223"/>
                          </a:lnTo>
                          <a:lnTo>
                            <a:pt x="2273" y="223"/>
                          </a:lnTo>
                          <a:close/>
                        </a:path>
                      </a:pathLst>
                    </a:custGeom>
                    <a:solidFill>
                      <a:srgbClr val="000000"/>
                    </a:solidFill>
                    <a:ln w="1524" cap="flat">
                      <a:noFill/>
                      <a:prstDash val="solid"/>
                      <a:round/>
                    </a:ln>
                  </p:spPr>
                  <p:txBody>
                    <a:bodyPr rtlCol="0" anchor="ctr"/>
                    <a:lstStyle/>
                    <a:p>
                      <a:endParaRPr lang="en-US"/>
                    </a:p>
                  </p:txBody>
                </p:sp>
                <p:sp>
                  <p:nvSpPr>
                    <p:cNvPr id="325" name="Freeform: Shape 324">
                      <a:extLst>
                        <a:ext uri="{FF2B5EF4-FFF2-40B4-BE49-F238E27FC236}">
                          <a16:creationId xmlns:a16="http://schemas.microsoft.com/office/drawing/2014/main" id="{A24696B2-DD71-49B9-BABB-3CD5B87B51E4}"/>
                        </a:ext>
                      </a:extLst>
                    </p:cNvPr>
                    <p:cNvSpPr/>
                    <p:nvPr/>
                  </p:nvSpPr>
                  <p:spPr>
                    <a:xfrm rot="-5400000" flipV="1">
                      <a:off x="6568068" y="5694658"/>
                      <a:ext cx="76795" cy="115276"/>
                    </a:xfrm>
                    <a:custGeom>
                      <a:avLst/>
                      <a:gdLst>
                        <a:gd name="connsiteX0" fmla="*/ 38493 w 76795"/>
                        <a:gd name="connsiteY0" fmla="*/ 103588 h 115276"/>
                        <a:gd name="connsiteX1" fmla="*/ 21038 w 76795"/>
                        <a:gd name="connsiteY1" fmla="*/ 92158 h 115276"/>
                        <a:gd name="connsiteX2" fmla="*/ 15204 w 76795"/>
                        <a:gd name="connsiteY2" fmla="*/ 57820 h 115276"/>
                        <a:gd name="connsiteX3" fmla="*/ 21038 w 76795"/>
                        <a:gd name="connsiteY3" fmla="*/ 23554 h 115276"/>
                        <a:gd name="connsiteX4" fmla="*/ 38493 w 76795"/>
                        <a:gd name="connsiteY4" fmla="*/ 12124 h 115276"/>
                        <a:gd name="connsiteX5" fmla="*/ 56019 w 76795"/>
                        <a:gd name="connsiteY5" fmla="*/ 23554 h 115276"/>
                        <a:gd name="connsiteX6" fmla="*/ 61877 w 76795"/>
                        <a:gd name="connsiteY6" fmla="*/ 57820 h 115276"/>
                        <a:gd name="connsiteX7" fmla="*/ 56019 w 76795"/>
                        <a:gd name="connsiteY7" fmla="*/ 92158 h 115276"/>
                        <a:gd name="connsiteX8" fmla="*/ 38493 w 76795"/>
                        <a:gd name="connsiteY8" fmla="*/ 103588 h 115276"/>
                        <a:gd name="connsiteX9" fmla="*/ 38493 w 76795"/>
                        <a:gd name="connsiteY9" fmla="*/ 115494 h 115276"/>
                        <a:gd name="connsiteX10" fmla="*/ 67044 w 76795"/>
                        <a:gd name="connsiteY10" fmla="*/ 100707 h 115276"/>
                        <a:gd name="connsiteX11" fmla="*/ 76902 w 76795"/>
                        <a:gd name="connsiteY11" fmla="*/ 57820 h 115276"/>
                        <a:gd name="connsiteX12" fmla="*/ 67044 w 76795"/>
                        <a:gd name="connsiteY12" fmla="*/ 14982 h 115276"/>
                        <a:gd name="connsiteX13" fmla="*/ 38493 w 76795"/>
                        <a:gd name="connsiteY13" fmla="*/ 218 h 115276"/>
                        <a:gd name="connsiteX14" fmla="*/ 9965 w 76795"/>
                        <a:gd name="connsiteY14" fmla="*/ 14982 h 115276"/>
                        <a:gd name="connsiteX15" fmla="*/ 107 w 76795"/>
                        <a:gd name="connsiteY15" fmla="*/ 57820 h 115276"/>
                        <a:gd name="connsiteX16" fmla="*/ 9965 w 76795"/>
                        <a:gd name="connsiteY16" fmla="*/ 100707 h 115276"/>
                        <a:gd name="connsiteX17" fmla="*/ 38493 w 76795"/>
                        <a:gd name="connsiteY17" fmla="*/ 11549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493" y="103588"/>
                          </a:moveTo>
                          <a:cubicBezTo>
                            <a:pt x="30762" y="103588"/>
                            <a:pt x="24943" y="99778"/>
                            <a:pt x="21038" y="92158"/>
                          </a:cubicBezTo>
                          <a:cubicBezTo>
                            <a:pt x="17149" y="84554"/>
                            <a:pt x="15204" y="73108"/>
                            <a:pt x="15204" y="57820"/>
                          </a:cubicBezTo>
                          <a:cubicBezTo>
                            <a:pt x="15204" y="42596"/>
                            <a:pt x="17149" y="31174"/>
                            <a:pt x="21038" y="23554"/>
                          </a:cubicBezTo>
                          <a:cubicBezTo>
                            <a:pt x="24943" y="15934"/>
                            <a:pt x="30762" y="12124"/>
                            <a:pt x="38493" y="12124"/>
                          </a:cubicBezTo>
                          <a:cubicBezTo>
                            <a:pt x="46287" y="12124"/>
                            <a:pt x="52129" y="15934"/>
                            <a:pt x="56019" y="23554"/>
                          </a:cubicBezTo>
                          <a:cubicBezTo>
                            <a:pt x="59924" y="31174"/>
                            <a:pt x="61877" y="42596"/>
                            <a:pt x="61877" y="57820"/>
                          </a:cubicBezTo>
                          <a:cubicBezTo>
                            <a:pt x="61877" y="73108"/>
                            <a:pt x="59924" y="84554"/>
                            <a:pt x="56019" y="92158"/>
                          </a:cubicBezTo>
                          <a:cubicBezTo>
                            <a:pt x="52129" y="99778"/>
                            <a:pt x="46287" y="103588"/>
                            <a:pt x="38493" y="103588"/>
                          </a:cubicBezTo>
                          <a:close/>
                          <a:moveTo>
                            <a:pt x="38493" y="115494"/>
                          </a:moveTo>
                          <a:cubicBezTo>
                            <a:pt x="50955" y="115494"/>
                            <a:pt x="60472" y="110565"/>
                            <a:pt x="67044" y="100707"/>
                          </a:cubicBezTo>
                          <a:cubicBezTo>
                            <a:pt x="73616" y="90864"/>
                            <a:pt x="76902" y="76569"/>
                            <a:pt x="76902" y="57820"/>
                          </a:cubicBezTo>
                          <a:cubicBezTo>
                            <a:pt x="76902" y="39120"/>
                            <a:pt x="73616" y="24840"/>
                            <a:pt x="67044" y="14982"/>
                          </a:cubicBezTo>
                          <a:cubicBezTo>
                            <a:pt x="60472" y="5139"/>
                            <a:pt x="50955" y="218"/>
                            <a:pt x="38493" y="218"/>
                          </a:cubicBezTo>
                          <a:cubicBezTo>
                            <a:pt x="26047" y="218"/>
                            <a:pt x="16538" y="5139"/>
                            <a:pt x="9965" y="14982"/>
                          </a:cubicBezTo>
                          <a:cubicBezTo>
                            <a:pt x="3393" y="24840"/>
                            <a:pt x="107" y="39120"/>
                            <a:pt x="107" y="57820"/>
                          </a:cubicBezTo>
                          <a:cubicBezTo>
                            <a:pt x="107" y="76569"/>
                            <a:pt x="3393" y="90864"/>
                            <a:pt x="9965" y="100707"/>
                          </a:cubicBezTo>
                          <a:cubicBezTo>
                            <a:pt x="16538" y="110565"/>
                            <a:pt x="26047" y="115494"/>
                            <a:pt x="38493" y="115494"/>
                          </a:cubicBezTo>
                          <a:close/>
                        </a:path>
                      </a:pathLst>
                    </a:custGeom>
                    <a:solidFill>
                      <a:srgbClr val="000000"/>
                    </a:solidFill>
                    <a:ln w="1524" cap="flat">
                      <a:noFill/>
                      <a:prstDash val="solid"/>
                      <a:round/>
                    </a:ln>
                  </p:spPr>
                  <p:txBody>
                    <a:bodyPr rtlCol="0" anchor="ctr"/>
                    <a:lstStyle/>
                    <a:p>
                      <a:endParaRPr lang="en-US"/>
                    </a:p>
                  </p:txBody>
                </p:sp>
              </p:grpSp>
            </p:grpSp>
            <p:grpSp>
              <p:nvGrpSpPr>
                <p:cNvPr id="326" name="Graphic 75">
                  <a:extLst>
                    <a:ext uri="{FF2B5EF4-FFF2-40B4-BE49-F238E27FC236}">
                      <a16:creationId xmlns:a16="http://schemas.microsoft.com/office/drawing/2014/main" id="{0639942C-1A22-4BC0-97E3-1FB524BF6068}"/>
                    </a:ext>
                  </a:extLst>
                </p:cNvPr>
                <p:cNvGrpSpPr/>
                <p:nvPr/>
              </p:nvGrpSpPr>
              <p:grpSpPr>
                <a:xfrm>
                  <a:off x="6693131" y="5570426"/>
                  <a:ext cx="111109" cy="310538"/>
                  <a:chOff x="6693131" y="5570426"/>
                  <a:chExt cx="111109" cy="310538"/>
                </a:xfrm>
                <a:solidFill>
                  <a:srgbClr val="000000"/>
                </a:solidFill>
              </p:grpSpPr>
              <p:sp>
                <p:nvSpPr>
                  <p:cNvPr id="327" name="Freeform: Shape 326">
                    <a:extLst>
                      <a:ext uri="{FF2B5EF4-FFF2-40B4-BE49-F238E27FC236}">
                        <a16:creationId xmlns:a16="http://schemas.microsoft.com/office/drawing/2014/main" id="{1D5E873E-FBB2-4527-B267-9C7816B2E702}"/>
                      </a:ext>
                    </a:extLst>
                  </p:cNvPr>
                  <p:cNvSpPr/>
                  <p:nvPr/>
                </p:nvSpPr>
                <p:spPr>
                  <a:xfrm>
                    <a:off x="6762178" y="5570426"/>
                    <a:ext cx="19050" cy="66675"/>
                  </a:xfrm>
                  <a:custGeom>
                    <a:avLst/>
                    <a:gdLst>
                      <a:gd name="connsiteX0" fmla="*/ 147 w 19050"/>
                      <a:gd name="connsiteY0" fmla="*/ 245 h 66675"/>
                      <a:gd name="connsiteX1" fmla="*/ 147 w 19050"/>
                      <a:gd name="connsiteY1" fmla="*/ 66920 h 66675"/>
                    </a:gdLst>
                    <a:ahLst/>
                    <a:cxnLst>
                      <a:cxn ang="0">
                        <a:pos x="connsiteX0" y="connsiteY0"/>
                      </a:cxn>
                      <a:cxn ang="0">
                        <a:pos x="connsiteX1" y="connsiteY1"/>
                      </a:cxn>
                    </a:cxnLst>
                    <a:rect l="l" t="t" r="r" b="b"/>
                    <a:pathLst>
                      <a:path w="19050" h="66675">
                        <a:moveTo>
                          <a:pt x="147" y="245"/>
                        </a:moveTo>
                        <a:lnTo>
                          <a:pt x="147"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28" name="Graphic 75">
                    <a:extLst>
                      <a:ext uri="{FF2B5EF4-FFF2-40B4-BE49-F238E27FC236}">
                        <a16:creationId xmlns:a16="http://schemas.microsoft.com/office/drawing/2014/main" id="{0639942C-1A22-4BC0-97E3-1FB524BF6068}"/>
                      </a:ext>
                    </a:extLst>
                  </p:cNvPr>
                  <p:cNvGrpSpPr/>
                  <p:nvPr/>
                </p:nvGrpSpPr>
                <p:grpSpPr>
                  <a:xfrm>
                    <a:off x="6693131" y="5717852"/>
                    <a:ext cx="111109" cy="163112"/>
                    <a:chOff x="6693131" y="5717852"/>
                    <a:chExt cx="111109" cy="163112"/>
                  </a:xfrm>
                  <a:solidFill>
                    <a:srgbClr val="000000"/>
                  </a:solidFill>
                </p:grpSpPr>
                <p:sp>
                  <p:nvSpPr>
                    <p:cNvPr id="329" name="Freeform: Shape 328">
                      <a:extLst>
                        <a:ext uri="{FF2B5EF4-FFF2-40B4-BE49-F238E27FC236}">
                          <a16:creationId xmlns:a16="http://schemas.microsoft.com/office/drawing/2014/main" id="{498715FF-3C65-4483-A783-6EF81C1FAF36}"/>
                        </a:ext>
                      </a:extLst>
                    </p:cNvPr>
                    <p:cNvSpPr/>
                    <p:nvPr/>
                  </p:nvSpPr>
                  <p:spPr>
                    <a:xfrm rot="-5400000" flipV="1">
                      <a:off x="6715610" y="5792334"/>
                      <a:ext cx="66151" cy="111109"/>
                    </a:xfrm>
                    <a:custGeom>
                      <a:avLst/>
                      <a:gdLst>
                        <a:gd name="connsiteX0" fmla="*/ 2280 w 66151"/>
                        <a:gd name="connsiteY0" fmla="*/ 12867 h 111109"/>
                        <a:gd name="connsiteX1" fmla="*/ 26831 w 66151"/>
                        <a:gd name="connsiteY1" fmla="*/ 12867 h 111109"/>
                        <a:gd name="connsiteX2" fmla="*/ 26831 w 66151"/>
                        <a:gd name="connsiteY2" fmla="*/ 97640 h 111109"/>
                        <a:gd name="connsiteX3" fmla="*/ 114 w 66151"/>
                        <a:gd name="connsiteY3" fmla="*/ 92282 h 111109"/>
                        <a:gd name="connsiteX4" fmla="*/ 114 w 66151"/>
                        <a:gd name="connsiteY4" fmla="*/ 105974 h 111109"/>
                        <a:gd name="connsiteX5" fmla="*/ 26688 w 66151"/>
                        <a:gd name="connsiteY5" fmla="*/ 111332 h 111109"/>
                        <a:gd name="connsiteX6" fmla="*/ 41714 w 66151"/>
                        <a:gd name="connsiteY6" fmla="*/ 111332 h 111109"/>
                        <a:gd name="connsiteX7" fmla="*/ 41714 w 66151"/>
                        <a:gd name="connsiteY7" fmla="*/ 12867 h 111109"/>
                        <a:gd name="connsiteX8" fmla="*/ 66265 w 66151"/>
                        <a:gd name="connsiteY8" fmla="*/ 12867 h 111109"/>
                        <a:gd name="connsiteX9" fmla="*/ 66265 w 66151"/>
                        <a:gd name="connsiteY9" fmla="*/ 223 h 111109"/>
                        <a:gd name="connsiteX10" fmla="*/ 2280 w 66151"/>
                        <a:gd name="connsiteY10" fmla="*/ 22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280" y="12867"/>
                          </a:moveTo>
                          <a:lnTo>
                            <a:pt x="26831" y="12867"/>
                          </a:lnTo>
                          <a:lnTo>
                            <a:pt x="26831" y="97640"/>
                          </a:lnTo>
                          <a:lnTo>
                            <a:pt x="114" y="92282"/>
                          </a:lnTo>
                          <a:lnTo>
                            <a:pt x="114" y="105974"/>
                          </a:lnTo>
                          <a:lnTo>
                            <a:pt x="26688" y="111332"/>
                          </a:lnTo>
                          <a:lnTo>
                            <a:pt x="41714" y="111332"/>
                          </a:lnTo>
                          <a:lnTo>
                            <a:pt x="41714" y="12867"/>
                          </a:lnTo>
                          <a:lnTo>
                            <a:pt x="66265" y="12867"/>
                          </a:lnTo>
                          <a:lnTo>
                            <a:pt x="66265" y="223"/>
                          </a:lnTo>
                          <a:lnTo>
                            <a:pt x="2280" y="223"/>
                          </a:lnTo>
                          <a:close/>
                        </a:path>
                      </a:pathLst>
                    </a:custGeom>
                    <a:solidFill>
                      <a:srgbClr val="000000"/>
                    </a:solidFill>
                    <a:ln w="1524" cap="flat">
                      <a:noFill/>
                      <a:prstDash val="solid"/>
                      <a:round/>
                    </a:ln>
                  </p:spPr>
                  <p:txBody>
                    <a:bodyPr rtlCol="0" anchor="ctr"/>
                    <a:lstStyle/>
                    <a:p>
                      <a:endParaRPr lang="en-US"/>
                    </a:p>
                  </p:txBody>
                </p:sp>
                <p:sp>
                  <p:nvSpPr>
                    <p:cNvPr id="330" name="Freeform: Shape 329">
                      <a:extLst>
                        <a:ext uri="{FF2B5EF4-FFF2-40B4-BE49-F238E27FC236}">
                          <a16:creationId xmlns:a16="http://schemas.microsoft.com/office/drawing/2014/main" id="{7844CB7D-463D-4199-BABB-9859BD2FCB65}"/>
                        </a:ext>
                      </a:extLst>
                    </p:cNvPr>
                    <p:cNvSpPr/>
                    <p:nvPr/>
                  </p:nvSpPr>
                  <p:spPr>
                    <a:xfrm rot="-5400000" flipV="1">
                      <a:off x="6715610" y="5695373"/>
                      <a:ext cx="66151" cy="111109"/>
                    </a:xfrm>
                    <a:custGeom>
                      <a:avLst/>
                      <a:gdLst>
                        <a:gd name="connsiteX0" fmla="*/ 2280 w 66151"/>
                        <a:gd name="connsiteY0" fmla="*/ 12862 h 111109"/>
                        <a:gd name="connsiteX1" fmla="*/ 26831 w 66151"/>
                        <a:gd name="connsiteY1" fmla="*/ 12862 h 111109"/>
                        <a:gd name="connsiteX2" fmla="*/ 26831 w 66151"/>
                        <a:gd name="connsiteY2" fmla="*/ 97635 h 111109"/>
                        <a:gd name="connsiteX3" fmla="*/ 114 w 66151"/>
                        <a:gd name="connsiteY3" fmla="*/ 92277 h 111109"/>
                        <a:gd name="connsiteX4" fmla="*/ 114 w 66151"/>
                        <a:gd name="connsiteY4" fmla="*/ 105969 h 111109"/>
                        <a:gd name="connsiteX5" fmla="*/ 26688 w 66151"/>
                        <a:gd name="connsiteY5" fmla="*/ 111327 h 111109"/>
                        <a:gd name="connsiteX6" fmla="*/ 41714 w 66151"/>
                        <a:gd name="connsiteY6" fmla="*/ 111327 h 111109"/>
                        <a:gd name="connsiteX7" fmla="*/ 41714 w 66151"/>
                        <a:gd name="connsiteY7" fmla="*/ 12862 h 111109"/>
                        <a:gd name="connsiteX8" fmla="*/ 66265 w 66151"/>
                        <a:gd name="connsiteY8" fmla="*/ 12862 h 111109"/>
                        <a:gd name="connsiteX9" fmla="*/ 66265 w 66151"/>
                        <a:gd name="connsiteY9" fmla="*/ 218 h 111109"/>
                        <a:gd name="connsiteX10" fmla="*/ 2280 w 66151"/>
                        <a:gd name="connsiteY10" fmla="*/ 218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280" y="12862"/>
                          </a:moveTo>
                          <a:lnTo>
                            <a:pt x="26831" y="12862"/>
                          </a:lnTo>
                          <a:lnTo>
                            <a:pt x="26831" y="97635"/>
                          </a:lnTo>
                          <a:lnTo>
                            <a:pt x="114" y="92277"/>
                          </a:lnTo>
                          <a:lnTo>
                            <a:pt x="114" y="105969"/>
                          </a:lnTo>
                          <a:lnTo>
                            <a:pt x="26688" y="111327"/>
                          </a:lnTo>
                          <a:lnTo>
                            <a:pt x="41714" y="111327"/>
                          </a:lnTo>
                          <a:lnTo>
                            <a:pt x="41714" y="12862"/>
                          </a:lnTo>
                          <a:lnTo>
                            <a:pt x="66265" y="12862"/>
                          </a:lnTo>
                          <a:lnTo>
                            <a:pt x="66265" y="218"/>
                          </a:lnTo>
                          <a:lnTo>
                            <a:pt x="2280" y="218"/>
                          </a:lnTo>
                          <a:close/>
                        </a:path>
                      </a:pathLst>
                    </a:custGeom>
                    <a:solidFill>
                      <a:srgbClr val="000000"/>
                    </a:solidFill>
                    <a:ln w="1524" cap="flat">
                      <a:noFill/>
                      <a:prstDash val="solid"/>
                      <a:round/>
                    </a:ln>
                  </p:spPr>
                  <p:txBody>
                    <a:bodyPr rtlCol="0" anchor="ctr"/>
                    <a:lstStyle/>
                    <a:p>
                      <a:endParaRPr lang="en-US"/>
                    </a:p>
                  </p:txBody>
                </p:sp>
              </p:grpSp>
            </p:grpSp>
            <p:grpSp>
              <p:nvGrpSpPr>
                <p:cNvPr id="331" name="Graphic 75">
                  <a:extLst>
                    <a:ext uri="{FF2B5EF4-FFF2-40B4-BE49-F238E27FC236}">
                      <a16:creationId xmlns:a16="http://schemas.microsoft.com/office/drawing/2014/main" id="{0639942C-1A22-4BC0-97E3-1FB524BF6068}"/>
                    </a:ext>
                  </a:extLst>
                </p:cNvPr>
                <p:cNvGrpSpPr/>
                <p:nvPr/>
              </p:nvGrpSpPr>
              <p:grpSpPr>
                <a:xfrm>
                  <a:off x="6833434" y="5570426"/>
                  <a:ext cx="113109" cy="310538"/>
                  <a:chOff x="6833434" y="5570426"/>
                  <a:chExt cx="113109" cy="310538"/>
                </a:xfrm>
                <a:solidFill>
                  <a:srgbClr val="000000"/>
                </a:solidFill>
              </p:grpSpPr>
              <p:sp>
                <p:nvSpPr>
                  <p:cNvPr id="332" name="Freeform: Shape 331">
                    <a:extLst>
                      <a:ext uri="{FF2B5EF4-FFF2-40B4-BE49-F238E27FC236}">
                        <a16:creationId xmlns:a16="http://schemas.microsoft.com/office/drawing/2014/main" id="{D3D77424-A19D-4EC4-9D91-59195A0F8A40}"/>
                      </a:ext>
                    </a:extLst>
                  </p:cNvPr>
                  <p:cNvSpPr/>
                  <p:nvPr/>
                </p:nvSpPr>
                <p:spPr>
                  <a:xfrm>
                    <a:off x="6904482" y="5570426"/>
                    <a:ext cx="19050" cy="66675"/>
                  </a:xfrm>
                  <a:custGeom>
                    <a:avLst/>
                    <a:gdLst>
                      <a:gd name="connsiteX0" fmla="*/ 154 w 19050"/>
                      <a:gd name="connsiteY0" fmla="*/ 245 h 66675"/>
                      <a:gd name="connsiteX1" fmla="*/ 154 w 19050"/>
                      <a:gd name="connsiteY1" fmla="*/ 66920 h 66675"/>
                    </a:gdLst>
                    <a:ahLst/>
                    <a:cxnLst>
                      <a:cxn ang="0">
                        <a:pos x="connsiteX0" y="connsiteY0"/>
                      </a:cxn>
                      <a:cxn ang="0">
                        <a:pos x="connsiteX1" y="connsiteY1"/>
                      </a:cxn>
                    </a:cxnLst>
                    <a:rect l="l" t="t" r="r" b="b"/>
                    <a:pathLst>
                      <a:path w="19050" h="66675">
                        <a:moveTo>
                          <a:pt x="154" y="245"/>
                        </a:moveTo>
                        <a:lnTo>
                          <a:pt x="154"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33" name="Graphic 75">
                    <a:extLst>
                      <a:ext uri="{FF2B5EF4-FFF2-40B4-BE49-F238E27FC236}">
                        <a16:creationId xmlns:a16="http://schemas.microsoft.com/office/drawing/2014/main" id="{0639942C-1A22-4BC0-97E3-1FB524BF6068}"/>
                      </a:ext>
                    </a:extLst>
                  </p:cNvPr>
                  <p:cNvGrpSpPr/>
                  <p:nvPr/>
                </p:nvGrpSpPr>
                <p:grpSpPr>
                  <a:xfrm>
                    <a:off x="6833434" y="5719042"/>
                    <a:ext cx="113109" cy="161921"/>
                    <a:chOff x="6833434" y="5719042"/>
                    <a:chExt cx="113109" cy="161921"/>
                  </a:xfrm>
                  <a:solidFill>
                    <a:srgbClr val="000000"/>
                  </a:solidFill>
                </p:grpSpPr>
                <p:sp>
                  <p:nvSpPr>
                    <p:cNvPr id="334" name="Freeform: Shape 333">
                      <a:extLst>
                        <a:ext uri="{FF2B5EF4-FFF2-40B4-BE49-F238E27FC236}">
                          <a16:creationId xmlns:a16="http://schemas.microsoft.com/office/drawing/2014/main" id="{4A3708B0-FE9C-45D7-8C90-BC23E4BE0919}"/>
                        </a:ext>
                      </a:extLst>
                    </p:cNvPr>
                    <p:cNvSpPr/>
                    <p:nvPr/>
                  </p:nvSpPr>
                  <p:spPr>
                    <a:xfrm rot="-5400000" flipV="1">
                      <a:off x="6857914" y="5792334"/>
                      <a:ext cx="66151" cy="111109"/>
                    </a:xfrm>
                    <a:custGeom>
                      <a:avLst/>
                      <a:gdLst>
                        <a:gd name="connsiteX0" fmla="*/ 2288 w 66151"/>
                        <a:gd name="connsiteY0" fmla="*/ 12867 h 111109"/>
                        <a:gd name="connsiteX1" fmla="*/ 26839 w 66151"/>
                        <a:gd name="connsiteY1" fmla="*/ 12867 h 111109"/>
                        <a:gd name="connsiteX2" fmla="*/ 26839 w 66151"/>
                        <a:gd name="connsiteY2" fmla="*/ 97640 h 111109"/>
                        <a:gd name="connsiteX3" fmla="*/ 121 w 66151"/>
                        <a:gd name="connsiteY3" fmla="*/ 92282 h 111109"/>
                        <a:gd name="connsiteX4" fmla="*/ 121 w 66151"/>
                        <a:gd name="connsiteY4" fmla="*/ 105974 h 111109"/>
                        <a:gd name="connsiteX5" fmla="*/ 26696 w 66151"/>
                        <a:gd name="connsiteY5" fmla="*/ 111332 h 111109"/>
                        <a:gd name="connsiteX6" fmla="*/ 41721 w 66151"/>
                        <a:gd name="connsiteY6" fmla="*/ 111332 h 111109"/>
                        <a:gd name="connsiteX7" fmla="*/ 41721 w 66151"/>
                        <a:gd name="connsiteY7" fmla="*/ 12867 h 111109"/>
                        <a:gd name="connsiteX8" fmla="*/ 66272 w 66151"/>
                        <a:gd name="connsiteY8" fmla="*/ 12867 h 111109"/>
                        <a:gd name="connsiteX9" fmla="*/ 66272 w 66151"/>
                        <a:gd name="connsiteY9" fmla="*/ 223 h 111109"/>
                        <a:gd name="connsiteX10" fmla="*/ 2288 w 66151"/>
                        <a:gd name="connsiteY10" fmla="*/ 22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288" y="12867"/>
                          </a:moveTo>
                          <a:lnTo>
                            <a:pt x="26839" y="12867"/>
                          </a:lnTo>
                          <a:lnTo>
                            <a:pt x="26839" y="97640"/>
                          </a:lnTo>
                          <a:lnTo>
                            <a:pt x="121" y="92282"/>
                          </a:lnTo>
                          <a:lnTo>
                            <a:pt x="121" y="105974"/>
                          </a:lnTo>
                          <a:lnTo>
                            <a:pt x="26696" y="111332"/>
                          </a:lnTo>
                          <a:lnTo>
                            <a:pt x="41721" y="111332"/>
                          </a:lnTo>
                          <a:lnTo>
                            <a:pt x="41721" y="12867"/>
                          </a:lnTo>
                          <a:lnTo>
                            <a:pt x="66272" y="12867"/>
                          </a:lnTo>
                          <a:lnTo>
                            <a:pt x="66272" y="223"/>
                          </a:lnTo>
                          <a:lnTo>
                            <a:pt x="2288" y="223"/>
                          </a:lnTo>
                          <a:close/>
                        </a:path>
                      </a:pathLst>
                    </a:custGeom>
                    <a:solidFill>
                      <a:srgbClr val="000000"/>
                    </a:solidFill>
                    <a:ln w="1524" cap="flat">
                      <a:noFill/>
                      <a:prstDash val="solid"/>
                      <a:round/>
                    </a:ln>
                  </p:spPr>
                  <p:txBody>
                    <a:bodyPr rtlCol="0" anchor="ctr"/>
                    <a:lstStyle/>
                    <a:p>
                      <a:endParaRPr lang="en-US"/>
                    </a:p>
                  </p:txBody>
                </p:sp>
                <p:sp>
                  <p:nvSpPr>
                    <p:cNvPr id="335" name="Freeform: Shape 334">
                      <a:extLst>
                        <a:ext uri="{FF2B5EF4-FFF2-40B4-BE49-F238E27FC236}">
                          <a16:creationId xmlns:a16="http://schemas.microsoft.com/office/drawing/2014/main" id="{0AE985B1-28F8-4D91-BDD3-9579180038C3}"/>
                        </a:ext>
                      </a:extLst>
                    </p:cNvPr>
                    <p:cNvSpPr/>
                    <p:nvPr/>
                  </p:nvSpPr>
                  <p:spPr>
                    <a:xfrm rot="-5400000" flipV="1">
                      <a:off x="6854723" y="5697754"/>
                      <a:ext cx="70532" cy="113109"/>
                    </a:xfrm>
                    <a:custGeom>
                      <a:avLst/>
                      <a:gdLst>
                        <a:gd name="connsiteX0" fmla="*/ 18197 w 70532"/>
                        <a:gd name="connsiteY0" fmla="*/ 12862 h 113109"/>
                        <a:gd name="connsiteX1" fmla="*/ 70656 w 70532"/>
                        <a:gd name="connsiteY1" fmla="*/ 12862 h 113109"/>
                        <a:gd name="connsiteX2" fmla="*/ 70656 w 70532"/>
                        <a:gd name="connsiteY2" fmla="*/ 217 h 113109"/>
                        <a:gd name="connsiteX3" fmla="*/ 123 w 70532"/>
                        <a:gd name="connsiteY3" fmla="*/ 217 h 113109"/>
                        <a:gd name="connsiteX4" fmla="*/ 123 w 70532"/>
                        <a:gd name="connsiteY4" fmla="*/ 12862 h 113109"/>
                        <a:gd name="connsiteX5" fmla="*/ 23436 w 70532"/>
                        <a:gd name="connsiteY5" fmla="*/ 36627 h 113109"/>
                        <a:gd name="connsiteX6" fmla="*/ 42009 w 70532"/>
                        <a:gd name="connsiteY6" fmla="*/ 55891 h 113109"/>
                        <a:gd name="connsiteX7" fmla="*/ 52082 w 70532"/>
                        <a:gd name="connsiteY7" fmla="*/ 69607 h 113109"/>
                        <a:gd name="connsiteX8" fmla="*/ 54963 w 70532"/>
                        <a:gd name="connsiteY8" fmla="*/ 80656 h 113109"/>
                        <a:gd name="connsiteX9" fmla="*/ 48748 w 70532"/>
                        <a:gd name="connsiteY9" fmla="*/ 95086 h 113109"/>
                        <a:gd name="connsiteX10" fmla="*/ 32556 w 70532"/>
                        <a:gd name="connsiteY10" fmla="*/ 100682 h 113109"/>
                        <a:gd name="connsiteX11" fmla="*/ 17625 w 70532"/>
                        <a:gd name="connsiteY11" fmla="*/ 98230 h 113109"/>
                        <a:gd name="connsiteX12" fmla="*/ 861 w 70532"/>
                        <a:gd name="connsiteY12" fmla="*/ 90776 h 113109"/>
                        <a:gd name="connsiteX13" fmla="*/ 861 w 70532"/>
                        <a:gd name="connsiteY13" fmla="*/ 105969 h 113109"/>
                        <a:gd name="connsiteX14" fmla="*/ 17816 w 70532"/>
                        <a:gd name="connsiteY14" fmla="*/ 111469 h 113109"/>
                        <a:gd name="connsiteX15" fmla="*/ 32270 w 70532"/>
                        <a:gd name="connsiteY15" fmla="*/ 113327 h 113109"/>
                        <a:gd name="connsiteX16" fmla="*/ 59797 w 70532"/>
                        <a:gd name="connsiteY16" fmla="*/ 104683 h 113109"/>
                        <a:gd name="connsiteX17" fmla="*/ 70061 w 70532"/>
                        <a:gd name="connsiteY17" fmla="*/ 81632 h 113109"/>
                        <a:gd name="connsiteX18" fmla="*/ 67489 w 70532"/>
                        <a:gd name="connsiteY18" fmla="*/ 68631 h 113109"/>
                        <a:gd name="connsiteX19" fmla="*/ 58154 w 70532"/>
                        <a:gd name="connsiteY19" fmla="*/ 54176 h 113109"/>
                        <a:gd name="connsiteX20" fmla="*/ 46319 w 70532"/>
                        <a:gd name="connsiteY20" fmla="*/ 41699 h 113109"/>
                        <a:gd name="connsiteX21" fmla="*/ 18197 w 70532"/>
                        <a:gd name="connsiteY21" fmla="*/ 12862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197" y="12862"/>
                          </a:moveTo>
                          <a:lnTo>
                            <a:pt x="70656" y="12862"/>
                          </a:lnTo>
                          <a:lnTo>
                            <a:pt x="70656" y="217"/>
                          </a:lnTo>
                          <a:lnTo>
                            <a:pt x="123" y="217"/>
                          </a:lnTo>
                          <a:lnTo>
                            <a:pt x="123" y="12862"/>
                          </a:lnTo>
                          <a:cubicBezTo>
                            <a:pt x="5822" y="18767"/>
                            <a:pt x="13593" y="26689"/>
                            <a:pt x="23436" y="36627"/>
                          </a:cubicBezTo>
                          <a:cubicBezTo>
                            <a:pt x="33294" y="46580"/>
                            <a:pt x="39485" y="53002"/>
                            <a:pt x="42009" y="55891"/>
                          </a:cubicBezTo>
                          <a:cubicBezTo>
                            <a:pt x="46820" y="61288"/>
                            <a:pt x="50177" y="65860"/>
                            <a:pt x="52082" y="69607"/>
                          </a:cubicBezTo>
                          <a:cubicBezTo>
                            <a:pt x="54003" y="73353"/>
                            <a:pt x="54963" y="77036"/>
                            <a:pt x="54963" y="80656"/>
                          </a:cubicBezTo>
                          <a:cubicBezTo>
                            <a:pt x="54963" y="86561"/>
                            <a:pt x="52892" y="91372"/>
                            <a:pt x="48748" y="95086"/>
                          </a:cubicBezTo>
                          <a:cubicBezTo>
                            <a:pt x="44605" y="98817"/>
                            <a:pt x="39208" y="100682"/>
                            <a:pt x="32556" y="100682"/>
                          </a:cubicBezTo>
                          <a:cubicBezTo>
                            <a:pt x="27841" y="100682"/>
                            <a:pt x="22864" y="99865"/>
                            <a:pt x="17625" y="98230"/>
                          </a:cubicBezTo>
                          <a:cubicBezTo>
                            <a:pt x="12403" y="96594"/>
                            <a:pt x="6815" y="94110"/>
                            <a:pt x="861" y="90776"/>
                          </a:cubicBezTo>
                          <a:lnTo>
                            <a:pt x="861" y="105969"/>
                          </a:lnTo>
                          <a:cubicBezTo>
                            <a:pt x="6910" y="108398"/>
                            <a:pt x="12561" y="110231"/>
                            <a:pt x="17816" y="111469"/>
                          </a:cubicBezTo>
                          <a:cubicBezTo>
                            <a:pt x="23086" y="112708"/>
                            <a:pt x="27904" y="113327"/>
                            <a:pt x="32270" y="113327"/>
                          </a:cubicBezTo>
                          <a:cubicBezTo>
                            <a:pt x="43780" y="113327"/>
                            <a:pt x="52955" y="110445"/>
                            <a:pt x="59797" y="104683"/>
                          </a:cubicBezTo>
                          <a:cubicBezTo>
                            <a:pt x="66640" y="98936"/>
                            <a:pt x="70061" y="91253"/>
                            <a:pt x="70061" y="81632"/>
                          </a:cubicBezTo>
                          <a:cubicBezTo>
                            <a:pt x="70061" y="77060"/>
                            <a:pt x="69203" y="72726"/>
                            <a:pt x="67489" y="68631"/>
                          </a:cubicBezTo>
                          <a:cubicBezTo>
                            <a:pt x="65790" y="64551"/>
                            <a:pt x="62679" y="59733"/>
                            <a:pt x="58154" y="54176"/>
                          </a:cubicBezTo>
                          <a:cubicBezTo>
                            <a:pt x="56916" y="52732"/>
                            <a:pt x="52971" y="48573"/>
                            <a:pt x="46319" y="41699"/>
                          </a:cubicBezTo>
                          <a:cubicBezTo>
                            <a:pt x="39684" y="34825"/>
                            <a:pt x="30310" y="25212"/>
                            <a:pt x="18197" y="12862"/>
                          </a:cubicBezTo>
                          <a:close/>
                        </a:path>
                      </a:pathLst>
                    </a:custGeom>
                    <a:solidFill>
                      <a:srgbClr val="000000"/>
                    </a:solidFill>
                    <a:ln w="1524" cap="flat">
                      <a:noFill/>
                      <a:prstDash val="solid"/>
                      <a:round/>
                    </a:ln>
                  </p:spPr>
                  <p:txBody>
                    <a:bodyPr rtlCol="0" anchor="ctr"/>
                    <a:lstStyle/>
                    <a:p>
                      <a:endParaRPr lang="en-US"/>
                    </a:p>
                  </p:txBody>
                </p:sp>
              </p:grpSp>
            </p:grpSp>
            <p:grpSp>
              <p:nvGrpSpPr>
                <p:cNvPr id="336" name="Graphic 75">
                  <a:extLst>
                    <a:ext uri="{FF2B5EF4-FFF2-40B4-BE49-F238E27FC236}">
                      <a16:creationId xmlns:a16="http://schemas.microsoft.com/office/drawing/2014/main" id="{0639942C-1A22-4BC0-97E3-1FB524BF6068}"/>
                    </a:ext>
                  </a:extLst>
                </p:cNvPr>
                <p:cNvGrpSpPr/>
                <p:nvPr/>
              </p:nvGrpSpPr>
              <p:grpSpPr>
                <a:xfrm>
                  <a:off x="6975738" y="5570426"/>
                  <a:ext cx="115276" cy="310538"/>
                  <a:chOff x="6975738" y="5570426"/>
                  <a:chExt cx="115276" cy="310538"/>
                </a:xfrm>
                <a:solidFill>
                  <a:srgbClr val="000000"/>
                </a:solidFill>
              </p:grpSpPr>
              <p:sp>
                <p:nvSpPr>
                  <p:cNvPr id="337" name="Freeform: Shape 336">
                    <a:extLst>
                      <a:ext uri="{FF2B5EF4-FFF2-40B4-BE49-F238E27FC236}">
                        <a16:creationId xmlns:a16="http://schemas.microsoft.com/office/drawing/2014/main" id="{BD45B2E4-9FA7-4756-863B-AA011F5CA864}"/>
                      </a:ext>
                    </a:extLst>
                  </p:cNvPr>
                  <p:cNvSpPr/>
                  <p:nvPr/>
                </p:nvSpPr>
                <p:spPr>
                  <a:xfrm>
                    <a:off x="7046785" y="5570426"/>
                    <a:ext cx="19050" cy="66675"/>
                  </a:xfrm>
                  <a:custGeom>
                    <a:avLst/>
                    <a:gdLst>
                      <a:gd name="connsiteX0" fmla="*/ 162 w 19050"/>
                      <a:gd name="connsiteY0" fmla="*/ 245 h 66675"/>
                      <a:gd name="connsiteX1" fmla="*/ 162 w 19050"/>
                      <a:gd name="connsiteY1" fmla="*/ 66920 h 66675"/>
                    </a:gdLst>
                    <a:ahLst/>
                    <a:cxnLst>
                      <a:cxn ang="0">
                        <a:pos x="connsiteX0" y="connsiteY0"/>
                      </a:cxn>
                      <a:cxn ang="0">
                        <a:pos x="connsiteX1" y="connsiteY1"/>
                      </a:cxn>
                    </a:cxnLst>
                    <a:rect l="l" t="t" r="r" b="b"/>
                    <a:pathLst>
                      <a:path w="19050" h="66675">
                        <a:moveTo>
                          <a:pt x="162" y="245"/>
                        </a:moveTo>
                        <a:lnTo>
                          <a:pt x="162"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38" name="Graphic 75">
                    <a:extLst>
                      <a:ext uri="{FF2B5EF4-FFF2-40B4-BE49-F238E27FC236}">
                        <a16:creationId xmlns:a16="http://schemas.microsoft.com/office/drawing/2014/main" id="{0639942C-1A22-4BC0-97E3-1FB524BF6068}"/>
                      </a:ext>
                    </a:extLst>
                  </p:cNvPr>
                  <p:cNvGrpSpPr/>
                  <p:nvPr/>
                </p:nvGrpSpPr>
                <p:grpSpPr>
                  <a:xfrm>
                    <a:off x="6975738" y="5715994"/>
                    <a:ext cx="115276" cy="164969"/>
                    <a:chOff x="6975738" y="5715994"/>
                    <a:chExt cx="115276" cy="164969"/>
                  </a:xfrm>
                  <a:solidFill>
                    <a:srgbClr val="000000"/>
                  </a:solidFill>
                </p:grpSpPr>
                <p:sp>
                  <p:nvSpPr>
                    <p:cNvPr id="339" name="Freeform: Shape 338">
                      <a:extLst>
                        <a:ext uri="{FF2B5EF4-FFF2-40B4-BE49-F238E27FC236}">
                          <a16:creationId xmlns:a16="http://schemas.microsoft.com/office/drawing/2014/main" id="{F97CFF36-0838-4B57-9301-5ED320452B7B}"/>
                        </a:ext>
                      </a:extLst>
                    </p:cNvPr>
                    <p:cNvSpPr/>
                    <p:nvPr/>
                  </p:nvSpPr>
                  <p:spPr>
                    <a:xfrm rot="-5400000" flipV="1">
                      <a:off x="7000217" y="5792334"/>
                      <a:ext cx="66151" cy="111109"/>
                    </a:xfrm>
                    <a:custGeom>
                      <a:avLst/>
                      <a:gdLst>
                        <a:gd name="connsiteX0" fmla="*/ 2295 w 66151"/>
                        <a:gd name="connsiteY0" fmla="*/ 12867 h 111109"/>
                        <a:gd name="connsiteX1" fmla="*/ 26846 w 66151"/>
                        <a:gd name="connsiteY1" fmla="*/ 12867 h 111109"/>
                        <a:gd name="connsiteX2" fmla="*/ 26846 w 66151"/>
                        <a:gd name="connsiteY2" fmla="*/ 97640 h 111109"/>
                        <a:gd name="connsiteX3" fmla="*/ 129 w 66151"/>
                        <a:gd name="connsiteY3" fmla="*/ 92282 h 111109"/>
                        <a:gd name="connsiteX4" fmla="*/ 129 w 66151"/>
                        <a:gd name="connsiteY4" fmla="*/ 105974 h 111109"/>
                        <a:gd name="connsiteX5" fmla="*/ 26703 w 66151"/>
                        <a:gd name="connsiteY5" fmla="*/ 111332 h 111109"/>
                        <a:gd name="connsiteX6" fmla="*/ 41729 w 66151"/>
                        <a:gd name="connsiteY6" fmla="*/ 111332 h 111109"/>
                        <a:gd name="connsiteX7" fmla="*/ 41729 w 66151"/>
                        <a:gd name="connsiteY7" fmla="*/ 12867 h 111109"/>
                        <a:gd name="connsiteX8" fmla="*/ 66280 w 66151"/>
                        <a:gd name="connsiteY8" fmla="*/ 12867 h 111109"/>
                        <a:gd name="connsiteX9" fmla="*/ 66280 w 66151"/>
                        <a:gd name="connsiteY9" fmla="*/ 223 h 111109"/>
                        <a:gd name="connsiteX10" fmla="*/ 2295 w 66151"/>
                        <a:gd name="connsiteY10" fmla="*/ 22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295" y="12867"/>
                          </a:moveTo>
                          <a:lnTo>
                            <a:pt x="26846" y="12867"/>
                          </a:lnTo>
                          <a:lnTo>
                            <a:pt x="26846" y="97640"/>
                          </a:lnTo>
                          <a:lnTo>
                            <a:pt x="129" y="92282"/>
                          </a:lnTo>
                          <a:lnTo>
                            <a:pt x="129" y="105974"/>
                          </a:lnTo>
                          <a:lnTo>
                            <a:pt x="26703" y="111332"/>
                          </a:lnTo>
                          <a:lnTo>
                            <a:pt x="41729" y="111332"/>
                          </a:lnTo>
                          <a:lnTo>
                            <a:pt x="41729" y="12867"/>
                          </a:lnTo>
                          <a:lnTo>
                            <a:pt x="66280" y="12867"/>
                          </a:lnTo>
                          <a:lnTo>
                            <a:pt x="66280" y="223"/>
                          </a:lnTo>
                          <a:lnTo>
                            <a:pt x="2295" y="223"/>
                          </a:lnTo>
                          <a:close/>
                        </a:path>
                      </a:pathLst>
                    </a:custGeom>
                    <a:solidFill>
                      <a:srgbClr val="000000"/>
                    </a:solidFill>
                    <a:ln w="1524" cap="flat">
                      <a:noFill/>
                      <a:prstDash val="solid"/>
                      <a:round/>
                    </a:ln>
                  </p:spPr>
                  <p:txBody>
                    <a:bodyPr rtlCol="0" anchor="ctr"/>
                    <a:lstStyle/>
                    <a:p>
                      <a:endParaRPr lang="en-US"/>
                    </a:p>
                  </p:txBody>
                </p:sp>
                <p:sp>
                  <p:nvSpPr>
                    <p:cNvPr id="340" name="Freeform: Shape 339">
                      <a:extLst>
                        <a:ext uri="{FF2B5EF4-FFF2-40B4-BE49-F238E27FC236}">
                          <a16:creationId xmlns:a16="http://schemas.microsoft.com/office/drawing/2014/main" id="{1FF8379D-E21C-4AF5-A805-B1513877D125}"/>
                        </a:ext>
                      </a:extLst>
                    </p:cNvPr>
                    <p:cNvSpPr/>
                    <p:nvPr/>
                  </p:nvSpPr>
                  <p:spPr>
                    <a:xfrm rot="-5400000" flipV="1">
                      <a:off x="6996812" y="5694920"/>
                      <a:ext cx="73128" cy="115276"/>
                    </a:xfrm>
                    <a:custGeom>
                      <a:avLst/>
                      <a:gdLst>
                        <a:gd name="connsiteX0" fmla="*/ 50350 w 73128"/>
                        <a:gd name="connsiteY0" fmla="*/ 62297 h 115276"/>
                        <a:gd name="connsiteX1" fmla="*/ 67186 w 73128"/>
                        <a:gd name="connsiteY1" fmla="*/ 52677 h 115276"/>
                        <a:gd name="connsiteX2" fmla="*/ 73258 w 73128"/>
                        <a:gd name="connsiteY2" fmla="*/ 34675 h 115276"/>
                        <a:gd name="connsiteX3" fmla="*/ 61947 w 73128"/>
                        <a:gd name="connsiteY3" fmla="*/ 9219 h 115276"/>
                        <a:gd name="connsiteX4" fmla="*/ 29800 w 73128"/>
                        <a:gd name="connsiteY4" fmla="*/ 218 h 115276"/>
                        <a:gd name="connsiteX5" fmla="*/ 15417 w 73128"/>
                        <a:gd name="connsiteY5" fmla="*/ 1599 h 115276"/>
                        <a:gd name="connsiteX6" fmla="*/ 130 w 73128"/>
                        <a:gd name="connsiteY6" fmla="*/ 5742 h 115276"/>
                        <a:gd name="connsiteX7" fmla="*/ 130 w 73128"/>
                        <a:gd name="connsiteY7" fmla="*/ 20244 h 115276"/>
                        <a:gd name="connsiteX8" fmla="*/ 13798 w 73128"/>
                        <a:gd name="connsiteY8" fmla="*/ 14744 h 115276"/>
                        <a:gd name="connsiteX9" fmla="*/ 29371 w 73128"/>
                        <a:gd name="connsiteY9" fmla="*/ 12886 h 115276"/>
                        <a:gd name="connsiteX10" fmla="*/ 50898 w 73128"/>
                        <a:gd name="connsiteY10" fmla="*/ 18458 h 115276"/>
                        <a:gd name="connsiteX11" fmla="*/ 58304 w 73128"/>
                        <a:gd name="connsiteY11" fmla="*/ 34675 h 115276"/>
                        <a:gd name="connsiteX12" fmla="*/ 51422 w 73128"/>
                        <a:gd name="connsiteY12" fmla="*/ 50034 h 115276"/>
                        <a:gd name="connsiteX13" fmla="*/ 32277 w 73128"/>
                        <a:gd name="connsiteY13" fmla="*/ 55582 h 115276"/>
                        <a:gd name="connsiteX14" fmla="*/ 19323 w 73128"/>
                        <a:gd name="connsiteY14" fmla="*/ 55582 h 115276"/>
                        <a:gd name="connsiteX15" fmla="*/ 19323 w 73128"/>
                        <a:gd name="connsiteY15" fmla="*/ 67941 h 115276"/>
                        <a:gd name="connsiteX16" fmla="*/ 32872 w 73128"/>
                        <a:gd name="connsiteY16" fmla="*/ 67941 h 115276"/>
                        <a:gd name="connsiteX17" fmla="*/ 49826 w 73128"/>
                        <a:gd name="connsiteY17" fmla="*/ 72370 h 115276"/>
                        <a:gd name="connsiteX18" fmla="*/ 55708 w 73128"/>
                        <a:gd name="connsiteY18" fmla="*/ 85133 h 115276"/>
                        <a:gd name="connsiteX19" fmla="*/ 49636 w 73128"/>
                        <a:gd name="connsiteY19" fmla="*/ 98254 h 115276"/>
                        <a:gd name="connsiteX20" fmla="*/ 32277 w 73128"/>
                        <a:gd name="connsiteY20" fmla="*/ 102850 h 115276"/>
                        <a:gd name="connsiteX21" fmla="*/ 19013 w 73128"/>
                        <a:gd name="connsiteY21" fmla="*/ 101492 h 115276"/>
                        <a:gd name="connsiteX22" fmla="*/ 3463 w 73128"/>
                        <a:gd name="connsiteY22" fmla="*/ 97349 h 115276"/>
                        <a:gd name="connsiteX23" fmla="*/ 3463 w 73128"/>
                        <a:gd name="connsiteY23" fmla="*/ 110732 h 115276"/>
                        <a:gd name="connsiteX24" fmla="*/ 19513 w 73128"/>
                        <a:gd name="connsiteY24" fmla="*/ 114304 h 115276"/>
                        <a:gd name="connsiteX25" fmla="*/ 33610 w 73128"/>
                        <a:gd name="connsiteY25" fmla="*/ 115494 h 115276"/>
                        <a:gd name="connsiteX26" fmla="*/ 60685 w 73128"/>
                        <a:gd name="connsiteY26" fmla="*/ 107708 h 115276"/>
                        <a:gd name="connsiteX27" fmla="*/ 70662 w 73128"/>
                        <a:gd name="connsiteY27" fmla="*/ 86705 h 115276"/>
                        <a:gd name="connsiteX28" fmla="*/ 65376 w 73128"/>
                        <a:gd name="connsiteY28" fmla="*/ 71108 h 115276"/>
                        <a:gd name="connsiteX29" fmla="*/ 50350 w 73128"/>
                        <a:gd name="connsiteY29" fmla="*/ 6229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350" y="62297"/>
                          </a:moveTo>
                          <a:cubicBezTo>
                            <a:pt x="57542" y="60757"/>
                            <a:pt x="63153" y="57551"/>
                            <a:pt x="67186" y="52677"/>
                          </a:cubicBezTo>
                          <a:cubicBezTo>
                            <a:pt x="71234" y="47819"/>
                            <a:pt x="73258" y="41818"/>
                            <a:pt x="73258" y="34675"/>
                          </a:cubicBezTo>
                          <a:cubicBezTo>
                            <a:pt x="73258" y="23721"/>
                            <a:pt x="69487" y="15236"/>
                            <a:pt x="61947" y="9219"/>
                          </a:cubicBezTo>
                          <a:cubicBezTo>
                            <a:pt x="54406" y="3218"/>
                            <a:pt x="43691" y="218"/>
                            <a:pt x="29800" y="218"/>
                          </a:cubicBezTo>
                          <a:cubicBezTo>
                            <a:pt x="25149" y="218"/>
                            <a:pt x="20354" y="678"/>
                            <a:pt x="15417" y="1599"/>
                          </a:cubicBezTo>
                          <a:cubicBezTo>
                            <a:pt x="10480" y="2520"/>
                            <a:pt x="5384" y="3901"/>
                            <a:pt x="130" y="5742"/>
                          </a:cubicBezTo>
                          <a:lnTo>
                            <a:pt x="130" y="20244"/>
                          </a:lnTo>
                          <a:cubicBezTo>
                            <a:pt x="4289" y="17815"/>
                            <a:pt x="8845" y="15982"/>
                            <a:pt x="13798" y="14744"/>
                          </a:cubicBezTo>
                          <a:cubicBezTo>
                            <a:pt x="18767" y="13505"/>
                            <a:pt x="23958" y="12886"/>
                            <a:pt x="29371" y="12886"/>
                          </a:cubicBezTo>
                          <a:cubicBezTo>
                            <a:pt x="38785" y="12886"/>
                            <a:pt x="45961" y="14744"/>
                            <a:pt x="50898" y="18458"/>
                          </a:cubicBezTo>
                          <a:cubicBezTo>
                            <a:pt x="55835" y="22173"/>
                            <a:pt x="58304" y="27578"/>
                            <a:pt x="58304" y="34675"/>
                          </a:cubicBezTo>
                          <a:cubicBezTo>
                            <a:pt x="58304" y="41231"/>
                            <a:pt x="56010" y="46351"/>
                            <a:pt x="51422" y="50034"/>
                          </a:cubicBezTo>
                          <a:cubicBezTo>
                            <a:pt x="46834" y="53733"/>
                            <a:pt x="40452" y="55582"/>
                            <a:pt x="32277" y="55582"/>
                          </a:cubicBezTo>
                          <a:lnTo>
                            <a:pt x="19323" y="55582"/>
                          </a:lnTo>
                          <a:lnTo>
                            <a:pt x="19323" y="67941"/>
                          </a:lnTo>
                          <a:lnTo>
                            <a:pt x="32872" y="67941"/>
                          </a:lnTo>
                          <a:cubicBezTo>
                            <a:pt x="40254" y="67941"/>
                            <a:pt x="45905" y="69417"/>
                            <a:pt x="49826" y="72370"/>
                          </a:cubicBezTo>
                          <a:cubicBezTo>
                            <a:pt x="53747" y="75323"/>
                            <a:pt x="55708" y="79577"/>
                            <a:pt x="55708" y="85133"/>
                          </a:cubicBezTo>
                          <a:cubicBezTo>
                            <a:pt x="55708" y="90833"/>
                            <a:pt x="53684" y="95206"/>
                            <a:pt x="49636" y="98254"/>
                          </a:cubicBezTo>
                          <a:cubicBezTo>
                            <a:pt x="45603" y="101318"/>
                            <a:pt x="39817" y="102850"/>
                            <a:pt x="32277" y="102850"/>
                          </a:cubicBezTo>
                          <a:cubicBezTo>
                            <a:pt x="28149" y="102850"/>
                            <a:pt x="23728" y="102397"/>
                            <a:pt x="19013" y="101492"/>
                          </a:cubicBezTo>
                          <a:cubicBezTo>
                            <a:pt x="14298" y="100604"/>
                            <a:pt x="9115" y="99222"/>
                            <a:pt x="3463" y="97349"/>
                          </a:cubicBezTo>
                          <a:lnTo>
                            <a:pt x="3463" y="110732"/>
                          </a:lnTo>
                          <a:cubicBezTo>
                            <a:pt x="9178" y="112319"/>
                            <a:pt x="14528" y="113510"/>
                            <a:pt x="19513" y="114304"/>
                          </a:cubicBezTo>
                          <a:cubicBezTo>
                            <a:pt x="24498" y="115097"/>
                            <a:pt x="29197" y="115494"/>
                            <a:pt x="33610" y="115494"/>
                          </a:cubicBezTo>
                          <a:cubicBezTo>
                            <a:pt x="45024" y="115494"/>
                            <a:pt x="54049" y="112899"/>
                            <a:pt x="60685" y="107708"/>
                          </a:cubicBezTo>
                          <a:cubicBezTo>
                            <a:pt x="67336" y="102532"/>
                            <a:pt x="70662" y="95531"/>
                            <a:pt x="70662" y="86705"/>
                          </a:cubicBezTo>
                          <a:cubicBezTo>
                            <a:pt x="70662" y="80546"/>
                            <a:pt x="68900" y="75346"/>
                            <a:pt x="65376" y="71108"/>
                          </a:cubicBezTo>
                          <a:cubicBezTo>
                            <a:pt x="61852" y="66869"/>
                            <a:pt x="56843" y="63932"/>
                            <a:pt x="50350" y="62297"/>
                          </a:cubicBezTo>
                          <a:close/>
                        </a:path>
                      </a:pathLst>
                    </a:custGeom>
                    <a:solidFill>
                      <a:srgbClr val="000000"/>
                    </a:solidFill>
                    <a:ln w="1524" cap="flat">
                      <a:noFill/>
                      <a:prstDash val="solid"/>
                      <a:round/>
                    </a:ln>
                  </p:spPr>
                  <p:txBody>
                    <a:bodyPr rtlCol="0" anchor="ctr"/>
                    <a:lstStyle/>
                    <a:p>
                      <a:endParaRPr lang="en-US"/>
                    </a:p>
                  </p:txBody>
                </p:sp>
              </p:grpSp>
            </p:grpSp>
            <p:grpSp>
              <p:nvGrpSpPr>
                <p:cNvPr id="341" name="Graphic 75">
                  <a:extLst>
                    <a:ext uri="{FF2B5EF4-FFF2-40B4-BE49-F238E27FC236}">
                      <a16:creationId xmlns:a16="http://schemas.microsoft.com/office/drawing/2014/main" id="{0639942C-1A22-4BC0-97E3-1FB524BF6068}"/>
                    </a:ext>
                  </a:extLst>
                </p:cNvPr>
                <p:cNvGrpSpPr/>
                <p:nvPr/>
              </p:nvGrpSpPr>
              <p:grpSpPr>
                <a:xfrm>
                  <a:off x="7120042" y="5570426"/>
                  <a:ext cx="111109" cy="310538"/>
                  <a:chOff x="7120042" y="5570426"/>
                  <a:chExt cx="111109" cy="310538"/>
                </a:xfrm>
                <a:solidFill>
                  <a:srgbClr val="000000"/>
                </a:solidFill>
              </p:grpSpPr>
              <p:sp>
                <p:nvSpPr>
                  <p:cNvPr id="342" name="Freeform: Shape 341">
                    <a:extLst>
                      <a:ext uri="{FF2B5EF4-FFF2-40B4-BE49-F238E27FC236}">
                        <a16:creationId xmlns:a16="http://schemas.microsoft.com/office/drawing/2014/main" id="{E282FF31-A1B1-43A6-99CD-86CD9D883231}"/>
                      </a:ext>
                    </a:extLst>
                  </p:cNvPr>
                  <p:cNvSpPr/>
                  <p:nvPr/>
                </p:nvSpPr>
                <p:spPr>
                  <a:xfrm>
                    <a:off x="7189089" y="5570426"/>
                    <a:ext cx="19050" cy="66675"/>
                  </a:xfrm>
                  <a:custGeom>
                    <a:avLst/>
                    <a:gdLst>
                      <a:gd name="connsiteX0" fmla="*/ 169 w 19050"/>
                      <a:gd name="connsiteY0" fmla="*/ 245 h 66675"/>
                      <a:gd name="connsiteX1" fmla="*/ 169 w 19050"/>
                      <a:gd name="connsiteY1" fmla="*/ 66920 h 66675"/>
                    </a:gdLst>
                    <a:ahLst/>
                    <a:cxnLst>
                      <a:cxn ang="0">
                        <a:pos x="connsiteX0" y="connsiteY0"/>
                      </a:cxn>
                      <a:cxn ang="0">
                        <a:pos x="connsiteX1" y="connsiteY1"/>
                      </a:cxn>
                    </a:cxnLst>
                    <a:rect l="l" t="t" r="r" b="b"/>
                    <a:pathLst>
                      <a:path w="19050" h="66675">
                        <a:moveTo>
                          <a:pt x="169" y="245"/>
                        </a:moveTo>
                        <a:lnTo>
                          <a:pt x="169"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43" name="Graphic 75">
                    <a:extLst>
                      <a:ext uri="{FF2B5EF4-FFF2-40B4-BE49-F238E27FC236}">
                        <a16:creationId xmlns:a16="http://schemas.microsoft.com/office/drawing/2014/main" id="{0639942C-1A22-4BC0-97E3-1FB524BF6068}"/>
                      </a:ext>
                    </a:extLst>
                  </p:cNvPr>
                  <p:cNvGrpSpPr/>
                  <p:nvPr/>
                </p:nvGrpSpPr>
                <p:grpSpPr>
                  <a:xfrm>
                    <a:off x="7120042" y="5712327"/>
                    <a:ext cx="111109" cy="168636"/>
                    <a:chOff x="7120042" y="5712327"/>
                    <a:chExt cx="111109" cy="168636"/>
                  </a:xfrm>
                  <a:solidFill>
                    <a:srgbClr val="000000"/>
                  </a:solidFill>
                </p:grpSpPr>
                <p:sp>
                  <p:nvSpPr>
                    <p:cNvPr id="344" name="Freeform: Shape 343">
                      <a:extLst>
                        <a:ext uri="{FF2B5EF4-FFF2-40B4-BE49-F238E27FC236}">
                          <a16:creationId xmlns:a16="http://schemas.microsoft.com/office/drawing/2014/main" id="{7AE671E3-A4D9-4D55-A58C-061758A44168}"/>
                        </a:ext>
                      </a:extLst>
                    </p:cNvPr>
                    <p:cNvSpPr/>
                    <p:nvPr/>
                  </p:nvSpPr>
                  <p:spPr>
                    <a:xfrm rot="-5400000" flipV="1">
                      <a:off x="7142521" y="5792334"/>
                      <a:ext cx="66151" cy="111109"/>
                    </a:xfrm>
                    <a:custGeom>
                      <a:avLst/>
                      <a:gdLst>
                        <a:gd name="connsiteX0" fmla="*/ 2303 w 66151"/>
                        <a:gd name="connsiteY0" fmla="*/ 12867 h 111109"/>
                        <a:gd name="connsiteX1" fmla="*/ 26854 w 66151"/>
                        <a:gd name="connsiteY1" fmla="*/ 12867 h 111109"/>
                        <a:gd name="connsiteX2" fmla="*/ 26854 w 66151"/>
                        <a:gd name="connsiteY2" fmla="*/ 97640 h 111109"/>
                        <a:gd name="connsiteX3" fmla="*/ 136 w 66151"/>
                        <a:gd name="connsiteY3" fmla="*/ 92282 h 111109"/>
                        <a:gd name="connsiteX4" fmla="*/ 136 w 66151"/>
                        <a:gd name="connsiteY4" fmla="*/ 105974 h 111109"/>
                        <a:gd name="connsiteX5" fmla="*/ 26711 w 66151"/>
                        <a:gd name="connsiteY5" fmla="*/ 111332 h 111109"/>
                        <a:gd name="connsiteX6" fmla="*/ 41736 w 66151"/>
                        <a:gd name="connsiteY6" fmla="*/ 111332 h 111109"/>
                        <a:gd name="connsiteX7" fmla="*/ 41736 w 66151"/>
                        <a:gd name="connsiteY7" fmla="*/ 12867 h 111109"/>
                        <a:gd name="connsiteX8" fmla="*/ 66287 w 66151"/>
                        <a:gd name="connsiteY8" fmla="*/ 12867 h 111109"/>
                        <a:gd name="connsiteX9" fmla="*/ 66287 w 66151"/>
                        <a:gd name="connsiteY9" fmla="*/ 223 h 111109"/>
                        <a:gd name="connsiteX10" fmla="*/ 2303 w 66151"/>
                        <a:gd name="connsiteY10" fmla="*/ 22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03" y="12867"/>
                          </a:moveTo>
                          <a:lnTo>
                            <a:pt x="26854" y="12867"/>
                          </a:lnTo>
                          <a:lnTo>
                            <a:pt x="26854" y="97640"/>
                          </a:lnTo>
                          <a:lnTo>
                            <a:pt x="136" y="92282"/>
                          </a:lnTo>
                          <a:lnTo>
                            <a:pt x="136" y="105974"/>
                          </a:lnTo>
                          <a:lnTo>
                            <a:pt x="26711" y="111332"/>
                          </a:lnTo>
                          <a:lnTo>
                            <a:pt x="41736" y="111332"/>
                          </a:lnTo>
                          <a:lnTo>
                            <a:pt x="41736" y="12867"/>
                          </a:lnTo>
                          <a:lnTo>
                            <a:pt x="66287" y="12867"/>
                          </a:lnTo>
                          <a:lnTo>
                            <a:pt x="66287" y="223"/>
                          </a:lnTo>
                          <a:lnTo>
                            <a:pt x="2303" y="223"/>
                          </a:lnTo>
                          <a:close/>
                        </a:path>
                      </a:pathLst>
                    </a:custGeom>
                    <a:solidFill>
                      <a:srgbClr val="000000"/>
                    </a:solidFill>
                    <a:ln w="1524" cap="flat">
                      <a:noFill/>
                      <a:prstDash val="solid"/>
                      <a:round/>
                    </a:ln>
                  </p:spPr>
                  <p:txBody>
                    <a:bodyPr rtlCol="0" anchor="ctr"/>
                    <a:lstStyle/>
                    <a:p>
                      <a:endParaRPr lang="en-US"/>
                    </a:p>
                  </p:txBody>
                </p:sp>
                <p:sp>
                  <p:nvSpPr>
                    <p:cNvPr id="345" name="Freeform: Shape 344">
                      <a:extLst>
                        <a:ext uri="{FF2B5EF4-FFF2-40B4-BE49-F238E27FC236}">
                          <a16:creationId xmlns:a16="http://schemas.microsoft.com/office/drawing/2014/main" id="{D41F7CB0-531F-4A25-8A56-AEFDA631DA9C}"/>
                        </a:ext>
                      </a:extLst>
                    </p:cNvPr>
                    <p:cNvSpPr/>
                    <p:nvPr/>
                  </p:nvSpPr>
                  <p:spPr>
                    <a:xfrm rot="-5400000" flipV="1">
                      <a:off x="7135115" y="5697254"/>
                      <a:ext cx="80962" cy="111109"/>
                    </a:xfrm>
                    <a:custGeom>
                      <a:avLst/>
                      <a:gdLst>
                        <a:gd name="connsiteX0" fmla="*/ 50286 w 80962"/>
                        <a:gd name="connsiteY0" fmla="*/ 98230 h 111109"/>
                        <a:gd name="connsiteX1" fmla="*/ 12329 w 80962"/>
                        <a:gd name="connsiteY1" fmla="*/ 38913 h 111109"/>
                        <a:gd name="connsiteX2" fmla="*/ 50286 w 80962"/>
                        <a:gd name="connsiteY2" fmla="*/ 38913 h 111109"/>
                        <a:gd name="connsiteX3" fmla="*/ 46333 w 80962"/>
                        <a:gd name="connsiteY3" fmla="*/ 111327 h 111109"/>
                        <a:gd name="connsiteX4" fmla="*/ 65241 w 80962"/>
                        <a:gd name="connsiteY4" fmla="*/ 111327 h 111109"/>
                        <a:gd name="connsiteX5" fmla="*/ 65241 w 80962"/>
                        <a:gd name="connsiteY5" fmla="*/ 38913 h 111109"/>
                        <a:gd name="connsiteX6" fmla="*/ 81100 w 80962"/>
                        <a:gd name="connsiteY6" fmla="*/ 38913 h 111109"/>
                        <a:gd name="connsiteX7" fmla="*/ 81100 w 80962"/>
                        <a:gd name="connsiteY7" fmla="*/ 26412 h 111109"/>
                        <a:gd name="connsiteX8" fmla="*/ 65241 w 80962"/>
                        <a:gd name="connsiteY8" fmla="*/ 26412 h 111109"/>
                        <a:gd name="connsiteX9" fmla="*/ 65241 w 80962"/>
                        <a:gd name="connsiteY9" fmla="*/ 218 h 111109"/>
                        <a:gd name="connsiteX10" fmla="*/ 50286 w 80962"/>
                        <a:gd name="connsiteY10" fmla="*/ 218 h 111109"/>
                        <a:gd name="connsiteX11" fmla="*/ 50286 w 80962"/>
                        <a:gd name="connsiteY11" fmla="*/ 26412 h 111109"/>
                        <a:gd name="connsiteX12" fmla="*/ 137 w 80962"/>
                        <a:gd name="connsiteY12" fmla="*/ 26412 h 111109"/>
                        <a:gd name="connsiteX13" fmla="*/ 137 w 80962"/>
                        <a:gd name="connsiteY13" fmla="*/ 4091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286" y="98230"/>
                          </a:moveTo>
                          <a:lnTo>
                            <a:pt x="12329" y="38913"/>
                          </a:lnTo>
                          <a:lnTo>
                            <a:pt x="50286" y="38913"/>
                          </a:lnTo>
                          <a:close/>
                          <a:moveTo>
                            <a:pt x="46333" y="111327"/>
                          </a:moveTo>
                          <a:lnTo>
                            <a:pt x="65241" y="111327"/>
                          </a:lnTo>
                          <a:lnTo>
                            <a:pt x="65241" y="38913"/>
                          </a:lnTo>
                          <a:lnTo>
                            <a:pt x="81100" y="38913"/>
                          </a:lnTo>
                          <a:lnTo>
                            <a:pt x="81100" y="26412"/>
                          </a:lnTo>
                          <a:lnTo>
                            <a:pt x="65241" y="26412"/>
                          </a:lnTo>
                          <a:lnTo>
                            <a:pt x="65241" y="218"/>
                          </a:lnTo>
                          <a:lnTo>
                            <a:pt x="50286" y="218"/>
                          </a:lnTo>
                          <a:lnTo>
                            <a:pt x="50286" y="26412"/>
                          </a:lnTo>
                          <a:lnTo>
                            <a:pt x="137" y="26412"/>
                          </a:lnTo>
                          <a:lnTo>
                            <a:pt x="137" y="40913"/>
                          </a:lnTo>
                          <a:close/>
                        </a:path>
                      </a:pathLst>
                    </a:custGeom>
                    <a:solidFill>
                      <a:srgbClr val="000000"/>
                    </a:solidFill>
                    <a:ln w="1524" cap="flat">
                      <a:noFill/>
                      <a:prstDash val="solid"/>
                      <a:round/>
                    </a:ln>
                  </p:spPr>
                  <p:txBody>
                    <a:bodyPr rtlCol="0" anchor="ctr"/>
                    <a:lstStyle/>
                    <a:p>
                      <a:endParaRPr lang="en-US"/>
                    </a:p>
                  </p:txBody>
                </p:sp>
              </p:grpSp>
            </p:grpSp>
            <p:grpSp>
              <p:nvGrpSpPr>
                <p:cNvPr id="346" name="Graphic 75">
                  <a:extLst>
                    <a:ext uri="{FF2B5EF4-FFF2-40B4-BE49-F238E27FC236}">
                      <a16:creationId xmlns:a16="http://schemas.microsoft.com/office/drawing/2014/main" id="{0639942C-1A22-4BC0-97E3-1FB524BF6068}"/>
                    </a:ext>
                  </a:extLst>
                </p:cNvPr>
                <p:cNvGrpSpPr/>
                <p:nvPr/>
              </p:nvGrpSpPr>
              <p:grpSpPr>
                <a:xfrm>
                  <a:off x="7262345" y="5570426"/>
                  <a:ext cx="113275" cy="310538"/>
                  <a:chOff x="7262345" y="5570426"/>
                  <a:chExt cx="113275" cy="310538"/>
                </a:xfrm>
                <a:solidFill>
                  <a:srgbClr val="000000"/>
                </a:solidFill>
              </p:grpSpPr>
              <p:sp>
                <p:nvSpPr>
                  <p:cNvPr id="347" name="Freeform: Shape 346">
                    <a:extLst>
                      <a:ext uri="{FF2B5EF4-FFF2-40B4-BE49-F238E27FC236}">
                        <a16:creationId xmlns:a16="http://schemas.microsoft.com/office/drawing/2014/main" id="{2EAE647F-3397-469F-885F-383215EBB9BD}"/>
                      </a:ext>
                    </a:extLst>
                  </p:cNvPr>
                  <p:cNvSpPr/>
                  <p:nvPr/>
                </p:nvSpPr>
                <p:spPr>
                  <a:xfrm>
                    <a:off x="7331392" y="5570426"/>
                    <a:ext cx="19050" cy="66675"/>
                  </a:xfrm>
                  <a:custGeom>
                    <a:avLst/>
                    <a:gdLst>
                      <a:gd name="connsiteX0" fmla="*/ 177 w 19050"/>
                      <a:gd name="connsiteY0" fmla="*/ 245 h 66675"/>
                      <a:gd name="connsiteX1" fmla="*/ 177 w 19050"/>
                      <a:gd name="connsiteY1" fmla="*/ 66920 h 66675"/>
                    </a:gdLst>
                    <a:ahLst/>
                    <a:cxnLst>
                      <a:cxn ang="0">
                        <a:pos x="connsiteX0" y="connsiteY0"/>
                      </a:cxn>
                      <a:cxn ang="0">
                        <a:pos x="connsiteX1" y="connsiteY1"/>
                      </a:cxn>
                    </a:cxnLst>
                    <a:rect l="l" t="t" r="r" b="b"/>
                    <a:pathLst>
                      <a:path w="19050" h="66675">
                        <a:moveTo>
                          <a:pt x="177" y="245"/>
                        </a:moveTo>
                        <a:lnTo>
                          <a:pt x="177"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48" name="Graphic 75">
                    <a:extLst>
                      <a:ext uri="{FF2B5EF4-FFF2-40B4-BE49-F238E27FC236}">
                        <a16:creationId xmlns:a16="http://schemas.microsoft.com/office/drawing/2014/main" id="{0639942C-1A22-4BC0-97E3-1FB524BF6068}"/>
                      </a:ext>
                    </a:extLst>
                  </p:cNvPr>
                  <p:cNvGrpSpPr/>
                  <p:nvPr/>
                </p:nvGrpSpPr>
                <p:grpSpPr>
                  <a:xfrm>
                    <a:off x="7262345" y="5717090"/>
                    <a:ext cx="113275" cy="163874"/>
                    <a:chOff x="7262345" y="5717090"/>
                    <a:chExt cx="113275" cy="163874"/>
                  </a:xfrm>
                  <a:solidFill>
                    <a:srgbClr val="000000"/>
                  </a:solidFill>
                </p:grpSpPr>
                <p:sp>
                  <p:nvSpPr>
                    <p:cNvPr id="349" name="Freeform: Shape 348">
                      <a:extLst>
                        <a:ext uri="{FF2B5EF4-FFF2-40B4-BE49-F238E27FC236}">
                          <a16:creationId xmlns:a16="http://schemas.microsoft.com/office/drawing/2014/main" id="{264E2737-5952-4FF5-8049-369379340502}"/>
                        </a:ext>
                      </a:extLst>
                    </p:cNvPr>
                    <p:cNvSpPr/>
                    <p:nvPr/>
                  </p:nvSpPr>
                  <p:spPr>
                    <a:xfrm rot="-5400000" flipV="1">
                      <a:off x="7284824" y="5792334"/>
                      <a:ext cx="66151" cy="111109"/>
                    </a:xfrm>
                    <a:custGeom>
                      <a:avLst/>
                      <a:gdLst>
                        <a:gd name="connsiteX0" fmla="*/ 2310 w 66151"/>
                        <a:gd name="connsiteY0" fmla="*/ 12867 h 111109"/>
                        <a:gd name="connsiteX1" fmla="*/ 26861 w 66151"/>
                        <a:gd name="connsiteY1" fmla="*/ 12867 h 111109"/>
                        <a:gd name="connsiteX2" fmla="*/ 26861 w 66151"/>
                        <a:gd name="connsiteY2" fmla="*/ 97640 h 111109"/>
                        <a:gd name="connsiteX3" fmla="*/ 143 w 66151"/>
                        <a:gd name="connsiteY3" fmla="*/ 92282 h 111109"/>
                        <a:gd name="connsiteX4" fmla="*/ 143 w 66151"/>
                        <a:gd name="connsiteY4" fmla="*/ 105974 h 111109"/>
                        <a:gd name="connsiteX5" fmla="*/ 26718 w 66151"/>
                        <a:gd name="connsiteY5" fmla="*/ 111332 h 111109"/>
                        <a:gd name="connsiteX6" fmla="*/ 41744 w 66151"/>
                        <a:gd name="connsiteY6" fmla="*/ 111332 h 111109"/>
                        <a:gd name="connsiteX7" fmla="*/ 41744 w 66151"/>
                        <a:gd name="connsiteY7" fmla="*/ 12867 h 111109"/>
                        <a:gd name="connsiteX8" fmla="*/ 66295 w 66151"/>
                        <a:gd name="connsiteY8" fmla="*/ 12867 h 111109"/>
                        <a:gd name="connsiteX9" fmla="*/ 66295 w 66151"/>
                        <a:gd name="connsiteY9" fmla="*/ 223 h 111109"/>
                        <a:gd name="connsiteX10" fmla="*/ 2310 w 66151"/>
                        <a:gd name="connsiteY10" fmla="*/ 22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10" y="12867"/>
                          </a:moveTo>
                          <a:lnTo>
                            <a:pt x="26861" y="12867"/>
                          </a:lnTo>
                          <a:lnTo>
                            <a:pt x="26861" y="97640"/>
                          </a:lnTo>
                          <a:lnTo>
                            <a:pt x="143" y="92282"/>
                          </a:lnTo>
                          <a:lnTo>
                            <a:pt x="143" y="105974"/>
                          </a:lnTo>
                          <a:lnTo>
                            <a:pt x="26718" y="111332"/>
                          </a:lnTo>
                          <a:lnTo>
                            <a:pt x="41744" y="111332"/>
                          </a:lnTo>
                          <a:lnTo>
                            <a:pt x="41744" y="12867"/>
                          </a:lnTo>
                          <a:lnTo>
                            <a:pt x="66295" y="12867"/>
                          </a:lnTo>
                          <a:lnTo>
                            <a:pt x="66295" y="223"/>
                          </a:lnTo>
                          <a:lnTo>
                            <a:pt x="2310" y="223"/>
                          </a:lnTo>
                          <a:close/>
                        </a:path>
                      </a:pathLst>
                    </a:custGeom>
                    <a:solidFill>
                      <a:srgbClr val="000000"/>
                    </a:solidFill>
                    <a:ln w="1524" cap="flat">
                      <a:noFill/>
                      <a:prstDash val="solid"/>
                      <a:round/>
                    </a:ln>
                  </p:spPr>
                  <p:txBody>
                    <a:bodyPr rtlCol="0" anchor="ctr"/>
                    <a:lstStyle/>
                    <a:p>
                      <a:endParaRPr lang="en-US"/>
                    </a:p>
                  </p:txBody>
                </p:sp>
                <p:sp>
                  <p:nvSpPr>
                    <p:cNvPr id="350" name="Freeform: Shape 349">
                      <a:extLst>
                        <a:ext uri="{FF2B5EF4-FFF2-40B4-BE49-F238E27FC236}">
                          <a16:creationId xmlns:a16="http://schemas.microsoft.com/office/drawing/2014/main" id="{C7BF43D3-22C7-417F-A6D9-BF10444CDB73}"/>
                        </a:ext>
                      </a:extLst>
                    </p:cNvPr>
                    <p:cNvSpPr/>
                    <p:nvPr/>
                  </p:nvSpPr>
                  <p:spPr>
                    <a:xfrm rot="-5400000" flipV="1">
                      <a:off x="7283038" y="5696397"/>
                      <a:ext cx="71889" cy="113275"/>
                    </a:xfrm>
                    <a:custGeom>
                      <a:avLst/>
                      <a:gdLst>
                        <a:gd name="connsiteX0" fmla="*/ 4836 w 71889"/>
                        <a:gd name="connsiteY0" fmla="*/ 113495 h 113275"/>
                        <a:gd name="connsiteX1" fmla="*/ 63843 w 71889"/>
                        <a:gd name="connsiteY1" fmla="*/ 113495 h 113275"/>
                        <a:gd name="connsiteX2" fmla="*/ 63843 w 71889"/>
                        <a:gd name="connsiteY2" fmla="*/ 100827 h 113275"/>
                        <a:gd name="connsiteX3" fmla="*/ 18600 w 71889"/>
                        <a:gd name="connsiteY3" fmla="*/ 100827 h 113275"/>
                        <a:gd name="connsiteX4" fmla="*/ 18600 w 71889"/>
                        <a:gd name="connsiteY4" fmla="*/ 73609 h 113275"/>
                        <a:gd name="connsiteX5" fmla="*/ 25124 w 71889"/>
                        <a:gd name="connsiteY5" fmla="*/ 75276 h 113275"/>
                        <a:gd name="connsiteX6" fmla="*/ 31696 w 71889"/>
                        <a:gd name="connsiteY6" fmla="*/ 75823 h 113275"/>
                        <a:gd name="connsiteX7" fmla="*/ 61153 w 71889"/>
                        <a:gd name="connsiteY7" fmla="*/ 65632 h 113275"/>
                        <a:gd name="connsiteX8" fmla="*/ 72035 w 71889"/>
                        <a:gd name="connsiteY8" fmla="*/ 38033 h 113275"/>
                        <a:gd name="connsiteX9" fmla="*/ 60867 w 71889"/>
                        <a:gd name="connsiteY9" fmla="*/ 10148 h 113275"/>
                        <a:gd name="connsiteX10" fmla="*/ 29387 w 71889"/>
                        <a:gd name="connsiteY10" fmla="*/ 219 h 113275"/>
                        <a:gd name="connsiteX11" fmla="*/ 15123 w 71889"/>
                        <a:gd name="connsiteY11" fmla="*/ 1409 h 113275"/>
                        <a:gd name="connsiteX12" fmla="*/ 145 w 71889"/>
                        <a:gd name="connsiteY12" fmla="*/ 4981 h 113275"/>
                        <a:gd name="connsiteX13" fmla="*/ 145 w 71889"/>
                        <a:gd name="connsiteY13" fmla="*/ 20102 h 113275"/>
                        <a:gd name="connsiteX14" fmla="*/ 13980 w 71889"/>
                        <a:gd name="connsiteY14" fmla="*/ 14673 h 113275"/>
                        <a:gd name="connsiteX15" fmla="*/ 29077 w 71889"/>
                        <a:gd name="connsiteY15" fmla="*/ 12887 h 113275"/>
                        <a:gd name="connsiteX16" fmla="*/ 49461 w 71889"/>
                        <a:gd name="connsiteY16" fmla="*/ 19650 h 113275"/>
                        <a:gd name="connsiteX17" fmla="*/ 56985 w 71889"/>
                        <a:gd name="connsiteY17" fmla="*/ 38033 h 113275"/>
                        <a:gd name="connsiteX18" fmla="*/ 49461 w 71889"/>
                        <a:gd name="connsiteY18" fmla="*/ 56392 h 113275"/>
                        <a:gd name="connsiteX19" fmla="*/ 29077 w 71889"/>
                        <a:gd name="connsiteY19" fmla="*/ 63179 h 113275"/>
                        <a:gd name="connsiteX20" fmla="*/ 17052 w 71889"/>
                        <a:gd name="connsiteY20" fmla="*/ 61845 h 113275"/>
                        <a:gd name="connsiteX21" fmla="*/ 4836 w 71889"/>
                        <a:gd name="connsiteY21" fmla="*/ 57678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836" y="113495"/>
                          </a:moveTo>
                          <a:lnTo>
                            <a:pt x="63843" y="113495"/>
                          </a:lnTo>
                          <a:lnTo>
                            <a:pt x="63843" y="100827"/>
                          </a:lnTo>
                          <a:lnTo>
                            <a:pt x="18600" y="100827"/>
                          </a:lnTo>
                          <a:lnTo>
                            <a:pt x="18600" y="73609"/>
                          </a:lnTo>
                          <a:cubicBezTo>
                            <a:pt x="20774" y="74355"/>
                            <a:pt x="22949" y="74910"/>
                            <a:pt x="25124" y="75276"/>
                          </a:cubicBezTo>
                          <a:cubicBezTo>
                            <a:pt x="27315" y="75641"/>
                            <a:pt x="29506" y="75823"/>
                            <a:pt x="31696" y="75823"/>
                          </a:cubicBezTo>
                          <a:cubicBezTo>
                            <a:pt x="44095" y="75823"/>
                            <a:pt x="53914" y="72426"/>
                            <a:pt x="61153" y="65632"/>
                          </a:cubicBezTo>
                          <a:cubicBezTo>
                            <a:pt x="68407" y="58837"/>
                            <a:pt x="72035" y="49638"/>
                            <a:pt x="72035" y="38033"/>
                          </a:cubicBezTo>
                          <a:cubicBezTo>
                            <a:pt x="72035" y="26079"/>
                            <a:pt x="68312" y="16784"/>
                            <a:pt x="60867" y="10148"/>
                          </a:cubicBezTo>
                          <a:cubicBezTo>
                            <a:pt x="53421" y="3529"/>
                            <a:pt x="42928" y="219"/>
                            <a:pt x="29387" y="219"/>
                          </a:cubicBezTo>
                          <a:cubicBezTo>
                            <a:pt x="24719" y="219"/>
                            <a:pt x="19965" y="616"/>
                            <a:pt x="15123" y="1409"/>
                          </a:cubicBezTo>
                          <a:cubicBezTo>
                            <a:pt x="10297" y="2203"/>
                            <a:pt x="5304" y="3394"/>
                            <a:pt x="145" y="4981"/>
                          </a:cubicBezTo>
                          <a:lnTo>
                            <a:pt x="145" y="20102"/>
                          </a:lnTo>
                          <a:cubicBezTo>
                            <a:pt x="4606" y="17673"/>
                            <a:pt x="9217" y="15863"/>
                            <a:pt x="13980" y="14673"/>
                          </a:cubicBezTo>
                          <a:cubicBezTo>
                            <a:pt x="18742" y="13482"/>
                            <a:pt x="23775" y="12887"/>
                            <a:pt x="29077" y="12887"/>
                          </a:cubicBezTo>
                          <a:cubicBezTo>
                            <a:pt x="37665" y="12887"/>
                            <a:pt x="44460" y="15141"/>
                            <a:pt x="49461" y="19650"/>
                          </a:cubicBezTo>
                          <a:cubicBezTo>
                            <a:pt x="54477" y="24158"/>
                            <a:pt x="56985" y="30286"/>
                            <a:pt x="56985" y="38033"/>
                          </a:cubicBezTo>
                          <a:cubicBezTo>
                            <a:pt x="56985" y="45764"/>
                            <a:pt x="54477" y="51884"/>
                            <a:pt x="49461" y="56392"/>
                          </a:cubicBezTo>
                          <a:cubicBezTo>
                            <a:pt x="44460" y="60917"/>
                            <a:pt x="37665" y="63179"/>
                            <a:pt x="29077" y="63179"/>
                          </a:cubicBezTo>
                          <a:cubicBezTo>
                            <a:pt x="25061" y="63179"/>
                            <a:pt x="21052" y="62734"/>
                            <a:pt x="17052" y="61845"/>
                          </a:cubicBezTo>
                          <a:cubicBezTo>
                            <a:pt x="13067" y="60956"/>
                            <a:pt x="8995" y="59567"/>
                            <a:pt x="4836" y="57678"/>
                          </a:cubicBezTo>
                          <a:close/>
                        </a:path>
                      </a:pathLst>
                    </a:custGeom>
                    <a:solidFill>
                      <a:srgbClr val="000000"/>
                    </a:solidFill>
                    <a:ln w="1524" cap="flat">
                      <a:noFill/>
                      <a:prstDash val="solid"/>
                      <a:round/>
                    </a:ln>
                  </p:spPr>
                  <p:txBody>
                    <a:bodyPr rtlCol="0" anchor="ctr"/>
                    <a:lstStyle/>
                    <a:p>
                      <a:endParaRPr lang="en-US"/>
                    </a:p>
                  </p:txBody>
                </p:sp>
              </p:grpSp>
            </p:grpSp>
            <p:grpSp>
              <p:nvGrpSpPr>
                <p:cNvPr id="351" name="Graphic 75">
                  <a:extLst>
                    <a:ext uri="{FF2B5EF4-FFF2-40B4-BE49-F238E27FC236}">
                      <a16:creationId xmlns:a16="http://schemas.microsoft.com/office/drawing/2014/main" id="{0639942C-1A22-4BC0-97E3-1FB524BF6068}"/>
                    </a:ext>
                  </a:extLst>
                </p:cNvPr>
                <p:cNvGrpSpPr/>
                <p:nvPr/>
              </p:nvGrpSpPr>
              <p:grpSpPr>
                <a:xfrm>
                  <a:off x="7402648" y="5570426"/>
                  <a:ext cx="115276" cy="310538"/>
                  <a:chOff x="7402648" y="5570426"/>
                  <a:chExt cx="115276" cy="310538"/>
                </a:xfrm>
                <a:solidFill>
                  <a:srgbClr val="000000"/>
                </a:solidFill>
              </p:grpSpPr>
              <p:sp>
                <p:nvSpPr>
                  <p:cNvPr id="352" name="Freeform: Shape 351">
                    <a:extLst>
                      <a:ext uri="{FF2B5EF4-FFF2-40B4-BE49-F238E27FC236}">
                        <a16:creationId xmlns:a16="http://schemas.microsoft.com/office/drawing/2014/main" id="{81784D77-DC23-463D-88D0-F29A1A2EC081}"/>
                      </a:ext>
                    </a:extLst>
                  </p:cNvPr>
                  <p:cNvSpPr/>
                  <p:nvPr/>
                </p:nvSpPr>
                <p:spPr>
                  <a:xfrm>
                    <a:off x="7473696" y="5570426"/>
                    <a:ext cx="19050" cy="66675"/>
                  </a:xfrm>
                  <a:custGeom>
                    <a:avLst/>
                    <a:gdLst>
                      <a:gd name="connsiteX0" fmla="*/ 184 w 19050"/>
                      <a:gd name="connsiteY0" fmla="*/ 245 h 66675"/>
                      <a:gd name="connsiteX1" fmla="*/ 184 w 19050"/>
                      <a:gd name="connsiteY1" fmla="*/ 66920 h 66675"/>
                    </a:gdLst>
                    <a:ahLst/>
                    <a:cxnLst>
                      <a:cxn ang="0">
                        <a:pos x="connsiteX0" y="connsiteY0"/>
                      </a:cxn>
                      <a:cxn ang="0">
                        <a:pos x="connsiteX1" y="connsiteY1"/>
                      </a:cxn>
                    </a:cxnLst>
                    <a:rect l="l" t="t" r="r" b="b"/>
                    <a:pathLst>
                      <a:path w="19050" h="66675">
                        <a:moveTo>
                          <a:pt x="184" y="245"/>
                        </a:moveTo>
                        <a:lnTo>
                          <a:pt x="184"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53" name="Graphic 75">
                    <a:extLst>
                      <a:ext uri="{FF2B5EF4-FFF2-40B4-BE49-F238E27FC236}">
                        <a16:creationId xmlns:a16="http://schemas.microsoft.com/office/drawing/2014/main" id="{0639942C-1A22-4BC0-97E3-1FB524BF6068}"/>
                      </a:ext>
                    </a:extLst>
                  </p:cNvPr>
                  <p:cNvGrpSpPr/>
                  <p:nvPr/>
                </p:nvGrpSpPr>
                <p:grpSpPr>
                  <a:xfrm>
                    <a:off x="7402648" y="5713375"/>
                    <a:ext cx="115276" cy="167589"/>
                    <a:chOff x="7402648" y="5713375"/>
                    <a:chExt cx="115276" cy="167589"/>
                  </a:xfrm>
                  <a:solidFill>
                    <a:srgbClr val="000000"/>
                  </a:solidFill>
                </p:grpSpPr>
                <p:sp>
                  <p:nvSpPr>
                    <p:cNvPr id="354" name="Freeform: Shape 353">
                      <a:extLst>
                        <a:ext uri="{FF2B5EF4-FFF2-40B4-BE49-F238E27FC236}">
                          <a16:creationId xmlns:a16="http://schemas.microsoft.com/office/drawing/2014/main" id="{BEE1747E-B791-4DEB-9E64-94EA052E3F20}"/>
                        </a:ext>
                      </a:extLst>
                    </p:cNvPr>
                    <p:cNvSpPr/>
                    <p:nvPr/>
                  </p:nvSpPr>
                  <p:spPr>
                    <a:xfrm rot="-5400000" flipV="1">
                      <a:off x="7427128" y="5792334"/>
                      <a:ext cx="66151" cy="111109"/>
                    </a:xfrm>
                    <a:custGeom>
                      <a:avLst/>
                      <a:gdLst>
                        <a:gd name="connsiteX0" fmla="*/ 2318 w 66151"/>
                        <a:gd name="connsiteY0" fmla="*/ 12867 h 111109"/>
                        <a:gd name="connsiteX1" fmla="*/ 26868 w 66151"/>
                        <a:gd name="connsiteY1" fmla="*/ 12867 h 111109"/>
                        <a:gd name="connsiteX2" fmla="*/ 26868 w 66151"/>
                        <a:gd name="connsiteY2" fmla="*/ 97640 h 111109"/>
                        <a:gd name="connsiteX3" fmla="*/ 151 w 66151"/>
                        <a:gd name="connsiteY3" fmla="*/ 92282 h 111109"/>
                        <a:gd name="connsiteX4" fmla="*/ 151 w 66151"/>
                        <a:gd name="connsiteY4" fmla="*/ 105974 h 111109"/>
                        <a:gd name="connsiteX5" fmla="*/ 26726 w 66151"/>
                        <a:gd name="connsiteY5" fmla="*/ 111332 h 111109"/>
                        <a:gd name="connsiteX6" fmla="*/ 41751 w 66151"/>
                        <a:gd name="connsiteY6" fmla="*/ 111332 h 111109"/>
                        <a:gd name="connsiteX7" fmla="*/ 41751 w 66151"/>
                        <a:gd name="connsiteY7" fmla="*/ 12867 h 111109"/>
                        <a:gd name="connsiteX8" fmla="*/ 66302 w 66151"/>
                        <a:gd name="connsiteY8" fmla="*/ 12867 h 111109"/>
                        <a:gd name="connsiteX9" fmla="*/ 66302 w 66151"/>
                        <a:gd name="connsiteY9" fmla="*/ 223 h 111109"/>
                        <a:gd name="connsiteX10" fmla="*/ 2318 w 66151"/>
                        <a:gd name="connsiteY10" fmla="*/ 22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18" y="12867"/>
                          </a:moveTo>
                          <a:lnTo>
                            <a:pt x="26868" y="12867"/>
                          </a:lnTo>
                          <a:lnTo>
                            <a:pt x="26868" y="97640"/>
                          </a:lnTo>
                          <a:lnTo>
                            <a:pt x="151" y="92282"/>
                          </a:lnTo>
                          <a:lnTo>
                            <a:pt x="151" y="105974"/>
                          </a:lnTo>
                          <a:lnTo>
                            <a:pt x="26726" y="111332"/>
                          </a:lnTo>
                          <a:lnTo>
                            <a:pt x="41751" y="111332"/>
                          </a:lnTo>
                          <a:lnTo>
                            <a:pt x="41751" y="12867"/>
                          </a:lnTo>
                          <a:lnTo>
                            <a:pt x="66302" y="12867"/>
                          </a:lnTo>
                          <a:lnTo>
                            <a:pt x="66302" y="223"/>
                          </a:lnTo>
                          <a:lnTo>
                            <a:pt x="2318" y="223"/>
                          </a:lnTo>
                          <a:close/>
                        </a:path>
                      </a:pathLst>
                    </a:custGeom>
                    <a:solidFill>
                      <a:srgbClr val="000000"/>
                    </a:solidFill>
                    <a:ln w="1524" cap="flat">
                      <a:noFill/>
                      <a:prstDash val="solid"/>
                      <a:round/>
                    </a:ln>
                  </p:spPr>
                  <p:txBody>
                    <a:bodyPr rtlCol="0" anchor="ctr"/>
                    <a:lstStyle/>
                    <a:p>
                      <a:endParaRPr lang="en-US"/>
                    </a:p>
                  </p:txBody>
                </p:sp>
                <p:sp>
                  <p:nvSpPr>
                    <p:cNvPr id="355" name="Freeform: Shape 354">
                      <a:extLst>
                        <a:ext uri="{FF2B5EF4-FFF2-40B4-BE49-F238E27FC236}">
                          <a16:creationId xmlns:a16="http://schemas.microsoft.com/office/drawing/2014/main" id="{06969BA9-500B-41FC-9664-3AA228580904}"/>
                        </a:ext>
                      </a:extLst>
                    </p:cNvPr>
                    <p:cNvSpPr/>
                    <p:nvPr/>
                  </p:nvSpPr>
                  <p:spPr>
                    <a:xfrm rot="-5400000" flipV="1">
                      <a:off x="7421925" y="5694099"/>
                      <a:ext cx="76723" cy="115276"/>
                    </a:xfrm>
                    <a:custGeom>
                      <a:avLst/>
                      <a:gdLst>
                        <a:gd name="connsiteX0" fmla="*/ 39823 w 76723"/>
                        <a:gd name="connsiteY0" fmla="*/ 63916 h 115276"/>
                        <a:gd name="connsiteX1" fmla="*/ 23773 w 76723"/>
                        <a:gd name="connsiteY1" fmla="*/ 56987 h 115276"/>
                        <a:gd name="connsiteX2" fmla="*/ 17868 w 76723"/>
                        <a:gd name="connsiteY2" fmla="*/ 38032 h 115276"/>
                        <a:gd name="connsiteX3" fmla="*/ 23773 w 76723"/>
                        <a:gd name="connsiteY3" fmla="*/ 19077 h 115276"/>
                        <a:gd name="connsiteX4" fmla="*/ 39823 w 76723"/>
                        <a:gd name="connsiteY4" fmla="*/ 12124 h 115276"/>
                        <a:gd name="connsiteX5" fmla="*/ 55849 w 76723"/>
                        <a:gd name="connsiteY5" fmla="*/ 19077 h 115276"/>
                        <a:gd name="connsiteX6" fmla="*/ 61754 w 76723"/>
                        <a:gd name="connsiteY6" fmla="*/ 38032 h 115276"/>
                        <a:gd name="connsiteX7" fmla="*/ 55849 w 76723"/>
                        <a:gd name="connsiteY7" fmla="*/ 56987 h 115276"/>
                        <a:gd name="connsiteX8" fmla="*/ 39823 w 76723"/>
                        <a:gd name="connsiteY8" fmla="*/ 63916 h 115276"/>
                        <a:gd name="connsiteX9" fmla="*/ 69660 w 76723"/>
                        <a:gd name="connsiteY9" fmla="*/ 111041 h 115276"/>
                        <a:gd name="connsiteX10" fmla="*/ 69660 w 76723"/>
                        <a:gd name="connsiteY10" fmla="*/ 97349 h 115276"/>
                        <a:gd name="connsiteX11" fmla="*/ 58230 w 76723"/>
                        <a:gd name="connsiteY11" fmla="*/ 101421 h 115276"/>
                        <a:gd name="connsiteX12" fmla="*/ 46800 w 76723"/>
                        <a:gd name="connsiteY12" fmla="*/ 102850 h 115276"/>
                        <a:gd name="connsiteX13" fmla="*/ 24059 w 76723"/>
                        <a:gd name="connsiteY13" fmla="*/ 92801 h 115276"/>
                        <a:gd name="connsiteX14" fmla="*/ 15106 w 76723"/>
                        <a:gd name="connsiteY14" fmla="*/ 62440 h 115276"/>
                        <a:gd name="connsiteX15" fmla="*/ 26107 w 76723"/>
                        <a:gd name="connsiteY15" fmla="*/ 72370 h 115276"/>
                        <a:gd name="connsiteX16" fmla="*/ 40704 w 76723"/>
                        <a:gd name="connsiteY16" fmla="*/ 75823 h 115276"/>
                        <a:gd name="connsiteX17" fmla="*/ 67160 w 76723"/>
                        <a:gd name="connsiteY17" fmla="*/ 65655 h 115276"/>
                        <a:gd name="connsiteX18" fmla="*/ 76875 w 76723"/>
                        <a:gd name="connsiteY18" fmla="*/ 38032 h 115276"/>
                        <a:gd name="connsiteX19" fmla="*/ 66755 w 76723"/>
                        <a:gd name="connsiteY19" fmla="*/ 10553 h 115276"/>
                        <a:gd name="connsiteX20" fmla="*/ 39823 w 76723"/>
                        <a:gd name="connsiteY20" fmla="*/ 218 h 115276"/>
                        <a:gd name="connsiteX21" fmla="*/ 10343 w 76723"/>
                        <a:gd name="connsiteY21" fmla="*/ 14982 h 115276"/>
                        <a:gd name="connsiteX22" fmla="*/ 151 w 76723"/>
                        <a:gd name="connsiteY22" fmla="*/ 57820 h 115276"/>
                        <a:gd name="connsiteX23" fmla="*/ 12653 w 76723"/>
                        <a:gd name="connsiteY23" fmla="*/ 99826 h 115276"/>
                        <a:gd name="connsiteX24" fmla="*/ 46205 w 76723"/>
                        <a:gd name="connsiteY24" fmla="*/ 115494 h 115276"/>
                        <a:gd name="connsiteX25" fmla="*/ 57635 w 76723"/>
                        <a:gd name="connsiteY25" fmla="*/ 114375 h 115276"/>
                        <a:gd name="connsiteX26" fmla="*/ 69660 w 76723"/>
                        <a:gd name="connsiteY26" fmla="*/ 11104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723" h="115276">
                          <a:moveTo>
                            <a:pt x="39823" y="63916"/>
                          </a:moveTo>
                          <a:cubicBezTo>
                            <a:pt x="33076" y="63916"/>
                            <a:pt x="27726" y="61607"/>
                            <a:pt x="23773" y="56987"/>
                          </a:cubicBezTo>
                          <a:cubicBezTo>
                            <a:pt x="19836" y="52383"/>
                            <a:pt x="17868" y="46065"/>
                            <a:pt x="17868" y="38032"/>
                          </a:cubicBezTo>
                          <a:cubicBezTo>
                            <a:pt x="17868" y="30047"/>
                            <a:pt x="19836" y="23729"/>
                            <a:pt x="23773" y="19077"/>
                          </a:cubicBezTo>
                          <a:cubicBezTo>
                            <a:pt x="27726" y="14442"/>
                            <a:pt x="33076" y="12124"/>
                            <a:pt x="39823" y="12124"/>
                          </a:cubicBezTo>
                          <a:cubicBezTo>
                            <a:pt x="46570" y="12124"/>
                            <a:pt x="51912" y="14442"/>
                            <a:pt x="55849" y="19077"/>
                          </a:cubicBezTo>
                          <a:cubicBezTo>
                            <a:pt x="59786" y="23729"/>
                            <a:pt x="61754" y="30047"/>
                            <a:pt x="61754" y="38032"/>
                          </a:cubicBezTo>
                          <a:cubicBezTo>
                            <a:pt x="61754" y="46065"/>
                            <a:pt x="59786" y="52383"/>
                            <a:pt x="55849" y="56987"/>
                          </a:cubicBezTo>
                          <a:cubicBezTo>
                            <a:pt x="51912" y="61607"/>
                            <a:pt x="46570" y="63916"/>
                            <a:pt x="39823" y="63916"/>
                          </a:cubicBezTo>
                          <a:close/>
                          <a:moveTo>
                            <a:pt x="69660" y="111041"/>
                          </a:moveTo>
                          <a:lnTo>
                            <a:pt x="69660" y="97349"/>
                          </a:lnTo>
                          <a:cubicBezTo>
                            <a:pt x="65882" y="99127"/>
                            <a:pt x="62072" y="100484"/>
                            <a:pt x="58230" y="101421"/>
                          </a:cubicBezTo>
                          <a:cubicBezTo>
                            <a:pt x="54388" y="102374"/>
                            <a:pt x="50578" y="102850"/>
                            <a:pt x="46800" y="102850"/>
                          </a:cubicBezTo>
                          <a:cubicBezTo>
                            <a:pt x="36878" y="102850"/>
                            <a:pt x="29298" y="99500"/>
                            <a:pt x="24059" y="92801"/>
                          </a:cubicBezTo>
                          <a:cubicBezTo>
                            <a:pt x="18836" y="86102"/>
                            <a:pt x="15852" y="75981"/>
                            <a:pt x="15106" y="62440"/>
                          </a:cubicBezTo>
                          <a:cubicBezTo>
                            <a:pt x="18027" y="66758"/>
                            <a:pt x="21694" y="70068"/>
                            <a:pt x="26107" y="72370"/>
                          </a:cubicBezTo>
                          <a:cubicBezTo>
                            <a:pt x="30536" y="74672"/>
                            <a:pt x="35402" y="75823"/>
                            <a:pt x="40704" y="75823"/>
                          </a:cubicBezTo>
                          <a:cubicBezTo>
                            <a:pt x="51864" y="75823"/>
                            <a:pt x="60683" y="72433"/>
                            <a:pt x="67160" y="65655"/>
                          </a:cubicBezTo>
                          <a:cubicBezTo>
                            <a:pt x="73637" y="58892"/>
                            <a:pt x="76875" y="49684"/>
                            <a:pt x="76875" y="38032"/>
                          </a:cubicBezTo>
                          <a:cubicBezTo>
                            <a:pt x="76875" y="26618"/>
                            <a:pt x="73502" y="17458"/>
                            <a:pt x="66755" y="10553"/>
                          </a:cubicBezTo>
                          <a:cubicBezTo>
                            <a:pt x="60008" y="3663"/>
                            <a:pt x="51031" y="218"/>
                            <a:pt x="39823" y="218"/>
                          </a:cubicBezTo>
                          <a:cubicBezTo>
                            <a:pt x="26964" y="218"/>
                            <a:pt x="17138" y="5139"/>
                            <a:pt x="10343" y="14982"/>
                          </a:cubicBezTo>
                          <a:cubicBezTo>
                            <a:pt x="3549" y="24840"/>
                            <a:pt x="151" y="39120"/>
                            <a:pt x="151" y="57820"/>
                          </a:cubicBezTo>
                          <a:cubicBezTo>
                            <a:pt x="151" y="75378"/>
                            <a:pt x="4319" y="89380"/>
                            <a:pt x="12653" y="99826"/>
                          </a:cubicBezTo>
                          <a:cubicBezTo>
                            <a:pt x="20987" y="110271"/>
                            <a:pt x="32171" y="115494"/>
                            <a:pt x="46205" y="115494"/>
                          </a:cubicBezTo>
                          <a:cubicBezTo>
                            <a:pt x="49983" y="115494"/>
                            <a:pt x="53793" y="115121"/>
                            <a:pt x="57635" y="114375"/>
                          </a:cubicBezTo>
                          <a:cubicBezTo>
                            <a:pt x="61477" y="113629"/>
                            <a:pt x="65485" y="112518"/>
                            <a:pt x="69660" y="111041"/>
                          </a:cubicBezTo>
                          <a:close/>
                        </a:path>
                      </a:pathLst>
                    </a:custGeom>
                    <a:solidFill>
                      <a:srgbClr val="000000"/>
                    </a:solidFill>
                    <a:ln w="1524" cap="flat">
                      <a:noFill/>
                      <a:prstDash val="solid"/>
                      <a:round/>
                    </a:ln>
                  </p:spPr>
                  <p:txBody>
                    <a:bodyPr rtlCol="0" anchor="ctr"/>
                    <a:lstStyle/>
                    <a:p>
                      <a:endParaRPr lang="en-US"/>
                    </a:p>
                  </p:txBody>
                </p:sp>
              </p:grpSp>
            </p:grpSp>
            <p:grpSp>
              <p:nvGrpSpPr>
                <p:cNvPr id="356" name="Graphic 75">
                  <a:extLst>
                    <a:ext uri="{FF2B5EF4-FFF2-40B4-BE49-F238E27FC236}">
                      <a16:creationId xmlns:a16="http://schemas.microsoft.com/office/drawing/2014/main" id="{0639942C-1A22-4BC0-97E3-1FB524BF6068}"/>
                    </a:ext>
                  </a:extLst>
                </p:cNvPr>
                <p:cNvGrpSpPr/>
                <p:nvPr/>
              </p:nvGrpSpPr>
              <p:grpSpPr>
                <a:xfrm>
                  <a:off x="7546952" y="5570426"/>
                  <a:ext cx="111109" cy="310538"/>
                  <a:chOff x="7546952" y="5570426"/>
                  <a:chExt cx="111109" cy="310538"/>
                </a:xfrm>
                <a:solidFill>
                  <a:srgbClr val="000000"/>
                </a:solidFill>
              </p:grpSpPr>
              <p:sp>
                <p:nvSpPr>
                  <p:cNvPr id="357" name="Freeform: Shape 356">
                    <a:extLst>
                      <a:ext uri="{FF2B5EF4-FFF2-40B4-BE49-F238E27FC236}">
                        <a16:creationId xmlns:a16="http://schemas.microsoft.com/office/drawing/2014/main" id="{58905C1F-B7FF-4DEF-8DDF-30222ED8D853}"/>
                      </a:ext>
                    </a:extLst>
                  </p:cNvPr>
                  <p:cNvSpPr/>
                  <p:nvPr/>
                </p:nvSpPr>
                <p:spPr>
                  <a:xfrm>
                    <a:off x="7615999" y="5570426"/>
                    <a:ext cx="19050" cy="66675"/>
                  </a:xfrm>
                  <a:custGeom>
                    <a:avLst/>
                    <a:gdLst>
                      <a:gd name="connsiteX0" fmla="*/ 192 w 19050"/>
                      <a:gd name="connsiteY0" fmla="*/ 245 h 66675"/>
                      <a:gd name="connsiteX1" fmla="*/ 192 w 19050"/>
                      <a:gd name="connsiteY1" fmla="*/ 66920 h 66675"/>
                    </a:gdLst>
                    <a:ahLst/>
                    <a:cxnLst>
                      <a:cxn ang="0">
                        <a:pos x="connsiteX0" y="connsiteY0"/>
                      </a:cxn>
                      <a:cxn ang="0">
                        <a:pos x="connsiteX1" y="connsiteY1"/>
                      </a:cxn>
                    </a:cxnLst>
                    <a:rect l="l" t="t" r="r" b="b"/>
                    <a:pathLst>
                      <a:path w="19050" h="66675">
                        <a:moveTo>
                          <a:pt x="192" y="245"/>
                        </a:moveTo>
                        <a:lnTo>
                          <a:pt x="192"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58" name="Graphic 75">
                    <a:extLst>
                      <a:ext uri="{FF2B5EF4-FFF2-40B4-BE49-F238E27FC236}">
                        <a16:creationId xmlns:a16="http://schemas.microsoft.com/office/drawing/2014/main" id="{0639942C-1A22-4BC0-97E3-1FB524BF6068}"/>
                      </a:ext>
                    </a:extLst>
                  </p:cNvPr>
                  <p:cNvGrpSpPr/>
                  <p:nvPr/>
                </p:nvGrpSpPr>
                <p:grpSpPr>
                  <a:xfrm>
                    <a:off x="7546952" y="5716804"/>
                    <a:ext cx="111109" cy="164160"/>
                    <a:chOff x="7546952" y="5716804"/>
                    <a:chExt cx="111109" cy="164160"/>
                  </a:xfrm>
                  <a:solidFill>
                    <a:srgbClr val="000000"/>
                  </a:solidFill>
                </p:grpSpPr>
                <p:sp>
                  <p:nvSpPr>
                    <p:cNvPr id="359" name="Freeform: Shape 358">
                      <a:extLst>
                        <a:ext uri="{FF2B5EF4-FFF2-40B4-BE49-F238E27FC236}">
                          <a16:creationId xmlns:a16="http://schemas.microsoft.com/office/drawing/2014/main" id="{1209F1A4-9F5F-4C73-BB32-A5DC8649D447}"/>
                        </a:ext>
                      </a:extLst>
                    </p:cNvPr>
                    <p:cNvSpPr/>
                    <p:nvPr/>
                  </p:nvSpPr>
                  <p:spPr>
                    <a:xfrm rot="-5400000" flipV="1">
                      <a:off x="7569431" y="5792334"/>
                      <a:ext cx="66151" cy="111109"/>
                    </a:xfrm>
                    <a:custGeom>
                      <a:avLst/>
                      <a:gdLst>
                        <a:gd name="connsiteX0" fmla="*/ 2325 w 66151"/>
                        <a:gd name="connsiteY0" fmla="*/ 12867 h 111109"/>
                        <a:gd name="connsiteX1" fmla="*/ 26876 w 66151"/>
                        <a:gd name="connsiteY1" fmla="*/ 12867 h 111109"/>
                        <a:gd name="connsiteX2" fmla="*/ 26876 w 66151"/>
                        <a:gd name="connsiteY2" fmla="*/ 97640 h 111109"/>
                        <a:gd name="connsiteX3" fmla="*/ 158 w 66151"/>
                        <a:gd name="connsiteY3" fmla="*/ 92282 h 111109"/>
                        <a:gd name="connsiteX4" fmla="*/ 158 w 66151"/>
                        <a:gd name="connsiteY4" fmla="*/ 105974 h 111109"/>
                        <a:gd name="connsiteX5" fmla="*/ 26733 w 66151"/>
                        <a:gd name="connsiteY5" fmla="*/ 111332 h 111109"/>
                        <a:gd name="connsiteX6" fmla="*/ 41759 w 66151"/>
                        <a:gd name="connsiteY6" fmla="*/ 111332 h 111109"/>
                        <a:gd name="connsiteX7" fmla="*/ 41759 w 66151"/>
                        <a:gd name="connsiteY7" fmla="*/ 12867 h 111109"/>
                        <a:gd name="connsiteX8" fmla="*/ 66309 w 66151"/>
                        <a:gd name="connsiteY8" fmla="*/ 12867 h 111109"/>
                        <a:gd name="connsiteX9" fmla="*/ 66309 w 66151"/>
                        <a:gd name="connsiteY9" fmla="*/ 223 h 111109"/>
                        <a:gd name="connsiteX10" fmla="*/ 2325 w 66151"/>
                        <a:gd name="connsiteY10" fmla="*/ 22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25" y="12867"/>
                          </a:moveTo>
                          <a:lnTo>
                            <a:pt x="26876" y="12867"/>
                          </a:lnTo>
                          <a:lnTo>
                            <a:pt x="26876" y="97640"/>
                          </a:lnTo>
                          <a:lnTo>
                            <a:pt x="158" y="92282"/>
                          </a:lnTo>
                          <a:lnTo>
                            <a:pt x="158" y="105974"/>
                          </a:lnTo>
                          <a:lnTo>
                            <a:pt x="26733" y="111332"/>
                          </a:lnTo>
                          <a:lnTo>
                            <a:pt x="41759" y="111332"/>
                          </a:lnTo>
                          <a:lnTo>
                            <a:pt x="41759" y="12867"/>
                          </a:lnTo>
                          <a:lnTo>
                            <a:pt x="66309" y="12867"/>
                          </a:lnTo>
                          <a:lnTo>
                            <a:pt x="66309" y="223"/>
                          </a:lnTo>
                          <a:lnTo>
                            <a:pt x="2325" y="223"/>
                          </a:lnTo>
                          <a:close/>
                        </a:path>
                      </a:pathLst>
                    </a:custGeom>
                    <a:solidFill>
                      <a:srgbClr val="000000"/>
                    </a:solidFill>
                    <a:ln w="1524" cap="flat">
                      <a:noFill/>
                      <a:prstDash val="solid"/>
                      <a:round/>
                    </a:ln>
                  </p:spPr>
                  <p:txBody>
                    <a:bodyPr rtlCol="0" anchor="ctr"/>
                    <a:lstStyle/>
                    <a:p>
                      <a:endParaRPr lang="en-US"/>
                    </a:p>
                  </p:txBody>
                </p:sp>
                <p:sp>
                  <p:nvSpPr>
                    <p:cNvPr id="360" name="Freeform: Shape 359">
                      <a:extLst>
                        <a:ext uri="{FF2B5EF4-FFF2-40B4-BE49-F238E27FC236}">
                          <a16:creationId xmlns:a16="http://schemas.microsoft.com/office/drawing/2014/main" id="{F91E3042-B924-45C8-B68C-B6D17A32E641}"/>
                        </a:ext>
                      </a:extLst>
                    </p:cNvPr>
                    <p:cNvSpPr/>
                    <p:nvPr/>
                  </p:nvSpPr>
                  <p:spPr>
                    <a:xfrm rot="-5400000" flipV="1">
                      <a:off x="7566788" y="5696968"/>
                      <a:ext cx="71437" cy="111109"/>
                    </a:xfrm>
                    <a:custGeom>
                      <a:avLst/>
                      <a:gdLst>
                        <a:gd name="connsiteX0" fmla="*/ 159 w 71437"/>
                        <a:gd name="connsiteY0" fmla="*/ 111327 h 111109"/>
                        <a:gd name="connsiteX1" fmla="*/ 71597 w 71437"/>
                        <a:gd name="connsiteY1" fmla="*/ 111327 h 111109"/>
                        <a:gd name="connsiteX2" fmla="*/ 71597 w 71437"/>
                        <a:gd name="connsiteY2" fmla="*/ 104921 h 111109"/>
                        <a:gd name="connsiteX3" fmla="*/ 31259 w 71437"/>
                        <a:gd name="connsiteY3" fmla="*/ 218 h 111109"/>
                        <a:gd name="connsiteX4" fmla="*/ 15566 w 71437"/>
                        <a:gd name="connsiteY4" fmla="*/ 218 h 111109"/>
                        <a:gd name="connsiteX5" fmla="*/ 53523 w 71437"/>
                        <a:gd name="connsiteY5" fmla="*/ 98659 h 111109"/>
                        <a:gd name="connsiteX6" fmla="*/ 159 w 71437"/>
                        <a:gd name="connsiteY6" fmla="*/ 9865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37" h="111109">
                          <a:moveTo>
                            <a:pt x="159" y="111327"/>
                          </a:moveTo>
                          <a:lnTo>
                            <a:pt x="71597" y="111327"/>
                          </a:lnTo>
                          <a:lnTo>
                            <a:pt x="71597" y="104921"/>
                          </a:lnTo>
                          <a:lnTo>
                            <a:pt x="31259" y="218"/>
                          </a:lnTo>
                          <a:lnTo>
                            <a:pt x="15566" y="218"/>
                          </a:lnTo>
                          <a:lnTo>
                            <a:pt x="53523" y="98659"/>
                          </a:lnTo>
                          <a:lnTo>
                            <a:pt x="159" y="98659"/>
                          </a:lnTo>
                          <a:close/>
                        </a:path>
                      </a:pathLst>
                    </a:custGeom>
                    <a:solidFill>
                      <a:srgbClr val="000000"/>
                    </a:solidFill>
                    <a:ln w="1524" cap="flat">
                      <a:noFill/>
                      <a:prstDash val="solid"/>
                      <a:round/>
                    </a:ln>
                  </p:spPr>
                  <p:txBody>
                    <a:bodyPr rtlCol="0" anchor="ctr"/>
                    <a:lstStyle/>
                    <a:p>
                      <a:endParaRPr lang="en-US"/>
                    </a:p>
                  </p:txBody>
                </p:sp>
              </p:grpSp>
            </p:grpSp>
            <p:grpSp>
              <p:nvGrpSpPr>
                <p:cNvPr id="361" name="Graphic 75">
                  <a:extLst>
                    <a:ext uri="{FF2B5EF4-FFF2-40B4-BE49-F238E27FC236}">
                      <a16:creationId xmlns:a16="http://schemas.microsoft.com/office/drawing/2014/main" id="{0639942C-1A22-4BC0-97E3-1FB524BF6068}"/>
                    </a:ext>
                  </a:extLst>
                </p:cNvPr>
                <p:cNvGrpSpPr/>
                <p:nvPr/>
              </p:nvGrpSpPr>
              <p:grpSpPr>
                <a:xfrm>
                  <a:off x="7687255" y="5570426"/>
                  <a:ext cx="115276" cy="310538"/>
                  <a:chOff x="7687255" y="5570426"/>
                  <a:chExt cx="115276" cy="310538"/>
                </a:xfrm>
                <a:solidFill>
                  <a:srgbClr val="000000"/>
                </a:solidFill>
              </p:grpSpPr>
              <p:sp>
                <p:nvSpPr>
                  <p:cNvPr id="362" name="Freeform: Shape 361">
                    <a:extLst>
                      <a:ext uri="{FF2B5EF4-FFF2-40B4-BE49-F238E27FC236}">
                        <a16:creationId xmlns:a16="http://schemas.microsoft.com/office/drawing/2014/main" id="{DE4FE768-2E41-46E4-8F07-CC521A81817F}"/>
                      </a:ext>
                    </a:extLst>
                  </p:cNvPr>
                  <p:cNvSpPr/>
                  <p:nvPr/>
                </p:nvSpPr>
                <p:spPr>
                  <a:xfrm>
                    <a:off x="7758303" y="5570426"/>
                    <a:ext cx="19050" cy="66675"/>
                  </a:xfrm>
                  <a:custGeom>
                    <a:avLst/>
                    <a:gdLst>
                      <a:gd name="connsiteX0" fmla="*/ 199 w 19050"/>
                      <a:gd name="connsiteY0" fmla="*/ 245 h 66675"/>
                      <a:gd name="connsiteX1" fmla="*/ 199 w 19050"/>
                      <a:gd name="connsiteY1" fmla="*/ 66920 h 66675"/>
                    </a:gdLst>
                    <a:ahLst/>
                    <a:cxnLst>
                      <a:cxn ang="0">
                        <a:pos x="connsiteX0" y="connsiteY0"/>
                      </a:cxn>
                      <a:cxn ang="0">
                        <a:pos x="connsiteX1" y="connsiteY1"/>
                      </a:cxn>
                    </a:cxnLst>
                    <a:rect l="l" t="t" r="r" b="b"/>
                    <a:pathLst>
                      <a:path w="19050" h="66675">
                        <a:moveTo>
                          <a:pt x="199" y="245"/>
                        </a:moveTo>
                        <a:lnTo>
                          <a:pt x="199"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63" name="Graphic 75">
                    <a:extLst>
                      <a:ext uri="{FF2B5EF4-FFF2-40B4-BE49-F238E27FC236}">
                        <a16:creationId xmlns:a16="http://schemas.microsoft.com/office/drawing/2014/main" id="{0639942C-1A22-4BC0-97E3-1FB524BF6068}"/>
                      </a:ext>
                    </a:extLst>
                  </p:cNvPr>
                  <p:cNvGrpSpPr/>
                  <p:nvPr/>
                </p:nvGrpSpPr>
                <p:grpSpPr>
                  <a:xfrm>
                    <a:off x="7687255" y="5714208"/>
                    <a:ext cx="115276" cy="166755"/>
                    <a:chOff x="7687255" y="5714208"/>
                    <a:chExt cx="115276" cy="166755"/>
                  </a:xfrm>
                  <a:solidFill>
                    <a:srgbClr val="000000"/>
                  </a:solidFill>
                </p:grpSpPr>
                <p:sp>
                  <p:nvSpPr>
                    <p:cNvPr id="364" name="Freeform: Shape 363">
                      <a:extLst>
                        <a:ext uri="{FF2B5EF4-FFF2-40B4-BE49-F238E27FC236}">
                          <a16:creationId xmlns:a16="http://schemas.microsoft.com/office/drawing/2014/main" id="{038D274E-5A35-4227-A99F-92197815617B}"/>
                        </a:ext>
                      </a:extLst>
                    </p:cNvPr>
                    <p:cNvSpPr/>
                    <p:nvPr/>
                  </p:nvSpPr>
                  <p:spPr>
                    <a:xfrm rot="-5400000" flipV="1">
                      <a:off x="7711735" y="5792334"/>
                      <a:ext cx="66151" cy="111109"/>
                    </a:xfrm>
                    <a:custGeom>
                      <a:avLst/>
                      <a:gdLst>
                        <a:gd name="connsiteX0" fmla="*/ 2333 w 66151"/>
                        <a:gd name="connsiteY0" fmla="*/ 12867 h 111109"/>
                        <a:gd name="connsiteX1" fmla="*/ 26883 w 66151"/>
                        <a:gd name="connsiteY1" fmla="*/ 12867 h 111109"/>
                        <a:gd name="connsiteX2" fmla="*/ 26883 w 66151"/>
                        <a:gd name="connsiteY2" fmla="*/ 97640 h 111109"/>
                        <a:gd name="connsiteX3" fmla="*/ 166 w 66151"/>
                        <a:gd name="connsiteY3" fmla="*/ 92282 h 111109"/>
                        <a:gd name="connsiteX4" fmla="*/ 166 w 66151"/>
                        <a:gd name="connsiteY4" fmla="*/ 105974 h 111109"/>
                        <a:gd name="connsiteX5" fmla="*/ 26741 w 66151"/>
                        <a:gd name="connsiteY5" fmla="*/ 111332 h 111109"/>
                        <a:gd name="connsiteX6" fmla="*/ 41766 w 66151"/>
                        <a:gd name="connsiteY6" fmla="*/ 111332 h 111109"/>
                        <a:gd name="connsiteX7" fmla="*/ 41766 w 66151"/>
                        <a:gd name="connsiteY7" fmla="*/ 12867 h 111109"/>
                        <a:gd name="connsiteX8" fmla="*/ 66317 w 66151"/>
                        <a:gd name="connsiteY8" fmla="*/ 12867 h 111109"/>
                        <a:gd name="connsiteX9" fmla="*/ 66317 w 66151"/>
                        <a:gd name="connsiteY9" fmla="*/ 223 h 111109"/>
                        <a:gd name="connsiteX10" fmla="*/ 2333 w 66151"/>
                        <a:gd name="connsiteY10" fmla="*/ 22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33" y="12867"/>
                          </a:moveTo>
                          <a:lnTo>
                            <a:pt x="26883" y="12867"/>
                          </a:lnTo>
                          <a:lnTo>
                            <a:pt x="26883" y="97640"/>
                          </a:lnTo>
                          <a:lnTo>
                            <a:pt x="166" y="92282"/>
                          </a:lnTo>
                          <a:lnTo>
                            <a:pt x="166" y="105974"/>
                          </a:lnTo>
                          <a:lnTo>
                            <a:pt x="26741" y="111332"/>
                          </a:lnTo>
                          <a:lnTo>
                            <a:pt x="41766" y="111332"/>
                          </a:lnTo>
                          <a:lnTo>
                            <a:pt x="41766" y="12867"/>
                          </a:lnTo>
                          <a:lnTo>
                            <a:pt x="66317" y="12867"/>
                          </a:lnTo>
                          <a:lnTo>
                            <a:pt x="66317" y="223"/>
                          </a:lnTo>
                          <a:lnTo>
                            <a:pt x="2333" y="223"/>
                          </a:lnTo>
                          <a:close/>
                        </a:path>
                      </a:pathLst>
                    </a:custGeom>
                    <a:solidFill>
                      <a:srgbClr val="000000"/>
                    </a:solidFill>
                    <a:ln w="1524" cap="flat">
                      <a:noFill/>
                      <a:prstDash val="solid"/>
                      <a:round/>
                    </a:ln>
                  </p:spPr>
                  <p:txBody>
                    <a:bodyPr rtlCol="0" anchor="ctr"/>
                    <a:lstStyle/>
                    <a:p>
                      <a:endParaRPr lang="en-US"/>
                    </a:p>
                  </p:txBody>
                </p:sp>
                <p:sp>
                  <p:nvSpPr>
                    <p:cNvPr id="365" name="Freeform: Shape 364">
                      <a:extLst>
                        <a:ext uri="{FF2B5EF4-FFF2-40B4-BE49-F238E27FC236}">
                          <a16:creationId xmlns:a16="http://schemas.microsoft.com/office/drawing/2014/main" id="{59E19E1B-DC65-4F36-B348-C7A2381A63C5}"/>
                        </a:ext>
                      </a:extLst>
                    </p:cNvPr>
                    <p:cNvSpPr/>
                    <p:nvPr/>
                  </p:nvSpPr>
                  <p:spPr>
                    <a:xfrm rot="-5400000" flipV="1">
                      <a:off x="7706794" y="5694670"/>
                      <a:ext cx="76199" cy="115276"/>
                    </a:xfrm>
                    <a:custGeom>
                      <a:avLst/>
                      <a:gdLst>
                        <a:gd name="connsiteX0" fmla="*/ 38267 w 76199"/>
                        <a:gd name="connsiteY0" fmla="*/ 55153 h 115276"/>
                        <a:gd name="connsiteX1" fmla="*/ 21408 w 76199"/>
                        <a:gd name="connsiteY1" fmla="*/ 49415 h 115276"/>
                        <a:gd name="connsiteX2" fmla="*/ 15288 w 76199"/>
                        <a:gd name="connsiteY2" fmla="*/ 33651 h 115276"/>
                        <a:gd name="connsiteX3" fmla="*/ 21408 w 76199"/>
                        <a:gd name="connsiteY3" fmla="*/ 17863 h 115276"/>
                        <a:gd name="connsiteX4" fmla="*/ 38267 w 76199"/>
                        <a:gd name="connsiteY4" fmla="*/ 12124 h 115276"/>
                        <a:gd name="connsiteX5" fmla="*/ 55150 w 76199"/>
                        <a:gd name="connsiteY5" fmla="*/ 17887 h 115276"/>
                        <a:gd name="connsiteX6" fmla="*/ 61341 w 76199"/>
                        <a:gd name="connsiteY6" fmla="*/ 33651 h 115276"/>
                        <a:gd name="connsiteX7" fmla="*/ 55197 w 76199"/>
                        <a:gd name="connsiteY7" fmla="*/ 49415 h 115276"/>
                        <a:gd name="connsiteX8" fmla="*/ 38267 w 76199"/>
                        <a:gd name="connsiteY8" fmla="*/ 55153 h 115276"/>
                        <a:gd name="connsiteX9" fmla="*/ 23241 w 76199"/>
                        <a:gd name="connsiteY9" fmla="*/ 61535 h 115276"/>
                        <a:gd name="connsiteX10" fmla="*/ 8168 w 76199"/>
                        <a:gd name="connsiteY10" fmla="*/ 70536 h 115276"/>
                        <a:gd name="connsiteX11" fmla="*/ 2786 w 76199"/>
                        <a:gd name="connsiteY11" fmla="*/ 86705 h 115276"/>
                        <a:gd name="connsiteX12" fmla="*/ 12264 w 76199"/>
                        <a:gd name="connsiteY12" fmla="*/ 107755 h 115276"/>
                        <a:gd name="connsiteX13" fmla="*/ 38267 w 76199"/>
                        <a:gd name="connsiteY13" fmla="*/ 115494 h 115276"/>
                        <a:gd name="connsiteX14" fmla="*/ 64318 w 76199"/>
                        <a:gd name="connsiteY14" fmla="*/ 107755 h 115276"/>
                        <a:gd name="connsiteX15" fmla="*/ 73771 w 76199"/>
                        <a:gd name="connsiteY15" fmla="*/ 86705 h 115276"/>
                        <a:gd name="connsiteX16" fmla="*/ 68366 w 76199"/>
                        <a:gd name="connsiteY16" fmla="*/ 70536 h 115276"/>
                        <a:gd name="connsiteX17" fmla="*/ 53388 w 76199"/>
                        <a:gd name="connsiteY17" fmla="*/ 61535 h 115276"/>
                        <a:gd name="connsiteX18" fmla="*/ 70295 w 76199"/>
                        <a:gd name="connsiteY18" fmla="*/ 51629 h 115276"/>
                        <a:gd name="connsiteX19" fmla="*/ 76367 w 76199"/>
                        <a:gd name="connsiteY19" fmla="*/ 33651 h 115276"/>
                        <a:gd name="connsiteX20" fmla="*/ 66508 w 76199"/>
                        <a:gd name="connsiteY20" fmla="*/ 8838 h 115276"/>
                        <a:gd name="connsiteX21" fmla="*/ 38267 w 76199"/>
                        <a:gd name="connsiteY21" fmla="*/ 218 h 115276"/>
                        <a:gd name="connsiteX22" fmla="*/ 10025 w 76199"/>
                        <a:gd name="connsiteY22" fmla="*/ 8838 h 115276"/>
                        <a:gd name="connsiteX23" fmla="*/ 167 w 76199"/>
                        <a:gd name="connsiteY23" fmla="*/ 33651 h 115276"/>
                        <a:gd name="connsiteX24" fmla="*/ 6263 w 76199"/>
                        <a:gd name="connsiteY24" fmla="*/ 51629 h 115276"/>
                        <a:gd name="connsiteX25" fmla="*/ 23241 w 76199"/>
                        <a:gd name="connsiteY25" fmla="*/ 61535 h 115276"/>
                        <a:gd name="connsiteX26" fmla="*/ 17740 w 76199"/>
                        <a:gd name="connsiteY26" fmla="*/ 85276 h 115276"/>
                        <a:gd name="connsiteX27" fmla="*/ 23122 w 76199"/>
                        <a:gd name="connsiteY27" fmla="*/ 71822 h 115276"/>
                        <a:gd name="connsiteX28" fmla="*/ 38267 w 76199"/>
                        <a:gd name="connsiteY28" fmla="*/ 66988 h 115276"/>
                        <a:gd name="connsiteX29" fmla="*/ 53412 w 76199"/>
                        <a:gd name="connsiteY29" fmla="*/ 71822 h 115276"/>
                        <a:gd name="connsiteX30" fmla="*/ 58888 w 76199"/>
                        <a:gd name="connsiteY30" fmla="*/ 85276 h 115276"/>
                        <a:gd name="connsiteX31" fmla="*/ 53412 w 76199"/>
                        <a:gd name="connsiteY31" fmla="*/ 98754 h 115276"/>
                        <a:gd name="connsiteX32" fmla="*/ 38267 w 76199"/>
                        <a:gd name="connsiteY32" fmla="*/ 103588 h 115276"/>
                        <a:gd name="connsiteX33" fmla="*/ 23122 w 76199"/>
                        <a:gd name="connsiteY33" fmla="*/ 98754 h 115276"/>
                        <a:gd name="connsiteX34" fmla="*/ 17740 w 76199"/>
                        <a:gd name="connsiteY34" fmla="*/ 8527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6199" h="115276">
                          <a:moveTo>
                            <a:pt x="38267" y="55153"/>
                          </a:moveTo>
                          <a:cubicBezTo>
                            <a:pt x="31123" y="55153"/>
                            <a:pt x="25503" y="53240"/>
                            <a:pt x="21408" y="49415"/>
                          </a:cubicBezTo>
                          <a:cubicBezTo>
                            <a:pt x="17328" y="45589"/>
                            <a:pt x="15288" y="40334"/>
                            <a:pt x="15288" y="33651"/>
                          </a:cubicBezTo>
                          <a:cubicBezTo>
                            <a:pt x="15288" y="26951"/>
                            <a:pt x="17328" y="21689"/>
                            <a:pt x="21408" y="17863"/>
                          </a:cubicBezTo>
                          <a:cubicBezTo>
                            <a:pt x="25503" y="14037"/>
                            <a:pt x="31123" y="12124"/>
                            <a:pt x="38267" y="12124"/>
                          </a:cubicBezTo>
                          <a:cubicBezTo>
                            <a:pt x="45411" y="12124"/>
                            <a:pt x="51038" y="14045"/>
                            <a:pt x="55150" y="17887"/>
                          </a:cubicBezTo>
                          <a:cubicBezTo>
                            <a:pt x="59277" y="21744"/>
                            <a:pt x="61341" y="26999"/>
                            <a:pt x="61341" y="33651"/>
                          </a:cubicBezTo>
                          <a:cubicBezTo>
                            <a:pt x="61341" y="40334"/>
                            <a:pt x="59293" y="45589"/>
                            <a:pt x="55197" y="49415"/>
                          </a:cubicBezTo>
                          <a:cubicBezTo>
                            <a:pt x="51118" y="53240"/>
                            <a:pt x="45474" y="55153"/>
                            <a:pt x="38267" y="55153"/>
                          </a:cubicBezTo>
                          <a:close/>
                          <a:moveTo>
                            <a:pt x="23241" y="61535"/>
                          </a:moveTo>
                          <a:cubicBezTo>
                            <a:pt x="16796" y="63123"/>
                            <a:pt x="11771" y="66123"/>
                            <a:pt x="8168" y="70536"/>
                          </a:cubicBezTo>
                          <a:cubicBezTo>
                            <a:pt x="4580" y="74965"/>
                            <a:pt x="2786" y="80355"/>
                            <a:pt x="2786" y="86705"/>
                          </a:cubicBezTo>
                          <a:cubicBezTo>
                            <a:pt x="2786" y="95579"/>
                            <a:pt x="5945" y="102596"/>
                            <a:pt x="12264" y="107755"/>
                          </a:cubicBezTo>
                          <a:cubicBezTo>
                            <a:pt x="18598" y="112915"/>
                            <a:pt x="27265" y="115494"/>
                            <a:pt x="38267" y="115494"/>
                          </a:cubicBezTo>
                          <a:cubicBezTo>
                            <a:pt x="49332" y="115494"/>
                            <a:pt x="58015" y="112915"/>
                            <a:pt x="64318" y="107755"/>
                          </a:cubicBezTo>
                          <a:cubicBezTo>
                            <a:pt x="70620" y="102596"/>
                            <a:pt x="73771" y="95579"/>
                            <a:pt x="73771" y="86705"/>
                          </a:cubicBezTo>
                          <a:cubicBezTo>
                            <a:pt x="73771" y="80355"/>
                            <a:pt x="71969" y="74965"/>
                            <a:pt x="68366" y="70536"/>
                          </a:cubicBezTo>
                          <a:cubicBezTo>
                            <a:pt x="64778" y="66123"/>
                            <a:pt x="59785" y="63123"/>
                            <a:pt x="53388" y="61535"/>
                          </a:cubicBezTo>
                          <a:cubicBezTo>
                            <a:pt x="60627" y="59852"/>
                            <a:pt x="66262" y="56550"/>
                            <a:pt x="70295" y="51629"/>
                          </a:cubicBezTo>
                          <a:cubicBezTo>
                            <a:pt x="74343" y="46724"/>
                            <a:pt x="76367" y="40731"/>
                            <a:pt x="76367" y="33651"/>
                          </a:cubicBezTo>
                          <a:cubicBezTo>
                            <a:pt x="76367" y="22872"/>
                            <a:pt x="73081" y="14601"/>
                            <a:pt x="66508" y="8838"/>
                          </a:cubicBezTo>
                          <a:cubicBezTo>
                            <a:pt x="59936" y="3091"/>
                            <a:pt x="50522" y="218"/>
                            <a:pt x="38267" y="218"/>
                          </a:cubicBezTo>
                          <a:cubicBezTo>
                            <a:pt x="26027" y="218"/>
                            <a:pt x="16613" y="3091"/>
                            <a:pt x="10025" y="8838"/>
                          </a:cubicBezTo>
                          <a:cubicBezTo>
                            <a:pt x="3453" y="14601"/>
                            <a:pt x="167" y="22872"/>
                            <a:pt x="167" y="33651"/>
                          </a:cubicBezTo>
                          <a:cubicBezTo>
                            <a:pt x="167" y="40731"/>
                            <a:pt x="2199" y="46724"/>
                            <a:pt x="6263" y="51629"/>
                          </a:cubicBezTo>
                          <a:cubicBezTo>
                            <a:pt x="10343" y="56550"/>
                            <a:pt x="16002" y="59852"/>
                            <a:pt x="23241" y="61535"/>
                          </a:cubicBezTo>
                          <a:close/>
                          <a:moveTo>
                            <a:pt x="17740" y="85276"/>
                          </a:moveTo>
                          <a:cubicBezTo>
                            <a:pt x="17740" y="79529"/>
                            <a:pt x="19534" y="75045"/>
                            <a:pt x="23122" y="71822"/>
                          </a:cubicBezTo>
                          <a:cubicBezTo>
                            <a:pt x="26726" y="68599"/>
                            <a:pt x="31774" y="66988"/>
                            <a:pt x="38267" y="66988"/>
                          </a:cubicBezTo>
                          <a:cubicBezTo>
                            <a:pt x="44728" y="66988"/>
                            <a:pt x="49776" y="68599"/>
                            <a:pt x="53412" y="71822"/>
                          </a:cubicBezTo>
                          <a:cubicBezTo>
                            <a:pt x="57063" y="75045"/>
                            <a:pt x="58888" y="79529"/>
                            <a:pt x="58888" y="85276"/>
                          </a:cubicBezTo>
                          <a:cubicBezTo>
                            <a:pt x="58888" y="91039"/>
                            <a:pt x="57063" y="95531"/>
                            <a:pt x="53412" y="98754"/>
                          </a:cubicBezTo>
                          <a:cubicBezTo>
                            <a:pt x="49776" y="101977"/>
                            <a:pt x="44728" y="103588"/>
                            <a:pt x="38267" y="103588"/>
                          </a:cubicBezTo>
                          <a:cubicBezTo>
                            <a:pt x="31774" y="103588"/>
                            <a:pt x="26726" y="101977"/>
                            <a:pt x="23122" y="98754"/>
                          </a:cubicBezTo>
                          <a:cubicBezTo>
                            <a:pt x="19534" y="95531"/>
                            <a:pt x="17740" y="91039"/>
                            <a:pt x="17740" y="85276"/>
                          </a:cubicBezTo>
                          <a:close/>
                        </a:path>
                      </a:pathLst>
                    </a:custGeom>
                    <a:solidFill>
                      <a:srgbClr val="000000"/>
                    </a:solidFill>
                    <a:ln w="1524" cap="flat">
                      <a:noFill/>
                      <a:prstDash val="solid"/>
                      <a:round/>
                    </a:ln>
                  </p:spPr>
                  <p:txBody>
                    <a:bodyPr rtlCol="0" anchor="ctr"/>
                    <a:lstStyle/>
                    <a:p>
                      <a:endParaRPr lang="en-US"/>
                    </a:p>
                  </p:txBody>
                </p:sp>
              </p:grpSp>
            </p:grpSp>
            <p:grpSp>
              <p:nvGrpSpPr>
                <p:cNvPr id="366" name="Graphic 75">
                  <a:extLst>
                    <a:ext uri="{FF2B5EF4-FFF2-40B4-BE49-F238E27FC236}">
                      <a16:creationId xmlns:a16="http://schemas.microsoft.com/office/drawing/2014/main" id="{0639942C-1A22-4BC0-97E3-1FB524BF6068}"/>
                    </a:ext>
                  </a:extLst>
                </p:cNvPr>
                <p:cNvGrpSpPr/>
                <p:nvPr/>
              </p:nvGrpSpPr>
              <p:grpSpPr>
                <a:xfrm>
                  <a:off x="7829559" y="5570426"/>
                  <a:ext cx="115276" cy="310538"/>
                  <a:chOff x="7829559" y="5570426"/>
                  <a:chExt cx="115276" cy="310538"/>
                </a:xfrm>
                <a:solidFill>
                  <a:srgbClr val="000000"/>
                </a:solidFill>
              </p:grpSpPr>
              <p:sp>
                <p:nvSpPr>
                  <p:cNvPr id="367" name="Freeform: Shape 366">
                    <a:extLst>
                      <a:ext uri="{FF2B5EF4-FFF2-40B4-BE49-F238E27FC236}">
                        <a16:creationId xmlns:a16="http://schemas.microsoft.com/office/drawing/2014/main" id="{ECE2D5E1-5F96-4985-9BA6-276A619531AB}"/>
                      </a:ext>
                    </a:extLst>
                  </p:cNvPr>
                  <p:cNvSpPr/>
                  <p:nvPr/>
                </p:nvSpPr>
                <p:spPr>
                  <a:xfrm>
                    <a:off x="7900606" y="5570426"/>
                    <a:ext cx="19050" cy="66675"/>
                  </a:xfrm>
                  <a:custGeom>
                    <a:avLst/>
                    <a:gdLst>
                      <a:gd name="connsiteX0" fmla="*/ 207 w 19050"/>
                      <a:gd name="connsiteY0" fmla="*/ 245 h 66675"/>
                      <a:gd name="connsiteX1" fmla="*/ 207 w 19050"/>
                      <a:gd name="connsiteY1" fmla="*/ 66920 h 66675"/>
                    </a:gdLst>
                    <a:ahLst/>
                    <a:cxnLst>
                      <a:cxn ang="0">
                        <a:pos x="connsiteX0" y="connsiteY0"/>
                      </a:cxn>
                      <a:cxn ang="0">
                        <a:pos x="connsiteX1" y="connsiteY1"/>
                      </a:cxn>
                    </a:cxnLst>
                    <a:rect l="l" t="t" r="r" b="b"/>
                    <a:pathLst>
                      <a:path w="19050" h="66675">
                        <a:moveTo>
                          <a:pt x="207" y="245"/>
                        </a:moveTo>
                        <a:lnTo>
                          <a:pt x="207"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68" name="Graphic 75">
                    <a:extLst>
                      <a:ext uri="{FF2B5EF4-FFF2-40B4-BE49-F238E27FC236}">
                        <a16:creationId xmlns:a16="http://schemas.microsoft.com/office/drawing/2014/main" id="{0639942C-1A22-4BC0-97E3-1FB524BF6068}"/>
                      </a:ext>
                    </a:extLst>
                  </p:cNvPr>
                  <p:cNvGrpSpPr/>
                  <p:nvPr/>
                </p:nvGrpSpPr>
                <p:grpSpPr>
                  <a:xfrm>
                    <a:off x="7829559" y="5714494"/>
                    <a:ext cx="115276" cy="166470"/>
                    <a:chOff x="7829559" y="5714494"/>
                    <a:chExt cx="115276" cy="166470"/>
                  </a:xfrm>
                  <a:solidFill>
                    <a:srgbClr val="000000"/>
                  </a:solidFill>
                </p:grpSpPr>
                <p:sp>
                  <p:nvSpPr>
                    <p:cNvPr id="369" name="Freeform: Shape 368">
                      <a:extLst>
                        <a:ext uri="{FF2B5EF4-FFF2-40B4-BE49-F238E27FC236}">
                          <a16:creationId xmlns:a16="http://schemas.microsoft.com/office/drawing/2014/main" id="{D49FE69C-97F6-4C32-A152-D44CA1A492DD}"/>
                        </a:ext>
                      </a:extLst>
                    </p:cNvPr>
                    <p:cNvSpPr/>
                    <p:nvPr/>
                  </p:nvSpPr>
                  <p:spPr>
                    <a:xfrm rot="-5400000" flipV="1">
                      <a:off x="7854038" y="5792334"/>
                      <a:ext cx="66151" cy="111109"/>
                    </a:xfrm>
                    <a:custGeom>
                      <a:avLst/>
                      <a:gdLst>
                        <a:gd name="connsiteX0" fmla="*/ 2340 w 66151"/>
                        <a:gd name="connsiteY0" fmla="*/ 12867 h 111109"/>
                        <a:gd name="connsiteX1" fmla="*/ 26891 w 66151"/>
                        <a:gd name="connsiteY1" fmla="*/ 12867 h 111109"/>
                        <a:gd name="connsiteX2" fmla="*/ 26891 w 66151"/>
                        <a:gd name="connsiteY2" fmla="*/ 97640 h 111109"/>
                        <a:gd name="connsiteX3" fmla="*/ 173 w 66151"/>
                        <a:gd name="connsiteY3" fmla="*/ 92282 h 111109"/>
                        <a:gd name="connsiteX4" fmla="*/ 173 w 66151"/>
                        <a:gd name="connsiteY4" fmla="*/ 105974 h 111109"/>
                        <a:gd name="connsiteX5" fmla="*/ 26748 w 66151"/>
                        <a:gd name="connsiteY5" fmla="*/ 111332 h 111109"/>
                        <a:gd name="connsiteX6" fmla="*/ 41774 w 66151"/>
                        <a:gd name="connsiteY6" fmla="*/ 111332 h 111109"/>
                        <a:gd name="connsiteX7" fmla="*/ 41774 w 66151"/>
                        <a:gd name="connsiteY7" fmla="*/ 12867 h 111109"/>
                        <a:gd name="connsiteX8" fmla="*/ 66324 w 66151"/>
                        <a:gd name="connsiteY8" fmla="*/ 12867 h 111109"/>
                        <a:gd name="connsiteX9" fmla="*/ 66324 w 66151"/>
                        <a:gd name="connsiteY9" fmla="*/ 223 h 111109"/>
                        <a:gd name="connsiteX10" fmla="*/ 2340 w 66151"/>
                        <a:gd name="connsiteY10" fmla="*/ 22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40" y="12867"/>
                          </a:moveTo>
                          <a:lnTo>
                            <a:pt x="26891" y="12867"/>
                          </a:lnTo>
                          <a:lnTo>
                            <a:pt x="26891" y="97640"/>
                          </a:lnTo>
                          <a:lnTo>
                            <a:pt x="173" y="92282"/>
                          </a:lnTo>
                          <a:lnTo>
                            <a:pt x="173" y="105974"/>
                          </a:lnTo>
                          <a:lnTo>
                            <a:pt x="26748" y="111332"/>
                          </a:lnTo>
                          <a:lnTo>
                            <a:pt x="41774" y="111332"/>
                          </a:lnTo>
                          <a:lnTo>
                            <a:pt x="41774" y="12867"/>
                          </a:lnTo>
                          <a:lnTo>
                            <a:pt x="66324" y="12867"/>
                          </a:lnTo>
                          <a:lnTo>
                            <a:pt x="66324" y="223"/>
                          </a:lnTo>
                          <a:lnTo>
                            <a:pt x="2340" y="223"/>
                          </a:lnTo>
                          <a:close/>
                        </a:path>
                      </a:pathLst>
                    </a:custGeom>
                    <a:solidFill>
                      <a:srgbClr val="000000"/>
                    </a:solidFill>
                    <a:ln w="1524" cap="flat">
                      <a:noFill/>
                      <a:prstDash val="solid"/>
                      <a:round/>
                    </a:ln>
                  </p:spPr>
                  <p:txBody>
                    <a:bodyPr rtlCol="0" anchor="ctr"/>
                    <a:lstStyle/>
                    <a:p>
                      <a:endParaRPr lang="en-US"/>
                    </a:p>
                  </p:txBody>
                </p:sp>
                <p:sp>
                  <p:nvSpPr>
                    <p:cNvPr id="370" name="Freeform: Shape 369">
                      <a:extLst>
                        <a:ext uri="{FF2B5EF4-FFF2-40B4-BE49-F238E27FC236}">
                          <a16:creationId xmlns:a16="http://schemas.microsoft.com/office/drawing/2014/main" id="{C5CF9EB7-6A24-460F-8D9F-D9C0F1B9CBFE}"/>
                        </a:ext>
                      </a:extLst>
                    </p:cNvPr>
                    <p:cNvSpPr/>
                    <p:nvPr/>
                  </p:nvSpPr>
                  <p:spPr>
                    <a:xfrm rot="-5400000" flipV="1">
                      <a:off x="7848871" y="5695182"/>
                      <a:ext cx="76652" cy="115276"/>
                    </a:xfrm>
                    <a:custGeom>
                      <a:avLst/>
                      <a:gdLst>
                        <a:gd name="connsiteX0" fmla="*/ 7318 w 76652"/>
                        <a:gd name="connsiteY0" fmla="*/ 4695 h 115276"/>
                        <a:gd name="connsiteX1" fmla="*/ 7318 w 76652"/>
                        <a:gd name="connsiteY1" fmla="*/ 18387 h 115276"/>
                        <a:gd name="connsiteX2" fmla="*/ 18772 w 76652"/>
                        <a:gd name="connsiteY2" fmla="*/ 14291 h 115276"/>
                        <a:gd name="connsiteX3" fmla="*/ 30178 w 76652"/>
                        <a:gd name="connsiteY3" fmla="*/ 12886 h 115276"/>
                        <a:gd name="connsiteX4" fmla="*/ 52895 w 76652"/>
                        <a:gd name="connsiteY4" fmla="*/ 22887 h 115276"/>
                        <a:gd name="connsiteX5" fmla="*/ 61873 w 76652"/>
                        <a:gd name="connsiteY5" fmla="*/ 53296 h 115276"/>
                        <a:gd name="connsiteX6" fmla="*/ 50919 w 76652"/>
                        <a:gd name="connsiteY6" fmla="*/ 43461 h 115276"/>
                        <a:gd name="connsiteX7" fmla="*/ 36274 w 76652"/>
                        <a:gd name="connsiteY7" fmla="*/ 40032 h 115276"/>
                        <a:gd name="connsiteX8" fmla="*/ 9890 w 76652"/>
                        <a:gd name="connsiteY8" fmla="*/ 50105 h 115276"/>
                        <a:gd name="connsiteX9" fmla="*/ 175 w 76652"/>
                        <a:gd name="connsiteY9" fmla="*/ 77704 h 115276"/>
                        <a:gd name="connsiteX10" fmla="*/ 10295 w 76652"/>
                        <a:gd name="connsiteY10" fmla="*/ 105136 h 115276"/>
                        <a:gd name="connsiteX11" fmla="*/ 37227 w 76652"/>
                        <a:gd name="connsiteY11" fmla="*/ 115494 h 115276"/>
                        <a:gd name="connsiteX12" fmla="*/ 66659 w 76652"/>
                        <a:gd name="connsiteY12" fmla="*/ 100707 h 115276"/>
                        <a:gd name="connsiteX13" fmla="*/ 76827 w 76652"/>
                        <a:gd name="connsiteY13" fmla="*/ 57820 h 115276"/>
                        <a:gd name="connsiteX14" fmla="*/ 64349 w 76652"/>
                        <a:gd name="connsiteY14" fmla="*/ 15887 h 115276"/>
                        <a:gd name="connsiteX15" fmla="*/ 30845 w 76652"/>
                        <a:gd name="connsiteY15" fmla="*/ 218 h 115276"/>
                        <a:gd name="connsiteX16" fmla="*/ 19367 w 76652"/>
                        <a:gd name="connsiteY16" fmla="*/ 1337 h 115276"/>
                        <a:gd name="connsiteX17" fmla="*/ 7318 w 76652"/>
                        <a:gd name="connsiteY17" fmla="*/ 4695 h 115276"/>
                        <a:gd name="connsiteX18" fmla="*/ 37227 w 76652"/>
                        <a:gd name="connsiteY18" fmla="*/ 51796 h 115276"/>
                        <a:gd name="connsiteX19" fmla="*/ 53253 w 76652"/>
                        <a:gd name="connsiteY19" fmla="*/ 58701 h 115276"/>
                        <a:gd name="connsiteX20" fmla="*/ 59182 w 76652"/>
                        <a:gd name="connsiteY20" fmla="*/ 77704 h 115276"/>
                        <a:gd name="connsiteX21" fmla="*/ 53253 w 76652"/>
                        <a:gd name="connsiteY21" fmla="*/ 96635 h 115276"/>
                        <a:gd name="connsiteX22" fmla="*/ 37227 w 76652"/>
                        <a:gd name="connsiteY22" fmla="*/ 103588 h 115276"/>
                        <a:gd name="connsiteX23" fmla="*/ 21201 w 76652"/>
                        <a:gd name="connsiteY23" fmla="*/ 96635 h 115276"/>
                        <a:gd name="connsiteX24" fmla="*/ 15296 w 76652"/>
                        <a:gd name="connsiteY24" fmla="*/ 77704 h 115276"/>
                        <a:gd name="connsiteX25" fmla="*/ 21201 w 76652"/>
                        <a:gd name="connsiteY25" fmla="*/ 58701 h 115276"/>
                        <a:gd name="connsiteX26" fmla="*/ 37227 w 76652"/>
                        <a:gd name="connsiteY26" fmla="*/ 5179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652" h="115276">
                          <a:moveTo>
                            <a:pt x="7318" y="4695"/>
                          </a:moveTo>
                          <a:lnTo>
                            <a:pt x="7318" y="18387"/>
                          </a:lnTo>
                          <a:cubicBezTo>
                            <a:pt x="11097" y="16593"/>
                            <a:pt x="14915" y="15228"/>
                            <a:pt x="18772" y="14291"/>
                          </a:cubicBezTo>
                          <a:cubicBezTo>
                            <a:pt x="22646" y="13355"/>
                            <a:pt x="26448" y="12886"/>
                            <a:pt x="30178" y="12886"/>
                          </a:cubicBezTo>
                          <a:cubicBezTo>
                            <a:pt x="40100" y="12886"/>
                            <a:pt x="47673" y="16220"/>
                            <a:pt x="52895" y="22887"/>
                          </a:cubicBezTo>
                          <a:cubicBezTo>
                            <a:pt x="58134" y="29555"/>
                            <a:pt x="61127" y="39691"/>
                            <a:pt x="61873" y="53296"/>
                          </a:cubicBezTo>
                          <a:cubicBezTo>
                            <a:pt x="58999" y="49026"/>
                            <a:pt x="55348" y="45747"/>
                            <a:pt x="50919" y="43461"/>
                          </a:cubicBezTo>
                          <a:cubicBezTo>
                            <a:pt x="46506" y="41175"/>
                            <a:pt x="41624" y="40032"/>
                            <a:pt x="36274" y="40032"/>
                          </a:cubicBezTo>
                          <a:cubicBezTo>
                            <a:pt x="25162" y="40032"/>
                            <a:pt x="16367" y="43390"/>
                            <a:pt x="9890" y="50105"/>
                          </a:cubicBezTo>
                          <a:cubicBezTo>
                            <a:pt x="3413" y="56836"/>
                            <a:pt x="175" y="66036"/>
                            <a:pt x="175" y="77704"/>
                          </a:cubicBezTo>
                          <a:cubicBezTo>
                            <a:pt x="175" y="89102"/>
                            <a:pt x="3548" y="98246"/>
                            <a:pt x="10295" y="105136"/>
                          </a:cubicBezTo>
                          <a:cubicBezTo>
                            <a:pt x="17042" y="112041"/>
                            <a:pt x="26019" y="115494"/>
                            <a:pt x="37227" y="115494"/>
                          </a:cubicBezTo>
                          <a:cubicBezTo>
                            <a:pt x="50086" y="115494"/>
                            <a:pt x="59896" y="110565"/>
                            <a:pt x="66659" y="100707"/>
                          </a:cubicBezTo>
                          <a:cubicBezTo>
                            <a:pt x="73438" y="90864"/>
                            <a:pt x="76827" y="76569"/>
                            <a:pt x="76827" y="57820"/>
                          </a:cubicBezTo>
                          <a:cubicBezTo>
                            <a:pt x="76827" y="40310"/>
                            <a:pt x="72668" y="26332"/>
                            <a:pt x="64349" y="15887"/>
                          </a:cubicBezTo>
                          <a:cubicBezTo>
                            <a:pt x="56047" y="5441"/>
                            <a:pt x="44879" y="218"/>
                            <a:pt x="30845" y="218"/>
                          </a:cubicBezTo>
                          <a:cubicBezTo>
                            <a:pt x="27067" y="218"/>
                            <a:pt x="23241" y="591"/>
                            <a:pt x="19367" y="1337"/>
                          </a:cubicBezTo>
                          <a:cubicBezTo>
                            <a:pt x="15510" y="2083"/>
                            <a:pt x="11494" y="3202"/>
                            <a:pt x="7318" y="4695"/>
                          </a:cubicBezTo>
                          <a:close/>
                          <a:moveTo>
                            <a:pt x="37227" y="51796"/>
                          </a:moveTo>
                          <a:cubicBezTo>
                            <a:pt x="43974" y="51796"/>
                            <a:pt x="49316" y="54098"/>
                            <a:pt x="53253" y="58701"/>
                          </a:cubicBezTo>
                          <a:cubicBezTo>
                            <a:pt x="57206" y="63321"/>
                            <a:pt x="59182" y="69655"/>
                            <a:pt x="59182" y="77704"/>
                          </a:cubicBezTo>
                          <a:cubicBezTo>
                            <a:pt x="59182" y="85689"/>
                            <a:pt x="57206" y="91999"/>
                            <a:pt x="53253" y="96635"/>
                          </a:cubicBezTo>
                          <a:cubicBezTo>
                            <a:pt x="49316" y="101270"/>
                            <a:pt x="43974" y="103588"/>
                            <a:pt x="37227" y="103588"/>
                          </a:cubicBezTo>
                          <a:cubicBezTo>
                            <a:pt x="30480" y="103588"/>
                            <a:pt x="25138" y="101270"/>
                            <a:pt x="21201" y="96635"/>
                          </a:cubicBezTo>
                          <a:cubicBezTo>
                            <a:pt x="17264" y="91999"/>
                            <a:pt x="15296" y="85689"/>
                            <a:pt x="15296" y="77704"/>
                          </a:cubicBezTo>
                          <a:cubicBezTo>
                            <a:pt x="15296" y="69655"/>
                            <a:pt x="17264" y="63321"/>
                            <a:pt x="21201" y="58701"/>
                          </a:cubicBezTo>
                          <a:cubicBezTo>
                            <a:pt x="25138" y="54098"/>
                            <a:pt x="30480" y="51796"/>
                            <a:pt x="37227" y="51796"/>
                          </a:cubicBezTo>
                          <a:close/>
                        </a:path>
                      </a:pathLst>
                    </a:custGeom>
                    <a:solidFill>
                      <a:srgbClr val="000000"/>
                    </a:solidFill>
                    <a:ln w="1524" cap="flat">
                      <a:noFill/>
                      <a:prstDash val="solid"/>
                      <a:round/>
                    </a:ln>
                  </p:spPr>
                  <p:txBody>
                    <a:bodyPr rtlCol="0" anchor="ctr"/>
                    <a:lstStyle/>
                    <a:p>
                      <a:endParaRPr lang="en-US"/>
                    </a:p>
                  </p:txBody>
                </p:sp>
              </p:grpSp>
            </p:grpSp>
            <p:grpSp>
              <p:nvGrpSpPr>
                <p:cNvPr id="371" name="Graphic 75">
                  <a:extLst>
                    <a:ext uri="{FF2B5EF4-FFF2-40B4-BE49-F238E27FC236}">
                      <a16:creationId xmlns:a16="http://schemas.microsoft.com/office/drawing/2014/main" id="{0639942C-1A22-4BC0-97E3-1FB524BF6068}"/>
                    </a:ext>
                  </a:extLst>
                </p:cNvPr>
                <p:cNvGrpSpPr/>
                <p:nvPr/>
              </p:nvGrpSpPr>
              <p:grpSpPr>
                <a:xfrm>
                  <a:off x="7971843" y="5570426"/>
                  <a:ext cx="115276" cy="316110"/>
                  <a:chOff x="7971843" y="5570426"/>
                  <a:chExt cx="115276" cy="316110"/>
                </a:xfrm>
                <a:solidFill>
                  <a:srgbClr val="000000"/>
                </a:solidFill>
              </p:grpSpPr>
              <p:sp>
                <p:nvSpPr>
                  <p:cNvPr id="372" name="Freeform: Shape 371">
                    <a:extLst>
                      <a:ext uri="{FF2B5EF4-FFF2-40B4-BE49-F238E27FC236}">
                        <a16:creationId xmlns:a16="http://schemas.microsoft.com/office/drawing/2014/main" id="{5CA10AE2-C682-4D46-921C-9FB14C9A86F0}"/>
                      </a:ext>
                    </a:extLst>
                  </p:cNvPr>
                  <p:cNvSpPr/>
                  <p:nvPr/>
                </p:nvSpPr>
                <p:spPr>
                  <a:xfrm>
                    <a:off x="8042910" y="5570426"/>
                    <a:ext cx="19050" cy="66675"/>
                  </a:xfrm>
                  <a:custGeom>
                    <a:avLst/>
                    <a:gdLst>
                      <a:gd name="connsiteX0" fmla="*/ 214 w 19050"/>
                      <a:gd name="connsiteY0" fmla="*/ 245 h 66675"/>
                      <a:gd name="connsiteX1" fmla="*/ 214 w 19050"/>
                      <a:gd name="connsiteY1" fmla="*/ 66920 h 66675"/>
                    </a:gdLst>
                    <a:ahLst/>
                    <a:cxnLst>
                      <a:cxn ang="0">
                        <a:pos x="connsiteX0" y="connsiteY0"/>
                      </a:cxn>
                      <a:cxn ang="0">
                        <a:pos x="connsiteX1" y="connsiteY1"/>
                      </a:cxn>
                    </a:cxnLst>
                    <a:rect l="l" t="t" r="r" b="b"/>
                    <a:pathLst>
                      <a:path w="19050" h="66675">
                        <a:moveTo>
                          <a:pt x="214" y="245"/>
                        </a:moveTo>
                        <a:lnTo>
                          <a:pt x="214"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73" name="Graphic 75">
                    <a:extLst>
                      <a:ext uri="{FF2B5EF4-FFF2-40B4-BE49-F238E27FC236}">
                        <a16:creationId xmlns:a16="http://schemas.microsoft.com/office/drawing/2014/main" id="{0639942C-1A22-4BC0-97E3-1FB524BF6068}"/>
                      </a:ext>
                    </a:extLst>
                  </p:cNvPr>
                  <p:cNvGrpSpPr/>
                  <p:nvPr/>
                </p:nvGrpSpPr>
                <p:grpSpPr>
                  <a:xfrm>
                    <a:off x="7971843" y="5713899"/>
                    <a:ext cx="115276" cy="172637"/>
                    <a:chOff x="7971843" y="5713899"/>
                    <a:chExt cx="115276" cy="172637"/>
                  </a:xfrm>
                  <a:solidFill>
                    <a:srgbClr val="000000"/>
                  </a:solidFill>
                </p:grpSpPr>
                <p:sp>
                  <p:nvSpPr>
                    <p:cNvPr id="374" name="Freeform: Shape 373">
                      <a:extLst>
                        <a:ext uri="{FF2B5EF4-FFF2-40B4-BE49-F238E27FC236}">
                          <a16:creationId xmlns:a16="http://schemas.microsoft.com/office/drawing/2014/main" id="{7219B6A6-4790-445B-A7F8-E5B710C3D201}"/>
                        </a:ext>
                      </a:extLst>
                    </p:cNvPr>
                    <p:cNvSpPr/>
                    <p:nvPr/>
                  </p:nvSpPr>
                  <p:spPr>
                    <a:xfrm rot="-5400000" flipV="1">
                      <a:off x="7993132" y="5794715"/>
                      <a:ext cx="70532" cy="113109"/>
                    </a:xfrm>
                    <a:custGeom>
                      <a:avLst/>
                      <a:gdLst>
                        <a:gd name="connsiteX0" fmla="*/ 18257 w 70532"/>
                        <a:gd name="connsiteY0" fmla="*/ 12867 h 113109"/>
                        <a:gd name="connsiteX1" fmla="*/ 70716 w 70532"/>
                        <a:gd name="connsiteY1" fmla="*/ 12867 h 113109"/>
                        <a:gd name="connsiteX2" fmla="*/ 70716 w 70532"/>
                        <a:gd name="connsiteY2" fmla="*/ 222 h 113109"/>
                        <a:gd name="connsiteX3" fmla="*/ 183 w 70532"/>
                        <a:gd name="connsiteY3" fmla="*/ 222 h 113109"/>
                        <a:gd name="connsiteX4" fmla="*/ 183 w 70532"/>
                        <a:gd name="connsiteY4" fmla="*/ 12867 h 113109"/>
                        <a:gd name="connsiteX5" fmla="*/ 23495 w 70532"/>
                        <a:gd name="connsiteY5" fmla="*/ 36632 h 113109"/>
                        <a:gd name="connsiteX6" fmla="*/ 42069 w 70532"/>
                        <a:gd name="connsiteY6" fmla="*/ 55896 h 113109"/>
                        <a:gd name="connsiteX7" fmla="*/ 52142 w 70532"/>
                        <a:gd name="connsiteY7" fmla="*/ 69612 h 113109"/>
                        <a:gd name="connsiteX8" fmla="*/ 55023 w 70532"/>
                        <a:gd name="connsiteY8" fmla="*/ 80661 h 113109"/>
                        <a:gd name="connsiteX9" fmla="*/ 48808 w 70532"/>
                        <a:gd name="connsiteY9" fmla="*/ 95091 h 113109"/>
                        <a:gd name="connsiteX10" fmla="*/ 32616 w 70532"/>
                        <a:gd name="connsiteY10" fmla="*/ 100687 h 113109"/>
                        <a:gd name="connsiteX11" fmla="*/ 17685 w 70532"/>
                        <a:gd name="connsiteY11" fmla="*/ 98235 h 113109"/>
                        <a:gd name="connsiteX12" fmla="*/ 921 w 70532"/>
                        <a:gd name="connsiteY12" fmla="*/ 90781 h 113109"/>
                        <a:gd name="connsiteX13" fmla="*/ 921 w 70532"/>
                        <a:gd name="connsiteY13" fmla="*/ 105974 h 113109"/>
                        <a:gd name="connsiteX14" fmla="*/ 17876 w 70532"/>
                        <a:gd name="connsiteY14" fmla="*/ 111474 h 113109"/>
                        <a:gd name="connsiteX15" fmla="*/ 32330 w 70532"/>
                        <a:gd name="connsiteY15" fmla="*/ 113332 h 113109"/>
                        <a:gd name="connsiteX16" fmla="*/ 59857 w 70532"/>
                        <a:gd name="connsiteY16" fmla="*/ 104688 h 113109"/>
                        <a:gd name="connsiteX17" fmla="*/ 70120 w 70532"/>
                        <a:gd name="connsiteY17" fmla="*/ 81637 h 113109"/>
                        <a:gd name="connsiteX18" fmla="*/ 67548 w 70532"/>
                        <a:gd name="connsiteY18" fmla="*/ 68636 h 113109"/>
                        <a:gd name="connsiteX19" fmla="*/ 58214 w 70532"/>
                        <a:gd name="connsiteY19" fmla="*/ 54181 h 113109"/>
                        <a:gd name="connsiteX20" fmla="*/ 46379 w 70532"/>
                        <a:gd name="connsiteY20" fmla="*/ 41704 h 113109"/>
                        <a:gd name="connsiteX21" fmla="*/ 18257 w 70532"/>
                        <a:gd name="connsiteY21" fmla="*/ 12867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57" y="12867"/>
                          </a:moveTo>
                          <a:lnTo>
                            <a:pt x="70716" y="12867"/>
                          </a:lnTo>
                          <a:lnTo>
                            <a:pt x="70716" y="222"/>
                          </a:lnTo>
                          <a:lnTo>
                            <a:pt x="183" y="222"/>
                          </a:lnTo>
                          <a:lnTo>
                            <a:pt x="183" y="12867"/>
                          </a:lnTo>
                          <a:cubicBezTo>
                            <a:pt x="5882" y="18772"/>
                            <a:pt x="13653" y="26694"/>
                            <a:pt x="23495" y="36632"/>
                          </a:cubicBezTo>
                          <a:cubicBezTo>
                            <a:pt x="33354" y="46585"/>
                            <a:pt x="39545" y="53007"/>
                            <a:pt x="42069" y="55896"/>
                          </a:cubicBezTo>
                          <a:cubicBezTo>
                            <a:pt x="46879" y="61294"/>
                            <a:pt x="50237" y="65866"/>
                            <a:pt x="52142" y="69612"/>
                          </a:cubicBezTo>
                          <a:cubicBezTo>
                            <a:pt x="54063" y="73359"/>
                            <a:pt x="55023" y="77041"/>
                            <a:pt x="55023" y="80661"/>
                          </a:cubicBezTo>
                          <a:cubicBezTo>
                            <a:pt x="55023" y="86566"/>
                            <a:pt x="52951" y="91377"/>
                            <a:pt x="48808" y="95091"/>
                          </a:cubicBezTo>
                          <a:cubicBezTo>
                            <a:pt x="44665" y="98822"/>
                            <a:pt x="39267" y="100687"/>
                            <a:pt x="32616" y="100687"/>
                          </a:cubicBezTo>
                          <a:cubicBezTo>
                            <a:pt x="27901" y="100687"/>
                            <a:pt x="22924" y="99870"/>
                            <a:pt x="17685" y="98235"/>
                          </a:cubicBezTo>
                          <a:cubicBezTo>
                            <a:pt x="12462" y="96600"/>
                            <a:pt x="6874" y="94115"/>
                            <a:pt x="921" y="90781"/>
                          </a:cubicBezTo>
                          <a:lnTo>
                            <a:pt x="921" y="105974"/>
                          </a:lnTo>
                          <a:cubicBezTo>
                            <a:pt x="6969" y="108403"/>
                            <a:pt x="12621" y="110236"/>
                            <a:pt x="17876" y="111474"/>
                          </a:cubicBezTo>
                          <a:cubicBezTo>
                            <a:pt x="23146" y="112713"/>
                            <a:pt x="27964" y="113332"/>
                            <a:pt x="32330" y="113332"/>
                          </a:cubicBezTo>
                          <a:cubicBezTo>
                            <a:pt x="43839" y="113332"/>
                            <a:pt x="53015" y="110450"/>
                            <a:pt x="59857" y="104688"/>
                          </a:cubicBezTo>
                          <a:cubicBezTo>
                            <a:pt x="66699" y="98941"/>
                            <a:pt x="70120" y="91258"/>
                            <a:pt x="70120" y="81637"/>
                          </a:cubicBezTo>
                          <a:cubicBezTo>
                            <a:pt x="70120" y="77065"/>
                            <a:pt x="69263" y="72731"/>
                            <a:pt x="67548" y="68636"/>
                          </a:cubicBezTo>
                          <a:cubicBezTo>
                            <a:pt x="65850" y="64556"/>
                            <a:pt x="62738" y="59738"/>
                            <a:pt x="58214" y="54181"/>
                          </a:cubicBezTo>
                          <a:cubicBezTo>
                            <a:pt x="56976" y="52737"/>
                            <a:pt x="53031" y="48578"/>
                            <a:pt x="46379" y="41704"/>
                          </a:cubicBezTo>
                          <a:cubicBezTo>
                            <a:pt x="39744" y="34830"/>
                            <a:pt x="30369" y="25218"/>
                            <a:pt x="18257" y="12867"/>
                          </a:cubicBezTo>
                          <a:close/>
                        </a:path>
                      </a:pathLst>
                    </a:custGeom>
                    <a:solidFill>
                      <a:srgbClr val="000000"/>
                    </a:solidFill>
                    <a:ln w="1524" cap="flat">
                      <a:noFill/>
                      <a:prstDash val="solid"/>
                      <a:round/>
                    </a:ln>
                  </p:spPr>
                  <p:txBody>
                    <a:bodyPr rtlCol="0" anchor="ctr"/>
                    <a:lstStyle/>
                    <a:p>
                      <a:endParaRPr lang="en-US"/>
                    </a:p>
                  </p:txBody>
                </p:sp>
                <p:sp>
                  <p:nvSpPr>
                    <p:cNvPr id="375" name="Freeform: Shape 374">
                      <a:extLst>
                        <a:ext uri="{FF2B5EF4-FFF2-40B4-BE49-F238E27FC236}">
                          <a16:creationId xmlns:a16="http://schemas.microsoft.com/office/drawing/2014/main" id="{6730827A-A174-4B77-8831-1ECA73209172}"/>
                        </a:ext>
                      </a:extLst>
                    </p:cNvPr>
                    <p:cNvSpPr/>
                    <p:nvPr/>
                  </p:nvSpPr>
                  <p:spPr>
                    <a:xfrm rot="-5400000" flipV="1">
                      <a:off x="7991084" y="5694658"/>
                      <a:ext cx="76795" cy="115276"/>
                    </a:xfrm>
                    <a:custGeom>
                      <a:avLst/>
                      <a:gdLst>
                        <a:gd name="connsiteX0" fmla="*/ 38567 w 76795"/>
                        <a:gd name="connsiteY0" fmla="*/ 103588 h 115276"/>
                        <a:gd name="connsiteX1" fmla="*/ 21113 w 76795"/>
                        <a:gd name="connsiteY1" fmla="*/ 92158 h 115276"/>
                        <a:gd name="connsiteX2" fmla="*/ 15279 w 76795"/>
                        <a:gd name="connsiteY2" fmla="*/ 57820 h 115276"/>
                        <a:gd name="connsiteX3" fmla="*/ 21113 w 76795"/>
                        <a:gd name="connsiteY3" fmla="*/ 23554 h 115276"/>
                        <a:gd name="connsiteX4" fmla="*/ 38567 w 76795"/>
                        <a:gd name="connsiteY4" fmla="*/ 12124 h 115276"/>
                        <a:gd name="connsiteX5" fmla="*/ 56093 w 76795"/>
                        <a:gd name="connsiteY5" fmla="*/ 23554 h 115276"/>
                        <a:gd name="connsiteX6" fmla="*/ 61951 w 76795"/>
                        <a:gd name="connsiteY6" fmla="*/ 57820 h 115276"/>
                        <a:gd name="connsiteX7" fmla="*/ 56093 w 76795"/>
                        <a:gd name="connsiteY7" fmla="*/ 92158 h 115276"/>
                        <a:gd name="connsiteX8" fmla="*/ 38567 w 76795"/>
                        <a:gd name="connsiteY8" fmla="*/ 103588 h 115276"/>
                        <a:gd name="connsiteX9" fmla="*/ 38567 w 76795"/>
                        <a:gd name="connsiteY9" fmla="*/ 115494 h 115276"/>
                        <a:gd name="connsiteX10" fmla="*/ 67119 w 76795"/>
                        <a:gd name="connsiteY10" fmla="*/ 100707 h 115276"/>
                        <a:gd name="connsiteX11" fmla="*/ 76977 w 76795"/>
                        <a:gd name="connsiteY11" fmla="*/ 57820 h 115276"/>
                        <a:gd name="connsiteX12" fmla="*/ 67119 w 76795"/>
                        <a:gd name="connsiteY12" fmla="*/ 14982 h 115276"/>
                        <a:gd name="connsiteX13" fmla="*/ 38567 w 76795"/>
                        <a:gd name="connsiteY13" fmla="*/ 218 h 115276"/>
                        <a:gd name="connsiteX14" fmla="*/ 10040 w 76795"/>
                        <a:gd name="connsiteY14" fmla="*/ 14982 h 115276"/>
                        <a:gd name="connsiteX15" fmla="*/ 182 w 76795"/>
                        <a:gd name="connsiteY15" fmla="*/ 57820 h 115276"/>
                        <a:gd name="connsiteX16" fmla="*/ 10040 w 76795"/>
                        <a:gd name="connsiteY16" fmla="*/ 100707 h 115276"/>
                        <a:gd name="connsiteX17" fmla="*/ 38567 w 76795"/>
                        <a:gd name="connsiteY17" fmla="*/ 11549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567" y="103588"/>
                          </a:moveTo>
                          <a:cubicBezTo>
                            <a:pt x="30836" y="103588"/>
                            <a:pt x="25018" y="99778"/>
                            <a:pt x="21113" y="92158"/>
                          </a:cubicBezTo>
                          <a:cubicBezTo>
                            <a:pt x="17223" y="84554"/>
                            <a:pt x="15279" y="73108"/>
                            <a:pt x="15279" y="57820"/>
                          </a:cubicBezTo>
                          <a:cubicBezTo>
                            <a:pt x="15279" y="42596"/>
                            <a:pt x="17223" y="31174"/>
                            <a:pt x="21113" y="23554"/>
                          </a:cubicBezTo>
                          <a:cubicBezTo>
                            <a:pt x="25018" y="15934"/>
                            <a:pt x="30836" y="12124"/>
                            <a:pt x="38567" y="12124"/>
                          </a:cubicBezTo>
                          <a:cubicBezTo>
                            <a:pt x="46362" y="12124"/>
                            <a:pt x="52204" y="15934"/>
                            <a:pt x="56093" y="23554"/>
                          </a:cubicBezTo>
                          <a:cubicBezTo>
                            <a:pt x="59999" y="31174"/>
                            <a:pt x="61951" y="42596"/>
                            <a:pt x="61951" y="57820"/>
                          </a:cubicBezTo>
                          <a:cubicBezTo>
                            <a:pt x="61951" y="73108"/>
                            <a:pt x="59999" y="84554"/>
                            <a:pt x="56093" y="92158"/>
                          </a:cubicBezTo>
                          <a:cubicBezTo>
                            <a:pt x="52204" y="99778"/>
                            <a:pt x="46362" y="103588"/>
                            <a:pt x="38567" y="103588"/>
                          </a:cubicBezTo>
                          <a:close/>
                          <a:moveTo>
                            <a:pt x="38567" y="115494"/>
                          </a:moveTo>
                          <a:cubicBezTo>
                            <a:pt x="51029" y="115494"/>
                            <a:pt x="60546" y="110565"/>
                            <a:pt x="67119" y="100707"/>
                          </a:cubicBezTo>
                          <a:cubicBezTo>
                            <a:pt x="73691" y="90864"/>
                            <a:pt x="76977" y="76569"/>
                            <a:pt x="76977" y="57820"/>
                          </a:cubicBezTo>
                          <a:cubicBezTo>
                            <a:pt x="76977" y="39120"/>
                            <a:pt x="73691" y="24840"/>
                            <a:pt x="67119" y="14982"/>
                          </a:cubicBezTo>
                          <a:cubicBezTo>
                            <a:pt x="60546" y="5139"/>
                            <a:pt x="51029" y="218"/>
                            <a:pt x="38567" y="218"/>
                          </a:cubicBezTo>
                          <a:cubicBezTo>
                            <a:pt x="26121" y="218"/>
                            <a:pt x="16612" y="5139"/>
                            <a:pt x="10040" y="14982"/>
                          </a:cubicBezTo>
                          <a:cubicBezTo>
                            <a:pt x="3468" y="24840"/>
                            <a:pt x="182" y="39120"/>
                            <a:pt x="182" y="57820"/>
                          </a:cubicBezTo>
                          <a:cubicBezTo>
                            <a:pt x="182" y="76569"/>
                            <a:pt x="3468" y="90864"/>
                            <a:pt x="10040" y="100707"/>
                          </a:cubicBezTo>
                          <a:cubicBezTo>
                            <a:pt x="16612" y="110565"/>
                            <a:pt x="26121" y="115494"/>
                            <a:pt x="38567" y="115494"/>
                          </a:cubicBezTo>
                          <a:close/>
                        </a:path>
                      </a:pathLst>
                    </a:custGeom>
                    <a:solidFill>
                      <a:srgbClr val="000000"/>
                    </a:solidFill>
                    <a:ln w="1524" cap="flat">
                      <a:noFill/>
                      <a:prstDash val="solid"/>
                      <a:round/>
                    </a:ln>
                  </p:spPr>
                  <p:txBody>
                    <a:bodyPr rtlCol="0" anchor="ctr"/>
                    <a:lstStyle/>
                    <a:p>
                      <a:endParaRPr lang="en-US"/>
                    </a:p>
                  </p:txBody>
                </p:sp>
              </p:grpSp>
            </p:grpSp>
            <p:grpSp>
              <p:nvGrpSpPr>
                <p:cNvPr id="376" name="Graphic 75">
                  <a:extLst>
                    <a:ext uri="{FF2B5EF4-FFF2-40B4-BE49-F238E27FC236}">
                      <a16:creationId xmlns:a16="http://schemas.microsoft.com/office/drawing/2014/main" id="{0639942C-1A22-4BC0-97E3-1FB524BF6068}"/>
                    </a:ext>
                  </a:extLst>
                </p:cNvPr>
                <p:cNvGrpSpPr/>
                <p:nvPr/>
              </p:nvGrpSpPr>
              <p:grpSpPr>
                <a:xfrm>
                  <a:off x="8114147" y="5570426"/>
                  <a:ext cx="113109" cy="316110"/>
                  <a:chOff x="8114147" y="5570426"/>
                  <a:chExt cx="113109" cy="316110"/>
                </a:xfrm>
                <a:solidFill>
                  <a:srgbClr val="000000"/>
                </a:solidFill>
              </p:grpSpPr>
              <p:sp>
                <p:nvSpPr>
                  <p:cNvPr id="377" name="Freeform: Shape 376">
                    <a:extLst>
                      <a:ext uri="{FF2B5EF4-FFF2-40B4-BE49-F238E27FC236}">
                        <a16:creationId xmlns:a16="http://schemas.microsoft.com/office/drawing/2014/main" id="{DBCC5B6F-8464-4C97-8029-B92000D42950}"/>
                      </a:ext>
                    </a:extLst>
                  </p:cNvPr>
                  <p:cNvSpPr/>
                  <p:nvPr/>
                </p:nvSpPr>
                <p:spPr>
                  <a:xfrm>
                    <a:off x="8185213" y="5570426"/>
                    <a:ext cx="19050" cy="66675"/>
                  </a:xfrm>
                  <a:custGeom>
                    <a:avLst/>
                    <a:gdLst>
                      <a:gd name="connsiteX0" fmla="*/ 222 w 19050"/>
                      <a:gd name="connsiteY0" fmla="*/ 245 h 66675"/>
                      <a:gd name="connsiteX1" fmla="*/ 222 w 19050"/>
                      <a:gd name="connsiteY1" fmla="*/ 66920 h 66675"/>
                    </a:gdLst>
                    <a:ahLst/>
                    <a:cxnLst>
                      <a:cxn ang="0">
                        <a:pos x="connsiteX0" y="connsiteY0"/>
                      </a:cxn>
                      <a:cxn ang="0">
                        <a:pos x="connsiteX1" y="connsiteY1"/>
                      </a:cxn>
                    </a:cxnLst>
                    <a:rect l="l" t="t" r="r" b="b"/>
                    <a:pathLst>
                      <a:path w="19050" h="66675">
                        <a:moveTo>
                          <a:pt x="222" y="245"/>
                        </a:moveTo>
                        <a:lnTo>
                          <a:pt x="222"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78" name="Graphic 75">
                    <a:extLst>
                      <a:ext uri="{FF2B5EF4-FFF2-40B4-BE49-F238E27FC236}">
                        <a16:creationId xmlns:a16="http://schemas.microsoft.com/office/drawing/2014/main" id="{0639942C-1A22-4BC0-97E3-1FB524BF6068}"/>
                      </a:ext>
                    </a:extLst>
                  </p:cNvPr>
                  <p:cNvGrpSpPr/>
                  <p:nvPr/>
                </p:nvGrpSpPr>
                <p:grpSpPr>
                  <a:xfrm>
                    <a:off x="8114147" y="5717852"/>
                    <a:ext cx="113109" cy="168684"/>
                    <a:chOff x="8114147" y="5717852"/>
                    <a:chExt cx="113109" cy="168684"/>
                  </a:xfrm>
                  <a:solidFill>
                    <a:srgbClr val="000000"/>
                  </a:solidFill>
                </p:grpSpPr>
                <p:sp>
                  <p:nvSpPr>
                    <p:cNvPr id="379" name="Freeform: Shape 378">
                      <a:extLst>
                        <a:ext uri="{FF2B5EF4-FFF2-40B4-BE49-F238E27FC236}">
                          <a16:creationId xmlns:a16="http://schemas.microsoft.com/office/drawing/2014/main" id="{3547A9DC-1EAF-4FF0-83A9-C66DB16EC334}"/>
                        </a:ext>
                      </a:extLst>
                    </p:cNvPr>
                    <p:cNvSpPr/>
                    <p:nvPr/>
                  </p:nvSpPr>
                  <p:spPr>
                    <a:xfrm rot="-5400000" flipV="1">
                      <a:off x="8135435" y="5794715"/>
                      <a:ext cx="70532" cy="113109"/>
                    </a:xfrm>
                    <a:custGeom>
                      <a:avLst/>
                      <a:gdLst>
                        <a:gd name="connsiteX0" fmla="*/ 18264 w 70532"/>
                        <a:gd name="connsiteY0" fmla="*/ 12867 h 113109"/>
                        <a:gd name="connsiteX1" fmla="*/ 70723 w 70532"/>
                        <a:gd name="connsiteY1" fmla="*/ 12867 h 113109"/>
                        <a:gd name="connsiteX2" fmla="*/ 70723 w 70532"/>
                        <a:gd name="connsiteY2" fmla="*/ 222 h 113109"/>
                        <a:gd name="connsiteX3" fmla="*/ 190 w 70532"/>
                        <a:gd name="connsiteY3" fmla="*/ 222 h 113109"/>
                        <a:gd name="connsiteX4" fmla="*/ 190 w 70532"/>
                        <a:gd name="connsiteY4" fmla="*/ 12867 h 113109"/>
                        <a:gd name="connsiteX5" fmla="*/ 23503 w 70532"/>
                        <a:gd name="connsiteY5" fmla="*/ 36632 h 113109"/>
                        <a:gd name="connsiteX6" fmla="*/ 42077 w 70532"/>
                        <a:gd name="connsiteY6" fmla="*/ 55896 h 113109"/>
                        <a:gd name="connsiteX7" fmla="*/ 52149 w 70532"/>
                        <a:gd name="connsiteY7" fmla="*/ 69612 h 113109"/>
                        <a:gd name="connsiteX8" fmla="*/ 55031 w 70532"/>
                        <a:gd name="connsiteY8" fmla="*/ 80661 h 113109"/>
                        <a:gd name="connsiteX9" fmla="*/ 48816 w 70532"/>
                        <a:gd name="connsiteY9" fmla="*/ 95091 h 113109"/>
                        <a:gd name="connsiteX10" fmla="*/ 32623 w 70532"/>
                        <a:gd name="connsiteY10" fmla="*/ 100687 h 113109"/>
                        <a:gd name="connsiteX11" fmla="*/ 17693 w 70532"/>
                        <a:gd name="connsiteY11" fmla="*/ 98235 h 113109"/>
                        <a:gd name="connsiteX12" fmla="*/ 929 w 70532"/>
                        <a:gd name="connsiteY12" fmla="*/ 90781 h 113109"/>
                        <a:gd name="connsiteX13" fmla="*/ 929 w 70532"/>
                        <a:gd name="connsiteY13" fmla="*/ 105974 h 113109"/>
                        <a:gd name="connsiteX14" fmla="*/ 17883 w 70532"/>
                        <a:gd name="connsiteY14" fmla="*/ 111474 h 113109"/>
                        <a:gd name="connsiteX15" fmla="*/ 32337 w 70532"/>
                        <a:gd name="connsiteY15" fmla="*/ 113332 h 113109"/>
                        <a:gd name="connsiteX16" fmla="*/ 59865 w 70532"/>
                        <a:gd name="connsiteY16" fmla="*/ 104688 h 113109"/>
                        <a:gd name="connsiteX17" fmla="*/ 70128 w 70532"/>
                        <a:gd name="connsiteY17" fmla="*/ 81637 h 113109"/>
                        <a:gd name="connsiteX18" fmla="*/ 67556 w 70532"/>
                        <a:gd name="connsiteY18" fmla="*/ 68636 h 113109"/>
                        <a:gd name="connsiteX19" fmla="*/ 58221 w 70532"/>
                        <a:gd name="connsiteY19" fmla="*/ 54181 h 113109"/>
                        <a:gd name="connsiteX20" fmla="*/ 46387 w 70532"/>
                        <a:gd name="connsiteY20" fmla="*/ 41704 h 113109"/>
                        <a:gd name="connsiteX21" fmla="*/ 18264 w 70532"/>
                        <a:gd name="connsiteY21" fmla="*/ 12867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64" y="12867"/>
                          </a:moveTo>
                          <a:lnTo>
                            <a:pt x="70723" y="12867"/>
                          </a:lnTo>
                          <a:lnTo>
                            <a:pt x="70723" y="222"/>
                          </a:lnTo>
                          <a:lnTo>
                            <a:pt x="190" y="222"/>
                          </a:lnTo>
                          <a:lnTo>
                            <a:pt x="190" y="12867"/>
                          </a:lnTo>
                          <a:cubicBezTo>
                            <a:pt x="5890" y="18772"/>
                            <a:pt x="13660" y="26694"/>
                            <a:pt x="23503" y="36632"/>
                          </a:cubicBezTo>
                          <a:cubicBezTo>
                            <a:pt x="33361" y="46585"/>
                            <a:pt x="39552" y="53007"/>
                            <a:pt x="42077" y="55896"/>
                          </a:cubicBezTo>
                          <a:cubicBezTo>
                            <a:pt x="46887" y="61294"/>
                            <a:pt x="50244" y="65866"/>
                            <a:pt x="52149" y="69612"/>
                          </a:cubicBezTo>
                          <a:cubicBezTo>
                            <a:pt x="54070" y="73359"/>
                            <a:pt x="55031" y="77041"/>
                            <a:pt x="55031" y="80661"/>
                          </a:cubicBezTo>
                          <a:cubicBezTo>
                            <a:pt x="55031" y="86566"/>
                            <a:pt x="52959" y="91377"/>
                            <a:pt x="48816" y="95091"/>
                          </a:cubicBezTo>
                          <a:cubicBezTo>
                            <a:pt x="44672" y="98822"/>
                            <a:pt x="39275" y="100687"/>
                            <a:pt x="32623" y="100687"/>
                          </a:cubicBezTo>
                          <a:cubicBezTo>
                            <a:pt x="27908" y="100687"/>
                            <a:pt x="22931" y="99870"/>
                            <a:pt x="17693" y="98235"/>
                          </a:cubicBezTo>
                          <a:cubicBezTo>
                            <a:pt x="12470" y="96600"/>
                            <a:pt x="6882" y="94115"/>
                            <a:pt x="929" y="90781"/>
                          </a:cubicBezTo>
                          <a:lnTo>
                            <a:pt x="929" y="105974"/>
                          </a:lnTo>
                          <a:cubicBezTo>
                            <a:pt x="6977" y="108403"/>
                            <a:pt x="12629" y="110236"/>
                            <a:pt x="17883" y="111474"/>
                          </a:cubicBezTo>
                          <a:cubicBezTo>
                            <a:pt x="23154" y="112713"/>
                            <a:pt x="27972" y="113332"/>
                            <a:pt x="32337" y="113332"/>
                          </a:cubicBezTo>
                          <a:cubicBezTo>
                            <a:pt x="43847" y="113332"/>
                            <a:pt x="53022" y="110450"/>
                            <a:pt x="59865" y="104688"/>
                          </a:cubicBezTo>
                          <a:cubicBezTo>
                            <a:pt x="66707" y="98941"/>
                            <a:pt x="70128" y="91258"/>
                            <a:pt x="70128" y="81637"/>
                          </a:cubicBezTo>
                          <a:cubicBezTo>
                            <a:pt x="70128" y="77065"/>
                            <a:pt x="69270" y="72731"/>
                            <a:pt x="67556" y="68636"/>
                          </a:cubicBezTo>
                          <a:cubicBezTo>
                            <a:pt x="65857" y="64556"/>
                            <a:pt x="62746" y="59738"/>
                            <a:pt x="58221" y="54181"/>
                          </a:cubicBezTo>
                          <a:cubicBezTo>
                            <a:pt x="56983" y="52737"/>
                            <a:pt x="53038" y="48578"/>
                            <a:pt x="46387" y="41704"/>
                          </a:cubicBezTo>
                          <a:cubicBezTo>
                            <a:pt x="39751" y="34830"/>
                            <a:pt x="30377" y="25218"/>
                            <a:pt x="18264" y="12867"/>
                          </a:cubicBezTo>
                          <a:close/>
                        </a:path>
                      </a:pathLst>
                    </a:custGeom>
                    <a:solidFill>
                      <a:srgbClr val="000000"/>
                    </a:solidFill>
                    <a:ln w="1524" cap="flat">
                      <a:noFill/>
                      <a:prstDash val="solid"/>
                      <a:round/>
                    </a:ln>
                  </p:spPr>
                  <p:txBody>
                    <a:bodyPr rtlCol="0" anchor="ctr"/>
                    <a:lstStyle/>
                    <a:p>
                      <a:endParaRPr lang="en-US"/>
                    </a:p>
                  </p:txBody>
                </p:sp>
                <p:sp>
                  <p:nvSpPr>
                    <p:cNvPr id="380" name="Freeform: Shape 379">
                      <a:extLst>
                        <a:ext uri="{FF2B5EF4-FFF2-40B4-BE49-F238E27FC236}">
                          <a16:creationId xmlns:a16="http://schemas.microsoft.com/office/drawing/2014/main" id="{EADC9C2C-7747-42E9-8390-F8B252EBC5B4}"/>
                        </a:ext>
                      </a:extLst>
                    </p:cNvPr>
                    <p:cNvSpPr/>
                    <p:nvPr/>
                  </p:nvSpPr>
                  <p:spPr>
                    <a:xfrm rot="-5400000" flipV="1">
                      <a:off x="8138626" y="5695373"/>
                      <a:ext cx="66151" cy="111109"/>
                    </a:xfrm>
                    <a:custGeom>
                      <a:avLst/>
                      <a:gdLst>
                        <a:gd name="connsiteX0" fmla="*/ 2355 w 66151"/>
                        <a:gd name="connsiteY0" fmla="*/ 12862 h 111109"/>
                        <a:gd name="connsiteX1" fmla="*/ 26906 w 66151"/>
                        <a:gd name="connsiteY1" fmla="*/ 12862 h 111109"/>
                        <a:gd name="connsiteX2" fmla="*/ 26906 w 66151"/>
                        <a:gd name="connsiteY2" fmla="*/ 97635 h 111109"/>
                        <a:gd name="connsiteX3" fmla="*/ 188 w 66151"/>
                        <a:gd name="connsiteY3" fmla="*/ 92277 h 111109"/>
                        <a:gd name="connsiteX4" fmla="*/ 188 w 66151"/>
                        <a:gd name="connsiteY4" fmla="*/ 105969 h 111109"/>
                        <a:gd name="connsiteX5" fmla="*/ 26763 w 66151"/>
                        <a:gd name="connsiteY5" fmla="*/ 111327 h 111109"/>
                        <a:gd name="connsiteX6" fmla="*/ 41789 w 66151"/>
                        <a:gd name="connsiteY6" fmla="*/ 111327 h 111109"/>
                        <a:gd name="connsiteX7" fmla="*/ 41789 w 66151"/>
                        <a:gd name="connsiteY7" fmla="*/ 12862 h 111109"/>
                        <a:gd name="connsiteX8" fmla="*/ 66339 w 66151"/>
                        <a:gd name="connsiteY8" fmla="*/ 12862 h 111109"/>
                        <a:gd name="connsiteX9" fmla="*/ 66339 w 66151"/>
                        <a:gd name="connsiteY9" fmla="*/ 218 h 111109"/>
                        <a:gd name="connsiteX10" fmla="*/ 2355 w 66151"/>
                        <a:gd name="connsiteY10" fmla="*/ 218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355" y="12862"/>
                          </a:moveTo>
                          <a:lnTo>
                            <a:pt x="26906" y="12862"/>
                          </a:lnTo>
                          <a:lnTo>
                            <a:pt x="26906" y="97635"/>
                          </a:lnTo>
                          <a:lnTo>
                            <a:pt x="188" y="92277"/>
                          </a:lnTo>
                          <a:lnTo>
                            <a:pt x="188" y="105969"/>
                          </a:lnTo>
                          <a:lnTo>
                            <a:pt x="26763" y="111327"/>
                          </a:lnTo>
                          <a:lnTo>
                            <a:pt x="41789" y="111327"/>
                          </a:lnTo>
                          <a:lnTo>
                            <a:pt x="41789" y="12862"/>
                          </a:lnTo>
                          <a:lnTo>
                            <a:pt x="66339" y="12862"/>
                          </a:lnTo>
                          <a:lnTo>
                            <a:pt x="66339" y="218"/>
                          </a:lnTo>
                          <a:lnTo>
                            <a:pt x="2355" y="218"/>
                          </a:lnTo>
                          <a:close/>
                        </a:path>
                      </a:pathLst>
                    </a:custGeom>
                    <a:solidFill>
                      <a:srgbClr val="000000"/>
                    </a:solidFill>
                    <a:ln w="1524" cap="flat">
                      <a:noFill/>
                      <a:prstDash val="solid"/>
                      <a:round/>
                    </a:ln>
                  </p:spPr>
                  <p:txBody>
                    <a:bodyPr rtlCol="0" anchor="ctr"/>
                    <a:lstStyle/>
                    <a:p>
                      <a:endParaRPr lang="en-US"/>
                    </a:p>
                  </p:txBody>
                </p:sp>
              </p:grpSp>
            </p:grpSp>
            <p:grpSp>
              <p:nvGrpSpPr>
                <p:cNvPr id="381" name="Graphic 75">
                  <a:extLst>
                    <a:ext uri="{FF2B5EF4-FFF2-40B4-BE49-F238E27FC236}">
                      <a16:creationId xmlns:a16="http://schemas.microsoft.com/office/drawing/2014/main" id="{0639942C-1A22-4BC0-97E3-1FB524BF6068}"/>
                    </a:ext>
                  </a:extLst>
                </p:cNvPr>
                <p:cNvGrpSpPr/>
                <p:nvPr/>
              </p:nvGrpSpPr>
              <p:grpSpPr>
                <a:xfrm>
                  <a:off x="8256450" y="5570426"/>
                  <a:ext cx="113109" cy="316110"/>
                  <a:chOff x="8256450" y="5570426"/>
                  <a:chExt cx="113109" cy="316110"/>
                </a:xfrm>
                <a:solidFill>
                  <a:srgbClr val="000000"/>
                </a:solidFill>
              </p:grpSpPr>
              <p:sp>
                <p:nvSpPr>
                  <p:cNvPr id="382" name="Freeform: Shape 381">
                    <a:extLst>
                      <a:ext uri="{FF2B5EF4-FFF2-40B4-BE49-F238E27FC236}">
                        <a16:creationId xmlns:a16="http://schemas.microsoft.com/office/drawing/2014/main" id="{5B00FF19-DDC4-40EE-B892-0FDFA414FE60}"/>
                      </a:ext>
                    </a:extLst>
                  </p:cNvPr>
                  <p:cNvSpPr/>
                  <p:nvPr/>
                </p:nvSpPr>
                <p:spPr>
                  <a:xfrm>
                    <a:off x="8327517" y="5570426"/>
                    <a:ext cx="19050" cy="66675"/>
                  </a:xfrm>
                  <a:custGeom>
                    <a:avLst/>
                    <a:gdLst>
                      <a:gd name="connsiteX0" fmla="*/ 229 w 19050"/>
                      <a:gd name="connsiteY0" fmla="*/ 245 h 66675"/>
                      <a:gd name="connsiteX1" fmla="*/ 229 w 19050"/>
                      <a:gd name="connsiteY1" fmla="*/ 66920 h 66675"/>
                    </a:gdLst>
                    <a:ahLst/>
                    <a:cxnLst>
                      <a:cxn ang="0">
                        <a:pos x="connsiteX0" y="connsiteY0"/>
                      </a:cxn>
                      <a:cxn ang="0">
                        <a:pos x="connsiteX1" y="connsiteY1"/>
                      </a:cxn>
                    </a:cxnLst>
                    <a:rect l="l" t="t" r="r" b="b"/>
                    <a:pathLst>
                      <a:path w="19050" h="66675">
                        <a:moveTo>
                          <a:pt x="229" y="245"/>
                        </a:moveTo>
                        <a:lnTo>
                          <a:pt x="229"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83" name="Graphic 75">
                    <a:extLst>
                      <a:ext uri="{FF2B5EF4-FFF2-40B4-BE49-F238E27FC236}">
                        <a16:creationId xmlns:a16="http://schemas.microsoft.com/office/drawing/2014/main" id="{0639942C-1A22-4BC0-97E3-1FB524BF6068}"/>
                      </a:ext>
                    </a:extLst>
                  </p:cNvPr>
                  <p:cNvGrpSpPr/>
                  <p:nvPr/>
                </p:nvGrpSpPr>
                <p:grpSpPr>
                  <a:xfrm>
                    <a:off x="8256450" y="5719042"/>
                    <a:ext cx="113109" cy="167494"/>
                    <a:chOff x="8256450" y="5719042"/>
                    <a:chExt cx="113109" cy="167494"/>
                  </a:xfrm>
                  <a:solidFill>
                    <a:srgbClr val="000000"/>
                  </a:solidFill>
                </p:grpSpPr>
                <p:sp>
                  <p:nvSpPr>
                    <p:cNvPr id="384" name="Freeform: Shape 383">
                      <a:extLst>
                        <a:ext uri="{FF2B5EF4-FFF2-40B4-BE49-F238E27FC236}">
                          <a16:creationId xmlns:a16="http://schemas.microsoft.com/office/drawing/2014/main" id="{BF02EA1E-829E-47A0-8887-A99B8047F9F7}"/>
                        </a:ext>
                      </a:extLst>
                    </p:cNvPr>
                    <p:cNvSpPr/>
                    <p:nvPr/>
                  </p:nvSpPr>
                  <p:spPr>
                    <a:xfrm rot="-5400000" flipV="1">
                      <a:off x="8277739" y="5794715"/>
                      <a:ext cx="70532" cy="113109"/>
                    </a:xfrm>
                    <a:custGeom>
                      <a:avLst/>
                      <a:gdLst>
                        <a:gd name="connsiteX0" fmla="*/ 18272 w 70532"/>
                        <a:gd name="connsiteY0" fmla="*/ 12867 h 113109"/>
                        <a:gd name="connsiteX1" fmla="*/ 70731 w 70532"/>
                        <a:gd name="connsiteY1" fmla="*/ 12867 h 113109"/>
                        <a:gd name="connsiteX2" fmla="*/ 70731 w 70532"/>
                        <a:gd name="connsiteY2" fmla="*/ 222 h 113109"/>
                        <a:gd name="connsiteX3" fmla="*/ 198 w 70532"/>
                        <a:gd name="connsiteY3" fmla="*/ 222 h 113109"/>
                        <a:gd name="connsiteX4" fmla="*/ 198 w 70532"/>
                        <a:gd name="connsiteY4" fmla="*/ 12867 h 113109"/>
                        <a:gd name="connsiteX5" fmla="*/ 23510 w 70532"/>
                        <a:gd name="connsiteY5" fmla="*/ 36632 h 113109"/>
                        <a:gd name="connsiteX6" fmla="*/ 42084 w 70532"/>
                        <a:gd name="connsiteY6" fmla="*/ 55896 h 113109"/>
                        <a:gd name="connsiteX7" fmla="*/ 52157 w 70532"/>
                        <a:gd name="connsiteY7" fmla="*/ 69612 h 113109"/>
                        <a:gd name="connsiteX8" fmla="*/ 55038 w 70532"/>
                        <a:gd name="connsiteY8" fmla="*/ 80661 h 113109"/>
                        <a:gd name="connsiteX9" fmla="*/ 48823 w 70532"/>
                        <a:gd name="connsiteY9" fmla="*/ 95091 h 113109"/>
                        <a:gd name="connsiteX10" fmla="*/ 32631 w 70532"/>
                        <a:gd name="connsiteY10" fmla="*/ 100687 h 113109"/>
                        <a:gd name="connsiteX11" fmla="*/ 17700 w 70532"/>
                        <a:gd name="connsiteY11" fmla="*/ 98235 h 113109"/>
                        <a:gd name="connsiteX12" fmla="*/ 936 w 70532"/>
                        <a:gd name="connsiteY12" fmla="*/ 90781 h 113109"/>
                        <a:gd name="connsiteX13" fmla="*/ 936 w 70532"/>
                        <a:gd name="connsiteY13" fmla="*/ 105974 h 113109"/>
                        <a:gd name="connsiteX14" fmla="*/ 17891 w 70532"/>
                        <a:gd name="connsiteY14" fmla="*/ 111474 h 113109"/>
                        <a:gd name="connsiteX15" fmla="*/ 32345 w 70532"/>
                        <a:gd name="connsiteY15" fmla="*/ 113332 h 113109"/>
                        <a:gd name="connsiteX16" fmla="*/ 59872 w 70532"/>
                        <a:gd name="connsiteY16" fmla="*/ 104688 h 113109"/>
                        <a:gd name="connsiteX17" fmla="*/ 70135 w 70532"/>
                        <a:gd name="connsiteY17" fmla="*/ 81637 h 113109"/>
                        <a:gd name="connsiteX18" fmla="*/ 67563 w 70532"/>
                        <a:gd name="connsiteY18" fmla="*/ 68636 h 113109"/>
                        <a:gd name="connsiteX19" fmla="*/ 58229 w 70532"/>
                        <a:gd name="connsiteY19" fmla="*/ 54181 h 113109"/>
                        <a:gd name="connsiteX20" fmla="*/ 46394 w 70532"/>
                        <a:gd name="connsiteY20" fmla="*/ 41704 h 113109"/>
                        <a:gd name="connsiteX21" fmla="*/ 18272 w 70532"/>
                        <a:gd name="connsiteY21" fmla="*/ 12867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72" y="12867"/>
                          </a:moveTo>
                          <a:lnTo>
                            <a:pt x="70731" y="12867"/>
                          </a:lnTo>
                          <a:lnTo>
                            <a:pt x="70731" y="222"/>
                          </a:lnTo>
                          <a:lnTo>
                            <a:pt x="198" y="222"/>
                          </a:lnTo>
                          <a:lnTo>
                            <a:pt x="198" y="12867"/>
                          </a:lnTo>
                          <a:cubicBezTo>
                            <a:pt x="5897" y="18772"/>
                            <a:pt x="13668" y="26694"/>
                            <a:pt x="23510" y="36632"/>
                          </a:cubicBezTo>
                          <a:cubicBezTo>
                            <a:pt x="33369" y="46585"/>
                            <a:pt x="39560" y="53007"/>
                            <a:pt x="42084" y="55896"/>
                          </a:cubicBezTo>
                          <a:cubicBezTo>
                            <a:pt x="46894" y="61294"/>
                            <a:pt x="50252" y="65866"/>
                            <a:pt x="52157" y="69612"/>
                          </a:cubicBezTo>
                          <a:cubicBezTo>
                            <a:pt x="54078" y="73359"/>
                            <a:pt x="55038" y="77041"/>
                            <a:pt x="55038" y="80661"/>
                          </a:cubicBezTo>
                          <a:cubicBezTo>
                            <a:pt x="55038" y="86566"/>
                            <a:pt x="52966" y="91377"/>
                            <a:pt x="48823" y="95091"/>
                          </a:cubicBezTo>
                          <a:cubicBezTo>
                            <a:pt x="44680" y="98822"/>
                            <a:pt x="39282" y="100687"/>
                            <a:pt x="32631" y="100687"/>
                          </a:cubicBezTo>
                          <a:cubicBezTo>
                            <a:pt x="27916" y="100687"/>
                            <a:pt x="22939" y="99870"/>
                            <a:pt x="17700" y="98235"/>
                          </a:cubicBezTo>
                          <a:cubicBezTo>
                            <a:pt x="12477" y="96600"/>
                            <a:pt x="6889" y="94115"/>
                            <a:pt x="936" y="90781"/>
                          </a:cubicBezTo>
                          <a:lnTo>
                            <a:pt x="936" y="105974"/>
                          </a:lnTo>
                          <a:cubicBezTo>
                            <a:pt x="6984" y="108403"/>
                            <a:pt x="12636" y="110236"/>
                            <a:pt x="17891" y="111474"/>
                          </a:cubicBezTo>
                          <a:cubicBezTo>
                            <a:pt x="23161" y="112713"/>
                            <a:pt x="27979" y="113332"/>
                            <a:pt x="32345" y="113332"/>
                          </a:cubicBezTo>
                          <a:cubicBezTo>
                            <a:pt x="43854" y="113332"/>
                            <a:pt x="53030" y="110450"/>
                            <a:pt x="59872" y="104688"/>
                          </a:cubicBezTo>
                          <a:cubicBezTo>
                            <a:pt x="66714" y="98941"/>
                            <a:pt x="70135" y="91258"/>
                            <a:pt x="70135" y="81637"/>
                          </a:cubicBezTo>
                          <a:cubicBezTo>
                            <a:pt x="70135" y="77065"/>
                            <a:pt x="69278" y="72731"/>
                            <a:pt x="67563" y="68636"/>
                          </a:cubicBezTo>
                          <a:cubicBezTo>
                            <a:pt x="65865" y="64556"/>
                            <a:pt x="62753" y="59738"/>
                            <a:pt x="58229" y="54181"/>
                          </a:cubicBezTo>
                          <a:cubicBezTo>
                            <a:pt x="56991" y="52737"/>
                            <a:pt x="53046" y="48578"/>
                            <a:pt x="46394" y="41704"/>
                          </a:cubicBezTo>
                          <a:cubicBezTo>
                            <a:pt x="39758" y="34830"/>
                            <a:pt x="30384" y="25218"/>
                            <a:pt x="18272" y="12867"/>
                          </a:cubicBezTo>
                          <a:close/>
                        </a:path>
                      </a:pathLst>
                    </a:custGeom>
                    <a:solidFill>
                      <a:srgbClr val="000000"/>
                    </a:solidFill>
                    <a:ln w="1524" cap="flat">
                      <a:noFill/>
                      <a:prstDash val="solid"/>
                      <a:round/>
                    </a:ln>
                  </p:spPr>
                  <p:txBody>
                    <a:bodyPr rtlCol="0" anchor="ctr"/>
                    <a:lstStyle/>
                    <a:p>
                      <a:endParaRPr lang="en-US"/>
                    </a:p>
                  </p:txBody>
                </p:sp>
                <p:sp>
                  <p:nvSpPr>
                    <p:cNvPr id="385" name="Freeform: Shape 384">
                      <a:extLst>
                        <a:ext uri="{FF2B5EF4-FFF2-40B4-BE49-F238E27FC236}">
                          <a16:creationId xmlns:a16="http://schemas.microsoft.com/office/drawing/2014/main" id="{91352DD9-7392-46A1-BCBC-AED95CC55BB8}"/>
                        </a:ext>
                      </a:extLst>
                    </p:cNvPr>
                    <p:cNvSpPr/>
                    <p:nvPr/>
                  </p:nvSpPr>
                  <p:spPr>
                    <a:xfrm rot="-5400000" flipV="1">
                      <a:off x="8277739" y="5697754"/>
                      <a:ext cx="70532" cy="113109"/>
                    </a:xfrm>
                    <a:custGeom>
                      <a:avLst/>
                      <a:gdLst>
                        <a:gd name="connsiteX0" fmla="*/ 18272 w 70532"/>
                        <a:gd name="connsiteY0" fmla="*/ 12862 h 113109"/>
                        <a:gd name="connsiteX1" fmla="*/ 70731 w 70532"/>
                        <a:gd name="connsiteY1" fmla="*/ 12862 h 113109"/>
                        <a:gd name="connsiteX2" fmla="*/ 70731 w 70532"/>
                        <a:gd name="connsiteY2" fmla="*/ 217 h 113109"/>
                        <a:gd name="connsiteX3" fmla="*/ 198 w 70532"/>
                        <a:gd name="connsiteY3" fmla="*/ 217 h 113109"/>
                        <a:gd name="connsiteX4" fmla="*/ 198 w 70532"/>
                        <a:gd name="connsiteY4" fmla="*/ 12862 h 113109"/>
                        <a:gd name="connsiteX5" fmla="*/ 23510 w 70532"/>
                        <a:gd name="connsiteY5" fmla="*/ 36627 h 113109"/>
                        <a:gd name="connsiteX6" fmla="*/ 42084 w 70532"/>
                        <a:gd name="connsiteY6" fmla="*/ 55891 h 113109"/>
                        <a:gd name="connsiteX7" fmla="*/ 52157 w 70532"/>
                        <a:gd name="connsiteY7" fmla="*/ 69607 h 113109"/>
                        <a:gd name="connsiteX8" fmla="*/ 55038 w 70532"/>
                        <a:gd name="connsiteY8" fmla="*/ 80656 h 113109"/>
                        <a:gd name="connsiteX9" fmla="*/ 48823 w 70532"/>
                        <a:gd name="connsiteY9" fmla="*/ 95086 h 113109"/>
                        <a:gd name="connsiteX10" fmla="*/ 32631 w 70532"/>
                        <a:gd name="connsiteY10" fmla="*/ 100682 h 113109"/>
                        <a:gd name="connsiteX11" fmla="*/ 17700 w 70532"/>
                        <a:gd name="connsiteY11" fmla="*/ 98230 h 113109"/>
                        <a:gd name="connsiteX12" fmla="*/ 936 w 70532"/>
                        <a:gd name="connsiteY12" fmla="*/ 90776 h 113109"/>
                        <a:gd name="connsiteX13" fmla="*/ 936 w 70532"/>
                        <a:gd name="connsiteY13" fmla="*/ 105969 h 113109"/>
                        <a:gd name="connsiteX14" fmla="*/ 17891 w 70532"/>
                        <a:gd name="connsiteY14" fmla="*/ 111469 h 113109"/>
                        <a:gd name="connsiteX15" fmla="*/ 32345 w 70532"/>
                        <a:gd name="connsiteY15" fmla="*/ 113327 h 113109"/>
                        <a:gd name="connsiteX16" fmla="*/ 59872 w 70532"/>
                        <a:gd name="connsiteY16" fmla="*/ 104683 h 113109"/>
                        <a:gd name="connsiteX17" fmla="*/ 70135 w 70532"/>
                        <a:gd name="connsiteY17" fmla="*/ 81632 h 113109"/>
                        <a:gd name="connsiteX18" fmla="*/ 67563 w 70532"/>
                        <a:gd name="connsiteY18" fmla="*/ 68631 h 113109"/>
                        <a:gd name="connsiteX19" fmla="*/ 58229 w 70532"/>
                        <a:gd name="connsiteY19" fmla="*/ 54176 h 113109"/>
                        <a:gd name="connsiteX20" fmla="*/ 46394 w 70532"/>
                        <a:gd name="connsiteY20" fmla="*/ 41699 h 113109"/>
                        <a:gd name="connsiteX21" fmla="*/ 18272 w 70532"/>
                        <a:gd name="connsiteY21" fmla="*/ 12862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72" y="12862"/>
                          </a:moveTo>
                          <a:lnTo>
                            <a:pt x="70731" y="12862"/>
                          </a:lnTo>
                          <a:lnTo>
                            <a:pt x="70731" y="217"/>
                          </a:lnTo>
                          <a:lnTo>
                            <a:pt x="198" y="217"/>
                          </a:lnTo>
                          <a:lnTo>
                            <a:pt x="198" y="12862"/>
                          </a:lnTo>
                          <a:cubicBezTo>
                            <a:pt x="5897" y="18767"/>
                            <a:pt x="13668" y="26689"/>
                            <a:pt x="23510" y="36627"/>
                          </a:cubicBezTo>
                          <a:cubicBezTo>
                            <a:pt x="33369" y="46580"/>
                            <a:pt x="39560" y="53002"/>
                            <a:pt x="42084" y="55891"/>
                          </a:cubicBezTo>
                          <a:cubicBezTo>
                            <a:pt x="46894" y="61288"/>
                            <a:pt x="50252" y="65860"/>
                            <a:pt x="52157" y="69607"/>
                          </a:cubicBezTo>
                          <a:cubicBezTo>
                            <a:pt x="54078" y="73353"/>
                            <a:pt x="55038" y="77036"/>
                            <a:pt x="55038" y="80656"/>
                          </a:cubicBezTo>
                          <a:cubicBezTo>
                            <a:pt x="55038" y="86561"/>
                            <a:pt x="52966" y="91372"/>
                            <a:pt x="48823" y="95086"/>
                          </a:cubicBezTo>
                          <a:cubicBezTo>
                            <a:pt x="44680" y="98817"/>
                            <a:pt x="39282" y="100682"/>
                            <a:pt x="32631" y="100682"/>
                          </a:cubicBezTo>
                          <a:cubicBezTo>
                            <a:pt x="27916" y="100682"/>
                            <a:pt x="22939" y="99865"/>
                            <a:pt x="17700" y="98230"/>
                          </a:cubicBezTo>
                          <a:cubicBezTo>
                            <a:pt x="12477" y="96594"/>
                            <a:pt x="6889" y="94110"/>
                            <a:pt x="936" y="90776"/>
                          </a:cubicBezTo>
                          <a:lnTo>
                            <a:pt x="936" y="105969"/>
                          </a:lnTo>
                          <a:cubicBezTo>
                            <a:pt x="6984" y="108398"/>
                            <a:pt x="12636" y="110231"/>
                            <a:pt x="17891" y="111469"/>
                          </a:cubicBezTo>
                          <a:cubicBezTo>
                            <a:pt x="23161" y="112708"/>
                            <a:pt x="27979" y="113327"/>
                            <a:pt x="32345" y="113327"/>
                          </a:cubicBezTo>
                          <a:cubicBezTo>
                            <a:pt x="43854" y="113327"/>
                            <a:pt x="53030" y="110445"/>
                            <a:pt x="59872" y="104683"/>
                          </a:cubicBezTo>
                          <a:cubicBezTo>
                            <a:pt x="66714" y="98936"/>
                            <a:pt x="70135" y="91253"/>
                            <a:pt x="70135" y="81632"/>
                          </a:cubicBezTo>
                          <a:cubicBezTo>
                            <a:pt x="70135" y="77060"/>
                            <a:pt x="69278" y="72726"/>
                            <a:pt x="67563" y="68631"/>
                          </a:cubicBezTo>
                          <a:cubicBezTo>
                            <a:pt x="65865" y="64551"/>
                            <a:pt x="62753" y="59733"/>
                            <a:pt x="58229" y="54176"/>
                          </a:cubicBezTo>
                          <a:cubicBezTo>
                            <a:pt x="56991" y="52732"/>
                            <a:pt x="53046" y="48573"/>
                            <a:pt x="46394" y="41699"/>
                          </a:cubicBezTo>
                          <a:cubicBezTo>
                            <a:pt x="39758" y="34825"/>
                            <a:pt x="30384" y="25212"/>
                            <a:pt x="18272" y="12862"/>
                          </a:cubicBezTo>
                          <a:close/>
                        </a:path>
                      </a:pathLst>
                    </a:custGeom>
                    <a:solidFill>
                      <a:srgbClr val="000000"/>
                    </a:solidFill>
                    <a:ln w="1524" cap="flat">
                      <a:noFill/>
                      <a:prstDash val="solid"/>
                      <a:round/>
                    </a:ln>
                  </p:spPr>
                  <p:txBody>
                    <a:bodyPr rtlCol="0" anchor="ctr"/>
                    <a:lstStyle/>
                    <a:p>
                      <a:endParaRPr lang="en-US"/>
                    </a:p>
                  </p:txBody>
                </p:sp>
              </p:grpSp>
            </p:grpSp>
            <p:grpSp>
              <p:nvGrpSpPr>
                <p:cNvPr id="386" name="Graphic 75">
                  <a:extLst>
                    <a:ext uri="{FF2B5EF4-FFF2-40B4-BE49-F238E27FC236}">
                      <a16:creationId xmlns:a16="http://schemas.microsoft.com/office/drawing/2014/main" id="{0639942C-1A22-4BC0-97E3-1FB524BF6068}"/>
                    </a:ext>
                  </a:extLst>
                </p:cNvPr>
                <p:cNvGrpSpPr/>
                <p:nvPr/>
              </p:nvGrpSpPr>
              <p:grpSpPr>
                <a:xfrm>
                  <a:off x="8398754" y="5570426"/>
                  <a:ext cx="115276" cy="316110"/>
                  <a:chOff x="8398754" y="5570426"/>
                  <a:chExt cx="115276" cy="316110"/>
                </a:xfrm>
                <a:solidFill>
                  <a:srgbClr val="000000"/>
                </a:solidFill>
              </p:grpSpPr>
              <p:sp>
                <p:nvSpPr>
                  <p:cNvPr id="387" name="Freeform: Shape 386">
                    <a:extLst>
                      <a:ext uri="{FF2B5EF4-FFF2-40B4-BE49-F238E27FC236}">
                        <a16:creationId xmlns:a16="http://schemas.microsoft.com/office/drawing/2014/main" id="{D867C3AA-3F2C-4911-8984-F1DE3ECA99BC}"/>
                      </a:ext>
                    </a:extLst>
                  </p:cNvPr>
                  <p:cNvSpPr/>
                  <p:nvPr/>
                </p:nvSpPr>
                <p:spPr>
                  <a:xfrm>
                    <a:off x="8469820" y="5570426"/>
                    <a:ext cx="19050" cy="66675"/>
                  </a:xfrm>
                  <a:custGeom>
                    <a:avLst/>
                    <a:gdLst>
                      <a:gd name="connsiteX0" fmla="*/ 237 w 19050"/>
                      <a:gd name="connsiteY0" fmla="*/ 245 h 66675"/>
                      <a:gd name="connsiteX1" fmla="*/ 237 w 19050"/>
                      <a:gd name="connsiteY1" fmla="*/ 66920 h 66675"/>
                    </a:gdLst>
                    <a:ahLst/>
                    <a:cxnLst>
                      <a:cxn ang="0">
                        <a:pos x="connsiteX0" y="connsiteY0"/>
                      </a:cxn>
                      <a:cxn ang="0">
                        <a:pos x="connsiteX1" y="connsiteY1"/>
                      </a:cxn>
                    </a:cxnLst>
                    <a:rect l="l" t="t" r="r" b="b"/>
                    <a:pathLst>
                      <a:path w="19050" h="66675">
                        <a:moveTo>
                          <a:pt x="237" y="245"/>
                        </a:moveTo>
                        <a:lnTo>
                          <a:pt x="237"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88" name="Graphic 75">
                    <a:extLst>
                      <a:ext uri="{FF2B5EF4-FFF2-40B4-BE49-F238E27FC236}">
                        <a16:creationId xmlns:a16="http://schemas.microsoft.com/office/drawing/2014/main" id="{0639942C-1A22-4BC0-97E3-1FB524BF6068}"/>
                      </a:ext>
                    </a:extLst>
                  </p:cNvPr>
                  <p:cNvGrpSpPr/>
                  <p:nvPr/>
                </p:nvGrpSpPr>
                <p:grpSpPr>
                  <a:xfrm>
                    <a:off x="8398754" y="5715994"/>
                    <a:ext cx="115276" cy="170542"/>
                    <a:chOff x="8398754" y="5715994"/>
                    <a:chExt cx="115276" cy="170542"/>
                  </a:xfrm>
                  <a:solidFill>
                    <a:srgbClr val="000000"/>
                  </a:solidFill>
                </p:grpSpPr>
                <p:sp>
                  <p:nvSpPr>
                    <p:cNvPr id="389" name="Freeform: Shape 388">
                      <a:extLst>
                        <a:ext uri="{FF2B5EF4-FFF2-40B4-BE49-F238E27FC236}">
                          <a16:creationId xmlns:a16="http://schemas.microsoft.com/office/drawing/2014/main" id="{B6784861-CD06-4E64-A308-ECBB7133DF6D}"/>
                        </a:ext>
                      </a:extLst>
                    </p:cNvPr>
                    <p:cNvSpPr/>
                    <p:nvPr/>
                  </p:nvSpPr>
                  <p:spPr>
                    <a:xfrm rot="-5400000" flipV="1">
                      <a:off x="8420042" y="5794715"/>
                      <a:ext cx="70532" cy="113109"/>
                    </a:xfrm>
                    <a:custGeom>
                      <a:avLst/>
                      <a:gdLst>
                        <a:gd name="connsiteX0" fmla="*/ 18279 w 70532"/>
                        <a:gd name="connsiteY0" fmla="*/ 12867 h 113109"/>
                        <a:gd name="connsiteX1" fmla="*/ 70738 w 70532"/>
                        <a:gd name="connsiteY1" fmla="*/ 12867 h 113109"/>
                        <a:gd name="connsiteX2" fmla="*/ 70738 w 70532"/>
                        <a:gd name="connsiteY2" fmla="*/ 222 h 113109"/>
                        <a:gd name="connsiteX3" fmla="*/ 205 w 70532"/>
                        <a:gd name="connsiteY3" fmla="*/ 222 h 113109"/>
                        <a:gd name="connsiteX4" fmla="*/ 205 w 70532"/>
                        <a:gd name="connsiteY4" fmla="*/ 12867 h 113109"/>
                        <a:gd name="connsiteX5" fmla="*/ 23518 w 70532"/>
                        <a:gd name="connsiteY5" fmla="*/ 36632 h 113109"/>
                        <a:gd name="connsiteX6" fmla="*/ 42092 w 70532"/>
                        <a:gd name="connsiteY6" fmla="*/ 55896 h 113109"/>
                        <a:gd name="connsiteX7" fmla="*/ 52164 w 70532"/>
                        <a:gd name="connsiteY7" fmla="*/ 69612 h 113109"/>
                        <a:gd name="connsiteX8" fmla="*/ 55046 w 70532"/>
                        <a:gd name="connsiteY8" fmla="*/ 80661 h 113109"/>
                        <a:gd name="connsiteX9" fmla="*/ 48831 w 70532"/>
                        <a:gd name="connsiteY9" fmla="*/ 95091 h 113109"/>
                        <a:gd name="connsiteX10" fmla="*/ 32638 w 70532"/>
                        <a:gd name="connsiteY10" fmla="*/ 100687 h 113109"/>
                        <a:gd name="connsiteX11" fmla="*/ 17708 w 70532"/>
                        <a:gd name="connsiteY11" fmla="*/ 98235 h 113109"/>
                        <a:gd name="connsiteX12" fmla="*/ 944 w 70532"/>
                        <a:gd name="connsiteY12" fmla="*/ 90781 h 113109"/>
                        <a:gd name="connsiteX13" fmla="*/ 944 w 70532"/>
                        <a:gd name="connsiteY13" fmla="*/ 105974 h 113109"/>
                        <a:gd name="connsiteX14" fmla="*/ 17898 w 70532"/>
                        <a:gd name="connsiteY14" fmla="*/ 111474 h 113109"/>
                        <a:gd name="connsiteX15" fmla="*/ 32352 w 70532"/>
                        <a:gd name="connsiteY15" fmla="*/ 113332 h 113109"/>
                        <a:gd name="connsiteX16" fmla="*/ 59880 w 70532"/>
                        <a:gd name="connsiteY16" fmla="*/ 104688 h 113109"/>
                        <a:gd name="connsiteX17" fmla="*/ 70143 w 70532"/>
                        <a:gd name="connsiteY17" fmla="*/ 81637 h 113109"/>
                        <a:gd name="connsiteX18" fmla="*/ 67571 w 70532"/>
                        <a:gd name="connsiteY18" fmla="*/ 68636 h 113109"/>
                        <a:gd name="connsiteX19" fmla="*/ 58236 w 70532"/>
                        <a:gd name="connsiteY19" fmla="*/ 54181 h 113109"/>
                        <a:gd name="connsiteX20" fmla="*/ 46402 w 70532"/>
                        <a:gd name="connsiteY20" fmla="*/ 41704 h 113109"/>
                        <a:gd name="connsiteX21" fmla="*/ 18279 w 70532"/>
                        <a:gd name="connsiteY21" fmla="*/ 12867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79" y="12867"/>
                          </a:moveTo>
                          <a:lnTo>
                            <a:pt x="70738" y="12867"/>
                          </a:lnTo>
                          <a:lnTo>
                            <a:pt x="70738" y="222"/>
                          </a:lnTo>
                          <a:lnTo>
                            <a:pt x="205" y="222"/>
                          </a:lnTo>
                          <a:lnTo>
                            <a:pt x="205" y="12867"/>
                          </a:lnTo>
                          <a:cubicBezTo>
                            <a:pt x="5904" y="18772"/>
                            <a:pt x="13675" y="26694"/>
                            <a:pt x="23518" y="36632"/>
                          </a:cubicBezTo>
                          <a:cubicBezTo>
                            <a:pt x="33376" y="46585"/>
                            <a:pt x="39567" y="53007"/>
                            <a:pt x="42092" y="55896"/>
                          </a:cubicBezTo>
                          <a:cubicBezTo>
                            <a:pt x="46902" y="61294"/>
                            <a:pt x="50259" y="65866"/>
                            <a:pt x="52164" y="69612"/>
                          </a:cubicBezTo>
                          <a:cubicBezTo>
                            <a:pt x="54085" y="73359"/>
                            <a:pt x="55046" y="77041"/>
                            <a:pt x="55046" y="80661"/>
                          </a:cubicBezTo>
                          <a:cubicBezTo>
                            <a:pt x="55046" y="86566"/>
                            <a:pt x="52974" y="91377"/>
                            <a:pt x="48831" y="95091"/>
                          </a:cubicBezTo>
                          <a:cubicBezTo>
                            <a:pt x="44687" y="98822"/>
                            <a:pt x="39290" y="100687"/>
                            <a:pt x="32638" y="100687"/>
                          </a:cubicBezTo>
                          <a:cubicBezTo>
                            <a:pt x="27923" y="100687"/>
                            <a:pt x="22946" y="99870"/>
                            <a:pt x="17708" y="98235"/>
                          </a:cubicBezTo>
                          <a:cubicBezTo>
                            <a:pt x="12485" y="96600"/>
                            <a:pt x="6897" y="94115"/>
                            <a:pt x="944" y="90781"/>
                          </a:cubicBezTo>
                          <a:lnTo>
                            <a:pt x="944" y="105974"/>
                          </a:lnTo>
                          <a:cubicBezTo>
                            <a:pt x="6992" y="108403"/>
                            <a:pt x="12643" y="110236"/>
                            <a:pt x="17898" y="111474"/>
                          </a:cubicBezTo>
                          <a:cubicBezTo>
                            <a:pt x="23169" y="112713"/>
                            <a:pt x="27987" y="113332"/>
                            <a:pt x="32352" y="113332"/>
                          </a:cubicBezTo>
                          <a:cubicBezTo>
                            <a:pt x="43862" y="113332"/>
                            <a:pt x="53037" y="110450"/>
                            <a:pt x="59880" y="104688"/>
                          </a:cubicBezTo>
                          <a:cubicBezTo>
                            <a:pt x="66722" y="98941"/>
                            <a:pt x="70143" y="91258"/>
                            <a:pt x="70143" y="81637"/>
                          </a:cubicBezTo>
                          <a:cubicBezTo>
                            <a:pt x="70143" y="77065"/>
                            <a:pt x="69285" y="72731"/>
                            <a:pt x="67571" y="68636"/>
                          </a:cubicBezTo>
                          <a:cubicBezTo>
                            <a:pt x="65872" y="64556"/>
                            <a:pt x="62761" y="59738"/>
                            <a:pt x="58236" y="54181"/>
                          </a:cubicBezTo>
                          <a:cubicBezTo>
                            <a:pt x="56998" y="52737"/>
                            <a:pt x="53053" y="48578"/>
                            <a:pt x="46402" y="41704"/>
                          </a:cubicBezTo>
                          <a:cubicBezTo>
                            <a:pt x="39766" y="34830"/>
                            <a:pt x="30392" y="25218"/>
                            <a:pt x="18279" y="12867"/>
                          </a:cubicBezTo>
                          <a:close/>
                        </a:path>
                      </a:pathLst>
                    </a:custGeom>
                    <a:solidFill>
                      <a:srgbClr val="000000"/>
                    </a:solidFill>
                    <a:ln w="1524" cap="flat">
                      <a:noFill/>
                      <a:prstDash val="solid"/>
                      <a:round/>
                    </a:ln>
                  </p:spPr>
                  <p:txBody>
                    <a:bodyPr rtlCol="0" anchor="ctr"/>
                    <a:lstStyle/>
                    <a:p>
                      <a:endParaRPr lang="en-US"/>
                    </a:p>
                  </p:txBody>
                </p:sp>
                <p:sp>
                  <p:nvSpPr>
                    <p:cNvPr id="390" name="Freeform: Shape 389">
                      <a:extLst>
                        <a:ext uri="{FF2B5EF4-FFF2-40B4-BE49-F238E27FC236}">
                          <a16:creationId xmlns:a16="http://schemas.microsoft.com/office/drawing/2014/main" id="{D3ADDF4A-175D-4535-8B42-8F629213EFCF}"/>
                        </a:ext>
                      </a:extLst>
                    </p:cNvPr>
                    <p:cNvSpPr/>
                    <p:nvPr/>
                  </p:nvSpPr>
                  <p:spPr>
                    <a:xfrm rot="-5400000" flipV="1">
                      <a:off x="8419828" y="5694920"/>
                      <a:ext cx="73128" cy="115276"/>
                    </a:xfrm>
                    <a:custGeom>
                      <a:avLst/>
                      <a:gdLst>
                        <a:gd name="connsiteX0" fmla="*/ 50425 w 73128"/>
                        <a:gd name="connsiteY0" fmla="*/ 62297 h 115276"/>
                        <a:gd name="connsiteX1" fmla="*/ 67260 w 73128"/>
                        <a:gd name="connsiteY1" fmla="*/ 52677 h 115276"/>
                        <a:gd name="connsiteX2" fmla="*/ 73333 w 73128"/>
                        <a:gd name="connsiteY2" fmla="*/ 34675 h 115276"/>
                        <a:gd name="connsiteX3" fmla="*/ 62022 w 73128"/>
                        <a:gd name="connsiteY3" fmla="*/ 9219 h 115276"/>
                        <a:gd name="connsiteX4" fmla="*/ 29875 w 73128"/>
                        <a:gd name="connsiteY4" fmla="*/ 218 h 115276"/>
                        <a:gd name="connsiteX5" fmla="*/ 15492 w 73128"/>
                        <a:gd name="connsiteY5" fmla="*/ 1599 h 115276"/>
                        <a:gd name="connsiteX6" fmla="*/ 204 w 73128"/>
                        <a:gd name="connsiteY6" fmla="*/ 5742 h 115276"/>
                        <a:gd name="connsiteX7" fmla="*/ 204 w 73128"/>
                        <a:gd name="connsiteY7" fmla="*/ 20244 h 115276"/>
                        <a:gd name="connsiteX8" fmla="*/ 13873 w 73128"/>
                        <a:gd name="connsiteY8" fmla="*/ 14744 h 115276"/>
                        <a:gd name="connsiteX9" fmla="*/ 29446 w 73128"/>
                        <a:gd name="connsiteY9" fmla="*/ 12886 h 115276"/>
                        <a:gd name="connsiteX10" fmla="*/ 50973 w 73128"/>
                        <a:gd name="connsiteY10" fmla="*/ 18458 h 115276"/>
                        <a:gd name="connsiteX11" fmla="*/ 58378 w 73128"/>
                        <a:gd name="connsiteY11" fmla="*/ 34675 h 115276"/>
                        <a:gd name="connsiteX12" fmla="*/ 51496 w 73128"/>
                        <a:gd name="connsiteY12" fmla="*/ 50034 h 115276"/>
                        <a:gd name="connsiteX13" fmla="*/ 32351 w 73128"/>
                        <a:gd name="connsiteY13" fmla="*/ 55582 h 115276"/>
                        <a:gd name="connsiteX14" fmla="*/ 19397 w 73128"/>
                        <a:gd name="connsiteY14" fmla="*/ 55582 h 115276"/>
                        <a:gd name="connsiteX15" fmla="*/ 19397 w 73128"/>
                        <a:gd name="connsiteY15" fmla="*/ 67941 h 115276"/>
                        <a:gd name="connsiteX16" fmla="*/ 32947 w 73128"/>
                        <a:gd name="connsiteY16" fmla="*/ 67941 h 115276"/>
                        <a:gd name="connsiteX17" fmla="*/ 49901 w 73128"/>
                        <a:gd name="connsiteY17" fmla="*/ 72370 h 115276"/>
                        <a:gd name="connsiteX18" fmla="*/ 55783 w 73128"/>
                        <a:gd name="connsiteY18" fmla="*/ 85133 h 115276"/>
                        <a:gd name="connsiteX19" fmla="*/ 49711 w 73128"/>
                        <a:gd name="connsiteY19" fmla="*/ 98254 h 115276"/>
                        <a:gd name="connsiteX20" fmla="*/ 32351 w 73128"/>
                        <a:gd name="connsiteY20" fmla="*/ 102850 h 115276"/>
                        <a:gd name="connsiteX21" fmla="*/ 19088 w 73128"/>
                        <a:gd name="connsiteY21" fmla="*/ 101492 h 115276"/>
                        <a:gd name="connsiteX22" fmla="*/ 3538 w 73128"/>
                        <a:gd name="connsiteY22" fmla="*/ 97349 h 115276"/>
                        <a:gd name="connsiteX23" fmla="*/ 3538 w 73128"/>
                        <a:gd name="connsiteY23" fmla="*/ 110732 h 115276"/>
                        <a:gd name="connsiteX24" fmla="*/ 19588 w 73128"/>
                        <a:gd name="connsiteY24" fmla="*/ 114304 h 115276"/>
                        <a:gd name="connsiteX25" fmla="*/ 33685 w 73128"/>
                        <a:gd name="connsiteY25" fmla="*/ 115494 h 115276"/>
                        <a:gd name="connsiteX26" fmla="*/ 60760 w 73128"/>
                        <a:gd name="connsiteY26" fmla="*/ 107708 h 115276"/>
                        <a:gd name="connsiteX27" fmla="*/ 70737 w 73128"/>
                        <a:gd name="connsiteY27" fmla="*/ 86705 h 115276"/>
                        <a:gd name="connsiteX28" fmla="*/ 65451 w 73128"/>
                        <a:gd name="connsiteY28" fmla="*/ 71108 h 115276"/>
                        <a:gd name="connsiteX29" fmla="*/ 50425 w 73128"/>
                        <a:gd name="connsiteY29" fmla="*/ 6229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425" y="62297"/>
                          </a:moveTo>
                          <a:cubicBezTo>
                            <a:pt x="57616" y="60757"/>
                            <a:pt x="63228" y="57551"/>
                            <a:pt x="67260" y="52677"/>
                          </a:cubicBezTo>
                          <a:cubicBezTo>
                            <a:pt x="71308" y="47819"/>
                            <a:pt x="73333" y="41818"/>
                            <a:pt x="73333" y="34675"/>
                          </a:cubicBezTo>
                          <a:cubicBezTo>
                            <a:pt x="73333" y="23721"/>
                            <a:pt x="69562" y="15236"/>
                            <a:pt x="62022" y="9219"/>
                          </a:cubicBezTo>
                          <a:cubicBezTo>
                            <a:pt x="54481" y="3218"/>
                            <a:pt x="43765" y="218"/>
                            <a:pt x="29875" y="218"/>
                          </a:cubicBezTo>
                          <a:cubicBezTo>
                            <a:pt x="25223" y="218"/>
                            <a:pt x="20429" y="678"/>
                            <a:pt x="15492" y="1599"/>
                          </a:cubicBezTo>
                          <a:cubicBezTo>
                            <a:pt x="10555" y="2520"/>
                            <a:pt x="5459" y="3901"/>
                            <a:pt x="204" y="5742"/>
                          </a:cubicBezTo>
                          <a:lnTo>
                            <a:pt x="204" y="20244"/>
                          </a:lnTo>
                          <a:cubicBezTo>
                            <a:pt x="4364" y="17815"/>
                            <a:pt x="8920" y="15982"/>
                            <a:pt x="13873" y="14744"/>
                          </a:cubicBezTo>
                          <a:cubicBezTo>
                            <a:pt x="18842" y="13505"/>
                            <a:pt x="24033" y="12886"/>
                            <a:pt x="29446" y="12886"/>
                          </a:cubicBezTo>
                          <a:cubicBezTo>
                            <a:pt x="38860" y="12886"/>
                            <a:pt x="46035" y="14744"/>
                            <a:pt x="50973" y="18458"/>
                          </a:cubicBezTo>
                          <a:cubicBezTo>
                            <a:pt x="55910" y="22173"/>
                            <a:pt x="58378" y="27578"/>
                            <a:pt x="58378" y="34675"/>
                          </a:cubicBezTo>
                          <a:cubicBezTo>
                            <a:pt x="58378" y="41231"/>
                            <a:pt x="56084" y="46351"/>
                            <a:pt x="51496" y="50034"/>
                          </a:cubicBezTo>
                          <a:cubicBezTo>
                            <a:pt x="46908" y="53733"/>
                            <a:pt x="40527" y="55582"/>
                            <a:pt x="32351" y="55582"/>
                          </a:cubicBezTo>
                          <a:lnTo>
                            <a:pt x="19397" y="55582"/>
                          </a:lnTo>
                          <a:lnTo>
                            <a:pt x="19397" y="67941"/>
                          </a:lnTo>
                          <a:lnTo>
                            <a:pt x="32947" y="67941"/>
                          </a:lnTo>
                          <a:cubicBezTo>
                            <a:pt x="40328" y="67941"/>
                            <a:pt x="45980" y="69417"/>
                            <a:pt x="49901" y="72370"/>
                          </a:cubicBezTo>
                          <a:cubicBezTo>
                            <a:pt x="53822" y="75323"/>
                            <a:pt x="55783" y="79577"/>
                            <a:pt x="55783" y="85133"/>
                          </a:cubicBezTo>
                          <a:cubicBezTo>
                            <a:pt x="55783" y="90833"/>
                            <a:pt x="53759" y="95206"/>
                            <a:pt x="49711" y="98254"/>
                          </a:cubicBezTo>
                          <a:cubicBezTo>
                            <a:pt x="45678" y="101318"/>
                            <a:pt x="39892" y="102850"/>
                            <a:pt x="32351" y="102850"/>
                          </a:cubicBezTo>
                          <a:cubicBezTo>
                            <a:pt x="28224" y="102850"/>
                            <a:pt x="23803" y="102397"/>
                            <a:pt x="19088" y="101492"/>
                          </a:cubicBezTo>
                          <a:cubicBezTo>
                            <a:pt x="14373" y="100604"/>
                            <a:pt x="9189" y="99222"/>
                            <a:pt x="3538" y="97349"/>
                          </a:cubicBezTo>
                          <a:lnTo>
                            <a:pt x="3538" y="110732"/>
                          </a:lnTo>
                          <a:cubicBezTo>
                            <a:pt x="9253" y="112319"/>
                            <a:pt x="14603" y="113510"/>
                            <a:pt x="19588" y="114304"/>
                          </a:cubicBezTo>
                          <a:cubicBezTo>
                            <a:pt x="24572" y="115097"/>
                            <a:pt x="29271" y="115494"/>
                            <a:pt x="33685" y="115494"/>
                          </a:cubicBezTo>
                          <a:cubicBezTo>
                            <a:pt x="45099" y="115494"/>
                            <a:pt x="54124" y="112899"/>
                            <a:pt x="60760" y="107708"/>
                          </a:cubicBezTo>
                          <a:cubicBezTo>
                            <a:pt x="67411" y="102532"/>
                            <a:pt x="70737" y="95531"/>
                            <a:pt x="70737" y="86705"/>
                          </a:cubicBezTo>
                          <a:cubicBezTo>
                            <a:pt x="70737" y="80546"/>
                            <a:pt x="68975" y="75346"/>
                            <a:pt x="65451" y="71108"/>
                          </a:cubicBezTo>
                          <a:cubicBezTo>
                            <a:pt x="61926" y="66869"/>
                            <a:pt x="56918" y="63932"/>
                            <a:pt x="50425" y="62297"/>
                          </a:cubicBezTo>
                          <a:close/>
                        </a:path>
                      </a:pathLst>
                    </a:custGeom>
                    <a:solidFill>
                      <a:srgbClr val="000000"/>
                    </a:solidFill>
                    <a:ln w="1524" cap="flat">
                      <a:noFill/>
                      <a:prstDash val="solid"/>
                      <a:round/>
                    </a:ln>
                  </p:spPr>
                  <p:txBody>
                    <a:bodyPr rtlCol="0" anchor="ctr"/>
                    <a:lstStyle/>
                    <a:p>
                      <a:endParaRPr lang="en-US"/>
                    </a:p>
                  </p:txBody>
                </p:sp>
              </p:grpSp>
            </p:grpSp>
            <p:grpSp>
              <p:nvGrpSpPr>
                <p:cNvPr id="391" name="Graphic 75">
                  <a:extLst>
                    <a:ext uri="{FF2B5EF4-FFF2-40B4-BE49-F238E27FC236}">
                      <a16:creationId xmlns:a16="http://schemas.microsoft.com/office/drawing/2014/main" id="{0639942C-1A22-4BC0-97E3-1FB524BF6068}"/>
                    </a:ext>
                  </a:extLst>
                </p:cNvPr>
                <p:cNvGrpSpPr/>
                <p:nvPr/>
              </p:nvGrpSpPr>
              <p:grpSpPr>
                <a:xfrm>
                  <a:off x="8541057" y="5570426"/>
                  <a:ext cx="113109" cy="316110"/>
                  <a:chOff x="8541057" y="5570426"/>
                  <a:chExt cx="113109" cy="316110"/>
                </a:xfrm>
                <a:solidFill>
                  <a:srgbClr val="000000"/>
                </a:solidFill>
              </p:grpSpPr>
              <p:sp>
                <p:nvSpPr>
                  <p:cNvPr id="392" name="Freeform: Shape 391">
                    <a:extLst>
                      <a:ext uri="{FF2B5EF4-FFF2-40B4-BE49-F238E27FC236}">
                        <a16:creationId xmlns:a16="http://schemas.microsoft.com/office/drawing/2014/main" id="{60D70B69-9759-48ED-8C39-8008CFF9BB4C}"/>
                      </a:ext>
                    </a:extLst>
                  </p:cNvPr>
                  <p:cNvSpPr/>
                  <p:nvPr/>
                </p:nvSpPr>
                <p:spPr>
                  <a:xfrm>
                    <a:off x="8612124" y="5570426"/>
                    <a:ext cx="19050" cy="66675"/>
                  </a:xfrm>
                  <a:custGeom>
                    <a:avLst/>
                    <a:gdLst>
                      <a:gd name="connsiteX0" fmla="*/ 244 w 19050"/>
                      <a:gd name="connsiteY0" fmla="*/ 245 h 66675"/>
                      <a:gd name="connsiteX1" fmla="*/ 244 w 19050"/>
                      <a:gd name="connsiteY1" fmla="*/ 66920 h 66675"/>
                    </a:gdLst>
                    <a:ahLst/>
                    <a:cxnLst>
                      <a:cxn ang="0">
                        <a:pos x="connsiteX0" y="connsiteY0"/>
                      </a:cxn>
                      <a:cxn ang="0">
                        <a:pos x="connsiteX1" y="connsiteY1"/>
                      </a:cxn>
                    </a:cxnLst>
                    <a:rect l="l" t="t" r="r" b="b"/>
                    <a:pathLst>
                      <a:path w="19050" h="66675">
                        <a:moveTo>
                          <a:pt x="244" y="245"/>
                        </a:moveTo>
                        <a:lnTo>
                          <a:pt x="244"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93" name="Graphic 75">
                    <a:extLst>
                      <a:ext uri="{FF2B5EF4-FFF2-40B4-BE49-F238E27FC236}">
                        <a16:creationId xmlns:a16="http://schemas.microsoft.com/office/drawing/2014/main" id="{0639942C-1A22-4BC0-97E3-1FB524BF6068}"/>
                      </a:ext>
                    </a:extLst>
                  </p:cNvPr>
                  <p:cNvGrpSpPr/>
                  <p:nvPr/>
                </p:nvGrpSpPr>
                <p:grpSpPr>
                  <a:xfrm>
                    <a:off x="8541057" y="5712327"/>
                    <a:ext cx="113109" cy="174209"/>
                    <a:chOff x="8541057" y="5712327"/>
                    <a:chExt cx="113109" cy="174209"/>
                  </a:xfrm>
                  <a:solidFill>
                    <a:srgbClr val="000000"/>
                  </a:solidFill>
                </p:grpSpPr>
                <p:sp>
                  <p:nvSpPr>
                    <p:cNvPr id="394" name="Freeform: Shape 393">
                      <a:extLst>
                        <a:ext uri="{FF2B5EF4-FFF2-40B4-BE49-F238E27FC236}">
                          <a16:creationId xmlns:a16="http://schemas.microsoft.com/office/drawing/2014/main" id="{94CB63B7-C25E-4730-ADD2-89A20E2B8D1E}"/>
                        </a:ext>
                      </a:extLst>
                    </p:cNvPr>
                    <p:cNvSpPr/>
                    <p:nvPr/>
                  </p:nvSpPr>
                  <p:spPr>
                    <a:xfrm rot="-5400000" flipV="1">
                      <a:off x="8562346" y="5794715"/>
                      <a:ext cx="70532" cy="113109"/>
                    </a:xfrm>
                    <a:custGeom>
                      <a:avLst/>
                      <a:gdLst>
                        <a:gd name="connsiteX0" fmla="*/ 18287 w 70532"/>
                        <a:gd name="connsiteY0" fmla="*/ 12867 h 113109"/>
                        <a:gd name="connsiteX1" fmla="*/ 70746 w 70532"/>
                        <a:gd name="connsiteY1" fmla="*/ 12867 h 113109"/>
                        <a:gd name="connsiteX2" fmla="*/ 70746 w 70532"/>
                        <a:gd name="connsiteY2" fmla="*/ 222 h 113109"/>
                        <a:gd name="connsiteX3" fmla="*/ 213 w 70532"/>
                        <a:gd name="connsiteY3" fmla="*/ 222 h 113109"/>
                        <a:gd name="connsiteX4" fmla="*/ 213 w 70532"/>
                        <a:gd name="connsiteY4" fmla="*/ 12867 h 113109"/>
                        <a:gd name="connsiteX5" fmla="*/ 23525 w 70532"/>
                        <a:gd name="connsiteY5" fmla="*/ 36632 h 113109"/>
                        <a:gd name="connsiteX6" fmla="*/ 42099 w 70532"/>
                        <a:gd name="connsiteY6" fmla="*/ 55896 h 113109"/>
                        <a:gd name="connsiteX7" fmla="*/ 52172 w 70532"/>
                        <a:gd name="connsiteY7" fmla="*/ 69612 h 113109"/>
                        <a:gd name="connsiteX8" fmla="*/ 55053 w 70532"/>
                        <a:gd name="connsiteY8" fmla="*/ 80661 h 113109"/>
                        <a:gd name="connsiteX9" fmla="*/ 48838 w 70532"/>
                        <a:gd name="connsiteY9" fmla="*/ 95091 h 113109"/>
                        <a:gd name="connsiteX10" fmla="*/ 32646 w 70532"/>
                        <a:gd name="connsiteY10" fmla="*/ 100687 h 113109"/>
                        <a:gd name="connsiteX11" fmla="*/ 17715 w 70532"/>
                        <a:gd name="connsiteY11" fmla="*/ 98235 h 113109"/>
                        <a:gd name="connsiteX12" fmla="*/ 951 w 70532"/>
                        <a:gd name="connsiteY12" fmla="*/ 90781 h 113109"/>
                        <a:gd name="connsiteX13" fmla="*/ 951 w 70532"/>
                        <a:gd name="connsiteY13" fmla="*/ 105974 h 113109"/>
                        <a:gd name="connsiteX14" fmla="*/ 17906 w 70532"/>
                        <a:gd name="connsiteY14" fmla="*/ 111474 h 113109"/>
                        <a:gd name="connsiteX15" fmla="*/ 32360 w 70532"/>
                        <a:gd name="connsiteY15" fmla="*/ 113332 h 113109"/>
                        <a:gd name="connsiteX16" fmla="*/ 59887 w 70532"/>
                        <a:gd name="connsiteY16" fmla="*/ 104688 h 113109"/>
                        <a:gd name="connsiteX17" fmla="*/ 70150 w 70532"/>
                        <a:gd name="connsiteY17" fmla="*/ 81637 h 113109"/>
                        <a:gd name="connsiteX18" fmla="*/ 67578 w 70532"/>
                        <a:gd name="connsiteY18" fmla="*/ 68636 h 113109"/>
                        <a:gd name="connsiteX19" fmla="*/ 58244 w 70532"/>
                        <a:gd name="connsiteY19" fmla="*/ 54181 h 113109"/>
                        <a:gd name="connsiteX20" fmla="*/ 46409 w 70532"/>
                        <a:gd name="connsiteY20" fmla="*/ 41704 h 113109"/>
                        <a:gd name="connsiteX21" fmla="*/ 18287 w 70532"/>
                        <a:gd name="connsiteY21" fmla="*/ 12867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87" y="12867"/>
                          </a:moveTo>
                          <a:lnTo>
                            <a:pt x="70746" y="12867"/>
                          </a:lnTo>
                          <a:lnTo>
                            <a:pt x="70746" y="222"/>
                          </a:lnTo>
                          <a:lnTo>
                            <a:pt x="213" y="222"/>
                          </a:lnTo>
                          <a:lnTo>
                            <a:pt x="213" y="12867"/>
                          </a:lnTo>
                          <a:cubicBezTo>
                            <a:pt x="5912" y="18772"/>
                            <a:pt x="13683" y="26694"/>
                            <a:pt x="23525" y="36632"/>
                          </a:cubicBezTo>
                          <a:cubicBezTo>
                            <a:pt x="33384" y="46585"/>
                            <a:pt x="39575" y="53007"/>
                            <a:pt x="42099" y="55896"/>
                          </a:cubicBezTo>
                          <a:cubicBezTo>
                            <a:pt x="46909" y="61294"/>
                            <a:pt x="50267" y="65866"/>
                            <a:pt x="52172" y="69612"/>
                          </a:cubicBezTo>
                          <a:cubicBezTo>
                            <a:pt x="54093" y="73359"/>
                            <a:pt x="55053" y="77041"/>
                            <a:pt x="55053" y="80661"/>
                          </a:cubicBezTo>
                          <a:cubicBezTo>
                            <a:pt x="55053" y="86566"/>
                            <a:pt x="52981" y="91377"/>
                            <a:pt x="48838" y="95091"/>
                          </a:cubicBezTo>
                          <a:cubicBezTo>
                            <a:pt x="44695" y="98822"/>
                            <a:pt x="39297" y="100687"/>
                            <a:pt x="32646" y="100687"/>
                          </a:cubicBezTo>
                          <a:cubicBezTo>
                            <a:pt x="27931" y="100687"/>
                            <a:pt x="22954" y="99870"/>
                            <a:pt x="17715" y="98235"/>
                          </a:cubicBezTo>
                          <a:cubicBezTo>
                            <a:pt x="12492" y="96600"/>
                            <a:pt x="6904" y="94115"/>
                            <a:pt x="951" y="90781"/>
                          </a:cubicBezTo>
                          <a:lnTo>
                            <a:pt x="951" y="105974"/>
                          </a:lnTo>
                          <a:cubicBezTo>
                            <a:pt x="6999" y="108403"/>
                            <a:pt x="12651" y="110236"/>
                            <a:pt x="17906" y="111474"/>
                          </a:cubicBezTo>
                          <a:cubicBezTo>
                            <a:pt x="23176" y="112713"/>
                            <a:pt x="27994" y="113332"/>
                            <a:pt x="32360" y="113332"/>
                          </a:cubicBezTo>
                          <a:cubicBezTo>
                            <a:pt x="43869" y="113332"/>
                            <a:pt x="53045" y="110450"/>
                            <a:pt x="59887" y="104688"/>
                          </a:cubicBezTo>
                          <a:cubicBezTo>
                            <a:pt x="66729" y="98941"/>
                            <a:pt x="70150" y="91258"/>
                            <a:pt x="70150" y="81637"/>
                          </a:cubicBezTo>
                          <a:cubicBezTo>
                            <a:pt x="70150" y="77065"/>
                            <a:pt x="69293" y="72731"/>
                            <a:pt x="67578" y="68636"/>
                          </a:cubicBezTo>
                          <a:cubicBezTo>
                            <a:pt x="65880" y="64556"/>
                            <a:pt x="62768" y="59738"/>
                            <a:pt x="58244" y="54181"/>
                          </a:cubicBezTo>
                          <a:cubicBezTo>
                            <a:pt x="57006" y="52737"/>
                            <a:pt x="53061" y="48578"/>
                            <a:pt x="46409" y="41704"/>
                          </a:cubicBezTo>
                          <a:cubicBezTo>
                            <a:pt x="39773" y="34830"/>
                            <a:pt x="30399" y="25218"/>
                            <a:pt x="18287" y="12867"/>
                          </a:cubicBezTo>
                          <a:close/>
                        </a:path>
                      </a:pathLst>
                    </a:custGeom>
                    <a:solidFill>
                      <a:srgbClr val="000000"/>
                    </a:solidFill>
                    <a:ln w="1524" cap="flat">
                      <a:noFill/>
                      <a:prstDash val="solid"/>
                      <a:round/>
                    </a:ln>
                  </p:spPr>
                  <p:txBody>
                    <a:bodyPr rtlCol="0" anchor="ctr"/>
                    <a:lstStyle/>
                    <a:p>
                      <a:endParaRPr lang="en-US"/>
                    </a:p>
                  </p:txBody>
                </p:sp>
                <p:sp>
                  <p:nvSpPr>
                    <p:cNvPr id="395" name="Freeform: Shape 394">
                      <a:extLst>
                        <a:ext uri="{FF2B5EF4-FFF2-40B4-BE49-F238E27FC236}">
                          <a16:creationId xmlns:a16="http://schemas.microsoft.com/office/drawing/2014/main" id="{BE2566AD-00E6-44EC-B671-E661886F74D2}"/>
                        </a:ext>
                      </a:extLst>
                    </p:cNvPr>
                    <p:cNvSpPr/>
                    <p:nvPr/>
                  </p:nvSpPr>
                  <p:spPr>
                    <a:xfrm rot="-5400000" flipV="1">
                      <a:off x="8558131" y="5697254"/>
                      <a:ext cx="80962" cy="111109"/>
                    </a:xfrm>
                    <a:custGeom>
                      <a:avLst/>
                      <a:gdLst>
                        <a:gd name="connsiteX0" fmla="*/ 50361 w 80962"/>
                        <a:gd name="connsiteY0" fmla="*/ 98230 h 111109"/>
                        <a:gd name="connsiteX1" fmla="*/ 12404 w 80962"/>
                        <a:gd name="connsiteY1" fmla="*/ 38913 h 111109"/>
                        <a:gd name="connsiteX2" fmla="*/ 50361 w 80962"/>
                        <a:gd name="connsiteY2" fmla="*/ 38913 h 111109"/>
                        <a:gd name="connsiteX3" fmla="*/ 46408 w 80962"/>
                        <a:gd name="connsiteY3" fmla="*/ 111327 h 111109"/>
                        <a:gd name="connsiteX4" fmla="*/ 65315 w 80962"/>
                        <a:gd name="connsiteY4" fmla="*/ 111327 h 111109"/>
                        <a:gd name="connsiteX5" fmla="*/ 65315 w 80962"/>
                        <a:gd name="connsiteY5" fmla="*/ 38913 h 111109"/>
                        <a:gd name="connsiteX6" fmla="*/ 81174 w 80962"/>
                        <a:gd name="connsiteY6" fmla="*/ 38913 h 111109"/>
                        <a:gd name="connsiteX7" fmla="*/ 81174 w 80962"/>
                        <a:gd name="connsiteY7" fmla="*/ 26412 h 111109"/>
                        <a:gd name="connsiteX8" fmla="*/ 65315 w 80962"/>
                        <a:gd name="connsiteY8" fmla="*/ 26412 h 111109"/>
                        <a:gd name="connsiteX9" fmla="*/ 65315 w 80962"/>
                        <a:gd name="connsiteY9" fmla="*/ 218 h 111109"/>
                        <a:gd name="connsiteX10" fmla="*/ 50361 w 80962"/>
                        <a:gd name="connsiteY10" fmla="*/ 218 h 111109"/>
                        <a:gd name="connsiteX11" fmla="*/ 50361 w 80962"/>
                        <a:gd name="connsiteY11" fmla="*/ 26412 h 111109"/>
                        <a:gd name="connsiteX12" fmla="*/ 212 w 80962"/>
                        <a:gd name="connsiteY12" fmla="*/ 26412 h 111109"/>
                        <a:gd name="connsiteX13" fmla="*/ 212 w 80962"/>
                        <a:gd name="connsiteY13" fmla="*/ 4091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361" y="98230"/>
                          </a:moveTo>
                          <a:lnTo>
                            <a:pt x="12404" y="38913"/>
                          </a:lnTo>
                          <a:lnTo>
                            <a:pt x="50361" y="38913"/>
                          </a:lnTo>
                          <a:close/>
                          <a:moveTo>
                            <a:pt x="46408" y="111327"/>
                          </a:moveTo>
                          <a:lnTo>
                            <a:pt x="65315" y="111327"/>
                          </a:lnTo>
                          <a:lnTo>
                            <a:pt x="65315" y="38913"/>
                          </a:lnTo>
                          <a:lnTo>
                            <a:pt x="81174" y="38913"/>
                          </a:lnTo>
                          <a:lnTo>
                            <a:pt x="81174" y="26412"/>
                          </a:lnTo>
                          <a:lnTo>
                            <a:pt x="65315" y="26412"/>
                          </a:lnTo>
                          <a:lnTo>
                            <a:pt x="65315" y="218"/>
                          </a:lnTo>
                          <a:lnTo>
                            <a:pt x="50361" y="218"/>
                          </a:lnTo>
                          <a:lnTo>
                            <a:pt x="50361" y="26412"/>
                          </a:lnTo>
                          <a:lnTo>
                            <a:pt x="212" y="26412"/>
                          </a:lnTo>
                          <a:lnTo>
                            <a:pt x="212" y="40913"/>
                          </a:lnTo>
                          <a:close/>
                        </a:path>
                      </a:pathLst>
                    </a:custGeom>
                    <a:solidFill>
                      <a:srgbClr val="000000"/>
                    </a:solidFill>
                    <a:ln w="1524" cap="flat">
                      <a:noFill/>
                      <a:prstDash val="solid"/>
                      <a:round/>
                    </a:ln>
                  </p:spPr>
                  <p:txBody>
                    <a:bodyPr rtlCol="0" anchor="ctr"/>
                    <a:lstStyle/>
                    <a:p>
                      <a:endParaRPr lang="en-US"/>
                    </a:p>
                  </p:txBody>
                </p:sp>
              </p:grpSp>
            </p:grpSp>
            <p:grpSp>
              <p:nvGrpSpPr>
                <p:cNvPr id="396" name="Graphic 75">
                  <a:extLst>
                    <a:ext uri="{FF2B5EF4-FFF2-40B4-BE49-F238E27FC236}">
                      <a16:creationId xmlns:a16="http://schemas.microsoft.com/office/drawing/2014/main" id="{0639942C-1A22-4BC0-97E3-1FB524BF6068}"/>
                    </a:ext>
                  </a:extLst>
                </p:cNvPr>
                <p:cNvGrpSpPr/>
                <p:nvPr/>
              </p:nvGrpSpPr>
              <p:grpSpPr>
                <a:xfrm>
                  <a:off x="8683361" y="5570426"/>
                  <a:ext cx="115276" cy="316110"/>
                  <a:chOff x="8683361" y="5570426"/>
                  <a:chExt cx="115276" cy="316110"/>
                </a:xfrm>
                <a:solidFill>
                  <a:srgbClr val="000000"/>
                </a:solidFill>
              </p:grpSpPr>
              <p:sp>
                <p:nvSpPr>
                  <p:cNvPr id="397" name="Freeform: Shape 396">
                    <a:extLst>
                      <a:ext uri="{FF2B5EF4-FFF2-40B4-BE49-F238E27FC236}">
                        <a16:creationId xmlns:a16="http://schemas.microsoft.com/office/drawing/2014/main" id="{81A93F59-3DF8-453E-ACF3-A6A82A2A06E3}"/>
                      </a:ext>
                    </a:extLst>
                  </p:cNvPr>
                  <p:cNvSpPr/>
                  <p:nvPr/>
                </p:nvSpPr>
                <p:spPr>
                  <a:xfrm>
                    <a:off x="8754427" y="5570426"/>
                    <a:ext cx="19050" cy="66675"/>
                  </a:xfrm>
                  <a:custGeom>
                    <a:avLst/>
                    <a:gdLst>
                      <a:gd name="connsiteX0" fmla="*/ 252 w 19050"/>
                      <a:gd name="connsiteY0" fmla="*/ 245 h 66675"/>
                      <a:gd name="connsiteX1" fmla="*/ 252 w 19050"/>
                      <a:gd name="connsiteY1" fmla="*/ 66920 h 66675"/>
                    </a:gdLst>
                    <a:ahLst/>
                    <a:cxnLst>
                      <a:cxn ang="0">
                        <a:pos x="connsiteX0" y="connsiteY0"/>
                      </a:cxn>
                      <a:cxn ang="0">
                        <a:pos x="connsiteX1" y="connsiteY1"/>
                      </a:cxn>
                    </a:cxnLst>
                    <a:rect l="l" t="t" r="r" b="b"/>
                    <a:pathLst>
                      <a:path w="19050" h="66675">
                        <a:moveTo>
                          <a:pt x="252" y="245"/>
                        </a:moveTo>
                        <a:lnTo>
                          <a:pt x="252"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98" name="Graphic 75">
                    <a:extLst>
                      <a:ext uri="{FF2B5EF4-FFF2-40B4-BE49-F238E27FC236}">
                        <a16:creationId xmlns:a16="http://schemas.microsoft.com/office/drawing/2014/main" id="{0639942C-1A22-4BC0-97E3-1FB524BF6068}"/>
                      </a:ext>
                    </a:extLst>
                  </p:cNvPr>
                  <p:cNvGrpSpPr/>
                  <p:nvPr/>
                </p:nvGrpSpPr>
                <p:grpSpPr>
                  <a:xfrm>
                    <a:off x="8683361" y="5717090"/>
                    <a:ext cx="115276" cy="169446"/>
                    <a:chOff x="8683361" y="5717090"/>
                    <a:chExt cx="115276" cy="169446"/>
                  </a:xfrm>
                  <a:solidFill>
                    <a:srgbClr val="000000"/>
                  </a:solidFill>
                </p:grpSpPr>
                <p:sp>
                  <p:nvSpPr>
                    <p:cNvPr id="399" name="Freeform: Shape 398">
                      <a:extLst>
                        <a:ext uri="{FF2B5EF4-FFF2-40B4-BE49-F238E27FC236}">
                          <a16:creationId xmlns:a16="http://schemas.microsoft.com/office/drawing/2014/main" id="{50306A9C-F68A-43CC-BAD6-68573BAE3DF7}"/>
                        </a:ext>
                      </a:extLst>
                    </p:cNvPr>
                    <p:cNvSpPr/>
                    <p:nvPr/>
                  </p:nvSpPr>
                  <p:spPr>
                    <a:xfrm rot="-5400000" flipV="1">
                      <a:off x="8704649" y="5794715"/>
                      <a:ext cx="70532" cy="113109"/>
                    </a:xfrm>
                    <a:custGeom>
                      <a:avLst/>
                      <a:gdLst>
                        <a:gd name="connsiteX0" fmla="*/ 18294 w 70532"/>
                        <a:gd name="connsiteY0" fmla="*/ 12867 h 113109"/>
                        <a:gd name="connsiteX1" fmla="*/ 70753 w 70532"/>
                        <a:gd name="connsiteY1" fmla="*/ 12867 h 113109"/>
                        <a:gd name="connsiteX2" fmla="*/ 70753 w 70532"/>
                        <a:gd name="connsiteY2" fmla="*/ 222 h 113109"/>
                        <a:gd name="connsiteX3" fmla="*/ 220 w 70532"/>
                        <a:gd name="connsiteY3" fmla="*/ 222 h 113109"/>
                        <a:gd name="connsiteX4" fmla="*/ 220 w 70532"/>
                        <a:gd name="connsiteY4" fmla="*/ 12867 h 113109"/>
                        <a:gd name="connsiteX5" fmla="*/ 23533 w 70532"/>
                        <a:gd name="connsiteY5" fmla="*/ 36632 h 113109"/>
                        <a:gd name="connsiteX6" fmla="*/ 42107 w 70532"/>
                        <a:gd name="connsiteY6" fmla="*/ 55896 h 113109"/>
                        <a:gd name="connsiteX7" fmla="*/ 52179 w 70532"/>
                        <a:gd name="connsiteY7" fmla="*/ 69612 h 113109"/>
                        <a:gd name="connsiteX8" fmla="*/ 55061 w 70532"/>
                        <a:gd name="connsiteY8" fmla="*/ 80661 h 113109"/>
                        <a:gd name="connsiteX9" fmla="*/ 48845 w 70532"/>
                        <a:gd name="connsiteY9" fmla="*/ 95091 h 113109"/>
                        <a:gd name="connsiteX10" fmla="*/ 32653 w 70532"/>
                        <a:gd name="connsiteY10" fmla="*/ 100687 h 113109"/>
                        <a:gd name="connsiteX11" fmla="*/ 17723 w 70532"/>
                        <a:gd name="connsiteY11" fmla="*/ 98235 h 113109"/>
                        <a:gd name="connsiteX12" fmla="*/ 959 w 70532"/>
                        <a:gd name="connsiteY12" fmla="*/ 90781 h 113109"/>
                        <a:gd name="connsiteX13" fmla="*/ 959 w 70532"/>
                        <a:gd name="connsiteY13" fmla="*/ 105974 h 113109"/>
                        <a:gd name="connsiteX14" fmla="*/ 17913 w 70532"/>
                        <a:gd name="connsiteY14" fmla="*/ 111474 h 113109"/>
                        <a:gd name="connsiteX15" fmla="*/ 32367 w 70532"/>
                        <a:gd name="connsiteY15" fmla="*/ 113332 h 113109"/>
                        <a:gd name="connsiteX16" fmla="*/ 59894 w 70532"/>
                        <a:gd name="connsiteY16" fmla="*/ 104688 h 113109"/>
                        <a:gd name="connsiteX17" fmla="*/ 70158 w 70532"/>
                        <a:gd name="connsiteY17" fmla="*/ 81637 h 113109"/>
                        <a:gd name="connsiteX18" fmla="*/ 67586 w 70532"/>
                        <a:gd name="connsiteY18" fmla="*/ 68636 h 113109"/>
                        <a:gd name="connsiteX19" fmla="*/ 58251 w 70532"/>
                        <a:gd name="connsiteY19" fmla="*/ 54181 h 113109"/>
                        <a:gd name="connsiteX20" fmla="*/ 46417 w 70532"/>
                        <a:gd name="connsiteY20" fmla="*/ 41704 h 113109"/>
                        <a:gd name="connsiteX21" fmla="*/ 18294 w 70532"/>
                        <a:gd name="connsiteY21" fmla="*/ 12867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294" y="12867"/>
                          </a:moveTo>
                          <a:lnTo>
                            <a:pt x="70753" y="12867"/>
                          </a:lnTo>
                          <a:lnTo>
                            <a:pt x="70753" y="222"/>
                          </a:lnTo>
                          <a:lnTo>
                            <a:pt x="220" y="222"/>
                          </a:lnTo>
                          <a:lnTo>
                            <a:pt x="220" y="12867"/>
                          </a:lnTo>
                          <a:cubicBezTo>
                            <a:pt x="5919" y="18772"/>
                            <a:pt x="13690" y="26694"/>
                            <a:pt x="23533" y="36632"/>
                          </a:cubicBezTo>
                          <a:cubicBezTo>
                            <a:pt x="33391" y="46585"/>
                            <a:pt x="39582" y="53007"/>
                            <a:pt x="42107" y="55896"/>
                          </a:cubicBezTo>
                          <a:cubicBezTo>
                            <a:pt x="46917" y="61294"/>
                            <a:pt x="50274" y="65866"/>
                            <a:pt x="52179" y="69612"/>
                          </a:cubicBezTo>
                          <a:cubicBezTo>
                            <a:pt x="54100" y="73359"/>
                            <a:pt x="55061" y="77041"/>
                            <a:pt x="55061" y="80661"/>
                          </a:cubicBezTo>
                          <a:cubicBezTo>
                            <a:pt x="55061" y="86566"/>
                            <a:pt x="52989" y="91377"/>
                            <a:pt x="48845" y="95091"/>
                          </a:cubicBezTo>
                          <a:cubicBezTo>
                            <a:pt x="44702" y="98822"/>
                            <a:pt x="39305" y="100687"/>
                            <a:pt x="32653" y="100687"/>
                          </a:cubicBezTo>
                          <a:cubicBezTo>
                            <a:pt x="27938" y="100687"/>
                            <a:pt x="22961" y="99870"/>
                            <a:pt x="17723" y="98235"/>
                          </a:cubicBezTo>
                          <a:cubicBezTo>
                            <a:pt x="12500" y="96600"/>
                            <a:pt x="6912" y="94115"/>
                            <a:pt x="959" y="90781"/>
                          </a:cubicBezTo>
                          <a:lnTo>
                            <a:pt x="959" y="105974"/>
                          </a:lnTo>
                          <a:cubicBezTo>
                            <a:pt x="7007" y="108403"/>
                            <a:pt x="12658" y="110236"/>
                            <a:pt x="17913" y="111474"/>
                          </a:cubicBezTo>
                          <a:cubicBezTo>
                            <a:pt x="23183" y="112713"/>
                            <a:pt x="28002" y="113332"/>
                            <a:pt x="32367" y="113332"/>
                          </a:cubicBezTo>
                          <a:cubicBezTo>
                            <a:pt x="43877" y="113332"/>
                            <a:pt x="53052" y="110450"/>
                            <a:pt x="59894" y="104688"/>
                          </a:cubicBezTo>
                          <a:cubicBezTo>
                            <a:pt x="66737" y="98941"/>
                            <a:pt x="70158" y="91258"/>
                            <a:pt x="70158" y="81637"/>
                          </a:cubicBezTo>
                          <a:cubicBezTo>
                            <a:pt x="70158" y="77065"/>
                            <a:pt x="69300" y="72731"/>
                            <a:pt x="67586" y="68636"/>
                          </a:cubicBezTo>
                          <a:cubicBezTo>
                            <a:pt x="65887" y="64556"/>
                            <a:pt x="62776" y="59738"/>
                            <a:pt x="58251" y="54181"/>
                          </a:cubicBezTo>
                          <a:cubicBezTo>
                            <a:pt x="57013" y="52737"/>
                            <a:pt x="53068" y="48578"/>
                            <a:pt x="46417" y="41704"/>
                          </a:cubicBezTo>
                          <a:cubicBezTo>
                            <a:pt x="39781" y="34830"/>
                            <a:pt x="30407" y="25218"/>
                            <a:pt x="18294" y="12867"/>
                          </a:cubicBezTo>
                          <a:close/>
                        </a:path>
                      </a:pathLst>
                    </a:custGeom>
                    <a:solidFill>
                      <a:srgbClr val="000000"/>
                    </a:solidFill>
                    <a:ln w="1524" cap="flat">
                      <a:noFill/>
                      <a:prstDash val="solid"/>
                      <a:round/>
                    </a:ln>
                  </p:spPr>
                  <p:txBody>
                    <a:bodyPr rtlCol="0" anchor="ctr"/>
                    <a:lstStyle/>
                    <a:p>
                      <a:endParaRPr lang="en-US"/>
                    </a:p>
                  </p:txBody>
                </p:sp>
                <p:sp>
                  <p:nvSpPr>
                    <p:cNvPr id="400" name="Freeform: Shape 399">
                      <a:extLst>
                        <a:ext uri="{FF2B5EF4-FFF2-40B4-BE49-F238E27FC236}">
                          <a16:creationId xmlns:a16="http://schemas.microsoft.com/office/drawing/2014/main" id="{F1758E12-2F95-4E60-B917-B0EAE1125121}"/>
                        </a:ext>
                      </a:extLst>
                    </p:cNvPr>
                    <p:cNvSpPr/>
                    <p:nvPr/>
                  </p:nvSpPr>
                  <p:spPr>
                    <a:xfrm rot="-5400000" flipV="1">
                      <a:off x="8706054" y="5696397"/>
                      <a:ext cx="71889" cy="113275"/>
                    </a:xfrm>
                    <a:custGeom>
                      <a:avLst/>
                      <a:gdLst>
                        <a:gd name="connsiteX0" fmla="*/ 4911 w 71889"/>
                        <a:gd name="connsiteY0" fmla="*/ 113495 h 113275"/>
                        <a:gd name="connsiteX1" fmla="*/ 63918 w 71889"/>
                        <a:gd name="connsiteY1" fmla="*/ 113495 h 113275"/>
                        <a:gd name="connsiteX2" fmla="*/ 63918 w 71889"/>
                        <a:gd name="connsiteY2" fmla="*/ 100827 h 113275"/>
                        <a:gd name="connsiteX3" fmla="*/ 18674 w 71889"/>
                        <a:gd name="connsiteY3" fmla="*/ 100827 h 113275"/>
                        <a:gd name="connsiteX4" fmla="*/ 18674 w 71889"/>
                        <a:gd name="connsiteY4" fmla="*/ 73609 h 113275"/>
                        <a:gd name="connsiteX5" fmla="*/ 25199 w 71889"/>
                        <a:gd name="connsiteY5" fmla="*/ 75276 h 113275"/>
                        <a:gd name="connsiteX6" fmla="*/ 31771 w 71889"/>
                        <a:gd name="connsiteY6" fmla="*/ 75823 h 113275"/>
                        <a:gd name="connsiteX7" fmla="*/ 61227 w 71889"/>
                        <a:gd name="connsiteY7" fmla="*/ 65632 h 113275"/>
                        <a:gd name="connsiteX8" fmla="*/ 72109 w 71889"/>
                        <a:gd name="connsiteY8" fmla="*/ 38033 h 113275"/>
                        <a:gd name="connsiteX9" fmla="*/ 60941 w 71889"/>
                        <a:gd name="connsiteY9" fmla="*/ 10148 h 113275"/>
                        <a:gd name="connsiteX10" fmla="*/ 29461 w 71889"/>
                        <a:gd name="connsiteY10" fmla="*/ 219 h 113275"/>
                        <a:gd name="connsiteX11" fmla="*/ 15198 w 71889"/>
                        <a:gd name="connsiteY11" fmla="*/ 1409 h 113275"/>
                        <a:gd name="connsiteX12" fmla="*/ 220 w 71889"/>
                        <a:gd name="connsiteY12" fmla="*/ 4981 h 113275"/>
                        <a:gd name="connsiteX13" fmla="*/ 220 w 71889"/>
                        <a:gd name="connsiteY13" fmla="*/ 20102 h 113275"/>
                        <a:gd name="connsiteX14" fmla="*/ 14055 w 71889"/>
                        <a:gd name="connsiteY14" fmla="*/ 14673 h 113275"/>
                        <a:gd name="connsiteX15" fmla="*/ 29152 w 71889"/>
                        <a:gd name="connsiteY15" fmla="*/ 12887 h 113275"/>
                        <a:gd name="connsiteX16" fmla="*/ 49535 w 71889"/>
                        <a:gd name="connsiteY16" fmla="*/ 19650 h 113275"/>
                        <a:gd name="connsiteX17" fmla="*/ 57060 w 71889"/>
                        <a:gd name="connsiteY17" fmla="*/ 38033 h 113275"/>
                        <a:gd name="connsiteX18" fmla="*/ 49535 w 71889"/>
                        <a:gd name="connsiteY18" fmla="*/ 56392 h 113275"/>
                        <a:gd name="connsiteX19" fmla="*/ 29152 w 71889"/>
                        <a:gd name="connsiteY19" fmla="*/ 63179 h 113275"/>
                        <a:gd name="connsiteX20" fmla="*/ 17126 w 71889"/>
                        <a:gd name="connsiteY20" fmla="*/ 61845 h 113275"/>
                        <a:gd name="connsiteX21" fmla="*/ 4911 w 71889"/>
                        <a:gd name="connsiteY21" fmla="*/ 57678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911" y="113495"/>
                          </a:moveTo>
                          <a:lnTo>
                            <a:pt x="63918" y="113495"/>
                          </a:lnTo>
                          <a:lnTo>
                            <a:pt x="63918" y="100827"/>
                          </a:lnTo>
                          <a:lnTo>
                            <a:pt x="18674" y="100827"/>
                          </a:lnTo>
                          <a:lnTo>
                            <a:pt x="18674" y="73609"/>
                          </a:lnTo>
                          <a:cubicBezTo>
                            <a:pt x="20849" y="74355"/>
                            <a:pt x="23024" y="74910"/>
                            <a:pt x="25199" y="75276"/>
                          </a:cubicBezTo>
                          <a:cubicBezTo>
                            <a:pt x="27390" y="75641"/>
                            <a:pt x="29580" y="75823"/>
                            <a:pt x="31771" y="75823"/>
                          </a:cubicBezTo>
                          <a:cubicBezTo>
                            <a:pt x="44170" y="75823"/>
                            <a:pt x="53988" y="72426"/>
                            <a:pt x="61227" y="65632"/>
                          </a:cubicBezTo>
                          <a:cubicBezTo>
                            <a:pt x="68482" y="58837"/>
                            <a:pt x="72109" y="49638"/>
                            <a:pt x="72109" y="38033"/>
                          </a:cubicBezTo>
                          <a:cubicBezTo>
                            <a:pt x="72109" y="26079"/>
                            <a:pt x="68387" y="16784"/>
                            <a:pt x="60941" y="10148"/>
                          </a:cubicBezTo>
                          <a:cubicBezTo>
                            <a:pt x="53496" y="3529"/>
                            <a:pt x="43003" y="219"/>
                            <a:pt x="29461" y="219"/>
                          </a:cubicBezTo>
                          <a:cubicBezTo>
                            <a:pt x="24794" y="219"/>
                            <a:pt x="20040" y="616"/>
                            <a:pt x="15198" y="1409"/>
                          </a:cubicBezTo>
                          <a:cubicBezTo>
                            <a:pt x="10372" y="2203"/>
                            <a:pt x="5379" y="3394"/>
                            <a:pt x="220" y="4981"/>
                          </a:cubicBezTo>
                          <a:lnTo>
                            <a:pt x="220" y="20102"/>
                          </a:lnTo>
                          <a:cubicBezTo>
                            <a:pt x="4680" y="17673"/>
                            <a:pt x="9292" y="15863"/>
                            <a:pt x="14055" y="14673"/>
                          </a:cubicBezTo>
                          <a:cubicBezTo>
                            <a:pt x="18817" y="13482"/>
                            <a:pt x="23850" y="12887"/>
                            <a:pt x="29152" y="12887"/>
                          </a:cubicBezTo>
                          <a:cubicBezTo>
                            <a:pt x="37740" y="12887"/>
                            <a:pt x="44535" y="15141"/>
                            <a:pt x="49535" y="19650"/>
                          </a:cubicBezTo>
                          <a:cubicBezTo>
                            <a:pt x="54552" y="24158"/>
                            <a:pt x="57060" y="30286"/>
                            <a:pt x="57060" y="38033"/>
                          </a:cubicBezTo>
                          <a:cubicBezTo>
                            <a:pt x="57060" y="45764"/>
                            <a:pt x="54552" y="51884"/>
                            <a:pt x="49535" y="56392"/>
                          </a:cubicBezTo>
                          <a:cubicBezTo>
                            <a:pt x="44535" y="60917"/>
                            <a:pt x="37740" y="63179"/>
                            <a:pt x="29152" y="63179"/>
                          </a:cubicBezTo>
                          <a:cubicBezTo>
                            <a:pt x="25135" y="63179"/>
                            <a:pt x="21127" y="62734"/>
                            <a:pt x="17126" y="61845"/>
                          </a:cubicBezTo>
                          <a:cubicBezTo>
                            <a:pt x="13142" y="60956"/>
                            <a:pt x="9070" y="59567"/>
                            <a:pt x="4911" y="57678"/>
                          </a:cubicBezTo>
                          <a:close/>
                        </a:path>
                      </a:pathLst>
                    </a:custGeom>
                    <a:solidFill>
                      <a:srgbClr val="000000"/>
                    </a:solidFill>
                    <a:ln w="1524" cap="flat">
                      <a:noFill/>
                      <a:prstDash val="solid"/>
                      <a:round/>
                    </a:ln>
                  </p:spPr>
                  <p:txBody>
                    <a:bodyPr rtlCol="0" anchor="ctr"/>
                    <a:lstStyle/>
                    <a:p>
                      <a:endParaRPr lang="en-US"/>
                    </a:p>
                  </p:txBody>
                </p:sp>
              </p:grpSp>
            </p:grpSp>
            <p:grpSp>
              <p:nvGrpSpPr>
                <p:cNvPr id="401" name="Graphic 75">
                  <a:extLst>
                    <a:ext uri="{FF2B5EF4-FFF2-40B4-BE49-F238E27FC236}">
                      <a16:creationId xmlns:a16="http://schemas.microsoft.com/office/drawing/2014/main" id="{0639942C-1A22-4BC0-97E3-1FB524BF6068}"/>
                    </a:ext>
                  </a:extLst>
                </p:cNvPr>
                <p:cNvGrpSpPr/>
                <p:nvPr/>
              </p:nvGrpSpPr>
              <p:grpSpPr>
                <a:xfrm>
                  <a:off x="8825683" y="5570426"/>
                  <a:ext cx="115276" cy="316110"/>
                  <a:chOff x="8825683" y="5570426"/>
                  <a:chExt cx="115276" cy="316110"/>
                </a:xfrm>
                <a:solidFill>
                  <a:srgbClr val="000000"/>
                </a:solidFill>
              </p:grpSpPr>
              <p:sp>
                <p:nvSpPr>
                  <p:cNvPr id="402" name="Freeform: Shape 401">
                    <a:extLst>
                      <a:ext uri="{FF2B5EF4-FFF2-40B4-BE49-F238E27FC236}">
                        <a16:creationId xmlns:a16="http://schemas.microsoft.com/office/drawing/2014/main" id="{94697AA5-5554-455B-9E0D-1B8A0B34682D}"/>
                      </a:ext>
                    </a:extLst>
                  </p:cNvPr>
                  <p:cNvSpPr/>
                  <p:nvPr/>
                </p:nvSpPr>
                <p:spPr>
                  <a:xfrm>
                    <a:off x="8896731" y="5570426"/>
                    <a:ext cx="19050" cy="66675"/>
                  </a:xfrm>
                  <a:custGeom>
                    <a:avLst/>
                    <a:gdLst>
                      <a:gd name="connsiteX0" fmla="*/ 259 w 19050"/>
                      <a:gd name="connsiteY0" fmla="*/ 245 h 66675"/>
                      <a:gd name="connsiteX1" fmla="*/ 259 w 19050"/>
                      <a:gd name="connsiteY1" fmla="*/ 66920 h 66675"/>
                    </a:gdLst>
                    <a:ahLst/>
                    <a:cxnLst>
                      <a:cxn ang="0">
                        <a:pos x="connsiteX0" y="connsiteY0"/>
                      </a:cxn>
                      <a:cxn ang="0">
                        <a:pos x="connsiteX1" y="connsiteY1"/>
                      </a:cxn>
                    </a:cxnLst>
                    <a:rect l="l" t="t" r="r" b="b"/>
                    <a:pathLst>
                      <a:path w="19050" h="66675">
                        <a:moveTo>
                          <a:pt x="259" y="245"/>
                        </a:moveTo>
                        <a:lnTo>
                          <a:pt x="259"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03" name="Graphic 75">
                    <a:extLst>
                      <a:ext uri="{FF2B5EF4-FFF2-40B4-BE49-F238E27FC236}">
                        <a16:creationId xmlns:a16="http://schemas.microsoft.com/office/drawing/2014/main" id="{0639942C-1A22-4BC0-97E3-1FB524BF6068}"/>
                      </a:ext>
                    </a:extLst>
                  </p:cNvPr>
                  <p:cNvGrpSpPr/>
                  <p:nvPr/>
                </p:nvGrpSpPr>
                <p:grpSpPr>
                  <a:xfrm>
                    <a:off x="8825683" y="5713375"/>
                    <a:ext cx="115276" cy="173161"/>
                    <a:chOff x="8825683" y="5713375"/>
                    <a:chExt cx="115276" cy="173161"/>
                  </a:xfrm>
                  <a:solidFill>
                    <a:srgbClr val="000000"/>
                  </a:solidFill>
                </p:grpSpPr>
                <p:sp>
                  <p:nvSpPr>
                    <p:cNvPr id="404" name="Freeform: Shape 403">
                      <a:extLst>
                        <a:ext uri="{FF2B5EF4-FFF2-40B4-BE49-F238E27FC236}">
                          <a16:creationId xmlns:a16="http://schemas.microsoft.com/office/drawing/2014/main" id="{BFB56065-BA22-4FA0-B4B5-F9C096CD648D}"/>
                        </a:ext>
                      </a:extLst>
                    </p:cNvPr>
                    <p:cNvSpPr/>
                    <p:nvPr/>
                  </p:nvSpPr>
                  <p:spPr>
                    <a:xfrm rot="-5400000" flipV="1">
                      <a:off x="8846972" y="5794715"/>
                      <a:ext cx="70532" cy="113109"/>
                    </a:xfrm>
                    <a:custGeom>
                      <a:avLst/>
                      <a:gdLst>
                        <a:gd name="connsiteX0" fmla="*/ 18301 w 70532"/>
                        <a:gd name="connsiteY0" fmla="*/ 12867 h 113109"/>
                        <a:gd name="connsiteX1" fmla="*/ 70760 w 70532"/>
                        <a:gd name="connsiteY1" fmla="*/ 12867 h 113109"/>
                        <a:gd name="connsiteX2" fmla="*/ 70760 w 70532"/>
                        <a:gd name="connsiteY2" fmla="*/ 222 h 113109"/>
                        <a:gd name="connsiteX3" fmla="*/ 228 w 70532"/>
                        <a:gd name="connsiteY3" fmla="*/ 222 h 113109"/>
                        <a:gd name="connsiteX4" fmla="*/ 228 w 70532"/>
                        <a:gd name="connsiteY4" fmla="*/ 12867 h 113109"/>
                        <a:gd name="connsiteX5" fmla="*/ 23540 w 70532"/>
                        <a:gd name="connsiteY5" fmla="*/ 36632 h 113109"/>
                        <a:gd name="connsiteX6" fmla="*/ 42114 w 70532"/>
                        <a:gd name="connsiteY6" fmla="*/ 55896 h 113109"/>
                        <a:gd name="connsiteX7" fmla="*/ 52187 w 70532"/>
                        <a:gd name="connsiteY7" fmla="*/ 69612 h 113109"/>
                        <a:gd name="connsiteX8" fmla="*/ 55068 w 70532"/>
                        <a:gd name="connsiteY8" fmla="*/ 80661 h 113109"/>
                        <a:gd name="connsiteX9" fmla="*/ 48853 w 70532"/>
                        <a:gd name="connsiteY9" fmla="*/ 95091 h 113109"/>
                        <a:gd name="connsiteX10" fmla="*/ 32660 w 70532"/>
                        <a:gd name="connsiteY10" fmla="*/ 100687 h 113109"/>
                        <a:gd name="connsiteX11" fmla="*/ 17730 w 70532"/>
                        <a:gd name="connsiteY11" fmla="*/ 98235 h 113109"/>
                        <a:gd name="connsiteX12" fmla="*/ 966 w 70532"/>
                        <a:gd name="connsiteY12" fmla="*/ 90781 h 113109"/>
                        <a:gd name="connsiteX13" fmla="*/ 966 w 70532"/>
                        <a:gd name="connsiteY13" fmla="*/ 105974 h 113109"/>
                        <a:gd name="connsiteX14" fmla="*/ 17920 w 70532"/>
                        <a:gd name="connsiteY14" fmla="*/ 111474 h 113109"/>
                        <a:gd name="connsiteX15" fmla="*/ 32375 w 70532"/>
                        <a:gd name="connsiteY15" fmla="*/ 113332 h 113109"/>
                        <a:gd name="connsiteX16" fmla="*/ 59902 w 70532"/>
                        <a:gd name="connsiteY16" fmla="*/ 104688 h 113109"/>
                        <a:gd name="connsiteX17" fmla="*/ 70165 w 70532"/>
                        <a:gd name="connsiteY17" fmla="*/ 81637 h 113109"/>
                        <a:gd name="connsiteX18" fmla="*/ 67593 w 70532"/>
                        <a:gd name="connsiteY18" fmla="*/ 68636 h 113109"/>
                        <a:gd name="connsiteX19" fmla="*/ 58259 w 70532"/>
                        <a:gd name="connsiteY19" fmla="*/ 54181 h 113109"/>
                        <a:gd name="connsiteX20" fmla="*/ 46424 w 70532"/>
                        <a:gd name="connsiteY20" fmla="*/ 41704 h 113109"/>
                        <a:gd name="connsiteX21" fmla="*/ 18301 w 70532"/>
                        <a:gd name="connsiteY21" fmla="*/ 12867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301" y="12867"/>
                          </a:moveTo>
                          <a:lnTo>
                            <a:pt x="70760" y="12867"/>
                          </a:lnTo>
                          <a:lnTo>
                            <a:pt x="70760" y="222"/>
                          </a:lnTo>
                          <a:lnTo>
                            <a:pt x="228" y="222"/>
                          </a:lnTo>
                          <a:lnTo>
                            <a:pt x="228" y="12867"/>
                          </a:lnTo>
                          <a:cubicBezTo>
                            <a:pt x="5927" y="18772"/>
                            <a:pt x="13698" y="26694"/>
                            <a:pt x="23540" y="36632"/>
                          </a:cubicBezTo>
                          <a:cubicBezTo>
                            <a:pt x="33399" y="46585"/>
                            <a:pt x="39590" y="53007"/>
                            <a:pt x="42114" y="55896"/>
                          </a:cubicBezTo>
                          <a:cubicBezTo>
                            <a:pt x="46924" y="61294"/>
                            <a:pt x="50282" y="65866"/>
                            <a:pt x="52187" y="69612"/>
                          </a:cubicBezTo>
                          <a:cubicBezTo>
                            <a:pt x="54108" y="73359"/>
                            <a:pt x="55068" y="77041"/>
                            <a:pt x="55068" y="80661"/>
                          </a:cubicBezTo>
                          <a:cubicBezTo>
                            <a:pt x="55068" y="86566"/>
                            <a:pt x="52996" y="91377"/>
                            <a:pt x="48853" y="95091"/>
                          </a:cubicBezTo>
                          <a:cubicBezTo>
                            <a:pt x="44710" y="98822"/>
                            <a:pt x="39312" y="100687"/>
                            <a:pt x="32660" y="100687"/>
                          </a:cubicBezTo>
                          <a:cubicBezTo>
                            <a:pt x="27946" y="100687"/>
                            <a:pt x="22969" y="99870"/>
                            <a:pt x="17730" y="98235"/>
                          </a:cubicBezTo>
                          <a:cubicBezTo>
                            <a:pt x="12507" y="96600"/>
                            <a:pt x="6919" y="94115"/>
                            <a:pt x="966" y="90781"/>
                          </a:cubicBezTo>
                          <a:lnTo>
                            <a:pt x="966" y="105974"/>
                          </a:lnTo>
                          <a:cubicBezTo>
                            <a:pt x="7014" y="108403"/>
                            <a:pt x="12666" y="110236"/>
                            <a:pt x="17920" y="111474"/>
                          </a:cubicBezTo>
                          <a:cubicBezTo>
                            <a:pt x="23191" y="112713"/>
                            <a:pt x="28009" y="113332"/>
                            <a:pt x="32375" y="113332"/>
                          </a:cubicBezTo>
                          <a:cubicBezTo>
                            <a:pt x="43884" y="113332"/>
                            <a:pt x="53060" y="110450"/>
                            <a:pt x="59902" y="104688"/>
                          </a:cubicBezTo>
                          <a:cubicBezTo>
                            <a:pt x="66744" y="98941"/>
                            <a:pt x="70165" y="91258"/>
                            <a:pt x="70165" y="81637"/>
                          </a:cubicBezTo>
                          <a:cubicBezTo>
                            <a:pt x="70165" y="77065"/>
                            <a:pt x="69308" y="72731"/>
                            <a:pt x="67593" y="68636"/>
                          </a:cubicBezTo>
                          <a:cubicBezTo>
                            <a:pt x="65895" y="64556"/>
                            <a:pt x="62783" y="59738"/>
                            <a:pt x="58259" y="54181"/>
                          </a:cubicBezTo>
                          <a:cubicBezTo>
                            <a:pt x="57021" y="52737"/>
                            <a:pt x="53076" y="48578"/>
                            <a:pt x="46424" y="41704"/>
                          </a:cubicBezTo>
                          <a:cubicBezTo>
                            <a:pt x="39788" y="34830"/>
                            <a:pt x="30414" y="25218"/>
                            <a:pt x="18301" y="12867"/>
                          </a:cubicBezTo>
                          <a:close/>
                        </a:path>
                      </a:pathLst>
                    </a:custGeom>
                    <a:solidFill>
                      <a:srgbClr val="000000"/>
                    </a:solidFill>
                    <a:ln w="1524" cap="flat">
                      <a:noFill/>
                      <a:prstDash val="solid"/>
                      <a:round/>
                    </a:ln>
                  </p:spPr>
                  <p:txBody>
                    <a:bodyPr rtlCol="0" anchor="ctr"/>
                    <a:lstStyle/>
                    <a:p>
                      <a:endParaRPr lang="en-US"/>
                    </a:p>
                  </p:txBody>
                </p:sp>
                <p:sp>
                  <p:nvSpPr>
                    <p:cNvPr id="405" name="Freeform: Shape 404">
                      <a:extLst>
                        <a:ext uri="{FF2B5EF4-FFF2-40B4-BE49-F238E27FC236}">
                          <a16:creationId xmlns:a16="http://schemas.microsoft.com/office/drawing/2014/main" id="{D70943BE-FFBC-499C-AA13-8F4920649B01}"/>
                        </a:ext>
                      </a:extLst>
                    </p:cNvPr>
                    <p:cNvSpPr/>
                    <p:nvPr/>
                  </p:nvSpPr>
                  <p:spPr>
                    <a:xfrm rot="-5400000" flipV="1">
                      <a:off x="8844960" y="5694099"/>
                      <a:ext cx="76723" cy="115276"/>
                    </a:xfrm>
                    <a:custGeom>
                      <a:avLst/>
                      <a:gdLst>
                        <a:gd name="connsiteX0" fmla="*/ 39898 w 76723"/>
                        <a:gd name="connsiteY0" fmla="*/ 63916 h 115276"/>
                        <a:gd name="connsiteX1" fmla="*/ 23848 w 76723"/>
                        <a:gd name="connsiteY1" fmla="*/ 56987 h 115276"/>
                        <a:gd name="connsiteX2" fmla="*/ 17943 w 76723"/>
                        <a:gd name="connsiteY2" fmla="*/ 38032 h 115276"/>
                        <a:gd name="connsiteX3" fmla="*/ 23848 w 76723"/>
                        <a:gd name="connsiteY3" fmla="*/ 19077 h 115276"/>
                        <a:gd name="connsiteX4" fmla="*/ 39898 w 76723"/>
                        <a:gd name="connsiteY4" fmla="*/ 12124 h 115276"/>
                        <a:gd name="connsiteX5" fmla="*/ 55924 w 76723"/>
                        <a:gd name="connsiteY5" fmla="*/ 19077 h 115276"/>
                        <a:gd name="connsiteX6" fmla="*/ 61829 w 76723"/>
                        <a:gd name="connsiteY6" fmla="*/ 38032 h 115276"/>
                        <a:gd name="connsiteX7" fmla="*/ 55924 w 76723"/>
                        <a:gd name="connsiteY7" fmla="*/ 56987 h 115276"/>
                        <a:gd name="connsiteX8" fmla="*/ 39898 w 76723"/>
                        <a:gd name="connsiteY8" fmla="*/ 63916 h 115276"/>
                        <a:gd name="connsiteX9" fmla="*/ 69735 w 76723"/>
                        <a:gd name="connsiteY9" fmla="*/ 111041 h 115276"/>
                        <a:gd name="connsiteX10" fmla="*/ 69735 w 76723"/>
                        <a:gd name="connsiteY10" fmla="*/ 97349 h 115276"/>
                        <a:gd name="connsiteX11" fmla="*/ 58305 w 76723"/>
                        <a:gd name="connsiteY11" fmla="*/ 101421 h 115276"/>
                        <a:gd name="connsiteX12" fmla="*/ 46875 w 76723"/>
                        <a:gd name="connsiteY12" fmla="*/ 102850 h 115276"/>
                        <a:gd name="connsiteX13" fmla="*/ 24134 w 76723"/>
                        <a:gd name="connsiteY13" fmla="*/ 92801 h 115276"/>
                        <a:gd name="connsiteX14" fmla="*/ 15180 w 76723"/>
                        <a:gd name="connsiteY14" fmla="*/ 62440 h 115276"/>
                        <a:gd name="connsiteX15" fmla="*/ 26182 w 76723"/>
                        <a:gd name="connsiteY15" fmla="*/ 72370 h 115276"/>
                        <a:gd name="connsiteX16" fmla="*/ 40779 w 76723"/>
                        <a:gd name="connsiteY16" fmla="*/ 75823 h 115276"/>
                        <a:gd name="connsiteX17" fmla="*/ 67234 w 76723"/>
                        <a:gd name="connsiteY17" fmla="*/ 65655 h 115276"/>
                        <a:gd name="connsiteX18" fmla="*/ 76950 w 76723"/>
                        <a:gd name="connsiteY18" fmla="*/ 38032 h 115276"/>
                        <a:gd name="connsiteX19" fmla="*/ 66830 w 76723"/>
                        <a:gd name="connsiteY19" fmla="*/ 10553 h 115276"/>
                        <a:gd name="connsiteX20" fmla="*/ 39898 w 76723"/>
                        <a:gd name="connsiteY20" fmla="*/ 218 h 115276"/>
                        <a:gd name="connsiteX21" fmla="*/ 10418 w 76723"/>
                        <a:gd name="connsiteY21" fmla="*/ 14982 h 115276"/>
                        <a:gd name="connsiteX22" fmla="*/ 226 w 76723"/>
                        <a:gd name="connsiteY22" fmla="*/ 57820 h 115276"/>
                        <a:gd name="connsiteX23" fmla="*/ 12728 w 76723"/>
                        <a:gd name="connsiteY23" fmla="*/ 99826 h 115276"/>
                        <a:gd name="connsiteX24" fmla="*/ 46279 w 76723"/>
                        <a:gd name="connsiteY24" fmla="*/ 115494 h 115276"/>
                        <a:gd name="connsiteX25" fmla="*/ 57709 w 76723"/>
                        <a:gd name="connsiteY25" fmla="*/ 114375 h 115276"/>
                        <a:gd name="connsiteX26" fmla="*/ 69735 w 76723"/>
                        <a:gd name="connsiteY26" fmla="*/ 11104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723" h="115276">
                          <a:moveTo>
                            <a:pt x="39898" y="63916"/>
                          </a:moveTo>
                          <a:cubicBezTo>
                            <a:pt x="33151" y="63916"/>
                            <a:pt x="27801" y="61607"/>
                            <a:pt x="23848" y="56987"/>
                          </a:cubicBezTo>
                          <a:cubicBezTo>
                            <a:pt x="19911" y="52383"/>
                            <a:pt x="17943" y="46065"/>
                            <a:pt x="17943" y="38032"/>
                          </a:cubicBezTo>
                          <a:cubicBezTo>
                            <a:pt x="17943" y="30047"/>
                            <a:pt x="19911" y="23729"/>
                            <a:pt x="23848" y="19077"/>
                          </a:cubicBezTo>
                          <a:cubicBezTo>
                            <a:pt x="27801" y="14442"/>
                            <a:pt x="33151" y="12124"/>
                            <a:pt x="39898" y="12124"/>
                          </a:cubicBezTo>
                          <a:cubicBezTo>
                            <a:pt x="46645" y="12124"/>
                            <a:pt x="51987" y="14442"/>
                            <a:pt x="55924" y="19077"/>
                          </a:cubicBezTo>
                          <a:cubicBezTo>
                            <a:pt x="59861" y="23729"/>
                            <a:pt x="61829" y="30047"/>
                            <a:pt x="61829" y="38032"/>
                          </a:cubicBezTo>
                          <a:cubicBezTo>
                            <a:pt x="61829" y="46065"/>
                            <a:pt x="59861" y="52383"/>
                            <a:pt x="55924" y="56987"/>
                          </a:cubicBezTo>
                          <a:cubicBezTo>
                            <a:pt x="51987" y="61607"/>
                            <a:pt x="46645" y="63916"/>
                            <a:pt x="39898" y="63916"/>
                          </a:cubicBezTo>
                          <a:close/>
                          <a:moveTo>
                            <a:pt x="69735" y="111041"/>
                          </a:moveTo>
                          <a:lnTo>
                            <a:pt x="69735" y="97349"/>
                          </a:lnTo>
                          <a:cubicBezTo>
                            <a:pt x="65957" y="99127"/>
                            <a:pt x="62147" y="100484"/>
                            <a:pt x="58305" y="101421"/>
                          </a:cubicBezTo>
                          <a:cubicBezTo>
                            <a:pt x="54463" y="102374"/>
                            <a:pt x="50653" y="102850"/>
                            <a:pt x="46875" y="102850"/>
                          </a:cubicBezTo>
                          <a:cubicBezTo>
                            <a:pt x="36953" y="102850"/>
                            <a:pt x="29373" y="99500"/>
                            <a:pt x="24134" y="92801"/>
                          </a:cubicBezTo>
                          <a:cubicBezTo>
                            <a:pt x="18911" y="86102"/>
                            <a:pt x="15927" y="75981"/>
                            <a:pt x="15180" y="62440"/>
                          </a:cubicBezTo>
                          <a:cubicBezTo>
                            <a:pt x="18101" y="66758"/>
                            <a:pt x="21769" y="70068"/>
                            <a:pt x="26182" y="72370"/>
                          </a:cubicBezTo>
                          <a:cubicBezTo>
                            <a:pt x="30611" y="74672"/>
                            <a:pt x="35477" y="75823"/>
                            <a:pt x="40779" y="75823"/>
                          </a:cubicBezTo>
                          <a:cubicBezTo>
                            <a:pt x="51939" y="75823"/>
                            <a:pt x="60757" y="72433"/>
                            <a:pt x="67234" y="65655"/>
                          </a:cubicBezTo>
                          <a:cubicBezTo>
                            <a:pt x="73711" y="58892"/>
                            <a:pt x="76950" y="49684"/>
                            <a:pt x="76950" y="38032"/>
                          </a:cubicBezTo>
                          <a:cubicBezTo>
                            <a:pt x="76950" y="26618"/>
                            <a:pt x="73577" y="17458"/>
                            <a:pt x="66830" y="10553"/>
                          </a:cubicBezTo>
                          <a:cubicBezTo>
                            <a:pt x="60083" y="3663"/>
                            <a:pt x="51106" y="218"/>
                            <a:pt x="39898" y="218"/>
                          </a:cubicBezTo>
                          <a:cubicBezTo>
                            <a:pt x="27039" y="218"/>
                            <a:pt x="17212" y="5139"/>
                            <a:pt x="10418" y="14982"/>
                          </a:cubicBezTo>
                          <a:cubicBezTo>
                            <a:pt x="3623" y="24840"/>
                            <a:pt x="226" y="39120"/>
                            <a:pt x="226" y="57820"/>
                          </a:cubicBezTo>
                          <a:cubicBezTo>
                            <a:pt x="226" y="75378"/>
                            <a:pt x="4393" y="89380"/>
                            <a:pt x="12728" y="99826"/>
                          </a:cubicBezTo>
                          <a:cubicBezTo>
                            <a:pt x="21062" y="110271"/>
                            <a:pt x="32246" y="115494"/>
                            <a:pt x="46279" y="115494"/>
                          </a:cubicBezTo>
                          <a:cubicBezTo>
                            <a:pt x="50058" y="115494"/>
                            <a:pt x="53868" y="115121"/>
                            <a:pt x="57709" y="114375"/>
                          </a:cubicBezTo>
                          <a:cubicBezTo>
                            <a:pt x="61551" y="113629"/>
                            <a:pt x="65560" y="112518"/>
                            <a:pt x="69735" y="111041"/>
                          </a:cubicBezTo>
                          <a:close/>
                        </a:path>
                      </a:pathLst>
                    </a:custGeom>
                    <a:solidFill>
                      <a:srgbClr val="000000"/>
                    </a:solidFill>
                    <a:ln w="1524" cap="flat">
                      <a:noFill/>
                      <a:prstDash val="solid"/>
                      <a:round/>
                    </a:ln>
                  </p:spPr>
                  <p:txBody>
                    <a:bodyPr rtlCol="0" anchor="ctr"/>
                    <a:lstStyle/>
                    <a:p>
                      <a:endParaRPr lang="en-US"/>
                    </a:p>
                  </p:txBody>
                </p:sp>
              </p:grpSp>
            </p:grpSp>
            <p:grpSp>
              <p:nvGrpSpPr>
                <p:cNvPr id="406" name="Graphic 75">
                  <a:extLst>
                    <a:ext uri="{FF2B5EF4-FFF2-40B4-BE49-F238E27FC236}">
                      <a16:creationId xmlns:a16="http://schemas.microsoft.com/office/drawing/2014/main" id="{0639942C-1A22-4BC0-97E3-1FB524BF6068}"/>
                    </a:ext>
                  </a:extLst>
                </p:cNvPr>
                <p:cNvGrpSpPr/>
                <p:nvPr/>
              </p:nvGrpSpPr>
              <p:grpSpPr>
                <a:xfrm>
                  <a:off x="8967968" y="5570426"/>
                  <a:ext cx="113109" cy="316110"/>
                  <a:chOff x="8967968" y="5570426"/>
                  <a:chExt cx="113109" cy="316110"/>
                </a:xfrm>
                <a:solidFill>
                  <a:srgbClr val="000000"/>
                </a:solidFill>
              </p:grpSpPr>
              <p:sp>
                <p:nvSpPr>
                  <p:cNvPr id="407" name="Freeform: Shape 406">
                    <a:extLst>
                      <a:ext uri="{FF2B5EF4-FFF2-40B4-BE49-F238E27FC236}">
                        <a16:creationId xmlns:a16="http://schemas.microsoft.com/office/drawing/2014/main" id="{B2C3DD4A-B254-49FD-A758-2ACE37874994}"/>
                      </a:ext>
                    </a:extLst>
                  </p:cNvPr>
                  <p:cNvSpPr/>
                  <p:nvPr/>
                </p:nvSpPr>
                <p:spPr>
                  <a:xfrm>
                    <a:off x="9039034" y="5570426"/>
                    <a:ext cx="19050" cy="66675"/>
                  </a:xfrm>
                  <a:custGeom>
                    <a:avLst/>
                    <a:gdLst>
                      <a:gd name="connsiteX0" fmla="*/ 266 w 19050"/>
                      <a:gd name="connsiteY0" fmla="*/ 245 h 66675"/>
                      <a:gd name="connsiteX1" fmla="*/ 266 w 19050"/>
                      <a:gd name="connsiteY1" fmla="*/ 66920 h 66675"/>
                    </a:gdLst>
                    <a:ahLst/>
                    <a:cxnLst>
                      <a:cxn ang="0">
                        <a:pos x="connsiteX0" y="connsiteY0"/>
                      </a:cxn>
                      <a:cxn ang="0">
                        <a:pos x="connsiteX1" y="connsiteY1"/>
                      </a:cxn>
                    </a:cxnLst>
                    <a:rect l="l" t="t" r="r" b="b"/>
                    <a:pathLst>
                      <a:path w="19050" h="66675">
                        <a:moveTo>
                          <a:pt x="266" y="245"/>
                        </a:moveTo>
                        <a:lnTo>
                          <a:pt x="266"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08" name="Graphic 75">
                    <a:extLst>
                      <a:ext uri="{FF2B5EF4-FFF2-40B4-BE49-F238E27FC236}">
                        <a16:creationId xmlns:a16="http://schemas.microsoft.com/office/drawing/2014/main" id="{0639942C-1A22-4BC0-97E3-1FB524BF6068}"/>
                      </a:ext>
                    </a:extLst>
                  </p:cNvPr>
                  <p:cNvGrpSpPr/>
                  <p:nvPr/>
                </p:nvGrpSpPr>
                <p:grpSpPr>
                  <a:xfrm>
                    <a:off x="8967968" y="5716804"/>
                    <a:ext cx="113109" cy="169732"/>
                    <a:chOff x="8967968" y="5716804"/>
                    <a:chExt cx="113109" cy="169732"/>
                  </a:xfrm>
                  <a:solidFill>
                    <a:srgbClr val="000000"/>
                  </a:solidFill>
                </p:grpSpPr>
                <p:sp>
                  <p:nvSpPr>
                    <p:cNvPr id="409" name="Freeform: Shape 408">
                      <a:extLst>
                        <a:ext uri="{FF2B5EF4-FFF2-40B4-BE49-F238E27FC236}">
                          <a16:creationId xmlns:a16="http://schemas.microsoft.com/office/drawing/2014/main" id="{998EA296-3243-471D-8736-1C58347927C1}"/>
                        </a:ext>
                      </a:extLst>
                    </p:cNvPr>
                    <p:cNvSpPr/>
                    <p:nvPr/>
                  </p:nvSpPr>
                  <p:spPr>
                    <a:xfrm rot="-5400000" flipV="1">
                      <a:off x="8989256" y="5794715"/>
                      <a:ext cx="70532" cy="113109"/>
                    </a:xfrm>
                    <a:custGeom>
                      <a:avLst/>
                      <a:gdLst>
                        <a:gd name="connsiteX0" fmla="*/ 18309 w 70532"/>
                        <a:gd name="connsiteY0" fmla="*/ 12867 h 113109"/>
                        <a:gd name="connsiteX1" fmla="*/ 70768 w 70532"/>
                        <a:gd name="connsiteY1" fmla="*/ 12867 h 113109"/>
                        <a:gd name="connsiteX2" fmla="*/ 70768 w 70532"/>
                        <a:gd name="connsiteY2" fmla="*/ 222 h 113109"/>
                        <a:gd name="connsiteX3" fmla="*/ 235 w 70532"/>
                        <a:gd name="connsiteY3" fmla="*/ 222 h 113109"/>
                        <a:gd name="connsiteX4" fmla="*/ 235 w 70532"/>
                        <a:gd name="connsiteY4" fmla="*/ 12867 h 113109"/>
                        <a:gd name="connsiteX5" fmla="*/ 23548 w 70532"/>
                        <a:gd name="connsiteY5" fmla="*/ 36632 h 113109"/>
                        <a:gd name="connsiteX6" fmla="*/ 42121 w 70532"/>
                        <a:gd name="connsiteY6" fmla="*/ 55896 h 113109"/>
                        <a:gd name="connsiteX7" fmla="*/ 52194 w 70532"/>
                        <a:gd name="connsiteY7" fmla="*/ 69612 h 113109"/>
                        <a:gd name="connsiteX8" fmla="*/ 55075 w 70532"/>
                        <a:gd name="connsiteY8" fmla="*/ 80661 h 113109"/>
                        <a:gd name="connsiteX9" fmla="*/ 48860 w 70532"/>
                        <a:gd name="connsiteY9" fmla="*/ 95091 h 113109"/>
                        <a:gd name="connsiteX10" fmla="*/ 32668 w 70532"/>
                        <a:gd name="connsiteY10" fmla="*/ 100687 h 113109"/>
                        <a:gd name="connsiteX11" fmla="*/ 17737 w 70532"/>
                        <a:gd name="connsiteY11" fmla="*/ 98235 h 113109"/>
                        <a:gd name="connsiteX12" fmla="*/ 973 w 70532"/>
                        <a:gd name="connsiteY12" fmla="*/ 90781 h 113109"/>
                        <a:gd name="connsiteX13" fmla="*/ 973 w 70532"/>
                        <a:gd name="connsiteY13" fmla="*/ 105974 h 113109"/>
                        <a:gd name="connsiteX14" fmla="*/ 17928 w 70532"/>
                        <a:gd name="connsiteY14" fmla="*/ 111474 h 113109"/>
                        <a:gd name="connsiteX15" fmla="*/ 32382 w 70532"/>
                        <a:gd name="connsiteY15" fmla="*/ 113332 h 113109"/>
                        <a:gd name="connsiteX16" fmla="*/ 59909 w 70532"/>
                        <a:gd name="connsiteY16" fmla="*/ 104688 h 113109"/>
                        <a:gd name="connsiteX17" fmla="*/ 70173 w 70532"/>
                        <a:gd name="connsiteY17" fmla="*/ 81637 h 113109"/>
                        <a:gd name="connsiteX18" fmla="*/ 67601 w 70532"/>
                        <a:gd name="connsiteY18" fmla="*/ 68636 h 113109"/>
                        <a:gd name="connsiteX19" fmla="*/ 58266 w 70532"/>
                        <a:gd name="connsiteY19" fmla="*/ 54181 h 113109"/>
                        <a:gd name="connsiteX20" fmla="*/ 46431 w 70532"/>
                        <a:gd name="connsiteY20" fmla="*/ 41704 h 113109"/>
                        <a:gd name="connsiteX21" fmla="*/ 18309 w 70532"/>
                        <a:gd name="connsiteY21" fmla="*/ 12867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309" y="12867"/>
                          </a:moveTo>
                          <a:lnTo>
                            <a:pt x="70768" y="12867"/>
                          </a:lnTo>
                          <a:lnTo>
                            <a:pt x="70768" y="222"/>
                          </a:lnTo>
                          <a:lnTo>
                            <a:pt x="235" y="222"/>
                          </a:lnTo>
                          <a:lnTo>
                            <a:pt x="235" y="12867"/>
                          </a:lnTo>
                          <a:cubicBezTo>
                            <a:pt x="5934" y="18772"/>
                            <a:pt x="13705" y="26694"/>
                            <a:pt x="23548" y="36632"/>
                          </a:cubicBezTo>
                          <a:cubicBezTo>
                            <a:pt x="33406" y="46585"/>
                            <a:pt x="39597" y="53007"/>
                            <a:pt x="42121" y="55896"/>
                          </a:cubicBezTo>
                          <a:cubicBezTo>
                            <a:pt x="46932" y="61294"/>
                            <a:pt x="50289" y="65866"/>
                            <a:pt x="52194" y="69612"/>
                          </a:cubicBezTo>
                          <a:cubicBezTo>
                            <a:pt x="54115" y="73359"/>
                            <a:pt x="55075" y="77041"/>
                            <a:pt x="55075" y="80661"/>
                          </a:cubicBezTo>
                          <a:cubicBezTo>
                            <a:pt x="55075" y="86566"/>
                            <a:pt x="53004" y="91377"/>
                            <a:pt x="48860" y="95091"/>
                          </a:cubicBezTo>
                          <a:cubicBezTo>
                            <a:pt x="44717" y="98822"/>
                            <a:pt x="39320" y="100687"/>
                            <a:pt x="32668" y="100687"/>
                          </a:cubicBezTo>
                          <a:cubicBezTo>
                            <a:pt x="27953" y="100687"/>
                            <a:pt x="22976" y="99870"/>
                            <a:pt x="17737" y="98235"/>
                          </a:cubicBezTo>
                          <a:cubicBezTo>
                            <a:pt x="12515" y="96600"/>
                            <a:pt x="6927" y="94115"/>
                            <a:pt x="973" y="90781"/>
                          </a:cubicBezTo>
                          <a:lnTo>
                            <a:pt x="973" y="105974"/>
                          </a:lnTo>
                          <a:cubicBezTo>
                            <a:pt x="7022" y="108403"/>
                            <a:pt x="12673" y="110236"/>
                            <a:pt x="17928" y="111474"/>
                          </a:cubicBezTo>
                          <a:cubicBezTo>
                            <a:pt x="23198" y="112713"/>
                            <a:pt x="28017" y="113332"/>
                            <a:pt x="32382" y="113332"/>
                          </a:cubicBezTo>
                          <a:cubicBezTo>
                            <a:pt x="43892" y="113332"/>
                            <a:pt x="53067" y="110450"/>
                            <a:pt x="59909" y="104688"/>
                          </a:cubicBezTo>
                          <a:cubicBezTo>
                            <a:pt x="66752" y="98941"/>
                            <a:pt x="70173" y="91258"/>
                            <a:pt x="70173" y="81637"/>
                          </a:cubicBezTo>
                          <a:cubicBezTo>
                            <a:pt x="70173" y="77065"/>
                            <a:pt x="69315" y="72731"/>
                            <a:pt x="67601" y="68636"/>
                          </a:cubicBezTo>
                          <a:cubicBezTo>
                            <a:pt x="65902" y="64556"/>
                            <a:pt x="62791" y="59738"/>
                            <a:pt x="58266" y="54181"/>
                          </a:cubicBezTo>
                          <a:cubicBezTo>
                            <a:pt x="57028" y="52737"/>
                            <a:pt x="53083" y="48578"/>
                            <a:pt x="46431" y="41704"/>
                          </a:cubicBezTo>
                          <a:cubicBezTo>
                            <a:pt x="39796" y="34830"/>
                            <a:pt x="30422" y="25218"/>
                            <a:pt x="18309" y="12867"/>
                          </a:cubicBezTo>
                          <a:close/>
                        </a:path>
                      </a:pathLst>
                    </a:custGeom>
                    <a:solidFill>
                      <a:srgbClr val="000000"/>
                    </a:solidFill>
                    <a:ln w="1524" cap="flat">
                      <a:noFill/>
                      <a:prstDash val="solid"/>
                      <a:round/>
                    </a:ln>
                  </p:spPr>
                  <p:txBody>
                    <a:bodyPr rtlCol="0" anchor="ctr"/>
                    <a:lstStyle/>
                    <a:p>
                      <a:endParaRPr lang="en-US"/>
                    </a:p>
                  </p:txBody>
                </p:sp>
                <p:sp>
                  <p:nvSpPr>
                    <p:cNvPr id="410" name="Freeform: Shape 409">
                      <a:extLst>
                        <a:ext uri="{FF2B5EF4-FFF2-40B4-BE49-F238E27FC236}">
                          <a16:creationId xmlns:a16="http://schemas.microsoft.com/office/drawing/2014/main" id="{E5BF47C1-DDA1-465C-ADC6-E707660E6D76}"/>
                        </a:ext>
                      </a:extLst>
                    </p:cNvPr>
                    <p:cNvSpPr/>
                    <p:nvPr/>
                  </p:nvSpPr>
                  <p:spPr>
                    <a:xfrm rot="-5400000" flipV="1">
                      <a:off x="8989804" y="5696968"/>
                      <a:ext cx="71437" cy="111109"/>
                    </a:xfrm>
                    <a:custGeom>
                      <a:avLst/>
                      <a:gdLst>
                        <a:gd name="connsiteX0" fmla="*/ 234 w 71437"/>
                        <a:gd name="connsiteY0" fmla="*/ 111327 h 111109"/>
                        <a:gd name="connsiteX1" fmla="*/ 71672 w 71437"/>
                        <a:gd name="connsiteY1" fmla="*/ 111327 h 111109"/>
                        <a:gd name="connsiteX2" fmla="*/ 71672 w 71437"/>
                        <a:gd name="connsiteY2" fmla="*/ 104921 h 111109"/>
                        <a:gd name="connsiteX3" fmla="*/ 31333 w 71437"/>
                        <a:gd name="connsiteY3" fmla="*/ 218 h 111109"/>
                        <a:gd name="connsiteX4" fmla="*/ 15641 w 71437"/>
                        <a:gd name="connsiteY4" fmla="*/ 218 h 111109"/>
                        <a:gd name="connsiteX5" fmla="*/ 53598 w 71437"/>
                        <a:gd name="connsiteY5" fmla="*/ 98659 h 111109"/>
                        <a:gd name="connsiteX6" fmla="*/ 234 w 71437"/>
                        <a:gd name="connsiteY6" fmla="*/ 9865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37" h="111109">
                          <a:moveTo>
                            <a:pt x="234" y="111327"/>
                          </a:moveTo>
                          <a:lnTo>
                            <a:pt x="71672" y="111327"/>
                          </a:lnTo>
                          <a:lnTo>
                            <a:pt x="71672" y="104921"/>
                          </a:lnTo>
                          <a:lnTo>
                            <a:pt x="31333" y="218"/>
                          </a:lnTo>
                          <a:lnTo>
                            <a:pt x="15641" y="218"/>
                          </a:lnTo>
                          <a:lnTo>
                            <a:pt x="53598" y="98659"/>
                          </a:lnTo>
                          <a:lnTo>
                            <a:pt x="234" y="98659"/>
                          </a:lnTo>
                          <a:close/>
                        </a:path>
                      </a:pathLst>
                    </a:custGeom>
                    <a:solidFill>
                      <a:srgbClr val="000000"/>
                    </a:solidFill>
                    <a:ln w="1524" cap="flat">
                      <a:noFill/>
                      <a:prstDash val="solid"/>
                      <a:round/>
                    </a:ln>
                  </p:spPr>
                  <p:txBody>
                    <a:bodyPr rtlCol="0" anchor="ctr"/>
                    <a:lstStyle/>
                    <a:p>
                      <a:endParaRPr lang="en-US"/>
                    </a:p>
                  </p:txBody>
                </p:sp>
              </p:grpSp>
            </p:grpSp>
            <p:grpSp>
              <p:nvGrpSpPr>
                <p:cNvPr id="411" name="Graphic 75">
                  <a:extLst>
                    <a:ext uri="{FF2B5EF4-FFF2-40B4-BE49-F238E27FC236}">
                      <a16:creationId xmlns:a16="http://schemas.microsoft.com/office/drawing/2014/main" id="{0639942C-1A22-4BC0-97E3-1FB524BF6068}"/>
                    </a:ext>
                  </a:extLst>
                </p:cNvPr>
                <p:cNvGrpSpPr/>
                <p:nvPr/>
              </p:nvGrpSpPr>
              <p:grpSpPr>
                <a:xfrm>
                  <a:off x="9110290" y="5570426"/>
                  <a:ext cx="115276" cy="316110"/>
                  <a:chOff x="9110290" y="5570426"/>
                  <a:chExt cx="115276" cy="316110"/>
                </a:xfrm>
                <a:solidFill>
                  <a:srgbClr val="000000"/>
                </a:solidFill>
              </p:grpSpPr>
              <p:sp>
                <p:nvSpPr>
                  <p:cNvPr id="412" name="Freeform: Shape 411">
                    <a:extLst>
                      <a:ext uri="{FF2B5EF4-FFF2-40B4-BE49-F238E27FC236}">
                        <a16:creationId xmlns:a16="http://schemas.microsoft.com/office/drawing/2014/main" id="{F2FD1933-F12A-4CBE-9C69-A81509630089}"/>
                      </a:ext>
                    </a:extLst>
                  </p:cNvPr>
                  <p:cNvSpPr/>
                  <p:nvPr/>
                </p:nvSpPr>
                <p:spPr>
                  <a:xfrm>
                    <a:off x="9181338" y="5570426"/>
                    <a:ext cx="19050" cy="66675"/>
                  </a:xfrm>
                  <a:custGeom>
                    <a:avLst/>
                    <a:gdLst>
                      <a:gd name="connsiteX0" fmla="*/ 274 w 19050"/>
                      <a:gd name="connsiteY0" fmla="*/ 245 h 66675"/>
                      <a:gd name="connsiteX1" fmla="*/ 274 w 19050"/>
                      <a:gd name="connsiteY1" fmla="*/ 66920 h 66675"/>
                    </a:gdLst>
                    <a:ahLst/>
                    <a:cxnLst>
                      <a:cxn ang="0">
                        <a:pos x="connsiteX0" y="connsiteY0"/>
                      </a:cxn>
                      <a:cxn ang="0">
                        <a:pos x="connsiteX1" y="connsiteY1"/>
                      </a:cxn>
                    </a:cxnLst>
                    <a:rect l="l" t="t" r="r" b="b"/>
                    <a:pathLst>
                      <a:path w="19050" h="66675">
                        <a:moveTo>
                          <a:pt x="274" y="245"/>
                        </a:moveTo>
                        <a:lnTo>
                          <a:pt x="274"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13" name="Graphic 75">
                    <a:extLst>
                      <a:ext uri="{FF2B5EF4-FFF2-40B4-BE49-F238E27FC236}">
                        <a16:creationId xmlns:a16="http://schemas.microsoft.com/office/drawing/2014/main" id="{0639942C-1A22-4BC0-97E3-1FB524BF6068}"/>
                      </a:ext>
                    </a:extLst>
                  </p:cNvPr>
                  <p:cNvGrpSpPr/>
                  <p:nvPr/>
                </p:nvGrpSpPr>
                <p:grpSpPr>
                  <a:xfrm>
                    <a:off x="9110290" y="5714208"/>
                    <a:ext cx="115276" cy="172327"/>
                    <a:chOff x="9110290" y="5714208"/>
                    <a:chExt cx="115276" cy="172327"/>
                  </a:xfrm>
                  <a:solidFill>
                    <a:srgbClr val="000000"/>
                  </a:solidFill>
                </p:grpSpPr>
                <p:sp>
                  <p:nvSpPr>
                    <p:cNvPr id="414" name="Freeform: Shape 413">
                      <a:extLst>
                        <a:ext uri="{FF2B5EF4-FFF2-40B4-BE49-F238E27FC236}">
                          <a16:creationId xmlns:a16="http://schemas.microsoft.com/office/drawing/2014/main" id="{08A20B11-04EC-4E95-B2D8-E44291138788}"/>
                        </a:ext>
                      </a:extLst>
                    </p:cNvPr>
                    <p:cNvSpPr/>
                    <p:nvPr/>
                  </p:nvSpPr>
                  <p:spPr>
                    <a:xfrm rot="-5400000" flipV="1">
                      <a:off x="9131579" y="5794715"/>
                      <a:ext cx="70532" cy="113109"/>
                    </a:xfrm>
                    <a:custGeom>
                      <a:avLst/>
                      <a:gdLst>
                        <a:gd name="connsiteX0" fmla="*/ 18316 w 70532"/>
                        <a:gd name="connsiteY0" fmla="*/ 12867 h 113109"/>
                        <a:gd name="connsiteX1" fmla="*/ 70775 w 70532"/>
                        <a:gd name="connsiteY1" fmla="*/ 12867 h 113109"/>
                        <a:gd name="connsiteX2" fmla="*/ 70775 w 70532"/>
                        <a:gd name="connsiteY2" fmla="*/ 222 h 113109"/>
                        <a:gd name="connsiteX3" fmla="*/ 243 w 70532"/>
                        <a:gd name="connsiteY3" fmla="*/ 222 h 113109"/>
                        <a:gd name="connsiteX4" fmla="*/ 243 w 70532"/>
                        <a:gd name="connsiteY4" fmla="*/ 12867 h 113109"/>
                        <a:gd name="connsiteX5" fmla="*/ 23555 w 70532"/>
                        <a:gd name="connsiteY5" fmla="*/ 36632 h 113109"/>
                        <a:gd name="connsiteX6" fmla="*/ 42129 w 70532"/>
                        <a:gd name="connsiteY6" fmla="*/ 55896 h 113109"/>
                        <a:gd name="connsiteX7" fmla="*/ 52202 w 70532"/>
                        <a:gd name="connsiteY7" fmla="*/ 69612 h 113109"/>
                        <a:gd name="connsiteX8" fmla="*/ 55083 w 70532"/>
                        <a:gd name="connsiteY8" fmla="*/ 80661 h 113109"/>
                        <a:gd name="connsiteX9" fmla="*/ 48868 w 70532"/>
                        <a:gd name="connsiteY9" fmla="*/ 95091 h 113109"/>
                        <a:gd name="connsiteX10" fmla="*/ 32675 w 70532"/>
                        <a:gd name="connsiteY10" fmla="*/ 100687 h 113109"/>
                        <a:gd name="connsiteX11" fmla="*/ 17745 w 70532"/>
                        <a:gd name="connsiteY11" fmla="*/ 98235 h 113109"/>
                        <a:gd name="connsiteX12" fmla="*/ 981 w 70532"/>
                        <a:gd name="connsiteY12" fmla="*/ 90781 h 113109"/>
                        <a:gd name="connsiteX13" fmla="*/ 981 w 70532"/>
                        <a:gd name="connsiteY13" fmla="*/ 105974 h 113109"/>
                        <a:gd name="connsiteX14" fmla="*/ 17935 w 70532"/>
                        <a:gd name="connsiteY14" fmla="*/ 111474 h 113109"/>
                        <a:gd name="connsiteX15" fmla="*/ 32390 w 70532"/>
                        <a:gd name="connsiteY15" fmla="*/ 113332 h 113109"/>
                        <a:gd name="connsiteX16" fmla="*/ 59917 w 70532"/>
                        <a:gd name="connsiteY16" fmla="*/ 104688 h 113109"/>
                        <a:gd name="connsiteX17" fmla="*/ 70180 w 70532"/>
                        <a:gd name="connsiteY17" fmla="*/ 81637 h 113109"/>
                        <a:gd name="connsiteX18" fmla="*/ 67608 w 70532"/>
                        <a:gd name="connsiteY18" fmla="*/ 68636 h 113109"/>
                        <a:gd name="connsiteX19" fmla="*/ 58274 w 70532"/>
                        <a:gd name="connsiteY19" fmla="*/ 54181 h 113109"/>
                        <a:gd name="connsiteX20" fmla="*/ 46439 w 70532"/>
                        <a:gd name="connsiteY20" fmla="*/ 41704 h 113109"/>
                        <a:gd name="connsiteX21" fmla="*/ 18316 w 70532"/>
                        <a:gd name="connsiteY21" fmla="*/ 12867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316" y="12867"/>
                          </a:moveTo>
                          <a:lnTo>
                            <a:pt x="70775" y="12867"/>
                          </a:lnTo>
                          <a:lnTo>
                            <a:pt x="70775" y="222"/>
                          </a:lnTo>
                          <a:lnTo>
                            <a:pt x="243" y="222"/>
                          </a:lnTo>
                          <a:lnTo>
                            <a:pt x="243" y="12867"/>
                          </a:lnTo>
                          <a:cubicBezTo>
                            <a:pt x="5942" y="18772"/>
                            <a:pt x="13713" y="26694"/>
                            <a:pt x="23555" y="36632"/>
                          </a:cubicBezTo>
                          <a:cubicBezTo>
                            <a:pt x="33414" y="46585"/>
                            <a:pt x="39605" y="53007"/>
                            <a:pt x="42129" y="55896"/>
                          </a:cubicBezTo>
                          <a:cubicBezTo>
                            <a:pt x="46939" y="61294"/>
                            <a:pt x="50297" y="65866"/>
                            <a:pt x="52202" y="69612"/>
                          </a:cubicBezTo>
                          <a:cubicBezTo>
                            <a:pt x="54123" y="73359"/>
                            <a:pt x="55083" y="77041"/>
                            <a:pt x="55083" y="80661"/>
                          </a:cubicBezTo>
                          <a:cubicBezTo>
                            <a:pt x="55083" y="86566"/>
                            <a:pt x="53011" y="91377"/>
                            <a:pt x="48868" y="95091"/>
                          </a:cubicBezTo>
                          <a:cubicBezTo>
                            <a:pt x="44724" y="98822"/>
                            <a:pt x="39327" y="100687"/>
                            <a:pt x="32675" y="100687"/>
                          </a:cubicBezTo>
                          <a:cubicBezTo>
                            <a:pt x="27960" y="100687"/>
                            <a:pt x="22984" y="99870"/>
                            <a:pt x="17745" y="98235"/>
                          </a:cubicBezTo>
                          <a:cubicBezTo>
                            <a:pt x="12522" y="96600"/>
                            <a:pt x="6934" y="94115"/>
                            <a:pt x="981" y="90781"/>
                          </a:cubicBezTo>
                          <a:lnTo>
                            <a:pt x="981" y="105974"/>
                          </a:lnTo>
                          <a:cubicBezTo>
                            <a:pt x="7029" y="108403"/>
                            <a:pt x="12681" y="110236"/>
                            <a:pt x="17935" y="111474"/>
                          </a:cubicBezTo>
                          <a:cubicBezTo>
                            <a:pt x="23206" y="112713"/>
                            <a:pt x="28024" y="113332"/>
                            <a:pt x="32390" y="113332"/>
                          </a:cubicBezTo>
                          <a:cubicBezTo>
                            <a:pt x="43899" y="113332"/>
                            <a:pt x="53075" y="110450"/>
                            <a:pt x="59917" y="104688"/>
                          </a:cubicBezTo>
                          <a:cubicBezTo>
                            <a:pt x="66759" y="98941"/>
                            <a:pt x="70180" y="91258"/>
                            <a:pt x="70180" y="81637"/>
                          </a:cubicBezTo>
                          <a:cubicBezTo>
                            <a:pt x="70180" y="77065"/>
                            <a:pt x="69323" y="72731"/>
                            <a:pt x="67608" y="68636"/>
                          </a:cubicBezTo>
                          <a:cubicBezTo>
                            <a:pt x="65910" y="64556"/>
                            <a:pt x="62798" y="59738"/>
                            <a:pt x="58274" y="54181"/>
                          </a:cubicBezTo>
                          <a:cubicBezTo>
                            <a:pt x="57036" y="52737"/>
                            <a:pt x="53091" y="48578"/>
                            <a:pt x="46439" y="41704"/>
                          </a:cubicBezTo>
                          <a:cubicBezTo>
                            <a:pt x="39803" y="34830"/>
                            <a:pt x="30429" y="25218"/>
                            <a:pt x="18316" y="12867"/>
                          </a:cubicBezTo>
                          <a:close/>
                        </a:path>
                      </a:pathLst>
                    </a:custGeom>
                    <a:solidFill>
                      <a:srgbClr val="000000"/>
                    </a:solidFill>
                    <a:ln w="1524" cap="flat">
                      <a:noFill/>
                      <a:prstDash val="solid"/>
                      <a:round/>
                    </a:ln>
                  </p:spPr>
                  <p:txBody>
                    <a:bodyPr rtlCol="0" anchor="ctr"/>
                    <a:lstStyle/>
                    <a:p>
                      <a:endParaRPr lang="en-US"/>
                    </a:p>
                  </p:txBody>
                </p:sp>
                <p:sp>
                  <p:nvSpPr>
                    <p:cNvPr id="415" name="Freeform: Shape 414">
                      <a:extLst>
                        <a:ext uri="{FF2B5EF4-FFF2-40B4-BE49-F238E27FC236}">
                          <a16:creationId xmlns:a16="http://schemas.microsoft.com/office/drawing/2014/main" id="{A03A0047-58D6-4119-A28C-FD424D84C7CA}"/>
                        </a:ext>
                      </a:extLst>
                    </p:cNvPr>
                    <p:cNvSpPr/>
                    <p:nvPr/>
                  </p:nvSpPr>
                  <p:spPr>
                    <a:xfrm rot="-5400000" flipV="1">
                      <a:off x="9129829" y="5694670"/>
                      <a:ext cx="76199" cy="115276"/>
                    </a:xfrm>
                    <a:custGeom>
                      <a:avLst/>
                      <a:gdLst>
                        <a:gd name="connsiteX0" fmla="*/ 38341 w 76199"/>
                        <a:gd name="connsiteY0" fmla="*/ 55153 h 115276"/>
                        <a:gd name="connsiteX1" fmla="*/ 21482 w 76199"/>
                        <a:gd name="connsiteY1" fmla="*/ 49415 h 115276"/>
                        <a:gd name="connsiteX2" fmla="*/ 15362 w 76199"/>
                        <a:gd name="connsiteY2" fmla="*/ 33651 h 115276"/>
                        <a:gd name="connsiteX3" fmla="*/ 21482 w 76199"/>
                        <a:gd name="connsiteY3" fmla="*/ 17863 h 115276"/>
                        <a:gd name="connsiteX4" fmla="*/ 38341 w 76199"/>
                        <a:gd name="connsiteY4" fmla="*/ 12124 h 115276"/>
                        <a:gd name="connsiteX5" fmla="*/ 55225 w 76199"/>
                        <a:gd name="connsiteY5" fmla="*/ 17887 h 115276"/>
                        <a:gd name="connsiteX6" fmla="*/ 61416 w 76199"/>
                        <a:gd name="connsiteY6" fmla="*/ 33651 h 115276"/>
                        <a:gd name="connsiteX7" fmla="*/ 55272 w 76199"/>
                        <a:gd name="connsiteY7" fmla="*/ 49415 h 115276"/>
                        <a:gd name="connsiteX8" fmla="*/ 38341 w 76199"/>
                        <a:gd name="connsiteY8" fmla="*/ 55153 h 115276"/>
                        <a:gd name="connsiteX9" fmla="*/ 23316 w 76199"/>
                        <a:gd name="connsiteY9" fmla="*/ 61535 h 115276"/>
                        <a:gd name="connsiteX10" fmla="*/ 8242 w 76199"/>
                        <a:gd name="connsiteY10" fmla="*/ 70536 h 115276"/>
                        <a:gd name="connsiteX11" fmla="*/ 2861 w 76199"/>
                        <a:gd name="connsiteY11" fmla="*/ 86705 h 115276"/>
                        <a:gd name="connsiteX12" fmla="*/ 12338 w 76199"/>
                        <a:gd name="connsiteY12" fmla="*/ 107755 h 115276"/>
                        <a:gd name="connsiteX13" fmla="*/ 38341 w 76199"/>
                        <a:gd name="connsiteY13" fmla="*/ 115494 h 115276"/>
                        <a:gd name="connsiteX14" fmla="*/ 64392 w 76199"/>
                        <a:gd name="connsiteY14" fmla="*/ 107755 h 115276"/>
                        <a:gd name="connsiteX15" fmla="*/ 73846 w 76199"/>
                        <a:gd name="connsiteY15" fmla="*/ 86705 h 115276"/>
                        <a:gd name="connsiteX16" fmla="*/ 68440 w 76199"/>
                        <a:gd name="connsiteY16" fmla="*/ 70536 h 115276"/>
                        <a:gd name="connsiteX17" fmla="*/ 53462 w 76199"/>
                        <a:gd name="connsiteY17" fmla="*/ 61535 h 115276"/>
                        <a:gd name="connsiteX18" fmla="*/ 70369 w 76199"/>
                        <a:gd name="connsiteY18" fmla="*/ 51629 h 115276"/>
                        <a:gd name="connsiteX19" fmla="*/ 76441 w 76199"/>
                        <a:gd name="connsiteY19" fmla="*/ 33651 h 115276"/>
                        <a:gd name="connsiteX20" fmla="*/ 66583 w 76199"/>
                        <a:gd name="connsiteY20" fmla="*/ 8838 h 115276"/>
                        <a:gd name="connsiteX21" fmla="*/ 38341 w 76199"/>
                        <a:gd name="connsiteY21" fmla="*/ 218 h 115276"/>
                        <a:gd name="connsiteX22" fmla="*/ 10100 w 76199"/>
                        <a:gd name="connsiteY22" fmla="*/ 8838 h 115276"/>
                        <a:gd name="connsiteX23" fmla="*/ 241 w 76199"/>
                        <a:gd name="connsiteY23" fmla="*/ 33651 h 115276"/>
                        <a:gd name="connsiteX24" fmla="*/ 6337 w 76199"/>
                        <a:gd name="connsiteY24" fmla="*/ 51629 h 115276"/>
                        <a:gd name="connsiteX25" fmla="*/ 23316 w 76199"/>
                        <a:gd name="connsiteY25" fmla="*/ 61535 h 115276"/>
                        <a:gd name="connsiteX26" fmla="*/ 17815 w 76199"/>
                        <a:gd name="connsiteY26" fmla="*/ 85276 h 115276"/>
                        <a:gd name="connsiteX27" fmla="*/ 23197 w 76199"/>
                        <a:gd name="connsiteY27" fmla="*/ 71822 h 115276"/>
                        <a:gd name="connsiteX28" fmla="*/ 38341 w 76199"/>
                        <a:gd name="connsiteY28" fmla="*/ 66988 h 115276"/>
                        <a:gd name="connsiteX29" fmla="*/ 53486 w 76199"/>
                        <a:gd name="connsiteY29" fmla="*/ 71822 h 115276"/>
                        <a:gd name="connsiteX30" fmla="*/ 58963 w 76199"/>
                        <a:gd name="connsiteY30" fmla="*/ 85276 h 115276"/>
                        <a:gd name="connsiteX31" fmla="*/ 53486 w 76199"/>
                        <a:gd name="connsiteY31" fmla="*/ 98754 h 115276"/>
                        <a:gd name="connsiteX32" fmla="*/ 38341 w 76199"/>
                        <a:gd name="connsiteY32" fmla="*/ 103588 h 115276"/>
                        <a:gd name="connsiteX33" fmla="*/ 23197 w 76199"/>
                        <a:gd name="connsiteY33" fmla="*/ 98754 h 115276"/>
                        <a:gd name="connsiteX34" fmla="*/ 17815 w 76199"/>
                        <a:gd name="connsiteY34" fmla="*/ 8527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6199" h="115276">
                          <a:moveTo>
                            <a:pt x="38341" y="55153"/>
                          </a:moveTo>
                          <a:cubicBezTo>
                            <a:pt x="31198" y="55153"/>
                            <a:pt x="25578" y="53240"/>
                            <a:pt x="21482" y="49415"/>
                          </a:cubicBezTo>
                          <a:cubicBezTo>
                            <a:pt x="17402" y="45589"/>
                            <a:pt x="15362" y="40334"/>
                            <a:pt x="15362" y="33651"/>
                          </a:cubicBezTo>
                          <a:cubicBezTo>
                            <a:pt x="15362" y="26951"/>
                            <a:pt x="17402" y="21689"/>
                            <a:pt x="21482" y="17863"/>
                          </a:cubicBezTo>
                          <a:cubicBezTo>
                            <a:pt x="25578" y="14037"/>
                            <a:pt x="31198" y="12124"/>
                            <a:pt x="38341" y="12124"/>
                          </a:cubicBezTo>
                          <a:cubicBezTo>
                            <a:pt x="45485" y="12124"/>
                            <a:pt x="51113" y="14045"/>
                            <a:pt x="55225" y="17887"/>
                          </a:cubicBezTo>
                          <a:cubicBezTo>
                            <a:pt x="59352" y="21744"/>
                            <a:pt x="61416" y="26999"/>
                            <a:pt x="61416" y="33651"/>
                          </a:cubicBezTo>
                          <a:cubicBezTo>
                            <a:pt x="61416" y="40334"/>
                            <a:pt x="59368" y="45589"/>
                            <a:pt x="55272" y="49415"/>
                          </a:cubicBezTo>
                          <a:cubicBezTo>
                            <a:pt x="51192" y="53240"/>
                            <a:pt x="45549" y="55153"/>
                            <a:pt x="38341" y="55153"/>
                          </a:cubicBezTo>
                          <a:close/>
                          <a:moveTo>
                            <a:pt x="23316" y="61535"/>
                          </a:moveTo>
                          <a:cubicBezTo>
                            <a:pt x="16871" y="63123"/>
                            <a:pt x="11846" y="66123"/>
                            <a:pt x="8242" y="70536"/>
                          </a:cubicBezTo>
                          <a:cubicBezTo>
                            <a:pt x="4655" y="74965"/>
                            <a:pt x="2861" y="80355"/>
                            <a:pt x="2861" y="86705"/>
                          </a:cubicBezTo>
                          <a:cubicBezTo>
                            <a:pt x="2861" y="95579"/>
                            <a:pt x="6020" y="102596"/>
                            <a:pt x="12338" y="107755"/>
                          </a:cubicBezTo>
                          <a:cubicBezTo>
                            <a:pt x="18672" y="112915"/>
                            <a:pt x="27340" y="115494"/>
                            <a:pt x="38341" y="115494"/>
                          </a:cubicBezTo>
                          <a:cubicBezTo>
                            <a:pt x="49406" y="115494"/>
                            <a:pt x="58090" y="112915"/>
                            <a:pt x="64392" y="107755"/>
                          </a:cubicBezTo>
                          <a:cubicBezTo>
                            <a:pt x="70695" y="102596"/>
                            <a:pt x="73846" y="95579"/>
                            <a:pt x="73846" y="86705"/>
                          </a:cubicBezTo>
                          <a:cubicBezTo>
                            <a:pt x="73846" y="80355"/>
                            <a:pt x="72044" y="74965"/>
                            <a:pt x="68440" y="70536"/>
                          </a:cubicBezTo>
                          <a:cubicBezTo>
                            <a:pt x="64853" y="66123"/>
                            <a:pt x="59860" y="63123"/>
                            <a:pt x="53462" y="61535"/>
                          </a:cubicBezTo>
                          <a:cubicBezTo>
                            <a:pt x="60701" y="59852"/>
                            <a:pt x="66337" y="56550"/>
                            <a:pt x="70369" y="51629"/>
                          </a:cubicBezTo>
                          <a:cubicBezTo>
                            <a:pt x="74417" y="46724"/>
                            <a:pt x="76441" y="40731"/>
                            <a:pt x="76441" y="33651"/>
                          </a:cubicBezTo>
                          <a:cubicBezTo>
                            <a:pt x="76441" y="22872"/>
                            <a:pt x="73155" y="14601"/>
                            <a:pt x="66583" y="8838"/>
                          </a:cubicBezTo>
                          <a:cubicBezTo>
                            <a:pt x="60011" y="3091"/>
                            <a:pt x="50597" y="218"/>
                            <a:pt x="38341" y="218"/>
                          </a:cubicBezTo>
                          <a:cubicBezTo>
                            <a:pt x="26102" y="218"/>
                            <a:pt x="16688" y="3091"/>
                            <a:pt x="10100" y="8838"/>
                          </a:cubicBezTo>
                          <a:cubicBezTo>
                            <a:pt x="3528" y="14601"/>
                            <a:pt x="241" y="22872"/>
                            <a:pt x="241" y="33651"/>
                          </a:cubicBezTo>
                          <a:cubicBezTo>
                            <a:pt x="241" y="40731"/>
                            <a:pt x="2273" y="46724"/>
                            <a:pt x="6337" y="51629"/>
                          </a:cubicBezTo>
                          <a:cubicBezTo>
                            <a:pt x="10417" y="56550"/>
                            <a:pt x="16077" y="59852"/>
                            <a:pt x="23316" y="61535"/>
                          </a:cubicBezTo>
                          <a:close/>
                          <a:moveTo>
                            <a:pt x="17815" y="85276"/>
                          </a:moveTo>
                          <a:cubicBezTo>
                            <a:pt x="17815" y="79529"/>
                            <a:pt x="19609" y="75045"/>
                            <a:pt x="23197" y="71822"/>
                          </a:cubicBezTo>
                          <a:cubicBezTo>
                            <a:pt x="26800" y="68599"/>
                            <a:pt x="31849" y="66988"/>
                            <a:pt x="38341" y="66988"/>
                          </a:cubicBezTo>
                          <a:cubicBezTo>
                            <a:pt x="44803" y="66988"/>
                            <a:pt x="49851" y="68599"/>
                            <a:pt x="53486" y="71822"/>
                          </a:cubicBezTo>
                          <a:cubicBezTo>
                            <a:pt x="57138" y="75045"/>
                            <a:pt x="58963" y="79529"/>
                            <a:pt x="58963" y="85276"/>
                          </a:cubicBezTo>
                          <a:cubicBezTo>
                            <a:pt x="58963" y="91039"/>
                            <a:pt x="57138" y="95531"/>
                            <a:pt x="53486" y="98754"/>
                          </a:cubicBezTo>
                          <a:cubicBezTo>
                            <a:pt x="49851" y="101977"/>
                            <a:pt x="44803" y="103588"/>
                            <a:pt x="38341" y="103588"/>
                          </a:cubicBezTo>
                          <a:cubicBezTo>
                            <a:pt x="31849" y="103588"/>
                            <a:pt x="26800" y="101977"/>
                            <a:pt x="23197" y="98754"/>
                          </a:cubicBezTo>
                          <a:cubicBezTo>
                            <a:pt x="19609" y="95531"/>
                            <a:pt x="17815" y="91039"/>
                            <a:pt x="17815" y="85276"/>
                          </a:cubicBezTo>
                          <a:close/>
                        </a:path>
                      </a:pathLst>
                    </a:custGeom>
                    <a:solidFill>
                      <a:srgbClr val="000000"/>
                    </a:solidFill>
                    <a:ln w="1524" cap="flat">
                      <a:noFill/>
                      <a:prstDash val="solid"/>
                      <a:round/>
                    </a:ln>
                  </p:spPr>
                  <p:txBody>
                    <a:bodyPr rtlCol="0" anchor="ctr"/>
                    <a:lstStyle/>
                    <a:p>
                      <a:endParaRPr lang="en-US"/>
                    </a:p>
                  </p:txBody>
                </p:sp>
              </p:grpSp>
            </p:grpSp>
            <p:grpSp>
              <p:nvGrpSpPr>
                <p:cNvPr id="416" name="Graphic 75">
                  <a:extLst>
                    <a:ext uri="{FF2B5EF4-FFF2-40B4-BE49-F238E27FC236}">
                      <a16:creationId xmlns:a16="http://schemas.microsoft.com/office/drawing/2014/main" id="{0639942C-1A22-4BC0-97E3-1FB524BF6068}"/>
                    </a:ext>
                  </a:extLst>
                </p:cNvPr>
                <p:cNvGrpSpPr/>
                <p:nvPr/>
              </p:nvGrpSpPr>
              <p:grpSpPr>
                <a:xfrm>
                  <a:off x="9252575" y="5570426"/>
                  <a:ext cx="115276" cy="316110"/>
                  <a:chOff x="9252575" y="5570426"/>
                  <a:chExt cx="115276" cy="316110"/>
                </a:xfrm>
                <a:solidFill>
                  <a:srgbClr val="000000"/>
                </a:solidFill>
              </p:grpSpPr>
              <p:sp>
                <p:nvSpPr>
                  <p:cNvPr id="417" name="Freeform: Shape 416">
                    <a:extLst>
                      <a:ext uri="{FF2B5EF4-FFF2-40B4-BE49-F238E27FC236}">
                        <a16:creationId xmlns:a16="http://schemas.microsoft.com/office/drawing/2014/main" id="{7B1AFFE4-8214-47E5-83CE-A8A26E50A8EA}"/>
                      </a:ext>
                    </a:extLst>
                  </p:cNvPr>
                  <p:cNvSpPr/>
                  <p:nvPr/>
                </p:nvSpPr>
                <p:spPr>
                  <a:xfrm>
                    <a:off x="9323641" y="5570426"/>
                    <a:ext cx="19050" cy="66675"/>
                  </a:xfrm>
                  <a:custGeom>
                    <a:avLst/>
                    <a:gdLst>
                      <a:gd name="connsiteX0" fmla="*/ 281 w 19050"/>
                      <a:gd name="connsiteY0" fmla="*/ 245 h 66675"/>
                      <a:gd name="connsiteX1" fmla="*/ 281 w 19050"/>
                      <a:gd name="connsiteY1" fmla="*/ 66920 h 66675"/>
                    </a:gdLst>
                    <a:ahLst/>
                    <a:cxnLst>
                      <a:cxn ang="0">
                        <a:pos x="connsiteX0" y="connsiteY0"/>
                      </a:cxn>
                      <a:cxn ang="0">
                        <a:pos x="connsiteX1" y="connsiteY1"/>
                      </a:cxn>
                    </a:cxnLst>
                    <a:rect l="l" t="t" r="r" b="b"/>
                    <a:pathLst>
                      <a:path w="19050" h="66675">
                        <a:moveTo>
                          <a:pt x="281" y="245"/>
                        </a:moveTo>
                        <a:lnTo>
                          <a:pt x="281"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18" name="Graphic 75">
                    <a:extLst>
                      <a:ext uri="{FF2B5EF4-FFF2-40B4-BE49-F238E27FC236}">
                        <a16:creationId xmlns:a16="http://schemas.microsoft.com/office/drawing/2014/main" id="{0639942C-1A22-4BC0-97E3-1FB524BF6068}"/>
                      </a:ext>
                    </a:extLst>
                  </p:cNvPr>
                  <p:cNvGrpSpPr/>
                  <p:nvPr/>
                </p:nvGrpSpPr>
                <p:grpSpPr>
                  <a:xfrm>
                    <a:off x="9252575" y="5714494"/>
                    <a:ext cx="115276" cy="172042"/>
                    <a:chOff x="9252575" y="5714494"/>
                    <a:chExt cx="115276" cy="172042"/>
                  </a:xfrm>
                  <a:solidFill>
                    <a:srgbClr val="000000"/>
                  </a:solidFill>
                </p:grpSpPr>
                <p:sp>
                  <p:nvSpPr>
                    <p:cNvPr id="419" name="Freeform: Shape 418">
                      <a:extLst>
                        <a:ext uri="{FF2B5EF4-FFF2-40B4-BE49-F238E27FC236}">
                          <a16:creationId xmlns:a16="http://schemas.microsoft.com/office/drawing/2014/main" id="{91FCD055-026B-4149-8A5C-56726BD21558}"/>
                        </a:ext>
                      </a:extLst>
                    </p:cNvPr>
                    <p:cNvSpPr/>
                    <p:nvPr/>
                  </p:nvSpPr>
                  <p:spPr>
                    <a:xfrm rot="-5400000" flipV="1">
                      <a:off x="9273863" y="5794715"/>
                      <a:ext cx="70532" cy="113109"/>
                    </a:xfrm>
                    <a:custGeom>
                      <a:avLst/>
                      <a:gdLst>
                        <a:gd name="connsiteX0" fmla="*/ 18324 w 70532"/>
                        <a:gd name="connsiteY0" fmla="*/ 12867 h 113109"/>
                        <a:gd name="connsiteX1" fmla="*/ 70783 w 70532"/>
                        <a:gd name="connsiteY1" fmla="*/ 12867 h 113109"/>
                        <a:gd name="connsiteX2" fmla="*/ 70783 w 70532"/>
                        <a:gd name="connsiteY2" fmla="*/ 222 h 113109"/>
                        <a:gd name="connsiteX3" fmla="*/ 250 w 70532"/>
                        <a:gd name="connsiteY3" fmla="*/ 222 h 113109"/>
                        <a:gd name="connsiteX4" fmla="*/ 250 w 70532"/>
                        <a:gd name="connsiteY4" fmla="*/ 12867 h 113109"/>
                        <a:gd name="connsiteX5" fmla="*/ 23563 w 70532"/>
                        <a:gd name="connsiteY5" fmla="*/ 36632 h 113109"/>
                        <a:gd name="connsiteX6" fmla="*/ 42136 w 70532"/>
                        <a:gd name="connsiteY6" fmla="*/ 55896 h 113109"/>
                        <a:gd name="connsiteX7" fmla="*/ 52209 w 70532"/>
                        <a:gd name="connsiteY7" fmla="*/ 69612 h 113109"/>
                        <a:gd name="connsiteX8" fmla="*/ 55090 w 70532"/>
                        <a:gd name="connsiteY8" fmla="*/ 80661 h 113109"/>
                        <a:gd name="connsiteX9" fmla="*/ 48875 w 70532"/>
                        <a:gd name="connsiteY9" fmla="*/ 95091 h 113109"/>
                        <a:gd name="connsiteX10" fmla="*/ 32683 w 70532"/>
                        <a:gd name="connsiteY10" fmla="*/ 100687 h 113109"/>
                        <a:gd name="connsiteX11" fmla="*/ 17752 w 70532"/>
                        <a:gd name="connsiteY11" fmla="*/ 98235 h 113109"/>
                        <a:gd name="connsiteX12" fmla="*/ 988 w 70532"/>
                        <a:gd name="connsiteY12" fmla="*/ 90781 h 113109"/>
                        <a:gd name="connsiteX13" fmla="*/ 988 w 70532"/>
                        <a:gd name="connsiteY13" fmla="*/ 105974 h 113109"/>
                        <a:gd name="connsiteX14" fmla="*/ 17943 w 70532"/>
                        <a:gd name="connsiteY14" fmla="*/ 111474 h 113109"/>
                        <a:gd name="connsiteX15" fmla="*/ 32397 w 70532"/>
                        <a:gd name="connsiteY15" fmla="*/ 113332 h 113109"/>
                        <a:gd name="connsiteX16" fmla="*/ 59924 w 70532"/>
                        <a:gd name="connsiteY16" fmla="*/ 104688 h 113109"/>
                        <a:gd name="connsiteX17" fmla="*/ 70188 w 70532"/>
                        <a:gd name="connsiteY17" fmla="*/ 81637 h 113109"/>
                        <a:gd name="connsiteX18" fmla="*/ 67616 w 70532"/>
                        <a:gd name="connsiteY18" fmla="*/ 68636 h 113109"/>
                        <a:gd name="connsiteX19" fmla="*/ 58281 w 70532"/>
                        <a:gd name="connsiteY19" fmla="*/ 54181 h 113109"/>
                        <a:gd name="connsiteX20" fmla="*/ 46446 w 70532"/>
                        <a:gd name="connsiteY20" fmla="*/ 41704 h 113109"/>
                        <a:gd name="connsiteX21" fmla="*/ 18324 w 70532"/>
                        <a:gd name="connsiteY21" fmla="*/ 12867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324" y="12867"/>
                          </a:moveTo>
                          <a:lnTo>
                            <a:pt x="70783" y="12867"/>
                          </a:lnTo>
                          <a:lnTo>
                            <a:pt x="70783" y="222"/>
                          </a:lnTo>
                          <a:lnTo>
                            <a:pt x="250" y="222"/>
                          </a:lnTo>
                          <a:lnTo>
                            <a:pt x="250" y="12867"/>
                          </a:lnTo>
                          <a:cubicBezTo>
                            <a:pt x="5949" y="18772"/>
                            <a:pt x="13720" y="26694"/>
                            <a:pt x="23563" y="36632"/>
                          </a:cubicBezTo>
                          <a:cubicBezTo>
                            <a:pt x="33421" y="46585"/>
                            <a:pt x="39612" y="53007"/>
                            <a:pt x="42136" y="55896"/>
                          </a:cubicBezTo>
                          <a:cubicBezTo>
                            <a:pt x="46947" y="61294"/>
                            <a:pt x="50304" y="65866"/>
                            <a:pt x="52209" y="69612"/>
                          </a:cubicBezTo>
                          <a:cubicBezTo>
                            <a:pt x="54130" y="73359"/>
                            <a:pt x="55090" y="77041"/>
                            <a:pt x="55090" y="80661"/>
                          </a:cubicBezTo>
                          <a:cubicBezTo>
                            <a:pt x="55090" y="86566"/>
                            <a:pt x="53019" y="91377"/>
                            <a:pt x="48875" y="95091"/>
                          </a:cubicBezTo>
                          <a:cubicBezTo>
                            <a:pt x="44732" y="98822"/>
                            <a:pt x="39335" y="100687"/>
                            <a:pt x="32683" y="100687"/>
                          </a:cubicBezTo>
                          <a:cubicBezTo>
                            <a:pt x="27968" y="100687"/>
                            <a:pt x="22991" y="99870"/>
                            <a:pt x="17752" y="98235"/>
                          </a:cubicBezTo>
                          <a:cubicBezTo>
                            <a:pt x="12529" y="96600"/>
                            <a:pt x="6942" y="94115"/>
                            <a:pt x="988" y="90781"/>
                          </a:cubicBezTo>
                          <a:lnTo>
                            <a:pt x="988" y="105974"/>
                          </a:lnTo>
                          <a:cubicBezTo>
                            <a:pt x="7037" y="108403"/>
                            <a:pt x="12688" y="110236"/>
                            <a:pt x="17943" y="111474"/>
                          </a:cubicBezTo>
                          <a:cubicBezTo>
                            <a:pt x="23213" y="112713"/>
                            <a:pt x="28031" y="113332"/>
                            <a:pt x="32397" y="113332"/>
                          </a:cubicBezTo>
                          <a:cubicBezTo>
                            <a:pt x="43907" y="113332"/>
                            <a:pt x="53082" y="110450"/>
                            <a:pt x="59924" y="104688"/>
                          </a:cubicBezTo>
                          <a:cubicBezTo>
                            <a:pt x="66767" y="98941"/>
                            <a:pt x="70188" y="91258"/>
                            <a:pt x="70188" y="81637"/>
                          </a:cubicBezTo>
                          <a:cubicBezTo>
                            <a:pt x="70188" y="77065"/>
                            <a:pt x="69330" y="72731"/>
                            <a:pt x="67616" y="68636"/>
                          </a:cubicBezTo>
                          <a:cubicBezTo>
                            <a:pt x="65917" y="64556"/>
                            <a:pt x="62806" y="59738"/>
                            <a:pt x="58281" y="54181"/>
                          </a:cubicBezTo>
                          <a:cubicBezTo>
                            <a:pt x="57043" y="52737"/>
                            <a:pt x="53098" y="48578"/>
                            <a:pt x="46446" y="41704"/>
                          </a:cubicBezTo>
                          <a:cubicBezTo>
                            <a:pt x="39811" y="34830"/>
                            <a:pt x="30436" y="25218"/>
                            <a:pt x="18324" y="12867"/>
                          </a:cubicBezTo>
                          <a:close/>
                        </a:path>
                      </a:pathLst>
                    </a:custGeom>
                    <a:solidFill>
                      <a:srgbClr val="000000"/>
                    </a:solidFill>
                    <a:ln w="1524" cap="flat">
                      <a:noFill/>
                      <a:prstDash val="solid"/>
                      <a:round/>
                    </a:ln>
                  </p:spPr>
                  <p:txBody>
                    <a:bodyPr rtlCol="0" anchor="ctr"/>
                    <a:lstStyle/>
                    <a:p>
                      <a:endParaRPr lang="en-US"/>
                    </a:p>
                  </p:txBody>
                </p:sp>
                <p:sp>
                  <p:nvSpPr>
                    <p:cNvPr id="420" name="Freeform: Shape 419">
                      <a:extLst>
                        <a:ext uri="{FF2B5EF4-FFF2-40B4-BE49-F238E27FC236}">
                          <a16:creationId xmlns:a16="http://schemas.microsoft.com/office/drawing/2014/main" id="{96584966-1A99-44B3-B22E-3E62F8DD5448}"/>
                        </a:ext>
                      </a:extLst>
                    </p:cNvPr>
                    <p:cNvSpPr/>
                    <p:nvPr/>
                  </p:nvSpPr>
                  <p:spPr>
                    <a:xfrm rot="-5400000" flipV="1">
                      <a:off x="9271887" y="5695182"/>
                      <a:ext cx="76652" cy="115276"/>
                    </a:xfrm>
                    <a:custGeom>
                      <a:avLst/>
                      <a:gdLst>
                        <a:gd name="connsiteX0" fmla="*/ 7393 w 76652"/>
                        <a:gd name="connsiteY0" fmla="*/ 4695 h 115276"/>
                        <a:gd name="connsiteX1" fmla="*/ 7393 w 76652"/>
                        <a:gd name="connsiteY1" fmla="*/ 18387 h 115276"/>
                        <a:gd name="connsiteX2" fmla="*/ 18847 w 76652"/>
                        <a:gd name="connsiteY2" fmla="*/ 14291 h 115276"/>
                        <a:gd name="connsiteX3" fmla="*/ 30253 w 76652"/>
                        <a:gd name="connsiteY3" fmla="*/ 12886 h 115276"/>
                        <a:gd name="connsiteX4" fmla="*/ 52970 w 76652"/>
                        <a:gd name="connsiteY4" fmla="*/ 22887 h 115276"/>
                        <a:gd name="connsiteX5" fmla="*/ 61947 w 76652"/>
                        <a:gd name="connsiteY5" fmla="*/ 53296 h 115276"/>
                        <a:gd name="connsiteX6" fmla="*/ 50994 w 76652"/>
                        <a:gd name="connsiteY6" fmla="*/ 43461 h 115276"/>
                        <a:gd name="connsiteX7" fmla="*/ 36349 w 76652"/>
                        <a:gd name="connsiteY7" fmla="*/ 40032 h 115276"/>
                        <a:gd name="connsiteX8" fmla="*/ 9965 w 76652"/>
                        <a:gd name="connsiteY8" fmla="*/ 50105 h 115276"/>
                        <a:gd name="connsiteX9" fmla="*/ 249 w 76652"/>
                        <a:gd name="connsiteY9" fmla="*/ 77704 h 115276"/>
                        <a:gd name="connsiteX10" fmla="*/ 10370 w 76652"/>
                        <a:gd name="connsiteY10" fmla="*/ 105136 h 115276"/>
                        <a:gd name="connsiteX11" fmla="*/ 37302 w 76652"/>
                        <a:gd name="connsiteY11" fmla="*/ 115494 h 115276"/>
                        <a:gd name="connsiteX12" fmla="*/ 66734 w 76652"/>
                        <a:gd name="connsiteY12" fmla="*/ 100707 h 115276"/>
                        <a:gd name="connsiteX13" fmla="*/ 76902 w 76652"/>
                        <a:gd name="connsiteY13" fmla="*/ 57820 h 115276"/>
                        <a:gd name="connsiteX14" fmla="*/ 64424 w 76652"/>
                        <a:gd name="connsiteY14" fmla="*/ 15887 h 115276"/>
                        <a:gd name="connsiteX15" fmla="*/ 30920 w 76652"/>
                        <a:gd name="connsiteY15" fmla="*/ 218 h 115276"/>
                        <a:gd name="connsiteX16" fmla="*/ 19442 w 76652"/>
                        <a:gd name="connsiteY16" fmla="*/ 1337 h 115276"/>
                        <a:gd name="connsiteX17" fmla="*/ 7393 w 76652"/>
                        <a:gd name="connsiteY17" fmla="*/ 4695 h 115276"/>
                        <a:gd name="connsiteX18" fmla="*/ 37302 w 76652"/>
                        <a:gd name="connsiteY18" fmla="*/ 51796 h 115276"/>
                        <a:gd name="connsiteX19" fmla="*/ 53327 w 76652"/>
                        <a:gd name="connsiteY19" fmla="*/ 58701 h 115276"/>
                        <a:gd name="connsiteX20" fmla="*/ 59257 w 76652"/>
                        <a:gd name="connsiteY20" fmla="*/ 77704 h 115276"/>
                        <a:gd name="connsiteX21" fmla="*/ 53327 w 76652"/>
                        <a:gd name="connsiteY21" fmla="*/ 96635 h 115276"/>
                        <a:gd name="connsiteX22" fmla="*/ 37302 w 76652"/>
                        <a:gd name="connsiteY22" fmla="*/ 103588 h 115276"/>
                        <a:gd name="connsiteX23" fmla="*/ 21276 w 76652"/>
                        <a:gd name="connsiteY23" fmla="*/ 96635 h 115276"/>
                        <a:gd name="connsiteX24" fmla="*/ 15370 w 76652"/>
                        <a:gd name="connsiteY24" fmla="*/ 77704 h 115276"/>
                        <a:gd name="connsiteX25" fmla="*/ 21276 w 76652"/>
                        <a:gd name="connsiteY25" fmla="*/ 58701 h 115276"/>
                        <a:gd name="connsiteX26" fmla="*/ 37302 w 76652"/>
                        <a:gd name="connsiteY26" fmla="*/ 5179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652" h="115276">
                          <a:moveTo>
                            <a:pt x="7393" y="4695"/>
                          </a:moveTo>
                          <a:lnTo>
                            <a:pt x="7393" y="18387"/>
                          </a:lnTo>
                          <a:cubicBezTo>
                            <a:pt x="11171" y="16593"/>
                            <a:pt x="14989" y="15228"/>
                            <a:pt x="18847" y="14291"/>
                          </a:cubicBezTo>
                          <a:cubicBezTo>
                            <a:pt x="22720" y="13355"/>
                            <a:pt x="26522" y="12886"/>
                            <a:pt x="30253" y="12886"/>
                          </a:cubicBezTo>
                          <a:cubicBezTo>
                            <a:pt x="40175" y="12886"/>
                            <a:pt x="47747" y="16220"/>
                            <a:pt x="52970" y="22887"/>
                          </a:cubicBezTo>
                          <a:cubicBezTo>
                            <a:pt x="58209" y="29555"/>
                            <a:pt x="61201" y="39691"/>
                            <a:pt x="61947" y="53296"/>
                          </a:cubicBezTo>
                          <a:cubicBezTo>
                            <a:pt x="59074" y="49026"/>
                            <a:pt x="55423" y="45747"/>
                            <a:pt x="50994" y="43461"/>
                          </a:cubicBezTo>
                          <a:cubicBezTo>
                            <a:pt x="46580" y="41175"/>
                            <a:pt x="41699" y="40032"/>
                            <a:pt x="36349" y="40032"/>
                          </a:cubicBezTo>
                          <a:cubicBezTo>
                            <a:pt x="25237" y="40032"/>
                            <a:pt x="16442" y="43390"/>
                            <a:pt x="9965" y="50105"/>
                          </a:cubicBezTo>
                          <a:cubicBezTo>
                            <a:pt x="3488" y="56836"/>
                            <a:pt x="249" y="66036"/>
                            <a:pt x="249" y="77704"/>
                          </a:cubicBezTo>
                          <a:cubicBezTo>
                            <a:pt x="249" y="89102"/>
                            <a:pt x="3623" y="98246"/>
                            <a:pt x="10370" y="105136"/>
                          </a:cubicBezTo>
                          <a:cubicBezTo>
                            <a:pt x="17116" y="112041"/>
                            <a:pt x="26094" y="115494"/>
                            <a:pt x="37302" y="115494"/>
                          </a:cubicBezTo>
                          <a:cubicBezTo>
                            <a:pt x="50160" y="115494"/>
                            <a:pt x="59971" y="110565"/>
                            <a:pt x="66734" y="100707"/>
                          </a:cubicBezTo>
                          <a:cubicBezTo>
                            <a:pt x="73512" y="90864"/>
                            <a:pt x="76902" y="76569"/>
                            <a:pt x="76902" y="57820"/>
                          </a:cubicBezTo>
                          <a:cubicBezTo>
                            <a:pt x="76902" y="40310"/>
                            <a:pt x="72742" y="26332"/>
                            <a:pt x="64424" y="15887"/>
                          </a:cubicBezTo>
                          <a:cubicBezTo>
                            <a:pt x="56121" y="5441"/>
                            <a:pt x="44953" y="218"/>
                            <a:pt x="30920" y="218"/>
                          </a:cubicBezTo>
                          <a:cubicBezTo>
                            <a:pt x="27142" y="218"/>
                            <a:pt x="23316" y="591"/>
                            <a:pt x="19442" y="1337"/>
                          </a:cubicBezTo>
                          <a:cubicBezTo>
                            <a:pt x="15585" y="2083"/>
                            <a:pt x="11568" y="3202"/>
                            <a:pt x="7393" y="4695"/>
                          </a:cubicBezTo>
                          <a:close/>
                          <a:moveTo>
                            <a:pt x="37302" y="51796"/>
                          </a:moveTo>
                          <a:cubicBezTo>
                            <a:pt x="44048" y="51796"/>
                            <a:pt x="49390" y="54098"/>
                            <a:pt x="53327" y="58701"/>
                          </a:cubicBezTo>
                          <a:cubicBezTo>
                            <a:pt x="57280" y="63321"/>
                            <a:pt x="59257" y="69655"/>
                            <a:pt x="59257" y="77704"/>
                          </a:cubicBezTo>
                          <a:cubicBezTo>
                            <a:pt x="59257" y="85689"/>
                            <a:pt x="57280" y="91999"/>
                            <a:pt x="53327" y="96635"/>
                          </a:cubicBezTo>
                          <a:cubicBezTo>
                            <a:pt x="49390" y="101270"/>
                            <a:pt x="44048" y="103588"/>
                            <a:pt x="37302" y="103588"/>
                          </a:cubicBezTo>
                          <a:cubicBezTo>
                            <a:pt x="30555" y="103588"/>
                            <a:pt x="25213" y="101270"/>
                            <a:pt x="21276" y="96635"/>
                          </a:cubicBezTo>
                          <a:cubicBezTo>
                            <a:pt x="17339" y="91999"/>
                            <a:pt x="15370" y="85689"/>
                            <a:pt x="15370" y="77704"/>
                          </a:cubicBezTo>
                          <a:cubicBezTo>
                            <a:pt x="15370" y="69655"/>
                            <a:pt x="17339" y="63321"/>
                            <a:pt x="21276" y="58701"/>
                          </a:cubicBezTo>
                          <a:cubicBezTo>
                            <a:pt x="25213" y="54098"/>
                            <a:pt x="30555" y="51796"/>
                            <a:pt x="37302" y="51796"/>
                          </a:cubicBezTo>
                          <a:close/>
                        </a:path>
                      </a:pathLst>
                    </a:custGeom>
                    <a:solidFill>
                      <a:srgbClr val="000000"/>
                    </a:solidFill>
                    <a:ln w="1524" cap="flat">
                      <a:noFill/>
                      <a:prstDash val="solid"/>
                      <a:round/>
                    </a:ln>
                  </p:spPr>
                  <p:txBody>
                    <a:bodyPr rtlCol="0" anchor="ctr"/>
                    <a:lstStyle/>
                    <a:p>
                      <a:endParaRPr lang="en-US"/>
                    </a:p>
                  </p:txBody>
                </p:sp>
              </p:grpSp>
            </p:grpSp>
            <p:grpSp>
              <p:nvGrpSpPr>
                <p:cNvPr id="421" name="Graphic 75">
                  <a:extLst>
                    <a:ext uri="{FF2B5EF4-FFF2-40B4-BE49-F238E27FC236}">
                      <a16:creationId xmlns:a16="http://schemas.microsoft.com/office/drawing/2014/main" id="{0639942C-1A22-4BC0-97E3-1FB524BF6068}"/>
                    </a:ext>
                  </a:extLst>
                </p:cNvPr>
                <p:cNvGrpSpPr/>
                <p:nvPr/>
              </p:nvGrpSpPr>
              <p:grpSpPr>
                <a:xfrm>
                  <a:off x="9394897" y="5570426"/>
                  <a:ext cx="115276" cy="315658"/>
                  <a:chOff x="9394897" y="5570426"/>
                  <a:chExt cx="115276" cy="315658"/>
                </a:xfrm>
                <a:solidFill>
                  <a:srgbClr val="000000"/>
                </a:solidFill>
              </p:grpSpPr>
              <p:sp>
                <p:nvSpPr>
                  <p:cNvPr id="422" name="Freeform: Shape 421">
                    <a:extLst>
                      <a:ext uri="{FF2B5EF4-FFF2-40B4-BE49-F238E27FC236}">
                        <a16:creationId xmlns:a16="http://schemas.microsoft.com/office/drawing/2014/main" id="{1DBC03D4-3692-4600-A319-F02F292C8058}"/>
                      </a:ext>
                    </a:extLst>
                  </p:cNvPr>
                  <p:cNvSpPr/>
                  <p:nvPr/>
                </p:nvSpPr>
                <p:spPr>
                  <a:xfrm>
                    <a:off x="9465945" y="5570426"/>
                    <a:ext cx="19050" cy="66675"/>
                  </a:xfrm>
                  <a:custGeom>
                    <a:avLst/>
                    <a:gdLst>
                      <a:gd name="connsiteX0" fmla="*/ 289 w 19050"/>
                      <a:gd name="connsiteY0" fmla="*/ 245 h 66675"/>
                      <a:gd name="connsiteX1" fmla="*/ 289 w 19050"/>
                      <a:gd name="connsiteY1" fmla="*/ 66920 h 66675"/>
                    </a:gdLst>
                    <a:ahLst/>
                    <a:cxnLst>
                      <a:cxn ang="0">
                        <a:pos x="connsiteX0" y="connsiteY0"/>
                      </a:cxn>
                      <a:cxn ang="0">
                        <a:pos x="connsiteX1" y="connsiteY1"/>
                      </a:cxn>
                    </a:cxnLst>
                    <a:rect l="l" t="t" r="r" b="b"/>
                    <a:pathLst>
                      <a:path w="19050" h="66675">
                        <a:moveTo>
                          <a:pt x="289" y="245"/>
                        </a:moveTo>
                        <a:lnTo>
                          <a:pt x="289"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23" name="Graphic 75">
                    <a:extLst>
                      <a:ext uri="{FF2B5EF4-FFF2-40B4-BE49-F238E27FC236}">
                        <a16:creationId xmlns:a16="http://schemas.microsoft.com/office/drawing/2014/main" id="{0639942C-1A22-4BC0-97E3-1FB524BF6068}"/>
                      </a:ext>
                    </a:extLst>
                  </p:cNvPr>
                  <p:cNvGrpSpPr/>
                  <p:nvPr/>
                </p:nvGrpSpPr>
                <p:grpSpPr>
                  <a:xfrm>
                    <a:off x="9394897" y="5713899"/>
                    <a:ext cx="115276" cy="172185"/>
                    <a:chOff x="9394897" y="5713899"/>
                    <a:chExt cx="115276" cy="172185"/>
                  </a:xfrm>
                  <a:solidFill>
                    <a:srgbClr val="000000"/>
                  </a:solidFill>
                </p:grpSpPr>
                <p:sp>
                  <p:nvSpPr>
                    <p:cNvPr id="424" name="Freeform: Shape 423">
                      <a:extLst>
                        <a:ext uri="{FF2B5EF4-FFF2-40B4-BE49-F238E27FC236}">
                          <a16:creationId xmlns:a16="http://schemas.microsoft.com/office/drawing/2014/main" id="{4BD67BF0-4786-4A44-858F-06E6B831EF6B}"/>
                        </a:ext>
                      </a:extLst>
                    </p:cNvPr>
                    <p:cNvSpPr/>
                    <p:nvPr/>
                  </p:nvSpPr>
                  <p:spPr>
                    <a:xfrm rot="-5400000" flipV="1">
                      <a:off x="9415972" y="5791882"/>
                      <a:ext cx="73128" cy="115276"/>
                    </a:xfrm>
                    <a:custGeom>
                      <a:avLst/>
                      <a:gdLst>
                        <a:gd name="connsiteX0" fmla="*/ 50477 w 73128"/>
                        <a:gd name="connsiteY0" fmla="*/ 62302 h 115276"/>
                        <a:gd name="connsiteX1" fmla="*/ 67313 w 73128"/>
                        <a:gd name="connsiteY1" fmla="*/ 52682 h 115276"/>
                        <a:gd name="connsiteX2" fmla="*/ 73385 w 73128"/>
                        <a:gd name="connsiteY2" fmla="*/ 34680 h 115276"/>
                        <a:gd name="connsiteX3" fmla="*/ 62074 w 73128"/>
                        <a:gd name="connsiteY3" fmla="*/ 9224 h 115276"/>
                        <a:gd name="connsiteX4" fmla="*/ 29927 w 73128"/>
                        <a:gd name="connsiteY4" fmla="*/ 223 h 115276"/>
                        <a:gd name="connsiteX5" fmla="*/ 15544 w 73128"/>
                        <a:gd name="connsiteY5" fmla="*/ 1604 h 115276"/>
                        <a:gd name="connsiteX6" fmla="*/ 257 w 73128"/>
                        <a:gd name="connsiteY6" fmla="*/ 5748 h 115276"/>
                        <a:gd name="connsiteX7" fmla="*/ 257 w 73128"/>
                        <a:gd name="connsiteY7" fmla="*/ 20249 h 115276"/>
                        <a:gd name="connsiteX8" fmla="*/ 13925 w 73128"/>
                        <a:gd name="connsiteY8" fmla="*/ 14749 h 115276"/>
                        <a:gd name="connsiteX9" fmla="*/ 29498 w 73128"/>
                        <a:gd name="connsiteY9" fmla="*/ 12891 h 115276"/>
                        <a:gd name="connsiteX10" fmla="*/ 51025 w 73128"/>
                        <a:gd name="connsiteY10" fmla="*/ 18463 h 115276"/>
                        <a:gd name="connsiteX11" fmla="*/ 58431 w 73128"/>
                        <a:gd name="connsiteY11" fmla="*/ 34680 h 115276"/>
                        <a:gd name="connsiteX12" fmla="*/ 51549 w 73128"/>
                        <a:gd name="connsiteY12" fmla="*/ 50039 h 115276"/>
                        <a:gd name="connsiteX13" fmla="*/ 32404 w 73128"/>
                        <a:gd name="connsiteY13" fmla="*/ 55587 h 115276"/>
                        <a:gd name="connsiteX14" fmla="*/ 19450 w 73128"/>
                        <a:gd name="connsiteY14" fmla="*/ 55587 h 115276"/>
                        <a:gd name="connsiteX15" fmla="*/ 19450 w 73128"/>
                        <a:gd name="connsiteY15" fmla="*/ 67946 h 115276"/>
                        <a:gd name="connsiteX16" fmla="*/ 32999 w 73128"/>
                        <a:gd name="connsiteY16" fmla="*/ 67946 h 115276"/>
                        <a:gd name="connsiteX17" fmla="*/ 49953 w 73128"/>
                        <a:gd name="connsiteY17" fmla="*/ 72375 h 115276"/>
                        <a:gd name="connsiteX18" fmla="*/ 55835 w 73128"/>
                        <a:gd name="connsiteY18" fmla="*/ 85138 h 115276"/>
                        <a:gd name="connsiteX19" fmla="*/ 49763 w 73128"/>
                        <a:gd name="connsiteY19" fmla="*/ 98259 h 115276"/>
                        <a:gd name="connsiteX20" fmla="*/ 32404 w 73128"/>
                        <a:gd name="connsiteY20" fmla="*/ 102855 h 115276"/>
                        <a:gd name="connsiteX21" fmla="*/ 19140 w 73128"/>
                        <a:gd name="connsiteY21" fmla="*/ 101498 h 115276"/>
                        <a:gd name="connsiteX22" fmla="*/ 3590 w 73128"/>
                        <a:gd name="connsiteY22" fmla="*/ 97354 h 115276"/>
                        <a:gd name="connsiteX23" fmla="*/ 3590 w 73128"/>
                        <a:gd name="connsiteY23" fmla="*/ 110737 h 115276"/>
                        <a:gd name="connsiteX24" fmla="*/ 19640 w 73128"/>
                        <a:gd name="connsiteY24" fmla="*/ 114309 h 115276"/>
                        <a:gd name="connsiteX25" fmla="*/ 33737 w 73128"/>
                        <a:gd name="connsiteY25" fmla="*/ 115499 h 115276"/>
                        <a:gd name="connsiteX26" fmla="*/ 60812 w 73128"/>
                        <a:gd name="connsiteY26" fmla="*/ 107713 h 115276"/>
                        <a:gd name="connsiteX27" fmla="*/ 70789 w 73128"/>
                        <a:gd name="connsiteY27" fmla="*/ 86710 h 115276"/>
                        <a:gd name="connsiteX28" fmla="*/ 65503 w 73128"/>
                        <a:gd name="connsiteY28" fmla="*/ 71113 h 115276"/>
                        <a:gd name="connsiteX29" fmla="*/ 50477 w 73128"/>
                        <a:gd name="connsiteY29" fmla="*/ 6230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477" y="62302"/>
                          </a:moveTo>
                          <a:cubicBezTo>
                            <a:pt x="57669" y="60762"/>
                            <a:pt x="63280" y="57556"/>
                            <a:pt x="67313" y="52682"/>
                          </a:cubicBezTo>
                          <a:cubicBezTo>
                            <a:pt x="71361" y="47824"/>
                            <a:pt x="73385" y="41823"/>
                            <a:pt x="73385" y="34680"/>
                          </a:cubicBezTo>
                          <a:cubicBezTo>
                            <a:pt x="73385" y="23726"/>
                            <a:pt x="69614" y="15241"/>
                            <a:pt x="62074" y="9224"/>
                          </a:cubicBezTo>
                          <a:cubicBezTo>
                            <a:pt x="54533" y="3223"/>
                            <a:pt x="43818" y="223"/>
                            <a:pt x="29927" y="223"/>
                          </a:cubicBezTo>
                          <a:cubicBezTo>
                            <a:pt x="25276" y="223"/>
                            <a:pt x="20481" y="683"/>
                            <a:pt x="15544" y="1604"/>
                          </a:cubicBezTo>
                          <a:cubicBezTo>
                            <a:pt x="10607" y="2525"/>
                            <a:pt x="5511" y="3906"/>
                            <a:pt x="257" y="5748"/>
                          </a:cubicBezTo>
                          <a:lnTo>
                            <a:pt x="257" y="20249"/>
                          </a:lnTo>
                          <a:cubicBezTo>
                            <a:pt x="4416" y="17820"/>
                            <a:pt x="8972" y="15987"/>
                            <a:pt x="13925" y="14749"/>
                          </a:cubicBezTo>
                          <a:cubicBezTo>
                            <a:pt x="18894" y="13510"/>
                            <a:pt x="24085" y="12891"/>
                            <a:pt x="29498" y="12891"/>
                          </a:cubicBezTo>
                          <a:cubicBezTo>
                            <a:pt x="38912" y="12891"/>
                            <a:pt x="46088" y="14749"/>
                            <a:pt x="51025" y="18463"/>
                          </a:cubicBezTo>
                          <a:cubicBezTo>
                            <a:pt x="55962" y="22178"/>
                            <a:pt x="58431" y="27584"/>
                            <a:pt x="58431" y="34680"/>
                          </a:cubicBezTo>
                          <a:cubicBezTo>
                            <a:pt x="58431" y="41236"/>
                            <a:pt x="56137" y="46356"/>
                            <a:pt x="51549" y="50039"/>
                          </a:cubicBezTo>
                          <a:cubicBezTo>
                            <a:pt x="46961" y="53738"/>
                            <a:pt x="40579" y="55587"/>
                            <a:pt x="32404" y="55587"/>
                          </a:cubicBezTo>
                          <a:lnTo>
                            <a:pt x="19450" y="55587"/>
                          </a:lnTo>
                          <a:lnTo>
                            <a:pt x="19450" y="67946"/>
                          </a:lnTo>
                          <a:lnTo>
                            <a:pt x="32999" y="67946"/>
                          </a:lnTo>
                          <a:cubicBezTo>
                            <a:pt x="40381" y="67946"/>
                            <a:pt x="46032" y="69422"/>
                            <a:pt x="49953" y="72375"/>
                          </a:cubicBezTo>
                          <a:cubicBezTo>
                            <a:pt x="53874" y="75328"/>
                            <a:pt x="55835" y="79582"/>
                            <a:pt x="55835" y="85138"/>
                          </a:cubicBezTo>
                          <a:cubicBezTo>
                            <a:pt x="55835" y="90838"/>
                            <a:pt x="53811" y="95211"/>
                            <a:pt x="49763" y="98259"/>
                          </a:cubicBezTo>
                          <a:cubicBezTo>
                            <a:pt x="45730" y="101323"/>
                            <a:pt x="39944" y="102855"/>
                            <a:pt x="32404" y="102855"/>
                          </a:cubicBezTo>
                          <a:cubicBezTo>
                            <a:pt x="28276" y="102855"/>
                            <a:pt x="23855" y="102403"/>
                            <a:pt x="19140" y="101498"/>
                          </a:cubicBezTo>
                          <a:cubicBezTo>
                            <a:pt x="14425" y="100609"/>
                            <a:pt x="9242" y="99228"/>
                            <a:pt x="3590" y="97354"/>
                          </a:cubicBezTo>
                          <a:lnTo>
                            <a:pt x="3590" y="110737"/>
                          </a:lnTo>
                          <a:cubicBezTo>
                            <a:pt x="9305" y="112324"/>
                            <a:pt x="14655" y="113515"/>
                            <a:pt x="19640" y="114309"/>
                          </a:cubicBezTo>
                          <a:cubicBezTo>
                            <a:pt x="24625" y="115102"/>
                            <a:pt x="29324" y="115499"/>
                            <a:pt x="33737" y="115499"/>
                          </a:cubicBezTo>
                          <a:cubicBezTo>
                            <a:pt x="45151" y="115499"/>
                            <a:pt x="54176" y="112904"/>
                            <a:pt x="60812" y="107713"/>
                          </a:cubicBezTo>
                          <a:cubicBezTo>
                            <a:pt x="67463" y="102537"/>
                            <a:pt x="70789" y="95537"/>
                            <a:pt x="70789" y="86710"/>
                          </a:cubicBezTo>
                          <a:cubicBezTo>
                            <a:pt x="70789" y="80551"/>
                            <a:pt x="69027" y="75352"/>
                            <a:pt x="65503" y="71113"/>
                          </a:cubicBezTo>
                          <a:cubicBezTo>
                            <a:pt x="61979" y="66874"/>
                            <a:pt x="56970" y="63937"/>
                            <a:pt x="50477" y="62302"/>
                          </a:cubicBezTo>
                          <a:close/>
                        </a:path>
                      </a:pathLst>
                    </a:custGeom>
                    <a:solidFill>
                      <a:srgbClr val="000000"/>
                    </a:solidFill>
                    <a:ln w="1524" cap="flat">
                      <a:noFill/>
                      <a:prstDash val="solid"/>
                      <a:round/>
                    </a:ln>
                  </p:spPr>
                  <p:txBody>
                    <a:bodyPr rtlCol="0" anchor="ctr"/>
                    <a:lstStyle/>
                    <a:p>
                      <a:endParaRPr lang="en-US"/>
                    </a:p>
                  </p:txBody>
                </p:sp>
                <p:sp>
                  <p:nvSpPr>
                    <p:cNvPr id="425" name="Freeform: Shape 424">
                      <a:extLst>
                        <a:ext uri="{FF2B5EF4-FFF2-40B4-BE49-F238E27FC236}">
                          <a16:creationId xmlns:a16="http://schemas.microsoft.com/office/drawing/2014/main" id="{652F1F04-A4F0-4137-9906-3ABCCF8BF073}"/>
                        </a:ext>
                      </a:extLst>
                    </p:cNvPr>
                    <p:cNvSpPr/>
                    <p:nvPr/>
                  </p:nvSpPr>
                  <p:spPr>
                    <a:xfrm rot="-5400000" flipV="1">
                      <a:off x="9414138" y="5694658"/>
                      <a:ext cx="76795" cy="115276"/>
                    </a:xfrm>
                    <a:custGeom>
                      <a:avLst/>
                      <a:gdLst>
                        <a:gd name="connsiteX0" fmla="*/ 38642 w 76795"/>
                        <a:gd name="connsiteY0" fmla="*/ 103588 h 115276"/>
                        <a:gd name="connsiteX1" fmla="*/ 21188 w 76795"/>
                        <a:gd name="connsiteY1" fmla="*/ 92158 h 115276"/>
                        <a:gd name="connsiteX2" fmla="*/ 15354 w 76795"/>
                        <a:gd name="connsiteY2" fmla="*/ 57820 h 115276"/>
                        <a:gd name="connsiteX3" fmla="*/ 21188 w 76795"/>
                        <a:gd name="connsiteY3" fmla="*/ 23554 h 115276"/>
                        <a:gd name="connsiteX4" fmla="*/ 38642 w 76795"/>
                        <a:gd name="connsiteY4" fmla="*/ 12124 h 115276"/>
                        <a:gd name="connsiteX5" fmla="*/ 56168 w 76795"/>
                        <a:gd name="connsiteY5" fmla="*/ 23554 h 115276"/>
                        <a:gd name="connsiteX6" fmla="*/ 62026 w 76795"/>
                        <a:gd name="connsiteY6" fmla="*/ 57820 h 115276"/>
                        <a:gd name="connsiteX7" fmla="*/ 56168 w 76795"/>
                        <a:gd name="connsiteY7" fmla="*/ 92158 h 115276"/>
                        <a:gd name="connsiteX8" fmla="*/ 38642 w 76795"/>
                        <a:gd name="connsiteY8" fmla="*/ 103588 h 115276"/>
                        <a:gd name="connsiteX9" fmla="*/ 38642 w 76795"/>
                        <a:gd name="connsiteY9" fmla="*/ 115494 h 115276"/>
                        <a:gd name="connsiteX10" fmla="*/ 67193 w 76795"/>
                        <a:gd name="connsiteY10" fmla="*/ 100707 h 115276"/>
                        <a:gd name="connsiteX11" fmla="*/ 77052 w 76795"/>
                        <a:gd name="connsiteY11" fmla="*/ 57820 h 115276"/>
                        <a:gd name="connsiteX12" fmla="*/ 67193 w 76795"/>
                        <a:gd name="connsiteY12" fmla="*/ 14982 h 115276"/>
                        <a:gd name="connsiteX13" fmla="*/ 38642 w 76795"/>
                        <a:gd name="connsiteY13" fmla="*/ 218 h 115276"/>
                        <a:gd name="connsiteX14" fmla="*/ 10115 w 76795"/>
                        <a:gd name="connsiteY14" fmla="*/ 14982 h 115276"/>
                        <a:gd name="connsiteX15" fmla="*/ 256 w 76795"/>
                        <a:gd name="connsiteY15" fmla="*/ 57820 h 115276"/>
                        <a:gd name="connsiteX16" fmla="*/ 10115 w 76795"/>
                        <a:gd name="connsiteY16" fmla="*/ 100707 h 115276"/>
                        <a:gd name="connsiteX17" fmla="*/ 38642 w 76795"/>
                        <a:gd name="connsiteY17" fmla="*/ 11549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642" y="103588"/>
                          </a:moveTo>
                          <a:cubicBezTo>
                            <a:pt x="30911" y="103588"/>
                            <a:pt x="25093" y="99778"/>
                            <a:pt x="21188" y="92158"/>
                          </a:cubicBezTo>
                          <a:cubicBezTo>
                            <a:pt x="17298" y="84554"/>
                            <a:pt x="15354" y="73108"/>
                            <a:pt x="15354" y="57820"/>
                          </a:cubicBezTo>
                          <a:cubicBezTo>
                            <a:pt x="15354" y="42596"/>
                            <a:pt x="17298" y="31174"/>
                            <a:pt x="21188" y="23554"/>
                          </a:cubicBezTo>
                          <a:cubicBezTo>
                            <a:pt x="25093" y="15934"/>
                            <a:pt x="30911" y="12124"/>
                            <a:pt x="38642" y="12124"/>
                          </a:cubicBezTo>
                          <a:cubicBezTo>
                            <a:pt x="46437" y="12124"/>
                            <a:pt x="52279" y="15934"/>
                            <a:pt x="56168" y="23554"/>
                          </a:cubicBezTo>
                          <a:cubicBezTo>
                            <a:pt x="60073" y="31174"/>
                            <a:pt x="62026" y="42596"/>
                            <a:pt x="62026" y="57820"/>
                          </a:cubicBezTo>
                          <a:cubicBezTo>
                            <a:pt x="62026" y="73108"/>
                            <a:pt x="60073" y="84554"/>
                            <a:pt x="56168" y="92158"/>
                          </a:cubicBezTo>
                          <a:cubicBezTo>
                            <a:pt x="52279" y="99778"/>
                            <a:pt x="46437" y="103588"/>
                            <a:pt x="38642" y="103588"/>
                          </a:cubicBezTo>
                          <a:close/>
                          <a:moveTo>
                            <a:pt x="38642" y="115494"/>
                          </a:moveTo>
                          <a:cubicBezTo>
                            <a:pt x="51104" y="115494"/>
                            <a:pt x="60621" y="110565"/>
                            <a:pt x="67193" y="100707"/>
                          </a:cubicBezTo>
                          <a:cubicBezTo>
                            <a:pt x="73766" y="90864"/>
                            <a:pt x="77052" y="76569"/>
                            <a:pt x="77052" y="57820"/>
                          </a:cubicBezTo>
                          <a:cubicBezTo>
                            <a:pt x="77052" y="39120"/>
                            <a:pt x="73766" y="24840"/>
                            <a:pt x="67193" y="14982"/>
                          </a:cubicBezTo>
                          <a:cubicBezTo>
                            <a:pt x="60621" y="5139"/>
                            <a:pt x="51104" y="218"/>
                            <a:pt x="38642" y="218"/>
                          </a:cubicBezTo>
                          <a:cubicBezTo>
                            <a:pt x="26196" y="218"/>
                            <a:pt x="16687" y="5139"/>
                            <a:pt x="10115" y="14982"/>
                          </a:cubicBezTo>
                          <a:cubicBezTo>
                            <a:pt x="3543" y="24840"/>
                            <a:pt x="256" y="39120"/>
                            <a:pt x="256" y="57820"/>
                          </a:cubicBezTo>
                          <a:cubicBezTo>
                            <a:pt x="256" y="76569"/>
                            <a:pt x="3543" y="90864"/>
                            <a:pt x="10115" y="100707"/>
                          </a:cubicBezTo>
                          <a:cubicBezTo>
                            <a:pt x="16687" y="110565"/>
                            <a:pt x="26196" y="115494"/>
                            <a:pt x="38642" y="115494"/>
                          </a:cubicBezTo>
                          <a:close/>
                        </a:path>
                      </a:pathLst>
                    </a:custGeom>
                    <a:solidFill>
                      <a:srgbClr val="000000"/>
                    </a:solidFill>
                    <a:ln w="1524" cap="flat">
                      <a:noFill/>
                      <a:prstDash val="solid"/>
                      <a:round/>
                    </a:ln>
                  </p:spPr>
                  <p:txBody>
                    <a:bodyPr rtlCol="0" anchor="ctr"/>
                    <a:lstStyle/>
                    <a:p>
                      <a:endParaRPr lang="en-US"/>
                    </a:p>
                  </p:txBody>
                </p:sp>
              </p:grpSp>
            </p:grpSp>
            <p:grpSp>
              <p:nvGrpSpPr>
                <p:cNvPr id="426" name="Graphic 75">
                  <a:extLst>
                    <a:ext uri="{FF2B5EF4-FFF2-40B4-BE49-F238E27FC236}">
                      <a16:creationId xmlns:a16="http://schemas.microsoft.com/office/drawing/2014/main" id="{0639942C-1A22-4BC0-97E3-1FB524BF6068}"/>
                    </a:ext>
                  </a:extLst>
                </p:cNvPr>
                <p:cNvGrpSpPr/>
                <p:nvPr/>
              </p:nvGrpSpPr>
              <p:grpSpPr>
                <a:xfrm>
                  <a:off x="9537182" y="5570426"/>
                  <a:ext cx="115276" cy="315658"/>
                  <a:chOff x="9537182" y="5570426"/>
                  <a:chExt cx="115276" cy="315658"/>
                </a:xfrm>
                <a:solidFill>
                  <a:srgbClr val="000000"/>
                </a:solidFill>
              </p:grpSpPr>
              <p:sp>
                <p:nvSpPr>
                  <p:cNvPr id="427" name="Freeform: Shape 426">
                    <a:extLst>
                      <a:ext uri="{FF2B5EF4-FFF2-40B4-BE49-F238E27FC236}">
                        <a16:creationId xmlns:a16="http://schemas.microsoft.com/office/drawing/2014/main" id="{01F45010-0014-4CFE-8AE6-36C0367B4B7A}"/>
                      </a:ext>
                    </a:extLst>
                  </p:cNvPr>
                  <p:cNvSpPr/>
                  <p:nvPr/>
                </p:nvSpPr>
                <p:spPr>
                  <a:xfrm>
                    <a:off x="9608248" y="5570426"/>
                    <a:ext cx="19050" cy="66675"/>
                  </a:xfrm>
                  <a:custGeom>
                    <a:avLst/>
                    <a:gdLst>
                      <a:gd name="connsiteX0" fmla="*/ 296 w 19050"/>
                      <a:gd name="connsiteY0" fmla="*/ 245 h 66675"/>
                      <a:gd name="connsiteX1" fmla="*/ 296 w 19050"/>
                      <a:gd name="connsiteY1" fmla="*/ 66920 h 66675"/>
                    </a:gdLst>
                    <a:ahLst/>
                    <a:cxnLst>
                      <a:cxn ang="0">
                        <a:pos x="connsiteX0" y="connsiteY0"/>
                      </a:cxn>
                      <a:cxn ang="0">
                        <a:pos x="connsiteX1" y="connsiteY1"/>
                      </a:cxn>
                    </a:cxnLst>
                    <a:rect l="l" t="t" r="r" b="b"/>
                    <a:pathLst>
                      <a:path w="19050" h="66675">
                        <a:moveTo>
                          <a:pt x="296" y="245"/>
                        </a:moveTo>
                        <a:lnTo>
                          <a:pt x="296"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28" name="Graphic 75">
                    <a:extLst>
                      <a:ext uri="{FF2B5EF4-FFF2-40B4-BE49-F238E27FC236}">
                        <a16:creationId xmlns:a16="http://schemas.microsoft.com/office/drawing/2014/main" id="{0639942C-1A22-4BC0-97E3-1FB524BF6068}"/>
                      </a:ext>
                    </a:extLst>
                  </p:cNvPr>
                  <p:cNvGrpSpPr/>
                  <p:nvPr/>
                </p:nvGrpSpPr>
                <p:grpSpPr>
                  <a:xfrm>
                    <a:off x="9537182" y="5717852"/>
                    <a:ext cx="115276" cy="168232"/>
                    <a:chOff x="9537182" y="5717852"/>
                    <a:chExt cx="115276" cy="168232"/>
                  </a:xfrm>
                  <a:solidFill>
                    <a:srgbClr val="000000"/>
                  </a:solidFill>
                </p:grpSpPr>
                <p:sp>
                  <p:nvSpPr>
                    <p:cNvPr id="429" name="Freeform: Shape 428">
                      <a:extLst>
                        <a:ext uri="{FF2B5EF4-FFF2-40B4-BE49-F238E27FC236}">
                          <a16:creationId xmlns:a16="http://schemas.microsoft.com/office/drawing/2014/main" id="{64A5BEB4-B112-4469-86EB-2501C4A1824C}"/>
                        </a:ext>
                      </a:extLst>
                    </p:cNvPr>
                    <p:cNvSpPr/>
                    <p:nvPr/>
                  </p:nvSpPr>
                  <p:spPr>
                    <a:xfrm rot="-5400000" flipV="1">
                      <a:off x="9558256" y="5791882"/>
                      <a:ext cx="73128" cy="115276"/>
                    </a:xfrm>
                    <a:custGeom>
                      <a:avLst/>
                      <a:gdLst>
                        <a:gd name="connsiteX0" fmla="*/ 50485 w 73128"/>
                        <a:gd name="connsiteY0" fmla="*/ 62302 h 115276"/>
                        <a:gd name="connsiteX1" fmla="*/ 67320 w 73128"/>
                        <a:gd name="connsiteY1" fmla="*/ 52682 h 115276"/>
                        <a:gd name="connsiteX2" fmla="*/ 73392 w 73128"/>
                        <a:gd name="connsiteY2" fmla="*/ 34680 h 115276"/>
                        <a:gd name="connsiteX3" fmla="*/ 62081 w 73128"/>
                        <a:gd name="connsiteY3" fmla="*/ 9224 h 115276"/>
                        <a:gd name="connsiteX4" fmla="*/ 29934 w 73128"/>
                        <a:gd name="connsiteY4" fmla="*/ 223 h 115276"/>
                        <a:gd name="connsiteX5" fmla="*/ 15552 w 73128"/>
                        <a:gd name="connsiteY5" fmla="*/ 1604 h 115276"/>
                        <a:gd name="connsiteX6" fmla="*/ 264 w 73128"/>
                        <a:gd name="connsiteY6" fmla="*/ 5748 h 115276"/>
                        <a:gd name="connsiteX7" fmla="*/ 264 w 73128"/>
                        <a:gd name="connsiteY7" fmla="*/ 20249 h 115276"/>
                        <a:gd name="connsiteX8" fmla="*/ 13932 w 73128"/>
                        <a:gd name="connsiteY8" fmla="*/ 14749 h 115276"/>
                        <a:gd name="connsiteX9" fmla="*/ 29506 w 73128"/>
                        <a:gd name="connsiteY9" fmla="*/ 12891 h 115276"/>
                        <a:gd name="connsiteX10" fmla="*/ 51032 w 73128"/>
                        <a:gd name="connsiteY10" fmla="*/ 18463 h 115276"/>
                        <a:gd name="connsiteX11" fmla="*/ 58438 w 73128"/>
                        <a:gd name="connsiteY11" fmla="*/ 34680 h 115276"/>
                        <a:gd name="connsiteX12" fmla="*/ 51556 w 73128"/>
                        <a:gd name="connsiteY12" fmla="*/ 50039 h 115276"/>
                        <a:gd name="connsiteX13" fmla="*/ 32411 w 73128"/>
                        <a:gd name="connsiteY13" fmla="*/ 55587 h 115276"/>
                        <a:gd name="connsiteX14" fmla="*/ 19457 w 73128"/>
                        <a:gd name="connsiteY14" fmla="*/ 55587 h 115276"/>
                        <a:gd name="connsiteX15" fmla="*/ 19457 w 73128"/>
                        <a:gd name="connsiteY15" fmla="*/ 67946 h 115276"/>
                        <a:gd name="connsiteX16" fmla="*/ 33006 w 73128"/>
                        <a:gd name="connsiteY16" fmla="*/ 67946 h 115276"/>
                        <a:gd name="connsiteX17" fmla="*/ 49961 w 73128"/>
                        <a:gd name="connsiteY17" fmla="*/ 72375 h 115276"/>
                        <a:gd name="connsiteX18" fmla="*/ 55843 w 73128"/>
                        <a:gd name="connsiteY18" fmla="*/ 85138 h 115276"/>
                        <a:gd name="connsiteX19" fmla="*/ 49770 w 73128"/>
                        <a:gd name="connsiteY19" fmla="*/ 98259 h 115276"/>
                        <a:gd name="connsiteX20" fmla="*/ 32411 w 73128"/>
                        <a:gd name="connsiteY20" fmla="*/ 102855 h 115276"/>
                        <a:gd name="connsiteX21" fmla="*/ 19147 w 73128"/>
                        <a:gd name="connsiteY21" fmla="*/ 101498 h 115276"/>
                        <a:gd name="connsiteX22" fmla="*/ 3598 w 73128"/>
                        <a:gd name="connsiteY22" fmla="*/ 97354 h 115276"/>
                        <a:gd name="connsiteX23" fmla="*/ 3598 w 73128"/>
                        <a:gd name="connsiteY23" fmla="*/ 110737 h 115276"/>
                        <a:gd name="connsiteX24" fmla="*/ 19647 w 73128"/>
                        <a:gd name="connsiteY24" fmla="*/ 114309 h 115276"/>
                        <a:gd name="connsiteX25" fmla="*/ 33745 w 73128"/>
                        <a:gd name="connsiteY25" fmla="*/ 115499 h 115276"/>
                        <a:gd name="connsiteX26" fmla="*/ 60819 w 73128"/>
                        <a:gd name="connsiteY26" fmla="*/ 107713 h 115276"/>
                        <a:gd name="connsiteX27" fmla="*/ 70797 w 73128"/>
                        <a:gd name="connsiteY27" fmla="*/ 86710 h 115276"/>
                        <a:gd name="connsiteX28" fmla="*/ 65510 w 73128"/>
                        <a:gd name="connsiteY28" fmla="*/ 71113 h 115276"/>
                        <a:gd name="connsiteX29" fmla="*/ 50485 w 73128"/>
                        <a:gd name="connsiteY29" fmla="*/ 6230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485" y="62302"/>
                          </a:moveTo>
                          <a:cubicBezTo>
                            <a:pt x="57676" y="60762"/>
                            <a:pt x="63288" y="57556"/>
                            <a:pt x="67320" y="52682"/>
                          </a:cubicBezTo>
                          <a:cubicBezTo>
                            <a:pt x="71368" y="47824"/>
                            <a:pt x="73392" y="41823"/>
                            <a:pt x="73392" y="34680"/>
                          </a:cubicBezTo>
                          <a:cubicBezTo>
                            <a:pt x="73392" y="23726"/>
                            <a:pt x="69622" y="15241"/>
                            <a:pt x="62081" y="9224"/>
                          </a:cubicBezTo>
                          <a:cubicBezTo>
                            <a:pt x="54541" y="3223"/>
                            <a:pt x="43825" y="223"/>
                            <a:pt x="29934" y="223"/>
                          </a:cubicBezTo>
                          <a:cubicBezTo>
                            <a:pt x="25283" y="223"/>
                            <a:pt x="20489" y="683"/>
                            <a:pt x="15552" y="1604"/>
                          </a:cubicBezTo>
                          <a:cubicBezTo>
                            <a:pt x="10615" y="2525"/>
                            <a:pt x="5519" y="3906"/>
                            <a:pt x="264" y="5748"/>
                          </a:cubicBezTo>
                          <a:lnTo>
                            <a:pt x="264" y="20249"/>
                          </a:lnTo>
                          <a:cubicBezTo>
                            <a:pt x="4423" y="17820"/>
                            <a:pt x="8979" y="15987"/>
                            <a:pt x="13932" y="14749"/>
                          </a:cubicBezTo>
                          <a:cubicBezTo>
                            <a:pt x="18901" y="13510"/>
                            <a:pt x="24092" y="12891"/>
                            <a:pt x="29506" y="12891"/>
                          </a:cubicBezTo>
                          <a:cubicBezTo>
                            <a:pt x="38920" y="12891"/>
                            <a:pt x="46095" y="14749"/>
                            <a:pt x="51032" y="18463"/>
                          </a:cubicBezTo>
                          <a:cubicBezTo>
                            <a:pt x="55969" y="22178"/>
                            <a:pt x="58438" y="27584"/>
                            <a:pt x="58438" y="34680"/>
                          </a:cubicBezTo>
                          <a:cubicBezTo>
                            <a:pt x="58438" y="41236"/>
                            <a:pt x="56144" y="46356"/>
                            <a:pt x="51556" y="50039"/>
                          </a:cubicBezTo>
                          <a:cubicBezTo>
                            <a:pt x="46968" y="53738"/>
                            <a:pt x="40587" y="55587"/>
                            <a:pt x="32411" y="55587"/>
                          </a:cubicBezTo>
                          <a:lnTo>
                            <a:pt x="19457" y="55587"/>
                          </a:lnTo>
                          <a:lnTo>
                            <a:pt x="19457" y="67946"/>
                          </a:lnTo>
                          <a:lnTo>
                            <a:pt x="33006" y="67946"/>
                          </a:lnTo>
                          <a:cubicBezTo>
                            <a:pt x="40388" y="67946"/>
                            <a:pt x="46040" y="69422"/>
                            <a:pt x="49961" y="72375"/>
                          </a:cubicBezTo>
                          <a:cubicBezTo>
                            <a:pt x="53882" y="75328"/>
                            <a:pt x="55843" y="79582"/>
                            <a:pt x="55843" y="85138"/>
                          </a:cubicBezTo>
                          <a:cubicBezTo>
                            <a:pt x="55843" y="90838"/>
                            <a:pt x="53818" y="95211"/>
                            <a:pt x="49770" y="98259"/>
                          </a:cubicBezTo>
                          <a:cubicBezTo>
                            <a:pt x="45738" y="101323"/>
                            <a:pt x="39952" y="102855"/>
                            <a:pt x="32411" y="102855"/>
                          </a:cubicBezTo>
                          <a:cubicBezTo>
                            <a:pt x="28283" y="102855"/>
                            <a:pt x="23862" y="102403"/>
                            <a:pt x="19147" y="101498"/>
                          </a:cubicBezTo>
                          <a:cubicBezTo>
                            <a:pt x="14433" y="100609"/>
                            <a:pt x="9249" y="99228"/>
                            <a:pt x="3598" y="97354"/>
                          </a:cubicBezTo>
                          <a:lnTo>
                            <a:pt x="3598" y="110737"/>
                          </a:lnTo>
                          <a:cubicBezTo>
                            <a:pt x="9313" y="112324"/>
                            <a:pt x="14663" y="113515"/>
                            <a:pt x="19647" y="114309"/>
                          </a:cubicBezTo>
                          <a:cubicBezTo>
                            <a:pt x="24632" y="115102"/>
                            <a:pt x="29331" y="115499"/>
                            <a:pt x="33745" y="115499"/>
                          </a:cubicBezTo>
                          <a:cubicBezTo>
                            <a:pt x="45159" y="115499"/>
                            <a:pt x="54183" y="112904"/>
                            <a:pt x="60819" y="107713"/>
                          </a:cubicBezTo>
                          <a:cubicBezTo>
                            <a:pt x="67471" y="102537"/>
                            <a:pt x="70797" y="95537"/>
                            <a:pt x="70797" y="86710"/>
                          </a:cubicBezTo>
                          <a:cubicBezTo>
                            <a:pt x="70797" y="80551"/>
                            <a:pt x="69035" y="75352"/>
                            <a:pt x="65510" y="71113"/>
                          </a:cubicBezTo>
                          <a:cubicBezTo>
                            <a:pt x="61986" y="66874"/>
                            <a:pt x="56977" y="63937"/>
                            <a:pt x="50485" y="62302"/>
                          </a:cubicBezTo>
                          <a:close/>
                        </a:path>
                      </a:pathLst>
                    </a:custGeom>
                    <a:solidFill>
                      <a:srgbClr val="000000"/>
                    </a:solidFill>
                    <a:ln w="1524" cap="flat">
                      <a:noFill/>
                      <a:prstDash val="solid"/>
                      <a:round/>
                    </a:ln>
                  </p:spPr>
                  <p:txBody>
                    <a:bodyPr rtlCol="0" anchor="ctr"/>
                    <a:lstStyle/>
                    <a:p>
                      <a:endParaRPr lang="en-US"/>
                    </a:p>
                  </p:txBody>
                </p:sp>
                <p:sp>
                  <p:nvSpPr>
                    <p:cNvPr id="430" name="Freeform: Shape 429">
                      <a:extLst>
                        <a:ext uri="{FF2B5EF4-FFF2-40B4-BE49-F238E27FC236}">
                          <a16:creationId xmlns:a16="http://schemas.microsoft.com/office/drawing/2014/main" id="{DF1D8123-37E1-47F6-A684-FDDF412EEDF7}"/>
                        </a:ext>
                      </a:extLst>
                    </p:cNvPr>
                    <p:cNvSpPr/>
                    <p:nvPr/>
                  </p:nvSpPr>
                  <p:spPr>
                    <a:xfrm rot="-5400000" flipV="1">
                      <a:off x="9561661" y="5695373"/>
                      <a:ext cx="66151" cy="111109"/>
                    </a:xfrm>
                    <a:custGeom>
                      <a:avLst/>
                      <a:gdLst>
                        <a:gd name="connsiteX0" fmla="*/ 2430 w 66151"/>
                        <a:gd name="connsiteY0" fmla="*/ 12862 h 111109"/>
                        <a:gd name="connsiteX1" fmla="*/ 26981 w 66151"/>
                        <a:gd name="connsiteY1" fmla="*/ 12862 h 111109"/>
                        <a:gd name="connsiteX2" fmla="*/ 26981 w 66151"/>
                        <a:gd name="connsiteY2" fmla="*/ 97635 h 111109"/>
                        <a:gd name="connsiteX3" fmla="*/ 263 w 66151"/>
                        <a:gd name="connsiteY3" fmla="*/ 92277 h 111109"/>
                        <a:gd name="connsiteX4" fmla="*/ 263 w 66151"/>
                        <a:gd name="connsiteY4" fmla="*/ 105969 h 111109"/>
                        <a:gd name="connsiteX5" fmla="*/ 26838 w 66151"/>
                        <a:gd name="connsiteY5" fmla="*/ 111327 h 111109"/>
                        <a:gd name="connsiteX6" fmla="*/ 41863 w 66151"/>
                        <a:gd name="connsiteY6" fmla="*/ 111327 h 111109"/>
                        <a:gd name="connsiteX7" fmla="*/ 41863 w 66151"/>
                        <a:gd name="connsiteY7" fmla="*/ 12862 h 111109"/>
                        <a:gd name="connsiteX8" fmla="*/ 66414 w 66151"/>
                        <a:gd name="connsiteY8" fmla="*/ 12862 h 111109"/>
                        <a:gd name="connsiteX9" fmla="*/ 66414 w 66151"/>
                        <a:gd name="connsiteY9" fmla="*/ 218 h 111109"/>
                        <a:gd name="connsiteX10" fmla="*/ 2430 w 66151"/>
                        <a:gd name="connsiteY10" fmla="*/ 218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430" y="12862"/>
                          </a:moveTo>
                          <a:lnTo>
                            <a:pt x="26981" y="12862"/>
                          </a:lnTo>
                          <a:lnTo>
                            <a:pt x="26981" y="97635"/>
                          </a:lnTo>
                          <a:lnTo>
                            <a:pt x="263" y="92277"/>
                          </a:lnTo>
                          <a:lnTo>
                            <a:pt x="263" y="105969"/>
                          </a:lnTo>
                          <a:lnTo>
                            <a:pt x="26838" y="111327"/>
                          </a:lnTo>
                          <a:lnTo>
                            <a:pt x="41863" y="111327"/>
                          </a:lnTo>
                          <a:lnTo>
                            <a:pt x="41863" y="12862"/>
                          </a:lnTo>
                          <a:lnTo>
                            <a:pt x="66414" y="12862"/>
                          </a:lnTo>
                          <a:lnTo>
                            <a:pt x="66414" y="218"/>
                          </a:lnTo>
                          <a:lnTo>
                            <a:pt x="2430" y="218"/>
                          </a:lnTo>
                          <a:close/>
                        </a:path>
                      </a:pathLst>
                    </a:custGeom>
                    <a:solidFill>
                      <a:srgbClr val="000000"/>
                    </a:solidFill>
                    <a:ln w="1524" cap="flat">
                      <a:noFill/>
                      <a:prstDash val="solid"/>
                      <a:round/>
                    </a:ln>
                  </p:spPr>
                  <p:txBody>
                    <a:bodyPr rtlCol="0" anchor="ctr"/>
                    <a:lstStyle/>
                    <a:p>
                      <a:endParaRPr lang="en-US"/>
                    </a:p>
                  </p:txBody>
                </p:sp>
              </p:grpSp>
            </p:grpSp>
            <p:grpSp>
              <p:nvGrpSpPr>
                <p:cNvPr id="431" name="Graphic 75">
                  <a:extLst>
                    <a:ext uri="{FF2B5EF4-FFF2-40B4-BE49-F238E27FC236}">
                      <a16:creationId xmlns:a16="http://schemas.microsoft.com/office/drawing/2014/main" id="{0639942C-1A22-4BC0-97E3-1FB524BF6068}"/>
                    </a:ext>
                  </a:extLst>
                </p:cNvPr>
                <p:cNvGrpSpPr/>
                <p:nvPr/>
              </p:nvGrpSpPr>
              <p:grpSpPr>
                <a:xfrm>
                  <a:off x="9679504" y="5570426"/>
                  <a:ext cx="115276" cy="315658"/>
                  <a:chOff x="9679504" y="5570426"/>
                  <a:chExt cx="115276" cy="315658"/>
                </a:xfrm>
                <a:solidFill>
                  <a:srgbClr val="000000"/>
                </a:solidFill>
              </p:grpSpPr>
              <p:sp>
                <p:nvSpPr>
                  <p:cNvPr id="432" name="Freeform: Shape 431">
                    <a:extLst>
                      <a:ext uri="{FF2B5EF4-FFF2-40B4-BE49-F238E27FC236}">
                        <a16:creationId xmlns:a16="http://schemas.microsoft.com/office/drawing/2014/main" id="{5FCE27EB-690D-482C-A48E-2BEFAA77683D}"/>
                      </a:ext>
                    </a:extLst>
                  </p:cNvPr>
                  <p:cNvSpPr/>
                  <p:nvPr/>
                </p:nvSpPr>
                <p:spPr>
                  <a:xfrm>
                    <a:off x="9750552" y="5570426"/>
                    <a:ext cx="19050" cy="66675"/>
                  </a:xfrm>
                  <a:custGeom>
                    <a:avLst/>
                    <a:gdLst>
                      <a:gd name="connsiteX0" fmla="*/ 304 w 19050"/>
                      <a:gd name="connsiteY0" fmla="*/ 245 h 66675"/>
                      <a:gd name="connsiteX1" fmla="*/ 304 w 19050"/>
                      <a:gd name="connsiteY1" fmla="*/ 66920 h 66675"/>
                    </a:gdLst>
                    <a:ahLst/>
                    <a:cxnLst>
                      <a:cxn ang="0">
                        <a:pos x="connsiteX0" y="connsiteY0"/>
                      </a:cxn>
                      <a:cxn ang="0">
                        <a:pos x="connsiteX1" y="connsiteY1"/>
                      </a:cxn>
                    </a:cxnLst>
                    <a:rect l="l" t="t" r="r" b="b"/>
                    <a:pathLst>
                      <a:path w="19050" h="66675">
                        <a:moveTo>
                          <a:pt x="304" y="245"/>
                        </a:moveTo>
                        <a:lnTo>
                          <a:pt x="304"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33" name="Graphic 75">
                    <a:extLst>
                      <a:ext uri="{FF2B5EF4-FFF2-40B4-BE49-F238E27FC236}">
                        <a16:creationId xmlns:a16="http://schemas.microsoft.com/office/drawing/2014/main" id="{0639942C-1A22-4BC0-97E3-1FB524BF6068}"/>
                      </a:ext>
                    </a:extLst>
                  </p:cNvPr>
                  <p:cNvGrpSpPr/>
                  <p:nvPr/>
                </p:nvGrpSpPr>
                <p:grpSpPr>
                  <a:xfrm>
                    <a:off x="9679504" y="5719042"/>
                    <a:ext cx="115276" cy="167041"/>
                    <a:chOff x="9679504" y="5719042"/>
                    <a:chExt cx="115276" cy="167041"/>
                  </a:xfrm>
                  <a:solidFill>
                    <a:srgbClr val="000000"/>
                  </a:solidFill>
                </p:grpSpPr>
                <p:sp>
                  <p:nvSpPr>
                    <p:cNvPr id="434" name="Freeform: Shape 433">
                      <a:extLst>
                        <a:ext uri="{FF2B5EF4-FFF2-40B4-BE49-F238E27FC236}">
                          <a16:creationId xmlns:a16="http://schemas.microsoft.com/office/drawing/2014/main" id="{2C32C869-683E-437C-8E68-7CFBA1C05408}"/>
                        </a:ext>
                      </a:extLst>
                    </p:cNvPr>
                    <p:cNvSpPr/>
                    <p:nvPr/>
                  </p:nvSpPr>
                  <p:spPr>
                    <a:xfrm rot="-5400000" flipV="1">
                      <a:off x="9700579" y="5791882"/>
                      <a:ext cx="73128" cy="115276"/>
                    </a:xfrm>
                    <a:custGeom>
                      <a:avLst/>
                      <a:gdLst>
                        <a:gd name="connsiteX0" fmla="*/ 50492 w 73128"/>
                        <a:gd name="connsiteY0" fmla="*/ 62302 h 115276"/>
                        <a:gd name="connsiteX1" fmla="*/ 67328 w 73128"/>
                        <a:gd name="connsiteY1" fmla="*/ 52682 h 115276"/>
                        <a:gd name="connsiteX2" fmla="*/ 73400 w 73128"/>
                        <a:gd name="connsiteY2" fmla="*/ 34680 h 115276"/>
                        <a:gd name="connsiteX3" fmla="*/ 62089 w 73128"/>
                        <a:gd name="connsiteY3" fmla="*/ 9224 h 115276"/>
                        <a:gd name="connsiteX4" fmla="*/ 29942 w 73128"/>
                        <a:gd name="connsiteY4" fmla="*/ 223 h 115276"/>
                        <a:gd name="connsiteX5" fmla="*/ 15559 w 73128"/>
                        <a:gd name="connsiteY5" fmla="*/ 1604 h 115276"/>
                        <a:gd name="connsiteX6" fmla="*/ 272 w 73128"/>
                        <a:gd name="connsiteY6" fmla="*/ 5748 h 115276"/>
                        <a:gd name="connsiteX7" fmla="*/ 272 w 73128"/>
                        <a:gd name="connsiteY7" fmla="*/ 20249 h 115276"/>
                        <a:gd name="connsiteX8" fmla="*/ 13940 w 73128"/>
                        <a:gd name="connsiteY8" fmla="*/ 14749 h 115276"/>
                        <a:gd name="connsiteX9" fmla="*/ 29513 w 73128"/>
                        <a:gd name="connsiteY9" fmla="*/ 12891 h 115276"/>
                        <a:gd name="connsiteX10" fmla="*/ 51040 w 73128"/>
                        <a:gd name="connsiteY10" fmla="*/ 18463 h 115276"/>
                        <a:gd name="connsiteX11" fmla="*/ 58445 w 73128"/>
                        <a:gd name="connsiteY11" fmla="*/ 34680 h 115276"/>
                        <a:gd name="connsiteX12" fmla="*/ 51564 w 73128"/>
                        <a:gd name="connsiteY12" fmla="*/ 50039 h 115276"/>
                        <a:gd name="connsiteX13" fmla="*/ 32418 w 73128"/>
                        <a:gd name="connsiteY13" fmla="*/ 55587 h 115276"/>
                        <a:gd name="connsiteX14" fmla="*/ 19464 w 73128"/>
                        <a:gd name="connsiteY14" fmla="*/ 55587 h 115276"/>
                        <a:gd name="connsiteX15" fmla="*/ 19464 w 73128"/>
                        <a:gd name="connsiteY15" fmla="*/ 67946 h 115276"/>
                        <a:gd name="connsiteX16" fmla="*/ 33014 w 73128"/>
                        <a:gd name="connsiteY16" fmla="*/ 67946 h 115276"/>
                        <a:gd name="connsiteX17" fmla="*/ 49968 w 73128"/>
                        <a:gd name="connsiteY17" fmla="*/ 72375 h 115276"/>
                        <a:gd name="connsiteX18" fmla="*/ 55850 w 73128"/>
                        <a:gd name="connsiteY18" fmla="*/ 85138 h 115276"/>
                        <a:gd name="connsiteX19" fmla="*/ 49778 w 73128"/>
                        <a:gd name="connsiteY19" fmla="*/ 98259 h 115276"/>
                        <a:gd name="connsiteX20" fmla="*/ 32418 w 73128"/>
                        <a:gd name="connsiteY20" fmla="*/ 102855 h 115276"/>
                        <a:gd name="connsiteX21" fmla="*/ 19155 w 73128"/>
                        <a:gd name="connsiteY21" fmla="*/ 101498 h 115276"/>
                        <a:gd name="connsiteX22" fmla="*/ 3605 w 73128"/>
                        <a:gd name="connsiteY22" fmla="*/ 97354 h 115276"/>
                        <a:gd name="connsiteX23" fmla="*/ 3605 w 73128"/>
                        <a:gd name="connsiteY23" fmla="*/ 110737 h 115276"/>
                        <a:gd name="connsiteX24" fmla="*/ 19655 w 73128"/>
                        <a:gd name="connsiteY24" fmla="*/ 114309 h 115276"/>
                        <a:gd name="connsiteX25" fmla="*/ 33752 w 73128"/>
                        <a:gd name="connsiteY25" fmla="*/ 115499 h 115276"/>
                        <a:gd name="connsiteX26" fmla="*/ 60827 w 73128"/>
                        <a:gd name="connsiteY26" fmla="*/ 107713 h 115276"/>
                        <a:gd name="connsiteX27" fmla="*/ 70804 w 73128"/>
                        <a:gd name="connsiteY27" fmla="*/ 86710 h 115276"/>
                        <a:gd name="connsiteX28" fmla="*/ 65518 w 73128"/>
                        <a:gd name="connsiteY28" fmla="*/ 71113 h 115276"/>
                        <a:gd name="connsiteX29" fmla="*/ 50492 w 73128"/>
                        <a:gd name="connsiteY29" fmla="*/ 6230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492" y="62302"/>
                          </a:moveTo>
                          <a:cubicBezTo>
                            <a:pt x="57683" y="60762"/>
                            <a:pt x="63295" y="57556"/>
                            <a:pt x="67328" y="52682"/>
                          </a:cubicBezTo>
                          <a:cubicBezTo>
                            <a:pt x="71376" y="47824"/>
                            <a:pt x="73400" y="41823"/>
                            <a:pt x="73400" y="34680"/>
                          </a:cubicBezTo>
                          <a:cubicBezTo>
                            <a:pt x="73400" y="23726"/>
                            <a:pt x="69629" y="15241"/>
                            <a:pt x="62089" y="9224"/>
                          </a:cubicBezTo>
                          <a:cubicBezTo>
                            <a:pt x="54548" y="3223"/>
                            <a:pt x="43832" y="223"/>
                            <a:pt x="29942" y="223"/>
                          </a:cubicBezTo>
                          <a:cubicBezTo>
                            <a:pt x="25291" y="223"/>
                            <a:pt x="20496" y="683"/>
                            <a:pt x="15559" y="1604"/>
                          </a:cubicBezTo>
                          <a:cubicBezTo>
                            <a:pt x="10622" y="2525"/>
                            <a:pt x="5526" y="3906"/>
                            <a:pt x="272" y="5748"/>
                          </a:cubicBezTo>
                          <a:lnTo>
                            <a:pt x="272" y="20249"/>
                          </a:lnTo>
                          <a:cubicBezTo>
                            <a:pt x="4431" y="17820"/>
                            <a:pt x="8987" y="15987"/>
                            <a:pt x="13940" y="14749"/>
                          </a:cubicBezTo>
                          <a:cubicBezTo>
                            <a:pt x="18909" y="13510"/>
                            <a:pt x="24100" y="12891"/>
                            <a:pt x="29513" y="12891"/>
                          </a:cubicBezTo>
                          <a:cubicBezTo>
                            <a:pt x="38927" y="12891"/>
                            <a:pt x="46103" y="14749"/>
                            <a:pt x="51040" y="18463"/>
                          </a:cubicBezTo>
                          <a:cubicBezTo>
                            <a:pt x="55977" y="22178"/>
                            <a:pt x="58445" y="27584"/>
                            <a:pt x="58445" y="34680"/>
                          </a:cubicBezTo>
                          <a:cubicBezTo>
                            <a:pt x="58445" y="41236"/>
                            <a:pt x="56152" y="46356"/>
                            <a:pt x="51564" y="50039"/>
                          </a:cubicBezTo>
                          <a:cubicBezTo>
                            <a:pt x="46976" y="53738"/>
                            <a:pt x="40594" y="55587"/>
                            <a:pt x="32418" y="55587"/>
                          </a:cubicBezTo>
                          <a:lnTo>
                            <a:pt x="19464" y="55587"/>
                          </a:lnTo>
                          <a:lnTo>
                            <a:pt x="19464" y="67946"/>
                          </a:lnTo>
                          <a:lnTo>
                            <a:pt x="33014" y="67946"/>
                          </a:lnTo>
                          <a:cubicBezTo>
                            <a:pt x="40396" y="67946"/>
                            <a:pt x="46047" y="69422"/>
                            <a:pt x="49968" y="72375"/>
                          </a:cubicBezTo>
                          <a:cubicBezTo>
                            <a:pt x="53889" y="75328"/>
                            <a:pt x="55850" y="79582"/>
                            <a:pt x="55850" y="85138"/>
                          </a:cubicBezTo>
                          <a:cubicBezTo>
                            <a:pt x="55850" y="90838"/>
                            <a:pt x="53826" y="95211"/>
                            <a:pt x="49778" y="98259"/>
                          </a:cubicBezTo>
                          <a:cubicBezTo>
                            <a:pt x="45745" y="101323"/>
                            <a:pt x="39959" y="102855"/>
                            <a:pt x="32418" y="102855"/>
                          </a:cubicBezTo>
                          <a:cubicBezTo>
                            <a:pt x="28291" y="102855"/>
                            <a:pt x="23870" y="102403"/>
                            <a:pt x="19155" y="101498"/>
                          </a:cubicBezTo>
                          <a:cubicBezTo>
                            <a:pt x="14440" y="100609"/>
                            <a:pt x="9257" y="99228"/>
                            <a:pt x="3605" y="97354"/>
                          </a:cubicBezTo>
                          <a:lnTo>
                            <a:pt x="3605" y="110737"/>
                          </a:lnTo>
                          <a:cubicBezTo>
                            <a:pt x="9320" y="112324"/>
                            <a:pt x="14670" y="113515"/>
                            <a:pt x="19655" y="114309"/>
                          </a:cubicBezTo>
                          <a:cubicBezTo>
                            <a:pt x="24640" y="115102"/>
                            <a:pt x="29339" y="115499"/>
                            <a:pt x="33752" y="115499"/>
                          </a:cubicBezTo>
                          <a:cubicBezTo>
                            <a:pt x="45166" y="115499"/>
                            <a:pt x="54191" y="112904"/>
                            <a:pt x="60827" y="107713"/>
                          </a:cubicBezTo>
                          <a:cubicBezTo>
                            <a:pt x="67478" y="102537"/>
                            <a:pt x="70804" y="95537"/>
                            <a:pt x="70804" y="86710"/>
                          </a:cubicBezTo>
                          <a:cubicBezTo>
                            <a:pt x="70804" y="80551"/>
                            <a:pt x="69042" y="75352"/>
                            <a:pt x="65518" y="71113"/>
                          </a:cubicBezTo>
                          <a:cubicBezTo>
                            <a:pt x="61994" y="66874"/>
                            <a:pt x="56985" y="63937"/>
                            <a:pt x="50492" y="62302"/>
                          </a:cubicBezTo>
                          <a:close/>
                        </a:path>
                      </a:pathLst>
                    </a:custGeom>
                    <a:solidFill>
                      <a:srgbClr val="000000"/>
                    </a:solidFill>
                    <a:ln w="1524" cap="flat">
                      <a:noFill/>
                      <a:prstDash val="solid"/>
                      <a:round/>
                    </a:ln>
                  </p:spPr>
                  <p:txBody>
                    <a:bodyPr rtlCol="0" anchor="ctr"/>
                    <a:lstStyle/>
                    <a:p>
                      <a:endParaRPr lang="en-US"/>
                    </a:p>
                  </p:txBody>
                </p:sp>
                <p:sp>
                  <p:nvSpPr>
                    <p:cNvPr id="435" name="Freeform: Shape 434">
                      <a:extLst>
                        <a:ext uri="{FF2B5EF4-FFF2-40B4-BE49-F238E27FC236}">
                          <a16:creationId xmlns:a16="http://schemas.microsoft.com/office/drawing/2014/main" id="{DAD12072-FD6F-472B-8C56-7603A6EEF315}"/>
                        </a:ext>
                      </a:extLst>
                    </p:cNvPr>
                    <p:cNvSpPr/>
                    <p:nvPr/>
                  </p:nvSpPr>
                  <p:spPr>
                    <a:xfrm rot="-5400000" flipV="1">
                      <a:off x="9700793" y="5697754"/>
                      <a:ext cx="70532" cy="113109"/>
                    </a:xfrm>
                    <a:custGeom>
                      <a:avLst/>
                      <a:gdLst>
                        <a:gd name="connsiteX0" fmla="*/ 18346 w 70532"/>
                        <a:gd name="connsiteY0" fmla="*/ 12862 h 113109"/>
                        <a:gd name="connsiteX1" fmla="*/ 70805 w 70532"/>
                        <a:gd name="connsiteY1" fmla="*/ 12862 h 113109"/>
                        <a:gd name="connsiteX2" fmla="*/ 70805 w 70532"/>
                        <a:gd name="connsiteY2" fmla="*/ 217 h 113109"/>
                        <a:gd name="connsiteX3" fmla="*/ 273 w 70532"/>
                        <a:gd name="connsiteY3" fmla="*/ 217 h 113109"/>
                        <a:gd name="connsiteX4" fmla="*/ 273 w 70532"/>
                        <a:gd name="connsiteY4" fmla="*/ 12862 h 113109"/>
                        <a:gd name="connsiteX5" fmla="*/ 23585 w 70532"/>
                        <a:gd name="connsiteY5" fmla="*/ 36627 h 113109"/>
                        <a:gd name="connsiteX6" fmla="*/ 42159 w 70532"/>
                        <a:gd name="connsiteY6" fmla="*/ 55891 h 113109"/>
                        <a:gd name="connsiteX7" fmla="*/ 52232 w 70532"/>
                        <a:gd name="connsiteY7" fmla="*/ 69607 h 113109"/>
                        <a:gd name="connsiteX8" fmla="*/ 55113 w 70532"/>
                        <a:gd name="connsiteY8" fmla="*/ 80656 h 113109"/>
                        <a:gd name="connsiteX9" fmla="*/ 48898 w 70532"/>
                        <a:gd name="connsiteY9" fmla="*/ 95086 h 113109"/>
                        <a:gd name="connsiteX10" fmla="*/ 32705 w 70532"/>
                        <a:gd name="connsiteY10" fmla="*/ 100682 h 113109"/>
                        <a:gd name="connsiteX11" fmla="*/ 17775 w 70532"/>
                        <a:gd name="connsiteY11" fmla="*/ 98230 h 113109"/>
                        <a:gd name="connsiteX12" fmla="*/ 1011 w 70532"/>
                        <a:gd name="connsiteY12" fmla="*/ 90776 h 113109"/>
                        <a:gd name="connsiteX13" fmla="*/ 1011 w 70532"/>
                        <a:gd name="connsiteY13" fmla="*/ 105969 h 113109"/>
                        <a:gd name="connsiteX14" fmla="*/ 17965 w 70532"/>
                        <a:gd name="connsiteY14" fmla="*/ 111469 h 113109"/>
                        <a:gd name="connsiteX15" fmla="*/ 32420 w 70532"/>
                        <a:gd name="connsiteY15" fmla="*/ 113327 h 113109"/>
                        <a:gd name="connsiteX16" fmla="*/ 59947 w 70532"/>
                        <a:gd name="connsiteY16" fmla="*/ 104683 h 113109"/>
                        <a:gd name="connsiteX17" fmla="*/ 70210 w 70532"/>
                        <a:gd name="connsiteY17" fmla="*/ 81632 h 113109"/>
                        <a:gd name="connsiteX18" fmla="*/ 67638 w 70532"/>
                        <a:gd name="connsiteY18" fmla="*/ 68631 h 113109"/>
                        <a:gd name="connsiteX19" fmla="*/ 58304 w 70532"/>
                        <a:gd name="connsiteY19" fmla="*/ 54176 h 113109"/>
                        <a:gd name="connsiteX20" fmla="*/ 46469 w 70532"/>
                        <a:gd name="connsiteY20" fmla="*/ 41699 h 113109"/>
                        <a:gd name="connsiteX21" fmla="*/ 18346 w 70532"/>
                        <a:gd name="connsiteY21" fmla="*/ 12862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346" y="12862"/>
                          </a:moveTo>
                          <a:lnTo>
                            <a:pt x="70805" y="12862"/>
                          </a:lnTo>
                          <a:lnTo>
                            <a:pt x="70805" y="217"/>
                          </a:lnTo>
                          <a:lnTo>
                            <a:pt x="273" y="217"/>
                          </a:lnTo>
                          <a:lnTo>
                            <a:pt x="273" y="12862"/>
                          </a:lnTo>
                          <a:cubicBezTo>
                            <a:pt x="5972" y="18767"/>
                            <a:pt x="13743" y="26689"/>
                            <a:pt x="23585" y="36627"/>
                          </a:cubicBezTo>
                          <a:cubicBezTo>
                            <a:pt x="33444" y="46580"/>
                            <a:pt x="39635" y="53002"/>
                            <a:pt x="42159" y="55891"/>
                          </a:cubicBezTo>
                          <a:cubicBezTo>
                            <a:pt x="46969" y="61288"/>
                            <a:pt x="50327" y="65860"/>
                            <a:pt x="52232" y="69607"/>
                          </a:cubicBezTo>
                          <a:cubicBezTo>
                            <a:pt x="54152" y="73353"/>
                            <a:pt x="55113" y="77036"/>
                            <a:pt x="55113" y="80656"/>
                          </a:cubicBezTo>
                          <a:cubicBezTo>
                            <a:pt x="55113" y="86561"/>
                            <a:pt x="53041" y="91372"/>
                            <a:pt x="48898" y="95086"/>
                          </a:cubicBezTo>
                          <a:cubicBezTo>
                            <a:pt x="44754" y="98817"/>
                            <a:pt x="39357" y="100682"/>
                            <a:pt x="32705" y="100682"/>
                          </a:cubicBezTo>
                          <a:cubicBezTo>
                            <a:pt x="27990" y="100682"/>
                            <a:pt x="23014" y="99865"/>
                            <a:pt x="17775" y="98230"/>
                          </a:cubicBezTo>
                          <a:cubicBezTo>
                            <a:pt x="12552" y="96594"/>
                            <a:pt x="6964" y="94110"/>
                            <a:pt x="1011" y="90776"/>
                          </a:cubicBezTo>
                          <a:lnTo>
                            <a:pt x="1011" y="105969"/>
                          </a:lnTo>
                          <a:cubicBezTo>
                            <a:pt x="7059" y="108398"/>
                            <a:pt x="12711" y="110231"/>
                            <a:pt x="17965" y="111469"/>
                          </a:cubicBezTo>
                          <a:cubicBezTo>
                            <a:pt x="23236" y="112708"/>
                            <a:pt x="28054" y="113327"/>
                            <a:pt x="32420" y="113327"/>
                          </a:cubicBezTo>
                          <a:cubicBezTo>
                            <a:pt x="43929" y="113327"/>
                            <a:pt x="53105" y="110445"/>
                            <a:pt x="59947" y="104683"/>
                          </a:cubicBezTo>
                          <a:cubicBezTo>
                            <a:pt x="66789" y="98936"/>
                            <a:pt x="70210" y="91253"/>
                            <a:pt x="70210" y="81632"/>
                          </a:cubicBezTo>
                          <a:cubicBezTo>
                            <a:pt x="70210" y="77060"/>
                            <a:pt x="69353" y="72726"/>
                            <a:pt x="67638" y="68631"/>
                          </a:cubicBezTo>
                          <a:cubicBezTo>
                            <a:pt x="65940" y="64551"/>
                            <a:pt x="62828" y="59733"/>
                            <a:pt x="58304" y="54176"/>
                          </a:cubicBezTo>
                          <a:cubicBezTo>
                            <a:pt x="57066" y="52732"/>
                            <a:pt x="53120" y="48573"/>
                            <a:pt x="46469" y="41699"/>
                          </a:cubicBezTo>
                          <a:cubicBezTo>
                            <a:pt x="39833" y="34825"/>
                            <a:pt x="30459" y="25212"/>
                            <a:pt x="18346" y="12862"/>
                          </a:cubicBezTo>
                          <a:close/>
                        </a:path>
                      </a:pathLst>
                    </a:custGeom>
                    <a:solidFill>
                      <a:srgbClr val="000000"/>
                    </a:solidFill>
                    <a:ln w="1524" cap="flat">
                      <a:noFill/>
                      <a:prstDash val="solid"/>
                      <a:round/>
                    </a:ln>
                  </p:spPr>
                  <p:txBody>
                    <a:bodyPr rtlCol="0" anchor="ctr"/>
                    <a:lstStyle/>
                    <a:p>
                      <a:endParaRPr lang="en-US"/>
                    </a:p>
                  </p:txBody>
                </p:sp>
              </p:grpSp>
            </p:grpSp>
            <p:grpSp>
              <p:nvGrpSpPr>
                <p:cNvPr id="436" name="Graphic 75">
                  <a:extLst>
                    <a:ext uri="{FF2B5EF4-FFF2-40B4-BE49-F238E27FC236}">
                      <a16:creationId xmlns:a16="http://schemas.microsoft.com/office/drawing/2014/main" id="{0639942C-1A22-4BC0-97E3-1FB524BF6068}"/>
                    </a:ext>
                  </a:extLst>
                </p:cNvPr>
                <p:cNvGrpSpPr/>
                <p:nvPr/>
              </p:nvGrpSpPr>
              <p:grpSpPr>
                <a:xfrm>
                  <a:off x="9821789" y="5570426"/>
                  <a:ext cx="115276" cy="315658"/>
                  <a:chOff x="9821789" y="5570426"/>
                  <a:chExt cx="115276" cy="315658"/>
                </a:xfrm>
                <a:solidFill>
                  <a:srgbClr val="000000"/>
                </a:solidFill>
              </p:grpSpPr>
              <p:sp>
                <p:nvSpPr>
                  <p:cNvPr id="437" name="Freeform: Shape 436">
                    <a:extLst>
                      <a:ext uri="{FF2B5EF4-FFF2-40B4-BE49-F238E27FC236}">
                        <a16:creationId xmlns:a16="http://schemas.microsoft.com/office/drawing/2014/main" id="{A003384B-F8B1-450A-9D40-3FAE6E586C20}"/>
                      </a:ext>
                    </a:extLst>
                  </p:cNvPr>
                  <p:cNvSpPr/>
                  <p:nvPr/>
                </p:nvSpPr>
                <p:spPr>
                  <a:xfrm>
                    <a:off x="9892855" y="5570426"/>
                    <a:ext cx="19050" cy="66675"/>
                  </a:xfrm>
                  <a:custGeom>
                    <a:avLst/>
                    <a:gdLst>
                      <a:gd name="connsiteX0" fmla="*/ 311 w 19050"/>
                      <a:gd name="connsiteY0" fmla="*/ 245 h 66675"/>
                      <a:gd name="connsiteX1" fmla="*/ 311 w 19050"/>
                      <a:gd name="connsiteY1" fmla="*/ 66920 h 66675"/>
                    </a:gdLst>
                    <a:ahLst/>
                    <a:cxnLst>
                      <a:cxn ang="0">
                        <a:pos x="connsiteX0" y="connsiteY0"/>
                      </a:cxn>
                      <a:cxn ang="0">
                        <a:pos x="connsiteX1" y="connsiteY1"/>
                      </a:cxn>
                    </a:cxnLst>
                    <a:rect l="l" t="t" r="r" b="b"/>
                    <a:pathLst>
                      <a:path w="19050" h="66675">
                        <a:moveTo>
                          <a:pt x="311" y="245"/>
                        </a:moveTo>
                        <a:lnTo>
                          <a:pt x="311"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38" name="Graphic 75">
                    <a:extLst>
                      <a:ext uri="{FF2B5EF4-FFF2-40B4-BE49-F238E27FC236}">
                        <a16:creationId xmlns:a16="http://schemas.microsoft.com/office/drawing/2014/main" id="{0639942C-1A22-4BC0-97E3-1FB524BF6068}"/>
                      </a:ext>
                    </a:extLst>
                  </p:cNvPr>
                  <p:cNvGrpSpPr/>
                  <p:nvPr/>
                </p:nvGrpSpPr>
                <p:grpSpPr>
                  <a:xfrm>
                    <a:off x="9821789" y="5715994"/>
                    <a:ext cx="115276" cy="170089"/>
                    <a:chOff x="9821789" y="5715994"/>
                    <a:chExt cx="115276" cy="170089"/>
                  </a:xfrm>
                  <a:solidFill>
                    <a:srgbClr val="000000"/>
                  </a:solidFill>
                </p:grpSpPr>
                <p:sp>
                  <p:nvSpPr>
                    <p:cNvPr id="439" name="Freeform: Shape 438">
                      <a:extLst>
                        <a:ext uri="{FF2B5EF4-FFF2-40B4-BE49-F238E27FC236}">
                          <a16:creationId xmlns:a16="http://schemas.microsoft.com/office/drawing/2014/main" id="{44275E44-6B0A-4667-9FE2-F095BCE673D4}"/>
                        </a:ext>
                      </a:extLst>
                    </p:cNvPr>
                    <p:cNvSpPr/>
                    <p:nvPr/>
                  </p:nvSpPr>
                  <p:spPr>
                    <a:xfrm rot="-5400000" flipV="1">
                      <a:off x="9842863" y="5791882"/>
                      <a:ext cx="73128" cy="115276"/>
                    </a:xfrm>
                    <a:custGeom>
                      <a:avLst/>
                      <a:gdLst>
                        <a:gd name="connsiteX0" fmla="*/ 50500 w 73128"/>
                        <a:gd name="connsiteY0" fmla="*/ 62302 h 115276"/>
                        <a:gd name="connsiteX1" fmla="*/ 67335 w 73128"/>
                        <a:gd name="connsiteY1" fmla="*/ 52682 h 115276"/>
                        <a:gd name="connsiteX2" fmla="*/ 73407 w 73128"/>
                        <a:gd name="connsiteY2" fmla="*/ 34680 h 115276"/>
                        <a:gd name="connsiteX3" fmla="*/ 62096 w 73128"/>
                        <a:gd name="connsiteY3" fmla="*/ 9224 h 115276"/>
                        <a:gd name="connsiteX4" fmla="*/ 29949 w 73128"/>
                        <a:gd name="connsiteY4" fmla="*/ 223 h 115276"/>
                        <a:gd name="connsiteX5" fmla="*/ 15567 w 73128"/>
                        <a:gd name="connsiteY5" fmla="*/ 1604 h 115276"/>
                        <a:gd name="connsiteX6" fmla="*/ 279 w 73128"/>
                        <a:gd name="connsiteY6" fmla="*/ 5748 h 115276"/>
                        <a:gd name="connsiteX7" fmla="*/ 279 w 73128"/>
                        <a:gd name="connsiteY7" fmla="*/ 20249 h 115276"/>
                        <a:gd name="connsiteX8" fmla="*/ 13947 w 73128"/>
                        <a:gd name="connsiteY8" fmla="*/ 14749 h 115276"/>
                        <a:gd name="connsiteX9" fmla="*/ 29521 w 73128"/>
                        <a:gd name="connsiteY9" fmla="*/ 12891 h 115276"/>
                        <a:gd name="connsiteX10" fmla="*/ 51047 w 73128"/>
                        <a:gd name="connsiteY10" fmla="*/ 18463 h 115276"/>
                        <a:gd name="connsiteX11" fmla="*/ 58453 w 73128"/>
                        <a:gd name="connsiteY11" fmla="*/ 34680 h 115276"/>
                        <a:gd name="connsiteX12" fmla="*/ 51571 w 73128"/>
                        <a:gd name="connsiteY12" fmla="*/ 50039 h 115276"/>
                        <a:gd name="connsiteX13" fmla="*/ 32426 w 73128"/>
                        <a:gd name="connsiteY13" fmla="*/ 55587 h 115276"/>
                        <a:gd name="connsiteX14" fmla="*/ 19472 w 73128"/>
                        <a:gd name="connsiteY14" fmla="*/ 55587 h 115276"/>
                        <a:gd name="connsiteX15" fmla="*/ 19472 w 73128"/>
                        <a:gd name="connsiteY15" fmla="*/ 67946 h 115276"/>
                        <a:gd name="connsiteX16" fmla="*/ 33021 w 73128"/>
                        <a:gd name="connsiteY16" fmla="*/ 67946 h 115276"/>
                        <a:gd name="connsiteX17" fmla="*/ 49976 w 73128"/>
                        <a:gd name="connsiteY17" fmla="*/ 72375 h 115276"/>
                        <a:gd name="connsiteX18" fmla="*/ 55857 w 73128"/>
                        <a:gd name="connsiteY18" fmla="*/ 85138 h 115276"/>
                        <a:gd name="connsiteX19" fmla="*/ 49785 w 73128"/>
                        <a:gd name="connsiteY19" fmla="*/ 98259 h 115276"/>
                        <a:gd name="connsiteX20" fmla="*/ 32426 w 73128"/>
                        <a:gd name="connsiteY20" fmla="*/ 102855 h 115276"/>
                        <a:gd name="connsiteX21" fmla="*/ 19162 w 73128"/>
                        <a:gd name="connsiteY21" fmla="*/ 101498 h 115276"/>
                        <a:gd name="connsiteX22" fmla="*/ 3613 w 73128"/>
                        <a:gd name="connsiteY22" fmla="*/ 97354 h 115276"/>
                        <a:gd name="connsiteX23" fmla="*/ 3613 w 73128"/>
                        <a:gd name="connsiteY23" fmla="*/ 110737 h 115276"/>
                        <a:gd name="connsiteX24" fmla="*/ 19662 w 73128"/>
                        <a:gd name="connsiteY24" fmla="*/ 114309 h 115276"/>
                        <a:gd name="connsiteX25" fmla="*/ 33759 w 73128"/>
                        <a:gd name="connsiteY25" fmla="*/ 115499 h 115276"/>
                        <a:gd name="connsiteX26" fmla="*/ 60834 w 73128"/>
                        <a:gd name="connsiteY26" fmla="*/ 107713 h 115276"/>
                        <a:gd name="connsiteX27" fmla="*/ 70812 w 73128"/>
                        <a:gd name="connsiteY27" fmla="*/ 86710 h 115276"/>
                        <a:gd name="connsiteX28" fmla="*/ 65525 w 73128"/>
                        <a:gd name="connsiteY28" fmla="*/ 71113 h 115276"/>
                        <a:gd name="connsiteX29" fmla="*/ 50500 w 73128"/>
                        <a:gd name="connsiteY29" fmla="*/ 6230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500" y="62302"/>
                          </a:moveTo>
                          <a:cubicBezTo>
                            <a:pt x="57691" y="60762"/>
                            <a:pt x="63303" y="57556"/>
                            <a:pt x="67335" y="52682"/>
                          </a:cubicBezTo>
                          <a:cubicBezTo>
                            <a:pt x="71383" y="47824"/>
                            <a:pt x="73407" y="41823"/>
                            <a:pt x="73407" y="34680"/>
                          </a:cubicBezTo>
                          <a:cubicBezTo>
                            <a:pt x="73407" y="23726"/>
                            <a:pt x="69637" y="15241"/>
                            <a:pt x="62096" y="9224"/>
                          </a:cubicBezTo>
                          <a:cubicBezTo>
                            <a:pt x="54556" y="3223"/>
                            <a:pt x="43840" y="223"/>
                            <a:pt x="29949" y="223"/>
                          </a:cubicBezTo>
                          <a:cubicBezTo>
                            <a:pt x="25298" y="223"/>
                            <a:pt x="20504" y="683"/>
                            <a:pt x="15567" y="1604"/>
                          </a:cubicBezTo>
                          <a:cubicBezTo>
                            <a:pt x="10630" y="2525"/>
                            <a:pt x="5534" y="3906"/>
                            <a:pt x="279" y="5748"/>
                          </a:cubicBezTo>
                          <a:lnTo>
                            <a:pt x="279" y="20249"/>
                          </a:lnTo>
                          <a:cubicBezTo>
                            <a:pt x="4438" y="17820"/>
                            <a:pt x="8994" y="15987"/>
                            <a:pt x="13947" y="14749"/>
                          </a:cubicBezTo>
                          <a:cubicBezTo>
                            <a:pt x="18916" y="13510"/>
                            <a:pt x="24107" y="12891"/>
                            <a:pt x="29521" y="12891"/>
                          </a:cubicBezTo>
                          <a:cubicBezTo>
                            <a:pt x="38935" y="12891"/>
                            <a:pt x="46110" y="14749"/>
                            <a:pt x="51047" y="18463"/>
                          </a:cubicBezTo>
                          <a:cubicBezTo>
                            <a:pt x="55984" y="22178"/>
                            <a:pt x="58453" y="27584"/>
                            <a:pt x="58453" y="34680"/>
                          </a:cubicBezTo>
                          <a:cubicBezTo>
                            <a:pt x="58453" y="41236"/>
                            <a:pt x="56159" y="46356"/>
                            <a:pt x="51571" y="50039"/>
                          </a:cubicBezTo>
                          <a:cubicBezTo>
                            <a:pt x="46983" y="53738"/>
                            <a:pt x="40601" y="55587"/>
                            <a:pt x="32426" y="55587"/>
                          </a:cubicBezTo>
                          <a:lnTo>
                            <a:pt x="19472" y="55587"/>
                          </a:lnTo>
                          <a:lnTo>
                            <a:pt x="19472" y="67946"/>
                          </a:lnTo>
                          <a:lnTo>
                            <a:pt x="33021" y="67946"/>
                          </a:lnTo>
                          <a:cubicBezTo>
                            <a:pt x="40403" y="67946"/>
                            <a:pt x="46055" y="69422"/>
                            <a:pt x="49976" y="72375"/>
                          </a:cubicBezTo>
                          <a:cubicBezTo>
                            <a:pt x="53897" y="75328"/>
                            <a:pt x="55857" y="79582"/>
                            <a:pt x="55857" y="85138"/>
                          </a:cubicBezTo>
                          <a:cubicBezTo>
                            <a:pt x="55857" y="90838"/>
                            <a:pt x="53833" y="95211"/>
                            <a:pt x="49785" y="98259"/>
                          </a:cubicBezTo>
                          <a:cubicBezTo>
                            <a:pt x="45753" y="101323"/>
                            <a:pt x="39967" y="102855"/>
                            <a:pt x="32426" y="102855"/>
                          </a:cubicBezTo>
                          <a:cubicBezTo>
                            <a:pt x="28298" y="102855"/>
                            <a:pt x="23877" y="102403"/>
                            <a:pt x="19162" y="101498"/>
                          </a:cubicBezTo>
                          <a:cubicBezTo>
                            <a:pt x="14447" y="100609"/>
                            <a:pt x="9264" y="99228"/>
                            <a:pt x="3613" y="97354"/>
                          </a:cubicBezTo>
                          <a:lnTo>
                            <a:pt x="3613" y="110737"/>
                          </a:lnTo>
                          <a:cubicBezTo>
                            <a:pt x="9328" y="112324"/>
                            <a:pt x="14678" y="113515"/>
                            <a:pt x="19662" y="114309"/>
                          </a:cubicBezTo>
                          <a:cubicBezTo>
                            <a:pt x="24647" y="115102"/>
                            <a:pt x="29346" y="115499"/>
                            <a:pt x="33759" y="115499"/>
                          </a:cubicBezTo>
                          <a:cubicBezTo>
                            <a:pt x="45173" y="115499"/>
                            <a:pt x="54198" y="112904"/>
                            <a:pt x="60834" y="107713"/>
                          </a:cubicBezTo>
                          <a:cubicBezTo>
                            <a:pt x="67486" y="102537"/>
                            <a:pt x="70812" y="95537"/>
                            <a:pt x="70812" y="86710"/>
                          </a:cubicBezTo>
                          <a:cubicBezTo>
                            <a:pt x="70812" y="80551"/>
                            <a:pt x="69049" y="75352"/>
                            <a:pt x="65525" y="71113"/>
                          </a:cubicBezTo>
                          <a:cubicBezTo>
                            <a:pt x="62001" y="66874"/>
                            <a:pt x="56992" y="63937"/>
                            <a:pt x="50500" y="62302"/>
                          </a:cubicBezTo>
                          <a:close/>
                        </a:path>
                      </a:pathLst>
                    </a:custGeom>
                    <a:solidFill>
                      <a:srgbClr val="000000"/>
                    </a:solidFill>
                    <a:ln w="1524" cap="flat">
                      <a:noFill/>
                      <a:prstDash val="solid"/>
                      <a:round/>
                    </a:ln>
                  </p:spPr>
                  <p:txBody>
                    <a:bodyPr rtlCol="0" anchor="ctr"/>
                    <a:lstStyle/>
                    <a:p>
                      <a:endParaRPr lang="en-US"/>
                    </a:p>
                  </p:txBody>
                </p:sp>
                <p:sp>
                  <p:nvSpPr>
                    <p:cNvPr id="440" name="Freeform: Shape 439">
                      <a:extLst>
                        <a:ext uri="{FF2B5EF4-FFF2-40B4-BE49-F238E27FC236}">
                          <a16:creationId xmlns:a16="http://schemas.microsoft.com/office/drawing/2014/main" id="{79C81EC9-9FA7-42C0-B784-E060C9E0BFC0}"/>
                        </a:ext>
                      </a:extLst>
                    </p:cNvPr>
                    <p:cNvSpPr/>
                    <p:nvPr/>
                  </p:nvSpPr>
                  <p:spPr>
                    <a:xfrm rot="-5400000" flipV="1">
                      <a:off x="9842863" y="5694920"/>
                      <a:ext cx="73128" cy="115276"/>
                    </a:xfrm>
                    <a:custGeom>
                      <a:avLst/>
                      <a:gdLst>
                        <a:gd name="connsiteX0" fmla="*/ 50500 w 73128"/>
                        <a:gd name="connsiteY0" fmla="*/ 62297 h 115276"/>
                        <a:gd name="connsiteX1" fmla="*/ 67335 w 73128"/>
                        <a:gd name="connsiteY1" fmla="*/ 52677 h 115276"/>
                        <a:gd name="connsiteX2" fmla="*/ 73407 w 73128"/>
                        <a:gd name="connsiteY2" fmla="*/ 34675 h 115276"/>
                        <a:gd name="connsiteX3" fmla="*/ 62096 w 73128"/>
                        <a:gd name="connsiteY3" fmla="*/ 9219 h 115276"/>
                        <a:gd name="connsiteX4" fmla="*/ 29949 w 73128"/>
                        <a:gd name="connsiteY4" fmla="*/ 218 h 115276"/>
                        <a:gd name="connsiteX5" fmla="*/ 15567 w 73128"/>
                        <a:gd name="connsiteY5" fmla="*/ 1599 h 115276"/>
                        <a:gd name="connsiteX6" fmla="*/ 279 w 73128"/>
                        <a:gd name="connsiteY6" fmla="*/ 5742 h 115276"/>
                        <a:gd name="connsiteX7" fmla="*/ 279 w 73128"/>
                        <a:gd name="connsiteY7" fmla="*/ 20244 h 115276"/>
                        <a:gd name="connsiteX8" fmla="*/ 13947 w 73128"/>
                        <a:gd name="connsiteY8" fmla="*/ 14744 h 115276"/>
                        <a:gd name="connsiteX9" fmla="*/ 29521 w 73128"/>
                        <a:gd name="connsiteY9" fmla="*/ 12886 h 115276"/>
                        <a:gd name="connsiteX10" fmla="*/ 51047 w 73128"/>
                        <a:gd name="connsiteY10" fmla="*/ 18458 h 115276"/>
                        <a:gd name="connsiteX11" fmla="*/ 58453 w 73128"/>
                        <a:gd name="connsiteY11" fmla="*/ 34675 h 115276"/>
                        <a:gd name="connsiteX12" fmla="*/ 51571 w 73128"/>
                        <a:gd name="connsiteY12" fmla="*/ 50034 h 115276"/>
                        <a:gd name="connsiteX13" fmla="*/ 32426 w 73128"/>
                        <a:gd name="connsiteY13" fmla="*/ 55582 h 115276"/>
                        <a:gd name="connsiteX14" fmla="*/ 19472 w 73128"/>
                        <a:gd name="connsiteY14" fmla="*/ 55582 h 115276"/>
                        <a:gd name="connsiteX15" fmla="*/ 19472 w 73128"/>
                        <a:gd name="connsiteY15" fmla="*/ 67941 h 115276"/>
                        <a:gd name="connsiteX16" fmla="*/ 33021 w 73128"/>
                        <a:gd name="connsiteY16" fmla="*/ 67941 h 115276"/>
                        <a:gd name="connsiteX17" fmla="*/ 49976 w 73128"/>
                        <a:gd name="connsiteY17" fmla="*/ 72370 h 115276"/>
                        <a:gd name="connsiteX18" fmla="*/ 55857 w 73128"/>
                        <a:gd name="connsiteY18" fmla="*/ 85133 h 115276"/>
                        <a:gd name="connsiteX19" fmla="*/ 49785 w 73128"/>
                        <a:gd name="connsiteY19" fmla="*/ 98254 h 115276"/>
                        <a:gd name="connsiteX20" fmla="*/ 32426 w 73128"/>
                        <a:gd name="connsiteY20" fmla="*/ 102850 h 115276"/>
                        <a:gd name="connsiteX21" fmla="*/ 19162 w 73128"/>
                        <a:gd name="connsiteY21" fmla="*/ 101492 h 115276"/>
                        <a:gd name="connsiteX22" fmla="*/ 3613 w 73128"/>
                        <a:gd name="connsiteY22" fmla="*/ 97349 h 115276"/>
                        <a:gd name="connsiteX23" fmla="*/ 3613 w 73128"/>
                        <a:gd name="connsiteY23" fmla="*/ 110732 h 115276"/>
                        <a:gd name="connsiteX24" fmla="*/ 19662 w 73128"/>
                        <a:gd name="connsiteY24" fmla="*/ 114304 h 115276"/>
                        <a:gd name="connsiteX25" fmla="*/ 33759 w 73128"/>
                        <a:gd name="connsiteY25" fmla="*/ 115494 h 115276"/>
                        <a:gd name="connsiteX26" fmla="*/ 60834 w 73128"/>
                        <a:gd name="connsiteY26" fmla="*/ 107708 h 115276"/>
                        <a:gd name="connsiteX27" fmla="*/ 70812 w 73128"/>
                        <a:gd name="connsiteY27" fmla="*/ 86705 h 115276"/>
                        <a:gd name="connsiteX28" fmla="*/ 65525 w 73128"/>
                        <a:gd name="connsiteY28" fmla="*/ 71108 h 115276"/>
                        <a:gd name="connsiteX29" fmla="*/ 50500 w 73128"/>
                        <a:gd name="connsiteY29" fmla="*/ 6229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500" y="62297"/>
                          </a:moveTo>
                          <a:cubicBezTo>
                            <a:pt x="57691" y="60757"/>
                            <a:pt x="63303" y="57551"/>
                            <a:pt x="67335" y="52677"/>
                          </a:cubicBezTo>
                          <a:cubicBezTo>
                            <a:pt x="71383" y="47819"/>
                            <a:pt x="73407" y="41818"/>
                            <a:pt x="73407" y="34675"/>
                          </a:cubicBezTo>
                          <a:cubicBezTo>
                            <a:pt x="73407" y="23721"/>
                            <a:pt x="69637" y="15236"/>
                            <a:pt x="62096" y="9219"/>
                          </a:cubicBezTo>
                          <a:cubicBezTo>
                            <a:pt x="54556" y="3218"/>
                            <a:pt x="43840" y="218"/>
                            <a:pt x="29949" y="218"/>
                          </a:cubicBezTo>
                          <a:cubicBezTo>
                            <a:pt x="25298" y="218"/>
                            <a:pt x="20504" y="678"/>
                            <a:pt x="15567" y="1599"/>
                          </a:cubicBezTo>
                          <a:cubicBezTo>
                            <a:pt x="10630" y="2520"/>
                            <a:pt x="5534" y="3901"/>
                            <a:pt x="279" y="5742"/>
                          </a:cubicBezTo>
                          <a:lnTo>
                            <a:pt x="279" y="20244"/>
                          </a:lnTo>
                          <a:cubicBezTo>
                            <a:pt x="4438" y="17815"/>
                            <a:pt x="8994" y="15982"/>
                            <a:pt x="13947" y="14744"/>
                          </a:cubicBezTo>
                          <a:cubicBezTo>
                            <a:pt x="18916" y="13505"/>
                            <a:pt x="24107" y="12886"/>
                            <a:pt x="29521" y="12886"/>
                          </a:cubicBezTo>
                          <a:cubicBezTo>
                            <a:pt x="38935" y="12886"/>
                            <a:pt x="46110" y="14744"/>
                            <a:pt x="51047" y="18458"/>
                          </a:cubicBezTo>
                          <a:cubicBezTo>
                            <a:pt x="55984" y="22173"/>
                            <a:pt x="58453" y="27578"/>
                            <a:pt x="58453" y="34675"/>
                          </a:cubicBezTo>
                          <a:cubicBezTo>
                            <a:pt x="58453" y="41231"/>
                            <a:pt x="56159" y="46351"/>
                            <a:pt x="51571" y="50034"/>
                          </a:cubicBezTo>
                          <a:cubicBezTo>
                            <a:pt x="46983" y="53733"/>
                            <a:pt x="40601" y="55582"/>
                            <a:pt x="32426" y="55582"/>
                          </a:cubicBezTo>
                          <a:lnTo>
                            <a:pt x="19472" y="55582"/>
                          </a:lnTo>
                          <a:lnTo>
                            <a:pt x="19472" y="67941"/>
                          </a:lnTo>
                          <a:lnTo>
                            <a:pt x="33021" y="67941"/>
                          </a:lnTo>
                          <a:cubicBezTo>
                            <a:pt x="40403" y="67941"/>
                            <a:pt x="46055" y="69417"/>
                            <a:pt x="49976" y="72370"/>
                          </a:cubicBezTo>
                          <a:cubicBezTo>
                            <a:pt x="53897" y="75323"/>
                            <a:pt x="55857" y="79577"/>
                            <a:pt x="55857" y="85133"/>
                          </a:cubicBezTo>
                          <a:cubicBezTo>
                            <a:pt x="55857" y="90833"/>
                            <a:pt x="53833" y="95206"/>
                            <a:pt x="49785" y="98254"/>
                          </a:cubicBezTo>
                          <a:cubicBezTo>
                            <a:pt x="45753" y="101318"/>
                            <a:pt x="39967" y="102850"/>
                            <a:pt x="32426" y="102850"/>
                          </a:cubicBezTo>
                          <a:cubicBezTo>
                            <a:pt x="28298" y="102850"/>
                            <a:pt x="23877" y="102397"/>
                            <a:pt x="19162" y="101492"/>
                          </a:cubicBezTo>
                          <a:cubicBezTo>
                            <a:pt x="14447" y="100604"/>
                            <a:pt x="9264" y="99222"/>
                            <a:pt x="3613" y="97349"/>
                          </a:cubicBezTo>
                          <a:lnTo>
                            <a:pt x="3613" y="110732"/>
                          </a:lnTo>
                          <a:cubicBezTo>
                            <a:pt x="9328" y="112319"/>
                            <a:pt x="14678" y="113510"/>
                            <a:pt x="19662" y="114304"/>
                          </a:cubicBezTo>
                          <a:cubicBezTo>
                            <a:pt x="24647" y="115097"/>
                            <a:pt x="29346" y="115494"/>
                            <a:pt x="33759" y="115494"/>
                          </a:cubicBezTo>
                          <a:cubicBezTo>
                            <a:pt x="45173" y="115494"/>
                            <a:pt x="54198" y="112899"/>
                            <a:pt x="60834" y="107708"/>
                          </a:cubicBezTo>
                          <a:cubicBezTo>
                            <a:pt x="67486" y="102532"/>
                            <a:pt x="70812" y="95531"/>
                            <a:pt x="70812" y="86705"/>
                          </a:cubicBezTo>
                          <a:cubicBezTo>
                            <a:pt x="70812" y="80546"/>
                            <a:pt x="69049" y="75346"/>
                            <a:pt x="65525" y="71108"/>
                          </a:cubicBezTo>
                          <a:cubicBezTo>
                            <a:pt x="62001" y="66869"/>
                            <a:pt x="56992" y="63932"/>
                            <a:pt x="50500" y="62297"/>
                          </a:cubicBezTo>
                          <a:close/>
                        </a:path>
                      </a:pathLst>
                    </a:custGeom>
                    <a:solidFill>
                      <a:srgbClr val="000000"/>
                    </a:solidFill>
                    <a:ln w="1524" cap="flat">
                      <a:noFill/>
                      <a:prstDash val="solid"/>
                      <a:round/>
                    </a:ln>
                  </p:spPr>
                  <p:txBody>
                    <a:bodyPr rtlCol="0" anchor="ctr"/>
                    <a:lstStyle/>
                    <a:p>
                      <a:endParaRPr lang="en-US"/>
                    </a:p>
                  </p:txBody>
                </p:sp>
              </p:grpSp>
            </p:grpSp>
            <p:grpSp>
              <p:nvGrpSpPr>
                <p:cNvPr id="441" name="Graphic 75">
                  <a:extLst>
                    <a:ext uri="{FF2B5EF4-FFF2-40B4-BE49-F238E27FC236}">
                      <a16:creationId xmlns:a16="http://schemas.microsoft.com/office/drawing/2014/main" id="{0639942C-1A22-4BC0-97E3-1FB524BF6068}"/>
                    </a:ext>
                  </a:extLst>
                </p:cNvPr>
                <p:cNvGrpSpPr/>
                <p:nvPr/>
              </p:nvGrpSpPr>
              <p:grpSpPr>
                <a:xfrm>
                  <a:off x="9964111" y="5570426"/>
                  <a:ext cx="115276" cy="315658"/>
                  <a:chOff x="9964111" y="5570426"/>
                  <a:chExt cx="115276" cy="315658"/>
                </a:xfrm>
                <a:solidFill>
                  <a:srgbClr val="000000"/>
                </a:solidFill>
              </p:grpSpPr>
              <p:sp>
                <p:nvSpPr>
                  <p:cNvPr id="442" name="Freeform: Shape 441">
                    <a:extLst>
                      <a:ext uri="{FF2B5EF4-FFF2-40B4-BE49-F238E27FC236}">
                        <a16:creationId xmlns:a16="http://schemas.microsoft.com/office/drawing/2014/main" id="{AD63E016-2959-48FD-AAF0-6AF12B1CFFD3}"/>
                      </a:ext>
                    </a:extLst>
                  </p:cNvPr>
                  <p:cNvSpPr/>
                  <p:nvPr/>
                </p:nvSpPr>
                <p:spPr>
                  <a:xfrm>
                    <a:off x="10035159" y="5570426"/>
                    <a:ext cx="19050" cy="66675"/>
                  </a:xfrm>
                  <a:custGeom>
                    <a:avLst/>
                    <a:gdLst>
                      <a:gd name="connsiteX0" fmla="*/ 319 w 19050"/>
                      <a:gd name="connsiteY0" fmla="*/ 245 h 66675"/>
                      <a:gd name="connsiteX1" fmla="*/ 319 w 19050"/>
                      <a:gd name="connsiteY1" fmla="*/ 66920 h 66675"/>
                    </a:gdLst>
                    <a:ahLst/>
                    <a:cxnLst>
                      <a:cxn ang="0">
                        <a:pos x="connsiteX0" y="connsiteY0"/>
                      </a:cxn>
                      <a:cxn ang="0">
                        <a:pos x="connsiteX1" y="connsiteY1"/>
                      </a:cxn>
                    </a:cxnLst>
                    <a:rect l="l" t="t" r="r" b="b"/>
                    <a:pathLst>
                      <a:path w="19050" h="66675">
                        <a:moveTo>
                          <a:pt x="319" y="245"/>
                        </a:moveTo>
                        <a:lnTo>
                          <a:pt x="319"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43" name="Graphic 75">
                    <a:extLst>
                      <a:ext uri="{FF2B5EF4-FFF2-40B4-BE49-F238E27FC236}">
                        <a16:creationId xmlns:a16="http://schemas.microsoft.com/office/drawing/2014/main" id="{0639942C-1A22-4BC0-97E3-1FB524BF6068}"/>
                      </a:ext>
                    </a:extLst>
                  </p:cNvPr>
                  <p:cNvGrpSpPr/>
                  <p:nvPr/>
                </p:nvGrpSpPr>
                <p:grpSpPr>
                  <a:xfrm>
                    <a:off x="9964111" y="5712327"/>
                    <a:ext cx="115276" cy="173756"/>
                    <a:chOff x="9964111" y="5712327"/>
                    <a:chExt cx="115276" cy="173756"/>
                  </a:xfrm>
                  <a:solidFill>
                    <a:srgbClr val="000000"/>
                  </a:solidFill>
                </p:grpSpPr>
                <p:sp>
                  <p:nvSpPr>
                    <p:cNvPr id="444" name="Freeform: Shape 443">
                      <a:extLst>
                        <a:ext uri="{FF2B5EF4-FFF2-40B4-BE49-F238E27FC236}">
                          <a16:creationId xmlns:a16="http://schemas.microsoft.com/office/drawing/2014/main" id="{90CEAD72-3DB6-41A8-A438-01D3479B1A6A}"/>
                        </a:ext>
                      </a:extLst>
                    </p:cNvPr>
                    <p:cNvSpPr/>
                    <p:nvPr/>
                  </p:nvSpPr>
                  <p:spPr>
                    <a:xfrm rot="-5400000" flipV="1">
                      <a:off x="9985186" y="5791882"/>
                      <a:ext cx="73128" cy="115276"/>
                    </a:xfrm>
                    <a:custGeom>
                      <a:avLst/>
                      <a:gdLst>
                        <a:gd name="connsiteX0" fmla="*/ 50507 w 73128"/>
                        <a:gd name="connsiteY0" fmla="*/ 62302 h 115276"/>
                        <a:gd name="connsiteX1" fmla="*/ 67342 w 73128"/>
                        <a:gd name="connsiteY1" fmla="*/ 52682 h 115276"/>
                        <a:gd name="connsiteX2" fmla="*/ 73415 w 73128"/>
                        <a:gd name="connsiteY2" fmla="*/ 34680 h 115276"/>
                        <a:gd name="connsiteX3" fmla="*/ 62104 w 73128"/>
                        <a:gd name="connsiteY3" fmla="*/ 9224 h 115276"/>
                        <a:gd name="connsiteX4" fmla="*/ 29957 w 73128"/>
                        <a:gd name="connsiteY4" fmla="*/ 223 h 115276"/>
                        <a:gd name="connsiteX5" fmla="*/ 15574 w 73128"/>
                        <a:gd name="connsiteY5" fmla="*/ 1604 h 115276"/>
                        <a:gd name="connsiteX6" fmla="*/ 286 w 73128"/>
                        <a:gd name="connsiteY6" fmla="*/ 5748 h 115276"/>
                        <a:gd name="connsiteX7" fmla="*/ 286 w 73128"/>
                        <a:gd name="connsiteY7" fmla="*/ 20249 h 115276"/>
                        <a:gd name="connsiteX8" fmla="*/ 13955 w 73128"/>
                        <a:gd name="connsiteY8" fmla="*/ 14749 h 115276"/>
                        <a:gd name="connsiteX9" fmla="*/ 29528 w 73128"/>
                        <a:gd name="connsiteY9" fmla="*/ 12891 h 115276"/>
                        <a:gd name="connsiteX10" fmla="*/ 51055 w 73128"/>
                        <a:gd name="connsiteY10" fmla="*/ 18463 h 115276"/>
                        <a:gd name="connsiteX11" fmla="*/ 58460 w 73128"/>
                        <a:gd name="connsiteY11" fmla="*/ 34680 h 115276"/>
                        <a:gd name="connsiteX12" fmla="*/ 51579 w 73128"/>
                        <a:gd name="connsiteY12" fmla="*/ 50039 h 115276"/>
                        <a:gd name="connsiteX13" fmla="*/ 32433 w 73128"/>
                        <a:gd name="connsiteY13" fmla="*/ 55587 h 115276"/>
                        <a:gd name="connsiteX14" fmla="*/ 19479 w 73128"/>
                        <a:gd name="connsiteY14" fmla="*/ 55587 h 115276"/>
                        <a:gd name="connsiteX15" fmla="*/ 19479 w 73128"/>
                        <a:gd name="connsiteY15" fmla="*/ 67946 h 115276"/>
                        <a:gd name="connsiteX16" fmla="*/ 33029 w 73128"/>
                        <a:gd name="connsiteY16" fmla="*/ 67946 h 115276"/>
                        <a:gd name="connsiteX17" fmla="*/ 49983 w 73128"/>
                        <a:gd name="connsiteY17" fmla="*/ 72375 h 115276"/>
                        <a:gd name="connsiteX18" fmla="*/ 55865 w 73128"/>
                        <a:gd name="connsiteY18" fmla="*/ 85138 h 115276"/>
                        <a:gd name="connsiteX19" fmla="*/ 49793 w 73128"/>
                        <a:gd name="connsiteY19" fmla="*/ 98259 h 115276"/>
                        <a:gd name="connsiteX20" fmla="*/ 32433 w 73128"/>
                        <a:gd name="connsiteY20" fmla="*/ 102855 h 115276"/>
                        <a:gd name="connsiteX21" fmla="*/ 19170 w 73128"/>
                        <a:gd name="connsiteY21" fmla="*/ 101498 h 115276"/>
                        <a:gd name="connsiteX22" fmla="*/ 3620 w 73128"/>
                        <a:gd name="connsiteY22" fmla="*/ 97354 h 115276"/>
                        <a:gd name="connsiteX23" fmla="*/ 3620 w 73128"/>
                        <a:gd name="connsiteY23" fmla="*/ 110737 h 115276"/>
                        <a:gd name="connsiteX24" fmla="*/ 19670 w 73128"/>
                        <a:gd name="connsiteY24" fmla="*/ 114309 h 115276"/>
                        <a:gd name="connsiteX25" fmla="*/ 33767 w 73128"/>
                        <a:gd name="connsiteY25" fmla="*/ 115499 h 115276"/>
                        <a:gd name="connsiteX26" fmla="*/ 60842 w 73128"/>
                        <a:gd name="connsiteY26" fmla="*/ 107713 h 115276"/>
                        <a:gd name="connsiteX27" fmla="*/ 70819 w 73128"/>
                        <a:gd name="connsiteY27" fmla="*/ 86710 h 115276"/>
                        <a:gd name="connsiteX28" fmla="*/ 65533 w 73128"/>
                        <a:gd name="connsiteY28" fmla="*/ 71113 h 115276"/>
                        <a:gd name="connsiteX29" fmla="*/ 50507 w 73128"/>
                        <a:gd name="connsiteY29" fmla="*/ 6230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507" y="62302"/>
                          </a:moveTo>
                          <a:cubicBezTo>
                            <a:pt x="57698" y="60762"/>
                            <a:pt x="63310" y="57556"/>
                            <a:pt x="67342" y="52682"/>
                          </a:cubicBezTo>
                          <a:cubicBezTo>
                            <a:pt x="71391" y="47824"/>
                            <a:pt x="73415" y="41823"/>
                            <a:pt x="73415" y="34680"/>
                          </a:cubicBezTo>
                          <a:cubicBezTo>
                            <a:pt x="73415" y="23726"/>
                            <a:pt x="69644" y="15241"/>
                            <a:pt x="62104" y="9224"/>
                          </a:cubicBezTo>
                          <a:cubicBezTo>
                            <a:pt x="54563" y="3223"/>
                            <a:pt x="43847" y="223"/>
                            <a:pt x="29957" y="223"/>
                          </a:cubicBezTo>
                          <a:cubicBezTo>
                            <a:pt x="25306" y="223"/>
                            <a:pt x="20511" y="683"/>
                            <a:pt x="15574" y="1604"/>
                          </a:cubicBezTo>
                          <a:cubicBezTo>
                            <a:pt x="10637" y="2525"/>
                            <a:pt x="5541" y="3906"/>
                            <a:pt x="286" y="5748"/>
                          </a:cubicBezTo>
                          <a:lnTo>
                            <a:pt x="286" y="20249"/>
                          </a:lnTo>
                          <a:cubicBezTo>
                            <a:pt x="4446" y="17820"/>
                            <a:pt x="9002" y="15987"/>
                            <a:pt x="13955" y="14749"/>
                          </a:cubicBezTo>
                          <a:cubicBezTo>
                            <a:pt x="18924" y="13510"/>
                            <a:pt x="24115" y="12891"/>
                            <a:pt x="29528" y="12891"/>
                          </a:cubicBezTo>
                          <a:cubicBezTo>
                            <a:pt x="38942" y="12891"/>
                            <a:pt x="46118" y="14749"/>
                            <a:pt x="51055" y="18463"/>
                          </a:cubicBezTo>
                          <a:cubicBezTo>
                            <a:pt x="55992" y="22178"/>
                            <a:pt x="58460" y="27584"/>
                            <a:pt x="58460" y="34680"/>
                          </a:cubicBezTo>
                          <a:cubicBezTo>
                            <a:pt x="58460" y="41236"/>
                            <a:pt x="56167" y="46356"/>
                            <a:pt x="51579" y="50039"/>
                          </a:cubicBezTo>
                          <a:cubicBezTo>
                            <a:pt x="46991" y="53738"/>
                            <a:pt x="40609" y="55587"/>
                            <a:pt x="32433" y="55587"/>
                          </a:cubicBezTo>
                          <a:lnTo>
                            <a:pt x="19479" y="55587"/>
                          </a:lnTo>
                          <a:lnTo>
                            <a:pt x="19479" y="67946"/>
                          </a:lnTo>
                          <a:lnTo>
                            <a:pt x="33029" y="67946"/>
                          </a:lnTo>
                          <a:cubicBezTo>
                            <a:pt x="40410" y="67946"/>
                            <a:pt x="46062" y="69422"/>
                            <a:pt x="49983" y="72375"/>
                          </a:cubicBezTo>
                          <a:cubicBezTo>
                            <a:pt x="53904" y="75328"/>
                            <a:pt x="55865" y="79582"/>
                            <a:pt x="55865" y="85138"/>
                          </a:cubicBezTo>
                          <a:cubicBezTo>
                            <a:pt x="55865" y="90838"/>
                            <a:pt x="53841" y="95211"/>
                            <a:pt x="49793" y="98259"/>
                          </a:cubicBezTo>
                          <a:cubicBezTo>
                            <a:pt x="45760" y="101323"/>
                            <a:pt x="39974" y="102855"/>
                            <a:pt x="32433" y="102855"/>
                          </a:cubicBezTo>
                          <a:cubicBezTo>
                            <a:pt x="28306" y="102855"/>
                            <a:pt x="23885" y="102403"/>
                            <a:pt x="19170" y="101498"/>
                          </a:cubicBezTo>
                          <a:cubicBezTo>
                            <a:pt x="14455" y="100609"/>
                            <a:pt x="9272" y="99228"/>
                            <a:pt x="3620" y="97354"/>
                          </a:cubicBezTo>
                          <a:lnTo>
                            <a:pt x="3620" y="110737"/>
                          </a:lnTo>
                          <a:cubicBezTo>
                            <a:pt x="9335" y="112324"/>
                            <a:pt x="14685" y="113515"/>
                            <a:pt x="19670" y="114309"/>
                          </a:cubicBezTo>
                          <a:cubicBezTo>
                            <a:pt x="24655" y="115102"/>
                            <a:pt x="29354" y="115499"/>
                            <a:pt x="33767" y="115499"/>
                          </a:cubicBezTo>
                          <a:cubicBezTo>
                            <a:pt x="45181" y="115499"/>
                            <a:pt x="54206" y="112904"/>
                            <a:pt x="60842" y="107713"/>
                          </a:cubicBezTo>
                          <a:cubicBezTo>
                            <a:pt x="67493" y="102537"/>
                            <a:pt x="70819" y="95537"/>
                            <a:pt x="70819" y="86710"/>
                          </a:cubicBezTo>
                          <a:cubicBezTo>
                            <a:pt x="70819" y="80551"/>
                            <a:pt x="69057" y="75352"/>
                            <a:pt x="65533" y="71113"/>
                          </a:cubicBezTo>
                          <a:cubicBezTo>
                            <a:pt x="62008" y="66874"/>
                            <a:pt x="57000" y="63937"/>
                            <a:pt x="50507" y="62302"/>
                          </a:cubicBezTo>
                          <a:close/>
                        </a:path>
                      </a:pathLst>
                    </a:custGeom>
                    <a:solidFill>
                      <a:srgbClr val="000000"/>
                    </a:solidFill>
                    <a:ln w="1524" cap="flat">
                      <a:noFill/>
                      <a:prstDash val="solid"/>
                      <a:round/>
                    </a:ln>
                  </p:spPr>
                  <p:txBody>
                    <a:bodyPr rtlCol="0" anchor="ctr"/>
                    <a:lstStyle/>
                    <a:p>
                      <a:endParaRPr lang="en-US"/>
                    </a:p>
                  </p:txBody>
                </p:sp>
                <p:sp>
                  <p:nvSpPr>
                    <p:cNvPr id="445" name="Freeform: Shape 444">
                      <a:extLst>
                        <a:ext uri="{FF2B5EF4-FFF2-40B4-BE49-F238E27FC236}">
                          <a16:creationId xmlns:a16="http://schemas.microsoft.com/office/drawing/2014/main" id="{1D0E0A76-34E1-4B51-B2ED-CE63FDB67FC2}"/>
                        </a:ext>
                      </a:extLst>
                    </p:cNvPr>
                    <p:cNvSpPr/>
                    <p:nvPr/>
                  </p:nvSpPr>
                  <p:spPr>
                    <a:xfrm rot="-5400000" flipV="1">
                      <a:off x="9981185" y="5697254"/>
                      <a:ext cx="80962" cy="111109"/>
                    </a:xfrm>
                    <a:custGeom>
                      <a:avLst/>
                      <a:gdLst>
                        <a:gd name="connsiteX0" fmla="*/ 50436 w 80962"/>
                        <a:gd name="connsiteY0" fmla="*/ 98230 h 111109"/>
                        <a:gd name="connsiteX1" fmla="*/ 12479 w 80962"/>
                        <a:gd name="connsiteY1" fmla="*/ 38913 h 111109"/>
                        <a:gd name="connsiteX2" fmla="*/ 50436 w 80962"/>
                        <a:gd name="connsiteY2" fmla="*/ 38913 h 111109"/>
                        <a:gd name="connsiteX3" fmla="*/ 46483 w 80962"/>
                        <a:gd name="connsiteY3" fmla="*/ 111327 h 111109"/>
                        <a:gd name="connsiteX4" fmla="*/ 65390 w 80962"/>
                        <a:gd name="connsiteY4" fmla="*/ 111327 h 111109"/>
                        <a:gd name="connsiteX5" fmla="*/ 65390 w 80962"/>
                        <a:gd name="connsiteY5" fmla="*/ 38913 h 111109"/>
                        <a:gd name="connsiteX6" fmla="*/ 81249 w 80962"/>
                        <a:gd name="connsiteY6" fmla="*/ 38913 h 111109"/>
                        <a:gd name="connsiteX7" fmla="*/ 81249 w 80962"/>
                        <a:gd name="connsiteY7" fmla="*/ 26412 h 111109"/>
                        <a:gd name="connsiteX8" fmla="*/ 65390 w 80962"/>
                        <a:gd name="connsiteY8" fmla="*/ 26412 h 111109"/>
                        <a:gd name="connsiteX9" fmla="*/ 65390 w 80962"/>
                        <a:gd name="connsiteY9" fmla="*/ 218 h 111109"/>
                        <a:gd name="connsiteX10" fmla="*/ 50436 w 80962"/>
                        <a:gd name="connsiteY10" fmla="*/ 218 h 111109"/>
                        <a:gd name="connsiteX11" fmla="*/ 50436 w 80962"/>
                        <a:gd name="connsiteY11" fmla="*/ 26412 h 111109"/>
                        <a:gd name="connsiteX12" fmla="*/ 287 w 80962"/>
                        <a:gd name="connsiteY12" fmla="*/ 26412 h 111109"/>
                        <a:gd name="connsiteX13" fmla="*/ 287 w 80962"/>
                        <a:gd name="connsiteY13" fmla="*/ 4091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436" y="98230"/>
                          </a:moveTo>
                          <a:lnTo>
                            <a:pt x="12479" y="38913"/>
                          </a:lnTo>
                          <a:lnTo>
                            <a:pt x="50436" y="38913"/>
                          </a:lnTo>
                          <a:close/>
                          <a:moveTo>
                            <a:pt x="46483" y="111327"/>
                          </a:moveTo>
                          <a:lnTo>
                            <a:pt x="65390" y="111327"/>
                          </a:lnTo>
                          <a:lnTo>
                            <a:pt x="65390" y="38913"/>
                          </a:lnTo>
                          <a:lnTo>
                            <a:pt x="81249" y="38913"/>
                          </a:lnTo>
                          <a:lnTo>
                            <a:pt x="81249" y="26412"/>
                          </a:lnTo>
                          <a:lnTo>
                            <a:pt x="65390" y="26412"/>
                          </a:lnTo>
                          <a:lnTo>
                            <a:pt x="65390" y="218"/>
                          </a:lnTo>
                          <a:lnTo>
                            <a:pt x="50436" y="218"/>
                          </a:lnTo>
                          <a:lnTo>
                            <a:pt x="50436" y="26412"/>
                          </a:lnTo>
                          <a:lnTo>
                            <a:pt x="287" y="26412"/>
                          </a:lnTo>
                          <a:lnTo>
                            <a:pt x="287" y="40913"/>
                          </a:lnTo>
                          <a:close/>
                        </a:path>
                      </a:pathLst>
                    </a:custGeom>
                    <a:solidFill>
                      <a:srgbClr val="000000"/>
                    </a:solidFill>
                    <a:ln w="1524" cap="flat">
                      <a:noFill/>
                      <a:prstDash val="solid"/>
                      <a:round/>
                    </a:ln>
                  </p:spPr>
                  <p:txBody>
                    <a:bodyPr rtlCol="0" anchor="ctr"/>
                    <a:lstStyle/>
                    <a:p>
                      <a:endParaRPr lang="en-US"/>
                    </a:p>
                  </p:txBody>
                </p:sp>
              </p:grpSp>
            </p:grpSp>
            <p:grpSp>
              <p:nvGrpSpPr>
                <p:cNvPr id="446" name="Graphic 75">
                  <a:extLst>
                    <a:ext uri="{FF2B5EF4-FFF2-40B4-BE49-F238E27FC236}">
                      <a16:creationId xmlns:a16="http://schemas.microsoft.com/office/drawing/2014/main" id="{0639942C-1A22-4BC0-97E3-1FB524BF6068}"/>
                    </a:ext>
                  </a:extLst>
                </p:cNvPr>
                <p:cNvGrpSpPr/>
                <p:nvPr/>
              </p:nvGrpSpPr>
              <p:grpSpPr>
                <a:xfrm>
                  <a:off x="10106396" y="5570426"/>
                  <a:ext cx="115276" cy="315658"/>
                  <a:chOff x="10106396" y="5570426"/>
                  <a:chExt cx="115276" cy="315658"/>
                </a:xfrm>
                <a:solidFill>
                  <a:srgbClr val="000000"/>
                </a:solidFill>
              </p:grpSpPr>
              <p:sp>
                <p:nvSpPr>
                  <p:cNvPr id="447" name="Freeform: Shape 446">
                    <a:extLst>
                      <a:ext uri="{FF2B5EF4-FFF2-40B4-BE49-F238E27FC236}">
                        <a16:creationId xmlns:a16="http://schemas.microsoft.com/office/drawing/2014/main" id="{6591E865-1C17-435F-80E9-219AA31DC22A}"/>
                      </a:ext>
                    </a:extLst>
                  </p:cNvPr>
                  <p:cNvSpPr/>
                  <p:nvPr/>
                </p:nvSpPr>
                <p:spPr>
                  <a:xfrm>
                    <a:off x="10177462" y="5570426"/>
                    <a:ext cx="19050" cy="66675"/>
                  </a:xfrm>
                  <a:custGeom>
                    <a:avLst/>
                    <a:gdLst>
                      <a:gd name="connsiteX0" fmla="*/ 326 w 19050"/>
                      <a:gd name="connsiteY0" fmla="*/ 245 h 66675"/>
                      <a:gd name="connsiteX1" fmla="*/ 326 w 19050"/>
                      <a:gd name="connsiteY1" fmla="*/ 66920 h 66675"/>
                    </a:gdLst>
                    <a:ahLst/>
                    <a:cxnLst>
                      <a:cxn ang="0">
                        <a:pos x="connsiteX0" y="connsiteY0"/>
                      </a:cxn>
                      <a:cxn ang="0">
                        <a:pos x="connsiteX1" y="connsiteY1"/>
                      </a:cxn>
                    </a:cxnLst>
                    <a:rect l="l" t="t" r="r" b="b"/>
                    <a:pathLst>
                      <a:path w="19050" h="66675">
                        <a:moveTo>
                          <a:pt x="326" y="245"/>
                        </a:moveTo>
                        <a:lnTo>
                          <a:pt x="326"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48" name="Graphic 75">
                    <a:extLst>
                      <a:ext uri="{FF2B5EF4-FFF2-40B4-BE49-F238E27FC236}">
                        <a16:creationId xmlns:a16="http://schemas.microsoft.com/office/drawing/2014/main" id="{0639942C-1A22-4BC0-97E3-1FB524BF6068}"/>
                      </a:ext>
                    </a:extLst>
                  </p:cNvPr>
                  <p:cNvGrpSpPr/>
                  <p:nvPr/>
                </p:nvGrpSpPr>
                <p:grpSpPr>
                  <a:xfrm>
                    <a:off x="10106396" y="5717090"/>
                    <a:ext cx="115276" cy="168994"/>
                    <a:chOff x="10106396" y="5717090"/>
                    <a:chExt cx="115276" cy="168994"/>
                  </a:xfrm>
                  <a:solidFill>
                    <a:srgbClr val="000000"/>
                  </a:solidFill>
                </p:grpSpPr>
                <p:sp>
                  <p:nvSpPr>
                    <p:cNvPr id="449" name="Freeform: Shape 448">
                      <a:extLst>
                        <a:ext uri="{FF2B5EF4-FFF2-40B4-BE49-F238E27FC236}">
                          <a16:creationId xmlns:a16="http://schemas.microsoft.com/office/drawing/2014/main" id="{036DA0A1-9C87-4045-918D-6258738FC392}"/>
                        </a:ext>
                      </a:extLst>
                    </p:cNvPr>
                    <p:cNvSpPr/>
                    <p:nvPr/>
                  </p:nvSpPr>
                  <p:spPr>
                    <a:xfrm rot="-5400000" flipV="1">
                      <a:off x="10127470" y="5791882"/>
                      <a:ext cx="73128" cy="115276"/>
                    </a:xfrm>
                    <a:custGeom>
                      <a:avLst/>
                      <a:gdLst>
                        <a:gd name="connsiteX0" fmla="*/ 50514 w 73128"/>
                        <a:gd name="connsiteY0" fmla="*/ 62302 h 115276"/>
                        <a:gd name="connsiteX1" fmla="*/ 67350 w 73128"/>
                        <a:gd name="connsiteY1" fmla="*/ 52682 h 115276"/>
                        <a:gd name="connsiteX2" fmla="*/ 73422 w 73128"/>
                        <a:gd name="connsiteY2" fmla="*/ 34680 h 115276"/>
                        <a:gd name="connsiteX3" fmla="*/ 62111 w 73128"/>
                        <a:gd name="connsiteY3" fmla="*/ 9224 h 115276"/>
                        <a:gd name="connsiteX4" fmla="*/ 29964 w 73128"/>
                        <a:gd name="connsiteY4" fmla="*/ 223 h 115276"/>
                        <a:gd name="connsiteX5" fmla="*/ 15581 w 73128"/>
                        <a:gd name="connsiteY5" fmla="*/ 1604 h 115276"/>
                        <a:gd name="connsiteX6" fmla="*/ 294 w 73128"/>
                        <a:gd name="connsiteY6" fmla="*/ 5748 h 115276"/>
                        <a:gd name="connsiteX7" fmla="*/ 294 w 73128"/>
                        <a:gd name="connsiteY7" fmla="*/ 20249 h 115276"/>
                        <a:gd name="connsiteX8" fmla="*/ 13962 w 73128"/>
                        <a:gd name="connsiteY8" fmla="*/ 14749 h 115276"/>
                        <a:gd name="connsiteX9" fmla="*/ 29536 w 73128"/>
                        <a:gd name="connsiteY9" fmla="*/ 12891 h 115276"/>
                        <a:gd name="connsiteX10" fmla="*/ 51062 w 73128"/>
                        <a:gd name="connsiteY10" fmla="*/ 18463 h 115276"/>
                        <a:gd name="connsiteX11" fmla="*/ 58468 w 73128"/>
                        <a:gd name="connsiteY11" fmla="*/ 34680 h 115276"/>
                        <a:gd name="connsiteX12" fmla="*/ 51586 w 73128"/>
                        <a:gd name="connsiteY12" fmla="*/ 50039 h 115276"/>
                        <a:gd name="connsiteX13" fmla="*/ 32441 w 73128"/>
                        <a:gd name="connsiteY13" fmla="*/ 55587 h 115276"/>
                        <a:gd name="connsiteX14" fmla="*/ 19487 w 73128"/>
                        <a:gd name="connsiteY14" fmla="*/ 55587 h 115276"/>
                        <a:gd name="connsiteX15" fmla="*/ 19487 w 73128"/>
                        <a:gd name="connsiteY15" fmla="*/ 67946 h 115276"/>
                        <a:gd name="connsiteX16" fmla="*/ 33036 w 73128"/>
                        <a:gd name="connsiteY16" fmla="*/ 67946 h 115276"/>
                        <a:gd name="connsiteX17" fmla="*/ 49991 w 73128"/>
                        <a:gd name="connsiteY17" fmla="*/ 72375 h 115276"/>
                        <a:gd name="connsiteX18" fmla="*/ 55872 w 73128"/>
                        <a:gd name="connsiteY18" fmla="*/ 85138 h 115276"/>
                        <a:gd name="connsiteX19" fmla="*/ 49800 w 73128"/>
                        <a:gd name="connsiteY19" fmla="*/ 98259 h 115276"/>
                        <a:gd name="connsiteX20" fmla="*/ 32441 w 73128"/>
                        <a:gd name="connsiteY20" fmla="*/ 102855 h 115276"/>
                        <a:gd name="connsiteX21" fmla="*/ 19177 w 73128"/>
                        <a:gd name="connsiteY21" fmla="*/ 101498 h 115276"/>
                        <a:gd name="connsiteX22" fmla="*/ 3628 w 73128"/>
                        <a:gd name="connsiteY22" fmla="*/ 97354 h 115276"/>
                        <a:gd name="connsiteX23" fmla="*/ 3628 w 73128"/>
                        <a:gd name="connsiteY23" fmla="*/ 110737 h 115276"/>
                        <a:gd name="connsiteX24" fmla="*/ 19677 w 73128"/>
                        <a:gd name="connsiteY24" fmla="*/ 114309 h 115276"/>
                        <a:gd name="connsiteX25" fmla="*/ 33774 w 73128"/>
                        <a:gd name="connsiteY25" fmla="*/ 115499 h 115276"/>
                        <a:gd name="connsiteX26" fmla="*/ 60849 w 73128"/>
                        <a:gd name="connsiteY26" fmla="*/ 107713 h 115276"/>
                        <a:gd name="connsiteX27" fmla="*/ 70826 w 73128"/>
                        <a:gd name="connsiteY27" fmla="*/ 86710 h 115276"/>
                        <a:gd name="connsiteX28" fmla="*/ 65540 w 73128"/>
                        <a:gd name="connsiteY28" fmla="*/ 71113 h 115276"/>
                        <a:gd name="connsiteX29" fmla="*/ 50514 w 73128"/>
                        <a:gd name="connsiteY29" fmla="*/ 6230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514" y="62302"/>
                          </a:moveTo>
                          <a:cubicBezTo>
                            <a:pt x="57706" y="60762"/>
                            <a:pt x="63318" y="57556"/>
                            <a:pt x="67350" y="52682"/>
                          </a:cubicBezTo>
                          <a:cubicBezTo>
                            <a:pt x="71398" y="47824"/>
                            <a:pt x="73422" y="41823"/>
                            <a:pt x="73422" y="34680"/>
                          </a:cubicBezTo>
                          <a:cubicBezTo>
                            <a:pt x="73422" y="23726"/>
                            <a:pt x="69652" y="15241"/>
                            <a:pt x="62111" y="9224"/>
                          </a:cubicBezTo>
                          <a:cubicBezTo>
                            <a:pt x="54571" y="3223"/>
                            <a:pt x="43855" y="223"/>
                            <a:pt x="29964" y="223"/>
                          </a:cubicBezTo>
                          <a:cubicBezTo>
                            <a:pt x="25313" y="223"/>
                            <a:pt x="20519" y="683"/>
                            <a:pt x="15581" y="1604"/>
                          </a:cubicBezTo>
                          <a:cubicBezTo>
                            <a:pt x="10644" y="2525"/>
                            <a:pt x="5549" y="3906"/>
                            <a:pt x="294" y="5748"/>
                          </a:cubicBezTo>
                          <a:lnTo>
                            <a:pt x="294" y="20249"/>
                          </a:lnTo>
                          <a:cubicBezTo>
                            <a:pt x="4453" y="17820"/>
                            <a:pt x="9009" y="15987"/>
                            <a:pt x="13962" y="14749"/>
                          </a:cubicBezTo>
                          <a:cubicBezTo>
                            <a:pt x="18931" y="13510"/>
                            <a:pt x="24122" y="12891"/>
                            <a:pt x="29536" y="12891"/>
                          </a:cubicBezTo>
                          <a:cubicBezTo>
                            <a:pt x="38950" y="12891"/>
                            <a:pt x="46125" y="14749"/>
                            <a:pt x="51062" y="18463"/>
                          </a:cubicBezTo>
                          <a:cubicBezTo>
                            <a:pt x="55999" y="22178"/>
                            <a:pt x="58468" y="27584"/>
                            <a:pt x="58468" y="34680"/>
                          </a:cubicBezTo>
                          <a:cubicBezTo>
                            <a:pt x="58468" y="41236"/>
                            <a:pt x="56174" y="46356"/>
                            <a:pt x="51586" y="50039"/>
                          </a:cubicBezTo>
                          <a:cubicBezTo>
                            <a:pt x="46998" y="53738"/>
                            <a:pt x="40616" y="55587"/>
                            <a:pt x="32441" y="55587"/>
                          </a:cubicBezTo>
                          <a:lnTo>
                            <a:pt x="19487" y="55587"/>
                          </a:lnTo>
                          <a:lnTo>
                            <a:pt x="19487" y="67946"/>
                          </a:lnTo>
                          <a:lnTo>
                            <a:pt x="33036" y="67946"/>
                          </a:lnTo>
                          <a:cubicBezTo>
                            <a:pt x="40418" y="67946"/>
                            <a:pt x="46070" y="69422"/>
                            <a:pt x="49991" y="72375"/>
                          </a:cubicBezTo>
                          <a:cubicBezTo>
                            <a:pt x="53912" y="75328"/>
                            <a:pt x="55872" y="79582"/>
                            <a:pt x="55872" y="85138"/>
                          </a:cubicBezTo>
                          <a:cubicBezTo>
                            <a:pt x="55872" y="90838"/>
                            <a:pt x="53848" y="95211"/>
                            <a:pt x="49800" y="98259"/>
                          </a:cubicBezTo>
                          <a:cubicBezTo>
                            <a:pt x="45768" y="101323"/>
                            <a:pt x="39981" y="102855"/>
                            <a:pt x="32441" y="102855"/>
                          </a:cubicBezTo>
                          <a:cubicBezTo>
                            <a:pt x="28313" y="102855"/>
                            <a:pt x="23892" y="102403"/>
                            <a:pt x="19177" y="101498"/>
                          </a:cubicBezTo>
                          <a:cubicBezTo>
                            <a:pt x="14462" y="100609"/>
                            <a:pt x="9279" y="99228"/>
                            <a:pt x="3628" y="97354"/>
                          </a:cubicBezTo>
                          <a:lnTo>
                            <a:pt x="3628" y="110737"/>
                          </a:lnTo>
                          <a:cubicBezTo>
                            <a:pt x="9343" y="112324"/>
                            <a:pt x="14693" y="113515"/>
                            <a:pt x="19677" y="114309"/>
                          </a:cubicBezTo>
                          <a:cubicBezTo>
                            <a:pt x="24662" y="115102"/>
                            <a:pt x="29361" y="115499"/>
                            <a:pt x="33774" y="115499"/>
                          </a:cubicBezTo>
                          <a:cubicBezTo>
                            <a:pt x="45188" y="115499"/>
                            <a:pt x="54213" y="112904"/>
                            <a:pt x="60849" y="107713"/>
                          </a:cubicBezTo>
                          <a:cubicBezTo>
                            <a:pt x="67501" y="102537"/>
                            <a:pt x="70826" y="95537"/>
                            <a:pt x="70826" y="86710"/>
                          </a:cubicBezTo>
                          <a:cubicBezTo>
                            <a:pt x="70826" y="80551"/>
                            <a:pt x="69064" y="75352"/>
                            <a:pt x="65540" y="71113"/>
                          </a:cubicBezTo>
                          <a:cubicBezTo>
                            <a:pt x="62016" y="66874"/>
                            <a:pt x="57007" y="63937"/>
                            <a:pt x="50514" y="62302"/>
                          </a:cubicBezTo>
                          <a:close/>
                        </a:path>
                      </a:pathLst>
                    </a:custGeom>
                    <a:solidFill>
                      <a:srgbClr val="000000"/>
                    </a:solidFill>
                    <a:ln w="1524" cap="flat">
                      <a:noFill/>
                      <a:prstDash val="solid"/>
                      <a:round/>
                    </a:ln>
                  </p:spPr>
                  <p:txBody>
                    <a:bodyPr rtlCol="0" anchor="ctr"/>
                    <a:lstStyle/>
                    <a:p>
                      <a:endParaRPr lang="en-US"/>
                    </a:p>
                  </p:txBody>
                </p:sp>
                <p:sp>
                  <p:nvSpPr>
                    <p:cNvPr id="450" name="Freeform: Shape 449">
                      <a:extLst>
                        <a:ext uri="{FF2B5EF4-FFF2-40B4-BE49-F238E27FC236}">
                          <a16:creationId xmlns:a16="http://schemas.microsoft.com/office/drawing/2014/main" id="{0CC44FAC-1ABD-4C49-BBA3-46A412972413}"/>
                        </a:ext>
                      </a:extLst>
                    </p:cNvPr>
                    <p:cNvSpPr/>
                    <p:nvPr/>
                  </p:nvSpPr>
                  <p:spPr>
                    <a:xfrm rot="-5400000" flipV="1">
                      <a:off x="10129089" y="5696397"/>
                      <a:ext cx="71889" cy="113275"/>
                    </a:xfrm>
                    <a:custGeom>
                      <a:avLst/>
                      <a:gdLst>
                        <a:gd name="connsiteX0" fmla="*/ 4985 w 71889"/>
                        <a:gd name="connsiteY0" fmla="*/ 113495 h 113275"/>
                        <a:gd name="connsiteX1" fmla="*/ 63993 w 71889"/>
                        <a:gd name="connsiteY1" fmla="*/ 113495 h 113275"/>
                        <a:gd name="connsiteX2" fmla="*/ 63993 w 71889"/>
                        <a:gd name="connsiteY2" fmla="*/ 100827 h 113275"/>
                        <a:gd name="connsiteX3" fmla="*/ 18749 w 71889"/>
                        <a:gd name="connsiteY3" fmla="*/ 100827 h 113275"/>
                        <a:gd name="connsiteX4" fmla="*/ 18749 w 71889"/>
                        <a:gd name="connsiteY4" fmla="*/ 73609 h 113275"/>
                        <a:gd name="connsiteX5" fmla="*/ 25274 w 71889"/>
                        <a:gd name="connsiteY5" fmla="*/ 75276 h 113275"/>
                        <a:gd name="connsiteX6" fmla="*/ 31846 w 71889"/>
                        <a:gd name="connsiteY6" fmla="*/ 75823 h 113275"/>
                        <a:gd name="connsiteX7" fmla="*/ 61302 w 71889"/>
                        <a:gd name="connsiteY7" fmla="*/ 65632 h 113275"/>
                        <a:gd name="connsiteX8" fmla="*/ 72184 w 71889"/>
                        <a:gd name="connsiteY8" fmla="*/ 38033 h 113275"/>
                        <a:gd name="connsiteX9" fmla="*/ 61016 w 71889"/>
                        <a:gd name="connsiteY9" fmla="*/ 10148 h 113275"/>
                        <a:gd name="connsiteX10" fmla="*/ 29536 w 71889"/>
                        <a:gd name="connsiteY10" fmla="*/ 219 h 113275"/>
                        <a:gd name="connsiteX11" fmla="*/ 15272 w 71889"/>
                        <a:gd name="connsiteY11" fmla="*/ 1409 h 113275"/>
                        <a:gd name="connsiteX12" fmla="*/ 294 w 71889"/>
                        <a:gd name="connsiteY12" fmla="*/ 4981 h 113275"/>
                        <a:gd name="connsiteX13" fmla="*/ 294 w 71889"/>
                        <a:gd name="connsiteY13" fmla="*/ 20102 h 113275"/>
                        <a:gd name="connsiteX14" fmla="*/ 14129 w 71889"/>
                        <a:gd name="connsiteY14" fmla="*/ 14673 h 113275"/>
                        <a:gd name="connsiteX15" fmla="*/ 29226 w 71889"/>
                        <a:gd name="connsiteY15" fmla="*/ 12887 h 113275"/>
                        <a:gd name="connsiteX16" fmla="*/ 49610 w 71889"/>
                        <a:gd name="connsiteY16" fmla="*/ 19650 h 113275"/>
                        <a:gd name="connsiteX17" fmla="*/ 57135 w 71889"/>
                        <a:gd name="connsiteY17" fmla="*/ 38033 h 113275"/>
                        <a:gd name="connsiteX18" fmla="*/ 49610 w 71889"/>
                        <a:gd name="connsiteY18" fmla="*/ 56392 h 113275"/>
                        <a:gd name="connsiteX19" fmla="*/ 29226 w 71889"/>
                        <a:gd name="connsiteY19" fmla="*/ 63179 h 113275"/>
                        <a:gd name="connsiteX20" fmla="*/ 17201 w 71889"/>
                        <a:gd name="connsiteY20" fmla="*/ 61845 h 113275"/>
                        <a:gd name="connsiteX21" fmla="*/ 4985 w 71889"/>
                        <a:gd name="connsiteY21" fmla="*/ 57678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4985" y="113495"/>
                          </a:moveTo>
                          <a:lnTo>
                            <a:pt x="63993" y="113495"/>
                          </a:lnTo>
                          <a:lnTo>
                            <a:pt x="63993" y="100827"/>
                          </a:lnTo>
                          <a:lnTo>
                            <a:pt x="18749" y="100827"/>
                          </a:lnTo>
                          <a:lnTo>
                            <a:pt x="18749" y="73609"/>
                          </a:lnTo>
                          <a:cubicBezTo>
                            <a:pt x="20924" y="74355"/>
                            <a:pt x="23099" y="74910"/>
                            <a:pt x="25274" y="75276"/>
                          </a:cubicBezTo>
                          <a:cubicBezTo>
                            <a:pt x="27464" y="75641"/>
                            <a:pt x="29655" y="75823"/>
                            <a:pt x="31846" y="75823"/>
                          </a:cubicBezTo>
                          <a:cubicBezTo>
                            <a:pt x="44244" y="75823"/>
                            <a:pt x="54063" y="72426"/>
                            <a:pt x="61302" y="65632"/>
                          </a:cubicBezTo>
                          <a:cubicBezTo>
                            <a:pt x="68557" y="58837"/>
                            <a:pt x="72184" y="49638"/>
                            <a:pt x="72184" y="38033"/>
                          </a:cubicBezTo>
                          <a:cubicBezTo>
                            <a:pt x="72184" y="26079"/>
                            <a:pt x="68462" y="16784"/>
                            <a:pt x="61016" y="10148"/>
                          </a:cubicBezTo>
                          <a:cubicBezTo>
                            <a:pt x="53571" y="3529"/>
                            <a:pt x="43077" y="219"/>
                            <a:pt x="29536" y="219"/>
                          </a:cubicBezTo>
                          <a:cubicBezTo>
                            <a:pt x="24869" y="219"/>
                            <a:pt x="20114" y="616"/>
                            <a:pt x="15272" y="1409"/>
                          </a:cubicBezTo>
                          <a:cubicBezTo>
                            <a:pt x="10446" y="2203"/>
                            <a:pt x="5454" y="3394"/>
                            <a:pt x="294" y="4981"/>
                          </a:cubicBezTo>
                          <a:lnTo>
                            <a:pt x="294" y="20102"/>
                          </a:lnTo>
                          <a:cubicBezTo>
                            <a:pt x="4755" y="17673"/>
                            <a:pt x="9367" y="15863"/>
                            <a:pt x="14129" y="14673"/>
                          </a:cubicBezTo>
                          <a:cubicBezTo>
                            <a:pt x="18892" y="13482"/>
                            <a:pt x="23924" y="12887"/>
                            <a:pt x="29226" y="12887"/>
                          </a:cubicBezTo>
                          <a:cubicBezTo>
                            <a:pt x="37815" y="12887"/>
                            <a:pt x="44609" y="15141"/>
                            <a:pt x="49610" y="19650"/>
                          </a:cubicBezTo>
                          <a:cubicBezTo>
                            <a:pt x="54626" y="24158"/>
                            <a:pt x="57135" y="30286"/>
                            <a:pt x="57135" y="38033"/>
                          </a:cubicBezTo>
                          <a:cubicBezTo>
                            <a:pt x="57135" y="45764"/>
                            <a:pt x="54626" y="51884"/>
                            <a:pt x="49610" y="56392"/>
                          </a:cubicBezTo>
                          <a:cubicBezTo>
                            <a:pt x="44609" y="60917"/>
                            <a:pt x="37815" y="63179"/>
                            <a:pt x="29226" y="63179"/>
                          </a:cubicBezTo>
                          <a:cubicBezTo>
                            <a:pt x="25210" y="63179"/>
                            <a:pt x="21202" y="62734"/>
                            <a:pt x="17201" y="61845"/>
                          </a:cubicBezTo>
                          <a:cubicBezTo>
                            <a:pt x="13217" y="60956"/>
                            <a:pt x="9145" y="59567"/>
                            <a:pt x="4985" y="57678"/>
                          </a:cubicBezTo>
                          <a:close/>
                        </a:path>
                      </a:pathLst>
                    </a:custGeom>
                    <a:solidFill>
                      <a:srgbClr val="000000"/>
                    </a:solidFill>
                    <a:ln w="1524" cap="flat">
                      <a:noFill/>
                      <a:prstDash val="solid"/>
                      <a:round/>
                    </a:ln>
                  </p:spPr>
                  <p:txBody>
                    <a:bodyPr rtlCol="0" anchor="ctr"/>
                    <a:lstStyle/>
                    <a:p>
                      <a:endParaRPr lang="en-US"/>
                    </a:p>
                  </p:txBody>
                </p:sp>
              </p:grpSp>
            </p:grpSp>
            <p:grpSp>
              <p:nvGrpSpPr>
                <p:cNvPr id="451" name="Graphic 75">
                  <a:extLst>
                    <a:ext uri="{FF2B5EF4-FFF2-40B4-BE49-F238E27FC236}">
                      <a16:creationId xmlns:a16="http://schemas.microsoft.com/office/drawing/2014/main" id="{0639942C-1A22-4BC0-97E3-1FB524BF6068}"/>
                    </a:ext>
                  </a:extLst>
                </p:cNvPr>
                <p:cNvGrpSpPr/>
                <p:nvPr/>
              </p:nvGrpSpPr>
              <p:grpSpPr>
                <a:xfrm>
                  <a:off x="10248718" y="5570426"/>
                  <a:ext cx="115276" cy="315658"/>
                  <a:chOff x="10248718" y="5570426"/>
                  <a:chExt cx="115276" cy="315658"/>
                </a:xfrm>
                <a:solidFill>
                  <a:srgbClr val="000000"/>
                </a:solidFill>
              </p:grpSpPr>
              <p:sp>
                <p:nvSpPr>
                  <p:cNvPr id="452" name="Freeform: Shape 451">
                    <a:extLst>
                      <a:ext uri="{FF2B5EF4-FFF2-40B4-BE49-F238E27FC236}">
                        <a16:creationId xmlns:a16="http://schemas.microsoft.com/office/drawing/2014/main" id="{594DE668-2C6F-42B5-90C2-0278A8277A2E}"/>
                      </a:ext>
                    </a:extLst>
                  </p:cNvPr>
                  <p:cNvSpPr/>
                  <p:nvPr/>
                </p:nvSpPr>
                <p:spPr>
                  <a:xfrm>
                    <a:off x="10319766" y="5570426"/>
                    <a:ext cx="19050" cy="66675"/>
                  </a:xfrm>
                  <a:custGeom>
                    <a:avLst/>
                    <a:gdLst>
                      <a:gd name="connsiteX0" fmla="*/ 334 w 19050"/>
                      <a:gd name="connsiteY0" fmla="*/ 245 h 66675"/>
                      <a:gd name="connsiteX1" fmla="*/ 334 w 19050"/>
                      <a:gd name="connsiteY1" fmla="*/ 66920 h 66675"/>
                    </a:gdLst>
                    <a:ahLst/>
                    <a:cxnLst>
                      <a:cxn ang="0">
                        <a:pos x="connsiteX0" y="connsiteY0"/>
                      </a:cxn>
                      <a:cxn ang="0">
                        <a:pos x="connsiteX1" y="connsiteY1"/>
                      </a:cxn>
                    </a:cxnLst>
                    <a:rect l="l" t="t" r="r" b="b"/>
                    <a:pathLst>
                      <a:path w="19050" h="66675">
                        <a:moveTo>
                          <a:pt x="334" y="245"/>
                        </a:moveTo>
                        <a:lnTo>
                          <a:pt x="334"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53" name="Graphic 75">
                    <a:extLst>
                      <a:ext uri="{FF2B5EF4-FFF2-40B4-BE49-F238E27FC236}">
                        <a16:creationId xmlns:a16="http://schemas.microsoft.com/office/drawing/2014/main" id="{0639942C-1A22-4BC0-97E3-1FB524BF6068}"/>
                      </a:ext>
                    </a:extLst>
                  </p:cNvPr>
                  <p:cNvGrpSpPr/>
                  <p:nvPr/>
                </p:nvGrpSpPr>
                <p:grpSpPr>
                  <a:xfrm>
                    <a:off x="10248718" y="5713375"/>
                    <a:ext cx="115276" cy="172708"/>
                    <a:chOff x="10248718" y="5713375"/>
                    <a:chExt cx="115276" cy="172708"/>
                  </a:xfrm>
                  <a:solidFill>
                    <a:srgbClr val="000000"/>
                  </a:solidFill>
                </p:grpSpPr>
                <p:sp>
                  <p:nvSpPr>
                    <p:cNvPr id="454" name="Freeform: Shape 453">
                      <a:extLst>
                        <a:ext uri="{FF2B5EF4-FFF2-40B4-BE49-F238E27FC236}">
                          <a16:creationId xmlns:a16="http://schemas.microsoft.com/office/drawing/2014/main" id="{28D5833F-F569-422B-AE33-C949EF5BBFDD}"/>
                        </a:ext>
                      </a:extLst>
                    </p:cNvPr>
                    <p:cNvSpPr/>
                    <p:nvPr/>
                  </p:nvSpPr>
                  <p:spPr>
                    <a:xfrm rot="-5400000" flipV="1">
                      <a:off x="10269793" y="5791882"/>
                      <a:ext cx="73128" cy="115276"/>
                    </a:xfrm>
                    <a:custGeom>
                      <a:avLst/>
                      <a:gdLst>
                        <a:gd name="connsiteX0" fmla="*/ 50522 w 73128"/>
                        <a:gd name="connsiteY0" fmla="*/ 62302 h 115276"/>
                        <a:gd name="connsiteX1" fmla="*/ 67357 w 73128"/>
                        <a:gd name="connsiteY1" fmla="*/ 52682 h 115276"/>
                        <a:gd name="connsiteX2" fmla="*/ 73430 w 73128"/>
                        <a:gd name="connsiteY2" fmla="*/ 34680 h 115276"/>
                        <a:gd name="connsiteX3" fmla="*/ 62119 w 73128"/>
                        <a:gd name="connsiteY3" fmla="*/ 9224 h 115276"/>
                        <a:gd name="connsiteX4" fmla="*/ 29972 w 73128"/>
                        <a:gd name="connsiteY4" fmla="*/ 223 h 115276"/>
                        <a:gd name="connsiteX5" fmla="*/ 15589 w 73128"/>
                        <a:gd name="connsiteY5" fmla="*/ 1604 h 115276"/>
                        <a:gd name="connsiteX6" fmla="*/ 301 w 73128"/>
                        <a:gd name="connsiteY6" fmla="*/ 5748 h 115276"/>
                        <a:gd name="connsiteX7" fmla="*/ 301 w 73128"/>
                        <a:gd name="connsiteY7" fmla="*/ 20249 h 115276"/>
                        <a:gd name="connsiteX8" fmla="*/ 13970 w 73128"/>
                        <a:gd name="connsiteY8" fmla="*/ 14749 h 115276"/>
                        <a:gd name="connsiteX9" fmla="*/ 29543 w 73128"/>
                        <a:gd name="connsiteY9" fmla="*/ 12891 h 115276"/>
                        <a:gd name="connsiteX10" fmla="*/ 51070 w 73128"/>
                        <a:gd name="connsiteY10" fmla="*/ 18463 h 115276"/>
                        <a:gd name="connsiteX11" fmla="*/ 58475 w 73128"/>
                        <a:gd name="connsiteY11" fmla="*/ 34680 h 115276"/>
                        <a:gd name="connsiteX12" fmla="*/ 51593 w 73128"/>
                        <a:gd name="connsiteY12" fmla="*/ 50039 h 115276"/>
                        <a:gd name="connsiteX13" fmla="*/ 32448 w 73128"/>
                        <a:gd name="connsiteY13" fmla="*/ 55587 h 115276"/>
                        <a:gd name="connsiteX14" fmla="*/ 19494 w 73128"/>
                        <a:gd name="connsiteY14" fmla="*/ 55587 h 115276"/>
                        <a:gd name="connsiteX15" fmla="*/ 19494 w 73128"/>
                        <a:gd name="connsiteY15" fmla="*/ 67946 h 115276"/>
                        <a:gd name="connsiteX16" fmla="*/ 33044 w 73128"/>
                        <a:gd name="connsiteY16" fmla="*/ 67946 h 115276"/>
                        <a:gd name="connsiteX17" fmla="*/ 49998 w 73128"/>
                        <a:gd name="connsiteY17" fmla="*/ 72375 h 115276"/>
                        <a:gd name="connsiteX18" fmla="*/ 55880 w 73128"/>
                        <a:gd name="connsiteY18" fmla="*/ 85138 h 115276"/>
                        <a:gd name="connsiteX19" fmla="*/ 49808 w 73128"/>
                        <a:gd name="connsiteY19" fmla="*/ 98259 h 115276"/>
                        <a:gd name="connsiteX20" fmla="*/ 32448 w 73128"/>
                        <a:gd name="connsiteY20" fmla="*/ 102855 h 115276"/>
                        <a:gd name="connsiteX21" fmla="*/ 19185 w 73128"/>
                        <a:gd name="connsiteY21" fmla="*/ 101498 h 115276"/>
                        <a:gd name="connsiteX22" fmla="*/ 3635 w 73128"/>
                        <a:gd name="connsiteY22" fmla="*/ 97354 h 115276"/>
                        <a:gd name="connsiteX23" fmla="*/ 3635 w 73128"/>
                        <a:gd name="connsiteY23" fmla="*/ 110737 h 115276"/>
                        <a:gd name="connsiteX24" fmla="*/ 19685 w 73128"/>
                        <a:gd name="connsiteY24" fmla="*/ 114309 h 115276"/>
                        <a:gd name="connsiteX25" fmla="*/ 33782 w 73128"/>
                        <a:gd name="connsiteY25" fmla="*/ 115499 h 115276"/>
                        <a:gd name="connsiteX26" fmla="*/ 60857 w 73128"/>
                        <a:gd name="connsiteY26" fmla="*/ 107713 h 115276"/>
                        <a:gd name="connsiteX27" fmla="*/ 70834 w 73128"/>
                        <a:gd name="connsiteY27" fmla="*/ 86710 h 115276"/>
                        <a:gd name="connsiteX28" fmla="*/ 65548 w 73128"/>
                        <a:gd name="connsiteY28" fmla="*/ 71113 h 115276"/>
                        <a:gd name="connsiteX29" fmla="*/ 50522 w 73128"/>
                        <a:gd name="connsiteY29" fmla="*/ 6230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522" y="62302"/>
                          </a:moveTo>
                          <a:cubicBezTo>
                            <a:pt x="57713" y="60762"/>
                            <a:pt x="63325" y="57556"/>
                            <a:pt x="67357" y="52682"/>
                          </a:cubicBezTo>
                          <a:cubicBezTo>
                            <a:pt x="71405" y="47824"/>
                            <a:pt x="73430" y="41823"/>
                            <a:pt x="73430" y="34680"/>
                          </a:cubicBezTo>
                          <a:cubicBezTo>
                            <a:pt x="73430" y="23726"/>
                            <a:pt x="69659" y="15241"/>
                            <a:pt x="62119" y="9224"/>
                          </a:cubicBezTo>
                          <a:cubicBezTo>
                            <a:pt x="54578" y="3223"/>
                            <a:pt x="43862" y="223"/>
                            <a:pt x="29972" y="223"/>
                          </a:cubicBezTo>
                          <a:cubicBezTo>
                            <a:pt x="25320" y="223"/>
                            <a:pt x="20526" y="683"/>
                            <a:pt x="15589" y="1604"/>
                          </a:cubicBezTo>
                          <a:cubicBezTo>
                            <a:pt x="10652" y="2525"/>
                            <a:pt x="5556" y="3906"/>
                            <a:pt x="301" y="5748"/>
                          </a:cubicBezTo>
                          <a:lnTo>
                            <a:pt x="301" y="20249"/>
                          </a:lnTo>
                          <a:cubicBezTo>
                            <a:pt x="4461" y="17820"/>
                            <a:pt x="9017" y="15987"/>
                            <a:pt x="13970" y="14749"/>
                          </a:cubicBezTo>
                          <a:cubicBezTo>
                            <a:pt x="18939" y="13510"/>
                            <a:pt x="24130" y="12891"/>
                            <a:pt x="29543" y="12891"/>
                          </a:cubicBezTo>
                          <a:cubicBezTo>
                            <a:pt x="38957" y="12891"/>
                            <a:pt x="46132" y="14749"/>
                            <a:pt x="51070" y="18463"/>
                          </a:cubicBezTo>
                          <a:cubicBezTo>
                            <a:pt x="56007" y="22178"/>
                            <a:pt x="58475" y="27584"/>
                            <a:pt x="58475" y="34680"/>
                          </a:cubicBezTo>
                          <a:cubicBezTo>
                            <a:pt x="58475" y="41236"/>
                            <a:pt x="56181" y="46356"/>
                            <a:pt x="51593" y="50039"/>
                          </a:cubicBezTo>
                          <a:cubicBezTo>
                            <a:pt x="47006" y="53738"/>
                            <a:pt x="40624" y="55587"/>
                            <a:pt x="32448" y="55587"/>
                          </a:cubicBezTo>
                          <a:lnTo>
                            <a:pt x="19494" y="55587"/>
                          </a:lnTo>
                          <a:lnTo>
                            <a:pt x="19494" y="67946"/>
                          </a:lnTo>
                          <a:lnTo>
                            <a:pt x="33044" y="67946"/>
                          </a:lnTo>
                          <a:cubicBezTo>
                            <a:pt x="40425" y="67946"/>
                            <a:pt x="46077" y="69422"/>
                            <a:pt x="49998" y="72375"/>
                          </a:cubicBezTo>
                          <a:cubicBezTo>
                            <a:pt x="53919" y="75328"/>
                            <a:pt x="55880" y="79582"/>
                            <a:pt x="55880" y="85138"/>
                          </a:cubicBezTo>
                          <a:cubicBezTo>
                            <a:pt x="55880" y="90838"/>
                            <a:pt x="53856" y="95211"/>
                            <a:pt x="49808" y="98259"/>
                          </a:cubicBezTo>
                          <a:cubicBezTo>
                            <a:pt x="45775" y="101323"/>
                            <a:pt x="39989" y="102855"/>
                            <a:pt x="32448" y="102855"/>
                          </a:cubicBezTo>
                          <a:cubicBezTo>
                            <a:pt x="28321" y="102855"/>
                            <a:pt x="23900" y="102403"/>
                            <a:pt x="19185" y="101498"/>
                          </a:cubicBezTo>
                          <a:cubicBezTo>
                            <a:pt x="14470" y="100609"/>
                            <a:pt x="9287" y="99228"/>
                            <a:pt x="3635" y="97354"/>
                          </a:cubicBezTo>
                          <a:lnTo>
                            <a:pt x="3635" y="110737"/>
                          </a:lnTo>
                          <a:cubicBezTo>
                            <a:pt x="9350" y="112324"/>
                            <a:pt x="14700" y="113515"/>
                            <a:pt x="19685" y="114309"/>
                          </a:cubicBezTo>
                          <a:cubicBezTo>
                            <a:pt x="24670" y="115102"/>
                            <a:pt x="29369" y="115499"/>
                            <a:pt x="33782" y="115499"/>
                          </a:cubicBezTo>
                          <a:cubicBezTo>
                            <a:pt x="45196" y="115499"/>
                            <a:pt x="54221" y="112904"/>
                            <a:pt x="60857" y="107713"/>
                          </a:cubicBezTo>
                          <a:cubicBezTo>
                            <a:pt x="67508" y="102537"/>
                            <a:pt x="70834" y="95537"/>
                            <a:pt x="70834" y="86710"/>
                          </a:cubicBezTo>
                          <a:cubicBezTo>
                            <a:pt x="70834" y="80551"/>
                            <a:pt x="69072" y="75352"/>
                            <a:pt x="65548" y="71113"/>
                          </a:cubicBezTo>
                          <a:cubicBezTo>
                            <a:pt x="62023" y="66874"/>
                            <a:pt x="57015" y="63937"/>
                            <a:pt x="50522" y="62302"/>
                          </a:cubicBezTo>
                          <a:close/>
                        </a:path>
                      </a:pathLst>
                    </a:custGeom>
                    <a:solidFill>
                      <a:srgbClr val="000000"/>
                    </a:solidFill>
                    <a:ln w="1524" cap="flat">
                      <a:noFill/>
                      <a:prstDash val="solid"/>
                      <a:round/>
                    </a:ln>
                  </p:spPr>
                  <p:txBody>
                    <a:bodyPr rtlCol="0" anchor="ctr"/>
                    <a:lstStyle/>
                    <a:p>
                      <a:endParaRPr lang="en-US"/>
                    </a:p>
                  </p:txBody>
                </p:sp>
                <p:sp>
                  <p:nvSpPr>
                    <p:cNvPr id="455" name="Freeform: Shape 454">
                      <a:extLst>
                        <a:ext uri="{FF2B5EF4-FFF2-40B4-BE49-F238E27FC236}">
                          <a16:creationId xmlns:a16="http://schemas.microsoft.com/office/drawing/2014/main" id="{EB371D47-F689-41D4-A57D-097494C2F0E1}"/>
                        </a:ext>
                      </a:extLst>
                    </p:cNvPr>
                    <p:cNvSpPr/>
                    <p:nvPr/>
                  </p:nvSpPr>
                  <p:spPr>
                    <a:xfrm rot="-5400000" flipV="1">
                      <a:off x="10267995" y="5694099"/>
                      <a:ext cx="76723" cy="115276"/>
                    </a:xfrm>
                    <a:custGeom>
                      <a:avLst/>
                      <a:gdLst>
                        <a:gd name="connsiteX0" fmla="*/ 39972 w 76723"/>
                        <a:gd name="connsiteY0" fmla="*/ 63916 h 115276"/>
                        <a:gd name="connsiteX1" fmla="*/ 23923 w 76723"/>
                        <a:gd name="connsiteY1" fmla="*/ 56987 h 115276"/>
                        <a:gd name="connsiteX2" fmla="*/ 18017 w 76723"/>
                        <a:gd name="connsiteY2" fmla="*/ 38032 h 115276"/>
                        <a:gd name="connsiteX3" fmla="*/ 23923 w 76723"/>
                        <a:gd name="connsiteY3" fmla="*/ 19077 h 115276"/>
                        <a:gd name="connsiteX4" fmla="*/ 39972 w 76723"/>
                        <a:gd name="connsiteY4" fmla="*/ 12124 h 115276"/>
                        <a:gd name="connsiteX5" fmla="*/ 55998 w 76723"/>
                        <a:gd name="connsiteY5" fmla="*/ 19077 h 115276"/>
                        <a:gd name="connsiteX6" fmla="*/ 61904 w 76723"/>
                        <a:gd name="connsiteY6" fmla="*/ 38032 h 115276"/>
                        <a:gd name="connsiteX7" fmla="*/ 55998 w 76723"/>
                        <a:gd name="connsiteY7" fmla="*/ 56987 h 115276"/>
                        <a:gd name="connsiteX8" fmla="*/ 39972 w 76723"/>
                        <a:gd name="connsiteY8" fmla="*/ 63916 h 115276"/>
                        <a:gd name="connsiteX9" fmla="*/ 69810 w 76723"/>
                        <a:gd name="connsiteY9" fmla="*/ 111041 h 115276"/>
                        <a:gd name="connsiteX10" fmla="*/ 69810 w 76723"/>
                        <a:gd name="connsiteY10" fmla="*/ 97349 h 115276"/>
                        <a:gd name="connsiteX11" fmla="*/ 58380 w 76723"/>
                        <a:gd name="connsiteY11" fmla="*/ 101421 h 115276"/>
                        <a:gd name="connsiteX12" fmla="*/ 46950 w 76723"/>
                        <a:gd name="connsiteY12" fmla="*/ 102850 h 115276"/>
                        <a:gd name="connsiteX13" fmla="*/ 24209 w 76723"/>
                        <a:gd name="connsiteY13" fmla="*/ 92801 h 115276"/>
                        <a:gd name="connsiteX14" fmla="*/ 15255 w 76723"/>
                        <a:gd name="connsiteY14" fmla="*/ 62440 h 115276"/>
                        <a:gd name="connsiteX15" fmla="*/ 26256 w 76723"/>
                        <a:gd name="connsiteY15" fmla="*/ 72370 h 115276"/>
                        <a:gd name="connsiteX16" fmla="*/ 40854 w 76723"/>
                        <a:gd name="connsiteY16" fmla="*/ 75823 h 115276"/>
                        <a:gd name="connsiteX17" fmla="*/ 67309 w 76723"/>
                        <a:gd name="connsiteY17" fmla="*/ 65655 h 115276"/>
                        <a:gd name="connsiteX18" fmla="*/ 77025 w 76723"/>
                        <a:gd name="connsiteY18" fmla="*/ 38032 h 115276"/>
                        <a:gd name="connsiteX19" fmla="*/ 66904 w 76723"/>
                        <a:gd name="connsiteY19" fmla="*/ 10553 h 115276"/>
                        <a:gd name="connsiteX20" fmla="*/ 39972 w 76723"/>
                        <a:gd name="connsiteY20" fmla="*/ 218 h 115276"/>
                        <a:gd name="connsiteX21" fmla="*/ 10493 w 76723"/>
                        <a:gd name="connsiteY21" fmla="*/ 14982 h 115276"/>
                        <a:gd name="connsiteX22" fmla="*/ 301 w 76723"/>
                        <a:gd name="connsiteY22" fmla="*/ 57820 h 115276"/>
                        <a:gd name="connsiteX23" fmla="*/ 12802 w 76723"/>
                        <a:gd name="connsiteY23" fmla="*/ 99826 h 115276"/>
                        <a:gd name="connsiteX24" fmla="*/ 46354 w 76723"/>
                        <a:gd name="connsiteY24" fmla="*/ 115494 h 115276"/>
                        <a:gd name="connsiteX25" fmla="*/ 57784 w 76723"/>
                        <a:gd name="connsiteY25" fmla="*/ 114375 h 115276"/>
                        <a:gd name="connsiteX26" fmla="*/ 69810 w 76723"/>
                        <a:gd name="connsiteY26" fmla="*/ 11104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723" h="115276">
                          <a:moveTo>
                            <a:pt x="39972" y="63916"/>
                          </a:moveTo>
                          <a:cubicBezTo>
                            <a:pt x="33226" y="63916"/>
                            <a:pt x="27876" y="61607"/>
                            <a:pt x="23923" y="56987"/>
                          </a:cubicBezTo>
                          <a:cubicBezTo>
                            <a:pt x="19986" y="52383"/>
                            <a:pt x="18017" y="46065"/>
                            <a:pt x="18017" y="38032"/>
                          </a:cubicBezTo>
                          <a:cubicBezTo>
                            <a:pt x="18017" y="30047"/>
                            <a:pt x="19986" y="23729"/>
                            <a:pt x="23923" y="19077"/>
                          </a:cubicBezTo>
                          <a:cubicBezTo>
                            <a:pt x="27876" y="14442"/>
                            <a:pt x="33226" y="12124"/>
                            <a:pt x="39972" y="12124"/>
                          </a:cubicBezTo>
                          <a:cubicBezTo>
                            <a:pt x="46719" y="12124"/>
                            <a:pt x="52061" y="14442"/>
                            <a:pt x="55998" y="19077"/>
                          </a:cubicBezTo>
                          <a:cubicBezTo>
                            <a:pt x="59935" y="23729"/>
                            <a:pt x="61904" y="30047"/>
                            <a:pt x="61904" y="38032"/>
                          </a:cubicBezTo>
                          <a:cubicBezTo>
                            <a:pt x="61904" y="46065"/>
                            <a:pt x="59935" y="52383"/>
                            <a:pt x="55998" y="56987"/>
                          </a:cubicBezTo>
                          <a:cubicBezTo>
                            <a:pt x="52061" y="61607"/>
                            <a:pt x="46719" y="63916"/>
                            <a:pt x="39972" y="63916"/>
                          </a:cubicBezTo>
                          <a:close/>
                          <a:moveTo>
                            <a:pt x="69810" y="111041"/>
                          </a:moveTo>
                          <a:lnTo>
                            <a:pt x="69810" y="97349"/>
                          </a:lnTo>
                          <a:cubicBezTo>
                            <a:pt x="66031" y="99127"/>
                            <a:pt x="62221" y="100484"/>
                            <a:pt x="58380" y="101421"/>
                          </a:cubicBezTo>
                          <a:cubicBezTo>
                            <a:pt x="54538" y="102374"/>
                            <a:pt x="50728" y="102850"/>
                            <a:pt x="46950" y="102850"/>
                          </a:cubicBezTo>
                          <a:cubicBezTo>
                            <a:pt x="37028" y="102850"/>
                            <a:pt x="29447" y="99500"/>
                            <a:pt x="24209" y="92801"/>
                          </a:cubicBezTo>
                          <a:cubicBezTo>
                            <a:pt x="18986" y="86102"/>
                            <a:pt x="16001" y="75981"/>
                            <a:pt x="15255" y="62440"/>
                          </a:cubicBezTo>
                          <a:cubicBezTo>
                            <a:pt x="18176" y="66758"/>
                            <a:pt x="21843" y="70068"/>
                            <a:pt x="26256" y="72370"/>
                          </a:cubicBezTo>
                          <a:cubicBezTo>
                            <a:pt x="30686" y="74672"/>
                            <a:pt x="35551" y="75823"/>
                            <a:pt x="40854" y="75823"/>
                          </a:cubicBezTo>
                          <a:cubicBezTo>
                            <a:pt x="52014" y="75823"/>
                            <a:pt x="60832" y="72433"/>
                            <a:pt x="67309" y="65655"/>
                          </a:cubicBezTo>
                          <a:cubicBezTo>
                            <a:pt x="73786" y="58892"/>
                            <a:pt x="77025" y="49684"/>
                            <a:pt x="77025" y="38032"/>
                          </a:cubicBezTo>
                          <a:cubicBezTo>
                            <a:pt x="77025" y="26618"/>
                            <a:pt x="73651" y="17458"/>
                            <a:pt x="66904" y="10553"/>
                          </a:cubicBezTo>
                          <a:cubicBezTo>
                            <a:pt x="60158" y="3663"/>
                            <a:pt x="51180" y="218"/>
                            <a:pt x="39972" y="218"/>
                          </a:cubicBezTo>
                          <a:cubicBezTo>
                            <a:pt x="27114" y="218"/>
                            <a:pt x="17287" y="5139"/>
                            <a:pt x="10493" y="14982"/>
                          </a:cubicBezTo>
                          <a:cubicBezTo>
                            <a:pt x="3698" y="24840"/>
                            <a:pt x="301" y="39120"/>
                            <a:pt x="301" y="57820"/>
                          </a:cubicBezTo>
                          <a:cubicBezTo>
                            <a:pt x="301" y="75378"/>
                            <a:pt x="4468" y="89380"/>
                            <a:pt x="12802" y="99826"/>
                          </a:cubicBezTo>
                          <a:cubicBezTo>
                            <a:pt x="21137" y="110271"/>
                            <a:pt x="32321" y="115494"/>
                            <a:pt x="46354" y="115494"/>
                          </a:cubicBezTo>
                          <a:cubicBezTo>
                            <a:pt x="50132" y="115494"/>
                            <a:pt x="53942" y="115121"/>
                            <a:pt x="57784" y="114375"/>
                          </a:cubicBezTo>
                          <a:cubicBezTo>
                            <a:pt x="61626" y="113629"/>
                            <a:pt x="65634" y="112518"/>
                            <a:pt x="69810" y="111041"/>
                          </a:cubicBezTo>
                          <a:close/>
                        </a:path>
                      </a:pathLst>
                    </a:custGeom>
                    <a:solidFill>
                      <a:srgbClr val="000000"/>
                    </a:solidFill>
                    <a:ln w="1524" cap="flat">
                      <a:noFill/>
                      <a:prstDash val="solid"/>
                      <a:round/>
                    </a:ln>
                  </p:spPr>
                  <p:txBody>
                    <a:bodyPr rtlCol="0" anchor="ctr"/>
                    <a:lstStyle/>
                    <a:p>
                      <a:endParaRPr lang="en-US"/>
                    </a:p>
                  </p:txBody>
                </p:sp>
              </p:grpSp>
            </p:grpSp>
            <p:grpSp>
              <p:nvGrpSpPr>
                <p:cNvPr id="456" name="Graphic 75">
                  <a:extLst>
                    <a:ext uri="{FF2B5EF4-FFF2-40B4-BE49-F238E27FC236}">
                      <a16:creationId xmlns:a16="http://schemas.microsoft.com/office/drawing/2014/main" id="{0639942C-1A22-4BC0-97E3-1FB524BF6068}"/>
                    </a:ext>
                  </a:extLst>
                </p:cNvPr>
                <p:cNvGrpSpPr/>
                <p:nvPr/>
              </p:nvGrpSpPr>
              <p:grpSpPr>
                <a:xfrm>
                  <a:off x="10391003" y="5570426"/>
                  <a:ext cx="115276" cy="315658"/>
                  <a:chOff x="10391003" y="5570426"/>
                  <a:chExt cx="115276" cy="315658"/>
                </a:xfrm>
                <a:solidFill>
                  <a:srgbClr val="000000"/>
                </a:solidFill>
              </p:grpSpPr>
              <p:sp>
                <p:nvSpPr>
                  <p:cNvPr id="457" name="Freeform: Shape 456">
                    <a:extLst>
                      <a:ext uri="{FF2B5EF4-FFF2-40B4-BE49-F238E27FC236}">
                        <a16:creationId xmlns:a16="http://schemas.microsoft.com/office/drawing/2014/main" id="{BA97C208-1D1B-4BA4-A31F-5DB0EF3F88D0}"/>
                      </a:ext>
                    </a:extLst>
                  </p:cNvPr>
                  <p:cNvSpPr/>
                  <p:nvPr/>
                </p:nvSpPr>
                <p:spPr>
                  <a:xfrm>
                    <a:off x="10462069" y="5570426"/>
                    <a:ext cx="19050" cy="66675"/>
                  </a:xfrm>
                  <a:custGeom>
                    <a:avLst/>
                    <a:gdLst>
                      <a:gd name="connsiteX0" fmla="*/ 341 w 19050"/>
                      <a:gd name="connsiteY0" fmla="*/ 245 h 66675"/>
                      <a:gd name="connsiteX1" fmla="*/ 341 w 19050"/>
                      <a:gd name="connsiteY1" fmla="*/ 66920 h 66675"/>
                    </a:gdLst>
                    <a:ahLst/>
                    <a:cxnLst>
                      <a:cxn ang="0">
                        <a:pos x="connsiteX0" y="connsiteY0"/>
                      </a:cxn>
                      <a:cxn ang="0">
                        <a:pos x="connsiteX1" y="connsiteY1"/>
                      </a:cxn>
                    </a:cxnLst>
                    <a:rect l="l" t="t" r="r" b="b"/>
                    <a:pathLst>
                      <a:path w="19050" h="66675">
                        <a:moveTo>
                          <a:pt x="341" y="245"/>
                        </a:moveTo>
                        <a:lnTo>
                          <a:pt x="341"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58" name="Graphic 75">
                    <a:extLst>
                      <a:ext uri="{FF2B5EF4-FFF2-40B4-BE49-F238E27FC236}">
                        <a16:creationId xmlns:a16="http://schemas.microsoft.com/office/drawing/2014/main" id="{0639942C-1A22-4BC0-97E3-1FB524BF6068}"/>
                      </a:ext>
                    </a:extLst>
                  </p:cNvPr>
                  <p:cNvGrpSpPr/>
                  <p:nvPr/>
                </p:nvGrpSpPr>
                <p:grpSpPr>
                  <a:xfrm>
                    <a:off x="10391003" y="5716804"/>
                    <a:ext cx="115276" cy="169279"/>
                    <a:chOff x="10391003" y="5716804"/>
                    <a:chExt cx="115276" cy="169279"/>
                  </a:xfrm>
                  <a:solidFill>
                    <a:srgbClr val="000000"/>
                  </a:solidFill>
                </p:grpSpPr>
                <p:sp>
                  <p:nvSpPr>
                    <p:cNvPr id="459" name="Freeform: Shape 458">
                      <a:extLst>
                        <a:ext uri="{FF2B5EF4-FFF2-40B4-BE49-F238E27FC236}">
                          <a16:creationId xmlns:a16="http://schemas.microsoft.com/office/drawing/2014/main" id="{46D166EE-445A-4F50-B5A0-DE3FE4EA4FB8}"/>
                        </a:ext>
                      </a:extLst>
                    </p:cNvPr>
                    <p:cNvSpPr/>
                    <p:nvPr/>
                  </p:nvSpPr>
                  <p:spPr>
                    <a:xfrm rot="-5400000" flipV="1">
                      <a:off x="10412077" y="5791882"/>
                      <a:ext cx="73128" cy="115276"/>
                    </a:xfrm>
                    <a:custGeom>
                      <a:avLst/>
                      <a:gdLst>
                        <a:gd name="connsiteX0" fmla="*/ 50529 w 73128"/>
                        <a:gd name="connsiteY0" fmla="*/ 62302 h 115276"/>
                        <a:gd name="connsiteX1" fmla="*/ 67365 w 73128"/>
                        <a:gd name="connsiteY1" fmla="*/ 52682 h 115276"/>
                        <a:gd name="connsiteX2" fmla="*/ 73437 w 73128"/>
                        <a:gd name="connsiteY2" fmla="*/ 34680 h 115276"/>
                        <a:gd name="connsiteX3" fmla="*/ 62126 w 73128"/>
                        <a:gd name="connsiteY3" fmla="*/ 9224 h 115276"/>
                        <a:gd name="connsiteX4" fmla="*/ 29979 w 73128"/>
                        <a:gd name="connsiteY4" fmla="*/ 223 h 115276"/>
                        <a:gd name="connsiteX5" fmla="*/ 15596 w 73128"/>
                        <a:gd name="connsiteY5" fmla="*/ 1604 h 115276"/>
                        <a:gd name="connsiteX6" fmla="*/ 309 w 73128"/>
                        <a:gd name="connsiteY6" fmla="*/ 5748 h 115276"/>
                        <a:gd name="connsiteX7" fmla="*/ 309 w 73128"/>
                        <a:gd name="connsiteY7" fmla="*/ 20249 h 115276"/>
                        <a:gd name="connsiteX8" fmla="*/ 13977 w 73128"/>
                        <a:gd name="connsiteY8" fmla="*/ 14749 h 115276"/>
                        <a:gd name="connsiteX9" fmla="*/ 29551 w 73128"/>
                        <a:gd name="connsiteY9" fmla="*/ 12891 h 115276"/>
                        <a:gd name="connsiteX10" fmla="*/ 51077 w 73128"/>
                        <a:gd name="connsiteY10" fmla="*/ 18463 h 115276"/>
                        <a:gd name="connsiteX11" fmla="*/ 58483 w 73128"/>
                        <a:gd name="connsiteY11" fmla="*/ 34680 h 115276"/>
                        <a:gd name="connsiteX12" fmla="*/ 51601 w 73128"/>
                        <a:gd name="connsiteY12" fmla="*/ 50039 h 115276"/>
                        <a:gd name="connsiteX13" fmla="*/ 32456 w 73128"/>
                        <a:gd name="connsiteY13" fmla="*/ 55587 h 115276"/>
                        <a:gd name="connsiteX14" fmla="*/ 19502 w 73128"/>
                        <a:gd name="connsiteY14" fmla="*/ 55587 h 115276"/>
                        <a:gd name="connsiteX15" fmla="*/ 19502 w 73128"/>
                        <a:gd name="connsiteY15" fmla="*/ 67946 h 115276"/>
                        <a:gd name="connsiteX16" fmla="*/ 33051 w 73128"/>
                        <a:gd name="connsiteY16" fmla="*/ 67946 h 115276"/>
                        <a:gd name="connsiteX17" fmla="*/ 50006 w 73128"/>
                        <a:gd name="connsiteY17" fmla="*/ 72375 h 115276"/>
                        <a:gd name="connsiteX18" fmla="*/ 55887 w 73128"/>
                        <a:gd name="connsiteY18" fmla="*/ 85138 h 115276"/>
                        <a:gd name="connsiteX19" fmla="*/ 49815 w 73128"/>
                        <a:gd name="connsiteY19" fmla="*/ 98259 h 115276"/>
                        <a:gd name="connsiteX20" fmla="*/ 32456 w 73128"/>
                        <a:gd name="connsiteY20" fmla="*/ 102855 h 115276"/>
                        <a:gd name="connsiteX21" fmla="*/ 19192 w 73128"/>
                        <a:gd name="connsiteY21" fmla="*/ 101498 h 115276"/>
                        <a:gd name="connsiteX22" fmla="*/ 3643 w 73128"/>
                        <a:gd name="connsiteY22" fmla="*/ 97354 h 115276"/>
                        <a:gd name="connsiteX23" fmla="*/ 3643 w 73128"/>
                        <a:gd name="connsiteY23" fmla="*/ 110737 h 115276"/>
                        <a:gd name="connsiteX24" fmla="*/ 19692 w 73128"/>
                        <a:gd name="connsiteY24" fmla="*/ 114309 h 115276"/>
                        <a:gd name="connsiteX25" fmla="*/ 33789 w 73128"/>
                        <a:gd name="connsiteY25" fmla="*/ 115499 h 115276"/>
                        <a:gd name="connsiteX26" fmla="*/ 60864 w 73128"/>
                        <a:gd name="connsiteY26" fmla="*/ 107713 h 115276"/>
                        <a:gd name="connsiteX27" fmla="*/ 70841 w 73128"/>
                        <a:gd name="connsiteY27" fmla="*/ 86710 h 115276"/>
                        <a:gd name="connsiteX28" fmla="*/ 65555 w 73128"/>
                        <a:gd name="connsiteY28" fmla="*/ 71113 h 115276"/>
                        <a:gd name="connsiteX29" fmla="*/ 50529 w 73128"/>
                        <a:gd name="connsiteY29" fmla="*/ 6230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529" y="62302"/>
                          </a:moveTo>
                          <a:cubicBezTo>
                            <a:pt x="57721" y="60762"/>
                            <a:pt x="63333" y="57556"/>
                            <a:pt x="67365" y="52682"/>
                          </a:cubicBezTo>
                          <a:cubicBezTo>
                            <a:pt x="71413" y="47824"/>
                            <a:pt x="73437" y="41823"/>
                            <a:pt x="73437" y="34680"/>
                          </a:cubicBezTo>
                          <a:cubicBezTo>
                            <a:pt x="73437" y="23726"/>
                            <a:pt x="69667" y="15241"/>
                            <a:pt x="62126" y="9224"/>
                          </a:cubicBezTo>
                          <a:cubicBezTo>
                            <a:pt x="54586" y="3223"/>
                            <a:pt x="43870" y="223"/>
                            <a:pt x="29979" y="223"/>
                          </a:cubicBezTo>
                          <a:cubicBezTo>
                            <a:pt x="25328" y="223"/>
                            <a:pt x="20534" y="683"/>
                            <a:pt x="15596" y="1604"/>
                          </a:cubicBezTo>
                          <a:cubicBezTo>
                            <a:pt x="10659" y="2525"/>
                            <a:pt x="5563" y="3906"/>
                            <a:pt x="309" y="5748"/>
                          </a:cubicBezTo>
                          <a:lnTo>
                            <a:pt x="309" y="20249"/>
                          </a:lnTo>
                          <a:cubicBezTo>
                            <a:pt x="4468" y="17820"/>
                            <a:pt x="9024" y="15987"/>
                            <a:pt x="13977" y="14749"/>
                          </a:cubicBezTo>
                          <a:cubicBezTo>
                            <a:pt x="18946" y="13510"/>
                            <a:pt x="24137" y="12891"/>
                            <a:pt x="29551" y="12891"/>
                          </a:cubicBezTo>
                          <a:cubicBezTo>
                            <a:pt x="38965" y="12891"/>
                            <a:pt x="46140" y="14749"/>
                            <a:pt x="51077" y="18463"/>
                          </a:cubicBezTo>
                          <a:cubicBezTo>
                            <a:pt x="56014" y="22178"/>
                            <a:pt x="58483" y="27584"/>
                            <a:pt x="58483" y="34680"/>
                          </a:cubicBezTo>
                          <a:cubicBezTo>
                            <a:pt x="58483" y="41236"/>
                            <a:pt x="56189" y="46356"/>
                            <a:pt x="51601" y="50039"/>
                          </a:cubicBezTo>
                          <a:cubicBezTo>
                            <a:pt x="47013" y="53738"/>
                            <a:pt x="40631" y="55587"/>
                            <a:pt x="32456" y="55587"/>
                          </a:cubicBezTo>
                          <a:lnTo>
                            <a:pt x="19502" y="55587"/>
                          </a:lnTo>
                          <a:lnTo>
                            <a:pt x="19502" y="67946"/>
                          </a:lnTo>
                          <a:lnTo>
                            <a:pt x="33051" y="67946"/>
                          </a:lnTo>
                          <a:cubicBezTo>
                            <a:pt x="40433" y="67946"/>
                            <a:pt x="46084" y="69422"/>
                            <a:pt x="50006" y="72375"/>
                          </a:cubicBezTo>
                          <a:cubicBezTo>
                            <a:pt x="53927" y="75328"/>
                            <a:pt x="55887" y="79582"/>
                            <a:pt x="55887" y="85138"/>
                          </a:cubicBezTo>
                          <a:cubicBezTo>
                            <a:pt x="55887" y="90838"/>
                            <a:pt x="53863" y="95211"/>
                            <a:pt x="49815" y="98259"/>
                          </a:cubicBezTo>
                          <a:cubicBezTo>
                            <a:pt x="45783" y="101323"/>
                            <a:pt x="39996" y="102855"/>
                            <a:pt x="32456" y="102855"/>
                          </a:cubicBezTo>
                          <a:cubicBezTo>
                            <a:pt x="28328" y="102855"/>
                            <a:pt x="23907" y="102403"/>
                            <a:pt x="19192" y="101498"/>
                          </a:cubicBezTo>
                          <a:cubicBezTo>
                            <a:pt x="14477" y="100609"/>
                            <a:pt x="9294" y="99228"/>
                            <a:pt x="3643" y="97354"/>
                          </a:cubicBezTo>
                          <a:lnTo>
                            <a:pt x="3643" y="110737"/>
                          </a:lnTo>
                          <a:cubicBezTo>
                            <a:pt x="9358" y="112324"/>
                            <a:pt x="14707" y="113515"/>
                            <a:pt x="19692" y="114309"/>
                          </a:cubicBezTo>
                          <a:cubicBezTo>
                            <a:pt x="24677" y="115102"/>
                            <a:pt x="29376" y="115499"/>
                            <a:pt x="33789" y="115499"/>
                          </a:cubicBezTo>
                          <a:cubicBezTo>
                            <a:pt x="45203" y="115499"/>
                            <a:pt x="54228" y="112904"/>
                            <a:pt x="60864" y="107713"/>
                          </a:cubicBezTo>
                          <a:cubicBezTo>
                            <a:pt x="67516" y="102537"/>
                            <a:pt x="70841" y="95537"/>
                            <a:pt x="70841" y="86710"/>
                          </a:cubicBezTo>
                          <a:cubicBezTo>
                            <a:pt x="70841" y="80551"/>
                            <a:pt x="69079" y="75352"/>
                            <a:pt x="65555" y="71113"/>
                          </a:cubicBezTo>
                          <a:cubicBezTo>
                            <a:pt x="62031" y="66874"/>
                            <a:pt x="57022" y="63937"/>
                            <a:pt x="50529" y="62302"/>
                          </a:cubicBezTo>
                          <a:close/>
                        </a:path>
                      </a:pathLst>
                    </a:custGeom>
                    <a:solidFill>
                      <a:srgbClr val="000000"/>
                    </a:solidFill>
                    <a:ln w="1524" cap="flat">
                      <a:noFill/>
                      <a:prstDash val="solid"/>
                      <a:round/>
                    </a:ln>
                  </p:spPr>
                  <p:txBody>
                    <a:bodyPr rtlCol="0" anchor="ctr"/>
                    <a:lstStyle/>
                    <a:p>
                      <a:endParaRPr lang="en-US"/>
                    </a:p>
                  </p:txBody>
                </p:sp>
                <p:sp>
                  <p:nvSpPr>
                    <p:cNvPr id="460" name="Freeform: Shape 459">
                      <a:extLst>
                        <a:ext uri="{FF2B5EF4-FFF2-40B4-BE49-F238E27FC236}">
                          <a16:creationId xmlns:a16="http://schemas.microsoft.com/office/drawing/2014/main" id="{22A69877-E347-4982-B440-E49BCB2B82C5}"/>
                        </a:ext>
                      </a:extLst>
                    </p:cNvPr>
                    <p:cNvSpPr/>
                    <p:nvPr/>
                  </p:nvSpPr>
                  <p:spPr>
                    <a:xfrm rot="-5400000" flipV="1">
                      <a:off x="10412839" y="5696968"/>
                      <a:ext cx="71437" cy="111109"/>
                    </a:xfrm>
                    <a:custGeom>
                      <a:avLst/>
                      <a:gdLst>
                        <a:gd name="connsiteX0" fmla="*/ 309 w 71437"/>
                        <a:gd name="connsiteY0" fmla="*/ 111327 h 111109"/>
                        <a:gd name="connsiteX1" fmla="*/ 71746 w 71437"/>
                        <a:gd name="connsiteY1" fmla="*/ 111327 h 111109"/>
                        <a:gd name="connsiteX2" fmla="*/ 71746 w 71437"/>
                        <a:gd name="connsiteY2" fmla="*/ 104921 h 111109"/>
                        <a:gd name="connsiteX3" fmla="*/ 31408 w 71437"/>
                        <a:gd name="connsiteY3" fmla="*/ 218 h 111109"/>
                        <a:gd name="connsiteX4" fmla="*/ 15716 w 71437"/>
                        <a:gd name="connsiteY4" fmla="*/ 218 h 111109"/>
                        <a:gd name="connsiteX5" fmla="*/ 53673 w 71437"/>
                        <a:gd name="connsiteY5" fmla="*/ 98659 h 111109"/>
                        <a:gd name="connsiteX6" fmla="*/ 309 w 71437"/>
                        <a:gd name="connsiteY6" fmla="*/ 9865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37" h="111109">
                          <a:moveTo>
                            <a:pt x="309" y="111327"/>
                          </a:moveTo>
                          <a:lnTo>
                            <a:pt x="71746" y="111327"/>
                          </a:lnTo>
                          <a:lnTo>
                            <a:pt x="71746" y="104921"/>
                          </a:lnTo>
                          <a:lnTo>
                            <a:pt x="31408" y="218"/>
                          </a:lnTo>
                          <a:lnTo>
                            <a:pt x="15716" y="218"/>
                          </a:lnTo>
                          <a:lnTo>
                            <a:pt x="53673" y="98659"/>
                          </a:lnTo>
                          <a:lnTo>
                            <a:pt x="309" y="98659"/>
                          </a:lnTo>
                          <a:close/>
                        </a:path>
                      </a:pathLst>
                    </a:custGeom>
                    <a:solidFill>
                      <a:srgbClr val="000000"/>
                    </a:solidFill>
                    <a:ln w="1524" cap="flat">
                      <a:noFill/>
                      <a:prstDash val="solid"/>
                      <a:round/>
                    </a:ln>
                  </p:spPr>
                  <p:txBody>
                    <a:bodyPr rtlCol="0" anchor="ctr"/>
                    <a:lstStyle/>
                    <a:p>
                      <a:endParaRPr lang="en-US"/>
                    </a:p>
                  </p:txBody>
                </p:sp>
              </p:grpSp>
            </p:grpSp>
            <p:grpSp>
              <p:nvGrpSpPr>
                <p:cNvPr id="461" name="Graphic 75">
                  <a:extLst>
                    <a:ext uri="{FF2B5EF4-FFF2-40B4-BE49-F238E27FC236}">
                      <a16:creationId xmlns:a16="http://schemas.microsoft.com/office/drawing/2014/main" id="{0639942C-1A22-4BC0-97E3-1FB524BF6068}"/>
                    </a:ext>
                  </a:extLst>
                </p:cNvPr>
                <p:cNvGrpSpPr/>
                <p:nvPr/>
              </p:nvGrpSpPr>
              <p:grpSpPr>
                <a:xfrm>
                  <a:off x="10533325" y="5570426"/>
                  <a:ext cx="115276" cy="315658"/>
                  <a:chOff x="10533325" y="5570426"/>
                  <a:chExt cx="115276" cy="315658"/>
                </a:xfrm>
                <a:solidFill>
                  <a:srgbClr val="000000"/>
                </a:solidFill>
              </p:grpSpPr>
              <p:sp>
                <p:nvSpPr>
                  <p:cNvPr id="462" name="Freeform: Shape 461">
                    <a:extLst>
                      <a:ext uri="{FF2B5EF4-FFF2-40B4-BE49-F238E27FC236}">
                        <a16:creationId xmlns:a16="http://schemas.microsoft.com/office/drawing/2014/main" id="{6B10D63B-D734-432B-B9AE-A5608F9A8AB5}"/>
                      </a:ext>
                    </a:extLst>
                  </p:cNvPr>
                  <p:cNvSpPr/>
                  <p:nvPr/>
                </p:nvSpPr>
                <p:spPr>
                  <a:xfrm>
                    <a:off x="10604373" y="5570426"/>
                    <a:ext cx="19050" cy="66675"/>
                  </a:xfrm>
                  <a:custGeom>
                    <a:avLst/>
                    <a:gdLst>
                      <a:gd name="connsiteX0" fmla="*/ 349 w 19050"/>
                      <a:gd name="connsiteY0" fmla="*/ 245 h 66675"/>
                      <a:gd name="connsiteX1" fmla="*/ 349 w 19050"/>
                      <a:gd name="connsiteY1" fmla="*/ 66920 h 66675"/>
                    </a:gdLst>
                    <a:ahLst/>
                    <a:cxnLst>
                      <a:cxn ang="0">
                        <a:pos x="connsiteX0" y="connsiteY0"/>
                      </a:cxn>
                      <a:cxn ang="0">
                        <a:pos x="connsiteX1" y="connsiteY1"/>
                      </a:cxn>
                    </a:cxnLst>
                    <a:rect l="l" t="t" r="r" b="b"/>
                    <a:pathLst>
                      <a:path w="19050" h="66675">
                        <a:moveTo>
                          <a:pt x="349" y="245"/>
                        </a:moveTo>
                        <a:lnTo>
                          <a:pt x="349"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63" name="Graphic 75">
                    <a:extLst>
                      <a:ext uri="{FF2B5EF4-FFF2-40B4-BE49-F238E27FC236}">
                        <a16:creationId xmlns:a16="http://schemas.microsoft.com/office/drawing/2014/main" id="{0639942C-1A22-4BC0-97E3-1FB524BF6068}"/>
                      </a:ext>
                    </a:extLst>
                  </p:cNvPr>
                  <p:cNvGrpSpPr/>
                  <p:nvPr/>
                </p:nvGrpSpPr>
                <p:grpSpPr>
                  <a:xfrm>
                    <a:off x="10533325" y="5714208"/>
                    <a:ext cx="115276" cy="171875"/>
                    <a:chOff x="10533325" y="5714208"/>
                    <a:chExt cx="115276" cy="171875"/>
                  </a:xfrm>
                  <a:solidFill>
                    <a:srgbClr val="000000"/>
                  </a:solidFill>
                </p:grpSpPr>
                <p:sp>
                  <p:nvSpPr>
                    <p:cNvPr id="464" name="Freeform: Shape 463">
                      <a:extLst>
                        <a:ext uri="{FF2B5EF4-FFF2-40B4-BE49-F238E27FC236}">
                          <a16:creationId xmlns:a16="http://schemas.microsoft.com/office/drawing/2014/main" id="{08F9391E-BCAA-4C3F-B864-FD59523D881D}"/>
                        </a:ext>
                      </a:extLst>
                    </p:cNvPr>
                    <p:cNvSpPr/>
                    <p:nvPr/>
                  </p:nvSpPr>
                  <p:spPr>
                    <a:xfrm rot="-5400000" flipV="1">
                      <a:off x="10554400" y="5791882"/>
                      <a:ext cx="73128" cy="115276"/>
                    </a:xfrm>
                    <a:custGeom>
                      <a:avLst/>
                      <a:gdLst>
                        <a:gd name="connsiteX0" fmla="*/ 50537 w 73128"/>
                        <a:gd name="connsiteY0" fmla="*/ 62302 h 115276"/>
                        <a:gd name="connsiteX1" fmla="*/ 67372 w 73128"/>
                        <a:gd name="connsiteY1" fmla="*/ 52682 h 115276"/>
                        <a:gd name="connsiteX2" fmla="*/ 73445 w 73128"/>
                        <a:gd name="connsiteY2" fmla="*/ 34680 h 115276"/>
                        <a:gd name="connsiteX3" fmla="*/ 62134 w 73128"/>
                        <a:gd name="connsiteY3" fmla="*/ 9224 h 115276"/>
                        <a:gd name="connsiteX4" fmla="*/ 29987 w 73128"/>
                        <a:gd name="connsiteY4" fmla="*/ 223 h 115276"/>
                        <a:gd name="connsiteX5" fmla="*/ 15604 w 73128"/>
                        <a:gd name="connsiteY5" fmla="*/ 1604 h 115276"/>
                        <a:gd name="connsiteX6" fmla="*/ 316 w 73128"/>
                        <a:gd name="connsiteY6" fmla="*/ 5748 h 115276"/>
                        <a:gd name="connsiteX7" fmla="*/ 316 w 73128"/>
                        <a:gd name="connsiteY7" fmla="*/ 20249 h 115276"/>
                        <a:gd name="connsiteX8" fmla="*/ 13985 w 73128"/>
                        <a:gd name="connsiteY8" fmla="*/ 14749 h 115276"/>
                        <a:gd name="connsiteX9" fmla="*/ 29558 w 73128"/>
                        <a:gd name="connsiteY9" fmla="*/ 12891 h 115276"/>
                        <a:gd name="connsiteX10" fmla="*/ 51085 w 73128"/>
                        <a:gd name="connsiteY10" fmla="*/ 18463 h 115276"/>
                        <a:gd name="connsiteX11" fmla="*/ 58490 w 73128"/>
                        <a:gd name="connsiteY11" fmla="*/ 34680 h 115276"/>
                        <a:gd name="connsiteX12" fmla="*/ 51608 w 73128"/>
                        <a:gd name="connsiteY12" fmla="*/ 50039 h 115276"/>
                        <a:gd name="connsiteX13" fmla="*/ 32463 w 73128"/>
                        <a:gd name="connsiteY13" fmla="*/ 55587 h 115276"/>
                        <a:gd name="connsiteX14" fmla="*/ 19509 w 73128"/>
                        <a:gd name="connsiteY14" fmla="*/ 55587 h 115276"/>
                        <a:gd name="connsiteX15" fmla="*/ 19509 w 73128"/>
                        <a:gd name="connsiteY15" fmla="*/ 67946 h 115276"/>
                        <a:gd name="connsiteX16" fmla="*/ 33059 w 73128"/>
                        <a:gd name="connsiteY16" fmla="*/ 67946 h 115276"/>
                        <a:gd name="connsiteX17" fmla="*/ 50013 w 73128"/>
                        <a:gd name="connsiteY17" fmla="*/ 72375 h 115276"/>
                        <a:gd name="connsiteX18" fmla="*/ 55895 w 73128"/>
                        <a:gd name="connsiteY18" fmla="*/ 85138 h 115276"/>
                        <a:gd name="connsiteX19" fmla="*/ 49823 w 73128"/>
                        <a:gd name="connsiteY19" fmla="*/ 98259 h 115276"/>
                        <a:gd name="connsiteX20" fmla="*/ 32463 w 73128"/>
                        <a:gd name="connsiteY20" fmla="*/ 102855 h 115276"/>
                        <a:gd name="connsiteX21" fmla="*/ 19200 w 73128"/>
                        <a:gd name="connsiteY21" fmla="*/ 101498 h 115276"/>
                        <a:gd name="connsiteX22" fmla="*/ 3650 w 73128"/>
                        <a:gd name="connsiteY22" fmla="*/ 97354 h 115276"/>
                        <a:gd name="connsiteX23" fmla="*/ 3650 w 73128"/>
                        <a:gd name="connsiteY23" fmla="*/ 110737 h 115276"/>
                        <a:gd name="connsiteX24" fmla="*/ 19700 w 73128"/>
                        <a:gd name="connsiteY24" fmla="*/ 114309 h 115276"/>
                        <a:gd name="connsiteX25" fmla="*/ 33797 w 73128"/>
                        <a:gd name="connsiteY25" fmla="*/ 115499 h 115276"/>
                        <a:gd name="connsiteX26" fmla="*/ 60872 w 73128"/>
                        <a:gd name="connsiteY26" fmla="*/ 107713 h 115276"/>
                        <a:gd name="connsiteX27" fmla="*/ 70849 w 73128"/>
                        <a:gd name="connsiteY27" fmla="*/ 86710 h 115276"/>
                        <a:gd name="connsiteX28" fmla="*/ 65563 w 73128"/>
                        <a:gd name="connsiteY28" fmla="*/ 71113 h 115276"/>
                        <a:gd name="connsiteX29" fmla="*/ 50537 w 73128"/>
                        <a:gd name="connsiteY29" fmla="*/ 6230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537" y="62302"/>
                          </a:moveTo>
                          <a:cubicBezTo>
                            <a:pt x="57728" y="60762"/>
                            <a:pt x="63340" y="57556"/>
                            <a:pt x="67372" y="52682"/>
                          </a:cubicBezTo>
                          <a:cubicBezTo>
                            <a:pt x="71420" y="47824"/>
                            <a:pt x="73445" y="41823"/>
                            <a:pt x="73445" y="34680"/>
                          </a:cubicBezTo>
                          <a:cubicBezTo>
                            <a:pt x="73445" y="23726"/>
                            <a:pt x="69674" y="15241"/>
                            <a:pt x="62134" y="9224"/>
                          </a:cubicBezTo>
                          <a:cubicBezTo>
                            <a:pt x="54593" y="3223"/>
                            <a:pt x="43877" y="223"/>
                            <a:pt x="29987" y="223"/>
                          </a:cubicBezTo>
                          <a:cubicBezTo>
                            <a:pt x="25335" y="223"/>
                            <a:pt x="20541" y="683"/>
                            <a:pt x="15604" y="1604"/>
                          </a:cubicBezTo>
                          <a:cubicBezTo>
                            <a:pt x="10667" y="2525"/>
                            <a:pt x="5571" y="3906"/>
                            <a:pt x="316" y="5748"/>
                          </a:cubicBezTo>
                          <a:lnTo>
                            <a:pt x="316" y="20249"/>
                          </a:lnTo>
                          <a:cubicBezTo>
                            <a:pt x="4476" y="17820"/>
                            <a:pt x="9032" y="15987"/>
                            <a:pt x="13985" y="14749"/>
                          </a:cubicBezTo>
                          <a:cubicBezTo>
                            <a:pt x="18954" y="13510"/>
                            <a:pt x="24145" y="12891"/>
                            <a:pt x="29558" y="12891"/>
                          </a:cubicBezTo>
                          <a:cubicBezTo>
                            <a:pt x="38972" y="12891"/>
                            <a:pt x="46147" y="14749"/>
                            <a:pt x="51085" y="18463"/>
                          </a:cubicBezTo>
                          <a:cubicBezTo>
                            <a:pt x="56022" y="22178"/>
                            <a:pt x="58490" y="27584"/>
                            <a:pt x="58490" y="34680"/>
                          </a:cubicBezTo>
                          <a:cubicBezTo>
                            <a:pt x="58490" y="41236"/>
                            <a:pt x="56196" y="46356"/>
                            <a:pt x="51608" y="50039"/>
                          </a:cubicBezTo>
                          <a:cubicBezTo>
                            <a:pt x="47021" y="53738"/>
                            <a:pt x="40639" y="55587"/>
                            <a:pt x="32463" y="55587"/>
                          </a:cubicBezTo>
                          <a:lnTo>
                            <a:pt x="19509" y="55587"/>
                          </a:lnTo>
                          <a:lnTo>
                            <a:pt x="19509" y="67946"/>
                          </a:lnTo>
                          <a:lnTo>
                            <a:pt x="33059" y="67946"/>
                          </a:lnTo>
                          <a:cubicBezTo>
                            <a:pt x="40440" y="67946"/>
                            <a:pt x="46092" y="69422"/>
                            <a:pt x="50013" y="72375"/>
                          </a:cubicBezTo>
                          <a:cubicBezTo>
                            <a:pt x="53934" y="75328"/>
                            <a:pt x="55895" y="79582"/>
                            <a:pt x="55895" y="85138"/>
                          </a:cubicBezTo>
                          <a:cubicBezTo>
                            <a:pt x="55895" y="90838"/>
                            <a:pt x="53871" y="95211"/>
                            <a:pt x="49823" y="98259"/>
                          </a:cubicBezTo>
                          <a:cubicBezTo>
                            <a:pt x="45790" y="101323"/>
                            <a:pt x="40004" y="102855"/>
                            <a:pt x="32463" y="102855"/>
                          </a:cubicBezTo>
                          <a:cubicBezTo>
                            <a:pt x="28336" y="102855"/>
                            <a:pt x="23915" y="102403"/>
                            <a:pt x="19200" y="101498"/>
                          </a:cubicBezTo>
                          <a:cubicBezTo>
                            <a:pt x="14485" y="100609"/>
                            <a:pt x="9302" y="99228"/>
                            <a:pt x="3650" y="97354"/>
                          </a:cubicBezTo>
                          <a:lnTo>
                            <a:pt x="3650" y="110737"/>
                          </a:lnTo>
                          <a:cubicBezTo>
                            <a:pt x="9365" y="112324"/>
                            <a:pt x="14715" y="113515"/>
                            <a:pt x="19700" y="114309"/>
                          </a:cubicBezTo>
                          <a:cubicBezTo>
                            <a:pt x="24684" y="115102"/>
                            <a:pt x="29383" y="115499"/>
                            <a:pt x="33797" y="115499"/>
                          </a:cubicBezTo>
                          <a:cubicBezTo>
                            <a:pt x="45211" y="115499"/>
                            <a:pt x="54236" y="112904"/>
                            <a:pt x="60872" y="107713"/>
                          </a:cubicBezTo>
                          <a:cubicBezTo>
                            <a:pt x="67523" y="102537"/>
                            <a:pt x="70849" y="95537"/>
                            <a:pt x="70849" y="86710"/>
                          </a:cubicBezTo>
                          <a:cubicBezTo>
                            <a:pt x="70849" y="80551"/>
                            <a:pt x="69087" y="75352"/>
                            <a:pt x="65563" y="71113"/>
                          </a:cubicBezTo>
                          <a:cubicBezTo>
                            <a:pt x="62038" y="66874"/>
                            <a:pt x="57030" y="63937"/>
                            <a:pt x="50537" y="62302"/>
                          </a:cubicBezTo>
                          <a:close/>
                        </a:path>
                      </a:pathLst>
                    </a:custGeom>
                    <a:solidFill>
                      <a:srgbClr val="000000"/>
                    </a:solidFill>
                    <a:ln w="1524" cap="flat">
                      <a:noFill/>
                      <a:prstDash val="solid"/>
                      <a:round/>
                    </a:ln>
                  </p:spPr>
                  <p:txBody>
                    <a:bodyPr rtlCol="0" anchor="ctr"/>
                    <a:lstStyle/>
                    <a:p>
                      <a:endParaRPr lang="en-US"/>
                    </a:p>
                  </p:txBody>
                </p:sp>
                <p:sp>
                  <p:nvSpPr>
                    <p:cNvPr id="465" name="Freeform: Shape 464">
                      <a:extLst>
                        <a:ext uri="{FF2B5EF4-FFF2-40B4-BE49-F238E27FC236}">
                          <a16:creationId xmlns:a16="http://schemas.microsoft.com/office/drawing/2014/main" id="{F8E5BB76-0482-45DB-8118-20C07D52D33D}"/>
                        </a:ext>
                      </a:extLst>
                    </p:cNvPr>
                    <p:cNvSpPr/>
                    <p:nvPr/>
                  </p:nvSpPr>
                  <p:spPr>
                    <a:xfrm rot="-5400000" flipV="1">
                      <a:off x="10552864" y="5694670"/>
                      <a:ext cx="76199" cy="115276"/>
                    </a:xfrm>
                    <a:custGeom>
                      <a:avLst/>
                      <a:gdLst>
                        <a:gd name="connsiteX0" fmla="*/ 38416 w 76199"/>
                        <a:gd name="connsiteY0" fmla="*/ 55153 h 115276"/>
                        <a:gd name="connsiteX1" fmla="*/ 21557 w 76199"/>
                        <a:gd name="connsiteY1" fmla="*/ 49415 h 115276"/>
                        <a:gd name="connsiteX2" fmla="*/ 15437 w 76199"/>
                        <a:gd name="connsiteY2" fmla="*/ 33651 h 115276"/>
                        <a:gd name="connsiteX3" fmla="*/ 21557 w 76199"/>
                        <a:gd name="connsiteY3" fmla="*/ 17863 h 115276"/>
                        <a:gd name="connsiteX4" fmla="*/ 38416 w 76199"/>
                        <a:gd name="connsiteY4" fmla="*/ 12124 h 115276"/>
                        <a:gd name="connsiteX5" fmla="*/ 55299 w 76199"/>
                        <a:gd name="connsiteY5" fmla="*/ 17887 h 115276"/>
                        <a:gd name="connsiteX6" fmla="*/ 61491 w 76199"/>
                        <a:gd name="connsiteY6" fmla="*/ 33651 h 115276"/>
                        <a:gd name="connsiteX7" fmla="*/ 55347 w 76199"/>
                        <a:gd name="connsiteY7" fmla="*/ 49415 h 115276"/>
                        <a:gd name="connsiteX8" fmla="*/ 38416 w 76199"/>
                        <a:gd name="connsiteY8" fmla="*/ 55153 h 115276"/>
                        <a:gd name="connsiteX9" fmla="*/ 23391 w 76199"/>
                        <a:gd name="connsiteY9" fmla="*/ 61535 h 115276"/>
                        <a:gd name="connsiteX10" fmla="*/ 8317 w 76199"/>
                        <a:gd name="connsiteY10" fmla="*/ 70536 h 115276"/>
                        <a:gd name="connsiteX11" fmla="*/ 2936 w 76199"/>
                        <a:gd name="connsiteY11" fmla="*/ 86705 h 115276"/>
                        <a:gd name="connsiteX12" fmla="*/ 12413 w 76199"/>
                        <a:gd name="connsiteY12" fmla="*/ 107755 h 115276"/>
                        <a:gd name="connsiteX13" fmla="*/ 38416 w 76199"/>
                        <a:gd name="connsiteY13" fmla="*/ 115494 h 115276"/>
                        <a:gd name="connsiteX14" fmla="*/ 64467 w 76199"/>
                        <a:gd name="connsiteY14" fmla="*/ 107755 h 115276"/>
                        <a:gd name="connsiteX15" fmla="*/ 73921 w 76199"/>
                        <a:gd name="connsiteY15" fmla="*/ 86705 h 115276"/>
                        <a:gd name="connsiteX16" fmla="*/ 68515 w 76199"/>
                        <a:gd name="connsiteY16" fmla="*/ 70536 h 115276"/>
                        <a:gd name="connsiteX17" fmla="*/ 53537 w 76199"/>
                        <a:gd name="connsiteY17" fmla="*/ 61535 h 115276"/>
                        <a:gd name="connsiteX18" fmla="*/ 70444 w 76199"/>
                        <a:gd name="connsiteY18" fmla="*/ 51629 h 115276"/>
                        <a:gd name="connsiteX19" fmla="*/ 76516 w 76199"/>
                        <a:gd name="connsiteY19" fmla="*/ 33651 h 115276"/>
                        <a:gd name="connsiteX20" fmla="*/ 66658 w 76199"/>
                        <a:gd name="connsiteY20" fmla="*/ 8838 h 115276"/>
                        <a:gd name="connsiteX21" fmla="*/ 38416 w 76199"/>
                        <a:gd name="connsiteY21" fmla="*/ 218 h 115276"/>
                        <a:gd name="connsiteX22" fmla="*/ 10175 w 76199"/>
                        <a:gd name="connsiteY22" fmla="*/ 8838 h 115276"/>
                        <a:gd name="connsiteX23" fmla="*/ 316 w 76199"/>
                        <a:gd name="connsiteY23" fmla="*/ 33651 h 115276"/>
                        <a:gd name="connsiteX24" fmla="*/ 6412 w 76199"/>
                        <a:gd name="connsiteY24" fmla="*/ 51629 h 115276"/>
                        <a:gd name="connsiteX25" fmla="*/ 23391 w 76199"/>
                        <a:gd name="connsiteY25" fmla="*/ 61535 h 115276"/>
                        <a:gd name="connsiteX26" fmla="*/ 17890 w 76199"/>
                        <a:gd name="connsiteY26" fmla="*/ 85276 h 115276"/>
                        <a:gd name="connsiteX27" fmla="*/ 23272 w 76199"/>
                        <a:gd name="connsiteY27" fmla="*/ 71822 h 115276"/>
                        <a:gd name="connsiteX28" fmla="*/ 38416 w 76199"/>
                        <a:gd name="connsiteY28" fmla="*/ 66988 h 115276"/>
                        <a:gd name="connsiteX29" fmla="*/ 53561 w 76199"/>
                        <a:gd name="connsiteY29" fmla="*/ 71822 h 115276"/>
                        <a:gd name="connsiteX30" fmla="*/ 59038 w 76199"/>
                        <a:gd name="connsiteY30" fmla="*/ 85276 h 115276"/>
                        <a:gd name="connsiteX31" fmla="*/ 53561 w 76199"/>
                        <a:gd name="connsiteY31" fmla="*/ 98754 h 115276"/>
                        <a:gd name="connsiteX32" fmla="*/ 38416 w 76199"/>
                        <a:gd name="connsiteY32" fmla="*/ 103588 h 115276"/>
                        <a:gd name="connsiteX33" fmla="*/ 23272 w 76199"/>
                        <a:gd name="connsiteY33" fmla="*/ 98754 h 115276"/>
                        <a:gd name="connsiteX34" fmla="*/ 17890 w 76199"/>
                        <a:gd name="connsiteY34" fmla="*/ 8527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6199" h="115276">
                          <a:moveTo>
                            <a:pt x="38416" y="55153"/>
                          </a:moveTo>
                          <a:cubicBezTo>
                            <a:pt x="31273" y="55153"/>
                            <a:pt x="25653" y="53240"/>
                            <a:pt x="21557" y="49415"/>
                          </a:cubicBezTo>
                          <a:cubicBezTo>
                            <a:pt x="17477" y="45589"/>
                            <a:pt x="15437" y="40334"/>
                            <a:pt x="15437" y="33651"/>
                          </a:cubicBezTo>
                          <a:cubicBezTo>
                            <a:pt x="15437" y="26951"/>
                            <a:pt x="17477" y="21689"/>
                            <a:pt x="21557" y="17863"/>
                          </a:cubicBezTo>
                          <a:cubicBezTo>
                            <a:pt x="25653" y="14037"/>
                            <a:pt x="31273" y="12124"/>
                            <a:pt x="38416" y="12124"/>
                          </a:cubicBezTo>
                          <a:cubicBezTo>
                            <a:pt x="45560" y="12124"/>
                            <a:pt x="51188" y="14045"/>
                            <a:pt x="55299" y="17887"/>
                          </a:cubicBezTo>
                          <a:cubicBezTo>
                            <a:pt x="59427" y="21744"/>
                            <a:pt x="61491" y="26999"/>
                            <a:pt x="61491" y="33651"/>
                          </a:cubicBezTo>
                          <a:cubicBezTo>
                            <a:pt x="61491" y="40334"/>
                            <a:pt x="59443" y="45589"/>
                            <a:pt x="55347" y="49415"/>
                          </a:cubicBezTo>
                          <a:cubicBezTo>
                            <a:pt x="51267" y="53240"/>
                            <a:pt x="45623" y="55153"/>
                            <a:pt x="38416" y="55153"/>
                          </a:cubicBezTo>
                          <a:close/>
                          <a:moveTo>
                            <a:pt x="23391" y="61535"/>
                          </a:moveTo>
                          <a:cubicBezTo>
                            <a:pt x="16945" y="63123"/>
                            <a:pt x="11921" y="66123"/>
                            <a:pt x="8317" y="70536"/>
                          </a:cubicBezTo>
                          <a:cubicBezTo>
                            <a:pt x="4729" y="74965"/>
                            <a:pt x="2936" y="80355"/>
                            <a:pt x="2936" y="86705"/>
                          </a:cubicBezTo>
                          <a:cubicBezTo>
                            <a:pt x="2936" y="95579"/>
                            <a:pt x="6095" y="102596"/>
                            <a:pt x="12413" y="107755"/>
                          </a:cubicBezTo>
                          <a:cubicBezTo>
                            <a:pt x="18747" y="112915"/>
                            <a:pt x="27415" y="115494"/>
                            <a:pt x="38416" y="115494"/>
                          </a:cubicBezTo>
                          <a:cubicBezTo>
                            <a:pt x="49481" y="115494"/>
                            <a:pt x="58165" y="112915"/>
                            <a:pt x="64467" y="107755"/>
                          </a:cubicBezTo>
                          <a:cubicBezTo>
                            <a:pt x="70769" y="102596"/>
                            <a:pt x="73921" y="95579"/>
                            <a:pt x="73921" y="86705"/>
                          </a:cubicBezTo>
                          <a:cubicBezTo>
                            <a:pt x="73921" y="80355"/>
                            <a:pt x="72119" y="74965"/>
                            <a:pt x="68515" y="70536"/>
                          </a:cubicBezTo>
                          <a:cubicBezTo>
                            <a:pt x="64927" y="66123"/>
                            <a:pt x="59935" y="63123"/>
                            <a:pt x="53537" y="61535"/>
                          </a:cubicBezTo>
                          <a:cubicBezTo>
                            <a:pt x="60776" y="59852"/>
                            <a:pt x="66412" y="56550"/>
                            <a:pt x="70444" y="51629"/>
                          </a:cubicBezTo>
                          <a:cubicBezTo>
                            <a:pt x="74492" y="46724"/>
                            <a:pt x="76516" y="40731"/>
                            <a:pt x="76516" y="33651"/>
                          </a:cubicBezTo>
                          <a:cubicBezTo>
                            <a:pt x="76516" y="22872"/>
                            <a:pt x="73230" y="14601"/>
                            <a:pt x="66658" y="8838"/>
                          </a:cubicBezTo>
                          <a:cubicBezTo>
                            <a:pt x="60086" y="3091"/>
                            <a:pt x="50672" y="218"/>
                            <a:pt x="38416" y="218"/>
                          </a:cubicBezTo>
                          <a:cubicBezTo>
                            <a:pt x="26177" y="218"/>
                            <a:pt x="16763" y="3091"/>
                            <a:pt x="10175" y="8838"/>
                          </a:cubicBezTo>
                          <a:cubicBezTo>
                            <a:pt x="3602" y="14601"/>
                            <a:pt x="316" y="22872"/>
                            <a:pt x="316" y="33651"/>
                          </a:cubicBezTo>
                          <a:cubicBezTo>
                            <a:pt x="316" y="40731"/>
                            <a:pt x="2348" y="46724"/>
                            <a:pt x="6412" y="51629"/>
                          </a:cubicBezTo>
                          <a:cubicBezTo>
                            <a:pt x="10492" y="56550"/>
                            <a:pt x="16152" y="59852"/>
                            <a:pt x="23391" y="61535"/>
                          </a:cubicBezTo>
                          <a:close/>
                          <a:moveTo>
                            <a:pt x="17890" y="85276"/>
                          </a:moveTo>
                          <a:cubicBezTo>
                            <a:pt x="17890" y="79529"/>
                            <a:pt x="19684" y="75045"/>
                            <a:pt x="23272" y="71822"/>
                          </a:cubicBezTo>
                          <a:cubicBezTo>
                            <a:pt x="26875" y="68599"/>
                            <a:pt x="31923" y="66988"/>
                            <a:pt x="38416" y="66988"/>
                          </a:cubicBezTo>
                          <a:cubicBezTo>
                            <a:pt x="44877" y="66988"/>
                            <a:pt x="49926" y="68599"/>
                            <a:pt x="53561" y="71822"/>
                          </a:cubicBezTo>
                          <a:cubicBezTo>
                            <a:pt x="57212" y="75045"/>
                            <a:pt x="59038" y="79529"/>
                            <a:pt x="59038" y="85276"/>
                          </a:cubicBezTo>
                          <a:cubicBezTo>
                            <a:pt x="59038" y="91039"/>
                            <a:pt x="57212" y="95531"/>
                            <a:pt x="53561" y="98754"/>
                          </a:cubicBezTo>
                          <a:cubicBezTo>
                            <a:pt x="49926" y="101977"/>
                            <a:pt x="44877" y="103588"/>
                            <a:pt x="38416" y="103588"/>
                          </a:cubicBezTo>
                          <a:cubicBezTo>
                            <a:pt x="31923" y="103588"/>
                            <a:pt x="26875" y="101977"/>
                            <a:pt x="23272" y="98754"/>
                          </a:cubicBezTo>
                          <a:cubicBezTo>
                            <a:pt x="19684" y="95531"/>
                            <a:pt x="17890" y="91039"/>
                            <a:pt x="17890" y="85276"/>
                          </a:cubicBezTo>
                          <a:close/>
                        </a:path>
                      </a:pathLst>
                    </a:custGeom>
                    <a:solidFill>
                      <a:srgbClr val="000000"/>
                    </a:solidFill>
                    <a:ln w="1524" cap="flat">
                      <a:noFill/>
                      <a:prstDash val="solid"/>
                      <a:round/>
                    </a:ln>
                  </p:spPr>
                  <p:txBody>
                    <a:bodyPr rtlCol="0" anchor="ctr"/>
                    <a:lstStyle/>
                    <a:p>
                      <a:endParaRPr lang="en-US"/>
                    </a:p>
                  </p:txBody>
                </p:sp>
              </p:grpSp>
            </p:grpSp>
            <p:grpSp>
              <p:nvGrpSpPr>
                <p:cNvPr id="466" name="Graphic 75">
                  <a:extLst>
                    <a:ext uri="{FF2B5EF4-FFF2-40B4-BE49-F238E27FC236}">
                      <a16:creationId xmlns:a16="http://schemas.microsoft.com/office/drawing/2014/main" id="{0639942C-1A22-4BC0-97E3-1FB524BF6068}"/>
                    </a:ext>
                  </a:extLst>
                </p:cNvPr>
                <p:cNvGrpSpPr/>
                <p:nvPr/>
              </p:nvGrpSpPr>
              <p:grpSpPr>
                <a:xfrm>
                  <a:off x="10675610" y="5570426"/>
                  <a:ext cx="115276" cy="315658"/>
                  <a:chOff x="10675610" y="5570426"/>
                  <a:chExt cx="115276" cy="315658"/>
                </a:xfrm>
                <a:solidFill>
                  <a:srgbClr val="000000"/>
                </a:solidFill>
              </p:grpSpPr>
              <p:sp>
                <p:nvSpPr>
                  <p:cNvPr id="467" name="Freeform: Shape 466">
                    <a:extLst>
                      <a:ext uri="{FF2B5EF4-FFF2-40B4-BE49-F238E27FC236}">
                        <a16:creationId xmlns:a16="http://schemas.microsoft.com/office/drawing/2014/main" id="{640E219E-0759-465A-893B-D35BDF9416C4}"/>
                      </a:ext>
                    </a:extLst>
                  </p:cNvPr>
                  <p:cNvSpPr/>
                  <p:nvPr/>
                </p:nvSpPr>
                <p:spPr>
                  <a:xfrm>
                    <a:off x="10746676" y="5570426"/>
                    <a:ext cx="19050" cy="66675"/>
                  </a:xfrm>
                  <a:custGeom>
                    <a:avLst/>
                    <a:gdLst>
                      <a:gd name="connsiteX0" fmla="*/ 356 w 19050"/>
                      <a:gd name="connsiteY0" fmla="*/ 245 h 66675"/>
                      <a:gd name="connsiteX1" fmla="*/ 356 w 19050"/>
                      <a:gd name="connsiteY1" fmla="*/ 66920 h 66675"/>
                    </a:gdLst>
                    <a:ahLst/>
                    <a:cxnLst>
                      <a:cxn ang="0">
                        <a:pos x="connsiteX0" y="connsiteY0"/>
                      </a:cxn>
                      <a:cxn ang="0">
                        <a:pos x="connsiteX1" y="connsiteY1"/>
                      </a:cxn>
                    </a:cxnLst>
                    <a:rect l="l" t="t" r="r" b="b"/>
                    <a:pathLst>
                      <a:path w="19050" h="66675">
                        <a:moveTo>
                          <a:pt x="356" y="245"/>
                        </a:moveTo>
                        <a:lnTo>
                          <a:pt x="356"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68" name="Graphic 75">
                    <a:extLst>
                      <a:ext uri="{FF2B5EF4-FFF2-40B4-BE49-F238E27FC236}">
                        <a16:creationId xmlns:a16="http://schemas.microsoft.com/office/drawing/2014/main" id="{0639942C-1A22-4BC0-97E3-1FB524BF6068}"/>
                      </a:ext>
                    </a:extLst>
                  </p:cNvPr>
                  <p:cNvGrpSpPr/>
                  <p:nvPr/>
                </p:nvGrpSpPr>
                <p:grpSpPr>
                  <a:xfrm>
                    <a:off x="10675610" y="5714494"/>
                    <a:ext cx="115276" cy="171589"/>
                    <a:chOff x="10675610" y="5714494"/>
                    <a:chExt cx="115276" cy="171589"/>
                  </a:xfrm>
                  <a:solidFill>
                    <a:srgbClr val="000000"/>
                  </a:solidFill>
                </p:grpSpPr>
                <p:sp>
                  <p:nvSpPr>
                    <p:cNvPr id="469" name="Freeform: Shape 468">
                      <a:extLst>
                        <a:ext uri="{FF2B5EF4-FFF2-40B4-BE49-F238E27FC236}">
                          <a16:creationId xmlns:a16="http://schemas.microsoft.com/office/drawing/2014/main" id="{1805468A-67E4-49D3-ACD4-D8A4CC8FA4D6}"/>
                        </a:ext>
                      </a:extLst>
                    </p:cNvPr>
                    <p:cNvSpPr/>
                    <p:nvPr/>
                  </p:nvSpPr>
                  <p:spPr>
                    <a:xfrm rot="-5400000" flipV="1">
                      <a:off x="10696684" y="5791882"/>
                      <a:ext cx="73128" cy="115276"/>
                    </a:xfrm>
                    <a:custGeom>
                      <a:avLst/>
                      <a:gdLst>
                        <a:gd name="connsiteX0" fmla="*/ 50544 w 73128"/>
                        <a:gd name="connsiteY0" fmla="*/ 62302 h 115276"/>
                        <a:gd name="connsiteX1" fmla="*/ 67380 w 73128"/>
                        <a:gd name="connsiteY1" fmla="*/ 52682 h 115276"/>
                        <a:gd name="connsiteX2" fmla="*/ 73452 w 73128"/>
                        <a:gd name="connsiteY2" fmla="*/ 34680 h 115276"/>
                        <a:gd name="connsiteX3" fmla="*/ 62141 w 73128"/>
                        <a:gd name="connsiteY3" fmla="*/ 9224 h 115276"/>
                        <a:gd name="connsiteX4" fmla="*/ 29994 w 73128"/>
                        <a:gd name="connsiteY4" fmla="*/ 223 h 115276"/>
                        <a:gd name="connsiteX5" fmla="*/ 15611 w 73128"/>
                        <a:gd name="connsiteY5" fmla="*/ 1604 h 115276"/>
                        <a:gd name="connsiteX6" fmla="*/ 324 w 73128"/>
                        <a:gd name="connsiteY6" fmla="*/ 5748 h 115276"/>
                        <a:gd name="connsiteX7" fmla="*/ 324 w 73128"/>
                        <a:gd name="connsiteY7" fmla="*/ 20249 h 115276"/>
                        <a:gd name="connsiteX8" fmla="*/ 13992 w 73128"/>
                        <a:gd name="connsiteY8" fmla="*/ 14749 h 115276"/>
                        <a:gd name="connsiteX9" fmla="*/ 29566 w 73128"/>
                        <a:gd name="connsiteY9" fmla="*/ 12891 h 115276"/>
                        <a:gd name="connsiteX10" fmla="*/ 51092 w 73128"/>
                        <a:gd name="connsiteY10" fmla="*/ 18463 h 115276"/>
                        <a:gd name="connsiteX11" fmla="*/ 58498 w 73128"/>
                        <a:gd name="connsiteY11" fmla="*/ 34680 h 115276"/>
                        <a:gd name="connsiteX12" fmla="*/ 51616 w 73128"/>
                        <a:gd name="connsiteY12" fmla="*/ 50039 h 115276"/>
                        <a:gd name="connsiteX13" fmla="*/ 32471 w 73128"/>
                        <a:gd name="connsiteY13" fmla="*/ 55587 h 115276"/>
                        <a:gd name="connsiteX14" fmla="*/ 19517 w 73128"/>
                        <a:gd name="connsiteY14" fmla="*/ 55587 h 115276"/>
                        <a:gd name="connsiteX15" fmla="*/ 19517 w 73128"/>
                        <a:gd name="connsiteY15" fmla="*/ 67946 h 115276"/>
                        <a:gd name="connsiteX16" fmla="*/ 33066 w 73128"/>
                        <a:gd name="connsiteY16" fmla="*/ 67946 h 115276"/>
                        <a:gd name="connsiteX17" fmla="*/ 50021 w 73128"/>
                        <a:gd name="connsiteY17" fmla="*/ 72375 h 115276"/>
                        <a:gd name="connsiteX18" fmla="*/ 55902 w 73128"/>
                        <a:gd name="connsiteY18" fmla="*/ 85138 h 115276"/>
                        <a:gd name="connsiteX19" fmla="*/ 49830 w 73128"/>
                        <a:gd name="connsiteY19" fmla="*/ 98259 h 115276"/>
                        <a:gd name="connsiteX20" fmla="*/ 32471 w 73128"/>
                        <a:gd name="connsiteY20" fmla="*/ 102855 h 115276"/>
                        <a:gd name="connsiteX21" fmla="*/ 19207 w 73128"/>
                        <a:gd name="connsiteY21" fmla="*/ 101498 h 115276"/>
                        <a:gd name="connsiteX22" fmla="*/ 3658 w 73128"/>
                        <a:gd name="connsiteY22" fmla="*/ 97354 h 115276"/>
                        <a:gd name="connsiteX23" fmla="*/ 3658 w 73128"/>
                        <a:gd name="connsiteY23" fmla="*/ 110737 h 115276"/>
                        <a:gd name="connsiteX24" fmla="*/ 19707 w 73128"/>
                        <a:gd name="connsiteY24" fmla="*/ 114309 h 115276"/>
                        <a:gd name="connsiteX25" fmla="*/ 33804 w 73128"/>
                        <a:gd name="connsiteY25" fmla="*/ 115499 h 115276"/>
                        <a:gd name="connsiteX26" fmla="*/ 60879 w 73128"/>
                        <a:gd name="connsiteY26" fmla="*/ 107713 h 115276"/>
                        <a:gd name="connsiteX27" fmla="*/ 70856 w 73128"/>
                        <a:gd name="connsiteY27" fmla="*/ 86710 h 115276"/>
                        <a:gd name="connsiteX28" fmla="*/ 65570 w 73128"/>
                        <a:gd name="connsiteY28" fmla="*/ 71113 h 115276"/>
                        <a:gd name="connsiteX29" fmla="*/ 50544 w 73128"/>
                        <a:gd name="connsiteY29" fmla="*/ 62302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544" y="62302"/>
                          </a:moveTo>
                          <a:cubicBezTo>
                            <a:pt x="57736" y="60762"/>
                            <a:pt x="63348" y="57556"/>
                            <a:pt x="67380" y="52682"/>
                          </a:cubicBezTo>
                          <a:cubicBezTo>
                            <a:pt x="71428" y="47824"/>
                            <a:pt x="73452" y="41823"/>
                            <a:pt x="73452" y="34680"/>
                          </a:cubicBezTo>
                          <a:cubicBezTo>
                            <a:pt x="73452" y="23726"/>
                            <a:pt x="69682" y="15241"/>
                            <a:pt x="62141" y="9224"/>
                          </a:cubicBezTo>
                          <a:cubicBezTo>
                            <a:pt x="54600" y="3223"/>
                            <a:pt x="43885" y="223"/>
                            <a:pt x="29994" y="223"/>
                          </a:cubicBezTo>
                          <a:cubicBezTo>
                            <a:pt x="25343" y="223"/>
                            <a:pt x="20549" y="683"/>
                            <a:pt x="15611" y="1604"/>
                          </a:cubicBezTo>
                          <a:cubicBezTo>
                            <a:pt x="10674" y="2525"/>
                            <a:pt x="5578" y="3906"/>
                            <a:pt x="324" y="5748"/>
                          </a:cubicBezTo>
                          <a:lnTo>
                            <a:pt x="324" y="20249"/>
                          </a:lnTo>
                          <a:cubicBezTo>
                            <a:pt x="4483" y="17820"/>
                            <a:pt x="9039" y="15987"/>
                            <a:pt x="13992" y="14749"/>
                          </a:cubicBezTo>
                          <a:cubicBezTo>
                            <a:pt x="18961" y="13510"/>
                            <a:pt x="24152" y="12891"/>
                            <a:pt x="29566" y="12891"/>
                          </a:cubicBezTo>
                          <a:cubicBezTo>
                            <a:pt x="38979" y="12891"/>
                            <a:pt x="46155" y="14749"/>
                            <a:pt x="51092" y="18463"/>
                          </a:cubicBezTo>
                          <a:cubicBezTo>
                            <a:pt x="56029" y="22178"/>
                            <a:pt x="58498" y="27584"/>
                            <a:pt x="58498" y="34680"/>
                          </a:cubicBezTo>
                          <a:cubicBezTo>
                            <a:pt x="58498" y="41236"/>
                            <a:pt x="56204" y="46356"/>
                            <a:pt x="51616" y="50039"/>
                          </a:cubicBezTo>
                          <a:cubicBezTo>
                            <a:pt x="47028" y="53738"/>
                            <a:pt x="40646" y="55587"/>
                            <a:pt x="32471" y="55587"/>
                          </a:cubicBezTo>
                          <a:lnTo>
                            <a:pt x="19517" y="55587"/>
                          </a:lnTo>
                          <a:lnTo>
                            <a:pt x="19517" y="67946"/>
                          </a:lnTo>
                          <a:lnTo>
                            <a:pt x="33066" y="67946"/>
                          </a:lnTo>
                          <a:cubicBezTo>
                            <a:pt x="40448" y="67946"/>
                            <a:pt x="46099" y="69422"/>
                            <a:pt x="50021" y="72375"/>
                          </a:cubicBezTo>
                          <a:cubicBezTo>
                            <a:pt x="53942" y="75328"/>
                            <a:pt x="55902" y="79582"/>
                            <a:pt x="55902" y="85138"/>
                          </a:cubicBezTo>
                          <a:cubicBezTo>
                            <a:pt x="55902" y="90838"/>
                            <a:pt x="53878" y="95211"/>
                            <a:pt x="49830" y="98259"/>
                          </a:cubicBezTo>
                          <a:cubicBezTo>
                            <a:pt x="45798" y="101323"/>
                            <a:pt x="40011" y="102855"/>
                            <a:pt x="32471" y="102855"/>
                          </a:cubicBezTo>
                          <a:cubicBezTo>
                            <a:pt x="28343" y="102855"/>
                            <a:pt x="23922" y="102403"/>
                            <a:pt x="19207" y="101498"/>
                          </a:cubicBezTo>
                          <a:cubicBezTo>
                            <a:pt x="14492" y="100609"/>
                            <a:pt x="9309" y="99228"/>
                            <a:pt x="3658" y="97354"/>
                          </a:cubicBezTo>
                          <a:lnTo>
                            <a:pt x="3658" y="110737"/>
                          </a:lnTo>
                          <a:cubicBezTo>
                            <a:pt x="9373" y="112324"/>
                            <a:pt x="14722" y="113515"/>
                            <a:pt x="19707" y="114309"/>
                          </a:cubicBezTo>
                          <a:cubicBezTo>
                            <a:pt x="24692" y="115102"/>
                            <a:pt x="29391" y="115499"/>
                            <a:pt x="33804" y="115499"/>
                          </a:cubicBezTo>
                          <a:cubicBezTo>
                            <a:pt x="45218" y="115499"/>
                            <a:pt x="54243" y="112904"/>
                            <a:pt x="60879" y="107713"/>
                          </a:cubicBezTo>
                          <a:cubicBezTo>
                            <a:pt x="67531" y="102537"/>
                            <a:pt x="70856" y="95537"/>
                            <a:pt x="70856" y="86710"/>
                          </a:cubicBezTo>
                          <a:cubicBezTo>
                            <a:pt x="70856" y="80551"/>
                            <a:pt x="69094" y="75352"/>
                            <a:pt x="65570" y="71113"/>
                          </a:cubicBezTo>
                          <a:cubicBezTo>
                            <a:pt x="62046" y="66874"/>
                            <a:pt x="57037" y="63937"/>
                            <a:pt x="50544" y="62302"/>
                          </a:cubicBezTo>
                          <a:close/>
                        </a:path>
                      </a:pathLst>
                    </a:custGeom>
                    <a:solidFill>
                      <a:srgbClr val="000000"/>
                    </a:solidFill>
                    <a:ln w="1524" cap="flat">
                      <a:noFill/>
                      <a:prstDash val="solid"/>
                      <a:round/>
                    </a:ln>
                  </p:spPr>
                  <p:txBody>
                    <a:bodyPr rtlCol="0" anchor="ctr"/>
                    <a:lstStyle/>
                    <a:p>
                      <a:endParaRPr lang="en-US"/>
                    </a:p>
                  </p:txBody>
                </p:sp>
                <p:sp>
                  <p:nvSpPr>
                    <p:cNvPr id="470" name="Freeform: Shape 469">
                      <a:extLst>
                        <a:ext uri="{FF2B5EF4-FFF2-40B4-BE49-F238E27FC236}">
                          <a16:creationId xmlns:a16="http://schemas.microsoft.com/office/drawing/2014/main" id="{6390D84C-4FF6-4829-9C7F-7C612AC519A5}"/>
                        </a:ext>
                      </a:extLst>
                    </p:cNvPr>
                    <p:cNvSpPr/>
                    <p:nvPr/>
                  </p:nvSpPr>
                  <p:spPr>
                    <a:xfrm rot="-5400000" flipV="1">
                      <a:off x="10694922" y="5695182"/>
                      <a:ext cx="76652" cy="115276"/>
                    </a:xfrm>
                    <a:custGeom>
                      <a:avLst/>
                      <a:gdLst>
                        <a:gd name="connsiteX0" fmla="*/ 7468 w 76652"/>
                        <a:gd name="connsiteY0" fmla="*/ 4695 h 115276"/>
                        <a:gd name="connsiteX1" fmla="*/ 7468 w 76652"/>
                        <a:gd name="connsiteY1" fmla="*/ 18387 h 115276"/>
                        <a:gd name="connsiteX2" fmla="*/ 18922 w 76652"/>
                        <a:gd name="connsiteY2" fmla="*/ 14291 h 115276"/>
                        <a:gd name="connsiteX3" fmla="*/ 30328 w 76652"/>
                        <a:gd name="connsiteY3" fmla="*/ 12886 h 115276"/>
                        <a:gd name="connsiteX4" fmla="*/ 53045 w 76652"/>
                        <a:gd name="connsiteY4" fmla="*/ 22887 h 115276"/>
                        <a:gd name="connsiteX5" fmla="*/ 62022 w 76652"/>
                        <a:gd name="connsiteY5" fmla="*/ 53296 h 115276"/>
                        <a:gd name="connsiteX6" fmla="*/ 51068 w 76652"/>
                        <a:gd name="connsiteY6" fmla="*/ 43461 h 115276"/>
                        <a:gd name="connsiteX7" fmla="*/ 36424 w 76652"/>
                        <a:gd name="connsiteY7" fmla="*/ 40032 h 115276"/>
                        <a:gd name="connsiteX8" fmla="*/ 10040 w 76652"/>
                        <a:gd name="connsiteY8" fmla="*/ 50105 h 115276"/>
                        <a:gd name="connsiteX9" fmla="*/ 324 w 76652"/>
                        <a:gd name="connsiteY9" fmla="*/ 77704 h 115276"/>
                        <a:gd name="connsiteX10" fmla="*/ 10444 w 76652"/>
                        <a:gd name="connsiteY10" fmla="*/ 105136 h 115276"/>
                        <a:gd name="connsiteX11" fmla="*/ 37376 w 76652"/>
                        <a:gd name="connsiteY11" fmla="*/ 115494 h 115276"/>
                        <a:gd name="connsiteX12" fmla="*/ 66809 w 76652"/>
                        <a:gd name="connsiteY12" fmla="*/ 100707 h 115276"/>
                        <a:gd name="connsiteX13" fmla="*/ 76976 w 76652"/>
                        <a:gd name="connsiteY13" fmla="*/ 57820 h 115276"/>
                        <a:gd name="connsiteX14" fmla="*/ 64499 w 76652"/>
                        <a:gd name="connsiteY14" fmla="*/ 15887 h 115276"/>
                        <a:gd name="connsiteX15" fmla="*/ 30995 w 76652"/>
                        <a:gd name="connsiteY15" fmla="*/ 218 h 115276"/>
                        <a:gd name="connsiteX16" fmla="*/ 19517 w 76652"/>
                        <a:gd name="connsiteY16" fmla="*/ 1337 h 115276"/>
                        <a:gd name="connsiteX17" fmla="*/ 7468 w 76652"/>
                        <a:gd name="connsiteY17" fmla="*/ 4695 h 115276"/>
                        <a:gd name="connsiteX18" fmla="*/ 37376 w 76652"/>
                        <a:gd name="connsiteY18" fmla="*/ 51796 h 115276"/>
                        <a:gd name="connsiteX19" fmla="*/ 53402 w 76652"/>
                        <a:gd name="connsiteY19" fmla="*/ 58701 h 115276"/>
                        <a:gd name="connsiteX20" fmla="*/ 59331 w 76652"/>
                        <a:gd name="connsiteY20" fmla="*/ 77704 h 115276"/>
                        <a:gd name="connsiteX21" fmla="*/ 53402 w 76652"/>
                        <a:gd name="connsiteY21" fmla="*/ 96635 h 115276"/>
                        <a:gd name="connsiteX22" fmla="*/ 37376 w 76652"/>
                        <a:gd name="connsiteY22" fmla="*/ 103588 h 115276"/>
                        <a:gd name="connsiteX23" fmla="*/ 21350 w 76652"/>
                        <a:gd name="connsiteY23" fmla="*/ 96635 h 115276"/>
                        <a:gd name="connsiteX24" fmla="*/ 15445 w 76652"/>
                        <a:gd name="connsiteY24" fmla="*/ 77704 h 115276"/>
                        <a:gd name="connsiteX25" fmla="*/ 21350 w 76652"/>
                        <a:gd name="connsiteY25" fmla="*/ 58701 h 115276"/>
                        <a:gd name="connsiteX26" fmla="*/ 37376 w 76652"/>
                        <a:gd name="connsiteY26" fmla="*/ 5179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652" h="115276">
                          <a:moveTo>
                            <a:pt x="7468" y="4695"/>
                          </a:moveTo>
                          <a:lnTo>
                            <a:pt x="7468" y="18387"/>
                          </a:lnTo>
                          <a:cubicBezTo>
                            <a:pt x="11246" y="16593"/>
                            <a:pt x="15064" y="15228"/>
                            <a:pt x="18922" y="14291"/>
                          </a:cubicBezTo>
                          <a:cubicBezTo>
                            <a:pt x="22795" y="13355"/>
                            <a:pt x="26597" y="12886"/>
                            <a:pt x="30328" y="12886"/>
                          </a:cubicBezTo>
                          <a:cubicBezTo>
                            <a:pt x="40250" y="12886"/>
                            <a:pt x="47822" y="16220"/>
                            <a:pt x="53045" y="22887"/>
                          </a:cubicBezTo>
                          <a:cubicBezTo>
                            <a:pt x="58284" y="29555"/>
                            <a:pt x="61276" y="39691"/>
                            <a:pt x="62022" y="53296"/>
                          </a:cubicBezTo>
                          <a:cubicBezTo>
                            <a:pt x="59149" y="49026"/>
                            <a:pt x="55498" y="45747"/>
                            <a:pt x="51068" y="43461"/>
                          </a:cubicBezTo>
                          <a:cubicBezTo>
                            <a:pt x="46655" y="41175"/>
                            <a:pt x="41774" y="40032"/>
                            <a:pt x="36424" y="40032"/>
                          </a:cubicBezTo>
                          <a:cubicBezTo>
                            <a:pt x="25311" y="40032"/>
                            <a:pt x="16517" y="43390"/>
                            <a:pt x="10040" y="50105"/>
                          </a:cubicBezTo>
                          <a:cubicBezTo>
                            <a:pt x="3562" y="56836"/>
                            <a:pt x="324" y="66036"/>
                            <a:pt x="324" y="77704"/>
                          </a:cubicBezTo>
                          <a:cubicBezTo>
                            <a:pt x="324" y="89102"/>
                            <a:pt x="3697" y="98246"/>
                            <a:pt x="10444" y="105136"/>
                          </a:cubicBezTo>
                          <a:cubicBezTo>
                            <a:pt x="17191" y="112041"/>
                            <a:pt x="26168" y="115494"/>
                            <a:pt x="37376" y="115494"/>
                          </a:cubicBezTo>
                          <a:cubicBezTo>
                            <a:pt x="50235" y="115494"/>
                            <a:pt x="60046" y="110565"/>
                            <a:pt x="66809" y="100707"/>
                          </a:cubicBezTo>
                          <a:cubicBezTo>
                            <a:pt x="73587" y="90864"/>
                            <a:pt x="76976" y="76569"/>
                            <a:pt x="76976" y="57820"/>
                          </a:cubicBezTo>
                          <a:cubicBezTo>
                            <a:pt x="76976" y="40310"/>
                            <a:pt x="72817" y="26332"/>
                            <a:pt x="64499" y="15887"/>
                          </a:cubicBezTo>
                          <a:cubicBezTo>
                            <a:pt x="56196" y="5441"/>
                            <a:pt x="45028" y="218"/>
                            <a:pt x="30995" y="218"/>
                          </a:cubicBezTo>
                          <a:cubicBezTo>
                            <a:pt x="27216" y="218"/>
                            <a:pt x="23390" y="591"/>
                            <a:pt x="19517" y="1337"/>
                          </a:cubicBezTo>
                          <a:cubicBezTo>
                            <a:pt x="15659" y="2083"/>
                            <a:pt x="11643" y="3202"/>
                            <a:pt x="7468" y="4695"/>
                          </a:cubicBezTo>
                          <a:close/>
                          <a:moveTo>
                            <a:pt x="37376" y="51796"/>
                          </a:moveTo>
                          <a:cubicBezTo>
                            <a:pt x="44123" y="51796"/>
                            <a:pt x="49465" y="54098"/>
                            <a:pt x="53402" y="58701"/>
                          </a:cubicBezTo>
                          <a:cubicBezTo>
                            <a:pt x="57355" y="63321"/>
                            <a:pt x="59331" y="69655"/>
                            <a:pt x="59331" y="77704"/>
                          </a:cubicBezTo>
                          <a:cubicBezTo>
                            <a:pt x="59331" y="85689"/>
                            <a:pt x="57355" y="91999"/>
                            <a:pt x="53402" y="96635"/>
                          </a:cubicBezTo>
                          <a:cubicBezTo>
                            <a:pt x="49465" y="101270"/>
                            <a:pt x="44123" y="103588"/>
                            <a:pt x="37376" y="103588"/>
                          </a:cubicBezTo>
                          <a:cubicBezTo>
                            <a:pt x="30629" y="103588"/>
                            <a:pt x="25287" y="101270"/>
                            <a:pt x="21350" y="96635"/>
                          </a:cubicBezTo>
                          <a:cubicBezTo>
                            <a:pt x="17413" y="91999"/>
                            <a:pt x="15445" y="85689"/>
                            <a:pt x="15445" y="77704"/>
                          </a:cubicBezTo>
                          <a:cubicBezTo>
                            <a:pt x="15445" y="69655"/>
                            <a:pt x="17413" y="63321"/>
                            <a:pt x="21350" y="58701"/>
                          </a:cubicBezTo>
                          <a:cubicBezTo>
                            <a:pt x="25287" y="54098"/>
                            <a:pt x="30629" y="51796"/>
                            <a:pt x="37376" y="51796"/>
                          </a:cubicBezTo>
                          <a:close/>
                        </a:path>
                      </a:pathLst>
                    </a:custGeom>
                    <a:solidFill>
                      <a:srgbClr val="000000"/>
                    </a:solidFill>
                    <a:ln w="1524" cap="flat">
                      <a:noFill/>
                      <a:prstDash val="solid"/>
                      <a:round/>
                    </a:ln>
                  </p:spPr>
                  <p:txBody>
                    <a:bodyPr rtlCol="0" anchor="ctr"/>
                    <a:lstStyle/>
                    <a:p>
                      <a:endParaRPr lang="en-US"/>
                    </a:p>
                  </p:txBody>
                </p:sp>
              </p:grpSp>
            </p:grpSp>
            <p:grpSp>
              <p:nvGrpSpPr>
                <p:cNvPr id="471" name="Graphic 75">
                  <a:extLst>
                    <a:ext uri="{FF2B5EF4-FFF2-40B4-BE49-F238E27FC236}">
                      <a16:creationId xmlns:a16="http://schemas.microsoft.com/office/drawing/2014/main" id="{0639942C-1A22-4BC0-97E3-1FB524BF6068}"/>
                    </a:ext>
                  </a:extLst>
                </p:cNvPr>
                <p:cNvGrpSpPr/>
                <p:nvPr/>
              </p:nvGrpSpPr>
              <p:grpSpPr>
                <a:xfrm>
                  <a:off x="10817932" y="5570426"/>
                  <a:ext cx="115276" cy="319825"/>
                  <a:chOff x="10817932" y="5570426"/>
                  <a:chExt cx="115276" cy="319825"/>
                </a:xfrm>
                <a:solidFill>
                  <a:srgbClr val="000000"/>
                </a:solidFill>
              </p:grpSpPr>
              <p:sp>
                <p:nvSpPr>
                  <p:cNvPr id="472" name="Freeform: Shape 471">
                    <a:extLst>
                      <a:ext uri="{FF2B5EF4-FFF2-40B4-BE49-F238E27FC236}">
                        <a16:creationId xmlns:a16="http://schemas.microsoft.com/office/drawing/2014/main" id="{D42D4DB7-CB5C-49F1-A103-6590CED7B27A}"/>
                      </a:ext>
                    </a:extLst>
                  </p:cNvPr>
                  <p:cNvSpPr/>
                  <p:nvPr/>
                </p:nvSpPr>
                <p:spPr>
                  <a:xfrm>
                    <a:off x="10888980" y="5570426"/>
                    <a:ext cx="19050" cy="66675"/>
                  </a:xfrm>
                  <a:custGeom>
                    <a:avLst/>
                    <a:gdLst>
                      <a:gd name="connsiteX0" fmla="*/ 364 w 19050"/>
                      <a:gd name="connsiteY0" fmla="*/ 245 h 66675"/>
                      <a:gd name="connsiteX1" fmla="*/ 364 w 19050"/>
                      <a:gd name="connsiteY1" fmla="*/ 66920 h 66675"/>
                    </a:gdLst>
                    <a:ahLst/>
                    <a:cxnLst>
                      <a:cxn ang="0">
                        <a:pos x="connsiteX0" y="connsiteY0"/>
                      </a:cxn>
                      <a:cxn ang="0">
                        <a:pos x="connsiteX1" y="connsiteY1"/>
                      </a:cxn>
                    </a:cxnLst>
                    <a:rect l="l" t="t" r="r" b="b"/>
                    <a:pathLst>
                      <a:path w="19050" h="66675">
                        <a:moveTo>
                          <a:pt x="364" y="245"/>
                        </a:moveTo>
                        <a:lnTo>
                          <a:pt x="364"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73" name="Graphic 75">
                    <a:extLst>
                      <a:ext uri="{FF2B5EF4-FFF2-40B4-BE49-F238E27FC236}">
                        <a16:creationId xmlns:a16="http://schemas.microsoft.com/office/drawing/2014/main" id="{0639942C-1A22-4BC0-97E3-1FB524BF6068}"/>
                      </a:ext>
                    </a:extLst>
                  </p:cNvPr>
                  <p:cNvGrpSpPr/>
                  <p:nvPr/>
                </p:nvGrpSpPr>
                <p:grpSpPr>
                  <a:xfrm>
                    <a:off x="10817932" y="5713899"/>
                    <a:ext cx="115276" cy="176352"/>
                    <a:chOff x="10817932" y="5713899"/>
                    <a:chExt cx="115276" cy="176352"/>
                  </a:xfrm>
                  <a:solidFill>
                    <a:srgbClr val="000000"/>
                  </a:solidFill>
                </p:grpSpPr>
                <p:sp>
                  <p:nvSpPr>
                    <p:cNvPr id="474" name="Freeform: Shape 473">
                      <a:extLst>
                        <a:ext uri="{FF2B5EF4-FFF2-40B4-BE49-F238E27FC236}">
                          <a16:creationId xmlns:a16="http://schemas.microsoft.com/office/drawing/2014/main" id="{A68C76E9-0274-46C4-9DF6-1954DA779C7A}"/>
                        </a:ext>
                      </a:extLst>
                    </p:cNvPr>
                    <p:cNvSpPr/>
                    <p:nvPr/>
                  </p:nvSpPr>
                  <p:spPr>
                    <a:xfrm rot="-5400000" flipV="1">
                      <a:off x="10835006" y="5794215"/>
                      <a:ext cx="80962" cy="111109"/>
                    </a:xfrm>
                    <a:custGeom>
                      <a:avLst/>
                      <a:gdLst>
                        <a:gd name="connsiteX0" fmla="*/ 50481 w 80962"/>
                        <a:gd name="connsiteY0" fmla="*/ 98235 h 111109"/>
                        <a:gd name="connsiteX1" fmla="*/ 12523 w 80962"/>
                        <a:gd name="connsiteY1" fmla="*/ 38918 h 111109"/>
                        <a:gd name="connsiteX2" fmla="*/ 50481 w 80962"/>
                        <a:gd name="connsiteY2" fmla="*/ 38918 h 111109"/>
                        <a:gd name="connsiteX3" fmla="*/ 46528 w 80962"/>
                        <a:gd name="connsiteY3" fmla="*/ 111332 h 111109"/>
                        <a:gd name="connsiteX4" fmla="*/ 65435 w 80962"/>
                        <a:gd name="connsiteY4" fmla="*/ 111332 h 111109"/>
                        <a:gd name="connsiteX5" fmla="*/ 65435 w 80962"/>
                        <a:gd name="connsiteY5" fmla="*/ 38918 h 111109"/>
                        <a:gd name="connsiteX6" fmla="*/ 81294 w 80962"/>
                        <a:gd name="connsiteY6" fmla="*/ 38918 h 111109"/>
                        <a:gd name="connsiteX7" fmla="*/ 81294 w 80962"/>
                        <a:gd name="connsiteY7" fmla="*/ 26417 h 111109"/>
                        <a:gd name="connsiteX8" fmla="*/ 65435 w 80962"/>
                        <a:gd name="connsiteY8" fmla="*/ 26417 h 111109"/>
                        <a:gd name="connsiteX9" fmla="*/ 65435 w 80962"/>
                        <a:gd name="connsiteY9" fmla="*/ 223 h 111109"/>
                        <a:gd name="connsiteX10" fmla="*/ 50481 w 80962"/>
                        <a:gd name="connsiteY10" fmla="*/ 223 h 111109"/>
                        <a:gd name="connsiteX11" fmla="*/ 50481 w 80962"/>
                        <a:gd name="connsiteY11" fmla="*/ 26417 h 111109"/>
                        <a:gd name="connsiteX12" fmla="*/ 331 w 80962"/>
                        <a:gd name="connsiteY12" fmla="*/ 26417 h 111109"/>
                        <a:gd name="connsiteX13" fmla="*/ 331 w 80962"/>
                        <a:gd name="connsiteY13" fmla="*/ 4091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481" y="98235"/>
                          </a:moveTo>
                          <a:lnTo>
                            <a:pt x="12523" y="38918"/>
                          </a:lnTo>
                          <a:lnTo>
                            <a:pt x="50481" y="38918"/>
                          </a:lnTo>
                          <a:close/>
                          <a:moveTo>
                            <a:pt x="46528" y="111332"/>
                          </a:moveTo>
                          <a:lnTo>
                            <a:pt x="65435" y="111332"/>
                          </a:lnTo>
                          <a:lnTo>
                            <a:pt x="65435" y="38918"/>
                          </a:lnTo>
                          <a:lnTo>
                            <a:pt x="81294" y="38918"/>
                          </a:lnTo>
                          <a:lnTo>
                            <a:pt x="81294" y="26417"/>
                          </a:lnTo>
                          <a:lnTo>
                            <a:pt x="65435" y="26417"/>
                          </a:lnTo>
                          <a:lnTo>
                            <a:pt x="65435" y="223"/>
                          </a:lnTo>
                          <a:lnTo>
                            <a:pt x="50481" y="223"/>
                          </a:lnTo>
                          <a:lnTo>
                            <a:pt x="50481" y="26417"/>
                          </a:lnTo>
                          <a:lnTo>
                            <a:pt x="331" y="26417"/>
                          </a:lnTo>
                          <a:lnTo>
                            <a:pt x="331" y="40919"/>
                          </a:lnTo>
                          <a:close/>
                        </a:path>
                      </a:pathLst>
                    </a:custGeom>
                    <a:solidFill>
                      <a:srgbClr val="000000"/>
                    </a:solidFill>
                    <a:ln w="1524" cap="flat">
                      <a:noFill/>
                      <a:prstDash val="solid"/>
                      <a:round/>
                    </a:ln>
                  </p:spPr>
                  <p:txBody>
                    <a:bodyPr rtlCol="0" anchor="ctr"/>
                    <a:lstStyle/>
                    <a:p>
                      <a:endParaRPr lang="en-US"/>
                    </a:p>
                  </p:txBody>
                </p:sp>
                <p:sp>
                  <p:nvSpPr>
                    <p:cNvPr id="475" name="Freeform: Shape 474">
                      <a:extLst>
                        <a:ext uri="{FF2B5EF4-FFF2-40B4-BE49-F238E27FC236}">
                          <a16:creationId xmlns:a16="http://schemas.microsoft.com/office/drawing/2014/main" id="{92FE1739-1214-4D78-AF07-8BC5F73B6595}"/>
                        </a:ext>
                      </a:extLst>
                    </p:cNvPr>
                    <p:cNvSpPr/>
                    <p:nvPr/>
                  </p:nvSpPr>
                  <p:spPr>
                    <a:xfrm rot="-5400000" flipV="1">
                      <a:off x="10837173" y="5694658"/>
                      <a:ext cx="76795" cy="115276"/>
                    </a:xfrm>
                    <a:custGeom>
                      <a:avLst/>
                      <a:gdLst>
                        <a:gd name="connsiteX0" fmla="*/ 38717 w 76795"/>
                        <a:gd name="connsiteY0" fmla="*/ 103588 h 115276"/>
                        <a:gd name="connsiteX1" fmla="*/ 21262 w 76795"/>
                        <a:gd name="connsiteY1" fmla="*/ 92158 h 115276"/>
                        <a:gd name="connsiteX2" fmla="*/ 15428 w 76795"/>
                        <a:gd name="connsiteY2" fmla="*/ 57820 h 115276"/>
                        <a:gd name="connsiteX3" fmla="*/ 21262 w 76795"/>
                        <a:gd name="connsiteY3" fmla="*/ 23554 h 115276"/>
                        <a:gd name="connsiteX4" fmla="*/ 38717 w 76795"/>
                        <a:gd name="connsiteY4" fmla="*/ 12124 h 115276"/>
                        <a:gd name="connsiteX5" fmla="*/ 56243 w 76795"/>
                        <a:gd name="connsiteY5" fmla="*/ 23554 h 115276"/>
                        <a:gd name="connsiteX6" fmla="*/ 62101 w 76795"/>
                        <a:gd name="connsiteY6" fmla="*/ 57820 h 115276"/>
                        <a:gd name="connsiteX7" fmla="*/ 56243 w 76795"/>
                        <a:gd name="connsiteY7" fmla="*/ 92158 h 115276"/>
                        <a:gd name="connsiteX8" fmla="*/ 38717 w 76795"/>
                        <a:gd name="connsiteY8" fmla="*/ 103588 h 115276"/>
                        <a:gd name="connsiteX9" fmla="*/ 38717 w 76795"/>
                        <a:gd name="connsiteY9" fmla="*/ 115494 h 115276"/>
                        <a:gd name="connsiteX10" fmla="*/ 67268 w 76795"/>
                        <a:gd name="connsiteY10" fmla="*/ 100707 h 115276"/>
                        <a:gd name="connsiteX11" fmla="*/ 77126 w 76795"/>
                        <a:gd name="connsiteY11" fmla="*/ 57820 h 115276"/>
                        <a:gd name="connsiteX12" fmla="*/ 67268 w 76795"/>
                        <a:gd name="connsiteY12" fmla="*/ 14982 h 115276"/>
                        <a:gd name="connsiteX13" fmla="*/ 38717 w 76795"/>
                        <a:gd name="connsiteY13" fmla="*/ 218 h 115276"/>
                        <a:gd name="connsiteX14" fmla="*/ 10189 w 76795"/>
                        <a:gd name="connsiteY14" fmla="*/ 14982 h 115276"/>
                        <a:gd name="connsiteX15" fmla="*/ 331 w 76795"/>
                        <a:gd name="connsiteY15" fmla="*/ 57820 h 115276"/>
                        <a:gd name="connsiteX16" fmla="*/ 10189 w 76795"/>
                        <a:gd name="connsiteY16" fmla="*/ 100707 h 115276"/>
                        <a:gd name="connsiteX17" fmla="*/ 38717 w 76795"/>
                        <a:gd name="connsiteY17" fmla="*/ 115494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795" h="115276">
                          <a:moveTo>
                            <a:pt x="38717" y="103588"/>
                          </a:moveTo>
                          <a:cubicBezTo>
                            <a:pt x="30986" y="103588"/>
                            <a:pt x="25168" y="99778"/>
                            <a:pt x="21262" y="92158"/>
                          </a:cubicBezTo>
                          <a:cubicBezTo>
                            <a:pt x="17373" y="84554"/>
                            <a:pt x="15428" y="73108"/>
                            <a:pt x="15428" y="57820"/>
                          </a:cubicBezTo>
                          <a:cubicBezTo>
                            <a:pt x="15428" y="42596"/>
                            <a:pt x="17373" y="31174"/>
                            <a:pt x="21262" y="23554"/>
                          </a:cubicBezTo>
                          <a:cubicBezTo>
                            <a:pt x="25168" y="15934"/>
                            <a:pt x="30986" y="12124"/>
                            <a:pt x="38717" y="12124"/>
                          </a:cubicBezTo>
                          <a:cubicBezTo>
                            <a:pt x="46511" y="12124"/>
                            <a:pt x="52354" y="15934"/>
                            <a:pt x="56243" y="23554"/>
                          </a:cubicBezTo>
                          <a:cubicBezTo>
                            <a:pt x="60148" y="31174"/>
                            <a:pt x="62101" y="42596"/>
                            <a:pt x="62101" y="57820"/>
                          </a:cubicBezTo>
                          <a:cubicBezTo>
                            <a:pt x="62101" y="73108"/>
                            <a:pt x="60148" y="84554"/>
                            <a:pt x="56243" y="92158"/>
                          </a:cubicBezTo>
                          <a:cubicBezTo>
                            <a:pt x="52354" y="99778"/>
                            <a:pt x="46511" y="103588"/>
                            <a:pt x="38717" y="103588"/>
                          </a:cubicBezTo>
                          <a:close/>
                          <a:moveTo>
                            <a:pt x="38717" y="115494"/>
                          </a:moveTo>
                          <a:cubicBezTo>
                            <a:pt x="51179" y="115494"/>
                            <a:pt x="60696" y="110565"/>
                            <a:pt x="67268" y="100707"/>
                          </a:cubicBezTo>
                          <a:cubicBezTo>
                            <a:pt x="73840" y="90864"/>
                            <a:pt x="77126" y="76569"/>
                            <a:pt x="77126" y="57820"/>
                          </a:cubicBezTo>
                          <a:cubicBezTo>
                            <a:pt x="77126" y="39120"/>
                            <a:pt x="73840" y="24840"/>
                            <a:pt x="67268" y="14982"/>
                          </a:cubicBezTo>
                          <a:cubicBezTo>
                            <a:pt x="60696" y="5139"/>
                            <a:pt x="51179" y="218"/>
                            <a:pt x="38717" y="218"/>
                          </a:cubicBezTo>
                          <a:cubicBezTo>
                            <a:pt x="26271" y="218"/>
                            <a:pt x="16762" y="5139"/>
                            <a:pt x="10189" y="14982"/>
                          </a:cubicBezTo>
                          <a:cubicBezTo>
                            <a:pt x="3617" y="24840"/>
                            <a:pt x="331" y="39120"/>
                            <a:pt x="331" y="57820"/>
                          </a:cubicBezTo>
                          <a:cubicBezTo>
                            <a:pt x="331" y="76569"/>
                            <a:pt x="3617" y="90864"/>
                            <a:pt x="10189" y="100707"/>
                          </a:cubicBezTo>
                          <a:cubicBezTo>
                            <a:pt x="16762" y="110565"/>
                            <a:pt x="26271" y="115494"/>
                            <a:pt x="38717" y="115494"/>
                          </a:cubicBezTo>
                          <a:close/>
                        </a:path>
                      </a:pathLst>
                    </a:custGeom>
                    <a:solidFill>
                      <a:srgbClr val="000000"/>
                    </a:solidFill>
                    <a:ln w="1524" cap="flat">
                      <a:noFill/>
                      <a:prstDash val="solid"/>
                      <a:round/>
                    </a:ln>
                  </p:spPr>
                  <p:txBody>
                    <a:bodyPr rtlCol="0" anchor="ctr"/>
                    <a:lstStyle/>
                    <a:p>
                      <a:endParaRPr lang="en-US"/>
                    </a:p>
                  </p:txBody>
                </p:sp>
              </p:grpSp>
            </p:grpSp>
            <p:grpSp>
              <p:nvGrpSpPr>
                <p:cNvPr id="476" name="Graphic 75">
                  <a:extLst>
                    <a:ext uri="{FF2B5EF4-FFF2-40B4-BE49-F238E27FC236}">
                      <a16:creationId xmlns:a16="http://schemas.microsoft.com/office/drawing/2014/main" id="{0639942C-1A22-4BC0-97E3-1FB524BF6068}"/>
                    </a:ext>
                  </a:extLst>
                </p:cNvPr>
                <p:cNvGrpSpPr/>
                <p:nvPr/>
              </p:nvGrpSpPr>
              <p:grpSpPr>
                <a:xfrm>
                  <a:off x="10962217" y="5570426"/>
                  <a:ext cx="111109" cy="319825"/>
                  <a:chOff x="10962217" y="5570426"/>
                  <a:chExt cx="111109" cy="319825"/>
                </a:xfrm>
                <a:solidFill>
                  <a:srgbClr val="000000"/>
                </a:solidFill>
              </p:grpSpPr>
              <p:sp>
                <p:nvSpPr>
                  <p:cNvPr id="477" name="Freeform: Shape 476">
                    <a:extLst>
                      <a:ext uri="{FF2B5EF4-FFF2-40B4-BE49-F238E27FC236}">
                        <a16:creationId xmlns:a16="http://schemas.microsoft.com/office/drawing/2014/main" id="{B61CE006-C83D-4D01-B481-10B1861EB402}"/>
                      </a:ext>
                    </a:extLst>
                  </p:cNvPr>
                  <p:cNvSpPr/>
                  <p:nvPr/>
                </p:nvSpPr>
                <p:spPr>
                  <a:xfrm>
                    <a:off x="11031283" y="5570426"/>
                    <a:ext cx="19050" cy="66675"/>
                  </a:xfrm>
                  <a:custGeom>
                    <a:avLst/>
                    <a:gdLst>
                      <a:gd name="connsiteX0" fmla="*/ 371 w 19050"/>
                      <a:gd name="connsiteY0" fmla="*/ 245 h 66675"/>
                      <a:gd name="connsiteX1" fmla="*/ 371 w 19050"/>
                      <a:gd name="connsiteY1" fmla="*/ 66920 h 66675"/>
                    </a:gdLst>
                    <a:ahLst/>
                    <a:cxnLst>
                      <a:cxn ang="0">
                        <a:pos x="connsiteX0" y="connsiteY0"/>
                      </a:cxn>
                      <a:cxn ang="0">
                        <a:pos x="connsiteX1" y="connsiteY1"/>
                      </a:cxn>
                    </a:cxnLst>
                    <a:rect l="l" t="t" r="r" b="b"/>
                    <a:pathLst>
                      <a:path w="19050" h="66675">
                        <a:moveTo>
                          <a:pt x="371" y="245"/>
                        </a:moveTo>
                        <a:lnTo>
                          <a:pt x="371"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78" name="Graphic 75">
                    <a:extLst>
                      <a:ext uri="{FF2B5EF4-FFF2-40B4-BE49-F238E27FC236}">
                        <a16:creationId xmlns:a16="http://schemas.microsoft.com/office/drawing/2014/main" id="{0639942C-1A22-4BC0-97E3-1FB524BF6068}"/>
                      </a:ext>
                    </a:extLst>
                  </p:cNvPr>
                  <p:cNvGrpSpPr/>
                  <p:nvPr/>
                </p:nvGrpSpPr>
                <p:grpSpPr>
                  <a:xfrm>
                    <a:off x="10962217" y="5717852"/>
                    <a:ext cx="111109" cy="172399"/>
                    <a:chOff x="10962217" y="5717852"/>
                    <a:chExt cx="111109" cy="172399"/>
                  </a:xfrm>
                  <a:solidFill>
                    <a:srgbClr val="000000"/>
                  </a:solidFill>
                </p:grpSpPr>
                <p:sp>
                  <p:nvSpPr>
                    <p:cNvPr id="479" name="Freeform: Shape 478">
                      <a:extLst>
                        <a:ext uri="{FF2B5EF4-FFF2-40B4-BE49-F238E27FC236}">
                          <a16:creationId xmlns:a16="http://schemas.microsoft.com/office/drawing/2014/main" id="{684E2A34-0AF3-4F87-88E5-146AE87E6AF4}"/>
                        </a:ext>
                      </a:extLst>
                    </p:cNvPr>
                    <p:cNvSpPr/>
                    <p:nvPr/>
                  </p:nvSpPr>
                  <p:spPr>
                    <a:xfrm rot="-5400000" flipV="1">
                      <a:off x="10977291" y="5794215"/>
                      <a:ext cx="80962" cy="111109"/>
                    </a:xfrm>
                    <a:custGeom>
                      <a:avLst/>
                      <a:gdLst>
                        <a:gd name="connsiteX0" fmla="*/ 50488 w 80962"/>
                        <a:gd name="connsiteY0" fmla="*/ 98235 h 111109"/>
                        <a:gd name="connsiteX1" fmla="*/ 12531 w 80962"/>
                        <a:gd name="connsiteY1" fmla="*/ 38918 h 111109"/>
                        <a:gd name="connsiteX2" fmla="*/ 50488 w 80962"/>
                        <a:gd name="connsiteY2" fmla="*/ 38918 h 111109"/>
                        <a:gd name="connsiteX3" fmla="*/ 46535 w 80962"/>
                        <a:gd name="connsiteY3" fmla="*/ 111332 h 111109"/>
                        <a:gd name="connsiteX4" fmla="*/ 65442 w 80962"/>
                        <a:gd name="connsiteY4" fmla="*/ 111332 h 111109"/>
                        <a:gd name="connsiteX5" fmla="*/ 65442 w 80962"/>
                        <a:gd name="connsiteY5" fmla="*/ 38918 h 111109"/>
                        <a:gd name="connsiteX6" fmla="*/ 81301 w 80962"/>
                        <a:gd name="connsiteY6" fmla="*/ 38918 h 111109"/>
                        <a:gd name="connsiteX7" fmla="*/ 81301 w 80962"/>
                        <a:gd name="connsiteY7" fmla="*/ 26417 h 111109"/>
                        <a:gd name="connsiteX8" fmla="*/ 65442 w 80962"/>
                        <a:gd name="connsiteY8" fmla="*/ 26417 h 111109"/>
                        <a:gd name="connsiteX9" fmla="*/ 65442 w 80962"/>
                        <a:gd name="connsiteY9" fmla="*/ 223 h 111109"/>
                        <a:gd name="connsiteX10" fmla="*/ 50488 w 80962"/>
                        <a:gd name="connsiteY10" fmla="*/ 223 h 111109"/>
                        <a:gd name="connsiteX11" fmla="*/ 50488 w 80962"/>
                        <a:gd name="connsiteY11" fmla="*/ 26417 h 111109"/>
                        <a:gd name="connsiteX12" fmla="*/ 339 w 80962"/>
                        <a:gd name="connsiteY12" fmla="*/ 26417 h 111109"/>
                        <a:gd name="connsiteX13" fmla="*/ 339 w 80962"/>
                        <a:gd name="connsiteY13" fmla="*/ 4091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488" y="98235"/>
                          </a:moveTo>
                          <a:lnTo>
                            <a:pt x="12531" y="38918"/>
                          </a:lnTo>
                          <a:lnTo>
                            <a:pt x="50488" y="38918"/>
                          </a:lnTo>
                          <a:close/>
                          <a:moveTo>
                            <a:pt x="46535" y="111332"/>
                          </a:moveTo>
                          <a:lnTo>
                            <a:pt x="65442" y="111332"/>
                          </a:lnTo>
                          <a:lnTo>
                            <a:pt x="65442" y="38918"/>
                          </a:lnTo>
                          <a:lnTo>
                            <a:pt x="81301" y="38918"/>
                          </a:lnTo>
                          <a:lnTo>
                            <a:pt x="81301" y="26417"/>
                          </a:lnTo>
                          <a:lnTo>
                            <a:pt x="65442" y="26417"/>
                          </a:lnTo>
                          <a:lnTo>
                            <a:pt x="65442" y="223"/>
                          </a:lnTo>
                          <a:lnTo>
                            <a:pt x="50488" y="223"/>
                          </a:lnTo>
                          <a:lnTo>
                            <a:pt x="50488" y="26417"/>
                          </a:lnTo>
                          <a:lnTo>
                            <a:pt x="339" y="26417"/>
                          </a:lnTo>
                          <a:lnTo>
                            <a:pt x="339" y="40919"/>
                          </a:lnTo>
                          <a:close/>
                        </a:path>
                      </a:pathLst>
                    </a:custGeom>
                    <a:solidFill>
                      <a:srgbClr val="000000"/>
                    </a:solidFill>
                    <a:ln w="1524" cap="flat">
                      <a:noFill/>
                      <a:prstDash val="solid"/>
                      <a:round/>
                    </a:ln>
                  </p:spPr>
                  <p:txBody>
                    <a:bodyPr rtlCol="0" anchor="ctr"/>
                    <a:lstStyle/>
                    <a:p>
                      <a:endParaRPr lang="en-US"/>
                    </a:p>
                  </p:txBody>
                </p:sp>
                <p:sp>
                  <p:nvSpPr>
                    <p:cNvPr id="480" name="Freeform: Shape 479">
                      <a:extLst>
                        <a:ext uri="{FF2B5EF4-FFF2-40B4-BE49-F238E27FC236}">
                          <a16:creationId xmlns:a16="http://schemas.microsoft.com/office/drawing/2014/main" id="{7D472CF4-6FF8-4F35-B3EB-57EC36C440FF}"/>
                        </a:ext>
                      </a:extLst>
                    </p:cNvPr>
                    <p:cNvSpPr/>
                    <p:nvPr/>
                  </p:nvSpPr>
                  <p:spPr>
                    <a:xfrm rot="-5400000" flipV="1">
                      <a:off x="10984696" y="5695373"/>
                      <a:ext cx="66151" cy="111109"/>
                    </a:xfrm>
                    <a:custGeom>
                      <a:avLst/>
                      <a:gdLst>
                        <a:gd name="connsiteX0" fmla="*/ 2504 w 66151"/>
                        <a:gd name="connsiteY0" fmla="*/ 12862 h 111109"/>
                        <a:gd name="connsiteX1" fmla="*/ 27055 w 66151"/>
                        <a:gd name="connsiteY1" fmla="*/ 12862 h 111109"/>
                        <a:gd name="connsiteX2" fmla="*/ 27055 w 66151"/>
                        <a:gd name="connsiteY2" fmla="*/ 97635 h 111109"/>
                        <a:gd name="connsiteX3" fmla="*/ 338 w 66151"/>
                        <a:gd name="connsiteY3" fmla="*/ 92277 h 111109"/>
                        <a:gd name="connsiteX4" fmla="*/ 338 w 66151"/>
                        <a:gd name="connsiteY4" fmla="*/ 105969 h 111109"/>
                        <a:gd name="connsiteX5" fmla="*/ 26912 w 66151"/>
                        <a:gd name="connsiteY5" fmla="*/ 111327 h 111109"/>
                        <a:gd name="connsiteX6" fmla="*/ 41938 w 66151"/>
                        <a:gd name="connsiteY6" fmla="*/ 111327 h 111109"/>
                        <a:gd name="connsiteX7" fmla="*/ 41938 w 66151"/>
                        <a:gd name="connsiteY7" fmla="*/ 12862 h 111109"/>
                        <a:gd name="connsiteX8" fmla="*/ 66489 w 66151"/>
                        <a:gd name="connsiteY8" fmla="*/ 12862 h 111109"/>
                        <a:gd name="connsiteX9" fmla="*/ 66489 w 66151"/>
                        <a:gd name="connsiteY9" fmla="*/ 218 h 111109"/>
                        <a:gd name="connsiteX10" fmla="*/ 2504 w 66151"/>
                        <a:gd name="connsiteY10" fmla="*/ 218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151" h="111109">
                          <a:moveTo>
                            <a:pt x="2504" y="12862"/>
                          </a:moveTo>
                          <a:lnTo>
                            <a:pt x="27055" y="12862"/>
                          </a:lnTo>
                          <a:lnTo>
                            <a:pt x="27055" y="97635"/>
                          </a:lnTo>
                          <a:lnTo>
                            <a:pt x="338" y="92277"/>
                          </a:lnTo>
                          <a:lnTo>
                            <a:pt x="338" y="105969"/>
                          </a:lnTo>
                          <a:lnTo>
                            <a:pt x="26912" y="111327"/>
                          </a:lnTo>
                          <a:lnTo>
                            <a:pt x="41938" y="111327"/>
                          </a:lnTo>
                          <a:lnTo>
                            <a:pt x="41938" y="12862"/>
                          </a:lnTo>
                          <a:lnTo>
                            <a:pt x="66489" y="12862"/>
                          </a:lnTo>
                          <a:lnTo>
                            <a:pt x="66489" y="218"/>
                          </a:lnTo>
                          <a:lnTo>
                            <a:pt x="2504" y="218"/>
                          </a:lnTo>
                          <a:close/>
                        </a:path>
                      </a:pathLst>
                    </a:custGeom>
                    <a:solidFill>
                      <a:srgbClr val="000000"/>
                    </a:solidFill>
                    <a:ln w="1524" cap="flat">
                      <a:noFill/>
                      <a:prstDash val="solid"/>
                      <a:round/>
                    </a:ln>
                  </p:spPr>
                  <p:txBody>
                    <a:bodyPr rtlCol="0" anchor="ctr"/>
                    <a:lstStyle/>
                    <a:p>
                      <a:endParaRPr lang="en-US"/>
                    </a:p>
                  </p:txBody>
                </p:sp>
              </p:grpSp>
            </p:grpSp>
            <p:grpSp>
              <p:nvGrpSpPr>
                <p:cNvPr id="481" name="Graphic 75">
                  <a:extLst>
                    <a:ext uri="{FF2B5EF4-FFF2-40B4-BE49-F238E27FC236}">
                      <a16:creationId xmlns:a16="http://schemas.microsoft.com/office/drawing/2014/main" id="{0639942C-1A22-4BC0-97E3-1FB524BF6068}"/>
                    </a:ext>
                  </a:extLst>
                </p:cNvPr>
                <p:cNvGrpSpPr/>
                <p:nvPr/>
              </p:nvGrpSpPr>
              <p:grpSpPr>
                <a:xfrm>
                  <a:off x="11102539" y="5570426"/>
                  <a:ext cx="113109" cy="319825"/>
                  <a:chOff x="11102539" y="5570426"/>
                  <a:chExt cx="113109" cy="319825"/>
                </a:xfrm>
                <a:solidFill>
                  <a:srgbClr val="000000"/>
                </a:solidFill>
              </p:grpSpPr>
              <p:sp>
                <p:nvSpPr>
                  <p:cNvPr id="482" name="Freeform: Shape 481">
                    <a:extLst>
                      <a:ext uri="{FF2B5EF4-FFF2-40B4-BE49-F238E27FC236}">
                        <a16:creationId xmlns:a16="http://schemas.microsoft.com/office/drawing/2014/main" id="{8ACE313A-F6CF-43FF-AC4B-566FCE61C77D}"/>
                      </a:ext>
                    </a:extLst>
                  </p:cNvPr>
                  <p:cNvSpPr/>
                  <p:nvPr/>
                </p:nvSpPr>
                <p:spPr>
                  <a:xfrm>
                    <a:off x="11173587" y="5570426"/>
                    <a:ext cx="19050" cy="66675"/>
                  </a:xfrm>
                  <a:custGeom>
                    <a:avLst/>
                    <a:gdLst>
                      <a:gd name="connsiteX0" fmla="*/ 379 w 19050"/>
                      <a:gd name="connsiteY0" fmla="*/ 245 h 66675"/>
                      <a:gd name="connsiteX1" fmla="*/ 379 w 19050"/>
                      <a:gd name="connsiteY1" fmla="*/ 66920 h 66675"/>
                    </a:gdLst>
                    <a:ahLst/>
                    <a:cxnLst>
                      <a:cxn ang="0">
                        <a:pos x="connsiteX0" y="connsiteY0"/>
                      </a:cxn>
                      <a:cxn ang="0">
                        <a:pos x="connsiteX1" y="connsiteY1"/>
                      </a:cxn>
                    </a:cxnLst>
                    <a:rect l="l" t="t" r="r" b="b"/>
                    <a:pathLst>
                      <a:path w="19050" h="66675">
                        <a:moveTo>
                          <a:pt x="379" y="245"/>
                        </a:moveTo>
                        <a:lnTo>
                          <a:pt x="379"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83" name="Graphic 75">
                    <a:extLst>
                      <a:ext uri="{FF2B5EF4-FFF2-40B4-BE49-F238E27FC236}">
                        <a16:creationId xmlns:a16="http://schemas.microsoft.com/office/drawing/2014/main" id="{0639942C-1A22-4BC0-97E3-1FB524BF6068}"/>
                      </a:ext>
                    </a:extLst>
                  </p:cNvPr>
                  <p:cNvGrpSpPr/>
                  <p:nvPr/>
                </p:nvGrpSpPr>
                <p:grpSpPr>
                  <a:xfrm>
                    <a:off x="11102539" y="5719042"/>
                    <a:ext cx="113109" cy="171208"/>
                    <a:chOff x="11102539" y="5719042"/>
                    <a:chExt cx="113109" cy="171208"/>
                  </a:xfrm>
                  <a:solidFill>
                    <a:srgbClr val="000000"/>
                  </a:solidFill>
                </p:grpSpPr>
                <p:sp>
                  <p:nvSpPr>
                    <p:cNvPr id="484" name="Freeform: Shape 483">
                      <a:extLst>
                        <a:ext uri="{FF2B5EF4-FFF2-40B4-BE49-F238E27FC236}">
                          <a16:creationId xmlns:a16="http://schemas.microsoft.com/office/drawing/2014/main" id="{EA832D4D-A6B6-4850-AB7A-8DB2DA12C23B}"/>
                        </a:ext>
                      </a:extLst>
                    </p:cNvPr>
                    <p:cNvSpPr/>
                    <p:nvPr/>
                  </p:nvSpPr>
                  <p:spPr>
                    <a:xfrm rot="-5400000" flipV="1">
                      <a:off x="11119613" y="5794215"/>
                      <a:ext cx="80962" cy="111109"/>
                    </a:xfrm>
                    <a:custGeom>
                      <a:avLst/>
                      <a:gdLst>
                        <a:gd name="connsiteX0" fmla="*/ 50496 w 80962"/>
                        <a:gd name="connsiteY0" fmla="*/ 98235 h 111109"/>
                        <a:gd name="connsiteX1" fmla="*/ 12538 w 80962"/>
                        <a:gd name="connsiteY1" fmla="*/ 38918 h 111109"/>
                        <a:gd name="connsiteX2" fmla="*/ 50496 w 80962"/>
                        <a:gd name="connsiteY2" fmla="*/ 38918 h 111109"/>
                        <a:gd name="connsiteX3" fmla="*/ 46543 w 80962"/>
                        <a:gd name="connsiteY3" fmla="*/ 111332 h 111109"/>
                        <a:gd name="connsiteX4" fmla="*/ 65450 w 80962"/>
                        <a:gd name="connsiteY4" fmla="*/ 111332 h 111109"/>
                        <a:gd name="connsiteX5" fmla="*/ 65450 w 80962"/>
                        <a:gd name="connsiteY5" fmla="*/ 38918 h 111109"/>
                        <a:gd name="connsiteX6" fmla="*/ 81309 w 80962"/>
                        <a:gd name="connsiteY6" fmla="*/ 38918 h 111109"/>
                        <a:gd name="connsiteX7" fmla="*/ 81309 w 80962"/>
                        <a:gd name="connsiteY7" fmla="*/ 26417 h 111109"/>
                        <a:gd name="connsiteX8" fmla="*/ 65450 w 80962"/>
                        <a:gd name="connsiteY8" fmla="*/ 26417 h 111109"/>
                        <a:gd name="connsiteX9" fmla="*/ 65450 w 80962"/>
                        <a:gd name="connsiteY9" fmla="*/ 223 h 111109"/>
                        <a:gd name="connsiteX10" fmla="*/ 50496 w 80962"/>
                        <a:gd name="connsiteY10" fmla="*/ 223 h 111109"/>
                        <a:gd name="connsiteX11" fmla="*/ 50496 w 80962"/>
                        <a:gd name="connsiteY11" fmla="*/ 26417 h 111109"/>
                        <a:gd name="connsiteX12" fmla="*/ 346 w 80962"/>
                        <a:gd name="connsiteY12" fmla="*/ 26417 h 111109"/>
                        <a:gd name="connsiteX13" fmla="*/ 346 w 80962"/>
                        <a:gd name="connsiteY13" fmla="*/ 4091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496" y="98235"/>
                          </a:moveTo>
                          <a:lnTo>
                            <a:pt x="12538" y="38918"/>
                          </a:lnTo>
                          <a:lnTo>
                            <a:pt x="50496" y="38918"/>
                          </a:lnTo>
                          <a:close/>
                          <a:moveTo>
                            <a:pt x="46543" y="111332"/>
                          </a:moveTo>
                          <a:lnTo>
                            <a:pt x="65450" y="111332"/>
                          </a:lnTo>
                          <a:lnTo>
                            <a:pt x="65450" y="38918"/>
                          </a:lnTo>
                          <a:lnTo>
                            <a:pt x="81309" y="38918"/>
                          </a:lnTo>
                          <a:lnTo>
                            <a:pt x="81309" y="26417"/>
                          </a:lnTo>
                          <a:lnTo>
                            <a:pt x="65450" y="26417"/>
                          </a:lnTo>
                          <a:lnTo>
                            <a:pt x="65450" y="223"/>
                          </a:lnTo>
                          <a:lnTo>
                            <a:pt x="50496" y="223"/>
                          </a:lnTo>
                          <a:lnTo>
                            <a:pt x="50496" y="26417"/>
                          </a:lnTo>
                          <a:lnTo>
                            <a:pt x="346" y="26417"/>
                          </a:lnTo>
                          <a:lnTo>
                            <a:pt x="346" y="40919"/>
                          </a:lnTo>
                          <a:close/>
                        </a:path>
                      </a:pathLst>
                    </a:custGeom>
                    <a:solidFill>
                      <a:srgbClr val="000000"/>
                    </a:solidFill>
                    <a:ln w="1524" cap="flat">
                      <a:noFill/>
                      <a:prstDash val="solid"/>
                      <a:round/>
                    </a:ln>
                  </p:spPr>
                  <p:txBody>
                    <a:bodyPr rtlCol="0" anchor="ctr"/>
                    <a:lstStyle/>
                    <a:p>
                      <a:endParaRPr lang="en-US"/>
                    </a:p>
                  </p:txBody>
                </p:sp>
                <p:sp>
                  <p:nvSpPr>
                    <p:cNvPr id="485" name="Freeform: Shape 484">
                      <a:extLst>
                        <a:ext uri="{FF2B5EF4-FFF2-40B4-BE49-F238E27FC236}">
                          <a16:creationId xmlns:a16="http://schemas.microsoft.com/office/drawing/2014/main" id="{EBE49381-8413-4AD2-AB14-091A3D1E24E8}"/>
                        </a:ext>
                      </a:extLst>
                    </p:cNvPr>
                    <p:cNvSpPr/>
                    <p:nvPr/>
                  </p:nvSpPr>
                  <p:spPr>
                    <a:xfrm rot="-5400000" flipV="1">
                      <a:off x="11123828" y="5697754"/>
                      <a:ext cx="70532" cy="113109"/>
                    </a:xfrm>
                    <a:custGeom>
                      <a:avLst/>
                      <a:gdLst>
                        <a:gd name="connsiteX0" fmla="*/ 18421 w 70532"/>
                        <a:gd name="connsiteY0" fmla="*/ 12862 h 113109"/>
                        <a:gd name="connsiteX1" fmla="*/ 70880 w 70532"/>
                        <a:gd name="connsiteY1" fmla="*/ 12862 h 113109"/>
                        <a:gd name="connsiteX2" fmla="*/ 70880 w 70532"/>
                        <a:gd name="connsiteY2" fmla="*/ 217 h 113109"/>
                        <a:gd name="connsiteX3" fmla="*/ 347 w 70532"/>
                        <a:gd name="connsiteY3" fmla="*/ 217 h 113109"/>
                        <a:gd name="connsiteX4" fmla="*/ 347 w 70532"/>
                        <a:gd name="connsiteY4" fmla="*/ 12862 h 113109"/>
                        <a:gd name="connsiteX5" fmla="*/ 23660 w 70532"/>
                        <a:gd name="connsiteY5" fmla="*/ 36627 h 113109"/>
                        <a:gd name="connsiteX6" fmla="*/ 42234 w 70532"/>
                        <a:gd name="connsiteY6" fmla="*/ 55891 h 113109"/>
                        <a:gd name="connsiteX7" fmla="*/ 52306 w 70532"/>
                        <a:gd name="connsiteY7" fmla="*/ 69607 h 113109"/>
                        <a:gd name="connsiteX8" fmla="*/ 55188 w 70532"/>
                        <a:gd name="connsiteY8" fmla="*/ 80656 h 113109"/>
                        <a:gd name="connsiteX9" fmla="*/ 48972 w 70532"/>
                        <a:gd name="connsiteY9" fmla="*/ 95086 h 113109"/>
                        <a:gd name="connsiteX10" fmla="*/ 32780 w 70532"/>
                        <a:gd name="connsiteY10" fmla="*/ 100682 h 113109"/>
                        <a:gd name="connsiteX11" fmla="*/ 17850 w 70532"/>
                        <a:gd name="connsiteY11" fmla="*/ 98230 h 113109"/>
                        <a:gd name="connsiteX12" fmla="*/ 1086 w 70532"/>
                        <a:gd name="connsiteY12" fmla="*/ 90776 h 113109"/>
                        <a:gd name="connsiteX13" fmla="*/ 1086 w 70532"/>
                        <a:gd name="connsiteY13" fmla="*/ 105969 h 113109"/>
                        <a:gd name="connsiteX14" fmla="*/ 18040 w 70532"/>
                        <a:gd name="connsiteY14" fmla="*/ 111469 h 113109"/>
                        <a:gd name="connsiteX15" fmla="*/ 32494 w 70532"/>
                        <a:gd name="connsiteY15" fmla="*/ 113327 h 113109"/>
                        <a:gd name="connsiteX16" fmla="*/ 60021 w 70532"/>
                        <a:gd name="connsiteY16" fmla="*/ 104683 h 113109"/>
                        <a:gd name="connsiteX17" fmla="*/ 70285 w 70532"/>
                        <a:gd name="connsiteY17" fmla="*/ 81632 h 113109"/>
                        <a:gd name="connsiteX18" fmla="*/ 67713 w 70532"/>
                        <a:gd name="connsiteY18" fmla="*/ 68631 h 113109"/>
                        <a:gd name="connsiteX19" fmla="*/ 58378 w 70532"/>
                        <a:gd name="connsiteY19" fmla="*/ 54176 h 113109"/>
                        <a:gd name="connsiteX20" fmla="*/ 46544 w 70532"/>
                        <a:gd name="connsiteY20" fmla="*/ 41699 h 113109"/>
                        <a:gd name="connsiteX21" fmla="*/ 18421 w 70532"/>
                        <a:gd name="connsiteY21" fmla="*/ 12862 h 113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532" h="113109">
                          <a:moveTo>
                            <a:pt x="18421" y="12862"/>
                          </a:moveTo>
                          <a:lnTo>
                            <a:pt x="70880" y="12862"/>
                          </a:lnTo>
                          <a:lnTo>
                            <a:pt x="70880" y="217"/>
                          </a:lnTo>
                          <a:lnTo>
                            <a:pt x="347" y="217"/>
                          </a:lnTo>
                          <a:lnTo>
                            <a:pt x="347" y="12862"/>
                          </a:lnTo>
                          <a:cubicBezTo>
                            <a:pt x="6046" y="18767"/>
                            <a:pt x="13817" y="26689"/>
                            <a:pt x="23660" y="36627"/>
                          </a:cubicBezTo>
                          <a:cubicBezTo>
                            <a:pt x="33518" y="46580"/>
                            <a:pt x="39709" y="53002"/>
                            <a:pt x="42234" y="55891"/>
                          </a:cubicBezTo>
                          <a:cubicBezTo>
                            <a:pt x="47044" y="61288"/>
                            <a:pt x="50401" y="65860"/>
                            <a:pt x="52306" y="69607"/>
                          </a:cubicBezTo>
                          <a:cubicBezTo>
                            <a:pt x="54227" y="73353"/>
                            <a:pt x="55188" y="77036"/>
                            <a:pt x="55188" y="80656"/>
                          </a:cubicBezTo>
                          <a:cubicBezTo>
                            <a:pt x="55188" y="86561"/>
                            <a:pt x="53116" y="91372"/>
                            <a:pt x="48972" y="95086"/>
                          </a:cubicBezTo>
                          <a:cubicBezTo>
                            <a:pt x="44829" y="98817"/>
                            <a:pt x="39432" y="100682"/>
                            <a:pt x="32780" y="100682"/>
                          </a:cubicBezTo>
                          <a:cubicBezTo>
                            <a:pt x="28065" y="100682"/>
                            <a:pt x="23088" y="99865"/>
                            <a:pt x="17850" y="98230"/>
                          </a:cubicBezTo>
                          <a:cubicBezTo>
                            <a:pt x="12627" y="96594"/>
                            <a:pt x="7039" y="94110"/>
                            <a:pt x="1086" y="90776"/>
                          </a:cubicBezTo>
                          <a:lnTo>
                            <a:pt x="1086" y="105969"/>
                          </a:lnTo>
                          <a:cubicBezTo>
                            <a:pt x="7134" y="108398"/>
                            <a:pt x="12785" y="110231"/>
                            <a:pt x="18040" y="111469"/>
                          </a:cubicBezTo>
                          <a:cubicBezTo>
                            <a:pt x="23310" y="112708"/>
                            <a:pt x="28129" y="113327"/>
                            <a:pt x="32494" y="113327"/>
                          </a:cubicBezTo>
                          <a:cubicBezTo>
                            <a:pt x="44004" y="113327"/>
                            <a:pt x="53179" y="110445"/>
                            <a:pt x="60021" y="104683"/>
                          </a:cubicBezTo>
                          <a:cubicBezTo>
                            <a:pt x="66864" y="98936"/>
                            <a:pt x="70285" y="91253"/>
                            <a:pt x="70285" y="81632"/>
                          </a:cubicBezTo>
                          <a:cubicBezTo>
                            <a:pt x="70285" y="77060"/>
                            <a:pt x="69427" y="72726"/>
                            <a:pt x="67713" y="68631"/>
                          </a:cubicBezTo>
                          <a:cubicBezTo>
                            <a:pt x="66014" y="64551"/>
                            <a:pt x="62903" y="59733"/>
                            <a:pt x="58378" y="54176"/>
                          </a:cubicBezTo>
                          <a:cubicBezTo>
                            <a:pt x="57140" y="52732"/>
                            <a:pt x="53195" y="48573"/>
                            <a:pt x="46544" y="41699"/>
                          </a:cubicBezTo>
                          <a:cubicBezTo>
                            <a:pt x="39908" y="34825"/>
                            <a:pt x="30534" y="25212"/>
                            <a:pt x="18421" y="12862"/>
                          </a:cubicBezTo>
                          <a:close/>
                        </a:path>
                      </a:pathLst>
                    </a:custGeom>
                    <a:solidFill>
                      <a:srgbClr val="000000"/>
                    </a:solidFill>
                    <a:ln w="1524" cap="flat">
                      <a:noFill/>
                      <a:prstDash val="solid"/>
                      <a:round/>
                    </a:ln>
                  </p:spPr>
                  <p:txBody>
                    <a:bodyPr rtlCol="0" anchor="ctr"/>
                    <a:lstStyle/>
                    <a:p>
                      <a:endParaRPr lang="en-US"/>
                    </a:p>
                  </p:txBody>
                </p:sp>
              </p:grpSp>
            </p:grpSp>
            <p:grpSp>
              <p:nvGrpSpPr>
                <p:cNvPr id="486" name="Graphic 75">
                  <a:extLst>
                    <a:ext uri="{FF2B5EF4-FFF2-40B4-BE49-F238E27FC236}">
                      <a16:creationId xmlns:a16="http://schemas.microsoft.com/office/drawing/2014/main" id="{0639942C-1A22-4BC0-97E3-1FB524BF6068}"/>
                    </a:ext>
                  </a:extLst>
                </p:cNvPr>
                <p:cNvGrpSpPr/>
                <p:nvPr/>
              </p:nvGrpSpPr>
              <p:grpSpPr>
                <a:xfrm>
                  <a:off x="11244824" y="5570426"/>
                  <a:ext cx="115276" cy="319825"/>
                  <a:chOff x="11244824" y="5570426"/>
                  <a:chExt cx="115276" cy="319825"/>
                </a:xfrm>
                <a:solidFill>
                  <a:srgbClr val="000000"/>
                </a:solidFill>
              </p:grpSpPr>
              <p:sp>
                <p:nvSpPr>
                  <p:cNvPr id="487" name="Freeform: Shape 486">
                    <a:extLst>
                      <a:ext uri="{FF2B5EF4-FFF2-40B4-BE49-F238E27FC236}">
                        <a16:creationId xmlns:a16="http://schemas.microsoft.com/office/drawing/2014/main" id="{3D6B6D27-D15E-401C-B0AE-C7B72C400249}"/>
                      </a:ext>
                    </a:extLst>
                  </p:cNvPr>
                  <p:cNvSpPr/>
                  <p:nvPr/>
                </p:nvSpPr>
                <p:spPr>
                  <a:xfrm>
                    <a:off x="11315890" y="5570426"/>
                    <a:ext cx="19050" cy="66675"/>
                  </a:xfrm>
                  <a:custGeom>
                    <a:avLst/>
                    <a:gdLst>
                      <a:gd name="connsiteX0" fmla="*/ 386 w 19050"/>
                      <a:gd name="connsiteY0" fmla="*/ 245 h 66675"/>
                      <a:gd name="connsiteX1" fmla="*/ 386 w 19050"/>
                      <a:gd name="connsiteY1" fmla="*/ 66920 h 66675"/>
                    </a:gdLst>
                    <a:ahLst/>
                    <a:cxnLst>
                      <a:cxn ang="0">
                        <a:pos x="connsiteX0" y="connsiteY0"/>
                      </a:cxn>
                      <a:cxn ang="0">
                        <a:pos x="connsiteX1" y="connsiteY1"/>
                      </a:cxn>
                    </a:cxnLst>
                    <a:rect l="l" t="t" r="r" b="b"/>
                    <a:pathLst>
                      <a:path w="19050" h="66675">
                        <a:moveTo>
                          <a:pt x="386" y="245"/>
                        </a:moveTo>
                        <a:lnTo>
                          <a:pt x="386"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88" name="Graphic 75">
                    <a:extLst>
                      <a:ext uri="{FF2B5EF4-FFF2-40B4-BE49-F238E27FC236}">
                        <a16:creationId xmlns:a16="http://schemas.microsoft.com/office/drawing/2014/main" id="{0639942C-1A22-4BC0-97E3-1FB524BF6068}"/>
                      </a:ext>
                    </a:extLst>
                  </p:cNvPr>
                  <p:cNvGrpSpPr/>
                  <p:nvPr/>
                </p:nvGrpSpPr>
                <p:grpSpPr>
                  <a:xfrm>
                    <a:off x="11244824" y="5715994"/>
                    <a:ext cx="115276" cy="174256"/>
                    <a:chOff x="11244824" y="5715994"/>
                    <a:chExt cx="115276" cy="174256"/>
                  </a:xfrm>
                  <a:solidFill>
                    <a:srgbClr val="000000"/>
                  </a:solidFill>
                </p:grpSpPr>
                <p:sp>
                  <p:nvSpPr>
                    <p:cNvPr id="489" name="Freeform: Shape 488">
                      <a:extLst>
                        <a:ext uri="{FF2B5EF4-FFF2-40B4-BE49-F238E27FC236}">
                          <a16:creationId xmlns:a16="http://schemas.microsoft.com/office/drawing/2014/main" id="{3D80D98C-080B-4839-8CBE-1E61B363B9F3}"/>
                        </a:ext>
                      </a:extLst>
                    </p:cNvPr>
                    <p:cNvSpPr/>
                    <p:nvPr/>
                  </p:nvSpPr>
                  <p:spPr>
                    <a:xfrm rot="-5400000" flipV="1">
                      <a:off x="11261898" y="5794215"/>
                      <a:ext cx="80962" cy="111109"/>
                    </a:xfrm>
                    <a:custGeom>
                      <a:avLst/>
                      <a:gdLst>
                        <a:gd name="connsiteX0" fmla="*/ 50503 w 80962"/>
                        <a:gd name="connsiteY0" fmla="*/ 98235 h 111109"/>
                        <a:gd name="connsiteX1" fmla="*/ 12546 w 80962"/>
                        <a:gd name="connsiteY1" fmla="*/ 38918 h 111109"/>
                        <a:gd name="connsiteX2" fmla="*/ 50503 w 80962"/>
                        <a:gd name="connsiteY2" fmla="*/ 38918 h 111109"/>
                        <a:gd name="connsiteX3" fmla="*/ 46550 w 80962"/>
                        <a:gd name="connsiteY3" fmla="*/ 111332 h 111109"/>
                        <a:gd name="connsiteX4" fmla="*/ 65457 w 80962"/>
                        <a:gd name="connsiteY4" fmla="*/ 111332 h 111109"/>
                        <a:gd name="connsiteX5" fmla="*/ 65457 w 80962"/>
                        <a:gd name="connsiteY5" fmla="*/ 38918 h 111109"/>
                        <a:gd name="connsiteX6" fmla="*/ 81316 w 80962"/>
                        <a:gd name="connsiteY6" fmla="*/ 38918 h 111109"/>
                        <a:gd name="connsiteX7" fmla="*/ 81316 w 80962"/>
                        <a:gd name="connsiteY7" fmla="*/ 26417 h 111109"/>
                        <a:gd name="connsiteX8" fmla="*/ 65457 w 80962"/>
                        <a:gd name="connsiteY8" fmla="*/ 26417 h 111109"/>
                        <a:gd name="connsiteX9" fmla="*/ 65457 w 80962"/>
                        <a:gd name="connsiteY9" fmla="*/ 223 h 111109"/>
                        <a:gd name="connsiteX10" fmla="*/ 50503 w 80962"/>
                        <a:gd name="connsiteY10" fmla="*/ 223 h 111109"/>
                        <a:gd name="connsiteX11" fmla="*/ 50503 w 80962"/>
                        <a:gd name="connsiteY11" fmla="*/ 26417 h 111109"/>
                        <a:gd name="connsiteX12" fmla="*/ 354 w 80962"/>
                        <a:gd name="connsiteY12" fmla="*/ 26417 h 111109"/>
                        <a:gd name="connsiteX13" fmla="*/ 354 w 80962"/>
                        <a:gd name="connsiteY13" fmla="*/ 4091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503" y="98235"/>
                          </a:moveTo>
                          <a:lnTo>
                            <a:pt x="12546" y="38918"/>
                          </a:lnTo>
                          <a:lnTo>
                            <a:pt x="50503" y="38918"/>
                          </a:lnTo>
                          <a:close/>
                          <a:moveTo>
                            <a:pt x="46550" y="111332"/>
                          </a:moveTo>
                          <a:lnTo>
                            <a:pt x="65457" y="111332"/>
                          </a:lnTo>
                          <a:lnTo>
                            <a:pt x="65457" y="38918"/>
                          </a:lnTo>
                          <a:lnTo>
                            <a:pt x="81316" y="38918"/>
                          </a:lnTo>
                          <a:lnTo>
                            <a:pt x="81316" y="26417"/>
                          </a:lnTo>
                          <a:lnTo>
                            <a:pt x="65457" y="26417"/>
                          </a:lnTo>
                          <a:lnTo>
                            <a:pt x="65457" y="223"/>
                          </a:lnTo>
                          <a:lnTo>
                            <a:pt x="50503" y="223"/>
                          </a:lnTo>
                          <a:lnTo>
                            <a:pt x="50503" y="26417"/>
                          </a:lnTo>
                          <a:lnTo>
                            <a:pt x="354" y="26417"/>
                          </a:lnTo>
                          <a:lnTo>
                            <a:pt x="354" y="40919"/>
                          </a:lnTo>
                          <a:close/>
                        </a:path>
                      </a:pathLst>
                    </a:custGeom>
                    <a:solidFill>
                      <a:srgbClr val="000000"/>
                    </a:solidFill>
                    <a:ln w="1524" cap="flat">
                      <a:noFill/>
                      <a:prstDash val="solid"/>
                      <a:round/>
                    </a:ln>
                  </p:spPr>
                  <p:txBody>
                    <a:bodyPr rtlCol="0" anchor="ctr"/>
                    <a:lstStyle/>
                    <a:p>
                      <a:endParaRPr lang="en-US"/>
                    </a:p>
                  </p:txBody>
                </p:sp>
                <p:sp>
                  <p:nvSpPr>
                    <p:cNvPr id="490" name="Freeform: Shape 489">
                      <a:extLst>
                        <a:ext uri="{FF2B5EF4-FFF2-40B4-BE49-F238E27FC236}">
                          <a16:creationId xmlns:a16="http://schemas.microsoft.com/office/drawing/2014/main" id="{7BD3EC21-881F-41E6-9FBF-980AD664F5AD}"/>
                        </a:ext>
                      </a:extLst>
                    </p:cNvPr>
                    <p:cNvSpPr/>
                    <p:nvPr/>
                  </p:nvSpPr>
                  <p:spPr>
                    <a:xfrm rot="-5400000" flipV="1">
                      <a:off x="11265898" y="5694920"/>
                      <a:ext cx="73128" cy="115276"/>
                    </a:xfrm>
                    <a:custGeom>
                      <a:avLst/>
                      <a:gdLst>
                        <a:gd name="connsiteX0" fmla="*/ 50574 w 73128"/>
                        <a:gd name="connsiteY0" fmla="*/ 62297 h 115276"/>
                        <a:gd name="connsiteX1" fmla="*/ 67410 w 73128"/>
                        <a:gd name="connsiteY1" fmla="*/ 52677 h 115276"/>
                        <a:gd name="connsiteX2" fmla="*/ 73482 w 73128"/>
                        <a:gd name="connsiteY2" fmla="*/ 34675 h 115276"/>
                        <a:gd name="connsiteX3" fmla="*/ 62171 w 73128"/>
                        <a:gd name="connsiteY3" fmla="*/ 9219 h 115276"/>
                        <a:gd name="connsiteX4" fmla="*/ 30024 w 73128"/>
                        <a:gd name="connsiteY4" fmla="*/ 218 h 115276"/>
                        <a:gd name="connsiteX5" fmla="*/ 15641 w 73128"/>
                        <a:gd name="connsiteY5" fmla="*/ 1599 h 115276"/>
                        <a:gd name="connsiteX6" fmla="*/ 354 w 73128"/>
                        <a:gd name="connsiteY6" fmla="*/ 5742 h 115276"/>
                        <a:gd name="connsiteX7" fmla="*/ 354 w 73128"/>
                        <a:gd name="connsiteY7" fmla="*/ 20244 h 115276"/>
                        <a:gd name="connsiteX8" fmla="*/ 14022 w 73128"/>
                        <a:gd name="connsiteY8" fmla="*/ 14744 h 115276"/>
                        <a:gd name="connsiteX9" fmla="*/ 29595 w 73128"/>
                        <a:gd name="connsiteY9" fmla="*/ 12886 h 115276"/>
                        <a:gd name="connsiteX10" fmla="*/ 51122 w 73128"/>
                        <a:gd name="connsiteY10" fmla="*/ 18458 h 115276"/>
                        <a:gd name="connsiteX11" fmla="*/ 58528 w 73128"/>
                        <a:gd name="connsiteY11" fmla="*/ 34675 h 115276"/>
                        <a:gd name="connsiteX12" fmla="*/ 51646 w 73128"/>
                        <a:gd name="connsiteY12" fmla="*/ 50034 h 115276"/>
                        <a:gd name="connsiteX13" fmla="*/ 32501 w 73128"/>
                        <a:gd name="connsiteY13" fmla="*/ 55582 h 115276"/>
                        <a:gd name="connsiteX14" fmla="*/ 19547 w 73128"/>
                        <a:gd name="connsiteY14" fmla="*/ 55582 h 115276"/>
                        <a:gd name="connsiteX15" fmla="*/ 19547 w 73128"/>
                        <a:gd name="connsiteY15" fmla="*/ 67941 h 115276"/>
                        <a:gd name="connsiteX16" fmla="*/ 33096 w 73128"/>
                        <a:gd name="connsiteY16" fmla="*/ 67941 h 115276"/>
                        <a:gd name="connsiteX17" fmla="*/ 50050 w 73128"/>
                        <a:gd name="connsiteY17" fmla="*/ 72370 h 115276"/>
                        <a:gd name="connsiteX18" fmla="*/ 55932 w 73128"/>
                        <a:gd name="connsiteY18" fmla="*/ 85133 h 115276"/>
                        <a:gd name="connsiteX19" fmla="*/ 49860 w 73128"/>
                        <a:gd name="connsiteY19" fmla="*/ 98254 h 115276"/>
                        <a:gd name="connsiteX20" fmla="*/ 32501 w 73128"/>
                        <a:gd name="connsiteY20" fmla="*/ 102850 h 115276"/>
                        <a:gd name="connsiteX21" fmla="*/ 19237 w 73128"/>
                        <a:gd name="connsiteY21" fmla="*/ 101492 h 115276"/>
                        <a:gd name="connsiteX22" fmla="*/ 3687 w 73128"/>
                        <a:gd name="connsiteY22" fmla="*/ 97349 h 115276"/>
                        <a:gd name="connsiteX23" fmla="*/ 3687 w 73128"/>
                        <a:gd name="connsiteY23" fmla="*/ 110732 h 115276"/>
                        <a:gd name="connsiteX24" fmla="*/ 19737 w 73128"/>
                        <a:gd name="connsiteY24" fmla="*/ 114304 h 115276"/>
                        <a:gd name="connsiteX25" fmla="*/ 33834 w 73128"/>
                        <a:gd name="connsiteY25" fmla="*/ 115494 h 115276"/>
                        <a:gd name="connsiteX26" fmla="*/ 60909 w 73128"/>
                        <a:gd name="connsiteY26" fmla="*/ 107708 h 115276"/>
                        <a:gd name="connsiteX27" fmla="*/ 70886 w 73128"/>
                        <a:gd name="connsiteY27" fmla="*/ 86705 h 115276"/>
                        <a:gd name="connsiteX28" fmla="*/ 65600 w 73128"/>
                        <a:gd name="connsiteY28" fmla="*/ 71108 h 115276"/>
                        <a:gd name="connsiteX29" fmla="*/ 50574 w 73128"/>
                        <a:gd name="connsiteY29" fmla="*/ 62297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128" h="115276">
                          <a:moveTo>
                            <a:pt x="50574" y="62297"/>
                          </a:moveTo>
                          <a:cubicBezTo>
                            <a:pt x="57766" y="60757"/>
                            <a:pt x="63377" y="57551"/>
                            <a:pt x="67410" y="52677"/>
                          </a:cubicBezTo>
                          <a:cubicBezTo>
                            <a:pt x="71458" y="47819"/>
                            <a:pt x="73482" y="41818"/>
                            <a:pt x="73482" y="34675"/>
                          </a:cubicBezTo>
                          <a:cubicBezTo>
                            <a:pt x="73482" y="23721"/>
                            <a:pt x="69712" y="15236"/>
                            <a:pt x="62171" y="9219"/>
                          </a:cubicBezTo>
                          <a:cubicBezTo>
                            <a:pt x="54630" y="3218"/>
                            <a:pt x="43915" y="218"/>
                            <a:pt x="30024" y="218"/>
                          </a:cubicBezTo>
                          <a:cubicBezTo>
                            <a:pt x="25373" y="218"/>
                            <a:pt x="20578" y="678"/>
                            <a:pt x="15641" y="1599"/>
                          </a:cubicBezTo>
                          <a:cubicBezTo>
                            <a:pt x="10704" y="2520"/>
                            <a:pt x="5608" y="3901"/>
                            <a:pt x="354" y="5742"/>
                          </a:cubicBezTo>
                          <a:lnTo>
                            <a:pt x="354" y="20244"/>
                          </a:lnTo>
                          <a:cubicBezTo>
                            <a:pt x="4513" y="17815"/>
                            <a:pt x="9069" y="15982"/>
                            <a:pt x="14022" y="14744"/>
                          </a:cubicBezTo>
                          <a:cubicBezTo>
                            <a:pt x="18991" y="13505"/>
                            <a:pt x="24182" y="12886"/>
                            <a:pt x="29595" y="12886"/>
                          </a:cubicBezTo>
                          <a:cubicBezTo>
                            <a:pt x="39009" y="12886"/>
                            <a:pt x="46185" y="14744"/>
                            <a:pt x="51122" y="18458"/>
                          </a:cubicBezTo>
                          <a:cubicBezTo>
                            <a:pt x="56059" y="22173"/>
                            <a:pt x="58528" y="27578"/>
                            <a:pt x="58528" y="34675"/>
                          </a:cubicBezTo>
                          <a:cubicBezTo>
                            <a:pt x="58528" y="41231"/>
                            <a:pt x="56234" y="46351"/>
                            <a:pt x="51646" y="50034"/>
                          </a:cubicBezTo>
                          <a:cubicBezTo>
                            <a:pt x="47058" y="53733"/>
                            <a:pt x="40676" y="55582"/>
                            <a:pt x="32501" y="55582"/>
                          </a:cubicBezTo>
                          <a:lnTo>
                            <a:pt x="19547" y="55582"/>
                          </a:lnTo>
                          <a:lnTo>
                            <a:pt x="19547" y="67941"/>
                          </a:lnTo>
                          <a:lnTo>
                            <a:pt x="33096" y="67941"/>
                          </a:lnTo>
                          <a:cubicBezTo>
                            <a:pt x="40478" y="67941"/>
                            <a:pt x="46129" y="69417"/>
                            <a:pt x="50050" y="72370"/>
                          </a:cubicBezTo>
                          <a:cubicBezTo>
                            <a:pt x="53972" y="75323"/>
                            <a:pt x="55932" y="79577"/>
                            <a:pt x="55932" y="85133"/>
                          </a:cubicBezTo>
                          <a:cubicBezTo>
                            <a:pt x="55932" y="90833"/>
                            <a:pt x="53908" y="95206"/>
                            <a:pt x="49860" y="98254"/>
                          </a:cubicBezTo>
                          <a:cubicBezTo>
                            <a:pt x="45828" y="101318"/>
                            <a:pt x="40041" y="102850"/>
                            <a:pt x="32501" y="102850"/>
                          </a:cubicBezTo>
                          <a:cubicBezTo>
                            <a:pt x="28373" y="102850"/>
                            <a:pt x="23952" y="102397"/>
                            <a:pt x="19237" y="101492"/>
                          </a:cubicBezTo>
                          <a:cubicBezTo>
                            <a:pt x="14522" y="100604"/>
                            <a:pt x="9339" y="99222"/>
                            <a:pt x="3687" y="97349"/>
                          </a:cubicBezTo>
                          <a:lnTo>
                            <a:pt x="3687" y="110732"/>
                          </a:lnTo>
                          <a:cubicBezTo>
                            <a:pt x="9402" y="112319"/>
                            <a:pt x="14752" y="113510"/>
                            <a:pt x="19737" y="114304"/>
                          </a:cubicBezTo>
                          <a:cubicBezTo>
                            <a:pt x="24722" y="115097"/>
                            <a:pt x="29421" y="115494"/>
                            <a:pt x="33834" y="115494"/>
                          </a:cubicBezTo>
                          <a:cubicBezTo>
                            <a:pt x="45248" y="115494"/>
                            <a:pt x="54273" y="112899"/>
                            <a:pt x="60909" y="107708"/>
                          </a:cubicBezTo>
                          <a:cubicBezTo>
                            <a:pt x="67561" y="102532"/>
                            <a:pt x="70886" y="95531"/>
                            <a:pt x="70886" y="86705"/>
                          </a:cubicBezTo>
                          <a:cubicBezTo>
                            <a:pt x="70886" y="80546"/>
                            <a:pt x="69124" y="75346"/>
                            <a:pt x="65600" y="71108"/>
                          </a:cubicBezTo>
                          <a:cubicBezTo>
                            <a:pt x="62076" y="66869"/>
                            <a:pt x="57067" y="63932"/>
                            <a:pt x="50574" y="62297"/>
                          </a:cubicBezTo>
                          <a:close/>
                        </a:path>
                      </a:pathLst>
                    </a:custGeom>
                    <a:solidFill>
                      <a:srgbClr val="000000"/>
                    </a:solidFill>
                    <a:ln w="1524" cap="flat">
                      <a:noFill/>
                      <a:prstDash val="solid"/>
                      <a:round/>
                    </a:ln>
                  </p:spPr>
                  <p:txBody>
                    <a:bodyPr rtlCol="0" anchor="ctr"/>
                    <a:lstStyle/>
                    <a:p>
                      <a:endParaRPr lang="en-US"/>
                    </a:p>
                  </p:txBody>
                </p:sp>
              </p:grpSp>
            </p:grpSp>
            <p:grpSp>
              <p:nvGrpSpPr>
                <p:cNvPr id="491" name="Graphic 75">
                  <a:extLst>
                    <a:ext uri="{FF2B5EF4-FFF2-40B4-BE49-F238E27FC236}">
                      <a16:creationId xmlns:a16="http://schemas.microsoft.com/office/drawing/2014/main" id="{0639942C-1A22-4BC0-97E3-1FB524BF6068}"/>
                    </a:ext>
                  </a:extLst>
                </p:cNvPr>
                <p:cNvGrpSpPr/>
                <p:nvPr/>
              </p:nvGrpSpPr>
              <p:grpSpPr>
                <a:xfrm>
                  <a:off x="11389147" y="5570426"/>
                  <a:ext cx="111109" cy="319825"/>
                  <a:chOff x="11389147" y="5570426"/>
                  <a:chExt cx="111109" cy="319825"/>
                </a:xfrm>
                <a:solidFill>
                  <a:srgbClr val="000000"/>
                </a:solidFill>
              </p:grpSpPr>
              <p:sp>
                <p:nvSpPr>
                  <p:cNvPr id="492" name="Freeform: Shape 491">
                    <a:extLst>
                      <a:ext uri="{FF2B5EF4-FFF2-40B4-BE49-F238E27FC236}">
                        <a16:creationId xmlns:a16="http://schemas.microsoft.com/office/drawing/2014/main" id="{6A3F5F09-88BA-4C1D-8188-C8E7B0425BDA}"/>
                      </a:ext>
                    </a:extLst>
                  </p:cNvPr>
                  <p:cNvSpPr/>
                  <p:nvPr/>
                </p:nvSpPr>
                <p:spPr>
                  <a:xfrm>
                    <a:off x="11458194" y="5570426"/>
                    <a:ext cx="19050" cy="66675"/>
                  </a:xfrm>
                  <a:custGeom>
                    <a:avLst/>
                    <a:gdLst>
                      <a:gd name="connsiteX0" fmla="*/ 393 w 19050"/>
                      <a:gd name="connsiteY0" fmla="*/ 245 h 66675"/>
                      <a:gd name="connsiteX1" fmla="*/ 393 w 19050"/>
                      <a:gd name="connsiteY1" fmla="*/ 66920 h 66675"/>
                    </a:gdLst>
                    <a:ahLst/>
                    <a:cxnLst>
                      <a:cxn ang="0">
                        <a:pos x="connsiteX0" y="connsiteY0"/>
                      </a:cxn>
                      <a:cxn ang="0">
                        <a:pos x="connsiteX1" y="connsiteY1"/>
                      </a:cxn>
                    </a:cxnLst>
                    <a:rect l="l" t="t" r="r" b="b"/>
                    <a:pathLst>
                      <a:path w="19050" h="66675">
                        <a:moveTo>
                          <a:pt x="393" y="245"/>
                        </a:moveTo>
                        <a:lnTo>
                          <a:pt x="393"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93" name="Graphic 75">
                    <a:extLst>
                      <a:ext uri="{FF2B5EF4-FFF2-40B4-BE49-F238E27FC236}">
                        <a16:creationId xmlns:a16="http://schemas.microsoft.com/office/drawing/2014/main" id="{0639942C-1A22-4BC0-97E3-1FB524BF6068}"/>
                      </a:ext>
                    </a:extLst>
                  </p:cNvPr>
                  <p:cNvGrpSpPr/>
                  <p:nvPr/>
                </p:nvGrpSpPr>
                <p:grpSpPr>
                  <a:xfrm>
                    <a:off x="11389147" y="5712327"/>
                    <a:ext cx="111109" cy="177923"/>
                    <a:chOff x="11389147" y="5712327"/>
                    <a:chExt cx="111109" cy="177923"/>
                  </a:xfrm>
                  <a:solidFill>
                    <a:srgbClr val="000000"/>
                  </a:solidFill>
                </p:grpSpPr>
                <p:sp>
                  <p:nvSpPr>
                    <p:cNvPr id="494" name="Freeform: Shape 493">
                      <a:extLst>
                        <a:ext uri="{FF2B5EF4-FFF2-40B4-BE49-F238E27FC236}">
                          <a16:creationId xmlns:a16="http://schemas.microsoft.com/office/drawing/2014/main" id="{94A85983-AE24-4EFD-A3DC-FDD453ACF945}"/>
                        </a:ext>
                      </a:extLst>
                    </p:cNvPr>
                    <p:cNvSpPr/>
                    <p:nvPr/>
                  </p:nvSpPr>
                  <p:spPr>
                    <a:xfrm rot="-5400000" flipV="1">
                      <a:off x="11404220" y="5794215"/>
                      <a:ext cx="80962" cy="111109"/>
                    </a:xfrm>
                    <a:custGeom>
                      <a:avLst/>
                      <a:gdLst>
                        <a:gd name="connsiteX0" fmla="*/ 50510 w 80962"/>
                        <a:gd name="connsiteY0" fmla="*/ 98235 h 111109"/>
                        <a:gd name="connsiteX1" fmla="*/ 12553 w 80962"/>
                        <a:gd name="connsiteY1" fmla="*/ 38918 h 111109"/>
                        <a:gd name="connsiteX2" fmla="*/ 50510 w 80962"/>
                        <a:gd name="connsiteY2" fmla="*/ 38918 h 111109"/>
                        <a:gd name="connsiteX3" fmla="*/ 46558 w 80962"/>
                        <a:gd name="connsiteY3" fmla="*/ 111332 h 111109"/>
                        <a:gd name="connsiteX4" fmla="*/ 65465 w 80962"/>
                        <a:gd name="connsiteY4" fmla="*/ 111332 h 111109"/>
                        <a:gd name="connsiteX5" fmla="*/ 65465 w 80962"/>
                        <a:gd name="connsiteY5" fmla="*/ 38918 h 111109"/>
                        <a:gd name="connsiteX6" fmla="*/ 81324 w 80962"/>
                        <a:gd name="connsiteY6" fmla="*/ 38918 h 111109"/>
                        <a:gd name="connsiteX7" fmla="*/ 81324 w 80962"/>
                        <a:gd name="connsiteY7" fmla="*/ 26417 h 111109"/>
                        <a:gd name="connsiteX8" fmla="*/ 65465 w 80962"/>
                        <a:gd name="connsiteY8" fmla="*/ 26417 h 111109"/>
                        <a:gd name="connsiteX9" fmla="*/ 65465 w 80962"/>
                        <a:gd name="connsiteY9" fmla="*/ 223 h 111109"/>
                        <a:gd name="connsiteX10" fmla="*/ 50510 w 80962"/>
                        <a:gd name="connsiteY10" fmla="*/ 223 h 111109"/>
                        <a:gd name="connsiteX11" fmla="*/ 50510 w 80962"/>
                        <a:gd name="connsiteY11" fmla="*/ 26417 h 111109"/>
                        <a:gd name="connsiteX12" fmla="*/ 361 w 80962"/>
                        <a:gd name="connsiteY12" fmla="*/ 26417 h 111109"/>
                        <a:gd name="connsiteX13" fmla="*/ 361 w 80962"/>
                        <a:gd name="connsiteY13" fmla="*/ 4091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510" y="98235"/>
                          </a:moveTo>
                          <a:lnTo>
                            <a:pt x="12553" y="38918"/>
                          </a:lnTo>
                          <a:lnTo>
                            <a:pt x="50510" y="38918"/>
                          </a:lnTo>
                          <a:close/>
                          <a:moveTo>
                            <a:pt x="46558" y="111332"/>
                          </a:moveTo>
                          <a:lnTo>
                            <a:pt x="65465" y="111332"/>
                          </a:lnTo>
                          <a:lnTo>
                            <a:pt x="65465" y="38918"/>
                          </a:lnTo>
                          <a:lnTo>
                            <a:pt x="81324" y="38918"/>
                          </a:lnTo>
                          <a:lnTo>
                            <a:pt x="81324" y="26417"/>
                          </a:lnTo>
                          <a:lnTo>
                            <a:pt x="65465" y="26417"/>
                          </a:lnTo>
                          <a:lnTo>
                            <a:pt x="65465" y="223"/>
                          </a:lnTo>
                          <a:lnTo>
                            <a:pt x="50510" y="223"/>
                          </a:lnTo>
                          <a:lnTo>
                            <a:pt x="50510" y="26417"/>
                          </a:lnTo>
                          <a:lnTo>
                            <a:pt x="361" y="26417"/>
                          </a:lnTo>
                          <a:lnTo>
                            <a:pt x="361" y="40919"/>
                          </a:lnTo>
                          <a:close/>
                        </a:path>
                      </a:pathLst>
                    </a:custGeom>
                    <a:solidFill>
                      <a:srgbClr val="000000"/>
                    </a:solidFill>
                    <a:ln w="1524" cap="flat">
                      <a:noFill/>
                      <a:prstDash val="solid"/>
                      <a:round/>
                    </a:ln>
                  </p:spPr>
                  <p:txBody>
                    <a:bodyPr rtlCol="0" anchor="ctr"/>
                    <a:lstStyle/>
                    <a:p>
                      <a:endParaRPr lang="en-US"/>
                    </a:p>
                  </p:txBody>
                </p:sp>
                <p:sp>
                  <p:nvSpPr>
                    <p:cNvPr id="495" name="Freeform: Shape 494">
                      <a:extLst>
                        <a:ext uri="{FF2B5EF4-FFF2-40B4-BE49-F238E27FC236}">
                          <a16:creationId xmlns:a16="http://schemas.microsoft.com/office/drawing/2014/main" id="{5CEDAF22-D31D-418D-B749-40995B902C7C}"/>
                        </a:ext>
                      </a:extLst>
                    </p:cNvPr>
                    <p:cNvSpPr/>
                    <p:nvPr/>
                  </p:nvSpPr>
                  <p:spPr>
                    <a:xfrm rot="-5400000" flipV="1">
                      <a:off x="11404220" y="5697254"/>
                      <a:ext cx="80962" cy="111109"/>
                    </a:xfrm>
                    <a:custGeom>
                      <a:avLst/>
                      <a:gdLst>
                        <a:gd name="connsiteX0" fmla="*/ 50510 w 80962"/>
                        <a:gd name="connsiteY0" fmla="*/ 98230 h 111109"/>
                        <a:gd name="connsiteX1" fmla="*/ 12553 w 80962"/>
                        <a:gd name="connsiteY1" fmla="*/ 38913 h 111109"/>
                        <a:gd name="connsiteX2" fmla="*/ 50510 w 80962"/>
                        <a:gd name="connsiteY2" fmla="*/ 38913 h 111109"/>
                        <a:gd name="connsiteX3" fmla="*/ 46558 w 80962"/>
                        <a:gd name="connsiteY3" fmla="*/ 111327 h 111109"/>
                        <a:gd name="connsiteX4" fmla="*/ 65465 w 80962"/>
                        <a:gd name="connsiteY4" fmla="*/ 111327 h 111109"/>
                        <a:gd name="connsiteX5" fmla="*/ 65465 w 80962"/>
                        <a:gd name="connsiteY5" fmla="*/ 38913 h 111109"/>
                        <a:gd name="connsiteX6" fmla="*/ 81324 w 80962"/>
                        <a:gd name="connsiteY6" fmla="*/ 38913 h 111109"/>
                        <a:gd name="connsiteX7" fmla="*/ 81324 w 80962"/>
                        <a:gd name="connsiteY7" fmla="*/ 26412 h 111109"/>
                        <a:gd name="connsiteX8" fmla="*/ 65465 w 80962"/>
                        <a:gd name="connsiteY8" fmla="*/ 26412 h 111109"/>
                        <a:gd name="connsiteX9" fmla="*/ 65465 w 80962"/>
                        <a:gd name="connsiteY9" fmla="*/ 218 h 111109"/>
                        <a:gd name="connsiteX10" fmla="*/ 50510 w 80962"/>
                        <a:gd name="connsiteY10" fmla="*/ 218 h 111109"/>
                        <a:gd name="connsiteX11" fmla="*/ 50510 w 80962"/>
                        <a:gd name="connsiteY11" fmla="*/ 26412 h 111109"/>
                        <a:gd name="connsiteX12" fmla="*/ 361 w 80962"/>
                        <a:gd name="connsiteY12" fmla="*/ 26412 h 111109"/>
                        <a:gd name="connsiteX13" fmla="*/ 361 w 80962"/>
                        <a:gd name="connsiteY13" fmla="*/ 4091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510" y="98230"/>
                          </a:moveTo>
                          <a:lnTo>
                            <a:pt x="12553" y="38913"/>
                          </a:lnTo>
                          <a:lnTo>
                            <a:pt x="50510" y="38913"/>
                          </a:lnTo>
                          <a:close/>
                          <a:moveTo>
                            <a:pt x="46558" y="111327"/>
                          </a:moveTo>
                          <a:lnTo>
                            <a:pt x="65465" y="111327"/>
                          </a:lnTo>
                          <a:lnTo>
                            <a:pt x="65465" y="38913"/>
                          </a:lnTo>
                          <a:lnTo>
                            <a:pt x="81324" y="38913"/>
                          </a:lnTo>
                          <a:lnTo>
                            <a:pt x="81324" y="26412"/>
                          </a:lnTo>
                          <a:lnTo>
                            <a:pt x="65465" y="26412"/>
                          </a:lnTo>
                          <a:lnTo>
                            <a:pt x="65465" y="218"/>
                          </a:lnTo>
                          <a:lnTo>
                            <a:pt x="50510" y="218"/>
                          </a:lnTo>
                          <a:lnTo>
                            <a:pt x="50510" y="26412"/>
                          </a:lnTo>
                          <a:lnTo>
                            <a:pt x="361" y="26412"/>
                          </a:lnTo>
                          <a:lnTo>
                            <a:pt x="361" y="40913"/>
                          </a:lnTo>
                          <a:close/>
                        </a:path>
                      </a:pathLst>
                    </a:custGeom>
                    <a:solidFill>
                      <a:srgbClr val="000000"/>
                    </a:solidFill>
                    <a:ln w="1524" cap="flat">
                      <a:noFill/>
                      <a:prstDash val="solid"/>
                      <a:round/>
                    </a:ln>
                  </p:spPr>
                  <p:txBody>
                    <a:bodyPr rtlCol="0" anchor="ctr"/>
                    <a:lstStyle/>
                    <a:p>
                      <a:endParaRPr lang="en-US"/>
                    </a:p>
                  </p:txBody>
                </p:sp>
              </p:grpSp>
            </p:grpSp>
            <p:grpSp>
              <p:nvGrpSpPr>
                <p:cNvPr id="496" name="Graphic 75">
                  <a:extLst>
                    <a:ext uri="{FF2B5EF4-FFF2-40B4-BE49-F238E27FC236}">
                      <a16:creationId xmlns:a16="http://schemas.microsoft.com/office/drawing/2014/main" id="{0639942C-1A22-4BC0-97E3-1FB524BF6068}"/>
                    </a:ext>
                  </a:extLst>
                </p:cNvPr>
                <p:cNvGrpSpPr/>
                <p:nvPr/>
              </p:nvGrpSpPr>
              <p:grpSpPr>
                <a:xfrm>
                  <a:off x="11531450" y="5570426"/>
                  <a:ext cx="113275" cy="319825"/>
                  <a:chOff x="11531450" y="5570426"/>
                  <a:chExt cx="113275" cy="319825"/>
                </a:xfrm>
                <a:solidFill>
                  <a:srgbClr val="000000"/>
                </a:solidFill>
              </p:grpSpPr>
              <p:sp>
                <p:nvSpPr>
                  <p:cNvPr id="497" name="Freeform: Shape 496">
                    <a:extLst>
                      <a:ext uri="{FF2B5EF4-FFF2-40B4-BE49-F238E27FC236}">
                        <a16:creationId xmlns:a16="http://schemas.microsoft.com/office/drawing/2014/main" id="{1604DEF1-8536-4F52-9BF8-61A49B6CB65F}"/>
                      </a:ext>
                    </a:extLst>
                  </p:cNvPr>
                  <p:cNvSpPr/>
                  <p:nvPr/>
                </p:nvSpPr>
                <p:spPr>
                  <a:xfrm>
                    <a:off x="11600497" y="5570426"/>
                    <a:ext cx="19050" cy="66675"/>
                  </a:xfrm>
                  <a:custGeom>
                    <a:avLst/>
                    <a:gdLst>
                      <a:gd name="connsiteX0" fmla="*/ 401 w 19050"/>
                      <a:gd name="connsiteY0" fmla="*/ 245 h 66675"/>
                      <a:gd name="connsiteX1" fmla="*/ 401 w 19050"/>
                      <a:gd name="connsiteY1" fmla="*/ 66920 h 66675"/>
                    </a:gdLst>
                    <a:ahLst/>
                    <a:cxnLst>
                      <a:cxn ang="0">
                        <a:pos x="connsiteX0" y="connsiteY0"/>
                      </a:cxn>
                      <a:cxn ang="0">
                        <a:pos x="connsiteX1" y="connsiteY1"/>
                      </a:cxn>
                    </a:cxnLst>
                    <a:rect l="l" t="t" r="r" b="b"/>
                    <a:pathLst>
                      <a:path w="19050" h="66675">
                        <a:moveTo>
                          <a:pt x="401" y="245"/>
                        </a:moveTo>
                        <a:lnTo>
                          <a:pt x="401"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98" name="Graphic 75">
                    <a:extLst>
                      <a:ext uri="{FF2B5EF4-FFF2-40B4-BE49-F238E27FC236}">
                        <a16:creationId xmlns:a16="http://schemas.microsoft.com/office/drawing/2014/main" id="{0639942C-1A22-4BC0-97E3-1FB524BF6068}"/>
                      </a:ext>
                    </a:extLst>
                  </p:cNvPr>
                  <p:cNvGrpSpPr/>
                  <p:nvPr/>
                </p:nvGrpSpPr>
                <p:grpSpPr>
                  <a:xfrm>
                    <a:off x="11531450" y="5717090"/>
                    <a:ext cx="113275" cy="173161"/>
                    <a:chOff x="11531450" y="5717090"/>
                    <a:chExt cx="113275" cy="173161"/>
                  </a:xfrm>
                  <a:solidFill>
                    <a:srgbClr val="000000"/>
                  </a:solidFill>
                </p:grpSpPr>
                <p:sp>
                  <p:nvSpPr>
                    <p:cNvPr id="499" name="Freeform: Shape 498">
                      <a:extLst>
                        <a:ext uri="{FF2B5EF4-FFF2-40B4-BE49-F238E27FC236}">
                          <a16:creationId xmlns:a16="http://schemas.microsoft.com/office/drawing/2014/main" id="{8BCDCB4F-7B32-4135-B4C9-AB92D87636BF}"/>
                        </a:ext>
                      </a:extLst>
                    </p:cNvPr>
                    <p:cNvSpPr/>
                    <p:nvPr/>
                  </p:nvSpPr>
                  <p:spPr>
                    <a:xfrm rot="-5400000" flipV="1">
                      <a:off x="11546524" y="5794215"/>
                      <a:ext cx="80962" cy="111109"/>
                    </a:xfrm>
                    <a:custGeom>
                      <a:avLst/>
                      <a:gdLst>
                        <a:gd name="connsiteX0" fmla="*/ 50518 w 80962"/>
                        <a:gd name="connsiteY0" fmla="*/ 98235 h 111109"/>
                        <a:gd name="connsiteX1" fmla="*/ 12561 w 80962"/>
                        <a:gd name="connsiteY1" fmla="*/ 38918 h 111109"/>
                        <a:gd name="connsiteX2" fmla="*/ 50518 w 80962"/>
                        <a:gd name="connsiteY2" fmla="*/ 38918 h 111109"/>
                        <a:gd name="connsiteX3" fmla="*/ 46565 w 80962"/>
                        <a:gd name="connsiteY3" fmla="*/ 111332 h 111109"/>
                        <a:gd name="connsiteX4" fmla="*/ 65472 w 80962"/>
                        <a:gd name="connsiteY4" fmla="*/ 111332 h 111109"/>
                        <a:gd name="connsiteX5" fmla="*/ 65472 w 80962"/>
                        <a:gd name="connsiteY5" fmla="*/ 38918 h 111109"/>
                        <a:gd name="connsiteX6" fmla="*/ 81331 w 80962"/>
                        <a:gd name="connsiteY6" fmla="*/ 38918 h 111109"/>
                        <a:gd name="connsiteX7" fmla="*/ 81331 w 80962"/>
                        <a:gd name="connsiteY7" fmla="*/ 26417 h 111109"/>
                        <a:gd name="connsiteX8" fmla="*/ 65472 w 80962"/>
                        <a:gd name="connsiteY8" fmla="*/ 26417 h 111109"/>
                        <a:gd name="connsiteX9" fmla="*/ 65472 w 80962"/>
                        <a:gd name="connsiteY9" fmla="*/ 223 h 111109"/>
                        <a:gd name="connsiteX10" fmla="*/ 50518 w 80962"/>
                        <a:gd name="connsiteY10" fmla="*/ 223 h 111109"/>
                        <a:gd name="connsiteX11" fmla="*/ 50518 w 80962"/>
                        <a:gd name="connsiteY11" fmla="*/ 26417 h 111109"/>
                        <a:gd name="connsiteX12" fmla="*/ 369 w 80962"/>
                        <a:gd name="connsiteY12" fmla="*/ 26417 h 111109"/>
                        <a:gd name="connsiteX13" fmla="*/ 369 w 80962"/>
                        <a:gd name="connsiteY13" fmla="*/ 4091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518" y="98235"/>
                          </a:moveTo>
                          <a:lnTo>
                            <a:pt x="12561" y="38918"/>
                          </a:lnTo>
                          <a:lnTo>
                            <a:pt x="50518" y="38918"/>
                          </a:lnTo>
                          <a:close/>
                          <a:moveTo>
                            <a:pt x="46565" y="111332"/>
                          </a:moveTo>
                          <a:lnTo>
                            <a:pt x="65472" y="111332"/>
                          </a:lnTo>
                          <a:lnTo>
                            <a:pt x="65472" y="38918"/>
                          </a:lnTo>
                          <a:lnTo>
                            <a:pt x="81331" y="38918"/>
                          </a:lnTo>
                          <a:lnTo>
                            <a:pt x="81331" y="26417"/>
                          </a:lnTo>
                          <a:lnTo>
                            <a:pt x="65472" y="26417"/>
                          </a:lnTo>
                          <a:lnTo>
                            <a:pt x="65472" y="223"/>
                          </a:lnTo>
                          <a:lnTo>
                            <a:pt x="50518" y="223"/>
                          </a:lnTo>
                          <a:lnTo>
                            <a:pt x="50518" y="26417"/>
                          </a:lnTo>
                          <a:lnTo>
                            <a:pt x="369" y="26417"/>
                          </a:lnTo>
                          <a:lnTo>
                            <a:pt x="369" y="40919"/>
                          </a:lnTo>
                          <a:close/>
                        </a:path>
                      </a:pathLst>
                    </a:custGeom>
                    <a:solidFill>
                      <a:srgbClr val="000000"/>
                    </a:solidFill>
                    <a:ln w="1524" cap="flat">
                      <a:noFill/>
                      <a:prstDash val="solid"/>
                      <a:round/>
                    </a:ln>
                  </p:spPr>
                  <p:txBody>
                    <a:bodyPr rtlCol="0" anchor="ctr"/>
                    <a:lstStyle/>
                    <a:p>
                      <a:endParaRPr lang="en-US"/>
                    </a:p>
                  </p:txBody>
                </p:sp>
                <p:sp>
                  <p:nvSpPr>
                    <p:cNvPr id="500" name="Freeform: Shape 499">
                      <a:extLst>
                        <a:ext uri="{FF2B5EF4-FFF2-40B4-BE49-F238E27FC236}">
                          <a16:creationId xmlns:a16="http://schemas.microsoft.com/office/drawing/2014/main" id="{A037A80F-0F48-424D-8406-3A9A52DCE727}"/>
                        </a:ext>
                      </a:extLst>
                    </p:cNvPr>
                    <p:cNvSpPr/>
                    <p:nvPr/>
                  </p:nvSpPr>
                  <p:spPr>
                    <a:xfrm rot="-5400000" flipV="1">
                      <a:off x="11552143" y="5696397"/>
                      <a:ext cx="71889" cy="113275"/>
                    </a:xfrm>
                    <a:custGeom>
                      <a:avLst/>
                      <a:gdLst>
                        <a:gd name="connsiteX0" fmla="*/ 5060 w 71889"/>
                        <a:gd name="connsiteY0" fmla="*/ 113495 h 113275"/>
                        <a:gd name="connsiteX1" fmla="*/ 64067 w 71889"/>
                        <a:gd name="connsiteY1" fmla="*/ 113495 h 113275"/>
                        <a:gd name="connsiteX2" fmla="*/ 64067 w 71889"/>
                        <a:gd name="connsiteY2" fmla="*/ 100827 h 113275"/>
                        <a:gd name="connsiteX3" fmla="*/ 18824 w 71889"/>
                        <a:gd name="connsiteY3" fmla="*/ 100827 h 113275"/>
                        <a:gd name="connsiteX4" fmla="*/ 18824 w 71889"/>
                        <a:gd name="connsiteY4" fmla="*/ 73609 h 113275"/>
                        <a:gd name="connsiteX5" fmla="*/ 25348 w 71889"/>
                        <a:gd name="connsiteY5" fmla="*/ 75276 h 113275"/>
                        <a:gd name="connsiteX6" fmla="*/ 31921 w 71889"/>
                        <a:gd name="connsiteY6" fmla="*/ 75823 h 113275"/>
                        <a:gd name="connsiteX7" fmla="*/ 61377 w 71889"/>
                        <a:gd name="connsiteY7" fmla="*/ 65632 h 113275"/>
                        <a:gd name="connsiteX8" fmla="*/ 72259 w 71889"/>
                        <a:gd name="connsiteY8" fmla="*/ 38033 h 113275"/>
                        <a:gd name="connsiteX9" fmla="*/ 61091 w 71889"/>
                        <a:gd name="connsiteY9" fmla="*/ 10148 h 113275"/>
                        <a:gd name="connsiteX10" fmla="*/ 29611 w 71889"/>
                        <a:gd name="connsiteY10" fmla="*/ 219 h 113275"/>
                        <a:gd name="connsiteX11" fmla="*/ 15347 w 71889"/>
                        <a:gd name="connsiteY11" fmla="*/ 1409 h 113275"/>
                        <a:gd name="connsiteX12" fmla="*/ 369 w 71889"/>
                        <a:gd name="connsiteY12" fmla="*/ 4981 h 113275"/>
                        <a:gd name="connsiteX13" fmla="*/ 369 w 71889"/>
                        <a:gd name="connsiteY13" fmla="*/ 20102 h 113275"/>
                        <a:gd name="connsiteX14" fmla="*/ 14204 w 71889"/>
                        <a:gd name="connsiteY14" fmla="*/ 14673 h 113275"/>
                        <a:gd name="connsiteX15" fmla="*/ 29301 w 71889"/>
                        <a:gd name="connsiteY15" fmla="*/ 12887 h 113275"/>
                        <a:gd name="connsiteX16" fmla="*/ 49685 w 71889"/>
                        <a:gd name="connsiteY16" fmla="*/ 19650 h 113275"/>
                        <a:gd name="connsiteX17" fmla="*/ 57209 w 71889"/>
                        <a:gd name="connsiteY17" fmla="*/ 38033 h 113275"/>
                        <a:gd name="connsiteX18" fmla="*/ 49685 w 71889"/>
                        <a:gd name="connsiteY18" fmla="*/ 56392 h 113275"/>
                        <a:gd name="connsiteX19" fmla="*/ 29301 w 71889"/>
                        <a:gd name="connsiteY19" fmla="*/ 63179 h 113275"/>
                        <a:gd name="connsiteX20" fmla="*/ 17276 w 71889"/>
                        <a:gd name="connsiteY20" fmla="*/ 61845 h 113275"/>
                        <a:gd name="connsiteX21" fmla="*/ 5060 w 71889"/>
                        <a:gd name="connsiteY21" fmla="*/ 57678 h 11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1889" h="113275">
                          <a:moveTo>
                            <a:pt x="5060" y="113495"/>
                          </a:moveTo>
                          <a:lnTo>
                            <a:pt x="64067" y="113495"/>
                          </a:lnTo>
                          <a:lnTo>
                            <a:pt x="64067" y="100827"/>
                          </a:lnTo>
                          <a:lnTo>
                            <a:pt x="18824" y="100827"/>
                          </a:lnTo>
                          <a:lnTo>
                            <a:pt x="18824" y="73609"/>
                          </a:lnTo>
                          <a:cubicBezTo>
                            <a:pt x="20999" y="74355"/>
                            <a:pt x="23173" y="74910"/>
                            <a:pt x="25348" y="75276"/>
                          </a:cubicBezTo>
                          <a:cubicBezTo>
                            <a:pt x="27539" y="75641"/>
                            <a:pt x="29730" y="75823"/>
                            <a:pt x="31921" y="75823"/>
                          </a:cubicBezTo>
                          <a:cubicBezTo>
                            <a:pt x="44319" y="75823"/>
                            <a:pt x="54138" y="72426"/>
                            <a:pt x="61377" y="65632"/>
                          </a:cubicBezTo>
                          <a:cubicBezTo>
                            <a:pt x="68631" y="58837"/>
                            <a:pt x="72259" y="49638"/>
                            <a:pt x="72259" y="38033"/>
                          </a:cubicBezTo>
                          <a:cubicBezTo>
                            <a:pt x="72259" y="26079"/>
                            <a:pt x="68536" y="16784"/>
                            <a:pt x="61091" y="10148"/>
                          </a:cubicBezTo>
                          <a:cubicBezTo>
                            <a:pt x="53646" y="3529"/>
                            <a:pt x="43152" y="219"/>
                            <a:pt x="29611" y="219"/>
                          </a:cubicBezTo>
                          <a:cubicBezTo>
                            <a:pt x="24944" y="219"/>
                            <a:pt x="20189" y="616"/>
                            <a:pt x="15347" y="1409"/>
                          </a:cubicBezTo>
                          <a:cubicBezTo>
                            <a:pt x="10521" y="2203"/>
                            <a:pt x="5528" y="3394"/>
                            <a:pt x="369" y="4981"/>
                          </a:cubicBezTo>
                          <a:lnTo>
                            <a:pt x="369" y="20102"/>
                          </a:lnTo>
                          <a:cubicBezTo>
                            <a:pt x="4830" y="17673"/>
                            <a:pt x="9442" y="15863"/>
                            <a:pt x="14204" y="14673"/>
                          </a:cubicBezTo>
                          <a:cubicBezTo>
                            <a:pt x="18967" y="13482"/>
                            <a:pt x="23999" y="12887"/>
                            <a:pt x="29301" y="12887"/>
                          </a:cubicBezTo>
                          <a:cubicBezTo>
                            <a:pt x="37889" y="12887"/>
                            <a:pt x="44684" y="15141"/>
                            <a:pt x="49685" y="19650"/>
                          </a:cubicBezTo>
                          <a:cubicBezTo>
                            <a:pt x="54701" y="24158"/>
                            <a:pt x="57209" y="30286"/>
                            <a:pt x="57209" y="38033"/>
                          </a:cubicBezTo>
                          <a:cubicBezTo>
                            <a:pt x="57209" y="45764"/>
                            <a:pt x="54701" y="51884"/>
                            <a:pt x="49685" y="56392"/>
                          </a:cubicBezTo>
                          <a:cubicBezTo>
                            <a:pt x="44684" y="60917"/>
                            <a:pt x="37889" y="63179"/>
                            <a:pt x="29301" y="63179"/>
                          </a:cubicBezTo>
                          <a:cubicBezTo>
                            <a:pt x="25285" y="63179"/>
                            <a:pt x="21276" y="62734"/>
                            <a:pt x="17276" y="61845"/>
                          </a:cubicBezTo>
                          <a:cubicBezTo>
                            <a:pt x="13291" y="60956"/>
                            <a:pt x="9219" y="59567"/>
                            <a:pt x="5060" y="57678"/>
                          </a:cubicBezTo>
                          <a:close/>
                        </a:path>
                      </a:pathLst>
                    </a:custGeom>
                    <a:solidFill>
                      <a:srgbClr val="000000"/>
                    </a:solidFill>
                    <a:ln w="1524" cap="flat">
                      <a:noFill/>
                      <a:prstDash val="solid"/>
                      <a:round/>
                    </a:ln>
                  </p:spPr>
                  <p:txBody>
                    <a:bodyPr rtlCol="0" anchor="ctr"/>
                    <a:lstStyle/>
                    <a:p>
                      <a:endParaRPr lang="en-US"/>
                    </a:p>
                  </p:txBody>
                </p:sp>
              </p:grpSp>
            </p:grpSp>
            <p:grpSp>
              <p:nvGrpSpPr>
                <p:cNvPr id="501" name="Graphic 75">
                  <a:extLst>
                    <a:ext uri="{FF2B5EF4-FFF2-40B4-BE49-F238E27FC236}">
                      <a16:creationId xmlns:a16="http://schemas.microsoft.com/office/drawing/2014/main" id="{0639942C-1A22-4BC0-97E3-1FB524BF6068}"/>
                    </a:ext>
                  </a:extLst>
                </p:cNvPr>
                <p:cNvGrpSpPr/>
                <p:nvPr/>
              </p:nvGrpSpPr>
              <p:grpSpPr>
                <a:xfrm>
                  <a:off x="11671734" y="5570426"/>
                  <a:ext cx="115276" cy="319825"/>
                  <a:chOff x="11671734" y="5570426"/>
                  <a:chExt cx="115276" cy="319825"/>
                </a:xfrm>
                <a:solidFill>
                  <a:srgbClr val="000000"/>
                </a:solidFill>
              </p:grpSpPr>
              <p:sp>
                <p:nvSpPr>
                  <p:cNvPr id="502" name="Freeform: Shape 501">
                    <a:extLst>
                      <a:ext uri="{FF2B5EF4-FFF2-40B4-BE49-F238E27FC236}">
                        <a16:creationId xmlns:a16="http://schemas.microsoft.com/office/drawing/2014/main" id="{AFFF4979-5D2D-41F1-884B-DCB05DFFD086}"/>
                      </a:ext>
                    </a:extLst>
                  </p:cNvPr>
                  <p:cNvSpPr/>
                  <p:nvPr/>
                </p:nvSpPr>
                <p:spPr>
                  <a:xfrm>
                    <a:off x="11742801" y="5570426"/>
                    <a:ext cx="19050" cy="66675"/>
                  </a:xfrm>
                  <a:custGeom>
                    <a:avLst/>
                    <a:gdLst>
                      <a:gd name="connsiteX0" fmla="*/ 408 w 19050"/>
                      <a:gd name="connsiteY0" fmla="*/ 245 h 66675"/>
                      <a:gd name="connsiteX1" fmla="*/ 408 w 19050"/>
                      <a:gd name="connsiteY1" fmla="*/ 66920 h 66675"/>
                    </a:gdLst>
                    <a:ahLst/>
                    <a:cxnLst>
                      <a:cxn ang="0">
                        <a:pos x="connsiteX0" y="connsiteY0"/>
                      </a:cxn>
                      <a:cxn ang="0">
                        <a:pos x="connsiteX1" y="connsiteY1"/>
                      </a:cxn>
                    </a:cxnLst>
                    <a:rect l="l" t="t" r="r" b="b"/>
                    <a:pathLst>
                      <a:path w="19050" h="66675">
                        <a:moveTo>
                          <a:pt x="408" y="245"/>
                        </a:moveTo>
                        <a:lnTo>
                          <a:pt x="408"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03" name="Graphic 75">
                    <a:extLst>
                      <a:ext uri="{FF2B5EF4-FFF2-40B4-BE49-F238E27FC236}">
                        <a16:creationId xmlns:a16="http://schemas.microsoft.com/office/drawing/2014/main" id="{0639942C-1A22-4BC0-97E3-1FB524BF6068}"/>
                      </a:ext>
                    </a:extLst>
                  </p:cNvPr>
                  <p:cNvGrpSpPr/>
                  <p:nvPr/>
                </p:nvGrpSpPr>
                <p:grpSpPr>
                  <a:xfrm>
                    <a:off x="11671734" y="5713375"/>
                    <a:ext cx="115276" cy="176876"/>
                    <a:chOff x="11671734" y="5713375"/>
                    <a:chExt cx="115276" cy="176876"/>
                  </a:xfrm>
                  <a:solidFill>
                    <a:srgbClr val="000000"/>
                  </a:solidFill>
                </p:grpSpPr>
                <p:sp>
                  <p:nvSpPr>
                    <p:cNvPr id="504" name="Freeform: Shape 503">
                      <a:extLst>
                        <a:ext uri="{FF2B5EF4-FFF2-40B4-BE49-F238E27FC236}">
                          <a16:creationId xmlns:a16="http://schemas.microsoft.com/office/drawing/2014/main" id="{936AFFC0-25E9-49C5-A8D7-4F8EFB3875D5}"/>
                        </a:ext>
                      </a:extLst>
                    </p:cNvPr>
                    <p:cNvSpPr/>
                    <p:nvPr/>
                  </p:nvSpPr>
                  <p:spPr>
                    <a:xfrm rot="-5400000" flipV="1">
                      <a:off x="11688808" y="5794215"/>
                      <a:ext cx="80962" cy="111109"/>
                    </a:xfrm>
                    <a:custGeom>
                      <a:avLst/>
                      <a:gdLst>
                        <a:gd name="connsiteX0" fmla="*/ 50525 w 80962"/>
                        <a:gd name="connsiteY0" fmla="*/ 98235 h 111109"/>
                        <a:gd name="connsiteX1" fmla="*/ 12568 w 80962"/>
                        <a:gd name="connsiteY1" fmla="*/ 38918 h 111109"/>
                        <a:gd name="connsiteX2" fmla="*/ 50525 w 80962"/>
                        <a:gd name="connsiteY2" fmla="*/ 38918 h 111109"/>
                        <a:gd name="connsiteX3" fmla="*/ 46572 w 80962"/>
                        <a:gd name="connsiteY3" fmla="*/ 111332 h 111109"/>
                        <a:gd name="connsiteX4" fmla="*/ 65480 w 80962"/>
                        <a:gd name="connsiteY4" fmla="*/ 111332 h 111109"/>
                        <a:gd name="connsiteX5" fmla="*/ 65480 w 80962"/>
                        <a:gd name="connsiteY5" fmla="*/ 38918 h 111109"/>
                        <a:gd name="connsiteX6" fmla="*/ 81339 w 80962"/>
                        <a:gd name="connsiteY6" fmla="*/ 38918 h 111109"/>
                        <a:gd name="connsiteX7" fmla="*/ 81339 w 80962"/>
                        <a:gd name="connsiteY7" fmla="*/ 26417 h 111109"/>
                        <a:gd name="connsiteX8" fmla="*/ 65480 w 80962"/>
                        <a:gd name="connsiteY8" fmla="*/ 26417 h 111109"/>
                        <a:gd name="connsiteX9" fmla="*/ 65480 w 80962"/>
                        <a:gd name="connsiteY9" fmla="*/ 223 h 111109"/>
                        <a:gd name="connsiteX10" fmla="*/ 50525 w 80962"/>
                        <a:gd name="connsiteY10" fmla="*/ 223 h 111109"/>
                        <a:gd name="connsiteX11" fmla="*/ 50525 w 80962"/>
                        <a:gd name="connsiteY11" fmla="*/ 26417 h 111109"/>
                        <a:gd name="connsiteX12" fmla="*/ 376 w 80962"/>
                        <a:gd name="connsiteY12" fmla="*/ 26417 h 111109"/>
                        <a:gd name="connsiteX13" fmla="*/ 376 w 80962"/>
                        <a:gd name="connsiteY13" fmla="*/ 4091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525" y="98235"/>
                          </a:moveTo>
                          <a:lnTo>
                            <a:pt x="12568" y="38918"/>
                          </a:lnTo>
                          <a:lnTo>
                            <a:pt x="50525" y="38918"/>
                          </a:lnTo>
                          <a:close/>
                          <a:moveTo>
                            <a:pt x="46572" y="111332"/>
                          </a:moveTo>
                          <a:lnTo>
                            <a:pt x="65480" y="111332"/>
                          </a:lnTo>
                          <a:lnTo>
                            <a:pt x="65480" y="38918"/>
                          </a:lnTo>
                          <a:lnTo>
                            <a:pt x="81339" y="38918"/>
                          </a:lnTo>
                          <a:lnTo>
                            <a:pt x="81339" y="26417"/>
                          </a:lnTo>
                          <a:lnTo>
                            <a:pt x="65480" y="26417"/>
                          </a:lnTo>
                          <a:lnTo>
                            <a:pt x="65480" y="223"/>
                          </a:lnTo>
                          <a:lnTo>
                            <a:pt x="50525" y="223"/>
                          </a:lnTo>
                          <a:lnTo>
                            <a:pt x="50525" y="26417"/>
                          </a:lnTo>
                          <a:lnTo>
                            <a:pt x="376" y="26417"/>
                          </a:lnTo>
                          <a:lnTo>
                            <a:pt x="376" y="40919"/>
                          </a:lnTo>
                          <a:close/>
                        </a:path>
                      </a:pathLst>
                    </a:custGeom>
                    <a:solidFill>
                      <a:srgbClr val="000000"/>
                    </a:solidFill>
                    <a:ln w="1524" cap="flat">
                      <a:noFill/>
                      <a:prstDash val="solid"/>
                      <a:round/>
                    </a:ln>
                  </p:spPr>
                  <p:txBody>
                    <a:bodyPr rtlCol="0" anchor="ctr"/>
                    <a:lstStyle/>
                    <a:p>
                      <a:endParaRPr lang="en-US"/>
                    </a:p>
                  </p:txBody>
                </p:sp>
                <p:sp>
                  <p:nvSpPr>
                    <p:cNvPr id="505" name="Freeform: Shape 504">
                      <a:extLst>
                        <a:ext uri="{FF2B5EF4-FFF2-40B4-BE49-F238E27FC236}">
                          <a16:creationId xmlns:a16="http://schemas.microsoft.com/office/drawing/2014/main" id="{B06B57CF-4795-4C90-9D2A-BF37DC992293}"/>
                        </a:ext>
                      </a:extLst>
                    </p:cNvPr>
                    <p:cNvSpPr/>
                    <p:nvPr/>
                  </p:nvSpPr>
                  <p:spPr>
                    <a:xfrm rot="-5400000" flipV="1">
                      <a:off x="11691011" y="5694099"/>
                      <a:ext cx="76723" cy="115276"/>
                    </a:xfrm>
                    <a:custGeom>
                      <a:avLst/>
                      <a:gdLst>
                        <a:gd name="connsiteX0" fmla="*/ 40047 w 76723"/>
                        <a:gd name="connsiteY0" fmla="*/ 63916 h 115276"/>
                        <a:gd name="connsiteX1" fmla="*/ 23998 w 76723"/>
                        <a:gd name="connsiteY1" fmla="*/ 56987 h 115276"/>
                        <a:gd name="connsiteX2" fmla="*/ 18092 w 76723"/>
                        <a:gd name="connsiteY2" fmla="*/ 38032 h 115276"/>
                        <a:gd name="connsiteX3" fmla="*/ 23998 w 76723"/>
                        <a:gd name="connsiteY3" fmla="*/ 19077 h 115276"/>
                        <a:gd name="connsiteX4" fmla="*/ 40047 w 76723"/>
                        <a:gd name="connsiteY4" fmla="*/ 12124 h 115276"/>
                        <a:gd name="connsiteX5" fmla="*/ 56073 w 76723"/>
                        <a:gd name="connsiteY5" fmla="*/ 19077 h 115276"/>
                        <a:gd name="connsiteX6" fmla="*/ 61978 w 76723"/>
                        <a:gd name="connsiteY6" fmla="*/ 38032 h 115276"/>
                        <a:gd name="connsiteX7" fmla="*/ 56073 w 76723"/>
                        <a:gd name="connsiteY7" fmla="*/ 56987 h 115276"/>
                        <a:gd name="connsiteX8" fmla="*/ 40047 w 76723"/>
                        <a:gd name="connsiteY8" fmla="*/ 63916 h 115276"/>
                        <a:gd name="connsiteX9" fmla="*/ 69884 w 76723"/>
                        <a:gd name="connsiteY9" fmla="*/ 111041 h 115276"/>
                        <a:gd name="connsiteX10" fmla="*/ 69884 w 76723"/>
                        <a:gd name="connsiteY10" fmla="*/ 97349 h 115276"/>
                        <a:gd name="connsiteX11" fmla="*/ 58454 w 76723"/>
                        <a:gd name="connsiteY11" fmla="*/ 101421 h 115276"/>
                        <a:gd name="connsiteX12" fmla="*/ 47024 w 76723"/>
                        <a:gd name="connsiteY12" fmla="*/ 102850 h 115276"/>
                        <a:gd name="connsiteX13" fmla="*/ 24283 w 76723"/>
                        <a:gd name="connsiteY13" fmla="*/ 92801 h 115276"/>
                        <a:gd name="connsiteX14" fmla="*/ 15330 w 76723"/>
                        <a:gd name="connsiteY14" fmla="*/ 62440 h 115276"/>
                        <a:gd name="connsiteX15" fmla="*/ 26331 w 76723"/>
                        <a:gd name="connsiteY15" fmla="*/ 72370 h 115276"/>
                        <a:gd name="connsiteX16" fmla="*/ 40928 w 76723"/>
                        <a:gd name="connsiteY16" fmla="*/ 75823 h 115276"/>
                        <a:gd name="connsiteX17" fmla="*/ 67384 w 76723"/>
                        <a:gd name="connsiteY17" fmla="*/ 65655 h 115276"/>
                        <a:gd name="connsiteX18" fmla="*/ 77099 w 76723"/>
                        <a:gd name="connsiteY18" fmla="*/ 38032 h 115276"/>
                        <a:gd name="connsiteX19" fmla="*/ 66979 w 76723"/>
                        <a:gd name="connsiteY19" fmla="*/ 10553 h 115276"/>
                        <a:gd name="connsiteX20" fmla="*/ 40047 w 76723"/>
                        <a:gd name="connsiteY20" fmla="*/ 218 h 115276"/>
                        <a:gd name="connsiteX21" fmla="*/ 10567 w 76723"/>
                        <a:gd name="connsiteY21" fmla="*/ 14982 h 115276"/>
                        <a:gd name="connsiteX22" fmla="*/ 376 w 76723"/>
                        <a:gd name="connsiteY22" fmla="*/ 57820 h 115276"/>
                        <a:gd name="connsiteX23" fmla="*/ 12877 w 76723"/>
                        <a:gd name="connsiteY23" fmla="*/ 99826 h 115276"/>
                        <a:gd name="connsiteX24" fmla="*/ 46429 w 76723"/>
                        <a:gd name="connsiteY24" fmla="*/ 115494 h 115276"/>
                        <a:gd name="connsiteX25" fmla="*/ 57859 w 76723"/>
                        <a:gd name="connsiteY25" fmla="*/ 114375 h 115276"/>
                        <a:gd name="connsiteX26" fmla="*/ 69884 w 76723"/>
                        <a:gd name="connsiteY26" fmla="*/ 111041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6723" h="115276">
                          <a:moveTo>
                            <a:pt x="40047" y="63916"/>
                          </a:moveTo>
                          <a:cubicBezTo>
                            <a:pt x="33300" y="63916"/>
                            <a:pt x="27950" y="61607"/>
                            <a:pt x="23998" y="56987"/>
                          </a:cubicBezTo>
                          <a:cubicBezTo>
                            <a:pt x="20060" y="52383"/>
                            <a:pt x="18092" y="46065"/>
                            <a:pt x="18092" y="38032"/>
                          </a:cubicBezTo>
                          <a:cubicBezTo>
                            <a:pt x="18092" y="30047"/>
                            <a:pt x="20060" y="23729"/>
                            <a:pt x="23998" y="19077"/>
                          </a:cubicBezTo>
                          <a:cubicBezTo>
                            <a:pt x="27950" y="14442"/>
                            <a:pt x="33300" y="12124"/>
                            <a:pt x="40047" y="12124"/>
                          </a:cubicBezTo>
                          <a:cubicBezTo>
                            <a:pt x="46794" y="12124"/>
                            <a:pt x="52136" y="14442"/>
                            <a:pt x="56073" y="19077"/>
                          </a:cubicBezTo>
                          <a:cubicBezTo>
                            <a:pt x="60010" y="23729"/>
                            <a:pt x="61978" y="30047"/>
                            <a:pt x="61978" y="38032"/>
                          </a:cubicBezTo>
                          <a:cubicBezTo>
                            <a:pt x="61978" y="46065"/>
                            <a:pt x="60010" y="52383"/>
                            <a:pt x="56073" y="56987"/>
                          </a:cubicBezTo>
                          <a:cubicBezTo>
                            <a:pt x="52136" y="61607"/>
                            <a:pt x="46794" y="63916"/>
                            <a:pt x="40047" y="63916"/>
                          </a:cubicBezTo>
                          <a:close/>
                          <a:moveTo>
                            <a:pt x="69884" y="111041"/>
                          </a:moveTo>
                          <a:lnTo>
                            <a:pt x="69884" y="97349"/>
                          </a:lnTo>
                          <a:cubicBezTo>
                            <a:pt x="66106" y="99127"/>
                            <a:pt x="62296" y="100484"/>
                            <a:pt x="58454" y="101421"/>
                          </a:cubicBezTo>
                          <a:cubicBezTo>
                            <a:pt x="54612" y="102374"/>
                            <a:pt x="50802" y="102850"/>
                            <a:pt x="47024" y="102850"/>
                          </a:cubicBezTo>
                          <a:cubicBezTo>
                            <a:pt x="37102" y="102850"/>
                            <a:pt x="29522" y="99500"/>
                            <a:pt x="24283" y="92801"/>
                          </a:cubicBezTo>
                          <a:cubicBezTo>
                            <a:pt x="19060" y="86102"/>
                            <a:pt x="16076" y="75981"/>
                            <a:pt x="15330" y="62440"/>
                          </a:cubicBezTo>
                          <a:cubicBezTo>
                            <a:pt x="18251" y="66758"/>
                            <a:pt x="21918" y="70068"/>
                            <a:pt x="26331" y="72370"/>
                          </a:cubicBezTo>
                          <a:cubicBezTo>
                            <a:pt x="30760" y="74672"/>
                            <a:pt x="35626" y="75823"/>
                            <a:pt x="40928" y="75823"/>
                          </a:cubicBezTo>
                          <a:cubicBezTo>
                            <a:pt x="52088" y="75823"/>
                            <a:pt x="60907" y="72433"/>
                            <a:pt x="67384" y="65655"/>
                          </a:cubicBezTo>
                          <a:cubicBezTo>
                            <a:pt x="73861" y="58892"/>
                            <a:pt x="77099" y="49684"/>
                            <a:pt x="77099" y="38032"/>
                          </a:cubicBezTo>
                          <a:cubicBezTo>
                            <a:pt x="77099" y="26618"/>
                            <a:pt x="73726" y="17458"/>
                            <a:pt x="66979" y="10553"/>
                          </a:cubicBezTo>
                          <a:cubicBezTo>
                            <a:pt x="60232" y="3663"/>
                            <a:pt x="51255" y="218"/>
                            <a:pt x="40047" y="218"/>
                          </a:cubicBezTo>
                          <a:cubicBezTo>
                            <a:pt x="27188" y="218"/>
                            <a:pt x="17362" y="5139"/>
                            <a:pt x="10567" y="14982"/>
                          </a:cubicBezTo>
                          <a:cubicBezTo>
                            <a:pt x="3773" y="24840"/>
                            <a:pt x="376" y="39120"/>
                            <a:pt x="376" y="57820"/>
                          </a:cubicBezTo>
                          <a:cubicBezTo>
                            <a:pt x="376" y="75378"/>
                            <a:pt x="4543" y="89380"/>
                            <a:pt x="12877" y="99826"/>
                          </a:cubicBezTo>
                          <a:cubicBezTo>
                            <a:pt x="21211" y="110271"/>
                            <a:pt x="32395" y="115494"/>
                            <a:pt x="46429" y="115494"/>
                          </a:cubicBezTo>
                          <a:cubicBezTo>
                            <a:pt x="50207" y="115494"/>
                            <a:pt x="54017" y="115121"/>
                            <a:pt x="57859" y="114375"/>
                          </a:cubicBezTo>
                          <a:cubicBezTo>
                            <a:pt x="61701" y="113629"/>
                            <a:pt x="65709" y="112518"/>
                            <a:pt x="69884" y="111041"/>
                          </a:cubicBezTo>
                          <a:close/>
                        </a:path>
                      </a:pathLst>
                    </a:custGeom>
                    <a:solidFill>
                      <a:srgbClr val="000000"/>
                    </a:solidFill>
                    <a:ln w="1524" cap="flat">
                      <a:noFill/>
                      <a:prstDash val="solid"/>
                      <a:round/>
                    </a:ln>
                  </p:spPr>
                  <p:txBody>
                    <a:bodyPr rtlCol="0" anchor="ctr"/>
                    <a:lstStyle/>
                    <a:p>
                      <a:endParaRPr lang="en-US"/>
                    </a:p>
                  </p:txBody>
                </p:sp>
              </p:grpSp>
            </p:grpSp>
            <p:grpSp>
              <p:nvGrpSpPr>
                <p:cNvPr id="506" name="Graphic 75">
                  <a:extLst>
                    <a:ext uri="{FF2B5EF4-FFF2-40B4-BE49-F238E27FC236}">
                      <a16:creationId xmlns:a16="http://schemas.microsoft.com/office/drawing/2014/main" id="{0639942C-1A22-4BC0-97E3-1FB524BF6068}"/>
                    </a:ext>
                  </a:extLst>
                </p:cNvPr>
                <p:cNvGrpSpPr/>
                <p:nvPr/>
              </p:nvGrpSpPr>
              <p:grpSpPr>
                <a:xfrm>
                  <a:off x="11816057" y="5570426"/>
                  <a:ext cx="111109" cy="319825"/>
                  <a:chOff x="11816057" y="5570426"/>
                  <a:chExt cx="111109" cy="319825"/>
                </a:xfrm>
                <a:solidFill>
                  <a:srgbClr val="000000"/>
                </a:solidFill>
              </p:grpSpPr>
              <p:sp>
                <p:nvSpPr>
                  <p:cNvPr id="507" name="Freeform: Shape 506">
                    <a:extLst>
                      <a:ext uri="{FF2B5EF4-FFF2-40B4-BE49-F238E27FC236}">
                        <a16:creationId xmlns:a16="http://schemas.microsoft.com/office/drawing/2014/main" id="{25A5EDFE-9E3A-4C2D-A552-1F1CA45BAADC}"/>
                      </a:ext>
                    </a:extLst>
                  </p:cNvPr>
                  <p:cNvSpPr/>
                  <p:nvPr/>
                </p:nvSpPr>
                <p:spPr>
                  <a:xfrm>
                    <a:off x="11885104" y="5570426"/>
                    <a:ext cx="19050" cy="66675"/>
                  </a:xfrm>
                  <a:custGeom>
                    <a:avLst/>
                    <a:gdLst>
                      <a:gd name="connsiteX0" fmla="*/ 416 w 19050"/>
                      <a:gd name="connsiteY0" fmla="*/ 245 h 66675"/>
                      <a:gd name="connsiteX1" fmla="*/ 416 w 19050"/>
                      <a:gd name="connsiteY1" fmla="*/ 66920 h 66675"/>
                    </a:gdLst>
                    <a:ahLst/>
                    <a:cxnLst>
                      <a:cxn ang="0">
                        <a:pos x="connsiteX0" y="connsiteY0"/>
                      </a:cxn>
                      <a:cxn ang="0">
                        <a:pos x="connsiteX1" y="connsiteY1"/>
                      </a:cxn>
                    </a:cxnLst>
                    <a:rect l="l" t="t" r="r" b="b"/>
                    <a:pathLst>
                      <a:path w="19050" h="66675">
                        <a:moveTo>
                          <a:pt x="416" y="245"/>
                        </a:moveTo>
                        <a:lnTo>
                          <a:pt x="416"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08" name="Graphic 75">
                    <a:extLst>
                      <a:ext uri="{FF2B5EF4-FFF2-40B4-BE49-F238E27FC236}">
                        <a16:creationId xmlns:a16="http://schemas.microsoft.com/office/drawing/2014/main" id="{0639942C-1A22-4BC0-97E3-1FB524BF6068}"/>
                      </a:ext>
                    </a:extLst>
                  </p:cNvPr>
                  <p:cNvGrpSpPr/>
                  <p:nvPr/>
                </p:nvGrpSpPr>
                <p:grpSpPr>
                  <a:xfrm>
                    <a:off x="11816057" y="5716804"/>
                    <a:ext cx="111109" cy="173447"/>
                    <a:chOff x="11816057" y="5716804"/>
                    <a:chExt cx="111109" cy="173447"/>
                  </a:xfrm>
                  <a:solidFill>
                    <a:srgbClr val="000000"/>
                  </a:solidFill>
                </p:grpSpPr>
                <p:sp>
                  <p:nvSpPr>
                    <p:cNvPr id="509" name="Freeform: Shape 508">
                      <a:extLst>
                        <a:ext uri="{FF2B5EF4-FFF2-40B4-BE49-F238E27FC236}">
                          <a16:creationId xmlns:a16="http://schemas.microsoft.com/office/drawing/2014/main" id="{ACC608B7-A9EB-4E40-B514-868BC28868CF}"/>
                        </a:ext>
                      </a:extLst>
                    </p:cNvPr>
                    <p:cNvSpPr/>
                    <p:nvPr/>
                  </p:nvSpPr>
                  <p:spPr>
                    <a:xfrm rot="-5400000" flipV="1">
                      <a:off x="11831131" y="5794215"/>
                      <a:ext cx="80962" cy="111109"/>
                    </a:xfrm>
                    <a:custGeom>
                      <a:avLst/>
                      <a:gdLst>
                        <a:gd name="connsiteX0" fmla="*/ 50533 w 80962"/>
                        <a:gd name="connsiteY0" fmla="*/ 98235 h 111109"/>
                        <a:gd name="connsiteX1" fmla="*/ 12576 w 80962"/>
                        <a:gd name="connsiteY1" fmla="*/ 38918 h 111109"/>
                        <a:gd name="connsiteX2" fmla="*/ 50533 w 80962"/>
                        <a:gd name="connsiteY2" fmla="*/ 38918 h 111109"/>
                        <a:gd name="connsiteX3" fmla="*/ 46580 w 80962"/>
                        <a:gd name="connsiteY3" fmla="*/ 111332 h 111109"/>
                        <a:gd name="connsiteX4" fmla="*/ 65487 w 80962"/>
                        <a:gd name="connsiteY4" fmla="*/ 111332 h 111109"/>
                        <a:gd name="connsiteX5" fmla="*/ 65487 w 80962"/>
                        <a:gd name="connsiteY5" fmla="*/ 38918 h 111109"/>
                        <a:gd name="connsiteX6" fmla="*/ 81346 w 80962"/>
                        <a:gd name="connsiteY6" fmla="*/ 38918 h 111109"/>
                        <a:gd name="connsiteX7" fmla="*/ 81346 w 80962"/>
                        <a:gd name="connsiteY7" fmla="*/ 26417 h 111109"/>
                        <a:gd name="connsiteX8" fmla="*/ 65487 w 80962"/>
                        <a:gd name="connsiteY8" fmla="*/ 26417 h 111109"/>
                        <a:gd name="connsiteX9" fmla="*/ 65487 w 80962"/>
                        <a:gd name="connsiteY9" fmla="*/ 223 h 111109"/>
                        <a:gd name="connsiteX10" fmla="*/ 50533 w 80962"/>
                        <a:gd name="connsiteY10" fmla="*/ 223 h 111109"/>
                        <a:gd name="connsiteX11" fmla="*/ 50533 w 80962"/>
                        <a:gd name="connsiteY11" fmla="*/ 26417 h 111109"/>
                        <a:gd name="connsiteX12" fmla="*/ 384 w 80962"/>
                        <a:gd name="connsiteY12" fmla="*/ 26417 h 111109"/>
                        <a:gd name="connsiteX13" fmla="*/ 384 w 80962"/>
                        <a:gd name="connsiteY13" fmla="*/ 4091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533" y="98235"/>
                          </a:moveTo>
                          <a:lnTo>
                            <a:pt x="12576" y="38918"/>
                          </a:lnTo>
                          <a:lnTo>
                            <a:pt x="50533" y="38918"/>
                          </a:lnTo>
                          <a:close/>
                          <a:moveTo>
                            <a:pt x="46580" y="111332"/>
                          </a:moveTo>
                          <a:lnTo>
                            <a:pt x="65487" y="111332"/>
                          </a:lnTo>
                          <a:lnTo>
                            <a:pt x="65487" y="38918"/>
                          </a:lnTo>
                          <a:lnTo>
                            <a:pt x="81346" y="38918"/>
                          </a:lnTo>
                          <a:lnTo>
                            <a:pt x="81346" y="26417"/>
                          </a:lnTo>
                          <a:lnTo>
                            <a:pt x="65487" y="26417"/>
                          </a:lnTo>
                          <a:lnTo>
                            <a:pt x="65487" y="223"/>
                          </a:lnTo>
                          <a:lnTo>
                            <a:pt x="50533" y="223"/>
                          </a:lnTo>
                          <a:lnTo>
                            <a:pt x="50533" y="26417"/>
                          </a:lnTo>
                          <a:lnTo>
                            <a:pt x="384" y="26417"/>
                          </a:lnTo>
                          <a:lnTo>
                            <a:pt x="384" y="40919"/>
                          </a:lnTo>
                          <a:close/>
                        </a:path>
                      </a:pathLst>
                    </a:custGeom>
                    <a:solidFill>
                      <a:srgbClr val="000000"/>
                    </a:solidFill>
                    <a:ln w="1524" cap="flat">
                      <a:noFill/>
                      <a:prstDash val="solid"/>
                      <a:round/>
                    </a:ln>
                  </p:spPr>
                  <p:txBody>
                    <a:bodyPr rtlCol="0" anchor="ctr"/>
                    <a:lstStyle/>
                    <a:p>
                      <a:endParaRPr lang="en-US"/>
                    </a:p>
                  </p:txBody>
                </p:sp>
                <p:sp>
                  <p:nvSpPr>
                    <p:cNvPr id="510" name="Freeform: Shape 509">
                      <a:extLst>
                        <a:ext uri="{FF2B5EF4-FFF2-40B4-BE49-F238E27FC236}">
                          <a16:creationId xmlns:a16="http://schemas.microsoft.com/office/drawing/2014/main" id="{259A12E7-E6DB-45A4-BE3F-A3A4D7D4BEFB}"/>
                        </a:ext>
                      </a:extLst>
                    </p:cNvPr>
                    <p:cNvSpPr/>
                    <p:nvPr/>
                  </p:nvSpPr>
                  <p:spPr>
                    <a:xfrm rot="-5400000" flipV="1">
                      <a:off x="11835893" y="5696968"/>
                      <a:ext cx="71437" cy="111109"/>
                    </a:xfrm>
                    <a:custGeom>
                      <a:avLst/>
                      <a:gdLst>
                        <a:gd name="connsiteX0" fmla="*/ 384 w 71437"/>
                        <a:gd name="connsiteY0" fmla="*/ 111327 h 111109"/>
                        <a:gd name="connsiteX1" fmla="*/ 71821 w 71437"/>
                        <a:gd name="connsiteY1" fmla="*/ 111327 h 111109"/>
                        <a:gd name="connsiteX2" fmla="*/ 71821 w 71437"/>
                        <a:gd name="connsiteY2" fmla="*/ 104921 h 111109"/>
                        <a:gd name="connsiteX3" fmla="*/ 31483 w 71437"/>
                        <a:gd name="connsiteY3" fmla="*/ 218 h 111109"/>
                        <a:gd name="connsiteX4" fmla="*/ 15790 w 71437"/>
                        <a:gd name="connsiteY4" fmla="*/ 218 h 111109"/>
                        <a:gd name="connsiteX5" fmla="*/ 53747 w 71437"/>
                        <a:gd name="connsiteY5" fmla="*/ 98659 h 111109"/>
                        <a:gd name="connsiteX6" fmla="*/ 384 w 71437"/>
                        <a:gd name="connsiteY6" fmla="*/ 9865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437" h="111109">
                          <a:moveTo>
                            <a:pt x="384" y="111327"/>
                          </a:moveTo>
                          <a:lnTo>
                            <a:pt x="71821" y="111327"/>
                          </a:lnTo>
                          <a:lnTo>
                            <a:pt x="71821" y="104921"/>
                          </a:lnTo>
                          <a:lnTo>
                            <a:pt x="31483" y="218"/>
                          </a:lnTo>
                          <a:lnTo>
                            <a:pt x="15790" y="218"/>
                          </a:lnTo>
                          <a:lnTo>
                            <a:pt x="53747" y="98659"/>
                          </a:lnTo>
                          <a:lnTo>
                            <a:pt x="384" y="98659"/>
                          </a:lnTo>
                          <a:close/>
                        </a:path>
                      </a:pathLst>
                    </a:custGeom>
                    <a:solidFill>
                      <a:srgbClr val="000000"/>
                    </a:solidFill>
                    <a:ln w="1524" cap="flat">
                      <a:noFill/>
                      <a:prstDash val="solid"/>
                      <a:round/>
                    </a:ln>
                  </p:spPr>
                  <p:txBody>
                    <a:bodyPr rtlCol="0" anchor="ctr"/>
                    <a:lstStyle/>
                    <a:p>
                      <a:endParaRPr lang="en-US"/>
                    </a:p>
                  </p:txBody>
                </p:sp>
              </p:grpSp>
            </p:grpSp>
            <p:grpSp>
              <p:nvGrpSpPr>
                <p:cNvPr id="511" name="Graphic 75">
                  <a:extLst>
                    <a:ext uri="{FF2B5EF4-FFF2-40B4-BE49-F238E27FC236}">
                      <a16:creationId xmlns:a16="http://schemas.microsoft.com/office/drawing/2014/main" id="{0639942C-1A22-4BC0-97E3-1FB524BF6068}"/>
                    </a:ext>
                  </a:extLst>
                </p:cNvPr>
                <p:cNvGrpSpPr/>
                <p:nvPr/>
              </p:nvGrpSpPr>
              <p:grpSpPr>
                <a:xfrm>
                  <a:off x="11956341" y="5570426"/>
                  <a:ext cx="115276" cy="319825"/>
                  <a:chOff x="11956341" y="5570426"/>
                  <a:chExt cx="115276" cy="319825"/>
                </a:xfrm>
                <a:solidFill>
                  <a:srgbClr val="000000"/>
                </a:solidFill>
              </p:grpSpPr>
              <p:sp>
                <p:nvSpPr>
                  <p:cNvPr id="512" name="Freeform: Shape 511">
                    <a:extLst>
                      <a:ext uri="{FF2B5EF4-FFF2-40B4-BE49-F238E27FC236}">
                        <a16:creationId xmlns:a16="http://schemas.microsoft.com/office/drawing/2014/main" id="{FBA29C8C-7D10-4D5A-BA1A-B38BF3CFB667}"/>
                      </a:ext>
                    </a:extLst>
                  </p:cNvPr>
                  <p:cNvSpPr/>
                  <p:nvPr/>
                </p:nvSpPr>
                <p:spPr>
                  <a:xfrm>
                    <a:off x="12027408" y="5570426"/>
                    <a:ext cx="19050" cy="66675"/>
                  </a:xfrm>
                  <a:custGeom>
                    <a:avLst/>
                    <a:gdLst>
                      <a:gd name="connsiteX0" fmla="*/ 423 w 19050"/>
                      <a:gd name="connsiteY0" fmla="*/ 245 h 66675"/>
                      <a:gd name="connsiteX1" fmla="*/ 423 w 19050"/>
                      <a:gd name="connsiteY1" fmla="*/ 66920 h 66675"/>
                    </a:gdLst>
                    <a:ahLst/>
                    <a:cxnLst>
                      <a:cxn ang="0">
                        <a:pos x="connsiteX0" y="connsiteY0"/>
                      </a:cxn>
                      <a:cxn ang="0">
                        <a:pos x="connsiteX1" y="connsiteY1"/>
                      </a:cxn>
                    </a:cxnLst>
                    <a:rect l="l" t="t" r="r" b="b"/>
                    <a:pathLst>
                      <a:path w="19050" h="66675">
                        <a:moveTo>
                          <a:pt x="423" y="245"/>
                        </a:moveTo>
                        <a:lnTo>
                          <a:pt x="423" y="6692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13" name="Graphic 75">
                    <a:extLst>
                      <a:ext uri="{FF2B5EF4-FFF2-40B4-BE49-F238E27FC236}">
                        <a16:creationId xmlns:a16="http://schemas.microsoft.com/office/drawing/2014/main" id="{0639942C-1A22-4BC0-97E3-1FB524BF6068}"/>
                      </a:ext>
                    </a:extLst>
                  </p:cNvPr>
                  <p:cNvGrpSpPr/>
                  <p:nvPr/>
                </p:nvGrpSpPr>
                <p:grpSpPr>
                  <a:xfrm>
                    <a:off x="11956341" y="5714208"/>
                    <a:ext cx="115276" cy="176042"/>
                    <a:chOff x="11956341" y="5714208"/>
                    <a:chExt cx="115276" cy="176042"/>
                  </a:xfrm>
                  <a:solidFill>
                    <a:srgbClr val="000000"/>
                  </a:solidFill>
                </p:grpSpPr>
                <p:sp>
                  <p:nvSpPr>
                    <p:cNvPr id="514" name="Freeform: Shape 513">
                      <a:extLst>
                        <a:ext uri="{FF2B5EF4-FFF2-40B4-BE49-F238E27FC236}">
                          <a16:creationId xmlns:a16="http://schemas.microsoft.com/office/drawing/2014/main" id="{A89467A9-7AE4-4EE3-AF8D-DFE8C74FC7CE}"/>
                        </a:ext>
                      </a:extLst>
                    </p:cNvPr>
                    <p:cNvSpPr/>
                    <p:nvPr/>
                  </p:nvSpPr>
                  <p:spPr>
                    <a:xfrm rot="-5400000" flipV="1">
                      <a:off x="11973415" y="5794215"/>
                      <a:ext cx="80962" cy="111109"/>
                    </a:xfrm>
                    <a:custGeom>
                      <a:avLst/>
                      <a:gdLst>
                        <a:gd name="connsiteX0" fmla="*/ 50540 w 80962"/>
                        <a:gd name="connsiteY0" fmla="*/ 98235 h 111109"/>
                        <a:gd name="connsiteX1" fmla="*/ 12583 w 80962"/>
                        <a:gd name="connsiteY1" fmla="*/ 38918 h 111109"/>
                        <a:gd name="connsiteX2" fmla="*/ 50540 w 80962"/>
                        <a:gd name="connsiteY2" fmla="*/ 38918 h 111109"/>
                        <a:gd name="connsiteX3" fmla="*/ 46587 w 80962"/>
                        <a:gd name="connsiteY3" fmla="*/ 111332 h 111109"/>
                        <a:gd name="connsiteX4" fmla="*/ 65495 w 80962"/>
                        <a:gd name="connsiteY4" fmla="*/ 111332 h 111109"/>
                        <a:gd name="connsiteX5" fmla="*/ 65495 w 80962"/>
                        <a:gd name="connsiteY5" fmla="*/ 38918 h 111109"/>
                        <a:gd name="connsiteX6" fmla="*/ 81354 w 80962"/>
                        <a:gd name="connsiteY6" fmla="*/ 38918 h 111109"/>
                        <a:gd name="connsiteX7" fmla="*/ 81354 w 80962"/>
                        <a:gd name="connsiteY7" fmla="*/ 26417 h 111109"/>
                        <a:gd name="connsiteX8" fmla="*/ 65495 w 80962"/>
                        <a:gd name="connsiteY8" fmla="*/ 26417 h 111109"/>
                        <a:gd name="connsiteX9" fmla="*/ 65495 w 80962"/>
                        <a:gd name="connsiteY9" fmla="*/ 223 h 111109"/>
                        <a:gd name="connsiteX10" fmla="*/ 50540 w 80962"/>
                        <a:gd name="connsiteY10" fmla="*/ 223 h 111109"/>
                        <a:gd name="connsiteX11" fmla="*/ 50540 w 80962"/>
                        <a:gd name="connsiteY11" fmla="*/ 26417 h 111109"/>
                        <a:gd name="connsiteX12" fmla="*/ 391 w 80962"/>
                        <a:gd name="connsiteY12" fmla="*/ 26417 h 111109"/>
                        <a:gd name="connsiteX13" fmla="*/ 391 w 80962"/>
                        <a:gd name="connsiteY13" fmla="*/ 40919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962" h="111109">
                          <a:moveTo>
                            <a:pt x="50540" y="98235"/>
                          </a:moveTo>
                          <a:lnTo>
                            <a:pt x="12583" y="38918"/>
                          </a:lnTo>
                          <a:lnTo>
                            <a:pt x="50540" y="38918"/>
                          </a:lnTo>
                          <a:close/>
                          <a:moveTo>
                            <a:pt x="46587" y="111332"/>
                          </a:moveTo>
                          <a:lnTo>
                            <a:pt x="65495" y="111332"/>
                          </a:lnTo>
                          <a:lnTo>
                            <a:pt x="65495" y="38918"/>
                          </a:lnTo>
                          <a:lnTo>
                            <a:pt x="81354" y="38918"/>
                          </a:lnTo>
                          <a:lnTo>
                            <a:pt x="81354" y="26417"/>
                          </a:lnTo>
                          <a:lnTo>
                            <a:pt x="65495" y="26417"/>
                          </a:lnTo>
                          <a:lnTo>
                            <a:pt x="65495" y="223"/>
                          </a:lnTo>
                          <a:lnTo>
                            <a:pt x="50540" y="223"/>
                          </a:lnTo>
                          <a:lnTo>
                            <a:pt x="50540" y="26417"/>
                          </a:lnTo>
                          <a:lnTo>
                            <a:pt x="391" y="26417"/>
                          </a:lnTo>
                          <a:lnTo>
                            <a:pt x="391" y="40919"/>
                          </a:lnTo>
                          <a:close/>
                        </a:path>
                      </a:pathLst>
                    </a:custGeom>
                    <a:solidFill>
                      <a:srgbClr val="000000"/>
                    </a:solidFill>
                    <a:ln w="1524" cap="flat">
                      <a:noFill/>
                      <a:prstDash val="solid"/>
                      <a:round/>
                    </a:ln>
                  </p:spPr>
                  <p:txBody>
                    <a:bodyPr rtlCol="0" anchor="ctr"/>
                    <a:lstStyle/>
                    <a:p>
                      <a:endParaRPr lang="en-US"/>
                    </a:p>
                  </p:txBody>
                </p:sp>
                <p:sp>
                  <p:nvSpPr>
                    <p:cNvPr id="515" name="Freeform: Shape 514">
                      <a:extLst>
                        <a:ext uri="{FF2B5EF4-FFF2-40B4-BE49-F238E27FC236}">
                          <a16:creationId xmlns:a16="http://schemas.microsoft.com/office/drawing/2014/main" id="{2F584489-7CC6-466B-8FA4-B2F1D9E98F9C}"/>
                        </a:ext>
                      </a:extLst>
                    </p:cNvPr>
                    <p:cNvSpPr/>
                    <p:nvPr/>
                  </p:nvSpPr>
                  <p:spPr>
                    <a:xfrm rot="-5400000" flipV="1">
                      <a:off x="11975880" y="5694670"/>
                      <a:ext cx="76199" cy="115276"/>
                    </a:xfrm>
                    <a:custGeom>
                      <a:avLst/>
                      <a:gdLst>
                        <a:gd name="connsiteX0" fmla="*/ 38491 w 76199"/>
                        <a:gd name="connsiteY0" fmla="*/ 55153 h 115276"/>
                        <a:gd name="connsiteX1" fmla="*/ 21632 w 76199"/>
                        <a:gd name="connsiteY1" fmla="*/ 49415 h 115276"/>
                        <a:gd name="connsiteX2" fmla="*/ 15512 w 76199"/>
                        <a:gd name="connsiteY2" fmla="*/ 33651 h 115276"/>
                        <a:gd name="connsiteX3" fmla="*/ 21632 w 76199"/>
                        <a:gd name="connsiteY3" fmla="*/ 17863 h 115276"/>
                        <a:gd name="connsiteX4" fmla="*/ 38491 w 76199"/>
                        <a:gd name="connsiteY4" fmla="*/ 12124 h 115276"/>
                        <a:gd name="connsiteX5" fmla="*/ 55374 w 76199"/>
                        <a:gd name="connsiteY5" fmla="*/ 17887 h 115276"/>
                        <a:gd name="connsiteX6" fmla="*/ 61565 w 76199"/>
                        <a:gd name="connsiteY6" fmla="*/ 33651 h 115276"/>
                        <a:gd name="connsiteX7" fmla="*/ 55422 w 76199"/>
                        <a:gd name="connsiteY7" fmla="*/ 49415 h 115276"/>
                        <a:gd name="connsiteX8" fmla="*/ 38491 w 76199"/>
                        <a:gd name="connsiteY8" fmla="*/ 55153 h 115276"/>
                        <a:gd name="connsiteX9" fmla="*/ 23465 w 76199"/>
                        <a:gd name="connsiteY9" fmla="*/ 61535 h 115276"/>
                        <a:gd name="connsiteX10" fmla="*/ 8392 w 76199"/>
                        <a:gd name="connsiteY10" fmla="*/ 70536 h 115276"/>
                        <a:gd name="connsiteX11" fmla="*/ 3010 w 76199"/>
                        <a:gd name="connsiteY11" fmla="*/ 86705 h 115276"/>
                        <a:gd name="connsiteX12" fmla="*/ 12488 w 76199"/>
                        <a:gd name="connsiteY12" fmla="*/ 107755 h 115276"/>
                        <a:gd name="connsiteX13" fmla="*/ 38491 w 76199"/>
                        <a:gd name="connsiteY13" fmla="*/ 115494 h 115276"/>
                        <a:gd name="connsiteX14" fmla="*/ 64542 w 76199"/>
                        <a:gd name="connsiteY14" fmla="*/ 107755 h 115276"/>
                        <a:gd name="connsiteX15" fmla="*/ 73995 w 76199"/>
                        <a:gd name="connsiteY15" fmla="*/ 86705 h 115276"/>
                        <a:gd name="connsiteX16" fmla="*/ 68590 w 76199"/>
                        <a:gd name="connsiteY16" fmla="*/ 70536 h 115276"/>
                        <a:gd name="connsiteX17" fmla="*/ 53612 w 76199"/>
                        <a:gd name="connsiteY17" fmla="*/ 61535 h 115276"/>
                        <a:gd name="connsiteX18" fmla="*/ 70519 w 76199"/>
                        <a:gd name="connsiteY18" fmla="*/ 51629 h 115276"/>
                        <a:gd name="connsiteX19" fmla="*/ 76591 w 76199"/>
                        <a:gd name="connsiteY19" fmla="*/ 33651 h 115276"/>
                        <a:gd name="connsiteX20" fmla="*/ 66733 w 76199"/>
                        <a:gd name="connsiteY20" fmla="*/ 8838 h 115276"/>
                        <a:gd name="connsiteX21" fmla="*/ 38491 w 76199"/>
                        <a:gd name="connsiteY21" fmla="*/ 218 h 115276"/>
                        <a:gd name="connsiteX22" fmla="*/ 10249 w 76199"/>
                        <a:gd name="connsiteY22" fmla="*/ 8838 h 115276"/>
                        <a:gd name="connsiteX23" fmla="*/ 391 w 76199"/>
                        <a:gd name="connsiteY23" fmla="*/ 33651 h 115276"/>
                        <a:gd name="connsiteX24" fmla="*/ 6487 w 76199"/>
                        <a:gd name="connsiteY24" fmla="*/ 51629 h 115276"/>
                        <a:gd name="connsiteX25" fmla="*/ 23465 w 76199"/>
                        <a:gd name="connsiteY25" fmla="*/ 61535 h 115276"/>
                        <a:gd name="connsiteX26" fmla="*/ 17964 w 76199"/>
                        <a:gd name="connsiteY26" fmla="*/ 85276 h 115276"/>
                        <a:gd name="connsiteX27" fmla="*/ 23346 w 76199"/>
                        <a:gd name="connsiteY27" fmla="*/ 71822 h 115276"/>
                        <a:gd name="connsiteX28" fmla="*/ 38491 w 76199"/>
                        <a:gd name="connsiteY28" fmla="*/ 66988 h 115276"/>
                        <a:gd name="connsiteX29" fmla="*/ 53636 w 76199"/>
                        <a:gd name="connsiteY29" fmla="*/ 71822 h 115276"/>
                        <a:gd name="connsiteX30" fmla="*/ 59113 w 76199"/>
                        <a:gd name="connsiteY30" fmla="*/ 85276 h 115276"/>
                        <a:gd name="connsiteX31" fmla="*/ 53636 w 76199"/>
                        <a:gd name="connsiteY31" fmla="*/ 98754 h 115276"/>
                        <a:gd name="connsiteX32" fmla="*/ 38491 w 76199"/>
                        <a:gd name="connsiteY32" fmla="*/ 103588 h 115276"/>
                        <a:gd name="connsiteX33" fmla="*/ 23346 w 76199"/>
                        <a:gd name="connsiteY33" fmla="*/ 98754 h 115276"/>
                        <a:gd name="connsiteX34" fmla="*/ 17964 w 76199"/>
                        <a:gd name="connsiteY34" fmla="*/ 85276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6199" h="115276">
                          <a:moveTo>
                            <a:pt x="38491" y="55153"/>
                          </a:moveTo>
                          <a:cubicBezTo>
                            <a:pt x="31347" y="55153"/>
                            <a:pt x="25727" y="53240"/>
                            <a:pt x="21632" y="49415"/>
                          </a:cubicBezTo>
                          <a:cubicBezTo>
                            <a:pt x="17552" y="45589"/>
                            <a:pt x="15512" y="40334"/>
                            <a:pt x="15512" y="33651"/>
                          </a:cubicBezTo>
                          <a:cubicBezTo>
                            <a:pt x="15512" y="26951"/>
                            <a:pt x="17552" y="21689"/>
                            <a:pt x="21632" y="17863"/>
                          </a:cubicBezTo>
                          <a:cubicBezTo>
                            <a:pt x="25727" y="14037"/>
                            <a:pt x="31347" y="12124"/>
                            <a:pt x="38491" y="12124"/>
                          </a:cubicBezTo>
                          <a:cubicBezTo>
                            <a:pt x="45635" y="12124"/>
                            <a:pt x="51262" y="14045"/>
                            <a:pt x="55374" y="17887"/>
                          </a:cubicBezTo>
                          <a:cubicBezTo>
                            <a:pt x="59501" y="21744"/>
                            <a:pt x="61565" y="26999"/>
                            <a:pt x="61565" y="33651"/>
                          </a:cubicBezTo>
                          <a:cubicBezTo>
                            <a:pt x="61565" y="40334"/>
                            <a:pt x="59517" y="45589"/>
                            <a:pt x="55422" y="49415"/>
                          </a:cubicBezTo>
                          <a:cubicBezTo>
                            <a:pt x="51342" y="53240"/>
                            <a:pt x="45698" y="55153"/>
                            <a:pt x="38491" y="55153"/>
                          </a:cubicBezTo>
                          <a:close/>
                          <a:moveTo>
                            <a:pt x="23465" y="61535"/>
                          </a:moveTo>
                          <a:cubicBezTo>
                            <a:pt x="17020" y="63123"/>
                            <a:pt x="11995" y="66123"/>
                            <a:pt x="8392" y="70536"/>
                          </a:cubicBezTo>
                          <a:cubicBezTo>
                            <a:pt x="4804" y="74965"/>
                            <a:pt x="3010" y="80355"/>
                            <a:pt x="3010" y="86705"/>
                          </a:cubicBezTo>
                          <a:cubicBezTo>
                            <a:pt x="3010" y="95579"/>
                            <a:pt x="6169" y="102596"/>
                            <a:pt x="12488" y="107755"/>
                          </a:cubicBezTo>
                          <a:cubicBezTo>
                            <a:pt x="18822" y="112915"/>
                            <a:pt x="27489" y="115494"/>
                            <a:pt x="38491" y="115494"/>
                          </a:cubicBezTo>
                          <a:cubicBezTo>
                            <a:pt x="49556" y="115494"/>
                            <a:pt x="58239" y="112915"/>
                            <a:pt x="64542" y="107755"/>
                          </a:cubicBezTo>
                          <a:cubicBezTo>
                            <a:pt x="70844" y="102596"/>
                            <a:pt x="73995" y="95579"/>
                            <a:pt x="73995" y="86705"/>
                          </a:cubicBezTo>
                          <a:cubicBezTo>
                            <a:pt x="73995" y="80355"/>
                            <a:pt x="72193" y="74965"/>
                            <a:pt x="68590" y="70536"/>
                          </a:cubicBezTo>
                          <a:cubicBezTo>
                            <a:pt x="65002" y="66123"/>
                            <a:pt x="60009" y="63123"/>
                            <a:pt x="53612" y="61535"/>
                          </a:cubicBezTo>
                          <a:cubicBezTo>
                            <a:pt x="60851" y="59852"/>
                            <a:pt x="66486" y="56550"/>
                            <a:pt x="70519" y="51629"/>
                          </a:cubicBezTo>
                          <a:cubicBezTo>
                            <a:pt x="74567" y="46724"/>
                            <a:pt x="76591" y="40731"/>
                            <a:pt x="76591" y="33651"/>
                          </a:cubicBezTo>
                          <a:cubicBezTo>
                            <a:pt x="76591" y="22872"/>
                            <a:pt x="73305" y="14601"/>
                            <a:pt x="66733" y="8838"/>
                          </a:cubicBezTo>
                          <a:cubicBezTo>
                            <a:pt x="60160" y="3091"/>
                            <a:pt x="50746" y="218"/>
                            <a:pt x="38491" y="218"/>
                          </a:cubicBezTo>
                          <a:cubicBezTo>
                            <a:pt x="26251" y="218"/>
                            <a:pt x="16837" y="3091"/>
                            <a:pt x="10249" y="8838"/>
                          </a:cubicBezTo>
                          <a:cubicBezTo>
                            <a:pt x="3677" y="14601"/>
                            <a:pt x="391" y="22872"/>
                            <a:pt x="391" y="33651"/>
                          </a:cubicBezTo>
                          <a:cubicBezTo>
                            <a:pt x="391" y="40731"/>
                            <a:pt x="2423" y="46724"/>
                            <a:pt x="6487" y="51629"/>
                          </a:cubicBezTo>
                          <a:cubicBezTo>
                            <a:pt x="10567" y="56550"/>
                            <a:pt x="16226" y="59852"/>
                            <a:pt x="23465" y="61535"/>
                          </a:cubicBezTo>
                          <a:close/>
                          <a:moveTo>
                            <a:pt x="17964" y="85276"/>
                          </a:moveTo>
                          <a:cubicBezTo>
                            <a:pt x="17964" y="79529"/>
                            <a:pt x="19758" y="75045"/>
                            <a:pt x="23346" y="71822"/>
                          </a:cubicBezTo>
                          <a:cubicBezTo>
                            <a:pt x="26950" y="68599"/>
                            <a:pt x="31998" y="66988"/>
                            <a:pt x="38491" y="66988"/>
                          </a:cubicBezTo>
                          <a:cubicBezTo>
                            <a:pt x="44952" y="66988"/>
                            <a:pt x="50000" y="68599"/>
                            <a:pt x="53636" y="71822"/>
                          </a:cubicBezTo>
                          <a:cubicBezTo>
                            <a:pt x="57287" y="75045"/>
                            <a:pt x="59113" y="79529"/>
                            <a:pt x="59113" y="85276"/>
                          </a:cubicBezTo>
                          <a:cubicBezTo>
                            <a:pt x="59113" y="91039"/>
                            <a:pt x="57287" y="95531"/>
                            <a:pt x="53636" y="98754"/>
                          </a:cubicBezTo>
                          <a:cubicBezTo>
                            <a:pt x="50000" y="101977"/>
                            <a:pt x="44952" y="103588"/>
                            <a:pt x="38491" y="103588"/>
                          </a:cubicBezTo>
                          <a:cubicBezTo>
                            <a:pt x="31998" y="103588"/>
                            <a:pt x="26950" y="101977"/>
                            <a:pt x="23346" y="98754"/>
                          </a:cubicBezTo>
                          <a:cubicBezTo>
                            <a:pt x="19758" y="95531"/>
                            <a:pt x="17964" y="91039"/>
                            <a:pt x="17964" y="85276"/>
                          </a:cubicBezTo>
                          <a:close/>
                        </a:path>
                      </a:pathLst>
                    </a:custGeom>
                    <a:solidFill>
                      <a:srgbClr val="000000"/>
                    </a:solidFill>
                    <a:ln w="1524" cap="flat">
                      <a:noFill/>
                      <a:prstDash val="solid"/>
                      <a:round/>
                    </a:ln>
                  </p:spPr>
                  <p:txBody>
                    <a:bodyPr rtlCol="0" anchor="ctr"/>
                    <a:lstStyle/>
                    <a:p>
                      <a:endParaRPr lang="en-US"/>
                    </a:p>
                  </p:txBody>
                </p:sp>
              </p:grpSp>
            </p:grpSp>
            <p:grpSp>
              <p:nvGrpSpPr>
                <p:cNvPr id="516" name="Graphic 75">
                  <a:extLst>
                    <a:ext uri="{FF2B5EF4-FFF2-40B4-BE49-F238E27FC236}">
                      <a16:creationId xmlns:a16="http://schemas.microsoft.com/office/drawing/2014/main" id="{0639942C-1A22-4BC0-97E3-1FB524BF6068}"/>
                    </a:ext>
                  </a:extLst>
                </p:cNvPr>
                <p:cNvGrpSpPr/>
                <p:nvPr/>
              </p:nvGrpSpPr>
              <p:grpSpPr>
                <a:xfrm>
                  <a:off x="7636359" y="5973896"/>
                  <a:ext cx="1940287" cy="169872"/>
                  <a:chOff x="7636359" y="5973896"/>
                  <a:chExt cx="1940287" cy="169872"/>
                </a:xfrm>
                <a:solidFill>
                  <a:srgbClr val="000000"/>
                </a:solidFill>
              </p:grpSpPr>
              <p:sp>
                <p:nvSpPr>
                  <p:cNvPr id="517" name="Freeform: Shape 516">
                    <a:extLst>
                      <a:ext uri="{FF2B5EF4-FFF2-40B4-BE49-F238E27FC236}">
                        <a16:creationId xmlns:a16="http://schemas.microsoft.com/office/drawing/2014/main" id="{7BE7D99E-43D9-4B58-93C0-5C4FF1DE025C}"/>
                      </a:ext>
                    </a:extLst>
                  </p:cNvPr>
                  <p:cNvSpPr/>
                  <p:nvPr/>
                </p:nvSpPr>
                <p:spPr>
                  <a:xfrm flipV="1">
                    <a:off x="7636359" y="5984880"/>
                    <a:ext cx="65008" cy="133766"/>
                  </a:xfrm>
                  <a:custGeom>
                    <a:avLst/>
                    <a:gdLst>
                      <a:gd name="connsiteX0" fmla="*/ 29940 w 65008"/>
                      <a:gd name="connsiteY0" fmla="*/ 134002 h 133766"/>
                      <a:gd name="connsiteX1" fmla="*/ 29940 w 65008"/>
                      <a:gd name="connsiteY1" fmla="*/ 104415 h 133766"/>
                      <a:gd name="connsiteX2" fmla="*/ 65183 w 65008"/>
                      <a:gd name="connsiteY2" fmla="*/ 104415 h 133766"/>
                      <a:gd name="connsiteX3" fmla="*/ 65183 w 65008"/>
                      <a:gd name="connsiteY3" fmla="*/ 91109 h 133766"/>
                      <a:gd name="connsiteX4" fmla="*/ 29940 w 65008"/>
                      <a:gd name="connsiteY4" fmla="*/ 91109 h 133766"/>
                      <a:gd name="connsiteX5" fmla="*/ 29940 w 65008"/>
                      <a:gd name="connsiteY5" fmla="*/ 34555 h 133766"/>
                      <a:gd name="connsiteX6" fmla="*/ 33423 w 65008"/>
                      <a:gd name="connsiteY6" fmla="*/ 18184 h 133766"/>
                      <a:gd name="connsiteX7" fmla="*/ 47621 w 65008"/>
                      <a:gd name="connsiteY7" fmla="*/ 14552 h 133766"/>
                      <a:gd name="connsiteX8" fmla="*/ 65183 w 65008"/>
                      <a:gd name="connsiteY8" fmla="*/ 14552 h 133766"/>
                      <a:gd name="connsiteX9" fmla="*/ 65183 w 65008"/>
                      <a:gd name="connsiteY9" fmla="*/ 235 h 133766"/>
                      <a:gd name="connsiteX10" fmla="*/ 47621 w 65008"/>
                      <a:gd name="connsiteY10" fmla="*/ 235 h 133766"/>
                      <a:gd name="connsiteX11" fmla="*/ 20267 w 65008"/>
                      <a:gd name="connsiteY11" fmla="*/ 7617 h 133766"/>
                      <a:gd name="connsiteX12" fmla="*/ 12736 w 65008"/>
                      <a:gd name="connsiteY12" fmla="*/ 34555 h 133766"/>
                      <a:gd name="connsiteX13" fmla="*/ 12736 w 65008"/>
                      <a:gd name="connsiteY13" fmla="*/ 91109 h 133766"/>
                      <a:gd name="connsiteX14" fmla="*/ 175 w 65008"/>
                      <a:gd name="connsiteY14" fmla="*/ 91109 h 133766"/>
                      <a:gd name="connsiteX15" fmla="*/ 175 w 65008"/>
                      <a:gd name="connsiteY15" fmla="*/ 104415 h 133766"/>
                      <a:gd name="connsiteX16" fmla="*/ 12736 w 65008"/>
                      <a:gd name="connsiteY16" fmla="*/ 104415 h 133766"/>
                      <a:gd name="connsiteX17" fmla="*/ 12736 w 65008"/>
                      <a:gd name="connsiteY17" fmla="*/ 134002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29940" y="134002"/>
                        </a:moveTo>
                        <a:lnTo>
                          <a:pt x="29940" y="104415"/>
                        </a:lnTo>
                        <a:lnTo>
                          <a:pt x="65183" y="104415"/>
                        </a:lnTo>
                        <a:lnTo>
                          <a:pt x="65183" y="91109"/>
                        </a:lnTo>
                        <a:lnTo>
                          <a:pt x="29940" y="91109"/>
                        </a:lnTo>
                        <a:lnTo>
                          <a:pt x="29940" y="34555"/>
                        </a:lnTo>
                        <a:cubicBezTo>
                          <a:pt x="29940" y="26062"/>
                          <a:pt x="31101" y="20605"/>
                          <a:pt x="33423" y="18184"/>
                        </a:cubicBezTo>
                        <a:cubicBezTo>
                          <a:pt x="35745" y="15763"/>
                          <a:pt x="40478" y="14552"/>
                          <a:pt x="47621" y="14552"/>
                        </a:cubicBezTo>
                        <a:lnTo>
                          <a:pt x="65183" y="14552"/>
                        </a:lnTo>
                        <a:lnTo>
                          <a:pt x="65183" y="235"/>
                        </a:lnTo>
                        <a:lnTo>
                          <a:pt x="47621" y="235"/>
                        </a:lnTo>
                        <a:cubicBezTo>
                          <a:pt x="34405" y="235"/>
                          <a:pt x="25287" y="2696"/>
                          <a:pt x="20267" y="7617"/>
                        </a:cubicBezTo>
                        <a:cubicBezTo>
                          <a:pt x="15246" y="12558"/>
                          <a:pt x="12736" y="21537"/>
                          <a:pt x="12736" y="34555"/>
                        </a:cubicBezTo>
                        <a:lnTo>
                          <a:pt x="12736" y="91109"/>
                        </a:lnTo>
                        <a:lnTo>
                          <a:pt x="175" y="91109"/>
                        </a:lnTo>
                        <a:lnTo>
                          <a:pt x="175" y="104415"/>
                        </a:lnTo>
                        <a:lnTo>
                          <a:pt x="12736" y="104415"/>
                        </a:lnTo>
                        <a:lnTo>
                          <a:pt x="12736" y="134002"/>
                        </a:lnTo>
                        <a:close/>
                      </a:path>
                    </a:pathLst>
                  </a:custGeom>
                  <a:solidFill>
                    <a:srgbClr val="000000"/>
                  </a:solidFill>
                  <a:ln w="1905" cap="flat">
                    <a:noFill/>
                    <a:prstDash val="solid"/>
                    <a:round/>
                  </a:ln>
                </p:spPr>
                <p:txBody>
                  <a:bodyPr rtlCol="0" anchor="ctr"/>
                  <a:lstStyle/>
                  <a:p>
                    <a:endParaRPr lang="en-US"/>
                  </a:p>
                </p:txBody>
              </p:sp>
              <p:sp>
                <p:nvSpPr>
                  <p:cNvPr id="518" name="Freeform: Shape 517">
                    <a:extLst>
                      <a:ext uri="{FF2B5EF4-FFF2-40B4-BE49-F238E27FC236}">
                        <a16:creationId xmlns:a16="http://schemas.microsoft.com/office/drawing/2014/main" id="{2FD0238E-1C96-491A-ABB0-8C97818AB2CF}"/>
                      </a:ext>
                    </a:extLst>
                  </p:cNvPr>
                  <p:cNvSpPr/>
                  <p:nvPr/>
                </p:nvSpPr>
                <p:spPr>
                  <a:xfrm flipV="1">
                    <a:off x="7723881" y="5973896"/>
                    <a:ext cx="17115" cy="144750"/>
                  </a:xfrm>
                  <a:custGeom>
                    <a:avLst/>
                    <a:gdLst>
                      <a:gd name="connsiteX0" fmla="*/ 184 w 17115"/>
                      <a:gd name="connsiteY0" fmla="*/ 104411 h 144750"/>
                      <a:gd name="connsiteX1" fmla="*/ 17299 w 17115"/>
                      <a:gd name="connsiteY1" fmla="*/ 104411 h 144750"/>
                      <a:gd name="connsiteX2" fmla="*/ 17299 w 17115"/>
                      <a:gd name="connsiteY2" fmla="*/ 232 h 144750"/>
                      <a:gd name="connsiteX3" fmla="*/ 184 w 17115"/>
                      <a:gd name="connsiteY3" fmla="*/ 232 h 144750"/>
                      <a:gd name="connsiteX4" fmla="*/ 184 w 17115"/>
                      <a:gd name="connsiteY4" fmla="*/ 144982 h 144750"/>
                      <a:gd name="connsiteX5" fmla="*/ 17299 w 17115"/>
                      <a:gd name="connsiteY5" fmla="*/ 144982 h 144750"/>
                      <a:gd name="connsiteX6" fmla="*/ 17299 w 17115"/>
                      <a:gd name="connsiteY6" fmla="*/ 123283 h 144750"/>
                      <a:gd name="connsiteX7" fmla="*/ 184 w 17115"/>
                      <a:gd name="connsiteY7" fmla="*/ 123283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15" h="144750">
                        <a:moveTo>
                          <a:pt x="184" y="104411"/>
                        </a:moveTo>
                        <a:lnTo>
                          <a:pt x="17299" y="104411"/>
                        </a:lnTo>
                        <a:lnTo>
                          <a:pt x="17299" y="232"/>
                        </a:lnTo>
                        <a:lnTo>
                          <a:pt x="184" y="232"/>
                        </a:lnTo>
                        <a:close/>
                        <a:moveTo>
                          <a:pt x="184" y="144982"/>
                        </a:moveTo>
                        <a:lnTo>
                          <a:pt x="17299" y="144982"/>
                        </a:lnTo>
                        <a:lnTo>
                          <a:pt x="17299" y="123283"/>
                        </a:lnTo>
                        <a:lnTo>
                          <a:pt x="184" y="123283"/>
                        </a:lnTo>
                        <a:close/>
                      </a:path>
                    </a:pathLst>
                  </a:custGeom>
                  <a:solidFill>
                    <a:srgbClr val="000000"/>
                  </a:solidFill>
                  <a:ln w="1905" cap="flat">
                    <a:noFill/>
                    <a:prstDash val="solid"/>
                    <a:round/>
                  </a:ln>
                </p:spPr>
                <p:txBody>
                  <a:bodyPr rtlCol="0" anchor="ctr"/>
                  <a:lstStyle/>
                  <a:p>
                    <a:endParaRPr lang="en-US"/>
                  </a:p>
                </p:txBody>
              </p:sp>
              <p:sp>
                <p:nvSpPr>
                  <p:cNvPr id="519" name="Freeform: Shape 518">
                    <a:extLst>
                      <a:ext uri="{FF2B5EF4-FFF2-40B4-BE49-F238E27FC236}">
                        <a16:creationId xmlns:a16="http://schemas.microsoft.com/office/drawing/2014/main" id="{99BD7144-E1CF-4A45-B931-30AB90F34C6F}"/>
                      </a:ext>
                    </a:extLst>
                  </p:cNvPr>
                  <p:cNvSpPr/>
                  <p:nvPr/>
                </p:nvSpPr>
                <p:spPr>
                  <a:xfrm flipV="1">
                    <a:off x="7776153" y="6011966"/>
                    <a:ext cx="152102" cy="106680"/>
                  </a:xfrm>
                  <a:custGeom>
                    <a:avLst/>
                    <a:gdLst>
                      <a:gd name="connsiteX0" fmla="*/ 81921 w 152102"/>
                      <a:gd name="connsiteY0" fmla="*/ 84420 h 106680"/>
                      <a:gd name="connsiteX1" fmla="*/ 97280 w 152102"/>
                      <a:gd name="connsiteY1" fmla="*/ 101446 h 106680"/>
                      <a:gd name="connsiteX2" fmla="*/ 118295 w 152102"/>
                      <a:gd name="connsiteY2" fmla="*/ 106923 h 106680"/>
                      <a:gd name="connsiteX3" fmla="*/ 143417 w 152102"/>
                      <a:gd name="connsiteY3" fmla="*/ 95522 h 106680"/>
                      <a:gd name="connsiteX4" fmla="*/ 152258 w 152102"/>
                      <a:gd name="connsiteY4" fmla="*/ 63137 h 106680"/>
                      <a:gd name="connsiteX5" fmla="*/ 152258 w 152102"/>
                      <a:gd name="connsiteY5" fmla="*/ 243 h 106680"/>
                      <a:gd name="connsiteX6" fmla="*/ 135053 w 152102"/>
                      <a:gd name="connsiteY6" fmla="*/ 243 h 106680"/>
                      <a:gd name="connsiteX7" fmla="*/ 135053 w 152102"/>
                      <a:gd name="connsiteY7" fmla="*/ 62572 h 106680"/>
                      <a:gd name="connsiteX8" fmla="*/ 129725 w 152102"/>
                      <a:gd name="connsiteY8" fmla="*/ 84777 h 106680"/>
                      <a:gd name="connsiteX9" fmla="*/ 113562 w 152102"/>
                      <a:gd name="connsiteY9" fmla="*/ 92040 h 106680"/>
                      <a:gd name="connsiteX10" fmla="*/ 92518 w 152102"/>
                      <a:gd name="connsiteY10" fmla="*/ 83200 h 106680"/>
                      <a:gd name="connsiteX11" fmla="*/ 84809 w 152102"/>
                      <a:gd name="connsiteY11" fmla="*/ 59119 h 106680"/>
                      <a:gd name="connsiteX12" fmla="*/ 84809 w 152102"/>
                      <a:gd name="connsiteY12" fmla="*/ 243 h 106680"/>
                      <a:gd name="connsiteX13" fmla="*/ 67604 w 152102"/>
                      <a:gd name="connsiteY13" fmla="*/ 243 h 106680"/>
                      <a:gd name="connsiteX14" fmla="*/ 67604 w 152102"/>
                      <a:gd name="connsiteY14" fmla="*/ 62572 h 106680"/>
                      <a:gd name="connsiteX15" fmla="*/ 62306 w 152102"/>
                      <a:gd name="connsiteY15" fmla="*/ 84837 h 106680"/>
                      <a:gd name="connsiteX16" fmla="*/ 45935 w 152102"/>
                      <a:gd name="connsiteY16" fmla="*/ 92040 h 106680"/>
                      <a:gd name="connsiteX17" fmla="*/ 25069 w 152102"/>
                      <a:gd name="connsiteY17" fmla="*/ 83170 h 106680"/>
                      <a:gd name="connsiteX18" fmla="*/ 17360 w 152102"/>
                      <a:gd name="connsiteY18" fmla="*/ 59119 h 106680"/>
                      <a:gd name="connsiteX19" fmla="*/ 17360 w 152102"/>
                      <a:gd name="connsiteY19" fmla="*/ 243 h 106680"/>
                      <a:gd name="connsiteX20" fmla="*/ 155 w 152102"/>
                      <a:gd name="connsiteY20" fmla="*/ 243 h 106680"/>
                      <a:gd name="connsiteX21" fmla="*/ 155 w 152102"/>
                      <a:gd name="connsiteY21" fmla="*/ 104422 h 106680"/>
                      <a:gd name="connsiteX22" fmla="*/ 17360 w 152102"/>
                      <a:gd name="connsiteY22" fmla="*/ 104422 h 106680"/>
                      <a:gd name="connsiteX23" fmla="*/ 17360 w 152102"/>
                      <a:gd name="connsiteY23" fmla="*/ 88230 h 106680"/>
                      <a:gd name="connsiteX24" fmla="*/ 31409 w 152102"/>
                      <a:gd name="connsiteY24" fmla="*/ 102369 h 106680"/>
                      <a:gd name="connsiteX25" fmla="*/ 50846 w 152102"/>
                      <a:gd name="connsiteY25" fmla="*/ 106923 h 106680"/>
                      <a:gd name="connsiteX26" fmla="*/ 70164 w 152102"/>
                      <a:gd name="connsiteY26" fmla="*/ 101148 h 106680"/>
                      <a:gd name="connsiteX27" fmla="*/ 81921 w 152102"/>
                      <a:gd name="connsiteY27" fmla="*/ 84420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102" h="106680">
                        <a:moveTo>
                          <a:pt x="81921" y="84420"/>
                        </a:moveTo>
                        <a:cubicBezTo>
                          <a:pt x="86208" y="92119"/>
                          <a:pt x="91327" y="97795"/>
                          <a:pt x="97280" y="101446"/>
                        </a:cubicBezTo>
                        <a:cubicBezTo>
                          <a:pt x="103234" y="105097"/>
                          <a:pt x="110238" y="106923"/>
                          <a:pt x="118295" y="106923"/>
                        </a:cubicBezTo>
                        <a:cubicBezTo>
                          <a:pt x="129150" y="106923"/>
                          <a:pt x="137524" y="103123"/>
                          <a:pt x="143417" y="95522"/>
                        </a:cubicBezTo>
                        <a:cubicBezTo>
                          <a:pt x="149311" y="87942"/>
                          <a:pt x="152258" y="77147"/>
                          <a:pt x="152258" y="63137"/>
                        </a:cubicBezTo>
                        <a:lnTo>
                          <a:pt x="152258" y="243"/>
                        </a:lnTo>
                        <a:lnTo>
                          <a:pt x="135053" y="243"/>
                        </a:lnTo>
                        <a:lnTo>
                          <a:pt x="135053" y="62572"/>
                        </a:lnTo>
                        <a:cubicBezTo>
                          <a:pt x="135053" y="72553"/>
                          <a:pt x="133277" y="79955"/>
                          <a:pt x="129725" y="84777"/>
                        </a:cubicBezTo>
                        <a:cubicBezTo>
                          <a:pt x="126193" y="89619"/>
                          <a:pt x="120805" y="92040"/>
                          <a:pt x="113562" y="92040"/>
                        </a:cubicBezTo>
                        <a:cubicBezTo>
                          <a:pt x="104692" y="92040"/>
                          <a:pt x="97677" y="89093"/>
                          <a:pt x="92518" y="83200"/>
                        </a:cubicBezTo>
                        <a:cubicBezTo>
                          <a:pt x="87378" y="77326"/>
                          <a:pt x="84809" y="69299"/>
                          <a:pt x="84809" y="59119"/>
                        </a:cubicBezTo>
                        <a:lnTo>
                          <a:pt x="84809" y="243"/>
                        </a:lnTo>
                        <a:lnTo>
                          <a:pt x="67604" y="243"/>
                        </a:lnTo>
                        <a:lnTo>
                          <a:pt x="67604" y="62572"/>
                        </a:lnTo>
                        <a:cubicBezTo>
                          <a:pt x="67604" y="72613"/>
                          <a:pt x="65838" y="80034"/>
                          <a:pt x="62306" y="84837"/>
                        </a:cubicBezTo>
                        <a:cubicBezTo>
                          <a:pt x="58774" y="89639"/>
                          <a:pt x="53317" y="92040"/>
                          <a:pt x="45935" y="92040"/>
                        </a:cubicBezTo>
                        <a:cubicBezTo>
                          <a:pt x="37184" y="92040"/>
                          <a:pt x="30228" y="89083"/>
                          <a:pt x="25069" y="83170"/>
                        </a:cubicBezTo>
                        <a:cubicBezTo>
                          <a:pt x="19929" y="77256"/>
                          <a:pt x="17360" y="69240"/>
                          <a:pt x="17360" y="59119"/>
                        </a:cubicBezTo>
                        <a:lnTo>
                          <a:pt x="17360" y="243"/>
                        </a:lnTo>
                        <a:lnTo>
                          <a:pt x="155" y="243"/>
                        </a:lnTo>
                        <a:lnTo>
                          <a:pt x="155" y="104422"/>
                        </a:lnTo>
                        <a:lnTo>
                          <a:pt x="17360" y="104422"/>
                        </a:lnTo>
                        <a:lnTo>
                          <a:pt x="17360" y="88230"/>
                        </a:lnTo>
                        <a:cubicBezTo>
                          <a:pt x="21269" y="94620"/>
                          <a:pt x="25952" y="99332"/>
                          <a:pt x="31409" y="102369"/>
                        </a:cubicBezTo>
                        <a:cubicBezTo>
                          <a:pt x="36866" y="105405"/>
                          <a:pt x="43345" y="106923"/>
                          <a:pt x="50846" y="106923"/>
                        </a:cubicBezTo>
                        <a:cubicBezTo>
                          <a:pt x="58426" y="106923"/>
                          <a:pt x="64866" y="104998"/>
                          <a:pt x="70164" y="101148"/>
                        </a:cubicBezTo>
                        <a:cubicBezTo>
                          <a:pt x="75462" y="97318"/>
                          <a:pt x="79381" y="91742"/>
                          <a:pt x="81921" y="84420"/>
                        </a:cubicBezTo>
                        <a:close/>
                      </a:path>
                    </a:pathLst>
                  </a:custGeom>
                  <a:solidFill>
                    <a:srgbClr val="000000"/>
                  </a:solidFill>
                  <a:ln w="1905" cap="flat">
                    <a:noFill/>
                    <a:prstDash val="solid"/>
                    <a:round/>
                  </a:ln>
                </p:spPr>
                <p:txBody>
                  <a:bodyPr rtlCol="0" anchor="ctr"/>
                  <a:lstStyle/>
                  <a:p>
                    <a:endParaRPr lang="en-US"/>
                  </a:p>
                </p:txBody>
              </p:sp>
              <p:sp>
                <p:nvSpPr>
                  <p:cNvPr id="520" name="Freeform: Shape 519">
                    <a:extLst>
                      <a:ext uri="{FF2B5EF4-FFF2-40B4-BE49-F238E27FC236}">
                        <a16:creationId xmlns:a16="http://schemas.microsoft.com/office/drawing/2014/main" id="{6134DA75-9027-4568-BF6B-1F7A742C424F}"/>
                      </a:ext>
                    </a:extLst>
                  </p:cNvPr>
                  <p:cNvSpPr/>
                  <p:nvPr/>
                </p:nvSpPr>
                <p:spPr>
                  <a:xfrm flipV="1">
                    <a:off x="7954936" y="6011966"/>
                    <a:ext cx="96559" cy="109388"/>
                  </a:xfrm>
                  <a:custGeom>
                    <a:avLst/>
                    <a:gdLst>
                      <a:gd name="connsiteX0" fmla="*/ 96741 w 96559"/>
                      <a:gd name="connsiteY0" fmla="*/ 59328 h 109388"/>
                      <a:gd name="connsiteX1" fmla="*/ 96741 w 96559"/>
                      <a:gd name="connsiteY1" fmla="*/ 50964 h 109388"/>
                      <a:gd name="connsiteX2" fmla="*/ 18041 w 96559"/>
                      <a:gd name="connsiteY2" fmla="*/ 50964 h 109388"/>
                      <a:gd name="connsiteX3" fmla="*/ 28697 w 96559"/>
                      <a:gd name="connsiteY3" fmla="*/ 24026 h 109388"/>
                      <a:gd name="connsiteX4" fmla="*/ 55248 w 96559"/>
                      <a:gd name="connsiteY4" fmla="*/ 14769 h 109388"/>
                      <a:gd name="connsiteX5" fmla="*/ 74357 w 96559"/>
                      <a:gd name="connsiteY5" fmla="*/ 17180 h 109388"/>
                      <a:gd name="connsiteX6" fmla="*/ 92752 w 96559"/>
                      <a:gd name="connsiteY6" fmla="*/ 24443 h 109388"/>
                      <a:gd name="connsiteX7" fmla="*/ 92752 w 96559"/>
                      <a:gd name="connsiteY7" fmla="*/ 8251 h 109388"/>
                      <a:gd name="connsiteX8" fmla="*/ 73851 w 96559"/>
                      <a:gd name="connsiteY8" fmla="*/ 2297 h 109388"/>
                      <a:gd name="connsiteX9" fmla="*/ 54236 w 96559"/>
                      <a:gd name="connsiteY9" fmla="*/ 244 h 109388"/>
                      <a:gd name="connsiteX10" fmla="*/ 14737 w 96559"/>
                      <a:gd name="connsiteY10" fmla="*/ 14739 h 109388"/>
                      <a:gd name="connsiteX11" fmla="*/ 181 w 96559"/>
                      <a:gd name="connsiteY11" fmla="*/ 54030 h 109388"/>
                      <a:gd name="connsiteX12" fmla="*/ 13992 w 96559"/>
                      <a:gd name="connsiteY12" fmla="*/ 94601 h 109388"/>
                      <a:gd name="connsiteX13" fmla="*/ 51259 w 96559"/>
                      <a:gd name="connsiteY13" fmla="*/ 109632 h 109388"/>
                      <a:gd name="connsiteX14" fmla="*/ 84507 w 96559"/>
                      <a:gd name="connsiteY14" fmla="*/ 96089 h 109388"/>
                      <a:gd name="connsiteX15" fmla="*/ 96741 w 96559"/>
                      <a:gd name="connsiteY15" fmla="*/ 59328 h 109388"/>
                      <a:gd name="connsiteX16" fmla="*/ 79626 w 96559"/>
                      <a:gd name="connsiteY16" fmla="*/ 64359 h 109388"/>
                      <a:gd name="connsiteX17" fmla="*/ 71768 w 96559"/>
                      <a:gd name="connsiteY17" fmla="*/ 86743 h 109388"/>
                      <a:gd name="connsiteX18" fmla="*/ 51438 w 96559"/>
                      <a:gd name="connsiteY18" fmla="*/ 95136 h 109388"/>
                      <a:gd name="connsiteX19" fmla="*/ 28518 w 96559"/>
                      <a:gd name="connsiteY19" fmla="*/ 87040 h 109388"/>
                      <a:gd name="connsiteX20" fmla="*/ 18606 w 96559"/>
                      <a:gd name="connsiteY20" fmla="*/ 6424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741" y="59328"/>
                        </a:moveTo>
                        <a:lnTo>
                          <a:pt x="96741" y="50964"/>
                        </a:lnTo>
                        <a:lnTo>
                          <a:pt x="18041" y="50964"/>
                        </a:lnTo>
                        <a:cubicBezTo>
                          <a:pt x="18795" y="39177"/>
                          <a:pt x="22347" y="30198"/>
                          <a:pt x="28697" y="24026"/>
                        </a:cubicBezTo>
                        <a:cubicBezTo>
                          <a:pt x="35047" y="17855"/>
                          <a:pt x="43897" y="14769"/>
                          <a:pt x="55248" y="14769"/>
                        </a:cubicBezTo>
                        <a:cubicBezTo>
                          <a:pt x="61816" y="14769"/>
                          <a:pt x="68186" y="15573"/>
                          <a:pt x="74357" y="17180"/>
                        </a:cubicBezTo>
                        <a:cubicBezTo>
                          <a:pt x="80529" y="18788"/>
                          <a:pt x="86660" y="21208"/>
                          <a:pt x="92752" y="24443"/>
                        </a:cubicBezTo>
                        <a:lnTo>
                          <a:pt x="92752" y="8251"/>
                        </a:lnTo>
                        <a:cubicBezTo>
                          <a:pt x="86601" y="5651"/>
                          <a:pt x="80300" y="3667"/>
                          <a:pt x="73851" y="2297"/>
                        </a:cubicBezTo>
                        <a:cubicBezTo>
                          <a:pt x="67402" y="928"/>
                          <a:pt x="60863" y="244"/>
                          <a:pt x="54236" y="244"/>
                        </a:cubicBezTo>
                        <a:cubicBezTo>
                          <a:pt x="37607" y="244"/>
                          <a:pt x="24440" y="5076"/>
                          <a:pt x="14737" y="14739"/>
                        </a:cubicBezTo>
                        <a:cubicBezTo>
                          <a:pt x="5033" y="24423"/>
                          <a:pt x="181" y="37520"/>
                          <a:pt x="181" y="54030"/>
                        </a:cubicBezTo>
                        <a:cubicBezTo>
                          <a:pt x="181" y="71076"/>
                          <a:pt x="4785" y="84599"/>
                          <a:pt x="13992" y="94601"/>
                        </a:cubicBezTo>
                        <a:cubicBezTo>
                          <a:pt x="23200" y="104622"/>
                          <a:pt x="35622" y="109632"/>
                          <a:pt x="51259" y="109632"/>
                        </a:cubicBezTo>
                        <a:cubicBezTo>
                          <a:pt x="65269" y="109632"/>
                          <a:pt x="76352" y="105118"/>
                          <a:pt x="84507" y="96089"/>
                        </a:cubicBezTo>
                        <a:cubicBezTo>
                          <a:pt x="92663" y="87080"/>
                          <a:pt x="96741" y="74826"/>
                          <a:pt x="96741" y="59328"/>
                        </a:cubicBezTo>
                        <a:close/>
                        <a:moveTo>
                          <a:pt x="79626" y="64359"/>
                        </a:moveTo>
                        <a:cubicBezTo>
                          <a:pt x="79507" y="73705"/>
                          <a:pt x="76887" y="81166"/>
                          <a:pt x="71768" y="86743"/>
                        </a:cubicBezTo>
                        <a:cubicBezTo>
                          <a:pt x="66648" y="92338"/>
                          <a:pt x="59871" y="95136"/>
                          <a:pt x="51438" y="95136"/>
                        </a:cubicBezTo>
                        <a:cubicBezTo>
                          <a:pt x="41893" y="95136"/>
                          <a:pt x="34253" y="92438"/>
                          <a:pt x="28518" y="87040"/>
                        </a:cubicBezTo>
                        <a:cubicBezTo>
                          <a:pt x="22783" y="81643"/>
                          <a:pt x="19479" y="74042"/>
                          <a:pt x="18606" y="64240"/>
                        </a:cubicBezTo>
                        <a:close/>
                      </a:path>
                    </a:pathLst>
                  </a:custGeom>
                  <a:solidFill>
                    <a:srgbClr val="000000"/>
                  </a:solidFill>
                  <a:ln w="1905" cap="flat">
                    <a:noFill/>
                    <a:prstDash val="solid"/>
                    <a:round/>
                  </a:ln>
                </p:spPr>
                <p:txBody>
                  <a:bodyPr rtlCol="0" anchor="ctr"/>
                  <a:lstStyle/>
                  <a:p>
                    <a:endParaRPr lang="en-US"/>
                  </a:p>
                </p:txBody>
              </p:sp>
              <p:sp>
                <p:nvSpPr>
                  <p:cNvPr id="521" name="Freeform: Shape 520">
                    <a:extLst>
                      <a:ext uri="{FF2B5EF4-FFF2-40B4-BE49-F238E27FC236}">
                        <a16:creationId xmlns:a16="http://schemas.microsoft.com/office/drawing/2014/main" id="{6352E8AE-F598-4643-986E-4BF4C6179998}"/>
                      </a:ext>
                    </a:extLst>
                  </p:cNvPr>
                  <p:cNvSpPr/>
                  <p:nvPr/>
                </p:nvSpPr>
                <p:spPr>
                  <a:xfrm flipV="1">
                    <a:off x="8061632" y="611864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522" name="Freeform: Shape 521">
                    <a:extLst>
                      <a:ext uri="{FF2B5EF4-FFF2-40B4-BE49-F238E27FC236}">
                        <a16:creationId xmlns:a16="http://schemas.microsoft.com/office/drawing/2014/main" id="{0652316B-0DE6-4655-9DDB-5C8B9C19D2FB}"/>
                      </a:ext>
                    </a:extLst>
                  </p:cNvPr>
                  <p:cNvSpPr/>
                  <p:nvPr/>
                </p:nvSpPr>
                <p:spPr>
                  <a:xfrm flipV="1">
                    <a:off x="8132693" y="5973896"/>
                    <a:ext cx="93106" cy="147458"/>
                  </a:xfrm>
                  <a:custGeom>
                    <a:avLst/>
                    <a:gdLst>
                      <a:gd name="connsiteX0" fmla="*/ 76183 w 93106"/>
                      <a:gd name="connsiteY0" fmla="*/ 91315 h 147458"/>
                      <a:gd name="connsiteX1" fmla="*/ 76183 w 93106"/>
                      <a:gd name="connsiteY1" fmla="*/ 147692 h 147458"/>
                      <a:gd name="connsiteX2" fmla="*/ 93298 w 93106"/>
                      <a:gd name="connsiteY2" fmla="*/ 147692 h 147458"/>
                      <a:gd name="connsiteX3" fmla="*/ 93298 w 93106"/>
                      <a:gd name="connsiteY3" fmla="*/ 2941 h 147458"/>
                      <a:gd name="connsiteX4" fmla="*/ 76183 w 93106"/>
                      <a:gd name="connsiteY4" fmla="*/ 2941 h 147458"/>
                      <a:gd name="connsiteX5" fmla="*/ 76183 w 93106"/>
                      <a:gd name="connsiteY5" fmla="*/ 18568 h 147458"/>
                      <a:gd name="connsiteX6" fmla="*/ 62550 w 93106"/>
                      <a:gd name="connsiteY6" fmla="*/ 4757 h 147458"/>
                      <a:gd name="connsiteX7" fmla="*/ 42786 w 93106"/>
                      <a:gd name="connsiteY7" fmla="*/ 233 h 147458"/>
                      <a:gd name="connsiteX8" fmla="*/ 12038 w 93106"/>
                      <a:gd name="connsiteY8" fmla="*/ 15294 h 147458"/>
                      <a:gd name="connsiteX9" fmla="*/ 191 w 93106"/>
                      <a:gd name="connsiteY9" fmla="*/ 54942 h 147458"/>
                      <a:gd name="connsiteX10" fmla="*/ 12038 w 93106"/>
                      <a:gd name="connsiteY10" fmla="*/ 94560 h 147458"/>
                      <a:gd name="connsiteX11" fmla="*/ 42786 w 93106"/>
                      <a:gd name="connsiteY11" fmla="*/ 109621 h 147458"/>
                      <a:gd name="connsiteX12" fmla="*/ 62550 w 93106"/>
                      <a:gd name="connsiteY12" fmla="*/ 105097 h 147458"/>
                      <a:gd name="connsiteX13" fmla="*/ 76183 w 93106"/>
                      <a:gd name="connsiteY13" fmla="*/ 91315 h 147458"/>
                      <a:gd name="connsiteX14" fmla="*/ 17872 w 93106"/>
                      <a:gd name="connsiteY14" fmla="*/ 54942 h 147458"/>
                      <a:gd name="connsiteX15" fmla="*/ 25641 w 93106"/>
                      <a:gd name="connsiteY15" fmla="*/ 25325 h 147458"/>
                      <a:gd name="connsiteX16" fmla="*/ 46983 w 93106"/>
                      <a:gd name="connsiteY16" fmla="*/ 14580 h 147458"/>
                      <a:gd name="connsiteX17" fmla="*/ 68355 w 93106"/>
                      <a:gd name="connsiteY17" fmla="*/ 25325 h 147458"/>
                      <a:gd name="connsiteX18" fmla="*/ 76183 w 93106"/>
                      <a:gd name="connsiteY18" fmla="*/ 54942 h 147458"/>
                      <a:gd name="connsiteX19" fmla="*/ 68355 w 93106"/>
                      <a:gd name="connsiteY19" fmla="*/ 84559 h 147458"/>
                      <a:gd name="connsiteX20" fmla="*/ 46983 w 93106"/>
                      <a:gd name="connsiteY20" fmla="*/ 95304 h 147458"/>
                      <a:gd name="connsiteX21" fmla="*/ 25641 w 93106"/>
                      <a:gd name="connsiteY21" fmla="*/ 84559 h 147458"/>
                      <a:gd name="connsiteX22" fmla="*/ 17872 w 93106"/>
                      <a:gd name="connsiteY22" fmla="*/ 54942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183" y="91315"/>
                        </a:moveTo>
                        <a:lnTo>
                          <a:pt x="76183" y="147692"/>
                        </a:lnTo>
                        <a:lnTo>
                          <a:pt x="93298" y="147692"/>
                        </a:lnTo>
                        <a:lnTo>
                          <a:pt x="93298" y="2941"/>
                        </a:lnTo>
                        <a:lnTo>
                          <a:pt x="76183" y="2941"/>
                        </a:lnTo>
                        <a:lnTo>
                          <a:pt x="76183" y="18568"/>
                        </a:lnTo>
                        <a:cubicBezTo>
                          <a:pt x="72591" y="12377"/>
                          <a:pt x="68047" y="7773"/>
                          <a:pt x="62550" y="4757"/>
                        </a:cubicBezTo>
                        <a:cubicBezTo>
                          <a:pt x="57074" y="1741"/>
                          <a:pt x="50485" y="233"/>
                          <a:pt x="42786" y="233"/>
                        </a:cubicBezTo>
                        <a:cubicBezTo>
                          <a:pt x="30205" y="233"/>
                          <a:pt x="19956" y="5253"/>
                          <a:pt x="12038" y="15294"/>
                        </a:cubicBezTo>
                        <a:cubicBezTo>
                          <a:pt x="4140" y="25355"/>
                          <a:pt x="191" y="38571"/>
                          <a:pt x="191" y="54942"/>
                        </a:cubicBezTo>
                        <a:cubicBezTo>
                          <a:pt x="191" y="71313"/>
                          <a:pt x="4140" y="84519"/>
                          <a:pt x="12038" y="94560"/>
                        </a:cubicBezTo>
                        <a:cubicBezTo>
                          <a:pt x="19956" y="104601"/>
                          <a:pt x="30205" y="109621"/>
                          <a:pt x="42786" y="109621"/>
                        </a:cubicBezTo>
                        <a:cubicBezTo>
                          <a:pt x="50485" y="109621"/>
                          <a:pt x="57074" y="108113"/>
                          <a:pt x="62550" y="105097"/>
                        </a:cubicBezTo>
                        <a:cubicBezTo>
                          <a:pt x="68047" y="102101"/>
                          <a:pt x="72591" y="97507"/>
                          <a:pt x="76183" y="91315"/>
                        </a:cubicBezTo>
                        <a:close/>
                        <a:moveTo>
                          <a:pt x="17872" y="54942"/>
                        </a:moveTo>
                        <a:cubicBezTo>
                          <a:pt x="17872" y="42361"/>
                          <a:pt x="20462" y="32489"/>
                          <a:pt x="25641" y="25325"/>
                        </a:cubicBezTo>
                        <a:cubicBezTo>
                          <a:pt x="30820" y="18161"/>
                          <a:pt x="37934" y="14580"/>
                          <a:pt x="46983" y="14580"/>
                        </a:cubicBezTo>
                        <a:cubicBezTo>
                          <a:pt x="56032" y="14580"/>
                          <a:pt x="63156" y="18161"/>
                          <a:pt x="68355" y="25325"/>
                        </a:cubicBezTo>
                        <a:cubicBezTo>
                          <a:pt x="73574" y="32489"/>
                          <a:pt x="76183" y="42361"/>
                          <a:pt x="76183" y="54942"/>
                        </a:cubicBezTo>
                        <a:cubicBezTo>
                          <a:pt x="76183" y="67523"/>
                          <a:pt x="73574" y="77395"/>
                          <a:pt x="68355" y="84559"/>
                        </a:cubicBezTo>
                        <a:cubicBezTo>
                          <a:pt x="63156" y="91722"/>
                          <a:pt x="56032" y="95304"/>
                          <a:pt x="46983" y="95304"/>
                        </a:cubicBezTo>
                        <a:cubicBezTo>
                          <a:pt x="37934" y="95304"/>
                          <a:pt x="30820" y="91722"/>
                          <a:pt x="25641" y="84559"/>
                        </a:cubicBezTo>
                        <a:cubicBezTo>
                          <a:pt x="20462" y="77395"/>
                          <a:pt x="17872" y="67523"/>
                          <a:pt x="17872" y="54942"/>
                        </a:cubicBezTo>
                        <a:close/>
                      </a:path>
                    </a:pathLst>
                  </a:custGeom>
                  <a:solidFill>
                    <a:srgbClr val="000000"/>
                  </a:solidFill>
                  <a:ln w="1905" cap="flat">
                    <a:noFill/>
                    <a:prstDash val="solid"/>
                    <a:round/>
                  </a:ln>
                </p:spPr>
                <p:txBody>
                  <a:bodyPr rtlCol="0" anchor="ctr"/>
                  <a:lstStyle/>
                  <a:p>
                    <a:endParaRPr lang="en-US"/>
                  </a:p>
                </p:txBody>
              </p:sp>
              <p:sp>
                <p:nvSpPr>
                  <p:cNvPr id="523" name="Freeform: Shape 522">
                    <a:extLst>
                      <a:ext uri="{FF2B5EF4-FFF2-40B4-BE49-F238E27FC236}">
                        <a16:creationId xmlns:a16="http://schemas.microsoft.com/office/drawing/2014/main" id="{428EABCA-F1E5-4B08-A110-02E832E49C50}"/>
                      </a:ext>
                    </a:extLst>
                  </p:cNvPr>
                  <p:cNvSpPr/>
                  <p:nvPr/>
                </p:nvSpPr>
                <p:spPr>
                  <a:xfrm flipV="1">
                    <a:off x="8261057" y="5973896"/>
                    <a:ext cx="17115" cy="144750"/>
                  </a:xfrm>
                  <a:custGeom>
                    <a:avLst/>
                    <a:gdLst>
                      <a:gd name="connsiteX0" fmla="*/ 212 w 17115"/>
                      <a:gd name="connsiteY0" fmla="*/ 104411 h 144750"/>
                      <a:gd name="connsiteX1" fmla="*/ 17327 w 17115"/>
                      <a:gd name="connsiteY1" fmla="*/ 104411 h 144750"/>
                      <a:gd name="connsiteX2" fmla="*/ 17327 w 17115"/>
                      <a:gd name="connsiteY2" fmla="*/ 232 h 144750"/>
                      <a:gd name="connsiteX3" fmla="*/ 212 w 17115"/>
                      <a:gd name="connsiteY3" fmla="*/ 232 h 144750"/>
                      <a:gd name="connsiteX4" fmla="*/ 212 w 17115"/>
                      <a:gd name="connsiteY4" fmla="*/ 144982 h 144750"/>
                      <a:gd name="connsiteX5" fmla="*/ 17327 w 17115"/>
                      <a:gd name="connsiteY5" fmla="*/ 144982 h 144750"/>
                      <a:gd name="connsiteX6" fmla="*/ 17327 w 17115"/>
                      <a:gd name="connsiteY6" fmla="*/ 123283 h 144750"/>
                      <a:gd name="connsiteX7" fmla="*/ 212 w 17115"/>
                      <a:gd name="connsiteY7" fmla="*/ 123283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15" h="144750">
                        <a:moveTo>
                          <a:pt x="212" y="104411"/>
                        </a:moveTo>
                        <a:lnTo>
                          <a:pt x="17327" y="104411"/>
                        </a:lnTo>
                        <a:lnTo>
                          <a:pt x="17327" y="232"/>
                        </a:lnTo>
                        <a:lnTo>
                          <a:pt x="212" y="232"/>
                        </a:lnTo>
                        <a:close/>
                        <a:moveTo>
                          <a:pt x="212" y="144982"/>
                        </a:moveTo>
                        <a:lnTo>
                          <a:pt x="17327" y="144982"/>
                        </a:lnTo>
                        <a:lnTo>
                          <a:pt x="17327" y="123283"/>
                        </a:lnTo>
                        <a:lnTo>
                          <a:pt x="212" y="123283"/>
                        </a:lnTo>
                        <a:close/>
                      </a:path>
                    </a:pathLst>
                  </a:custGeom>
                  <a:solidFill>
                    <a:srgbClr val="000000"/>
                  </a:solidFill>
                  <a:ln w="1905" cap="flat">
                    <a:noFill/>
                    <a:prstDash val="solid"/>
                    <a:round/>
                  </a:ln>
                </p:spPr>
                <p:txBody>
                  <a:bodyPr rtlCol="0" anchor="ctr"/>
                  <a:lstStyle/>
                  <a:p>
                    <a:endParaRPr lang="en-US"/>
                  </a:p>
                </p:txBody>
              </p:sp>
              <p:sp>
                <p:nvSpPr>
                  <p:cNvPr id="524" name="Freeform: Shape 523">
                    <a:extLst>
                      <a:ext uri="{FF2B5EF4-FFF2-40B4-BE49-F238E27FC236}">
                        <a16:creationId xmlns:a16="http://schemas.microsoft.com/office/drawing/2014/main" id="{BF83BAAF-43F9-4D41-93FB-98639B9B45D0}"/>
                      </a:ext>
                    </a:extLst>
                  </p:cNvPr>
                  <p:cNvSpPr/>
                  <p:nvPr/>
                </p:nvSpPr>
                <p:spPr>
                  <a:xfrm flipV="1">
                    <a:off x="8300412" y="5973896"/>
                    <a:ext cx="66317" cy="144750"/>
                  </a:xfrm>
                  <a:custGeom>
                    <a:avLst/>
                    <a:gdLst>
                      <a:gd name="connsiteX0" fmla="*/ 66528 w 66317"/>
                      <a:gd name="connsiteY0" fmla="*/ 144982 h 144750"/>
                      <a:gd name="connsiteX1" fmla="*/ 66528 w 66317"/>
                      <a:gd name="connsiteY1" fmla="*/ 130724 h 144750"/>
                      <a:gd name="connsiteX2" fmla="*/ 50156 w 66317"/>
                      <a:gd name="connsiteY2" fmla="*/ 130724 h 144750"/>
                      <a:gd name="connsiteX3" fmla="*/ 37357 w 66317"/>
                      <a:gd name="connsiteY3" fmla="*/ 127004 h 144750"/>
                      <a:gd name="connsiteX4" fmla="*/ 33785 w 66317"/>
                      <a:gd name="connsiteY4" fmla="*/ 113609 h 144750"/>
                      <a:gd name="connsiteX5" fmla="*/ 33785 w 66317"/>
                      <a:gd name="connsiteY5" fmla="*/ 104411 h 144750"/>
                      <a:gd name="connsiteX6" fmla="*/ 61974 w 66317"/>
                      <a:gd name="connsiteY6" fmla="*/ 104411 h 144750"/>
                      <a:gd name="connsiteX7" fmla="*/ 61974 w 66317"/>
                      <a:gd name="connsiteY7" fmla="*/ 91106 h 144750"/>
                      <a:gd name="connsiteX8" fmla="*/ 33785 w 66317"/>
                      <a:gd name="connsiteY8" fmla="*/ 91106 h 144750"/>
                      <a:gd name="connsiteX9" fmla="*/ 33785 w 66317"/>
                      <a:gd name="connsiteY9" fmla="*/ 232 h 144750"/>
                      <a:gd name="connsiteX10" fmla="*/ 16581 w 66317"/>
                      <a:gd name="connsiteY10" fmla="*/ 232 h 144750"/>
                      <a:gd name="connsiteX11" fmla="*/ 16581 w 66317"/>
                      <a:gd name="connsiteY11" fmla="*/ 91106 h 144750"/>
                      <a:gd name="connsiteX12" fmla="*/ 210 w 66317"/>
                      <a:gd name="connsiteY12" fmla="*/ 91106 h 144750"/>
                      <a:gd name="connsiteX13" fmla="*/ 210 w 66317"/>
                      <a:gd name="connsiteY13" fmla="*/ 104411 h 144750"/>
                      <a:gd name="connsiteX14" fmla="*/ 16581 w 66317"/>
                      <a:gd name="connsiteY14" fmla="*/ 104411 h 144750"/>
                      <a:gd name="connsiteX15" fmla="*/ 16581 w 66317"/>
                      <a:gd name="connsiteY15" fmla="*/ 111674 h 144750"/>
                      <a:gd name="connsiteX16" fmla="*/ 24677 w 66317"/>
                      <a:gd name="connsiteY16" fmla="*/ 137005 h 144750"/>
                      <a:gd name="connsiteX17" fmla="*/ 50335 w 66317"/>
                      <a:gd name="connsiteY17" fmla="*/ 144982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317" h="144750">
                        <a:moveTo>
                          <a:pt x="66528" y="144982"/>
                        </a:moveTo>
                        <a:lnTo>
                          <a:pt x="66528" y="130724"/>
                        </a:lnTo>
                        <a:lnTo>
                          <a:pt x="50156" y="130724"/>
                        </a:lnTo>
                        <a:cubicBezTo>
                          <a:pt x="44025" y="130724"/>
                          <a:pt x="39758" y="129484"/>
                          <a:pt x="37357" y="127004"/>
                        </a:cubicBezTo>
                        <a:cubicBezTo>
                          <a:pt x="34976" y="124523"/>
                          <a:pt x="33785" y="120058"/>
                          <a:pt x="33785" y="113609"/>
                        </a:cubicBezTo>
                        <a:lnTo>
                          <a:pt x="33785" y="104411"/>
                        </a:lnTo>
                        <a:lnTo>
                          <a:pt x="61974" y="104411"/>
                        </a:lnTo>
                        <a:lnTo>
                          <a:pt x="61974" y="91106"/>
                        </a:lnTo>
                        <a:lnTo>
                          <a:pt x="33785" y="91106"/>
                        </a:lnTo>
                        <a:lnTo>
                          <a:pt x="33785" y="232"/>
                        </a:lnTo>
                        <a:lnTo>
                          <a:pt x="16581" y="232"/>
                        </a:lnTo>
                        <a:lnTo>
                          <a:pt x="16581" y="91106"/>
                        </a:lnTo>
                        <a:lnTo>
                          <a:pt x="210" y="91106"/>
                        </a:lnTo>
                        <a:lnTo>
                          <a:pt x="210" y="104411"/>
                        </a:lnTo>
                        <a:lnTo>
                          <a:pt x="16581" y="104411"/>
                        </a:lnTo>
                        <a:lnTo>
                          <a:pt x="16581" y="111674"/>
                        </a:lnTo>
                        <a:cubicBezTo>
                          <a:pt x="16581" y="123263"/>
                          <a:pt x="19280" y="131707"/>
                          <a:pt x="24677" y="137005"/>
                        </a:cubicBezTo>
                        <a:cubicBezTo>
                          <a:pt x="30075" y="142323"/>
                          <a:pt x="38627" y="144982"/>
                          <a:pt x="50335" y="144982"/>
                        </a:cubicBezTo>
                        <a:close/>
                      </a:path>
                    </a:pathLst>
                  </a:custGeom>
                  <a:solidFill>
                    <a:srgbClr val="000000"/>
                  </a:solidFill>
                  <a:ln w="1905" cap="flat">
                    <a:noFill/>
                    <a:prstDash val="solid"/>
                    <a:round/>
                  </a:ln>
                </p:spPr>
                <p:txBody>
                  <a:bodyPr rtlCol="0" anchor="ctr"/>
                  <a:lstStyle/>
                  <a:p>
                    <a:endParaRPr lang="en-US"/>
                  </a:p>
                </p:txBody>
              </p:sp>
              <p:sp>
                <p:nvSpPr>
                  <p:cNvPr id="525" name="Freeform: Shape 524">
                    <a:extLst>
                      <a:ext uri="{FF2B5EF4-FFF2-40B4-BE49-F238E27FC236}">
                        <a16:creationId xmlns:a16="http://schemas.microsoft.com/office/drawing/2014/main" id="{339F509B-8B33-453D-929B-B08588E90423}"/>
                      </a:ext>
                    </a:extLst>
                  </p:cNvPr>
                  <p:cNvSpPr/>
                  <p:nvPr/>
                </p:nvSpPr>
                <p:spPr>
                  <a:xfrm flipV="1">
                    <a:off x="8367477" y="5973896"/>
                    <a:ext cx="66317" cy="144750"/>
                  </a:xfrm>
                  <a:custGeom>
                    <a:avLst/>
                    <a:gdLst>
                      <a:gd name="connsiteX0" fmla="*/ 66531 w 66317"/>
                      <a:gd name="connsiteY0" fmla="*/ 144982 h 144750"/>
                      <a:gd name="connsiteX1" fmla="*/ 66531 w 66317"/>
                      <a:gd name="connsiteY1" fmla="*/ 130724 h 144750"/>
                      <a:gd name="connsiteX2" fmla="*/ 50160 w 66317"/>
                      <a:gd name="connsiteY2" fmla="*/ 130724 h 144750"/>
                      <a:gd name="connsiteX3" fmla="*/ 37361 w 66317"/>
                      <a:gd name="connsiteY3" fmla="*/ 127004 h 144750"/>
                      <a:gd name="connsiteX4" fmla="*/ 33789 w 66317"/>
                      <a:gd name="connsiteY4" fmla="*/ 113609 h 144750"/>
                      <a:gd name="connsiteX5" fmla="*/ 33789 w 66317"/>
                      <a:gd name="connsiteY5" fmla="*/ 104411 h 144750"/>
                      <a:gd name="connsiteX6" fmla="*/ 61977 w 66317"/>
                      <a:gd name="connsiteY6" fmla="*/ 104411 h 144750"/>
                      <a:gd name="connsiteX7" fmla="*/ 61977 w 66317"/>
                      <a:gd name="connsiteY7" fmla="*/ 91106 h 144750"/>
                      <a:gd name="connsiteX8" fmla="*/ 33789 w 66317"/>
                      <a:gd name="connsiteY8" fmla="*/ 91106 h 144750"/>
                      <a:gd name="connsiteX9" fmla="*/ 33789 w 66317"/>
                      <a:gd name="connsiteY9" fmla="*/ 232 h 144750"/>
                      <a:gd name="connsiteX10" fmla="*/ 16584 w 66317"/>
                      <a:gd name="connsiteY10" fmla="*/ 232 h 144750"/>
                      <a:gd name="connsiteX11" fmla="*/ 16584 w 66317"/>
                      <a:gd name="connsiteY11" fmla="*/ 91106 h 144750"/>
                      <a:gd name="connsiteX12" fmla="*/ 213 w 66317"/>
                      <a:gd name="connsiteY12" fmla="*/ 91106 h 144750"/>
                      <a:gd name="connsiteX13" fmla="*/ 213 w 66317"/>
                      <a:gd name="connsiteY13" fmla="*/ 104411 h 144750"/>
                      <a:gd name="connsiteX14" fmla="*/ 16584 w 66317"/>
                      <a:gd name="connsiteY14" fmla="*/ 104411 h 144750"/>
                      <a:gd name="connsiteX15" fmla="*/ 16584 w 66317"/>
                      <a:gd name="connsiteY15" fmla="*/ 111674 h 144750"/>
                      <a:gd name="connsiteX16" fmla="*/ 24681 w 66317"/>
                      <a:gd name="connsiteY16" fmla="*/ 137005 h 144750"/>
                      <a:gd name="connsiteX17" fmla="*/ 50339 w 66317"/>
                      <a:gd name="connsiteY17" fmla="*/ 144982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317" h="144750">
                        <a:moveTo>
                          <a:pt x="66531" y="144982"/>
                        </a:moveTo>
                        <a:lnTo>
                          <a:pt x="66531" y="130724"/>
                        </a:lnTo>
                        <a:lnTo>
                          <a:pt x="50160" y="130724"/>
                        </a:lnTo>
                        <a:cubicBezTo>
                          <a:pt x="44028" y="130724"/>
                          <a:pt x="39762" y="129484"/>
                          <a:pt x="37361" y="127004"/>
                        </a:cubicBezTo>
                        <a:cubicBezTo>
                          <a:pt x="34980" y="124523"/>
                          <a:pt x="33789" y="120058"/>
                          <a:pt x="33789" y="113609"/>
                        </a:cubicBezTo>
                        <a:lnTo>
                          <a:pt x="33789" y="104411"/>
                        </a:lnTo>
                        <a:lnTo>
                          <a:pt x="61977" y="104411"/>
                        </a:lnTo>
                        <a:lnTo>
                          <a:pt x="61977" y="91106"/>
                        </a:lnTo>
                        <a:lnTo>
                          <a:pt x="33789" y="91106"/>
                        </a:lnTo>
                        <a:lnTo>
                          <a:pt x="33789" y="232"/>
                        </a:lnTo>
                        <a:lnTo>
                          <a:pt x="16584" y="232"/>
                        </a:lnTo>
                        <a:lnTo>
                          <a:pt x="16584" y="91106"/>
                        </a:lnTo>
                        <a:lnTo>
                          <a:pt x="213" y="91106"/>
                        </a:lnTo>
                        <a:lnTo>
                          <a:pt x="213" y="104411"/>
                        </a:lnTo>
                        <a:lnTo>
                          <a:pt x="16584" y="104411"/>
                        </a:lnTo>
                        <a:lnTo>
                          <a:pt x="16584" y="111674"/>
                        </a:lnTo>
                        <a:cubicBezTo>
                          <a:pt x="16584" y="123263"/>
                          <a:pt x="19283" y="131707"/>
                          <a:pt x="24681" y="137005"/>
                        </a:cubicBezTo>
                        <a:cubicBezTo>
                          <a:pt x="30078" y="142323"/>
                          <a:pt x="38631" y="144982"/>
                          <a:pt x="50339" y="144982"/>
                        </a:cubicBezTo>
                        <a:close/>
                      </a:path>
                    </a:pathLst>
                  </a:custGeom>
                  <a:solidFill>
                    <a:srgbClr val="000000"/>
                  </a:solidFill>
                  <a:ln w="1905" cap="flat">
                    <a:noFill/>
                    <a:prstDash val="solid"/>
                    <a:round/>
                  </a:ln>
                </p:spPr>
                <p:txBody>
                  <a:bodyPr rtlCol="0" anchor="ctr"/>
                  <a:lstStyle/>
                  <a:p>
                    <a:endParaRPr lang="en-US"/>
                  </a:p>
                </p:txBody>
              </p:sp>
              <p:sp>
                <p:nvSpPr>
                  <p:cNvPr id="526" name="Freeform: Shape 525">
                    <a:extLst>
                      <a:ext uri="{FF2B5EF4-FFF2-40B4-BE49-F238E27FC236}">
                        <a16:creationId xmlns:a16="http://schemas.microsoft.com/office/drawing/2014/main" id="{01163A68-9C02-43E0-A858-0610A714E8CC}"/>
                      </a:ext>
                    </a:extLst>
                  </p:cNvPr>
                  <p:cNvSpPr/>
                  <p:nvPr/>
                </p:nvSpPr>
                <p:spPr>
                  <a:xfrm flipV="1">
                    <a:off x="8440675" y="6011966"/>
                    <a:ext cx="96559" cy="109388"/>
                  </a:xfrm>
                  <a:custGeom>
                    <a:avLst/>
                    <a:gdLst>
                      <a:gd name="connsiteX0" fmla="*/ 96766 w 96559"/>
                      <a:gd name="connsiteY0" fmla="*/ 59328 h 109388"/>
                      <a:gd name="connsiteX1" fmla="*/ 96766 w 96559"/>
                      <a:gd name="connsiteY1" fmla="*/ 50964 h 109388"/>
                      <a:gd name="connsiteX2" fmla="*/ 18066 w 96559"/>
                      <a:gd name="connsiteY2" fmla="*/ 50964 h 109388"/>
                      <a:gd name="connsiteX3" fmla="*/ 28722 w 96559"/>
                      <a:gd name="connsiteY3" fmla="*/ 24026 h 109388"/>
                      <a:gd name="connsiteX4" fmla="*/ 55273 w 96559"/>
                      <a:gd name="connsiteY4" fmla="*/ 14769 h 109388"/>
                      <a:gd name="connsiteX5" fmla="*/ 74383 w 96559"/>
                      <a:gd name="connsiteY5" fmla="*/ 17180 h 109388"/>
                      <a:gd name="connsiteX6" fmla="*/ 92778 w 96559"/>
                      <a:gd name="connsiteY6" fmla="*/ 24443 h 109388"/>
                      <a:gd name="connsiteX7" fmla="*/ 92778 w 96559"/>
                      <a:gd name="connsiteY7" fmla="*/ 8251 h 109388"/>
                      <a:gd name="connsiteX8" fmla="*/ 73877 w 96559"/>
                      <a:gd name="connsiteY8" fmla="*/ 2297 h 109388"/>
                      <a:gd name="connsiteX9" fmla="*/ 54261 w 96559"/>
                      <a:gd name="connsiteY9" fmla="*/ 244 h 109388"/>
                      <a:gd name="connsiteX10" fmla="*/ 14762 w 96559"/>
                      <a:gd name="connsiteY10" fmla="*/ 14739 h 109388"/>
                      <a:gd name="connsiteX11" fmla="*/ 207 w 96559"/>
                      <a:gd name="connsiteY11" fmla="*/ 54030 h 109388"/>
                      <a:gd name="connsiteX12" fmla="*/ 14018 w 96559"/>
                      <a:gd name="connsiteY12" fmla="*/ 94601 h 109388"/>
                      <a:gd name="connsiteX13" fmla="*/ 51285 w 96559"/>
                      <a:gd name="connsiteY13" fmla="*/ 109632 h 109388"/>
                      <a:gd name="connsiteX14" fmla="*/ 84533 w 96559"/>
                      <a:gd name="connsiteY14" fmla="*/ 96089 h 109388"/>
                      <a:gd name="connsiteX15" fmla="*/ 96766 w 96559"/>
                      <a:gd name="connsiteY15" fmla="*/ 59328 h 109388"/>
                      <a:gd name="connsiteX16" fmla="*/ 79651 w 96559"/>
                      <a:gd name="connsiteY16" fmla="*/ 64359 h 109388"/>
                      <a:gd name="connsiteX17" fmla="*/ 71793 w 96559"/>
                      <a:gd name="connsiteY17" fmla="*/ 86743 h 109388"/>
                      <a:gd name="connsiteX18" fmla="*/ 51463 w 96559"/>
                      <a:gd name="connsiteY18" fmla="*/ 95136 h 109388"/>
                      <a:gd name="connsiteX19" fmla="*/ 28544 w 96559"/>
                      <a:gd name="connsiteY19" fmla="*/ 87040 h 109388"/>
                      <a:gd name="connsiteX20" fmla="*/ 18632 w 96559"/>
                      <a:gd name="connsiteY20" fmla="*/ 6424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766" y="59328"/>
                        </a:moveTo>
                        <a:lnTo>
                          <a:pt x="96766" y="50964"/>
                        </a:lnTo>
                        <a:lnTo>
                          <a:pt x="18066" y="50964"/>
                        </a:lnTo>
                        <a:cubicBezTo>
                          <a:pt x="18820" y="39177"/>
                          <a:pt x="22372" y="30198"/>
                          <a:pt x="28722" y="24026"/>
                        </a:cubicBezTo>
                        <a:cubicBezTo>
                          <a:pt x="35072" y="17855"/>
                          <a:pt x="43922" y="14769"/>
                          <a:pt x="55273" y="14769"/>
                        </a:cubicBezTo>
                        <a:cubicBezTo>
                          <a:pt x="61841" y="14769"/>
                          <a:pt x="68211" y="15573"/>
                          <a:pt x="74383" y="17180"/>
                        </a:cubicBezTo>
                        <a:cubicBezTo>
                          <a:pt x="80554" y="18788"/>
                          <a:pt x="86686" y="21208"/>
                          <a:pt x="92778" y="24443"/>
                        </a:cubicBezTo>
                        <a:lnTo>
                          <a:pt x="92778" y="8251"/>
                        </a:lnTo>
                        <a:cubicBezTo>
                          <a:pt x="86626" y="5651"/>
                          <a:pt x="80326" y="3667"/>
                          <a:pt x="73877" y="2297"/>
                        </a:cubicBezTo>
                        <a:cubicBezTo>
                          <a:pt x="67428" y="928"/>
                          <a:pt x="60889" y="244"/>
                          <a:pt x="54261" y="244"/>
                        </a:cubicBezTo>
                        <a:cubicBezTo>
                          <a:pt x="37632" y="244"/>
                          <a:pt x="24466" y="5076"/>
                          <a:pt x="14762" y="14739"/>
                        </a:cubicBezTo>
                        <a:cubicBezTo>
                          <a:pt x="5059" y="24423"/>
                          <a:pt x="207" y="37520"/>
                          <a:pt x="207" y="54030"/>
                        </a:cubicBezTo>
                        <a:cubicBezTo>
                          <a:pt x="207" y="71076"/>
                          <a:pt x="4811" y="84599"/>
                          <a:pt x="14018" y="94601"/>
                        </a:cubicBezTo>
                        <a:cubicBezTo>
                          <a:pt x="23226" y="104622"/>
                          <a:pt x="35648" y="109632"/>
                          <a:pt x="51285" y="109632"/>
                        </a:cubicBezTo>
                        <a:cubicBezTo>
                          <a:pt x="65294" y="109632"/>
                          <a:pt x="76377" y="105118"/>
                          <a:pt x="84533" y="96089"/>
                        </a:cubicBezTo>
                        <a:cubicBezTo>
                          <a:pt x="92689" y="87080"/>
                          <a:pt x="96766" y="74826"/>
                          <a:pt x="96766" y="59328"/>
                        </a:cubicBezTo>
                        <a:close/>
                        <a:moveTo>
                          <a:pt x="79651" y="64359"/>
                        </a:moveTo>
                        <a:cubicBezTo>
                          <a:pt x="79532" y="73705"/>
                          <a:pt x="76913" y="81166"/>
                          <a:pt x="71793" y="86743"/>
                        </a:cubicBezTo>
                        <a:cubicBezTo>
                          <a:pt x="66673" y="92338"/>
                          <a:pt x="59897" y="95136"/>
                          <a:pt x="51463" y="95136"/>
                        </a:cubicBezTo>
                        <a:cubicBezTo>
                          <a:pt x="41918" y="95136"/>
                          <a:pt x="34278" y="92438"/>
                          <a:pt x="28544" y="87040"/>
                        </a:cubicBezTo>
                        <a:cubicBezTo>
                          <a:pt x="22809" y="81643"/>
                          <a:pt x="19505" y="74042"/>
                          <a:pt x="18632" y="64240"/>
                        </a:cubicBezTo>
                        <a:close/>
                      </a:path>
                    </a:pathLst>
                  </a:custGeom>
                  <a:solidFill>
                    <a:srgbClr val="000000"/>
                  </a:solidFill>
                  <a:ln w="1905" cap="flat">
                    <a:noFill/>
                    <a:prstDash val="solid"/>
                    <a:round/>
                  </a:ln>
                </p:spPr>
                <p:txBody>
                  <a:bodyPr rtlCol="0" anchor="ctr"/>
                  <a:lstStyle/>
                  <a:p>
                    <a:endParaRPr lang="en-US"/>
                  </a:p>
                </p:txBody>
              </p:sp>
              <p:sp>
                <p:nvSpPr>
                  <p:cNvPr id="527" name="Freeform: Shape 526">
                    <a:extLst>
                      <a:ext uri="{FF2B5EF4-FFF2-40B4-BE49-F238E27FC236}">
                        <a16:creationId xmlns:a16="http://schemas.microsoft.com/office/drawing/2014/main" id="{04179D08-5059-4555-B5EC-147382842C3B}"/>
                      </a:ext>
                    </a:extLst>
                  </p:cNvPr>
                  <p:cNvSpPr/>
                  <p:nvPr/>
                </p:nvSpPr>
                <p:spPr>
                  <a:xfrm flipV="1">
                    <a:off x="8564663" y="6011966"/>
                    <a:ext cx="61019" cy="106680"/>
                  </a:xfrm>
                  <a:custGeom>
                    <a:avLst/>
                    <a:gdLst>
                      <a:gd name="connsiteX0" fmla="*/ 61238 w 61019"/>
                      <a:gd name="connsiteY0" fmla="*/ 88438 h 106680"/>
                      <a:gd name="connsiteX1" fmla="*/ 54957 w 61019"/>
                      <a:gd name="connsiteY1" fmla="*/ 90879 h 106680"/>
                      <a:gd name="connsiteX2" fmla="*/ 47486 w 61019"/>
                      <a:gd name="connsiteY2" fmla="*/ 91683 h 106680"/>
                      <a:gd name="connsiteX3" fmla="*/ 25191 w 61019"/>
                      <a:gd name="connsiteY3" fmla="*/ 82247 h 106680"/>
                      <a:gd name="connsiteX4" fmla="*/ 17423 w 61019"/>
                      <a:gd name="connsiteY4" fmla="*/ 55131 h 106680"/>
                      <a:gd name="connsiteX5" fmla="*/ 17423 w 61019"/>
                      <a:gd name="connsiteY5" fmla="*/ 243 h 106680"/>
                      <a:gd name="connsiteX6" fmla="*/ 218 w 61019"/>
                      <a:gd name="connsiteY6" fmla="*/ 243 h 106680"/>
                      <a:gd name="connsiteX7" fmla="*/ 218 w 61019"/>
                      <a:gd name="connsiteY7" fmla="*/ 104422 h 106680"/>
                      <a:gd name="connsiteX8" fmla="*/ 17423 w 61019"/>
                      <a:gd name="connsiteY8" fmla="*/ 104422 h 106680"/>
                      <a:gd name="connsiteX9" fmla="*/ 17423 w 61019"/>
                      <a:gd name="connsiteY9" fmla="*/ 88230 h 106680"/>
                      <a:gd name="connsiteX10" fmla="*/ 31472 w 61019"/>
                      <a:gd name="connsiteY10" fmla="*/ 102309 h 106680"/>
                      <a:gd name="connsiteX11" fmla="*/ 52516 w 61019"/>
                      <a:gd name="connsiteY11" fmla="*/ 106923 h 106680"/>
                      <a:gd name="connsiteX12" fmla="*/ 56416 w 61019"/>
                      <a:gd name="connsiteY12" fmla="*/ 106685 h 106680"/>
                      <a:gd name="connsiteX13" fmla="*/ 61148 w 61019"/>
                      <a:gd name="connsiteY13" fmla="*/ 106000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238" y="88438"/>
                        </a:moveTo>
                        <a:cubicBezTo>
                          <a:pt x="59313" y="89550"/>
                          <a:pt x="57219" y="90363"/>
                          <a:pt x="54957" y="90879"/>
                        </a:cubicBezTo>
                        <a:cubicBezTo>
                          <a:pt x="52695" y="91415"/>
                          <a:pt x="50204" y="91683"/>
                          <a:pt x="47486" y="91683"/>
                        </a:cubicBezTo>
                        <a:cubicBezTo>
                          <a:pt x="37802" y="91683"/>
                          <a:pt x="30371" y="88538"/>
                          <a:pt x="25191" y="82247"/>
                        </a:cubicBezTo>
                        <a:cubicBezTo>
                          <a:pt x="20012" y="75957"/>
                          <a:pt x="17423" y="66918"/>
                          <a:pt x="17423" y="55131"/>
                        </a:cubicBezTo>
                        <a:lnTo>
                          <a:pt x="17423" y="243"/>
                        </a:lnTo>
                        <a:lnTo>
                          <a:pt x="218" y="243"/>
                        </a:lnTo>
                        <a:lnTo>
                          <a:pt x="218" y="104422"/>
                        </a:lnTo>
                        <a:lnTo>
                          <a:pt x="17423" y="104422"/>
                        </a:lnTo>
                        <a:lnTo>
                          <a:pt x="17423" y="88230"/>
                        </a:lnTo>
                        <a:cubicBezTo>
                          <a:pt x="21034" y="94560"/>
                          <a:pt x="25717" y="99253"/>
                          <a:pt x="31472" y="102309"/>
                        </a:cubicBezTo>
                        <a:cubicBezTo>
                          <a:pt x="37246" y="105385"/>
                          <a:pt x="44261" y="106923"/>
                          <a:pt x="52516" y="106923"/>
                        </a:cubicBezTo>
                        <a:cubicBezTo>
                          <a:pt x="53687" y="106923"/>
                          <a:pt x="54987" y="106843"/>
                          <a:pt x="56416" y="106685"/>
                        </a:cubicBezTo>
                        <a:cubicBezTo>
                          <a:pt x="57844" y="106546"/>
                          <a:pt x="59422" y="106318"/>
                          <a:pt x="61148" y="106000"/>
                        </a:cubicBezTo>
                        <a:close/>
                      </a:path>
                    </a:pathLst>
                  </a:custGeom>
                  <a:solidFill>
                    <a:srgbClr val="000000"/>
                  </a:solidFill>
                  <a:ln w="1905" cap="flat">
                    <a:noFill/>
                    <a:prstDash val="solid"/>
                    <a:round/>
                  </a:ln>
                </p:spPr>
                <p:txBody>
                  <a:bodyPr rtlCol="0" anchor="ctr"/>
                  <a:lstStyle/>
                  <a:p>
                    <a:endParaRPr lang="en-US"/>
                  </a:p>
                </p:txBody>
              </p:sp>
              <p:sp>
                <p:nvSpPr>
                  <p:cNvPr id="528" name="Freeform: Shape 527">
                    <a:extLst>
                      <a:ext uri="{FF2B5EF4-FFF2-40B4-BE49-F238E27FC236}">
                        <a16:creationId xmlns:a16="http://schemas.microsoft.com/office/drawing/2014/main" id="{F181E962-1414-42F4-895A-AD12DF0B76B0}"/>
                      </a:ext>
                    </a:extLst>
                  </p:cNvPr>
                  <p:cNvSpPr/>
                  <p:nvPr/>
                </p:nvSpPr>
                <p:spPr>
                  <a:xfrm flipV="1">
                    <a:off x="8636137" y="6011966"/>
                    <a:ext cx="96559" cy="109388"/>
                  </a:xfrm>
                  <a:custGeom>
                    <a:avLst/>
                    <a:gdLst>
                      <a:gd name="connsiteX0" fmla="*/ 96777 w 96559"/>
                      <a:gd name="connsiteY0" fmla="*/ 59328 h 109388"/>
                      <a:gd name="connsiteX1" fmla="*/ 96777 w 96559"/>
                      <a:gd name="connsiteY1" fmla="*/ 50964 h 109388"/>
                      <a:gd name="connsiteX2" fmla="*/ 18076 w 96559"/>
                      <a:gd name="connsiteY2" fmla="*/ 50964 h 109388"/>
                      <a:gd name="connsiteX3" fmla="*/ 28733 w 96559"/>
                      <a:gd name="connsiteY3" fmla="*/ 24026 h 109388"/>
                      <a:gd name="connsiteX4" fmla="*/ 55283 w 96559"/>
                      <a:gd name="connsiteY4" fmla="*/ 14769 h 109388"/>
                      <a:gd name="connsiteX5" fmla="*/ 74393 w 96559"/>
                      <a:gd name="connsiteY5" fmla="*/ 17180 h 109388"/>
                      <a:gd name="connsiteX6" fmla="*/ 92788 w 96559"/>
                      <a:gd name="connsiteY6" fmla="*/ 24443 h 109388"/>
                      <a:gd name="connsiteX7" fmla="*/ 92788 w 96559"/>
                      <a:gd name="connsiteY7" fmla="*/ 8251 h 109388"/>
                      <a:gd name="connsiteX8" fmla="*/ 73887 w 96559"/>
                      <a:gd name="connsiteY8" fmla="*/ 2297 h 109388"/>
                      <a:gd name="connsiteX9" fmla="*/ 54271 w 96559"/>
                      <a:gd name="connsiteY9" fmla="*/ 244 h 109388"/>
                      <a:gd name="connsiteX10" fmla="*/ 14772 w 96559"/>
                      <a:gd name="connsiteY10" fmla="*/ 14739 h 109388"/>
                      <a:gd name="connsiteX11" fmla="*/ 217 w 96559"/>
                      <a:gd name="connsiteY11" fmla="*/ 54030 h 109388"/>
                      <a:gd name="connsiteX12" fmla="*/ 14028 w 96559"/>
                      <a:gd name="connsiteY12" fmla="*/ 94601 h 109388"/>
                      <a:gd name="connsiteX13" fmla="*/ 51295 w 96559"/>
                      <a:gd name="connsiteY13" fmla="*/ 109632 h 109388"/>
                      <a:gd name="connsiteX14" fmla="*/ 84543 w 96559"/>
                      <a:gd name="connsiteY14" fmla="*/ 96089 h 109388"/>
                      <a:gd name="connsiteX15" fmla="*/ 96777 w 96559"/>
                      <a:gd name="connsiteY15" fmla="*/ 59328 h 109388"/>
                      <a:gd name="connsiteX16" fmla="*/ 79662 w 96559"/>
                      <a:gd name="connsiteY16" fmla="*/ 64359 h 109388"/>
                      <a:gd name="connsiteX17" fmla="*/ 71803 w 96559"/>
                      <a:gd name="connsiteY17" fmla="*/ 86743 h 109388"/>
                      <a:gd name="connsiteX18" fmla="*/ 51473 w 96559"/>
                      <a:gd name="connsiteY18" fmla="*/ 95136 h 109388"/>
                      <a:gd name="connsiteX19" fmla="*/ 28554 w 96559"/>
                      <a:gd name="connsiteY19" fmla="*/ 87040 h 109388"/>
                      <a:gd name="connsiteX20" fmla="*/ 18642 w 96559"/>
                      <a:gd name="connsiteY20" fmla="*/ 6424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777" y="59328"/>
                        </a:moveTo>
                        <a:lnTo>
                          <a:pt x="96777" y="50964"/>
                        </a:lnTo>
                        <a:lnTo>
                          <a:pt x="18076" y="50964"/>
                        </a:lnTo>
                        <a:cubicBezTo>
                          <a:pt x="18831" y="39177"/>
                          <a:pt x="22382" y="30198"/>
                          <a:pt x="28733" y="24026"/>
                        </a:cubicBezTo>
                        <a:cubicBezTo>
                          <a:pt x="35082" y="17855"/>
                          <a:pt x="43933" y="14769"/>
                          <a:pt x="55283" y="14769"/>
                        </a:cubicBezTo>
                        <a:cubicBezTo>
                          <a:pt x="61852" y="14769"/>
                          <a:pt x="68221" y="15573"/>
                          <a:pt x="74393" y="17180"/>
                        </a:cubicBezTo>
                        <a:cubicBezTo>
                          <a:pt x="80564" y="18788"/>
                          <a:pt x="86696" y="21208"/>
                          <a:pt x="92788" y="24443"/>
                        </a:cubicBezTo>
                        <a:lnTo>
                          <a:pt x="92788" y="8251"/>
                        </a:lnTo>
                        <a:cubicBezTo>
                          <a:pt x="86637" y="5651"/>
                          <a:pt x="80336" y="3667"/>
                          <a:pt x="73887" y="2297"/>
                        </a:cubicBezTo>
                        <a:cubicBezTo>
                          <a:pt x="67438" y="928"/>
                          <a:pt x="60899" y="244"/>
                          <a:pt x="54271" y="244"/>
                        </a:cubicBezTo>
                        <a:cubicBezTo>
                          <a:pt x="37642" y="244"/>
                          <a:pt x="24476" y="5076"/>
                          <a:pt x="14772" y="14739"/>
                        </a:cubicBezTo>
                        <a:cubicBezTo>
                          <a:pt x="5069" y="24423"/>
                          <a:pt x="217" y="37520"/>
                          <a:pt x="217" y="54030"/>
                        </a:cubicBezTo>
                        <a:cubicBezTo>
                          <a:pt x="217" y="71076"/>
                          <a:pt x="4821" y="84599"/>
                          <a:pt x="14028" y="94601"/>
                        </a:cubicBezTo>
                        <a:cubicBezTo>
                          <a:pt x="23236" y="104622"/>
                          <a:pt x="35658" y="109632"/>
                          <a:pt x="51295" y="109632"/>
                        </a:cubicBezTo>
                        <a:cubicBezTo>
                          <a:pt x="65305" y="109632"/>
                          <a:pt x="76387" y="105118"/>
                          <a:pt x="84543" y="96089"/>
                        </a:cubicBezTo>
                        <a:cubicBezTo>
                          <a:pt x="92699" y="87080"/>
                          <a:pt x="96777" y="74826"/>
                          <a:pt x="96777" y="59328"/>
                        </a:cubicBezTo>
                        <a:close/>
                        <a:moveTo>
                          <a:pt x="79662" y="64359"/>
                        </a:moveTo>
                        <a:cubicBezTo>
                          <a:pt x="79542" y="73705"/>
                          <a:pt x="76923" y="81166"/>
                          <a:pt x="71803" y="86743"/>
                        </a:cubicBezTo>
                        <a:cubicBezTo>
                          <a:pt x="66684" y="92338"/>
                          <a:pt x="59907" y="95136"/>
                          <a:pt x="51473" y="95136"/>
                        </a:cubicBezTo>
                        <a:cubicBezTo>
                          <a:pt x="41929" y="95136"/>
                          <a:pt x="34289" y="92438"/>
                          <a:pt x="28554" y="87040"/>
                        </a:cubicBezTo>
                        <a:cubicBezTo>
                          <a:pt x="22819" y="81643"/>
                          <a:pt x="19515" y="74042"/>
                          <a:pt x="18642" y="64240"/>
                        </a:cubicBezTo>
                        <a:close/>
                      </a:path>
                    </a:pathLst>
                  </a:custGeom>
                  <a:solidFill>
                    <a:srgbClr val="000000"/>
                  </a:solidFill>
                  <a:ln w="1905" cap="flat">
                    <a:noFill/>
                    <a:prstDash val="solid"/>
                    <a:round/>
                  </a:ln>
                </p:spPr>
                <p:txBody>
                  <a:bodyPr rtlCol="0" anchor="ctr"/>
                  <a:lstStyle/>
                  <a:p>
                    <a:endParaRPr lang="en-US"/>
                  </a:p>
                </p:txBody>
              </p:sp>
              <p:sp>
                <p:nvSpPr>
                  <p:cNvPr id="529" name="Freeform: Shape 528">
                    <a:extLst>
                      <a:ext uri="{FF2B5EF4-FFF2-40B4-BE49-F238E27FC236}">
                        <a16:creationId xmlns:a16="http://schemas.microsoft.com/office/drawing/2014/main" id="{C70154AD-D82D-41A2-863D-59F03CD0203E}"/>
                      </a:ext>
                    </a:extLst>
                  </p:cNvPr>
                  <p:cNvSpPr/>
                  <p:nvPr/>
                </p:nvSpPr>
                <p:spPr>
                  <a:xfrm flipV="1">
                    <a:off x="8760127" y="6011966"/>
                    <a:ext cx="87272" cy="106680"/>
                  </a:xfrm>
                  <a:custGeom>
                    <a:avLst/>
                    <a:gdLst>
                      <a:gd name="connsiteX0" fmla="*/ 87495 w 87272"/>
                      <a:gd name="connsiteY0" fmla="*/ 63137 h 106680"/>
                      <a:gd name="connsiteX1" fmla="*/ 87495 w 87272"/>
                      <a:gd name="connsiteY1" fmla="*/ 243 h 106680"/>
                      <a:gd name="connsiteX2" fmla="*/ 70380 w 87272"/>
                      <a:gd name="connsiteY2" fmla="*/ 243 h 106680"/>
                      <a:gd name="connsiteX3" fmla="*/ 70380 w 87272"/>
                      <a:gd name="connsiteY3" fmla="*/ 62572 h 106680"/>
                      <a:gd name="connsiteX4" fmla="*/ 64605 w 87272"/>
                      <a:gd name="connsiteY4" fmla="*/ 84688 h 106680"/>
                      <a:gd name="connsiteX5" fmla="*/ 47311 w 87272"/>
                      <a:gd name="connsiteY5" fmla="*/ 92040 h 106680"/>
                      <a:gd name="connsiteX6" fmla="*/ 25434 w 87272"/>
                      <a:gd name="connsiteY6" fmla="*/ 83200 h 106680"/>
                      <a:gd name="connsiteX7" fmla="*/ 17427 w 87272"/>
                      <a:gd name="connsiteY7" fmla="*/ 59119 h 106680"/>
                      <a:gd name="connsiteX8" fmla="*/ 17427 w 87272"/>
                      <a:gd name="connsiteY8" fmla="*/ 243 h 106680"/>
                      <a:gd name="connsiteX9" fmla="*/ 222 w 87272"/>
                      <a:gd name="connsiteY9" fmla="*/ 243 h 106680"/>
                      <a:gd name="connsiteX10" fmla="*/ 222 w 87272"/>
                      <a:gd name="connsiteY10" fmla="*/ 104422 h 106680"/>
                      <a:gd name="connsiteX11" fmla="*/ 17427 w 87272"/>
                      <a:gd name="connsiteY11" fmla="*/ 104422 h 106680"/>
                      <a:gd name="connsiteX12" fmla="*/ 17427 w 87272"/>
                      <a:gd name="connsiteY12" fmla="*/ 88230 h 106680"/>
                      <a:gd name="connsiteX13" fmla="*/ 31893 w 87272"/>
                      <a:gd name="connsiteY13" fmla="*/ 102279 h 106680"/>
                      <a:gd name="connsiteX14" fmla="*/ 51121 w 87272"/>
                      <a:gd name="connsiteY14" fmla="*/ 106923 h 106680"/>
                      <a:gd name="connsiteX15" fmla="*/ 78268 w 87272"/>
                      <a:gd name="connsiteY15" fmla="*/ 95820 h 106680"/>
                      <a:gd name="connsiteX16" fmla="*/ 87495 w 87272"/>
                      <a:gd name="connsiteY16" fmla="*/ 63137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06680">
                        <a:moveTo>
                          <a:pt x="87495" y="63137"/>
                        </a:moveTo>
                        <a:lnTo>
                          <a:pt x="87495" y="243"/>
                        </a:lnTo>
                        <a:lnTo>
                          <a:pt x="70380" y="243"/>
                        </a:lnTo>
                        <a:lnTo>
                          <a:pt x="70380" y="62572"/>
                        </a:lnTo>
                        <a:cubicBezTo>
                          <a:pt x="70380" y="72434"/>
                          <a:pt x="68455" y="79806"/>
                          <a:pt x="64605" y="84688"/>
                        </a:cubicBezTo>
                        <a:cubicBezTo>
                          <a:pt x="60756" y="89589"/>
                          <a:pt x="54991" y="92040"/>
                          <a:pt x="47311" y="92040"/>
                        </a:cubicBezTo>
                        <a:cubicBezTo>
                          <a:pt x="38064" y="92040"/>
                          <a:pt x="30772" y="89093"/>
                          <a:pt x="25434" y="83200"/>
                        </a:cubicBezTo>
                        <a:cubicBezTo>
                          <a:pt x="20096" y="77326"/>
                          <a:pt x="17427" y="69299"/>
                          <a:pt x="17427" y="59119"/>
                        </a:cubicBezTo>
                        <a:lnTo>
                          <a:pt x="17427" y="243"/>
                        </a:lnTo>
                        <a:lnTo>
                          <a:pt x="222" y="243"/>
                        </a:lnTo>
                        <a:lnTo>
                          <a:pt x="222" y="104422"/>
                        </a:lnTo>
                        <a:lnTo>
                          <a:pt x="17427" y="104422"/>
                        </a:lnTo>
                        <a:lnTo>
                          <a:pt x="17427" y="88230"/>
                        </a:lnTo>
                        <a:cubicBezTo>
                          <a:pt x="21534" y="94501"/>
                          <a:pt x="26356" y="99184"/>
                          <a:pt x="31893" y="102279"/>
                        </a:cubicBezTo>
                        <a:cubicBezTo>
                          <a:pt x="37449" y="105375"/>
                          <a:pt x="43859" y="106923"/>
                          <a:pt x="51121" y="106923"/>
                        </a:cubicBezTo>
                        <a:cubicBezTo>
                          <a:pt x="63087" y="106923"/>
                          <a:pt x="72136" y="103222"/>
                          <a:pt x="78268" y="95820"/>
                        </a:cubicBezTo>
                        <a:cubicBezTo>
                          <a:pt x="84419" y="88419"/>
                          <a:pt x="87495" y="77524"/>
                          <a:pt x="87495" y="63137"/>
                        </a:cubicBezTo>
                        <a:close/>
                      </a:path>
                    </a:pathLst>
                  </a:custGeom>
                  <a:solidFill>
                    <a:srgbClr val="000000"/>
                  </a:solidFill>
                  <a:ln w="1905" cap="flat">
                    <a:noFill/>
                    <a:prstDash val="solid"/>
                    <a:round/>
                  </a:ln>
                </p:spPr>
                <p:txBody>
                  <a:bodyPr rtlCol="0" anchor="ctr"/>
                  <a:lstStyle/>
                  <a:p>
                    <a:endParaRPr lang="en-US"/>
                  </a:p>
                </p:txBody>
              </p:sp>
              <p:sp>
                <p:nvSpPr>
                  <p:cNvPr id="530" name="Freeform: Shape 529">
                    <a:extLst>
                      <a:ext uri="{FF2B5EF4-FFF2-40B4-BE49-F238E27FC236}">
                        <a16:creationId xmlns:a16="http://schemas.microsoft.com/office/drawing/2014/main" id="{D5431400-CA83-4DCB-B12D-1456BAD86096}"/>
                      </a:ext>
                    </a:extLst>
                  </p:cNvPr>
                  <p:cNvSpPr/>
                  <p:nvPr/>
                </p:nvSpPr>
                <p:spPr>
                  <a:xfrm flipV="1">
                    <a:off x="8874077" y="6011966"/>
                    <a:ext cx="82420" cy="109388"/>
                  </a:xfrm>
                  <a:custGeom>
                    <a:avLst/>
                    <a:gdLst>
                      <a:gd name="connsiteX0" fmla="*/ 82654 w 82420"/>
                      <a:gd name="connsiteY0" fmla="*/ 103143 h 109388"/>
                      <a:gd name="connsiteX1" fmla="*/ 82654 w 82420"/>
                      <a:gd name="connsiteY1" fmla="*/ 87129 h 109388"/>
                      <a:gd name="connsiteX2" fmla="*/ 68098 w 82420"/>
                      <a:gd name="connsiteY2" fmla="*/ 93142 h 109388"/>
                      <a:gd name="connsiteX3" fmla="*/ 53364 w 82420"/>
                      <a:gd name="connsiteY3" fmla="*/ 95136 h 109388"/>
                      <a:gd name="connsiteX4" fmla="*/ 27468 w 82420"/>
                      <a:gd name="connsiteY4" fmla="*/ 84570 h 109388"/>
                      <a:gd name="connsiteX5" fmla="*/ 18271 w 82420"/>
                      <a:gd name="connsiteY5" fmla="*/ 54953 h 109388"/>
                      <a:gd name="connsiteX6" fmla="*/ 27468 w 82420"/>
                      <a:gd name="connsiteY6" fmla="*/ 25306 h 109388"/>
                      <a:gd name="connsiteX7" fmla="*/ 53364 w 82420"/>
                      <a:gd name="connsiteY7" fmla="*/ 14769 h 109388"/>
                      <a:gd name="connsiteX8" fmla="*/ 68098 w 82420"/>
                      <a:gd name="connsiteY8" fmla="*/ 16763 h 109388"/>
                      <a:gd name="connsiteX9" fmla="*/ 82654 w 82420"/>
                      <a:gd name="connsiteY9" fmla="*/ 22776 h 109388"/>
                      <a:gd name="connsiteX10" fmla="*/ 82654 w 82420"/>
                      <a:gd name="connsiteY10" fmla="*/ 6941 h 109388"/>
                      <a:gd name="connsiteX11" fmla="*/ 67801 w 82420"/>
                      <a:gd name="connsiteY11" fmla="*/ 1940 h 109388"/>
                      <a:gd name="connsiteX12" fmla="*/ 51489 w 82420"/>
                      <a:gd name="connsiteY12" fmla="*/ 244 h 109388"/>
                      <a:gd name="connsiteX13" fmla="*/ 14074 w 82420"/>
                      <a:gd name="connsiteY13" fmla="*/ 15037 h 109388"/>
                      <a:gd name="connsiteX14" fmla="*/ 233 w 82420"/>
                      <a:gd name="connsiteY14" fmla="*/ 54953 h 109388"/>
                      <a:gd name="connsiteX15" fmla="*/ 14223 w 82420"/>
                      <a:gd name="connsiteY15" fmla="*/ 95017 h 109388"/>
                      <a:gd name="connsiteX16" fmla="*/ 52620 w 82420"/>
                      <a:gd name="connsiteY16" fmla="*/ 109632 h 109388"/>
                      <a:gd name="connsiteX17" fmla="*/ 68039 w 82420"/>
                      <a:gd name="connsiteY17" fmla="*/ 107995 h 109388"/>
                      <a:gd name="connsiteX18" fmla="*/ 82654 w 82420"/>
                      <a:gd name="connsiteY18" fmla="*/ 103143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2420" h="109388">
                        <a:moveTo>
                          <a:pt x="82654" y="103143"/>
                        </a:moveTo>
                        <a:lnTo>
                          <a:pt x="82654" y="87129"/>
                        </a:lnTo>
                        <a:cubicBezTo>
                          <a:pt x="77812" y="89808"/>
                          <a:pt x="72960" y="91812"/>
                          <a:pt x="68098" y="93142"/>
                        </a:cubicBezTo>
                        <a:cubicBezTo>
                          <a:pt x="63237" y="94472"/>
                          <a:pt x="58325" y="95136"/>
                          <a:pt x="53364" y="95136"/>
                        </a:cubicBezTo>
                        <a:cubicBezTo>
                          <a:pt x="42252" y="95136"/>
                          <a:pt x="33620" y="91614"/>
                          <a:pt x="27468" y="84570"/>
                        </a:cubicBezTo>
                        <a:cubicBezTo>
                          <a:pt x="21337" y="77545"/>
                          <a:pt x="18271" y="67673"/>
                          <a:pt x="18271" y="54953"/>
                        </a:cubicBezTo>
                        <a:cubicBezTo>
                          <a:pt x="18271" y="42233"/>
                          <a:pt x="21337" y="32351"/>
                          <a:pt x="27468" y="25306"/>
                        </a:cubicBezTo>
                        <a:cubicBezTo>
                          <a:pt x="33620" y="18282"/>
                          <a:pt x="42252" y="14769"/>
                          <a:pt x="53364" y="14769"/>
                        </a:cubicBezTo>
                        <a:cubicBezTo>
                          <a:pt x="58325" y="14769"/>
                          <a:pt x="63237" y="15434"/>
                          <a:pt x="68098" y="16763"/>
                        </a:cubicBezTo>
                        <a:cubicBezTo>
                          <a:pt x="72960" y="18093"/>
                          <a:pt x="77812" y="20097"/>
                          <a:pt x="82654" y="22776"/>
                        </a:cubicBezTo>
                        <a:lnTo>
                          <a:pt x="82654" y="6941"/>
                        </a:lnTo>
                        <a:cubicBezTo>
                          <a:pt x="77871" y="4718"/>
                          <a:pt x="72921" y="3051"/>
                          <a:pt x="67801" y="1940"/>
                        </a:cubicBezTo>
                        <a:cubicBezTo>
                          <a:pt x="62701" y="809"/>
                          <a:pt x="57264" y="244"/>
                          <a:pt x="51489" y="244"/>
                        </a:cubicBezTo>
                        <a:cubicBezTo>
                          <a:pt x="35793" y="244"/>
                          <a:pt x="23321" y="5175"/>
                          <a:pt x="14074" y="15037"/>
                        </a:cubicBezTo>
                        <a:cubicBezTo>
                          <a:pt x="4847" y="24899"/>
                          <a:pt x="233" y="38205"/>
                          <a:pt x="233" y="54953"/>
                        </a:cubicBezTo>
                        <a:cubicBezTo>
                          <a:pt x="233" y="71939"/>
                          <a:pt x="4896" y="85294"/>
                          <a:pt x="14223" y="95017"/>
                        </a:cubicBezTo>
                        <a:cubicBezTo>
                          <a:pt x="23569" y="104761"/>
                          <a:pt x="36368" y="109632"/>
                          <a:pt x="52620" y="109632"/>
                        </a:cubicBezTo>
                        <a:cubicBezTo>
                          <a:pt x="57879" y="109632"/>
                          <a:pt x="63019" y="109086"/>
                          <a:pt x="68039" y="107995"/>
                        </a:cubicBezTo>
                        <a:cubicBezTo>
                          <a:pt x="73059" y="106924"/>
                          <a:pt x="77931" y="105306"/>
                          <a:pt x="82654" y="103143"/>
                        </a:cubicBezTo>
                        <a:close/>
                      </a:path>
                    </a:pathLst>
                  </a:custGeom>
                  <a:solidFill>
                    <a:srgbClr val="000000"/>
                  </a:solidFill>
                  <a:ln w="1905" cap="flat">
                    <a:noFill/>
                    <a:prstDash val="solid"/>
                    <a:round/>
                  </a:ln>
                </p:spPr>
                <p:txBody>
                  <a:bodyPr rtlCol="0" anchor="ctr"/>
                  <a:lstStyle/>
                  <a:p>
                    <a:endParaRPr lang="en-US"/>
                  </a:p>
                </p:txBody>
              </p:sp>
              <p:sp>
                <p:nvSpPr>
                  <p:cNvPr id="531" name="Freeform: Shape 530">
                    <a:extLst>
                      <a:ext uri="{FF2B5EF4-FFF2-40B4-BE49-F238E27FC236}">
                        <a16:creationId xmlns:a16="http://schemas.microsoft.com/office/drawing/2014/main" id="{876E97EB-52A6-4547-9C20-3ACC9F7E407E}"/>
                      </a:ext>
                    </a:extLst>
                  </p:cNvPr>
                  <p:cNvSpPr/>
                  <p:nvPr/>
                </p:nvSpPr>
                <p:spPr>
                  <a:xfrm flipV="1">
                    <a:off x="8978814" y="6011966"/>
                    <a:ext cx="96559" cy="109388"/>
                  </a:xfrm>
                  <a:custGeom>
                    <a:avLst/>
                    <a:gdLst>
                      <a:gd name="connsiteX0" fmla="*/ 96795 w 96559"/>
                      <a:gd name="connsiteY0" fmla="*/ 59328 h 109388"/>
                      <a:gd name="connsiteX1" fmla="*/ 96795 w 96559"/>
                      <a:gd name="connsiteY1" fmla="*/ 50964 h 109388"/>
                      <a:gd name="connsiteX2" fmla="*/ 18094 w 96559"/>
                      <a:gd name="connsiteY2" fmla="*/ 50964 h 109388"/>
                      <a:gd name="connsiteX3" fmla="*/ 28751 w 96559"/>
                      <a:gd name="connsiteY3" fmla="*/ 24026 h 109388"/>
                      <a:gd name="connsiteX4" fmla="*/ 55301 w 96559"/>
                      <a:gd name="connsiteY4" fmla="*/ 14769 h 109388"/>
                      <a:gd name="connsiteX5" fmla="*/ 74411 w 96559"/>
                      <a:gd name="connsiteY5" fmla="*/ 17180 h 109388"/>
                      <a:gd name="connsiteX6" fmla="*/ 92806 w 96559"/>
                      <a:gd name="connsiteY6" fmla="*/ 24443 h 109388"/>
                      <a:gd name="connsiteX7" fmla="*/ 92806 w 96559"/>
                      <a:gd name="connsiteY7" fmla="*/ 8251 h 109388"/>
                      <a:gd name="connsiteX8" fmla="*/ 73905 w 96559"/>
                      <a:gd name="connsiteY8" fmla="*/ 2297 h 109388"/>
                      <a:gd name="connsiteX9" fmla="*/ 54289 w 96559"/>
                      <a:gd name="connsiteY9" fmla="*/ 244 h 109388"/>
                      <a:gd name="connsiteX10" fmla="*/ 14790 w 96559"/>
                      <a:gd name="connsiteY10" fmla="*/ 14739 h 109388"/>
                      <a:gd name="connsiteX11" fmla="*/ 235 w 96559"/>
                      <a:gd name="connsiteY11" fmla="*/ 54030 h 109388"/>
                      <a:gd name="connsiteX12" fmla="*/ 14046 w 96559"/>
                      <a:gd name="connsiteY12" fmla="*/ 94601 h 109388"/>
                      <a:gd name="connsiteX13" fmla="*/ 51313 w 96559"/>
                      <a:gd name="connsiteY13" fmla="*/ 109632 h 109388"/>
                      <a:gd name="connsiteX14" fmla="*/ 84561 w 96559"/>
                      <a:gd name="connsiteY14" fmla="*/ 96089 h 109388"/>
                      <a:gd name="connsiteX15" fmla="*/ 96795 w 96559"/>
                      <a:gd name="connsiteY15" fmla="*/ 59328 h 109388"/>
                      <a:gd name="connsiteX16" fmla="*/ 79680 w 96559"/>
                      <a:gd name="connsiteY16" fmla="*/ 64359 h 109388"/>
                      <a:gd name="connsiteX17" fmla="*/ 71821 w 96559"/>
                      <a:gd name="connsiteY17" fmla="*/ 86743 h 109388"/>
                      <a:gd name="connsiteX18" fmla="*/ 51491 w 96559"/>
                      <a:gd name="connsiteY18" fmla="*/ 95136 h 109388"/>
                      <a:gd name="connsiteX19" fmla="*/ 28572 w 96559"/>
                      <a:gd name="connsiteY19" fmla="*/ 87040 h 109388"/>
                      <a:gd name="connsiteX20" fmla="*/ 18660 w 96559"/>
                      <a:gd name="connsiteY20" fmla="*/ 6424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795" y="59328"/>
                        </a:moveTo>
                        <a:lnTo>
                          <a:pt x="96795" y="50964"/>
                        </a:lnTo>
                        <a:lnTo>
                          <a:pt x="18094" y="50964"/>
                        </a:lnTo>
                        <a:cubicBezTo>
                          <a:pt x="18849" y="39177"/>
                          <a:pt x="22400" y="30198"/>
                          <a:pt x="28751" y="24026"/>
                        </a:cubicBezTo>
                        <a:cubicBezTo>
                          <a:pt x="35100" y="17855"/>
                          <a:pt x="43951" y="14769"/>
                          <a:pt x="55301" y="14769"/>
                        </a:cubicBezTo>
                        <a:cubicBezTo>
                          <a:pt x="61870" y="14769"/>
                          <a:pt x="68239" y="15573"/>
                          <a:pt x="74411" y="17180"/>
                        </a:cubicBezTo>
                        <a:cubicBezTo>
                          <a:pt x="80582" y="18788"/>
                          <a:pt x="86714" y="21208"/>
                          <a:pt x="92806" y="24443"/>
                        </a:cubicBezTo>
                        <a:lnTo>
                          <a:pt x="92806" y="8251"/>
                        </a:lnTo>
                        <a:cubicBezTo>
                          <a:pt x="86655" y="5651"/>
                          <a:pt x="80354" y="3667"/>
                          <a:pt x="73905" y="2297"/>
                        </a:cubicBezTo>
                        <a:cubicBezTo>
                          <a:pt x="67456" y="928"/>
                          <a:pt x="60917" y="244"/>
                          <a:pt x="54289" y="244"/>
                        </a:cubicBezTo>
                        <a:cubicBezTo>
                          <a:pt x="37660" y="244"/>
                          <a:pt x="24494" y="5076"/>
                          <a:pt x="14790" y="14739"/>
                        </a:cubicBezTo>
                        <a:cubicBezTo>
                          <a:pt x="5087" y="24423"/>
                          <a:pt x="235" y="37520"/>
                          <a:pt x="235" y="54030"/>
                        </a:cubicBezTo>
                        <a:cubicBezTo>
                          <a:pt x="235" y="71076"/>
                          <a:pt x="4839" y="84599"/>
                          <a:pt x="14046" y="94601"/>
                        </a:cubicBezTo>
                        <a:cubicBezTo>
                          <a:pt x="23254" y="104622"/>
                          <a:pt x="35676" y="109632"/>
                          <a:pt x="51313" y="109632"/>
                        </a:cubicBezTo>
                        <a:cubicBezTo>
                          <a:pt x="65323" y="109632"/>
                          <a:pt x="76405" y="105118"/>
                          <a:pt x="84561" y="96089"/>
                        </a:cubicBezTo>
                        <a:cubicBezTo>
                          <a:pt x="92717" y="87080"/>
                          <a:pt x="96795" y="74826"/>
                          <a:pt x="96795" y="59328"/>
                        </a:cubicBezTo>
                        <a:close/>
                        <a:moveTo>
                          <a:pt x="79680" y="64359"/>
                        </a:moveTo>
                        <a:cubicBezTo>
                          <a:pt x="79560" y="73705"/>
                          <a:pt x="76941" y="81166"/>
                          <a:pt x="71821" y="86743"/>
                        </a:cubicBezTo>
                        <a:cubicBezTo>
                          <a:pt x="66702" y="92338"/>
                          <a:pt x="59925" y="95136"/>
                          <a:pt x="51491" y="95136"/>
                        </a:cubicBezTo>
                        <a:cubicBezTo>
                          <a:pt x="41947" y="95136"/>
                          <a:pt x="34307" y="92438"/>
                          <a:pt x="28572" y="87040"/>
                        </a:cubicBezTo>
                        <a:cubicBezTo>
                          <a:pt x="22837" y="81643"/>
                          <a:pt x="19533" y="74042"/>
                          <a:pt x="18660" y="64240"/>
                        </a:cubicBezTo>
                        <a:close/>
                      </a:path>
                    </a:pathLst>
                  </a:custGeom>
                  <a:solidFill>
                    <a:srgbClr val="000000"/>
                  </a:solidFill>
                  <a:ln w="1905" cap="flat">
                    <a:noFill/>
                    <a:prstDash val="solid"/>
                    <a:round/>
                  </a:ln>
                </p:spPr>
                <p:txBody>
                  <a:bodyPr rtlCol="0" anchor="ctr"/>
                  <a:lstStyle/>
                  <a:p>
                    <a:endParaRPr lang="en-US"/>
                  </a:p>
                </p:txBody>
              </p:sp>
              <p:sp>
                <p:nvSpPr>
                  <p:cNvPr id="532" name="Freeform: Shape 531">
                    <a:extLst>
                      <a:ext uri="{FF2B5EF4-FFF2-40B4-BE49-F238E27FC236}">
                        <a16:creationId xmlns:a16="http://schemas.microsoft.com/office/drawing/2014/main" id="{B0F4B545-B336-4398-B9E8-152CFEBAF2E1}"/>
                      </a:ext>
                    </a:extLst>
                  </p:cNvPr>
                  <p:cNvSpPr/>
                  <p:nvPr/>
                </p:nvSpPr>
                <p:spPr>
                  <a:xfrm flipV="1">
                    <a:off x="9085508" y="611864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533" name="Freeform: Shape 532">
                    <a:extLst>
                      <a:ext uri="{FF2B5EF4-FFF2-40B4-BE49-F238E27FC236}">
                        <a16:creationId xmlns:a16="http://schemas.microsoft.com/office/drawing/2014/main" id="{9434E3A5-A309-4DEF-A9A4-AFFA4957ED48}"/>
                      </a:ext>
                    </a:extLst>
                  </p:cNvPr>
                  <p:cNvSpPr/>
                  <p:nvPr/>
                </p:nvSpPr>
                <p:spPr>
                  <a:xfrm flipV="1">
                    <a:off x="9162436" y="5973896"/>
                    <a:ext cx="39439" cy="169872"/>
                  </a:xfrm>
                  <a:custGeom>
                    <a:avLst/>
                    <a:gdLst>
                      <a:gd name="connsiteX0" fmla="*/ 255 w 39439"/>
                      <a:gd name="connsiteY0" fmla="*/ 170112 h 169872"/>
                      <a:gd name="connsiteX1" fmla="*/ 39695 w 39439"/>
                      <a:gd name="connsiteY1" fmla="*/ 170112 h 169872"/>
                      <a:gd name="connsiteX2" fmla="*/ 39695 w 39439"/>
                      <a:gd name="connsiteY2" fmla="*/ 156806 h 169872"/>
                      <a:gd name="connsiteX3" fmla="*/ 17370 w 39439"/>
                      <a:gd name="connsiteY3" fmla="*/ 156806 h 169872"/>
                      <a:gd name="connsiteX4" fmla="*/ 17370 w 39439"/>
                      <a:gd name="connsiteY4" fmla="*/ 13544 h 169872"/>
                      <a:gd name="connsiteX5" fmla="*/ 39695 w 39439"/>
                      <a:gd name="connsiteY5" fmla="*/ 13544 h 169872"/>
                      <a:gd name="connsiteX6" fmla="*/ 39695 w 39439"/>
                      <a:gd name="connsiteY6" fmla="*/ 239 h 169872"/>
                      <a:gd name="connsiteX7" fmla="*/ 255 w 39439"/>
                      <a:gd name="connsiteY7" fmla="*/ 239 h 16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439" h="169872">
                        <a:moveTo>
                          <a:pt x="255" y="170112"/>
                        </a:moveTo>
                        <a:lnTo>
                          <a:pt x="39695" y="170112"/>
                        </a:lnTo>
                        <a:lnTo>
                          <a:pt x="39695" y="156806"/>
                        </a:lnTo>
                        <a:lnTo>
                          <a:pt x="17370" y="156806"/>
                        </a:lnTo>
                        <a:lnTo>
                          <a:pt x="17370" y="13544"/>
                        </a:lnTo>
                        <a:lnTo>
                          <a:pt x="39695" y="13544"/>
                        </a:lnTo>
                        <a:lnTo>
                          <a:pt x="39695" y="239"/>
                        </a:lnTo>
                        <a:lnTo>
                          <a:pt x="255" y="239"/>
                        </a:lnTo>
                        <a:close/>
                      </a:path>
                    </a:pathLst>
                  </a:custGeom>
                  <a:solidFill>
                    <a:srgbClr val="000000"/>
                  </a:solidFill>
                  <a:ln w="1905" cap="flat">
                    <a:noFill/>
                    <a:prstDash val="solid"/>
                    <a:round/>
                  </a:ln>
                </p:spPr>
                <p:txBody>
                  <a:bodyPr rtlCol="0" anchor="ctr"/>
                  <a:lstStyle/>
                  <a:p>
                    <a:endParaRPr lang="en-US"/>
                  </a:p>
                </p:txBody>
              </p:sp>
              <p:sp>
                <p:nvSpPr>
                  <p:cNvPr id="534" name="Freeform: Shape 533">
                    <a:extLst>
                      <a:ext uri="{FF2B5EF4-FFF2-40B4-BE49-F238E27FC236}">
                        <a16:creationId xmlns:a16="http://schemas.microsoft.com/office/drawing/2014/main" id="{3EAC29CE-BDD8-417A-8E94-BD67EF1059B4}"/>
                      </a:ext>
                    </a:extLst>
                  </p:cNvPr>
                  <p:cNvSpPr/>
                  <p:nvPr/>
                </p:nvSpPr>
                <p:spPr>
                  <a:xfrm flipV="1">
                    <a:off x="9237678" y="5973896"/>
                    <a:ext cx="87272" cy="144750"/>
                  </a:xfrm>
                  <a:custGeom>
                    <a:avLst/>
                    <a:gdLst>
                      <a:gd name="connsiteX0" fmla="*/ 87520 w 87272"/>
                      <a:gd name="connsiteY0" fmla="*/ 63127 h 144750"/>
                      <a:gd name="connsiteX1" fmla="*/ 87520 w 87272"/>
                      <a:gd name="connsiteY1" fmla="*/ 232 h 144750"/>
                      <a:gd name="connsiteX2" fmla="*/ 70405 w 87272"/>
                      <a:gd name="connsiteY2" fmla="*/ 232 h 144750"/>
                      <a:gd name="connsiteX3" fmla="*/ 70405 w 87272"/>
                      <a:gd name="connsiteY3" fmla="*/ 62561 h 144750"/>
                      <a:gd name="connsiteX4" fmla="*/ 64630 w 87272"/>
                      <a:gd name="connsiteY4" fmla="*/ 84677 h 144750"/>
                      <a:gd name="connsiteX5" fmla="*/ 47337 w 87272"/>
                      <a:gd name="connsiteY5" fmla="*/ 92029 h 144750"/>
                      <a:gd name="connsiteX6" fmla="*/ 25459 w 87272"/>
                      <a:gd name="connsiteY6" fmla="*/ 83189 h 144750"/>
                      <a:gd name="connsiteX7" fmla="*/ 17452 w 87272"/>
                      <a:gd name="connsiteY7" fmla="*/ 59108 h 144750"/>
                      <a:gd name="connsiteX8" fmla="*/ 17452 w 87272"/>
                      <a:gd name="connsiteY8" fmla="*/ 232 h 144750"/>
                      <a:gd name="connsiteX9" fmla="*/ 247 w 87272"/>
                      <a:gd name="connsiteY9" fmla="*/ 232 h 144750"/>
                      <a:gd name="connsiteX10" fmla="*/ 247 w 87272"/>
                      <a:gd name="connsiteY10" fmla="*/ 144982 h 144750"/>
                      <a:gd name="connsiteX11" fmla="*/ 17452 w 87272"/>
                      <a:gd name="connsiteY11" fmla="*/ 144982 h 144750"/>
                      <a:gd name="connsiteX12" fmla="*/ 17452 w 87272"/>
                      <a:gd name="connsiteY12" fmla="*/ 88219 h 144750"/>
                      <a:gd name="connsiteX13" fmla="*/ 31918 w 87272"/>
                      <a:gd name="connsiteY13" fmla="*/ 102268 h 144750"/>
                      <a:gd name="connsiteX14" fmla="*/ 51147 w 87272"/>
                      <a:gd name="connsiteY14" fmla="*/ 106912 h 144750"/>
                      <a:gd name="connsiteX15" fmla="*/ 78293 w 87272"/>
                      <a:gd name="connsiteY15" fmla="*/ 95809 h 144750"/>
                      <a:gd name="connsiteX16" fmla="*/ 87520 w 87272"/>
                      <a:gd name="connsiteY16" fmla="*/ 63127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44750">
                        <a:moveTo>
                          <a:pt x="87520" y="63127"/>
                        </a:moveTo>
                        <a:lnTo>
                          <a:pt x="87520" y="232"/>
                        </a:lnTo>
                        <a:lnTo>
                          <a:pt x="70405" y="232"/>
                        </a:lnTo>
                        <a:lnTo>
                          <a:pt x="70405" y="62561"/>
                        </a:lnTo>
                        <a:cubicBezTo>
                          <a:pt x="70405" y="72423"/>
                          <a:pt x="68480" y="79795"/>
                          <a:pt x="64630" y="84677"/>
                        </a:cubicBezTo>
                        <a:cubicBezTo>
                          <a:pt x="60781" y="89578"/>
                          <a:pt x="55016" y="92029"/>
                          <a:pt x="47337" y="92029"/>
                        </a:cubicBezTo>
                        <a:cubicBezTo>
                          <a:pt x="38089" y="92029"/>
                          <a:pt x="30797" y="89082"/>
                          <a:pt x="25459" y="83189"/>
                        </a:cubicBezTo>
                        <a:cubicBezTo>
                          <a:pt x="20121" y="77315"/>
                          <a:pt x="17452" y="69288"/>
                          <a:pt x="17452" y="59108"/>
                        </a:cubicBezTo>
                        <a:lnTo>
                          <a:pt x="17452" y="232"/>
                        </a:lnTo>
                        <a:lnTo>
                          <a:pt x="247" y="232"/>
                        </a:lnTo>
                        <a:lnTo>
                          <a:pt x="247" y="144982"/>
                        </a:lnTo>
                        <a:lnTo>
                          <a:pt x="17452" y="144982"/>
                        </a:lnTo>
                        <a:lnTo>
                          <a:pt x="17452" y="88219"/>
                        </a:lnTo>
                        <a:cubicBezTo>
                          <a:pt x="21559" y="94490"/>
                          <a:pt x="26381" y="99173"/>
                          <a:pt x="31918" y="102268"/>
                        </a:cubicBezTo>
                        <a:cubicBezTo>
                          <a:pt x="37474" y="105364"/>
                          <a:pt x="43884" y="106912"/>
                          <a:pt x="51147" y="106912"/>
                        </a:cubicBezTo>
                        <a:cubicBezTo>
                          <a:pt x="63112" y="106912"/>
                          <a:pt x="72161" y="103211"/>
                          <a:pt x="78293" y="95809"/>
                        </a:cubicBezTo>
                        <a:cubicBezTo>
                          <a:pt x="84444" y="88408"/>
                          <a:pt x="87520" y="77513"/>
                          <a:pt x="87520" y="63127"/>
                        </a:cubicBezTo>
                        <a:close/>
                      </a:path>
                    </a:pathLst>
                  </a:custGeom>
                  <a:solidFill>
                    <a:srgbClr val="000000"/>
                  </a:solidFill>
                  <a:ln w="1905" cap="flat">
                    <a:noFill/>
                    <a:prstDash val="solid"/>
                    <a:round/>
                  </a:ln>
                </p:spPr>
                <p:txBody>
                  <a:bodyPr rtlCol="0" anchor="ctr"/>
                  <a:lstStyle/>
                  <a:p>
                    <a:endParaRPr lang="en-US"/>
                  </a:p>
                </p:txBody>
              </p:sp>
              <p:sp>
                <p:nvSpPr>
                  <p:cNvPr id="535" name="Freeform: Shape 534">
                    <a:extLst>
                      <a:ext uri="{FF2B5EF4-FFF2-40B4-BE49-F238E27FC236}">
                        <a16:creationId xmlns:a16="http://schemas.microsoft.com/office/drawing/2014/main" id="{3CC1CB82-90E4-45D2-A76F-1103A691A4EB}"/>
                      </a:ext>
                    </a:extLst>
                  </p:cNvPr>
                  <p:cNvSpPr/>
                  <p:nvPr/>
                </p:nvSpPr>
                <p:spPr>
                  <a:xfrm flipV="1">
                    <a:off x="9358415" y="6011966"/>
                    <a:ext cx="61019" cy="106680"/>
                  </a:xfrm>
                  <a:custGeom>
                    <a:avLst/>
                    <a:gdLst>
                      <a:gd name="connsiteX0" fmla="*/ 61279 w 61019"/>
                      <a:gd name="connsiteY0" fmla="*/ 88438 h 106680"/>
                      <a:gd name="connsiteX1" fmla="*/ 54999 w 61019"/>
                      <a:gd name="connsiteY1" fmla="*/ 90879 h 106680"/>
                      <a:gd name="connsiteX2" fmla="*/ 47528 w 61019"/>
                      <a:gd name="connsiteY2" fmla="*/ 91683 h 106680"/>
                      <a:gd name="connsiteX3" fmla="*/ 25233 w 61019"/>
                      <a:gd name="connsiteY3" fmla="*/ 82247 h 106680"/>
                      <a:gd name="connsiteX4" fmla="*/ 17464 w 61019"/>
                      <a:gd name="connsiteY4" fmla="*/ 55131 h 106680"/>
                      <a:gd name="connsiteX5" fmla="*/ 17464 w 61019"/>
                      <a:gd name="connsiteY5" fmla="*/ 243 h 106680"/>
                      <a:gd name="connsiteX6" fmla="*/ 260 w 61019"/>
                      <a:gd name="connsiteY6" fmla="*/ 243 h 106680"/>
                      <a:gd name="connsiteX7" fmla="*/ 260 w 61019"/>
                      <a:gd name="connsiteY7" fmla="*/ 104422 h 106680"/>
                      <a:gd name="connsiteX8" fmla="*/ 17464 w 61019"/>
                      <a:gd name="connsiteY8" fmla="*/ 104422 h 106680"/>
                      <a:gd name="connsiteX9" fmla="*/ 17464 w 61019"/>
                      <a:gd name="connsiteY9" fmla="*/ 88230 h 106680"/>
                      <a:gd name="connsiteX10" fmla="*/ 31514 w 61019"/>
                      <a:gd name="connsiteY10" fmla="*/ 102309 h 106680"/>
                      <a:gd name="connsiteX11" fmla="*/ 52558 w 61019"/>
                      <a:gd name="connsiteY11" fmla="*/ 106923 h 106680"/>
                      <a:gd name="connsiteX12" fmla="*/ 56457 w 61019"/>
                      <a:gd name="connsiteY12" fmla="*/ 106685 h 106680"/>
                      <a:gd name="connsiteX13" fmla="*/ 61190 w 61019"/>
                      <a:gd name="connsiteY13" fmla="*/ 106000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279" y="88438"/>
                        </a:moveTo>
                        <a:cubicBezTo>
                          <a:pt x="59355" y="89550"/>
                          <a:pt x="57261" y="90363"/>
                          <a:pt x="54999" y="90879"/>
                        </a:cubicBezTo>
                        <a:cubicBezTo>
                          <a:pt x="52737" y="91415"/>
                          <a:pt x="50246" y="91683"/>
                          <a:pt x="47528" y="91683"/>
                        </a:cubicBezTo>
                        <a:cubicBezTo>
                          <a:pt x="37844" y="91683"/>
                          <a:pt x="30412" y="88538"/>
                          <a:pt x="25233" y="82247"/>
                        </a:cubicBezTo>
                        <a:cubicBezTo>
                          <a:pt x="20054" y="75957"/>
                          <a:pt x="17464" y="66918"/>
                          <a:pt x="17464" y="55131"/>
                        </a:cubicBezTo>
                        <a:lnTo>
                          <a:pt x="17464" y="243"/>
                        </a:lnTo>
                        <a:lnTo>
                          <a:pt x="260" y="243"/>
                        </a:lnTo>
                        <a:lnTo>
                          <a:pt x="260" y="104422"/>
                        </a:lnTo>
                        <a:lnTo>
                          <a:pt x="17464" y="104422"/>
                        </a:lnTo>
                        <a:lnTo>
                          <a:pt x="17464" y="88230"/>
                        </a:lnTo>
                        <a:cubicBezTo>
                          <a:pt x="21076" y="94560"/>
                          <a:pt x="25759" y="99253"/>
                          <a:pt x="31514" y="102309"/>
                        </a:cubicBezTo>
                        <a:cubicBezTo>
                          <a:pt x="37288" y="105385"/>
                          <a:pt x="44303" y="106923"/>
                          <a:pt x="52558" y="106923"/>
                        </a:cubicBezTo>
                        <a:cubicBezTo>
                          <a:pt x="53729" y="106923"/>
                          <a:pt x="55028" y="106843"/>
                          <a:pt x="56457" y="106685"/>
                        </a:cubicBezTo>
                        <a:cubicBezTo>
                          <a:pt x="57886" y="106546"/>
                          <a:pt x="59464" y="106318"/>
                          <a:pt x="61190" y="106000"/>
                        </a:cubicBezTo>
                        <a:close/>
                      </a:path>
                    </a:pathLst>
                  </a:custGeom>
                  <a:solidFill>
                    <a:srgbClr val="000000"/>
                  </a:solidFill>
                  <a:ln w="1905" cap="flat">
                    <a:noFill/>
                    <a:prstDash val="solid"/>
                    <a:round/>
                  </a:ln>
                </p:spPr>
                <p:txBody>
                  <a:bodyPr rtlCol="0" anchor="ctr"/>
                  <a:lstStyle/>
                  <a:p>
                    <a:endParaRPr lang="en-US"/>
                  </a:p>
                </p:txBody>
              </p:sp>
              <p:sp>
                <p:nvSpPr>
                  <p:cNvPr id="536" name="Freeform: Shape 535">
                    <a:extLst>
                      <a:ext uri="{FF2B5EF4-FFF2-40B4-BE49-F238E27FC236}">
                        <a16:creationId xmlns:a16="http://schemas.microsoft.com/office/drawing/2014/main" id="{8A85DF4F-0B05-4BAA-A14B-20D952A72A39}"/>
                      </a:ext>
                    </a:extLst>
                  </p:cNvPr>
                  <p:cNvSpPr/>
                  <p:nvPr/>
                </p:nvSpPr>
                <p:spPr>
                  <a:xfrm flipV="1">
                    <a:off x="9429770" y="6011966"/>
                    <a:ext cx="79623" cy="109388"/>
                  </a:xfrm>
                  <a:custGeom>
                    <a:avLst/>
                    <a:gdLst>
                      <a:gd name="connsiteX0" fmla="*/ 74290 w 79623"/>
                      <a:gd name="connsiteY0" fmla="*/ 104066 h 109388"/>
                      <a:gd name="connsiteX1" fmla="*/ 74290 w 79623"/>
                      <a:gd name="connsiteY1" fmla="*/ 87874 h 109388"/>
                      <a:gd name="connsiteX2" fmla="*/ 59228 w 79623"/>
                      <a:gd name="connsiteY2" fmla="*/ 93440 h 109388"/>
                      <a:gd name="connsiteX3" fmla="*/ 43036 w 79623"/>
                      <a:gd name="connsiteY3" fmla="*/ 95315 h 109388"/>
                      <a:gd name="connsiteX4" fmla="*/ 23927 w 79623"/>
                      <a:gd name="connsiteY4" fmla="*/ 91416 h 109388"/>
                      <a:gd name="connsiteX5" fmla="*/ 17557 w 79623"/>
                      <a:gd name="connsiteY5" fmla="*/ 79688 h 109388"/>
                      <a:gd name="connsiteX6" fmla="*/ 22111 w 79623"/>
                      <a:gd name="connsiteY6" fmla="*/ 70342 h 109388"/>
                      <a:gd name="connsiteX7" fmla="*/ 40446 w 79623"/>
                      <a:gd name="connsiteY7" fmla="*/ 63883 h 109388"/>
                      <a:gd name="connsiteX8" fmla="*/ 46310 w 79623"/>
                      <a:gd name="connsiteY8" fmla="*/ 62573 h 109388"/>
                      <a:gd name="connsiteX9" fmla="*/ 72206 w 79623"/>
                      <a:gd name="connsiteY9" fmla="*/ 51559 h 109388"/>
                      <a:gd name="connsiteX10" fmla="*/ 79886 w 79623"/>
                      <a:gd name="connsiteY10" fmla="*/ 31706 h 109388"/>
                      <a:gd name="connsiteX11" fmla="*/ 68396 w 79623"/>
                      <a:gd name="connsiteY11" fmla="*/ 8697 h 109388"/>
                      <a:gd name="connsiteX12" fmla="*/ 36815 w 79623"/>
                      <a:gd name="connsiteY12" fmla="*/ 244 h 109388"/>
                      <a:gd name="connsiteX13" fmla="*/ 19372 w 79623"/>
                      <a:gd name="connsiteY13" fmla="*/ 1881 h 109388"/>
                      <a:gd name="connsiteX14" fmla="*/ 263 w 79623"/>
                      <a:gd name="connsiteY14" fmla="*/ 6762 h 109388"/>
                      <a:gd name="connsiteX15" fmla="*/ 263 w 79623"/>
                      <a:gd name="connsiteY15" fmla="*/ 24443 h 109388"/>
                      <a:gd name="connsiteX16" fmla="*/ 18956 w 79623"/>
                      <a:gd name="connsiteY16" fmla="*/ 17031 h 109388"/>
                      <a:gd name="connsiteX17" fmla="*/ 37202 w 79623"/>
                      <a:gd name="connsiteY17" fmla="*/ 14591 h 109388"/>
                      <a:gd name="connsiteX18" fmla="*/ 55776 w 79623"/>
                      <a:gd name="connsiteY18" fmla="*/ 18728 h 109388"/>
                      <a:gd name="connsiteX19" fmla="*/ 62294 w 79623"/>
                      <a:gd name="connsiteY19" fmla="*/ 30396 h 109388"/>
                      <a:gd name="connsiteX20" fmla="*/ 57591 w 79623"/>
                      <a:gd name="connsiteY20" fmla="*/ 41082 h 109388"/>
                      <a:gd name="connsiteX21" fmla="*/ 36993 w 79623"/>
                      <a:gd name="connsiteY21" fmla="*/ 48255 h 109388"/>
                      <a:gd name="connsiteX22" fmla="*/ 31040 w 79623"/>
                      <a:gd name="connsiteY22" fmla="*/ 49654 h 109388"/>
                      <a:gd name="connsiteX23" fmla="*/ 8061 w 79623"/>
                      <a:gd name="connsiteY23" fmla="*/ 59924 h 109388"/>
                      <a:gd name="connsiteX24" fmla="*/ 1007 w 79623"/>
                      <a:gd name="connsiteY24" fmla="*/ 78944 h 109388"/>
                      <a:gd name="connsiteX25" fmla="*/ 11425 w 79623"/>
                      <a:gd name="connsiteY25" fmla="*/ 101625 h 109388"/>
                      <a:gd name="connsiteX26" fmla="*/ 41012 w 79623"/>
                      <a:gd name="connsiteY26" fmla="*/ 109632 h 109388"/>
                      <a:gd name="connsiteX27" fmla="*/ 58842 w 79623"/>
                      <a:gd name="connsiteY27" fmla="*/ 108233 h 109388"/>
                      <a:gd name="connsiteX28" fmla="*/ 74290 w 79623"/>
                      <a:gd name="connsiteY28" fmla="*/ 104066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623" h="109388">
                        <a:moveTo>
                          <a:pt x="74290" y="104066"/>
                        </a:moveTo>
                        <a:lnTo>
                          <a:pt x="74290" y="87874"/>
                        </a:lnTo>
                        <a:cubicBezTo>
                          <a:pt x="69468" y="90354"/>
                          <a:pt x="64447" y="92209"/>
                          <a:pt x="59228" y="93440"/>
                        </a:cubicBezTo>
                        <a:cubicBezTo>
                          <a:pt x="54029" y="94690"/>
                          <a:pt x="48632" y="95315"/>
                          <a:pt x="43036" y="95315"/>
                        </a:cubicBezTo>
                        <a:cubicBezTo>
                          <a:pt x="34543" y="95315"/>
                          <a:pt x="28173" y="94015"/>
                          <a:pt x="23927" y="91416"/>
                        </a:cubicBezTo>
                        <a:cubicBezTo>
                          <a:pt x="19680" y="88816"/>
                          <a:pt x="17557" y="84907"/>
                          <a:pt x="17557" y="79688"/>
                        </a:cubicBezTo>
                        <a:cubicBezTo>
                          <a:pt x="17557" y="75719"/>
                          <a:pt x="19075" y="72604"/>
                          <a:pt x="22111" y="70342"/>
                        </a:cubicBezTo>
                        <a:cubicBezTo>
                          <a:pt x="25147" y="68079"/>
                          <a:pt x="31259" y="65926"/>
                          <a:pt x="40446" y="63883"/>
                        </a:cubicBezTo>
                        <a:lnTo>
                          <a:pt x="46310" y="62573"/>
                        </a:lnTo>
                        <a:cubicBezTo>
                          <a:pt x="58455" y="59973"/>
                          <a:pt x="67087" y="56302"/>
                          <a:pt x="72206" y="51559"/>
                        </a:cubicBezTo>
                        <a:cubicBezTo>
                          <a:pt x="77326" y="46817"/>
                          <a:pt x="79886" y="40199"/>
                          <a:pt x="79886" y="31706"/>
                        </a:cubicBezTo>
                        <a:cubicBezTo>
                          <a:pt x="79886" y="22022"/>
                          <a:pt x="76056" y="14352"/>
                          <a:pt x="68396" y="8697"/>
                        </a:cubicBezTo>
                        <a:cubicBezTo>
                          <a:pt x="60737" y="3061"/>
                          <a:pt x="50209" y="244"/>
                          <a:pt x="36815" y="244"/>
                        </a:cubicBezTo>
                        <a:cubicBezTo>
                          <a:pt x="31239" y="244"/>
                          <a:pt x="25425" y="789"/>
                          <a:pt x="19372" y="1881"/>
                        </a:cubicBezTo>
                        <a:cubicBezTo>
                          <a:pt x="13320" y="2972"/>
                          <a:pt x="6950" y="4599"/>
                          <a:pt x="263" y="6762"/>
                        </a:cubicBezTo>
                        <a:lnTo>
                          <a:pt x="263" y="24443"/>
                        </a:lnTo>
                        <a:cubicBezTo>
                          <a:pt x="6593" y="21149"/>
                          <a:pt x="12824" y="18678"/>
                          <a:pt x="18956" y="17031"/>
                        </a:cubicBezTo>
                        <a:cubicBezTo>
                          <a:pt x="25087" y="15404"/>
                          <a:pt x="31169" y="14591"/>
                          <a:pt x="37202" y="14591"/>
                        </a:cubicBezTo>
                        <a:cubicBezTo>
                          <a:pt x="45259" y="14591"/>
                          <a:pt x="51450" y="15970"/>
                          <a:pt x="55776" y="18728"/>
                        </a:cubicBezTo>
                        <a:cubicBezTo>
                          <a:pt x="60122" y="21486"/>
                          <a:pt x="62294" y="25376"/>
                          <a:pt x="62294" y="30396"/>
                        </a:cubicBezTo>
                        <a:cubicBezTo>
                          <a:pt x="62294" y="35040"/>
                          <a:pt x="60727" y="38601"/>
                          <a:pt x="57591" y="41082"/>
                        </a:cubicBezTo>
                        <a:cubicBezTo>
                          <a:pt x="54476" y="43562"/>
                          <a:pt x="47610" y="45954"/>
                          <a:pt x="36993" y="48255"/>
                        </a:cubicBezTo>
                        <a:lnTo>
                          <a:pt x="31040" y="49654"/>
                        </a:lnTo>
                        <a:cubicBezTo>
                          <a:pt x="20444" y="51877"/>
                          <a:pt x="12784" y="55300"/>
                          <a:pt x="8061" y="59924"/>
                        </a:cubicBezTo>
                        <a:cubicBezTo>
                          <a:pt x="3358" y="64547"/>
                          <a:pt x="1007" y="70887"/>
                          <a:pt x="1007" y="78944"/>
                        </a:cubicBezTo>
                        <a:cubicBezTo>
                          <a:pt x="1007" y="88747"/>
                          <a:pt x="4480" y="96307"/>
                          <a:pt x="11425" y="101625"/>
                        </a:cubicBezTo>
                        <a:cubicBezTo>
                          <a:pt x="18370" y="106963"/>
                          <a:pt x="28233" y="109632"/>
                          <a:pt x="41012" y="109632"/>
                        </a:cubicBezTo>
                        <a:cubicBezTo>
                          <a:pt x="47322" y="109632"/>
                          <a:pt x="53265" y="109166"/>
                          <a:pt x="58842" y="108233"/>
                        </a:cubicBezTo>
                        <a:cubicBezTo>
                          <a:pt x="64438" y="107321"/>
                          <a:pt x="69587" y="105931"/>
                          <a:pt x="74290" y="104066"/>
                        </a:cubicBezTo>
                        <a:close/>
                      </a:path>
                    </a:pathLst>
                  </a:custGeom>
                  <a:solidFill>
                    <a:srgbClr val="000000"/>
                  </a:solidFill>
                  <a:ln w="1905" cap="flat">
                    <a:noFill/>
                    <a:prstDash val="solid"/>
                    <a:round/>
                  </a:ln>
                </p:spPr>
                <p:txBody>
                  <a:bodyPr rtlCol="0" anchor="ctr"/>
                  <a:lstStyle/>
                  <a:p>
                    <a:endParaRPr lang="en-US"/>
                  </a:p>
                </p:txBody>
              </p:sp>
              <p:sp>
                <p:nvSpPr>
                  <p:cNvPr id="537" name="Freeform: Shape 536">
                    <a:extLst>
                      <a:ext uri="{FF2B5EF4-FFF2-40B4-BE49-F238E27FC236}">
                        <a16:creationId xmlns:a16="http://schemas.microsoft.com/office/drawing/2014/main" id="{85F367D8-E102-4F98-AC08-B6EE306FACA0}"/>
                      </a:ext>
                    </a:extLst>
                  </p:cNvPr>
                  <p:cNvSpPr/>
                  <p:nvPr/>
                </p:nvSpPr>
                <p:spPr>
                  <a:xfrm flipV="1">
                    <a:off x="9537206" y="5973896"/>
                    <a:ext cx="39439" cy="169872"/>
                  </a:xfrm>
                  <a:custGeom>
                    <a:avLst/>
                    <a:gdLst>
                      <a:gd name="connsiteX0" fmla="*/ 39713 w 39439"/>
                      <a:gd name="connsiteY0" fmla="*/ 170112 h 169872"/>
                      <a:gd name="connsiteX1" fmla="*/ 39713 w 39439"/>
                      <a:gd name="connsiteY1" fmla="*/ 239 h 169872"/>
                      <a:gd name="connsiteX2" fmla="*/ 274 w 39439"/>
                      <a:gd name="connsiteY2" fmla="*/ 239 h 169872"/>
                      <a:gd name="connsiteX3" fmla="*/ 274 w 39439"/>
                      <a:gd name="connsiteY3" fmla="*/ 13544 h 169872"/>
                      <a:gd name="connsiteX4" fmla="*/ 22508 w 39439"/>
                      <a:gd name="connsiteY4" fmla="*/ 13544 h 169872"/>
                      <a:gd name="connsiteX5" fmla="*/ 22508 w 39439"/>
                      <a:gd name="connsiteY5" fmla="*/ 156806 h 169872"/>
                      <a:gd name="connsiteX6" fmla="*/ 274 w 39439"/>
                      <a:gd name="connsiteY6" fmla="*/ 156806 h 169872"/>
                      <a:gd name="connsiteX7" fmla="*/ 274 w 39439"/>
                      <a:gd name="connsiteY7" fmla="*/ 170112 h 16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439" h="169872">
                        <a:moveTo>
                          <a:pt x="39713" y="170112"/>
                        </a:moveTo>
                        <a:lnTo>
                          <a:pt x="39713" y="239"/>
                        </a:lnTo>
                        <a:lnTo>
                          <a:pt x="274" y="239"/>
                        </a:lnTo>
                        <a:lnTo>
                          <a:pt x="274" y="13544"/>
                        </a:lnTo>
                        <a:lnTo>
                          <a:pt x="22508" y="13544"/>
                        </a:lnTo>
                        <a:lnTo>
                          <a:pt x="22508" y="156806"/>
                        </a:lnTo>
                        <a:lnTo>
                          <a:pt x="274" y="156806"/>
                        </a:lnTo>
                        <a:lnTo>
                          <a:pt x="274" y="170112"/>
                        </a:lnTo>
                        <a:close/>
                      </a:path>
                    </a:pathLst>
                  </a:custGeom>
                  <a:solidFill>
                    <a:srgbClr val="000000"/>
                  </a:solidFill>
                  <a:ln w="1905" cap="flat">
                    <a:noFill/>
                    <a:prstDash val="solid"/>
                    <a:round/>
                  </a:ln>
                </p:spPr>
                <p:txBody>
                  <a:bodyPr rtlCol="0" anchor="ctr"/>
                  <a:lstStyle/>
                  <a:p>
                    <a:endParaRPr lang="en-US"/>
                  </a:p>
                </p:txBody>
              </p:sp>
            </p:grpSp>
          </p:grpSp>
          <p:grpSp>
            <p:nvGrpSpPr>
              <p:cNvPr id="538" name="Graphic 75">
                <a:extLst>
                  <a:ext uri="{FF2B5EF4-FFF2-40B4-BE49-F238E27FC236}">
                    <a16:creationId xmlns:a16="http://schemas.microsoft.com/office/drawing/2014/main" id="{0639942C-1A22-4BC0-97E3-1FB524BF6068}"/>
                  </a:ext>
                </a:extLst>
              </p:cNvPr>
              <p:cNvGrpSpPr/>
              <p:nvPr/>
            </p:nvGrpSpPr>
            <p:grpSpPr>
              <a:xfrm>
                <a:off x="4340334" y="3690898"/>
                <a:ext cx="856505" cy="1954607"/>
                <a:chOff x="4340334" y="3690898"/>
                <a:chExt cx="856505" cy="1954607"/>
              </a:xfrm>
              <a:solidFill>
                <a:srgbClr val="000000"/>
              </a:solidFill>
            </p:grpSpPr>
            <p:grpSp>
              <p:nvGrpSpPr>
                <p:cNvPr id="539" name="Graphic 75">
                  <a:extLst>
                    <a:ext uri="{FF2B5EF4-FFF2-40B4-BE49-F238E27FC236}">
                      <a16:creationId xmlns:a16="http://schemas.microsoft.com/office/drawing/2014/main" id="{0639942C-1A22-4BC0-97E3-1FB524BF6068}"/>
                    </a:ext>
                  </a:extLst>
                </p:cNvPr>
                <p:cNvGrpSpPr/>
                <p:nvPr/>
              </p:nvGrpSpPr>
              <p:grpSpPr>
                <a:xfrm>
                  <a:off x="4621083" y="5501410"/>
                  <a:ext cx="575756" cy="144095"/>
                  <a:chOff x="4621083" y="5501410"/>
                  <a:chExt cx="575756" cy="144095"/>
                </a:xfrm>
                <a:solidFill>
                  <a:srgbClr val="000000"/>
                </a:solidFill>
              </p:grpSpPr>
              <p:sp>
                <p:nvSpPr>
                  <p:cNvPr id="540" name="Freeform: Shape 539">
                    <a:extLst>
                      <a:ext uri="{FF2B5EF4-FFF2-40B4-BE49-F238E27FC236}">
                        <a16:creationId xmlns:a16="http://schemas.microsoft.com/office/drawing/2014/main" id="{28EF8241-C718-4A1B-BC0E-CF8729F354B9}"/>
                      </a:ext>
                    </a:extLst>
                  </p:cNvPr>
                  <p:cNvSpPr/>
                  <p:nvPr/>
                </p:nvSpPr>
                <p:spPr>
                  <a:xfrm>
                    <a:off x="5130165" y="5570426"/>
                    <a:ext cx="66675" cy="19050"/>
                  </a:xfrm>
                  <a:custGeom>
                    <a:avLst/>
                    <a:gdLst>
                      <a:gd name="connsiteX0" fmla="*/ 66740 w 66675"/>
                      <a:gd name="connsiteY0" fmla="*/ 245 h 19050"/>
                      <a:gd name="connsiteX1" fmla="*/ 65 w 66675"/>
                      <a:gd name="connsiteY1" fmla="*/ 245 h 19050"/>
                    </a:gdLst>
                    <a:ahLst/>
                    <a:cxnLst>
                      <a:cxn ang="0">
                        <a:pos x="connsiteX0" y="connsiteY0"/>
                      </a:cxn>
                      <a:cxn ang="0">
                        <a:pos x="connsiteX1" y="connsiteY1"/>
                      </a:cxn>
                    </a:cxnLst>
                    <a:rect l="l" t="t" r="r" b="b"/>
                    <a:pathLst>
                      <a:path w="66675" h="19050">
                        <a:moveTo>
                          <a:pt x="66740" y="245"/>
                        </a:moveTo>
                        <a:lnTo>
                          <a:pt x="65" y="245"/>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41" name="Graphic 75">
                    <a:extLst>
                      <a:ext uri="{FF2B5EF4-FFF2-40B4-BE49-F238E27FC236}">
                        <a16:creationId xmlns:a16="http://schemas.microsoft.com/office/drawing/2014/main" id="{0639942C-1A22-4BC0-97E3-1FB524BF6068}"/>
                      </a:ext>
                    </a:extLst>
                  </p:cNvPr>
                  <p:cNvGrpSpPr/>
                  <p:nvPr/>
                </p:nvGrpSpPr>
                <p:grpSpPr>
                  <a:xfrm>
                    <a:off x="4621083" y="5501410"/>
                    <a:ext cx="429748" cy="144095"/>
                    <a:chOff x="4621083" y="5501410"/>
                    <a:chExt cx="429748" cy="144095"/>
                  </a:xfrm>
                  <a:solidFill>
                    <a:srgbClr val="000000"/>
                  </a:solidFill>
                </p:grpSpPr>
                <p:sp>
                  <p:nvSpPr>
                    <p:cNvPr id="542" name="Freeform: Shape 541">
                      <a:extLst>
                        <a:ext uri="{FF2B5EF4-FFF2-40B4-BE49-F238E27FC236}">
                          <a16:creationId xmlns:a16="http://schemas.microsoft.com/office/drawing/2014/main" id="{B359623A-337A-4860-9048-E61FB1640199}"/>
                        </a:ext>
                      </a:extLst>
                    </p:cNvPr>
                    <p:cNvSpPr/>
                    <p:nvPr/>
                  </p:nvSpPr>
                  <p:spPr>
                    <a:xfrm flipV="1">
                      <a:off x="4621083" y="5575169"/>
                      <a:ext cx="119240" cy="15805"/>
                    </a:xfrm>
                    <a:custGeom>
                      <a:avLst/>
                      <a:gdLst>
                        <a:gd name="connsiteX0" fmla="*/ -4 w 119240"/>
                        <a:gd name="connsiteY0" fmla="*/ 16020 h 15805"/>
                        <a:gd name="connsiteX1" fmla="*/ 119237 w 119240"/>
                        <a:gd name="connsiteY1" fmla="*/ 16020 h 15805"/>
                        <a:gd name="connsiteX2" fmla="*/ 119237 w 119240"/>
                        <a:gd name="connsiteY2" fmla="*/ 214 h 15805"/>
                        <a:gd name="connsiteX3" fmla="*/ -4 w 119240"/>
                        <a:gd name="connsiteY3" fmla="*/ 214 h 15805"/>
                      </a:gdLst>
                      <a:ahLst/>
                      <a:cxnLst>
                        <a:cxn ang="0">
                          <a:pos x="connsiteX0" y="connsiteY0"/>
                        </a:cxn>
                        <a:cxn ang="0">
                          <a:pos x="connsiteX1" y="connsiteY1"/>
                        </a:cxn>
                        <a:cxn ang="0">
                          <a:pos x="connsiteX2" y="connsiteY2"/>
                        </a:cxn>
                        <a:cxn ang="0">
                          <a:pos x="connsiteX3" y="connsiteY3"/>
                        </a:cxn>
                      </a:cxnLst>
                      <a:rect l="l" t="t" r="r" b="b"/>
                      <a:pathLst>
                        <a:path w="119240" h="15805">
                          <a:moveTo>
                            <a:pt x="-4" y="16020"/>
                          </a:moveTo>
                          <a:lnTo>
                            <a:pt x="119237" y="16020"/>
                          </a:lnTo>
                          <a:lnTo>
                            <a:pt x="119237" y="214"/>
                          </a:lnTo>
                          <a:lnTo>
                            <a:pt x="-4" y="214"/>
                          </a:lnTo>
                          <a:close/>
                        </a:path>
                      </a:pathLst>
                    </a:custGeom>
                    <a:solidFill>
                      <a:srgbClr val="000000"/>
                    </a:solidFill>
                    <a:ln w="1905" cap="flat">
                      <a:noFill/>
                      <a:prstDash val="solid"/>
                      <a:round/>
                    </a:ln>
                  </p:spPr>
                  <p:txBody>
                    <a:bodyPr rtlCol="0" anchor="ctr"/>
                    <a:lstStyle/>
                    <a:p>
                      <a:endParaRPr lang="en-US"/>
                    </a:p>
                  </p:txBody>
                </p:sp>
                <p:sp>
                  <p:nvSpPr>
                    <p:cNvPr id="543" name="Freeform: Shape 542">
                      <a:extLst>
                        <a:ext uri="{FF2B5EF4-FFF2-40B4-BE49-F238E27FC236}">
                          <a16:creationId xmlns:a16="http://schemas.microsoft.com/office/drawing/2014/main" id="{2D8A9A76-2088-4261-94B4-91A37DE72429}"/>
                        </a:ext>
                      </a:extLst>
                    </p:cNvPr>
                    <p:cNvSpPr/>
                    <p:nvPr/>
                  </p:nvSpPr>
                  <p:spPr>
                    <a:xfrm flipV="1">
                      <a:off x="4781446" y="5503910"/>
                      <a:ext cx="82688" cy="138886"/>
                    </a:xfrm>
                    <a:custGeom>
                      <a:avLst/>
                      <a:gdLst>
                        <a:gd name="connsiteX0" fmla="*/ 2721 w 82688"/>
                        <a:gd name="connsiteY0" fmla="*/ 16014 h 138886"/>
                        <a:gd name="connsiteX1" fmla="*/ 33409 w 82688"/>
                        <a:gd name="connsiteY1" fmla="*/ 16014 h 138886"/>
                        <a:gd name="connsiteX2" fmla="*/ 33409 w 82688"/>
                        <a:gd name="connsiteY2" fmla="*/ 121980 h 138886"/>
                        <a:gd name="connsiteX3" fmla="*/ 12 w 82688"/>
                        <a:gd name="connsiteY3" fmla="*/ 115282 h 138886"/>
                        <a:gd name="connsiteX4" fmla="*/ 12 w 82688"/>
                        <a:gd name="connsiteY4" fmla="*/ 132398 h 138886"/>
                        <a:gd name="connsiteX5" fmla="*/ 33231 w 82688"/>
                        <a:gd name="connsiteY5" fmla="*/ 139095 h 138886"/>
                        <a:gd name="connsiteX6" fmla="*/ 52013 w 82688"/>
                        <a:gd name="connsiteY6" fmla="*/ 139095 h 138886"/>
                        <a:gd name="connsiteX7" fmla="*/ 52013 w 82688"/>
                        <a:gd name="connsiteY7" fmla="*/ 16014 h 138886"/>
                        <a:gd name="connsiteX8" fmla="*/ 82701 w 82688"/>
                        <a:gd name="connsiteY8" fmla="*/ 16014 h 138886"/>
                        <a:gd name="connsiteX9" fmla="*/ 82701 w 82688"/>
                        <a:gd name="connsiteY9" fmla="*/ 209 h 138886"/>
                        <a:gd name="connsiteX10" fmla="*/ 2721 w 82688"/>
                        <a:gd name="connsiteY10" fmla="*/ 209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721" y="16014"/>
                          </a:moveTo>
                          <a:lnTo>
                            <a:pt x="33409" y="16014"/>
                          </a:lnTo>
                          <a:lnTo>
                            <a:pt x="33409" y="121980"/>
                          </a:lnTo>
                          <a:lnTo>
                            <a:pt x="12" y="115282"/>
                          </a:lnTo>
                          <a:lnTo>
                            <a:pt x="12" y="132398"/>
                          </a:lnTo>
                          <a:lnTo>
                            <a:pt x="33231" y="139095"/>
                          </a:lnTo>
                          <a:lnTo>
                            <a:pt x="52013" y="139095"/>
                          </a:lnTo>
                          <a:lnTo>
                            <a:pt x="52013" y="16014"/>
                          </a:lnTo>
                          <a:lnTo>
                            <a:pt x="82701" y="16014"/>
                          </a:lnTo>
                          <a:lnTo>
                            <a:pt x="82701" y="209"/>
                          </a:lnTo>
                          <a:lnTo>
                            <a:pt x="2721" y="209"/>
                          </a:lnTo>
                          <a:close/>
                        </a:path>
                      </a:pathLst>
                    </a:custGeom>
                    <a:solidFill>
                      <a:srgbClr val="000000"/>
                    </a:solidFill>
                    <a:ln w="1905" cap="flat">
                      <a:noFill/>
                      <a:prstDash val="solid"/>
                      <a:round/>
                    </a:ln>
                  </p:spPr>
                  <p:txBody>
                    <a:bodyPr rtlCol="0" anchor="ctr"/>
                    <a:lstStyle/>
                    <a:p>
                      <a:endParaRPr lang="en-US"/>
                    </a:p>
                  </p:txBody>
                </p:sp>
                <p:sp>
                  <p:nvSpPr>
                    <p:cNvPr id="544" name="Freeform: Shape 543">
                      <a:extLst>
                        <a:ext uri="{FF2B5EF4-FFF2-40B4-BE49-F238E27FC236}">
                          <a16:creationId xmlns:a16="http://schemas.microsoft.com/office/drawing/2014/main" id="{85C99A76-439F-40DE-A037-A7168F78FA0E}"/>
                        </a:ext>
                      </a:extLst>
                    </p:cNvPr>
                    <p:cNvSpPr/>
                    <p:nvPr/>
                  </p:nvSpPr>
                  <p:spPr>
                    <a:xfrm flipV="1">
                      <a:off x="4902082" y="5619163"/>
                      <a:ext cx="19645" cy="23633"/>
                    </a:xfrm>
                    <a:custGeom>
                      <a:avLst/>
                      <a:gdLst>
                        <a:gd name="connsiteX0" fmla="*/ 34 w 19645"/>
                        <a:gd name="connsiteY0" fmla="*/ 23876 h 23633"/>
                        <a:gd name="connsiteX1" fmla="*/ 19679 w 19645"/>
                        <a:gd name="connsiteY1" fmla="*/ 23876 h 23633"/>
                        <a:gd name="connsiteX2" fmla="*/ 19679 w 19645"/>
                        <a:gd name="connsiteY2" fmla="*/ 242 h 23633"/>
                        <a:gd name="connsiteX3" fmla="*/ 34 w 19645"/>
                        <a:gd name="connsiteY3" fmla="*/ 242 h 23633"/>
                      </a:gdLst>
                      <a:ahLst/>
                      <a:cxnLst>
                        <a:cxn ang="0">
                          <a:pos x="connsiteX0" y="connsiteY0"/>
                        </a:cxn>
                        <a:cxn ang="0">
                          <a:pos x="connsiteX1" y="connsiteY1"/>
                        </a:cxn>
                        <a:cxn ang="0">
                          <a:pos x="connsiteX2" y="connsiteY2"/>
                        </a:cxn>
                        <a:cxn ang="0">
                          <a:pos x="connsiteX3" y="connsiteY3"/>
                        </a:cxn>
                      </a:cxnLst>
                      <a:rect l="l" t="t" r="r" b="b"/>
                      <a:pathLst>
                        <a:path w="19645" h="23633">
                          <a:moveTo>
                            <a:pt x="34" y="23876"/>
                          </a:moveTo>
                          <a:lnTo>
                            <a:pt x="19679" y="23876"/>
                          </a:lnTo>
                          <a:lnTo>
                            <a:pt x="19679" y="242"/>
                          </a:lnTo>
                          <a:lnTo>
                            <a:pt x="34" y="242"/>
                          </a:lnTo>
                          <a:close/>
                        </a:path>
                      </a:pathLst>
                    </a:custGeom>
                    <a:solidFill>
                      <a:srgbClr val="000000"/>
                    </a:solidFill>
                    <a:ln w="1905" cap="flat">
                      <a:noFill/>
                      <a:prstDash val="solid"/>
                      <a:round/>
                    </a:ln>
                  </p:spPr>
                  <p:txBody>
                    <a:bodyPr rtlCol="0" anchor="ctr"/>
                    <a:lstStyle/>
                    <a:p>
                      <a:endParaRPr lang="en-US"/>
                    </a:p>
                  </p:txBody>
                </p:sp>
                <p:sp>
                  <p:nvSpPr>
                    <p:cNvPr id="545" name="Freeform: Shape 544">
                      <a:extLst>
                        <a:ext uri="{FF2B5EF4-FFF2-40B4-BE49-F238E27FC236}">
                          <a16:creationId xmlns:a16="http://schemas.microsoft.com/office/drawing/2014/main" id="{F9D87ABA-CD02-4332-9EB5-B37E411CB0ED}"/>
                        </a:ext>
                      </a:extLst>
                    </p:cNvPr>
                    <p:cNvSpPr/>
                    <p:nvPr/>
                  </p:nvSpPr>
                  <p:spPr>
                    <a:xfrm flipV="1">
                      <a:off x="4954837" y="5501410"/>
                      <a:ext cx="95994" cy="144095"/>
                    </a:xfrm>
                    <a:custGeom>
                      <a:avLst/>
                      <a:gdLst>
                        <a:gd name="connsiteX0" fmla="*/ 48005 w 95994"/>
                        <a:gd name="connsiteY0" fmla="*/ 129421 h 144095"/>
                        <a:gd name="connsiteX1" fmla="*/ 26187 w 95994"/>
                        <a:gd name="connsiteY1" fmla="*/ 115134 h 144095"/>
                        <a:gd name="connsiteX2" fmla="*/ 18894 w 95994"/>
                        <a:gd name="connsiteY2" fmla="*/ 72212 h 144095"/>
                        <a:gd name="connsiteX3" fmla="*/ 26187 w 95994"/>
                        <a:gd name="connsiteY3" fmla="*/ 29379 h 144095"/>
                        <a:gd name="connsiteX4" fmla="*/ 48005 w 95994"/>
                        <a:gd name="connsiteY4" fmla="*/ 15091 h 144095"/>
                        <a:gd name="connsiteX5" fmla="*/ 69912 w 95994"/>
                        <a:gd name="connsiteY5" fmla="*/ 29379 h 144095"/>
                        <a:gd name="connsiteX6" fmla="*/ 77235 w 95994"/>
                        <a:gd name="connsiteY6" fmla="*/ 72212 h 144095"/>
                        <a:gd name="connsiteX7" fmla="*/ 69912 w 95994"/>
                        <a:gd name="connsiteY7" fmla="*/ 115134 h 144095"/>
                        <a:gd name="connsiteX8" fmla="*/ 48005 w 95994"/>
                        <a:gd name="connsiteY8" fmla="*/ 129421 h 144095"/>
                        <a:gd name="connsiteX9" fmla="*/ 48005 w 95994"/>
                        <a:gd name="connsiteY9" fmla="*/ 144304 h 144095"/>
                        <a:gd name="connsiteX10" fmla="*/ 83694 w 95994"/>
                        <a:gd name="connsiteY10" fmla="*/ 125819 h 144095"/>
                        <a:gd name="connsiteX11" fmla="*/ 96017 w 95994"/>
                        <a:gd name="connsiteY11" fmla="*/ 72212 h 144095"/>
                        <a:gd name="connsiteX12" fmla="*/ 83694 w 95994"/>
                        <a:gd name="connsiteY12" fmla="*/ 18663 h 144095"/>
                        <a:gd name="connsiteX13" fmla="*/ 48005 w 95994"/>
                        <a:gd name="connsiteY13" fmla="*/ 209 h 144095"/>
                        <a:gd name="connsiteX14" fmla="*/ 12346 w 95994"/>
                        <a:gd name="connsiteY14" fmla="*/ 18663 h 144095"/>
                        <a:gd name="connsiteX15" fmla="*/ 23 w 95994"/>
                        <a:gd name="connsiteY15" fmla="*/ 72212 h 144095"/>
                        <a:gd name="connsiteX16" fmla="*/ 12346 w 95994"/>
                        <a:gd name="connsiteY16" fmla="*/ 125819 h 144095"/>
                        <a:gd name="connsiteX17" fmla="*/ 48005 w 95994"/>
                        <a:gd name="connsiteY17" fmla="*/ 14430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05" y="129421"/>
                          </a:moveTo>
                          <a:cubicBezTo>
                            <a:pt x="38341" y="129421"/>
                            <a:pt x="31068" y="124659"/>
                            <a:pt x="26187" y="115134"/>
                          </a:cubicBezTo>
                          <a:cubicBezTo>
                            <a:pt x="21325" y="105629"/>
                            <a:pt x="18894" y="91321"/>
                            <a:pt x="18894" y="72212"/>
                          </a:cubicBezTo>
                          <a:cubicBezTo>
                            <a:pt x="18894" y="53181"/>
                            <a:pt x="21325" y="38904"/>
                            <a:pt x="26187" y="29379"/>
                          </a:cubicBezTo>
                          <a:cubicBezTo>
                            <a:pt x="31068" y="19854"/>
                            <a:pt x="38341" y="15091"/>
                            <a:pt x="48005" y="15091"/>
                          </a:cubicBezTo>
                          <a:cubicBezTo>
                            <a:pt x="57748" y="15091"/>
                            <a:pt x="65051" y="19854"/>
                            <a:pt x="69912" y="29379"/>
                          </a:cubicBezTo>
                          <a:cubicBezTo>
                            <a:pt x="74794" y="38904"/>
                            <a:pt x="77235" y="53181"/>
                            <a:pt x="77235" y="72212"/>
                          </a:cubicBezTo>
                          <a:cubicBezTo>
                            <a:pt x="77235" y="91321"/>
                            <a:pt x="74794" y="105629"/>
                            <a:pt x="69912" y="115134"/>
                          </a:cubicBezTo>
                          <a:cubicBezTo>
                            <a:pt x="65051" y="124659"/>
                            <a:pt x="57748" y="129421"/>
                            <a:pt x="48005" y="129421"/>
                          </a:cubicBezTo>
                          <a:close/>
                          <a:moveTo>
                            <a:pt x="48005" y="144304"/>
                          </a:moveTo>
                          <a:cubicBezTo>
                            <a:pt x="63582" y="144304"/>
                            <a:pt x="75479" y="138143"/>
                            <a:pt x="83694" y="125819"/>
                          </a:cubicBezTo>
                          <a:cubicBezTo>
                            <a:pt x="91909" y="113516"/>
                            <a:pt x="96017" y="95647"/>
                            <a:pt x="96017" y="72212"/>
                          </a:cubicBezTo>
                          <a:cubicBezTo>
                            <a:pt x="96017" y="48836"/>
                            <a:pt x="91909" y="30986"/>
                            <a:pt x="83694" y="18663"/>
                          </a:cubicBezTo>
                          <a:cubicBezTo>
                            <a:pt x="75479" y="6360"/>
                            <a:pt x="63582" y="209"/>
                            <a:pt x="48005" y="209"/>
                          </a:cubicBezTo>
                          <a:cubicBezTo>
                            <a:pt x="32448" y="209"/>
                            <a:pt x="20561" y="6360"/>
                            <a:pt x="12346" y="18663"/>
                          </a:cubicBezTo>
                          <a:cubicBezTo>
                            <a:pt x="4130" y="30986"/>
                            <a:pt x="23" y="48836"/>
                            <a:pt x="23" y="72212"/>
                          </a:cubicBezTo>
                          <a:cubicBezTo>
                            <a:pt x="23" y="95647"/>
                            <a:pt x="4130" y="113516"/>
                            <a:pt x="12346" y="125819"/>
                          </a:cubicBezTo>
                          <a:cubicBezTo>
                            <a:pt x="20561" y="138143"/>
                            <a:pt x="32448" y="144304"/>
                            <a:pt x="48005" y="144304"/>
                          </a:cubicBezTo>
                          <a:close/>
                        </a:path>
                      </a:pathLst>
                    </a:custGeom>
                    <a:solidFill>
                      <a:srgbClr val="000000"/>
                    </a:solidFill>
                    <a:ln w="1905" cap="flat">
                      <a:noFill/>
                      <a:prstDash val="solid"/>
                      <a:round/>
                    </a:ln>
                  </p:spPr>
                  <p:txBody>
                    <a:bodyPr rtlCol="0" anchor="ctr"/>
                    <a:lstStyle/>
                    <a:p>
                      <a:endParaRPr lang="en-US"/>
                    </a:p>
                  </p:txBody>
                </p:sp>
              </p:grpSp>
            </p:grpSp>
            <p:grpSp>
              <p:nvGrpSpPr>
                <p:cNvPr id="546" name="Graphic 75">
                  <a:extLst>
                    <a:ext uri="{FF2B5EF4-FFF2-40B4-BE49-F238E27FC236}">
                      <a16:creationId xmlns:a16="http://schemas.microsoft.com/office/drawing/2014/main" id="{0639942C-1A22-4BC0-97E3-1FB524BF6068}"/>
                    </a:ext>
                  </a:extLst>
                </p:cNvPr>
                <p:cNvGrpSpPr/>
                <p:nvPr/>
              </p:nvGrpSpPr>
              <p:grpSpPr>
                <a:xfrm>
                  <a:off x="4621083" y="5048782"/>
                  <a:ext cx="575756" cy="144095"/>
                  <a:chOff x="4621083" y="5048782"/>
                  <a:chExt cx="575756" cy="144095"/>
                </a:xfrm>
                <a:solidFill>
                  <a:srgbClr val="000000"/>
                </a:solidFill>
              </p:grpSpPr>
              <p:sp>
                <p:nvSpPr>
                  <p:cNvPr id="547" name="Freeform: Shape 546">
                    <a:extLst>
                      <a:ext uri="{FF2B5EF4-FFF2-40B4-BE49-F238E27FC236}">
                        <a16:creationId xmlns:a16="http://schemas.microsoft.com/office/drawing/2014/main" id="{C5E69305-442A-49B1-A554-86DAC54CE635}"/>
                      </a:ext>
                    </a:extLst>
                  </p:cNvPr>
                  <p:cNvSpPr/>
                  <p:nvPr/>
                </p:nvSpPr>
                <p:spPr>
                  <a:xfrm>
                    <a:off x="5130165" y="5117798"/>
                    <a:ext cx="66675" cy="19050"/>
                  </a:xfrm>
                  <a:custGeom>
                    <a:avLst/>
                    <a:gdLst>
                      <a:gd name="connsiteX0" fmla="*/ 66740 w 66675"/>
                      <a:gd name="connsiteY0" fmla="*/ 221 h 19050"/>
                      <a:gd name="connsiteX1" fmla="*/ 65 w 66675"/>
                      <a:gd name="connsiteY1" fmla="*/ 221 h 19050"/>
                    </a:gdLst>
                    <a:ahLst/>
                    <a:cxnLst>
                      <a:cxn ang="0">
                        <a:pos x="connsiteX0" y="connsiteY0"/>
                      </a:cxn>
                      <a:cxn ang="0">
                        <a:pos x="connsiteX1" y="connsiteY1"/>
                      </a:cxn>
                    </a:cxnLst>
                    <a:rect l="l" t="t" r="r" b="b"/>
                    <a:pathLst>
                      <a:path w="66675" h="19050">
                        <a:moveTo>
                          <a:pt x="66740" y="221"/>
                        </a:moveTo>
                        <a:lnTo>
                          <a:pt x="65" y="221"/>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48" name="Graphic 75">
                    <a:extLst>
                      <a:ext uri="{FF2B5EF4-FFF2-40B4-BE49-F238E27FC236}">
                        <a16:creationId xmlns:a16="http://schemas.microsoft.com/office/drawing/2014/main" id="{0639942C-1A22-4BC0-97E3-1FB524BF6068}"/>
                      </a:ext>
                    </a:extLst>
                  </p:cNvPr>
                  <p:cNvGrpSpPr/>
                  <p:nvPr/>
                </p:nvGrpSpPr>
                <p:grpSpPr>
                  <a:xfrm>
                    <a:off x="4621083" y="5048782"/>
                    <a:ext cx="425759" cy="144095"/>
                    <a:chOff x="4621083" y="5048782"/>
                    <a:chExt cx="425759" cy="144095"/>
                  </a:xfrm>
                  <a:solidFill>
                    <a:srgbClr val="000000"/>
                  </a:solidFill>
                </p:grpSpPr>
                <p:sp>
                  <p:nvSpPr>
                    <p:cNvPr id="549" name="Freeform: Shape 548">
                      <a:extLst>
                        <a:ext uri="{FF2B5EF4-FFF2-40B4-BE49-F238E27FC236}">
                          <a16:creationId xmlns:a16="http://schemas.microsoft.com/office/drawing/2014/main" id="{01F249F0-C336-49FC-83B6-846D6B389CB6}"/>
                        </a:ext>
                      </a:extLst>
                    </p:cNvPr>
                    <p:cNvSpPr/>
                    <p:nvPr/>
                  </p:nvSpPr>
                  <p:spPr>
                    <a:xfrm flipV="1">
                      <a:off x="4621083" y="5122541"/>
                      <a:ext cx="119240" cy="15805"/>
                    </a:xfrm>
                    <a:custGeom>
                      <a:avLst/>
                      <a:gdLst>
                        <a:gd name="connsiteX0" fmla="*/ -4 w 119240"/>
                        <a:gd name="connsiteY0" fmla="*/ 15996 h 15805"/>
                        <a:gd name="connsiteX1" fmla="*/ 119237 w 119240"/>
                        <a:gd name="connsiteY1" fmla="*/ 15996 h 15805"/>
                        <a:gd name="connsiteX2" fmla="*/ 119237 w 119240"/>
                        <a:gd name="connsiteY2" fmla="*/ 190 h 15805"/>
                        <a:gd name="connsiteX3" fmla="*/ -4 w 119240"/>
                        <a:gd name="connsiteY3" fmla="*/ 190 h 15805"/>
                      </a:gdLst>
                      <a:ahLst/>
                      <a:cxnLst>
                        <a:cxn ang="0">
                          <a:pos x="connsiteX0" y="connsiteY0"/>
                        </a:cxn>
                        <a:cxn ang="0">
                          <a:pos x="connsiteX1" y="connsiteY1"/>
                        </a:cxn>
                        <a:cxn ang="0">
                          <a:pos x="connsiteX2" y="connsiteY2"/>
                        </a:cxn>
                        <a:cxn ang="0">
                          <a:pos x="connsiteX3" y="connsiteY3"/>
                        </a:cxn>
                      </a:cxnLst>
                      <a:rect l="l" t="t" r="r" b="b"/>
                      <a:pathLst>
                        <a:path w="119240" h="15805">
                          <a:moveTo>
                            <a:pt x="-4" y="15996"/>
                          </a:moveTo>
                          <a:lnTo>
                            <a:pt x="119237" y="15996"/>
                          </a:lnTo>
                          <a:lnTo>
                            <a:pt x="119237" y="190"/>
                          </a:lnTo>
                          <a:lnTo>
                            <a:pt x="-4" y="190"/>
                          </a:lnTo>
                          <a:close/>
                        </a:path>
                      </a:pathLst>
                    </a:custGeom>
                    <a:solidFill>
                      <a:srgbClr val="000000"/>
                    </a:solidFill>
                    <a:ln w="1905" cap="flat">
                      <a:noFill/>
                      <a:prstDash val="solid"/>
                      <a:round/>
                    </a:ln>
                  </p:spPr>
                  <p:txBody>
                    <a:bodyPr rtlCol="0" anchor="ctr"/>
                    <a:lstStyle/>
                    <a:p>
                      <a:endParaRPr lang="en-US"/>
                    </a:p>
                  </p:txBody>
                </p:sp>
                <p:sp>
                  <p:nvSpPr>
                    <p:cNvPr id="550" name="Freeform: Shape 549">
                      <a:extLst>
                        <a:ext uri="{FF2B5EF4-FFF2-40B4-BE49-F238E27FC236}">
                          <a16:creationId xmlns:a16="http://schemas.microsoft.com/office/drawing/2014/main" id="{E5CF3AAD-E634-4C9F-88E6-5D8AE02D5FC0}"/>
                        </a:ext>
                      </a:extLst>
                    </p:cNvPr>
                    <p:cNvSpPr/>
                    <p:nvPr/>
                  </p:nvSpPr>
                  <p:spPr>
                    <a:xfrm flipV="1">
                      <a:off x="4773081" y="5048782"/>
                      <a:ext cx="95994" cy="144095"/>
                    </a:xfrm>
                    <a:custGeom>
                      <a:avLst/>
                      <a:gdLst>
                        <a:gd name="connsiteX0" fmla="*/ 47995 w 95994"/>
                        <a:gd name="connsiteY0" fmla="*/ 129397 h 144095"/>
                        <a:gd name="connsiteX1" fmla="*/ 26177 w 95994"/>
                        <a:gd name="connsiteY1" fmla="*/ 115110 h 144095"/>
                        <a:gd name="connsiteX2" fmla="*/ 18885 w 95994"/>
                        <a:gd name="connsiteY2" fmla="*/ 72188 h 144095"/>
                        <a:gd name="connsiteX3" fmla="*/ 26177 w 95994"/>
                        <a:gd name="connsiteY3" fmla="*/ 29355 h 144095"/>
                        <a:gd name="connsiteX4" fmla="*/ 47995 w 95994"/>
                        <a:gd name="connsiteY4" fmla="*/ 15068 h 144095"/>
                        <a:gd name="connsiteX5" fmla="*/ 69903 w 95994"/>
                        <a:gd name="connsiteY5" fmla="*/ 29355 h 144095"/>
                        <a:gd name="connsiteX6" fmla="*/ 77225 w 95994"/>
                        <a:gd name="connsiteY6" fmla="*/ 72188 h 144095"/>
                        <a:gd name="connsiteX7" fmla="*/ 69903 w 95994"/>
                        <a:gd name="connsiteY7" fmla="*/ 115110 h 144095"/>
                        <a:gd name="connsiteX8" fmla="*/ 47995 w 95994"/>
                        <a:gd name="connsiteY8" fmla="*/ 129397 h 144095"/>
                        <a:gd name="connsiteX9" fmla="*/ 47995 w 95994"/>
                        <a:gd name="connsiteY9" fmla="*/ 144280 h 144095"/>
                        <a:gd name="connsiteX10" fmla="*/ 83684 w 95994"/>
                        <a:gd name="connsiteY10" fmla="*/ 125796 h 144095"/>
                        <a:gd name="connsiteX11" fmla="*/ 96007 w 95994"/>
                        <a:gd name="connsiteY11" fmla="*/ 72188 h 144095"/>
                        <a:gd name="connsiteX12" fmla="*/ 83684 w 95994"/>
                        <a:gd name="connsiteY12" fmla="*/ 18639 h 144095"/>
                        <a:gd name="connsiteX13" fmla="*/ 47995 w 95994"/>
                        <a:gd name="connsiteY13" fmla="*/ 185 h 144095"/>
                        <a:gd name="connsiteX14" fmla="*/ 12336 w 95994"/>
                        <a:gd name="connsiteY14" fmla="*/ 18639 h 144095"/>
                        <a:gd name="connsiteX15" fmla="*/ 13 w 95994"/>
                        <a:gd name="connsiteY15" fmla="*/ 72188 h 144095"/>
                        <a:gd name="connsiteX16" fmla="*/ 12336 w 95994"/>
                        <a:gd name="connsiteY16" fmla="*/ 125796 h 144095"/>
                        <a:gd name="connsiteX17" fmla="*/ 47995 w 95994"/>
                        <a:gd name="connsiteY17" fmla="*/ 144280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95" y="129397"/>
                          </a:moveTo>
                          <a:cubicBezTo>
                            <a:pt x="38332" y="129397"/>
                            <a:pt x="31059" y="124635"/>
                            <a:pt x="26177" y="115110"/>
                          </a:cubicBezTo>
                          <a:cubicBezTo>
                            <a:pt x="21315" y="105605"/>
                            <a:pt x="18885" y="91297"/>
                            <a:pt x="18885" y="72188"/>
                          </a:cubicBezTo>
                          <a:cubicBezTo>
                            <a:pt x="18885" y="53158"/>
                            <a:pt x="21315" y="38880"/>
                            <a:pt x="26177" y="29355"/>
                          </a:cubicBezTo>
                          <a:cubicBezTo>
                            <a:pt x="31059" y="19830"/>
                            <a:pt x="38332" y="15068"/>
                            <a:pt x="47995" y="15068"/>
                          </a:cubicBezTo>
                          <a:cubicBezTo>
                            <a:pt x="57739" y="15068"/>
                            <a:pt x="65041" y="19830"/>
                            <a:pt x="69903" y="29355"/>
                          </a:cubicBezTo>
                          <a:cubicBezTo>
                            <a:pt x="74785" y="38880"/>
                            <a:pt x="77225" y="53158"/>
                            <a:pt x="77225" y="72188"/>
                          </a:cubicBezTo>
                          <a:cubicBezTo>
                            <a:pt x="77225" y="91297"/>
                            <a:pt x="74785" y="105605"/>
                            <a:pt x="69903" y="115110"/>
                          </a:cubicBezTo>
                          <a:cubicBezTo>
                            <a:pt x="65041" y="124635"/>
                            <a:pt x="57739" y="129397"/>
                            <a:pt x="47995" y="129397"/>
                          </a:cubicBezTo>
                          <a:close/>
                          <a:moveTo>
                            <a:pt x="47995" y="144280"/>
                          </a:moveTo>
                          <a:cubicBezTo>
                            <a:pt x="63573" y="144280"/>
                            <a:pt x="75469" y="138119"/>
                            <a:pt x="83684" y="125796"/>
                          </a:cubicBezTo>
                          <a:cubicBezTo>
                            <a:pt x="91900" y="113493"/>
                            <a:pt x="96007" y="95623"/>
                            <a:pt x="96007" y="72188"/>
                          </a:cubicBezTo>
                          <a:cubicBezTo>
                            <a:pt x="96007" y="48812"/>
                            <a:pt x="91900" y="30963"/>
                            <a:pt x="83684" y="18639"/>
                          </a:cubicBezTo>
                          <a:cubicBezTo>
                            <a:pt x="75469" y="6336"/>
                            <a:pt x="63573" y="185"/>
                            <a:pt x="47995" y="185"/>
                          </a:cubicBezTo>
                          <a:cubicBezTo>
                            <a:pt x="32438" y="185"/>
                            <a:pt x="20552" y="6336"/>
                            <a:pt x="12336" y="18639"/>
                          </a:cubicBezTo>
                          <a:cubicBezTo>
                            <a:pt x="4121" y="30963"/>
                            <a:pt x="13" y="48812"/>
                            <a:pt x="13" y="72188"/>
                          </a:cubicBezTo>
                          <a:cubicBezTo>
                            <a:pt x="13" y="95623"/>
                            <a:pt x="4121" y="113493"/>
                            <a:pt x="12336" y="125796"/>
                          </a:cubicBezTo>
                          <a:cubicBezTo>
                            <a:pt x="20552" y="138119"/>
                            <a:pt x="32438" y="144280"/>
                            <a:pt x="47995" y="144280"/>
                          </a:cubicBezTo>
                          <a:close/>
                        </a:path>
                      </a:pathLst>
                    </a:custGeom>
                    <a:solidFill>
                      <a:srgbClr val="000000"/>
                    </a:solidFill>
                    <a:ln w="1905" cap="flat">
                      <a:noFill/>
                      <a:prstDash val="solid"/>
                      <a:round/>
                    </a:ln>
                  </p:spPr>
                  <p:txBody>
                    <a:bodyPr rtlCol="0" anchor="ctr"/>
                    <a:lstStyle/>
                    <a:p>
                      <a:endParaRPr lang="en-US"/>
                    </a:p>
                  </p:txBody>
                </p:sp>
                <p:sp>
                  <p:nvSpPr>
                    <p:cNvPr id="551" name="Freeform: Shape 550">
                      <a:extLst>
                        <a:ext uri="{FF2B5EF4-FFF2-40B4-BE49-F238E27FC236}">
                          <a16:creationId xmlns:a16="http://schemas.microsoft.com/office/drawing/2014/main" id="{DE5F7887-3F98-4FDA-B675-A9E7227BDCCA}"/>
                        </a:ext>
                      </a:extLst>
                    </p:cNvPr>
                    <p:cNvSpPr/>
                    <p:nvPr/>
                  </p:nvSpPr>
                  <p:spPr>
                    <a:xfrm flipV="1">
                      <a:off x="4902082" y="5166535"/>
                      <a:ext cx="19645" cy="23633"/>
                    </a:xfrm>
                    <a:custGeom>
                      <a:avLst/>
                      <a:gdLst>
                        <a:gd name="connsiteX0" fmla="*/ 34 w 19645"/>
                        <a:gd name="connsiteY0" fmla="*/ 23852 h 23633"/>
                        <a:gd name="connsiteX1" fmla="*/ 19679 w 19645"/>
                        <a:gd name="connsiteY1" fmla="*/ 23852 h 23633"/>
                        <a:gd name="connsiteX2" fmla="*/ 19679 w 19645"/>
                        <a:gd name="connsiteY2" fmla="*/ 218 h 23633"/>
                        <a:gd name="connsiteX3" fmla="*/ 34 w 19645"/>
                        <a:gd name="connsiteY3" fmla="*/ 218 h 23633"/>
                      </a:gdLst>
                      <a:ahLst/>
                      <a:cxnLst>
                        <a:cxn ang="0">
                          <a:pos x="connsiteX0" y="connsiteY0"/>
                        </a:cxn>
                        <a:cxn ang="0">
                          <a:pos x="connsiteX1" y="connsiteY1"/>
                        </a:cxn>
                        <a:cxn ang="0">
                          <a:pos x="connsiteX2" y="connsiteY2"/>
                        </a:cxn>
                        <a:cxn ang="0">
                          <a:pos x="connsiteX3" y="connsiteY3"/>
                        </a:cxn>
                      </a:cxnLst>
                      <a:rect l="l" t="t" r="r" b="b"/>
                      <a:pathLst>
                        <a:path w="19645" h="23633">
                          <a:moveTo>
                            <a:pt x="34" y="23852"/>
                          </a:moveTo>
                          <a:lnTo>
                            <a:pt x="19679" y="23852"/>
                          </a:lnTo>
                          <a:lnTo>
                            <a:pt x="19679" y="218"/>
                          </a:lnTo>
                          <a:lnTo>
                            <a:pt x="34" y="218"/>
                          </a:lnTo>
                          <a:close/>
                        </a:path>
                      </a:pathLst>
                    </a:custGeom>
                    <a:solidFill>
                      <a:srgbClr val="000000"/>
                    </a:solidFill>
                    <a:ln w="1905" cap="flat">
                      <a:noFill/>
                      <a:prstDash val="solid"/>
                      <a:round/>
                    </a:ln>
                  </p:spPr>
                  <p:txBody>
                    <a:bodyPr rtlCol="0" anchor="ctr"/>
                    <a:lstStyle/>
                    <a:p>
                      <a:endParaRPr lang="en-US"/>
                    </a:p>
                  </p:txBody>
                </p:sp>
                <p:sp>
                  <p:nvSpPr>
                    <p:cNvPr id="552" name="Freeform: Shape 551">
                      <a:extLst>
                        <a:ext uri="{FF2B5EF4-FFF2-40B4-BE49-F238E27FC236}">
                          <a16:creationId xmlns:a16="http://schemas.microsoft.com/office/drawing/2014/main" id="{8682667D-50FE-4BE3-88F2-EF4C15421AA6}"/>
                        </a:ext>
                      </a:extLst>
                    </p:cNvPr>
                    <p:cNvSpPr/>
                    <p:nvPr/>
                  </p:nvSpPr>
                  <p:spPr>
                    <a:xfrm flipV="1">
                      <a:off x="4956980" y="5051282"/>
                      <a:ext cx="89862" cy="141594"/>
                    </a:xfrm>
                    <a:custGeom>
                      <a:avLst/>
                      <a:gdLst>
                        <a:gd name="connsiteX0" fmla="*/ 5887 w 89862"/>
                        <a:gd name="connsiteY0" fmla="*/ 141781 h 141594"/>
                        <a:gd name="connsiteX1" fmla="*/ 79646 w 89862"/>
                        <a:gd name="connsiteY1" fmla="*/ 141781 h 141594"/>
                        <a:gd name="connsiteX2" fmla="*/ 79646 w 89862"/>
                        <a:gd name="connsiteY2" fmla="*/ 125945 h 141594"/>
                        <a:gd name="connsiteX3" fmla="*/ 23092 w 89862"/>
                        <a:gd name="connsiteY3" fmla="*/ 125945 h 141594"/>
                        <a:gd name="connsiteX4" fmla="*/ 23092 w 89862"/>
                        <a:gd name="connsiteY4" fmla="*/ 91923 h 141594"/>
                        <a:gd name="connsiteX5" fmla="*/ 31247 w 89862"/>
                        <a:gd name="connsiteY5" fmla="*/ 94007 h 141594"/>
                        <a:gd name="connsiteX6" fmla="*/ 39463 w 89862"/>
                        <a:gd name="connsiteY6" fmla="*/ 94691 h 141594"/>
                        <a:gd name="connsiteX7" fmla="*/ 76283 w 89862"/>
                        <a:gd name="connsiteY7" fmla="*/ 81952 h 141594"/>
                        <a:gd name="connsiteX8" fmla="*/ 89886 w 89862"/>
                        <a:gd name="connsiteY8" fmla="*/ 47453 h 141594"/>
                        <a:gd name="connsiteX9" fmla="*/ 75926 w 89862"/>
                        <a:gd name="connsiteY9" fmla="*/ 12598 h 141594"/>
                        <a:gd name="connsiteX10" fmla="*/ 36575 w 89862"/>
                        <a:gd name="connsiteY10" fmla="*/ 186 h 141594"/>
                        <a:gd name="connsiteX11" fmla="*/ 18746 w 89862"/>
                        <a:gd name="connsiteY11" fmla="*/ 1674 h 141594"/>
                        <a:gd name="connsiteX12" fmla="*/ 23 w 89862"/>
                        <a:gd name="connsiteY12" fmla="*/ 6139 h 141594"/>
                        <a:gd name="connsiteX13" fmla="*/ 23 w 89862"/>
                        <a:gd name="connsiteY13" fmla="*/ 25040 h 141594"/>
                        <a:gd name="connsiteX14" fmla="*/ 17317 w 89862"/>
                        <a:gd name="connsiteY14" fmla="*/ 18253 h 141594"/>
                        <a:gd name="connsiteX15" fmla="*/ 36188 w 89862"/>
                        <a:gd name="connsiteY15" fmla="*/ 16021 h 141594"/>
                        <a:gd name="connsiteX16" fmla="*/ 61668 w 89862"/>
                        <a:gd name="connsiteY16" fmla="*/ 24474 h 141594"/>
                        <a:gd name="connsiteX17" fmla="*/ 71074 w 89862"/>
                        <a:gd name="connsiteY17" fmla="*/ 47453 h 141594"/>
                        <a:gd name="connsiteX18" fmla="*/ 61668 w 89862"/>
                        <a:gd name="connsiteY18" fmla="*/ 70403 h 141594"/>
                        <a:gd name="connsiteX19" fmla="*/ 36188 w 89862"/>
                        <a:gd name="connsiteY19" fmla="*/ 78886 h 141594"/>
                        <a:gd name="connsiteX20" fmla="*/ 21157 w 89862"/>
                        <a:gd name="connsiteY20" fmla="*/ 77219 h 141594"/>
                        <a:gd name="connsiteX21" fmla="*/ 5887 w 89862"/>
                        <a:gd name="connsiteY21" fmla="*/ 72010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5887" y="141781"/>
                          </a:moveTo>
                          <a:lnTo>
                            <a:pt x="79646" y="141781"/>
                          </a:lnTo>
                          <a:lnTo>
                            <a:pt x="79646" y="125945"/>
                          </a:lnTo>
                          <a:lnTo>
                            <a:pt x="23092" y="125945"/>
                          </a:lnTo>
                          <a:lnTo>
                            <a:pt x="23092" y="91923"/>
                          </a:lnTo>
                          <a:cubicBezTo>
                            <a:pt x="25810" y="92856"/>
                            <a:pt x="28529" y="93550"/>
                            <a:pt x="31247" y="94007"/>
                          </a:cubicBezTo>
                          <a:cubicBezTo>
                            <a:pt x="33986" y="94463"/>
                            <a:pt x="36724" y="94691"/>
                            <a:pt x="39463" y="94691"/>
                          </a:cubicBezTo>
                          <a:cubicBezTo>
                            <a:pt x="54961" y="94691"/>
                            <a:pt x="67234" y="90445"/>
                            <a:pt x="76283" y="81952"/>
                          </a:cubicBezTo>
                          <a:cubicBezTo>
                            <a:pt x="85351" y="73459"/>
                            <a:pt x="89886" y="61959"/>
                            <a:pt x="89886" y="47453"/>
                          </a:cubicBezTo>
                          <a:cubicBezTo>
                            <a:pt x="89886" y="32511"/>
                            <a:pt x="85232" y="20892"/>
                            <a:pt x="75926" y="12598"/>
                          </a:cubicBezTo>
                          <a:cubicBezTo>
                            <a:pt x="66619" y="4323"/>
                            <a:pt x="53502" y="186"/>
                            <a:pt x="36575" y="186"/>
                          </a:cubicBezTo>
                          <a:cubicBezTo>
                            <a:pt x="30741" y="186"/>
                            <a:pt x="24798" y="682"/>
                            <a:pt x="18746" y="1674"/>
                          </a:cubicBezTo>
                          <a:cubicBezTo>
                            <a:pt x="12713" y="2666"/>
                            <a:pt x="6473" y="4154"/>
                            <a:pt x="23" y="6139"/>
                          </a:cubicBezTo>
                          <a:lnTo>
                            <a:pt x="23" y="25040"/>
                          </a:lnTo>
                          <a:cubicBezTo>
                            <a:pt x="5599" y="22004"/>
                            <a:pt x="11364" y="19742"/>
                            <a:pt x="17317" y="18253"/>
                          </a:cubicBezTo>
                          <a:cubicBezTo>
                            <a:pt x="23270" y="16765"/>
                            <a:pt x="29561" y="16021"/>
                            <a:pt x="36188" y="16021"/>
                          </a:cubicBezTo>
                          <a:cubicBezTo>
                            <a:pt x="46924" y="16021"/>
                            <a:pt x="55417" y="18839"/>
                            <a:pt x="61668" y="24474"/>
                          </a:cubicBezTo>
                          <a:cubicBezTo>
                            <a:pt x="67939" y="30110"/>
                            <a:pt x="71074" y="37770"/>
                            <a:pt x="71074" y="47453"/>
                          </a:cubicBezTo>
                          <a:cubicBezTo>
                            <a:pt x="71074" y="57117"/>
                            <a:pt x="67939" y="64767"/>
                            <a:pt x="61668" y="70403"/>
                          </a:cubicBezTo>
                          <a:cubicBezTo>
                            <a:pt x="55417" y="76058"/>
                            <a:pt x="46924" y="78886"/>
                            <a:pt x="36188" y="78886"/>
                          </a:cubicBezTo>
                          <a:cubicBezTo>
                            <a:pt x="31168" y="78886"/>
                            <a:pt x="26157" y="78330"/>
                            <a:pt x="21157" y="77219"/>
                          </a:cubicBezTo>
                          <a:cubicBezTo>
                            <a:pt x="16176" y="76108"/>
                            <a:pt x="11086" y="74371"/>
                            <a:pt x="5887" y="72010"/>
                          </a:cubicBezTo>
                          <a:close/>
                        </a:path>
                      </a:pathLst>
                    </a:custGeom>
                    <a:solidFill>
                      <a:srgbClr val="000000"/>
                    </a:solidFill>
                    <a:ln w="1905" cap="flat">
                      <a:noFill/>
                      <a:prstDash val="solid"/>
                      <a:round/>
                    </a:ln>
                  </p:spPr>
                  <p:txBody>
                    <a:bodyPr rtlCol="0" anchor="ctr"/>
                    <a:lstStyle/>
                    <a:p>
                      <a:endParaRPr lang="en-US"/>
                    </a:p>
                  </p:txBody>
                </p:sp>
              </p:grpSp>
            </p:grpSp>
            <p:grpSp>
              <p:nvGrpSpPr>
                <p:cNvPr id="553" name="Graphic 75">
                  <a:extLst>
                    <a:ext uri="{FF2B5EF4-FFF2-40B4-BE49-F238E27FC236}">
                      <a16:creationId xmlns:a16="http://schemas.microsoft.com/office/drawing/2014/main" id="{0639942C-1A22-4BC0-97E3-1FB524BF6068}"/>
                    </a:ext>
                  </a:extLst>
                </p:cNvPr>
                <p:cNvGrpSpPr/>
                <p:nvPr/>
              </p:nvGrpSpPr>
              <p:grpSpPr>
                <a:xfrm>
                  <a:off x="4773097" y="4596154"/>
                  <a:ext cx="423742" cy="144095"/>
                  <a:chOff x="4773097" y="4596154"/>
                  <a:chExt cx="423742" cy="144095"/>
                </a:xfrm>
                <a:solidFill>
                  <a:srgbClr val="000000"/>
                </a:solidFill>
              </p:grpSpPr>
              <p:sp>
                <p:nvSpPr>
                  <p:cNvPr id="554" name="Freeform: Shape 553">
                    <a:extLst>
                      <a:ext uri="{FF2B5EF4-FFF2-40B4-BE49-F238E27FC236}">
                        <a16:creationId xmlns:a16="http://schemas.microsoft.com/office/drawing/2014/main" id="{71FA1703-47E8-42B4-9640-F3F7437D6E6F}"/>
                      </a:ext>
                    </a:extLst>
                  </p:cNvPr>
                  <p:cNvSpPr/>
                  <p:nvPr/>
                </p:nvSpPr>
                <p:spPr>
                  <a:xfrm>
                    <a:off x="5130165" y="4665170"/>
                    <a:ext cx="66675" cy="19050"/>
                  </a:xfrm>
                  <a:custGeom>
                    <a:avLst/>
                    <a:gdLst>
                      <a:gd name="connsiteX0" fmla="*/ 66740 w 66675"/>
                      <a:gd name="connsiteY0" fmla="*/ 197 h 19050"/>
                      <a:gd name="connsiteX1" fmla="*/ 65 w 66675"/>
                      <a:gd name="connsiteY1" fmla="*/ 197 h 19050"/>
                    </a:gdLst>
                    <a:ahLst/>
                    <a:cxnLst>
                      <a:cxn ang="0">
                        <a:pos x="connsiteX0" y="connsiteY0"/>
                      </a:cxn>
                      <a:cxn ang="0">
                        <a:pos x="connsiteX1" y="connsiteY1"/>
                      </a:cxn>
                    </a:cxnLst>
                    <a:rect l="l" t="t" r="r" b="b"/>
                    <a:pathLst>
                      <a:path w="66675" h="19050">
                        <a:moveTo>
                          <a:pt x="66740" y="197"/>
                        </a:moveTo>
                        <a:lnTo>
                          <a:pt x="65" y="197"/>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55" name="Graphic 75">
                    <a:extLst>
                      <a:ext uri="{FF2B5EF4-FFF2-40B4-BE49-F238E27FC236}">
                        <a16:creationId xmlns:a16="http://schemas.microsoft.com/office/drawing/2014/main" id="{0639942C-1A22-4BC0-97E3-1FB524BF6068}"/>
                      </a:ext>
                    </a:extLst>
                  </p:cNvPr>
                  <p:cNvGrpSpPr/>
                  <p:nvPr/>
                </p:nvGrpSpPr>
                <p:grpSpPr>
                  <a:xfrm>
                    <a:off x="4773097" y="4596154"/>
                    <a:ext cx="277750" cy="144095"/>
                    <a:chOff x="4773097" y="4596154"/>
                    <a:chExt cx="277750" cy="144095"/>
                  </a:xfrm>
                  <a:solidFill>
                    <a:srgbClr val="000000"/>
                  </a:solidFill>
                </p:grpSpPr>
                <p:sp>
                  <p:nvSpPr>
                    <p:cNvPr id="556" name="Freeform: Shape 555">
                      <a:extLst>
                        <a:ext uri="{FF2B5EF4-FFF2-40B4-BE49-F238E27FC236}">
                          <a16:creationId xmlns:a16="http://schemas.microsoft.com/office/drawing/2014/main" id="{DE4BC5AF-9684-4897-BA8A-DF4D29BFF1B7}"/>
                        </a:ext>
                      </a:extLst>
                    </p:cNvPr>
                    <p:cNvSpPr/>
                    <p:nvPr/>
                  </p:nvSpPr>
                  <p:spPr>
                    <a:xfrm flipV="1">
                      <a:off x="4773097" y="4596154"/>
                      <a:ext cx="95994" cy="144095"/>
                    </a:xfrm>
                    <a:custGeom>
                      <a:avLst/>
                      <a:gdLst>
                        <a:gd name="connsiteX0" fmla="*/ 47995 w 95994"/>
                        <a:gd name="connsiteY0" fmla="*/ 129374 h 144095"/>
                        <a:gd name="connsiteX1" fmla="*/ 26177 w 95994"/>
                        <a:gd name="connsiteY1" fmla="*/ 115086 h 144095"/>
                        <a:gd name="connsiteX2" fmla="*/ 18885 w 95994"/>
                        <a:gd name="connsiteY2" fmla="*/ 72164 h 144095"/>
                        <a:gd name="connsiteX3" fmla="*/ 26177 w 95994"/>
                        <a:gd name="connsiteY3" fmla="*/ 29331 h 144095"/>
                        <a:gd name="connsiteX4" fmla="*/ 47995 w 95994"/>
                        <a:gd name="connsiteY4" fmla="*/ 15044 h 144095"/>
                        <a:gd name="connsiteX5" fmla="*/ 69903 w 95994"/>
                        <a:gd name="connsiteY5" fmla="*/ 29331 h 144095"/>
                        <a:gd name="connsiteX6" fmla="*/ 77225 w 95994"/>
                        <a:gd name="connsiteY6" fmla="*/ 72164 h 144095"/>
                        <a:gd name="connsiteX7" fmla="*/ 69903 w 95994"/>
                        <a:gd name="connsiteY7" fmla="*/ 115086 h 144095"/>
                        <a:gd name="connsiteX8" fmla="*/ 47995 w 95994"/>
                        <a:gd name="connsiteY8" fmla="*/ 129374 h 144095"/>
                        <a:gd name="connsiteX9" fmla="*/ 47995 w 95994"/>
                        <a:gd name="connsiteY9" fmla="*/ 144257 h 144095"/>
                        <a:gd name="connsiteX10" fmla="*/ 83684 w 95994"/>
                        <a:gd name="connsiteY10" fmla="*/ 125772 h 144095"/>
                        <a:gd name="connsiteX11" fmla="*/ 96007 w 95994"/>
                        <a:gd name="connsiteY11" fmla="*/ 72164 h 144095"/>
                        <a:gd name="connsiteX12" fmla="*/ 83684 w 95994"/>
                        <a:gd name="connsiteY12" fmla="*/ 18616 h 144095"/>
                        <a:gd name="connsiteX13" fmla="*/ 47995 w 95994"/>
                        <a:gd name="connsiteY13" fmla="*/ 161 h 144095"/>
                        <a:gd name="connsiteX14" fmla="*/ 12336 w 95994"/>
                        <a:gd name="connsiteY14" fmla="*/ 18616 h 144095"/>
                        <a:gd name="connsiteX15" fmla="*/ 13 w 95994"/>
                        <a:gd name="connsiteY15" fmla="*/ 72164 h 144095"/>
                        <a:gd name="connsiteX16" fmla="*/ 12336 w 95994"/>
                        <a:gd name="connsiteY16" fmla="*/ 125772 h 144095"/>
                        <a:gd name="connsiteX17" fmla="*/ 47995 w 95994"/>
                        <a:gd name="connsiteY17" fmla="*/ 144257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95" y="129374"/>
                          </a:moveTo>
                          <a:cubicBezTo>
                            <a:pt x="38332" y="129374"/>
                            <a:pt x="31059" y="124611"/>
                            <a:pt x="26177" y="115086"/>
                          </a:cubicBezTo>
                          <a:cubicBezTo>
                            <a:pt x="21315" y="105581"/>
                            <a:pt x="18885" y="91274"/>
                            <a:pt x="18885" y="72164"/>
                          </a:cubicBezTo>
                          <a:cubicBezTo>
                            <a:pt x="18885" y="53134"/>
                            <a:pt x="21315" y="38856"/>
                            <a:pt x="26177" y="29331"/>
                          </a:cubicBezTo>
                          <a:cubicBezTo>
                            <a:pt x="31059" y="19806"/>
                            <a:pt x="38332" y="15044"/>
                            <a:pt x="47995" y="15044"/>
                          </a:cubicBezTo>
                          <a:cubicBezTo>
                            <a:pt x="57739" y="15044"/>
                            <a:pt x="65041" y="19806"/>
                            <a:pt x="69903" y="29331"/>
                          </a:cubicBezTo>
                          <a:cubicBezTo>
                            <a:pt x="74785" y="38856"/>
                            <a:pt x="77225" y="53134"/>
                            <a:pt x="77225" y="72164"/>
                          </a:cubicBezTo>
                          <a:cubicBezTo>
                            <a:pt x="77225" y="91274"/>
                            <a:pt x="74785" y="105581"/>
                            <a:pt x="69903" y="115086"/>
                          </a:cubicBezTo>
                          <a:cubicBezTo>
                            <a:pt x="65041" y="124611"/>
                            <a:pt x="57739" y="129374"/>
                            <a:pt x="47995" y="129374"/>
                          </a:cubicBezTo>
                          <a:close/>
                          <a:moveTo>
                            <a:pt x="47995" y="144257"/>
                          </a:moveTo>
                          <a:cubicBezTo>
                            <a:pt x="63573" y="144257"/>
                            <a:pt x="75469" y="138095"/>
                            <a:pt x="83684" y="125772"/>
                          </a:cubicBezTo>
                          <a:cubicBezTo>
                            <a:pt x="91900" y="113469"/>
                            <a:pt x="96007" y="95600"/>
                            <a:pt x="96007" y="72164"/>
                          </a:cubicBezTo>
                          <a:cubicBezTo>
                            <a:pt x="96007" y="48788"/>
                            <a:pt x="91900" y="30939"/>
                            <a:pt x="83684" y="18616"/>
                          </a:cubicBezTo>
                          <a:cubicBezTo>
                            <a:pt x="75469" y="6313"/>
                            <a:pt x="63573" y="161"/>
                            <a:pt x="47995" y="161"/>
                          </a:cubicBezTo>
                          <a:cubicBezTo>
                            <a:pt x="32438" y="161"/>
                            <a:pt x="20552" y="6313"/>
                            <a:pt x="12336" y="18616"/>
                          </a:cubicBezTo>
                          <a:cubicBezTo>
                            <a:pt x="4121" y="30939"/>
                            <a:pt x="13" y="48788"/>
                            <a:pt x="13" y="72164"/>
                          </a:cubicBezTo>
                          <a:cubicBezTo>
                            <a:pt x="13" y="95600"/>
                            <a:pt x="4121" y="113469"/>
                            <a:pt x="12336" y="125772"/>
                          </a:cubicBezTo>
                          <a:cubicBezTo>
                            <a:pt x="20552" y="138095"/>
                            <a:pt x="32438" y="144257"/>
                            <a:pt x="47995" y="144257"/>
                          </a:cubicBezTo>
                          <a:close/>
                        </a:path>
                      </a:pathLst>
                    </a:custGeom>
                    <a:solidFill>
                      <a:srgbClr val="000000"/>
                    </a:solidFill>
                    <a:ln w="1905" cap="flat">
                      <a:noFill/>
                      <a:prstDash val="solid"/>
                      <a:round/>
                    </a:ln>
                  </p:spPr>
                  <p:txBody>
                    <a:bodyPr rtlCol="0" anchor="ctr"/>
                    <a:lstStyle/>
                    <a:p>
                      <a:endParaRPr lang="en-US"/>
                    </a:p>
                  </p:txBody>
                </p:sp>
                <p:sp>
                  <p:nvSpPr>
                    <p:cNvPr id="557" name="Freeform: Shape 556">
                      <a:extLst>
                        <a:ext uri="{FF2B5EF4-FFF2-40B4-BE49-F238E27FC236}">
                          <a16:creationId xmlns:a16="http://schemas.microsoft.com/office/drawing/2014/main" id="{647FF2EA-5CF9-4652-8BE1-A9FD7967688D}"/>
                        </a:ext>
                      </a:extLst>
                    </p:cNvPr>
                    <p:cNvSpPr/>
                    <p:nvPr/>
                  </p:nvSpPr>
                  <p:spPr>
                    <a:xfrm flipV="1">
                      <a:off x="4902097" y="4713907"/>
                      <a:ext cx="19645" cy="23633"/>
                    </a:xfrm>
                    <a:custGeom>
                      <a:avLst/>
                      <a:gdLst>
                        <a:gd name="connsiteX0" fmla="*/ 34 w 19645"/>
                        <a:gd name="connsiteY0" fmla="*/ 23828 h 23633"/>
                        <a:gd name="connsiteX1" fmla="*/ 19679 w 19645"/>
                        <a:gd name="connsiteY1" fmla="*/ 23828 h 23633"/>
                        <a:gd name="connsiteX2" fmla="*/ 19679 w 19645"/>
                        <a:gd name="connsiteY2" fmla="*/ 194 h 23633"/>
                        <a:gd name="connsiteX3" fmla="*/ 34 w 19645"/>
                        <a:gd name="connsiteY3" fmla="*/ 194 h 23633"/>
                      </a:gdLst>
                      <a:ahLst/>
                      <a:cxnLst>
                        <a:cxn ang="0">
                          <a:pos x="connsiteX0" y="connsiteY0"/>
                        </a:cxn>
                        <a:cxn ang="0">
                          <a:pos x="connsiteX1" y="connsiteY1"/>
                        </a:cxn>
                        <a:cxn ang="0">
                          <a:pos x="connsiteX2" y="connsiteY2"/>
                        </a:cxn>
                        <a:cxn ang="0">
                          <a:pos x="connsiteX3" y="connsiteY3"/>
                        </a:cxn>
                      </a:cxnLst>
                      <a:rect l="l" t="t" r="r" b="b"/>
                      <a:pathLst>
                        <a:path w="19645" h="23633">
                          <a:moveTo>
                            <a:pt x="34" y="23828"/>
                          </a:moveTo>
                          <a:lnTo>
                            <a:pt x="19679" y="23828"/>
                          </a:lnTo>
                          <a:lnTo>
                            <a:pt x="19679" y="194"/>
                          </a:lnTo>
                          <a:lnTo>
                            <a:pt x="34" y="194"/>
                          </a:lnTo>
                          <a:close/>
                        </a:path>
                      </a:pathLst>
                    </a:custGeom>
                    <a:solidFill>
                      <a:srgbClr val="000000"/>
                    </a:solidFill>
                    <a:ln w="1905" cap="flat">
                      <a:noFill/>
                      <a:prstDash val="solid"/>
                      <a:round/>
                    </a:ln>
                  </p:spPr>
                  <p:txBody>
                    <a:bodyPr rtlCol="0" anchor="ctr"/>
                    <a:lstStyle/>
                    <a:p>
                      <a:endParaRPr lang="en-US"/>
                    </a:p>
                  </p:txBody>
                </p:sp>
                <p:sp>
                  <p:nvSpPr>
                    <p:cNvPr id="558" name="Freeform: Shape 557">
                      <a:extLst>
                        <a:ext uri="{FF2B5EF4-FFF2-40B4-BE49-F238E27FC236}">
                          <a16:creationId xmlns:a16="http://schemas.microsoft.com/office/drawing/2014/main" id="{50DE42E1-C0BE-46EF-BDA8-197D79BF1D1E}"/>
                        </a:ext>
                      </a:extLst>
                    </p:cNvPr>
                    <p:cNvSpPr/>
                    <p:nvPr/>
                  </p:nvSpPr>
                  <p:spPr>
                    <a:xfrm flipV="1">
                      <a:off x="4954853" y="4596154"/>
                      <a:ext cx="95994" cy="144095"/>
                    </a:xfrm>
                    <a:custGeom>
                      <a:avLst/>
                      <a:gdLst>
                        <a:gd name="connsiteX0" fmla="*/ 48005 w 95994"/>
                        <a:gd name="connsiteY0" fmla="*/ 129374 h 144095"/>
                        <a:gd name="connsiteX1" fmla="*/ 26187 w 95994"/>
                        <a:gd name="connsiteY1" fmla="*/ 115086 h 144095"/>
                        <a:gd name="connsiteX2" fmla="*/ 18894 w 95994"/>
                        <a:gd name="connsiteY2" fmla="*/ 72164 h 144095"/>
                        <a:gd name="connsiteX3" fmla="*/ 26187 w 95994"/>
                        <a:gd name="connsiteY3" fmla="*/ 29331 h 144095"/>
                        <a:gd name="connsiteX4" fmla="*/ 48005 w 95994"/>
                        <a:gd name="connsiteY4" fmla="*/ 15044 h 144095"/>
                        <a:gd name="connsiteX5" fmla="*/ 69912 w 95994"/>
                        <a:gd name="connsiteY5" fmla="*/ 29331 h 144095"/>
                        <a:gd name="connsiteX6" fmla="*/ 77235 w 95994"/>
                        <a:gd name="connsiteY6" fmla="*/ 72164 h 144095"/>
                        <a:gd name="connsiteX7" fmla="*/ 69912 w 95994"/>
                        <a:gd name="connsiteY7" fmla="*/ 115086 h 144095"/>
                        <a:gd name="connsiteX8" fmla="*/ 48005 w 95994"/>
                        <a:gd name="connsiteY8" fmla="*/ 129374 h 144095"/>
                        <a:gd name="connsiteX9" fmla="*/ 48005 w 95994"/>
                        <a:gd name="connsiteY9" fmla="*/ 144257 h 144095"/>
                        <a:gd name="connsiteX10" fmla="*/ 83694 w 95994"/>
                        <a:gd name="connsiteY10" fmla="*/ 125772 h 144095"/>
                        <a:gd name="connsiteX11" fmla="*/ 96017 w 95994"/>
                        <a:gd name="connsiteY11" fmla="*/ 72164 h 144095"/>
                        <a:gd name="connsiteX12" fmla="*/ 83694 w 95994"/>
                        <a:gd name="connsiteY12" fmla="*/ 18616 h 144095"/>
                        <a:gd name="connsiteX13" fmla="*/ 48005 w 95994"/>
                        <a:gd name="connsiteY13" fmla="*/ 161 h 144095"/>
                        <a:gd name="connsiteX14" fmla="*/ 12346 w 95994"/>
                        <a:gd name="connsiteY14" fmla="*/ 18616 h 144095"/>
                        <a:gd name="connsiteX15" fmla="*/ 23 w 95994"/>
                        <a:gd name="connsiteY15" fmla="*/ 72164 h 144095"/>
                        <a:gd name="connsiteX16" fmla="*/ 12346 w 95994"/>
                        <a:gd name="connsiteY16" fmla="*/ 125772 h 144095"/>
                        <a:gd name="connsiteX17" fmla="*/ 48005 w 95994"/>
                        <a:gd name="connsiteY17" fmla="*/ 144257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05" y="129374"/>
                          </a:moveTo>
                          <a:cubicBezTo>
                            <a:pt x="38341" y="129374"/>
                            <a:pt x="31068" y="124611"/>
                            <a:pt x="26187" y="115086"/>
                          </a:cubicBezTo>
                          <a:cubicBezTo>
                            <a:pt x="21325" y="105581"/>
                            <a:pt x="18894" y="91274"/>
                            <a:pt x="18894" y="72164"/>
                          </a:cubicBezTo>
                          <a:cubicBezTo>
                            <a:pt x="18894" y="53134"/>
                            <a:pt x="21325" y="38856"/>
                            <a:pt x="26187" y="29331"/>
                          </a:cubicBezTo>
                          <a:cubicBezTo>
                            <a:pt x="31068" y="19806"/>
                            <a:pt x="38341" y="15044"/>
                            <a:pt x="48005" y="15044"/>
                          </a:cubicBezTo>
                          <a:cubicBezTo>
                            <a:pt x="57748" y="15044"/>
                            <a:pt x="65051" y="19806"/>
                            <a:pt x="69912" y="29331"/>
                          </a:cubicBezTo>
                          <a:cubicBezTo>
                            <a:pt x="74794" y="38856"/>
                            <a:pt x="77235" y="53134"/>
                            <a:pt x="77235" y="72164"/>
                          </a:cubicBezTo>
                          <a:cubicBezTo>
                            <a:pt x="77235" y="91274"/>
                            <a:pt x="74794" y="105581"/>
                            <a:pt x="69912" y="115086"/>
                          </a:cubicBezTo>
                          <a:cubicBezTo>
                            <a:pt x="65051" y="124611"/>
                            <a:pt x="57748" y="129374"/>
                            <a:pt x="48005" y="129374"/>
                          </a:cubicBezTo>
                          <a:close/>
                          <a:moveTo>
                            <a:pt x="48005" y="144257"/>
                          </a:moveTo>
                          <a:cubicBezTo>
                            <a:pt x="63582" y="144257"/>
                            <a:pt x="75479" y="138095"/>
                            <a:pt x="83694" y="125772"/>
                          </a:cubicBezTo>
                          <a:cubicBezTo>
                            <a:pt x="91909" y="113469"/>
                            <a:pt x="96017" y="95600"/>
                            <a:pt x="96017" y="72164"/>
                          </a:cubicBezTo>
                          <a:cubicBezTo>
                            <a:pt x="96017" y="48788"/>
                            <a:pt x="91909" y="30939"/>
                            <a:pt x="83694" y="18616"/>
                          </a:cubicBezTo>
                          <a:cubicBezTo>
                            <a:pt x="75479" y="6313"/>
                            <a:pt x="63582" y="161"/>
                            <a:pt x="48005" y="161"/>
                          </a:cubicBezTo>
                          <a:cubicBezTo>
                            <a:pt x="32448" y="161"/>
                            <a:pt x="20561" y="6313"/>
                            <a:pt x="12346" y="18616"/>
                          </a:cubicBezTo>
                          <a:cubicBezTo>
                            <a:pt x="4130" y="30939"/>
                            <a:pt x="23" y="48788"/>
                            <a:pt x="23" y="72164"/>
                          </a:cubicBezTo>
                          <a:cubicBezTo>
                            <a:pt x="23" y="95600"/>
                            <a:pt x="4130" y="113469"/>
                            <a:pt x="12346" y="125772"/>
                          </a:cubicBezTo>
                          <a:cubicBezTo>
                            <a:pt x="20561" y="138095"/>
                            <a:pt x="32448" y="144257"/>
                            <a:pt x="48005" y="144257"/>
                          </a:cubicBezTo>
                          <a:close/>
                        </a:path>
                      </a:pathLst>
                    </a:custGeom>
                    <a:solidFill>
                      <a:srgbClr val="000000"/>
                    </a:solidFill>
                    <a:ln w="1905" cap="flat">
                      <a:noFill/>
                      <a:prstDash val="solid"/>
                      <a:round/>
                    </a:ln>
                  </p:spPr>
                  <p:txBody>
                    <a:bodyPr rtlCol="0" anchor="ctr"/>
                    <a:lstStyle/>
                    <a:p>
                      <a:endParaRPr lang="en-US"/>
                    </a:p>
                  </p:txBody>
                </p:sp>
              </p:grpSp>
            </p:grpSp>
            <p:grpSp>
              <p:nvGrpSpPr>
                <p:cNvPr id="559" name="Graphic 75">
                  <a:extLst>
                    <a:ext uri="{FF2B5EF4-FFF2-40B4-BE49-F238E27FC236}">
                      <a16:creationId xmlns:a16="http://schemas.microsoft.com/office/drawing/2014/main" id="{0639942C-1A22-4BC0-97E3-1FB524BF6068}"/>
                    </a:ext>
                  </a:extLst>
                </p:cNvPr>
                <p:cNvGrpSpPr/>
                <p:nvPr/>
              </p:nvGrpSpPr>
              <p:grpSpPr>
                <a:xfrm>
                  <a:off x="4773097" y="4143526"/>
                  <a:ext cx="423742" cy="144095"/>
                  <a:chOff x="4773097" y="4143526"/>
                  <a:chExt cx="423742" cy="144095"/>
                </a:xfrm>
                <a:solidFill>
                  <a:srgbClr val="000000"/>
                </a:solidFill>
              </p:grpSpPr>
              <p:sp>
                <p:nvSpPr>
                  <p:cNvPr id="560" name="Freeform: Shape 559">
                    <a:extLst>
                      <a:ext uri="{FF2B5EF4-FFF2-40B4-BE49-F238E27FC236}">
                        <a16:creationId xmlns:a16="http://schemas.microsoft.com/office/drawing/2014/main" id="{AA9071A5-E961-4770-B1C7-35AA44596A48}"/>
                      </a:ext>
                    </a:extLst>
                  </p:cNvPr>
                  <p:cNvSpPr/>
                  <p:nvPr/>
                </p:nvSpPr>
                <p:spPr>
                  <a:xfrm>
                    <a:off x="5130165" y="4212542"/>
                    <a:ext cx="66675" cy="19050"/>
                  </a:xfrm>
                  <a:custGeom>
                    <a:avLst/>
                    <a:gdLst>
                      <a:gd name="connsiteX0" fmla="*/ 66740 w 66675"/>
                      <a:gd name="connsiteY0" fmla="*/ 174 h 19050"/>
                      <a:gd name="connsiteX1" fmla="*/ 65 w 66675"/>
                      <a:gd name="connsiteY1" fmla="*/ 174 h 19050"/>
                    </a:gdLst>
                    <a:ahLst/>
                    <a:cxnLst>
                      <a:cxn ang="0">
                        <a:pos x="connsiteX0" y="connsiteY0"/>
                      </a:cxn>
                      <a:cxn ang="0">
                        <a:pos x="connsiteX1" y="connsiteY1"/>
                      </a:cxn>
                    </a:cxnLst>
                    <a:rect l="l" t="t" r="r" b="b"/>
                    <a:pathLst>
                      <a:path w="66675" h="19050">
                        <a:moveTo>
                          <a:pt x="66740" y="174"/>
                        </a:moveTo>
                        <a:lnTo>
                          <a:pt x="65" y="174"/>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61" name="Graphic 75">
                    <a:extLst>
                      <a:ext uri="{FF2B5EF4-FFF2-40B4-BE49-F238E27FC236}">
                        <a16:creationId xmlns:a16="http://schemas.microsoft.com/office/drawing/2014/main" id="{0639942C-1A22-4BC0-97E3-1FB524BF6068}"/>
                      </a:ext>
                    </a:extLst>
                  </p:cNvPr>
                  <p:cNvGrpSpPr/>
                  <p:nvPr/>
                </p:nvGrpSpPr>
                <p:grpSpPr>
                  <a:xfrm>
                    <a:off x="4773097" y="4143526"/>
                    <a:ext cx="273761" cy="144095"/>
                    <a:chOff x="4773097" y="4143526"/>
                    <a:chExt cx="273761" cy="144095"/>
                  </a:xfrm>
                  <a:solidFill>
                    <a:srgbClr val="000000"/>
                  </a:solidFill>
                </p:grpSpPr>
                <p:sp>
                  <p:nvSpPr>
                    <p:cNvPr id="562" name="Freeform: Shape 561">
                      <a:extLst>
                        <a:ext uri="{FF2B5EF4-FFF2-40B4-BE49-F238E27FC236}">
                          <a16:creationId xmlns:a16="http://schemas.microsoft.com/office/drawing/2014/main" id="{976AC88B-96AF-44AC-A010-16386DB2C81E}"/>
                        </a:ext>
                      </a:extLst>
                    </p:cNvPr>
                    <p:cNvSpPr/>
                    <p:nvPr/>
                  </p:nvSpPr>
                  <p:spPr>
                    <a:xfrm flipV="1">
                      <a:off x="4773097" y="4143526"/>
                      <a:ext cx="95994" cy="144095"/>
                    </a:xfrm>
                    <a:custGeom>
                      <a:avLst/>
                      <a:gdLst>
                        <a:gd name="connsiteX0" fmla="*/ 47995 w 95994"/>
                        <a:gd name="connsiteY0" fmla="*/ 129350 h 144095"/>
                        <a:gd name="connsiteX1" fmla="*/ 26177 w 95994"/>
                        <a:gd name="connsiteY1" fmla="*/ 115062 h 144095"/>
                        <a:gd name="connsiteX2" fmla="*/ 18885 w 95994"/>
                        <a:gd name="connsiteY2" fmla="*/ 72140 h 144095"/>
                        <a:gd name="connsiteX3" fmla="*/ 26177 w 95994"/>
                        <a:gd name="connsiteY3" fmla="*/ 29308 h 144095"/>
                        <a:gd name="connsiteX4" fmla="*/ 47995 w 95994"/>
                        <a:gd name="connsiteY4" fmla="*/ 15020 h 144095"/>
                        <a:gd name="connsiteX5" fmla="*/ 69903 w 95994"/>
                        <a:gd name="connsiteY5" fmla="*/ 29308 h 144095"/>
                        <a:gd name="connsiteX6" fmla="*/ 77225 w 95994"/>
                        <a:gd name="connsiteY6" fmla="*/ 72140 h 144095"/>
                        <a:gd name="connsiteX7" fmla="*/ 69903 w 95994"/>
                        <a:gd name="connsiteY7" fmla="*/ 115062 h 144095"/>
                        <a:gd name="connsiteX8" fmla="*/ 47995 w 95994"/>
                        <a:gd name="connsiteY8" fmla="*/ 129350 h 144095"/>
                        <a:gd name="connsiteX9" fmla="*/ 47995 w 95994"/>
                        <a:gd name="connsiteY9" fmla="*/ 144233 h 144095"/>
                        <a:gd name="connsiteX10" fmla="*/ 83684 w 95994"/>
                        <a:gd name="connsiteY10" fmla="*/ 125748 h 144095"/>
                        <a:gd name="connsiteX11" fmla="*/ 96007 w 95994"/>
                        <a:gd name="connsiteY11" fmla="*/ 72140 h 144095"/>
                        <a:gd name="connsiteX12" fmla="*/ 83684 w 95994"/>
                        <a:gd name="connsiteY12" fmla="*/ 18592 h 144095"/>
                        <a:gd name="connsiteX13" fmla="*/ 47995 w 95994"/>
                        <a:gd name="connsiteY13" fmla="*/ 137 h 144095"/>
                        <a:gd name="connsiteX14" fmla="*/ 12336 w 95994"/>
                        <a:gd name="connsiteY14" fmla="*/ 18592 h 144095"/>
                        <a:gd name="connsiteX15" fmla="*/ 13 w 95994"/>
                        <a:gd name="connsiteY15" fmla="*/ 72140 h 144095"/>
                        <a:gd name="connsiteX16" fmla="*/ 12336 w 95994"/>
                        <a:gd name="connsiteY16" fmla="*/ 125748 h 144095"/>
                        <a:gd name="connsiteX17" fmla="*/ 47995 w 95994"/>
                        <a:gd name="connsiteY17" fmla="*/ 144233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95" y="129350"/>
                          </a:moveTo>
                          <a:cubicBezTo>
                            <a:pt x="38332" y="129350"/>
                            <a:pt x="31059" y="124587"/>
                            <a:pt x="26177" y="115062"/>
                          </a:cubicBezTo>
                          <a:cubicBezTo>
                            <a:pt x="21315" y="105557"/>
                            <a:pt x="18885" y="91250"/>
                            <a:pt x="18885" y="72140"/>
                          </a:cubicBezTo>
                          <a:cubicBezTo>
                            <a:pt x="18885" y="53110"/>
                            <a:pt x="21315" y="38833"/>
                            <a:pt x="26177" y="29308"/>
                          </a:cubicBezTo>
                          <a:cubicBezTo>
                            <a:pt x="31059" y="19783"/>
                            <a:pt x="38332" y="15020"/>
                            <a:pt x="47995" y="15020"/>
                          </a:cubicBezTo>
                          <a:cubicBezTo>
                            <a:pt x="57739" y="15020"/>
                            <a:pt x="65041" y="19783"/>
                            <a:pt x="69903" y="29308"/>
                          </a:cubicBezTo>
                          <a:cubicBezTo>
                            <a:pt x="74785" y="38833"/>
                            <a:pt x="77225" y="53110"/>
                            <a:pt x="77225" y="72140"/>
                          </a:cubicBezTo>
                          <a:cubicBezTo>
                            <a:pt x="77225" y="91250"/>
                            <a:pt x="74785" y="105557"/>
                            <a:pt x="69903" y="115062"/>
                          </a:cubicBezTo>
                          <a:cubicBezTo>
                            <a:pt x="65041" y="124587"/>
                            <a:pt x="57739" y="129350"/>
                            <a:pt x="47995" y="129350"/>
                          </a:cubicBezTo>
                          <a:close/>
                          <a:moveTo>
                            <a:pt x="47995" y="144233"/>
                          </a:moveTo>
                          <a:cubicBezTo>
                            <a:pt x="63573" y="144233"/>
                            <a:pt x="75469" y="138071"/>
                            <a:pt x="83684" y="125748"/>
                          </a:cubicBezTo>
                          <a:cubicBezTo>
                            <a:pt x="91900" y="113445"/>
                            <a:pt x="96007" y="95576"/>
                            <a:pt x="96007" y="72140"/>
                          </a:cubicBezTo>
                          <a:cubicBezTo>
                            <a:pt x="96007" y="48764"/>
                            <a:pt x="91900" y="30915"/>
                            <a:pt x="83684" y="18592"/>
                          </a:cubicBezTo>
                          <a:cubicBezTo>
                            <a:pt x="75469" y="6289"/>
                            <a:pt x="63573" y="137"/>
                            <a:pt x="47995" y="137"/>
                          </a:cubicBezTo>
                          <a:cubicBezTo>
                            <a:pt x="32438" y="137"/>
                            <a:pt x="20552" y="6289"/>
                            <a:pt x="12336" y="18592"/>
                          </a:cubicBezTo>
                          <a:cubicBezTo>
                            <a:pt x="4121" y="30915"/>
                            <a:pt x="13" y="48764"/>
                            <a:pt x="13" y="72140"/>
                          </a:cubicBezTo>
                          <a:cubicBezTo>
                            <a:pt x="13" y="95576"/>
                            <a:pt x="4121" y="113445"/>
                            <a:pt x="12336" y="125748"/>
                          </a:cubicBezTo>
                          <a:cubicBezTo>
                            <a:pt x="20552" y="138071"/>
                            <a:pt x="32438" y="144233"/>
                            <a:pt x="47995" y="144233"/>
                          </a:cubicBezTo>
                          <a:close/>
                        </a:path>
                      </a:pathLst>
                    </a:custGeom>
                    <a:solidFill>
                      <a:srgbClr val="000000"/>
                    </a:solidFill>
                    <a:ln w="1905" cap="flat">
                      <a:noFill/>
                      <a:prstDash val="solid"/>
                      <a:round/>
                    </a:ln>
                  </p:spPr>
                  <p:txBody>
                    <a:bodyPr rtlCol="0" anchor="ctr"/>
                    <a:lstStyle/>
                    <a:p>
                      <a:endParaRPr lang="en-US"/>
                    </a:p>
                  </p:txBody>
                </p:sp>
                <p:sp>
                  <p:nvSpPr>
                    <p:cNvPr id="563" name="Freeform: Shape 562">
                      <a:extLst>
                        <a:ext uri="{FF2B5EF4-FFF2-40B4-BE49-F238E27FC236}">
                          <a16:creationId xmlns:a16="http://schemas.microsoft.com/office/drawing/2014/main" id="{A35D4A53-07F2-45A7-98F0-E4FD92D791F9}"/>
                        </a:ext>
                      </a:extLst>
                    </p:cNvPr>
                    <p:cNvSpPr/>
                    <p:nvPr/>
                  </p:nvSpPr>
                  <p:spPr>
                    <a:xfrm flipV="1">
                      <a:off x="4902097" y="4261279"/>
                      <a:ext cx="19645" cy="23633"/>
                    </a:xfrm>
                    <a:custGeom>
                      <a:avLst/>
                      <a:gdLst>
                        <a:gd name="connsiteX0" fmla="*/ 34 w 19645"/>
                        <a:gd name="connsiteY0" fmla="*/ 23804 h 23633"/>
                        <a:gd name="connsiteX1" fmla="*/ 19679 w 19645"/>
                        <a:gd name="connsiteY1" fmla="*/ 23804 h 23633"/>
                        <a:gd name="connsiteX2" fmla="*/ 19679 w 19645"/>
                        <a:gd name="connsiteY2" fmla="*/ 170 h 23633"/>
                        <a:gd name="connsiteX3" fmla="*/ 34 w 19645"/>
                        <a:gd name="connsiteY3" fmla="*/ 170 h 23633"/>
                      </a:gdLst>
                      <a:ahLst/>
                      <a:cxnLst>
                        <a:cxn ang="0">
                          <a:pos x="connsiteX0" y="connsiteY0"/>
                        </a:cxn>
                        <a:cxn ang="0">
                          <a:pos x="connsiteX1" y="connsiteY1"/>
                        </a:cxn>
                        <a:cxn ang="0">
                          <a:pos x="connsiteX2" y="connsiteY2"/>
                        </a:cxn>
                        <a:cxn ang="0">
                          <a:pos x="connsiteX3" y="connsiteY3"/>
                        </a:cxn>
                      </a:cxnLst>
                      <a:rect l="l" t="t" r="r" b="b"/>
                      <a:pathLst>
                        <a:path w="19645" h="23633">
                          <a:moveTo>
                            <a:pt x="34" y="23804"/>
                          </a:moveTo>
                          <a:lnTo>
                            <a:pt x="19679" y="23804"/>
                          </a:lnTo>
                          <a:lnTo>
                            <a:pt x="19679" y="170"/>
                          </a:lnTo>
                          <a:lnTo>
                            <a:pt x="34" y="170"/>
                          </a:lnTo>
                          <a:close/>
                        </a:path>
                      </a:pathLst>
                    </a:custGeom>
                    <a:solidFill>
                      <a:srgbClr val="000000"/>
                    </a:solidFill>
                    <a:ln w="1905" cap="flat">
                      <a:noFill/>
                      <a:prstDash val="solid"/>
                      <a:round/>
                    </a:ln>
                  </p:spPr>
                  <p:txBody>
                    <a:bodyPr rtlCol="0" anchor="ctr"/>
                    <a:lstStyle/>
                    <a:p>
                      <a:endParaRPr lang="en-US"/>
                    </a:p>
                  </p:txBody>
                </p:sp>
                <p:sp>
                  <p:nvSpPr>
                    <p:cNvPr id="564" name="Freeform: Shape 563">
                      <a:extLst>
                        <a:ext uri="{FF2B5EF4-FFF2-40B4-BE49-F238E27FC236}">
                          <a16:creationId xmlns:a16="http://schemas.microsoft.com/office/drawing/2014/main" id="{BD589E4E-A6A7-4C1A-AB76-813C3332CB0C}"/>
                        </a:ext>
                      </a:extLst>
                    </p:cNvPr>
                    <p:cNvSpPr/>
                    <p:nvPr/>
                  </p:nvSpPr>
                  <p:spPr>
                    <a:xfrm flipV="1">
                      <a:off x="4956996" y="4146026"/>
                      <a:ext cx="89862" cy="141594"/>
                    </a:xfrm>
                    <a:custGeom>
                      <a:avLst/>
                      <a:gdLst>
                        <a:gd name="connsiteX0" fmla="*/ 5887 w 89862"/>
                        <a:gd name="connsiteY0" fmla="*/ 141733 h 141594"/>
                        <a:gd name="connsiteX1" fmla="*/ 79646 w 89862"/>
                        <a:gd name="connsiteY1" fmla="*/ 141733 h 141594"/>
                        <a:gd name="connsiteX2" fmla="*/ 79646 w 89862"/>
                        <a:gd name="connsiteY2" fmla="*/ 125898 h 141594"/>
                        <a:gd name="connsiteX3" fmla="*/ 23092 w 89862"/>
                        <a:gd name="connsiteY3" fmla="*/ 125898 h 141594"/>
                        <a:gd name="connsiteX4" fmla="*/ 23092 w 89862"/>
                        <a:gd name="connsiteY4" fmla="*/ 91876 h 141594"/>
                        <a:gd name="connsiteX5" fmla="*/ 31247 w 89862"/>
                        <a:gd name="connsiteY5" fmla="*/ 93959 h 141594"/>
                        <a:gd name="connsiteX6" fmla="*/ 39463 w 89862"/>
                        <a:gd name="connsiteY6" fmla="*/ 94644 h 141594"/>
                        <a:gd name="connsiteX7" fmla="*/ 76283 w 89862"/>
                        <a:gd name="connsiteY7" fmla="*/ 81904 h 141594"/>
                        <a:gd name="connsiteX8" fmla="*/ 89886 w 89862"/>
                        <a:gd name="connsiteY8" fmla="*/ 47406 h 141594"/>
                        <a:gd name="connsiteX9" fmla="*/ 75926 w 89862"/>
                        <a:gd name="connsiteY9" fmla="*/ 12550 h 141594"/>
                        <a:gd name="connsiteX10" fmla="*/ 36575 w 89862"/>
                        <a:gd name="connsiteY10" fmla="*/ 138 h 141594"/>
                        <a:gd name="connsiteX11" fmla="*/ 18746 w 89862"/>
                        <a:gd name="connsiteY11" fmla="*/ 1626 h 141594"/>
                        <a:gd name="connsiteX12" fmla="*/ 23 w 89862"/>
                        <a:gd name="connsiteY12" fmla="*/ 6091 h 141594"/>
                        <a:gd name="connsiteX13" fmla="*/ 23 w 89862"/>
                        <a:gd name="connsiteY13" fmla="*/ 24992 h 141594"/>
                        <a:gd name="connsiteX14" fmla="*/ 17317 w 89862"/>
                        <a:gd name="connsiteY14" fmla="*/ 18206 h 141594"/>
                        <a:gd name="connsiteX15" fmla="*/ 36188 w 89862"/>
                        <a:gd name="connsiteY15" fmla="*/ 15973 h 141594"/>
                        <a:gd name="connsiteX16" fmla="*/ 61668 w 89862"/>
                        <a:gd name="connsiteY16" fmla="*/ 24427 h 141594"/>
                        <a:gd name="connsiteX17" fmla="*/ 71074 w 89862"/>
                        <a:gd name="connsiteY17" fmla="*/ 47406 h 141594"/>
                        <a:gd name="connsiteX18" fmla="*/ 61668 w 89862"/>
                        <a:gd name="connsiteY18" fmla="*/ 70355 h 141594"/>
                        <a:gd name="connsiteX19" fmla="*/ 36188 w 89862"/>
                        <a:gd name="connsiteY19" fmla="*/ 78838 h 141594"/>
                        <a:gd name="connsiteX20" fmla="*/ 21157 w 89862"/>
                        <a:gd name="connsiteY20" fmla="*/ 77171 h 141594"/>
                        <a:gd name="connsiteX21" fmla="*/ 5887 w 89862"/>
                        <a:gd name="connsiteY21" fmla="*/ 71962 h 14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9862" h="141594">
                          <a:moveTo>
                            <a:pt x="5887" y="141733"/>
                          </a:moveTo>
                          <a:lnTo>
                            <a:pt x="79646" y="141733"/>
                          </a:lnTo>
                          <a:lnTo>
                            <a:pt x="79646" y="125898"/>
                          </a:lnTo>
                          <a:lnTo>
                            <a:pt x="23092" y="125898"/>
                          </a:lnTo>
                          <a:lnTo>
                            <a:pt x="23092" y="91876"/>
                          </a:lnTo>
                          <a:cubicBezTo>
                            <a:pt x="25810" y="92808"/>
                            <a:pt x="28529" y="93503"/>
                            <a:pt x="31247" y="93959"/>
                          </a:cubicBezTo>
                          <a:cubicBezTo>
                            <a:pt x="33986" y="94416"/>
                            <a:pt x="36724" y="94644"/>
                            <a:pt x="39463" y="94644"/>
                          </a:cubicBezTo>
                          <a:cubicBezTo>
                            <a:pt x="54961" y="94644"/>
                            <a:pt x="67234" y="90397"/>
                            <a:pt x="76283" y="81904"/>
                          </a:cubicBezTo>
                          <a:cubicBezTo>
                            <a:pt x="85351" y="73411"/>
                            <a:pt x="89886" y="61912"/>
                            <a:pt x="89886" y="47406"/>
                          </a:cubicBezTo>
                          <a:cubicBezTo>
                            <a:pt x="89886" y="32464"/>
                            <a:pt x="85232" y="20845"/>
                            <a:pt x="75926" y="12550"/>
                          </a:cubicBezTo>
                          <a:cubicBezTo>
                            <a:pt x="66619" y="4275"/>
                            <a:pt x="53502" y="138"/>
                            <a:pt x="36575" y="138"/>
                          </a:cubicBezTo>
                          <a:cubicBezTo>
                            <a:pt x="30741" y="138"/>
                            <a:pt x="24798" y="634"/>
                            <a:pt x="18746" y="1626"/>
                          </a:cubicBezTo>
                          <a:cubicBezTo>
                            <a:pt x="12713" y="2618"/>
                            <a:pt x="6473" y="4107"/>
                            <a:pt x="23" y="6091"/>
                          </a:cubicBezTo>
                          <a:lnTo>
                            <a:pt x="23" y="24992"/>
                          </a:lnTo>
                          <a:cubicBezTo>
                            <a:pt x="5599" y="21956"/>
                            <a:pt x="11364" y="19694"/>
                            <a:pt x="17317" y="18206"/>
                          </a:cubicBezTo>
                          <a:cubicBezTo>
                            <a:pt x="23270" y="16717"/>
                            <a:pt x="29561" y="15973"/>
                            <a:pt x="36188" y="15973"/>
                          </a:cubicBezTo>
                          <a:cubicBezTo>
                            <a:pt x="46924" y="15973"/>
                            <a:pt x="55417" y="18791"/>
                            <a:pt x="61668" y="24427"/>
                          </a:cubicBezTo>
                          <a:cubicBezTo>
                            <a:pt x="67939" y="30062"/>
                            <a:pt x="71074" y="37722"/>
                            <a:pt x="71074" y="47406"/>
                          </a:cubicBezTo>
                          <a:cubicBezTo>
                            <a:pt x="71074" y="57070"/>
                            <a:pt x="67939" y="64720"/>
                            <a:pt x="61668" y="70355"/>
                          </a:cubicBezTo>
                          <a:cubicBezTo>
                            <a:pt x="55417" y="76010"/>
                            <a:pt x="46924" y="78838"/>
                            <a:pt x="36188" y="78838"/>
                          </a:cubicBezTo>
                          <a:cubicBezTo>
                            <a:pt x="31168" y="78838"/>
                            <a:pt x="26157" y="78283"/>
                            <a:pt x="21157" y="77171"/>
                          </a:cubicBezTo>
                          <a:cubicBezTo>
                            <a:pt x="16176" y="76060"/>
                            <a:pt x="11086" y="74324"/>
                            <a:pt x="5887" y="71962"/>
                          </a:cubicBezTo>
                          <a:close/>
                        </a:path>
                      </a:pathLst>
                    </a:custGeom>
                    <a:solidFill>
                      <a:srgbClr val="000000"/>
                    </a:solidFill>
                    <a:ln w="1905" cap="flat">
                      <a:noFill/>
                      <a:prstDash val="solid"/>
                      <a:round/>
                    </a:ln>
                  </p:spPr>
                  <p:txBody>
                    <a:bodyPr rtlCol="0" anchor="ctr"/>
                    <a:lstStyle/>
                    <a:p>
                      <a:endParaRPr lang="en-US"/>
                    </a:p>
                  </p:txBody>
                </p:sp>
              </p:grpSp>
            </p:grpSp>
            <p:grpSp>
              <p:nvGrpSpPr>
                <p:cNvPr id="565" name="Graphic 75">
                  <a:extLst>
                    <a:ext uri="{FF2B5EF4-FFF2-40B4-BE49-F238E27FC236}">
                      <a16:creationId xmlns:a16="http://schemas.microsoft.com/office/drawing/2014/main" id="{0639942C-1A22-4BC0-97E3-1FB524BF6068}"/>
                    </a:ext>
                  </a:extLst>
                </p:cNvPr>
                <p:cNvGrpSpPr/>
                <p:nvPr/>
              </p:nvGrpSpPr>
              <p:grpSpPr>
                <a:xfrm>
                  <a:off x="4781461" y="3690898"/>
                  <a:ext cx="415378" cy="144095"/>
                  <a:chOff x="4781461" y="3690898"/>
                  <a:chExt cx="415378" cy="144095"/>
                </a:xfrm>
                <a:solidFill>
                  <a:srgbClr val="000000"/>
                </a:solidFill>
              </p:grpSpPr>
              <p:sp>
                <p:nvSpPr>
                  <p:cNvPr id="566" name="Freeform: Shape 565">
                    <a:extLst>
                      <a:ext uri="{FF2B5EF4-FFF2-40B4-BE49-F238E27FC236}">
                        <a16:creationId xmlns:a16="http://schemas.microsoft.com/office/drawing/2014/main" id="{60C5FE92-F71B-4EB3-9436-8B1A77EC6CE2}"/>
                      </a:ext>
                    </a:extLst>
                  </p:cNvPr>
                  <p:cNvSpPr/>
                  <p:nvPr/>
                </p:nvSpPr>
                <p:spPr>
                  <a:xfrm>
                    <a:off x="5130165" y="3759914"/>
                    <a:ext cx="66675" cy="19050"/>
                  </a:xfrm>
                  <a:custGeom>
                    <a:avLst/>
                    <a:gdLst>
                      <a:gd name="connsiteX0" fmla="*/ 66740 w 66675"/>
                      <a:gd name="connsiteY0" fmla="*/ 150 h 19050"/>
                      <a:gd name="connsiteX1" fmla="*/ 65 w 66675"/>
                      <a:gd name="connsiteY1" fmla="*/ 150 h 19050"/>
                    </a:gdLst>
                    <a:ahLst/>
                    <a:cxnLst>
                      <a:cxn ang="0">
                        <a:pos x="connsiteX0" y="connsiteY0"/>
                      </a:cxn>
                      <a:cxn ang="0">
                        <a:pos x="connsiteX1" y="connsiteY1"/>
                      </a:cxn>
                    </a:cxnLst>
                    <a:rect l="l" t="t" r="r" b="b"/>
                    <a:pathLst>
                      <a:path w="66675" h="19050">
                        <a:moveTo>
                          <a:pt x="66740" y="150"/>
                        </a:moveTo>
                        <a:lnTo>
                          <a:pt x="65" y="150"/>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67" name="Graphic 75">
                    <a:extLst>
                      <a:ext uri="{FF2B5EF4-FFF2-40B4-BE49-F238E27FC236}">
                        <a16:creationId xmlns:a16="http://schemas.microsoft.com/office/drawing/2014/main" id="{0639942C-1A22-4BC0-97E3-1FB524BF6068}"/>
                      </a:ext>
                    </a:extLst>
                  </p:cNvPr>
                  <p:cNvGrpSpPr/>
                  <p:nvPr/>
                </p:nvGrpSpPr>
                <p:grpSpPr>
                  <a:xfrm>
                    <a:off x="4781461" y="3690898"/>
                    <a:ext cx="269386" cy="144095"/>
                    <a:chOff x="4781461" y="3690898"/>
                    <a:chExt cx="269386" cy="144095"/>
                  </a:xfrm>
                  <a:solidFill>
                    <a:srgbClr val="000000"/>
                  </a:solidFill>
                </p:grpSpPr>
                <p:sp>
                  <p:nvSpPr>
                    <p:cNvPr id="568" name="Freeform: Shape 567">
                      <a:extLst>
                        <a:ext uri="{FF2B5EF4-FFF2-40B4-BE49-F238E27FC236}">
                          <a16:creationId xmlns:a16="http://schemas.microsoft.com/office/drawing/2014/main" id="{BE4DF541-5ECA-473A-8247-B962040D5520}"/>
                        </a:ext>
                      </a:extLst>
                    </p:cNvPr>
                    <p:cNvSpPr/>
                    <p:nvPr/>
                  </p:nvSpPr>
                  <p:spPr>
                    <a:xfrm flipV="1">
                      <a:off x="4781461" y="3693398"/>
                      <a:ext cx="82688" cy="138886"/>
                    </a:xfrm>
                    <a:custGeom>
                      <a:avLst/>
                      <a:gdLst>
                        <a:gd name="connsiteX0" fmla="*/ 2721 w 82688"/>
                        <a:gd name="connsiteY0" fmla="*/ 15919 h 138886"/>
                        <a:gd name="connsiteX1" fmla="*/ 33409 w 82688"/>
                        <a:gd name="connsiteY1" fmla="*/ 15919 h 138886"/>
                        <a:gd name="connsiteX2" fmla="*/ 33409 w 82688"/>
                        <a:gd name="connsiteY2" fmla="*/ 121885 h 138886"/>
                        <a:gd name="connsiteX3" fmla="*/ 12 w 82688"/>
                        <a:gd name="connsiteY3" fmla="*/ 115187 h 138886"/>
                        <a:gd name="connsiteX4" fmla="*/ 12 w 82688"/>
                        <a:gd name="connsiteY4" fmla="*/ 132303 h 138886"/>
                        <a:gd name="connsiteX5" fmla="*/ 33231 w 82688"/>
                        <a:gd name="connsiteY5" fmla="*/ 139000 h 138886"/>
                        <a:gd name="connsiteX6" fmla="*/ 52013 w 82688"/>
                        <a:gd name="connsiteY6" fmla="*/ 139000 h 138886"/>
                        <a:gd name="connsiteX7" fmla="*/ 52013 w 82688"/>
                        <a:gd name="connsiteY7" fmla="*/ 15919 h 138886"/>
                        <a:gd name="connsiteX8" fmla="*/ 82701 w 82688"/>
                        <a:gd name="connsiteY8" fmla="*/ 15919 h 138886"/>
                        <a:gd name="connsiteX9" fmla="*/ 82701 w 82688"/>
                        <a:gd name="connsiteY9" fmla="*/ 113 h 138886"/>
                        <a:gd name="connsiteX10" fmla="*/ 2721 w 82688"/>
                        <a:gd name="connsiteY10" fmla="*/ 113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721" y="15919"/>
                          </a:moveTo>
                          <a:lnTo>
                            <a:pt x="33409" y="15919"/>
                          </a:lnTo>
                          <a:lnTo>
                            <a:pt x="33409" y="121885"/>
                          </a:lnTo>
                          <a:lnTo>
                            <a:pt x="12" y="115187"/>
                          </a:lnTo>
                          <a:lnTo>
                            <a:pt x="12" y="132303"/>
                          </a:lnTo>
                          <a:lnTo>
                            <a:pt x="33231" y="139000"/>
                          </a:lnTo>
                          <a:lnTo>
                            <a:pt x="52013" y="139000"/>
                          </a:lnTo>
                          <a:lnTo>
                            <a:pt x="52013" y="15919"/>
                          </a:lnTo>
                          <a:lnTo>
                            <a:pt x="82701" y="15919"/>
                          </a:lnTo>
                          <a:lnTo>
                            <a:pt x="82701" y="113"/>
                          </a:lnTo>
                          <a:lnTo>
                            <a:pt x="2721" y="113"/>
                          </a:lnTo>
                          <a:close/>
                        </a:path>
                      </a:pathLst>
                    </a:custGeom>
                    <a:solidFill>
                      <a:srgbClr val="000000"/>
                    </a:solidFill>
                    <a:ln w="1905" cap="flat">
                      <a:noFill/>
                      <a:prstDash val="solid"/>
                      <a:round/>
                    </a:ln>
                  </p:spPr>
                  <p:txBody>
                    <a:bodyPr rtlCol="0" anchor="ctr"/>
                    <a:lstStyle/>
                    <a:p>
                      <a:endParaRPr lang="en-US"/>
                    </a:p>
                  </p:txBody>
                </p:sp>
                <p:sp>
                  <p:nvSpPr>
                    <p:cNvPr id="569" name="Freeform: Shape 568">
                      <a:extLst>
                        <a:ext uri="{FF2B5EF4-FFF2-40B4-BE49-F238E27FC236}">
                          <a16:creationId xmlns:a16="http://schemas.microsoft.com/office/drawing/2014/main" id="{012866D5-15D6-4AC5-8EBF-E523DB685FD3}"/>
                        </a:ext>
                      </a:extLst>
                    </p:cNvPr>
                    <p:cNvSpPr/>
                    <p:nvPr/>
                  </p:nvSpPr>
                  <p:spPr>
                    <a:xfrm flipV="1">
                      <a:off x="4902097" y="3808651"/>
                      <a:ext cx="19645" cy="23633"/>
                    </a:xfrm>
                    <a:custGeom>
                      <a:avLst/>
                      <a:gdLst>
                        <a:gd name="connsiteX0" fmla="*/ 34 w 19645"/>
                        <a:gd name="connsiteY0" fmla="*/ 23781 h 23633"/>
                        <a:gd name="connsiteX1" fmla="*/ 19679 w 19645"/>
                        <a:gd name="connsiteY1" fmla="*/ 23781 h 23633"/>
                        <a:gd name="connsiteX2" fmla="*/ 19679 w 19645"/>
                        <a:gd name="connsiteY2" fmla="*/ 147 h 23633"/>
                        <a:gd name="connsiteX3" fmla="*/ 34 w 19645"/>
                        <a:gd name="connsiteY3" fmla="*/ 147 h 23633"/>
                      </a:gdLst>
                      <a:ahLst/>
                      <a:cxnLst>
                        <a:cxn ang="0">
                          <a:pos x="connsiteX0" y="connsiteY0"/>
                        </a:cxn>
                        <a:cxn ang="0">
                          <a:pos x="connsiteX1" y="connsiteY1"/>
                        </a:cxn>
                        <a:cxn ang="0">
                          <a:pos x="connsiteX2" y="connsiteY2"/>
                        </a:cxn>
                        <a:cxn ang="0">
                          <a:pos x="connsiteX3" y="connsiteY3"/>
                        </a:cxn>
                      </a:cxnLst>
                      <a:rect l="l" t="t" r="r" b="b"/>
                      <a:pathLst>
                        <a:path w="19645" h="23633">
                          <a:moveTo>
                            <a:pt x="34" y="23781"/>
                          </a:moveTo>
                          <a:lnTo>
                            <a:pt x="19679" y="23781"/>
                          </a:lnTo>
                          <a:lnTo>
                            <a:pt x="19679" y="147"/>
                          </a:lnTo>
                          <a:lnTo>
                            <a:pt x="34" y="147"/>
                          </a:lnTo>
                          <a:close/>
                        </a:path>
                      </a:pathLst>
                    </a:custGeom>
                    <a:solidFill>
                      <a:srgbClr val="000000"/>
                    </a:solidFill>
                    <a:ln w="1905" cap="flat">
                      <a:noFill/>
                      <a:prstDash val="solid"/>
                      <a:round/>
                    </a:ln>
                  </p:spPr>
                  <p:txBody>
                    <a:bodyPr rtlCol="0" anchor="ctr"/>
                    <a:lstStyle/>
                    <a:p>
                      <a:endParaRPr lang="en-US"/>
                    </a:p>
                  </p:txBody>
                </p:sp>
                <p:sp>
                  <p:nvSpPr>
                    <p:cNvPr id="570" name="Freeform: Shape 569">
                      <a:extLst>
                        <a:ext uri="{FF2B5EF4-FFF2-40B4-BE49-F238E27FC236}">
                          <a16:creationId xmlns:a16="http://schemas.microsoft.com/office/drawing/2014/main" id="{A67ACF52-A5F4-4ED5-8F5D-58F1343F25A9}"/>
                        </a:ext>
                      </a:extLst>
                    </p:cNvPr>
                    <p:cNvSpPr/>
                    <p:nvPr/>
                  </p:nvSpPr>
                  <p:spPr>
                    <a:xfrm flipV="1">
                      <a:off x="4954853" y="3690898"/>
                      <a:ext cx="95994" cy="144095"/>
                    </a:xfrm>
                    <a:custGeom>
                      <a:avLst/>
                      <a:gdLst>
                        <a:gd name="connsiteX0" fmla="*/ 48005 w 95994"/>
                        <a:gd name="connsiteY0" fmla="*/ 129326 h 144095"/>
                        <a:gd name="connsiteX1" fmla="*/ 26187 w 95994"/>
                        <a:gd name="connsiteY1" fmla="*/ 115039 h 144095"/>
                        <a:gd name="connsiteX2" fmla="*/ 18894 w 95994"/>
                        <a:gd name="connsiteY2" fmla="*/ 72117 h 144095"/>
                        <a:gd name="connsiteX3" fmla="*/ 26187 w 95994"/>
                        <a:gd name="connsiteY3" fmla="*/ 29284 h 144095"/>
                        <a:gd name="connsiteX4" fmla="*/ 48005 w 95994"/>
                        <a:gd name="connsiteY4" fmla="*/ 14996 h 144095"/>
                        <a:gd name="connsiteX5" fmla="*/ 69912 w 95994"/>
                        <a:gd name="connsiteY5" fmla="*/ 29284 h 144095"/>
                        <a:gd name="connsiteX6" fmla="*/ 77235 w 95994"/>
                        <a:gd name="connsiteY6" fmla="*/ 72117 h 144095"/>
                        <a:gd name="connsiteX7" fmla="*/ 69912 w 95994"/>
                        <a:gd name="connsiteY7" fmla="*/ 115039 h 144095"/>
                        <a:gd name="connsiteX8" fmla="*/ 48005 w 95994"/>
                        <a:gd name="connsiteY8" fmla="*/ 129326 h 144095"/>
                        <a:gd name="connsiteX9" fmla="*/ 48005 w 95994"/>
                        <a:gd name="connsiteY9" fmla="*/ 144209 h 144095"/>
                        <a:gd name="connsiteX10" fmla="*/ 83694 w 95994"/>
                        <a:gd name="connsiteY10" fmla="*/ 125724 h 144095"/>
                        <a:gd name="connsiteX11" fmla="*/ 96017 w 95994"/>
                        <a:gd name="connsiteY11" fmla="*/ 72117 h 144095"/>
                        <a:gd name="connsiteX12" fmla="*/ 83694 w 95994"/>
                        <a:gd name="connsiteY12" fmla="*/ 18568 h 144095"/>
                        <a:gd name="connsiteX13" fmla="*/ 48005 w 95994"/>
                        <a:gd name="connsiteY13" fmla="*/ 114 h 144095"/>
                        <a:gd name="connsiteX14" fmla="*/ 12346 w 95994"/>
                        <a:gd name="connsiteY14" fmla="*/ 18568 h 144095"/>
                        <a:gd name="connsiteX15" fmla="*/ 23 w 95994"/>
                        <a:gd name="connsiteY15" fmla="*/ 72117 h 144095"/>
                        <a:gd name="connsiteX16" fmla="*/ 12346 w 95994"/>
                        <a:gd name="connsiteY16" fmla="*/ 125724 h 144095"/>
                        <a:gd name="connsiteX17" fmla="*/ 48005 w 95994"/>
                        <a:gd name="connsiteY17" fmla="*/ 144209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05" y="129326"/>
                          </a:moveTo>
                          <a:cubicBezTo>
                            <a:pt x="38341" y="129326"/>
                            <a:pt x="31068" y="124564"/>
                            <a:pt x="26187" y="115039"/>
                          </a:cubicBezTo>
                          <a:cubicBezTo>
                            <a:pt x="21325" y="105534"/>
                            <a:pt x="18894" y="91226"/>
                            <a:pt x="18894" y="72117"/>
                          </a:cubicBezTo>
                          <a:cubicBezTo>
                            <a:pt x="18894" y="53086"/>
                            <a:pt x="21325" y="38809"/>
                            <a:pt x="26187" y="29284"/>
                          </a:cubicBezTo>
                          <a:cubicBezTo>
                            <a:pt x="31068" y="19759"/>
                            <a:pt x="38341" y="14996"/>
                            <a:pt x="48005" y="14996"/>
                          </a:cubicBezTo>
                          <a:cubicBezTo>
                            <a:pt x="57748" y="14996"/>
                            <a:pt x="65051" y="19759"/>
                            <a:pt x="69912" y="29284"/>
                          </a:cubicBezTo>
                          <a:cubicBezTo>
                            <a:pt x="74794" y="38809"/>
                            <a:pt x="77235" y="53086"/>
                            <a:pt x="77235" y="72117"/>
                          </a:cubicBezTo>
                          <a:cubicBezTo>
                            <a:pt x="77235" y="91226"/>
                            <a:pt x="74794" y="105534"/>
                            <a:pt x="69912" y="115039"/>
                          </a:cubicBezTo>
                          <a:cubicBezTo>
                            <a:pt x="65051" y="124564"/>
                            <a:pt x="57748" y="129326"/>
                            <a:pt x="48005" y="129326"/>
                          </a:cubicBezTo>
                          <a:close/>
                          <a:moveTo>
                            <a:pt x="48005" y="144209"/>
                          </a:moveTo>
                          <a:cubicBezTo>
                            <a:pt x="63582" y="144209"/>
                            <a:pt x="75479" y="138047"/>
                            <a:pt x="83694" y="125724"/>
                          </a:cubicBezTo>
                          <a:cubicBezTo>
                            <a:pt x="91909" y="113421"/>
                            <a:pt x="96017" y="95552"/>
                            <a:pt x="96017" y="72117"/>
                          </a:cubicBezTo>
                          <a:cubicBezTo>
                            <a:pt x="96017" y="48741"/>
                            <a:pt x="91909" y="30891"/>
                            <a:pt x="83694" y="18568"/>
                          </a:cubicBezTo>
                          <a:cubicBezTo>
                            <a:pt x="75479" y="6265"/>
                            <a:pt x="63582" y="114"/>
                            <a:pt x="48005" y="114"/>
                          </a:cubicBezTo>
                          <a:cubicBezTo>
                            <a:pt x="32448" y="114"/>
                            <a:pt x="20561" y="6265"/>
                            <a:pt x="12346" y="18568"/>
                          </a:cubicBezTo>
                          <a:cubicBezTo>
                            <a:pt x="4130" y="30891"/>
                            <a:pt x="23" y="48741"/>
                            <a:pt x="23" y="72117"/>
                          </a:cubicBezTo>
                          <a:cubicBezTo>
                            <a:pt x="23" y="95552"/>
                            <a:pt x="4130" y="113421"/>
                            <a:pt x="12346" y="125724"/>
                          </a:cubicBezTo>
                          <a:cubicBezTo>
                            <a:pt x="20561" y="138047"/>
                            <a:pt x="32448" y="144209"/>
                            <a:pt x="48005" y="144209"/>
                          </a:cubicBezTo>
                          <a:close/>
                        </a:path>
                      </a:pathLst>
                    </a:custGeom>
                    <a:solidFill>
                      <a:srgbClr val="000000"/>
                    </a:solidFill>
                    <a:ln w="1905" cap="flat">
                      <a:noFill/>
                      <a:prstDash val="solid"/>
                      <a:round/>
                    </a:ln>
                  </p:spPr>
                  <p:txBody>
                    <a:bodyPr rtlCol="0" anchor="ctr"/>
                    <a:lstStyle/>
                    <a:p>
                      <a:endParaRPr lang="en-US"/>
                    </a:p>
                  </p:txBody>
                </p:sp>
              </p:grpSp>
            </p:grpSp>
            <p:grpSp>
              <p:nvGrpSpPr>
                <p:cNvPr id="571" name="Graphic 75">
                  <a:extLst>
                    <a:ext uri="{FF2B5EF4-FFF2-40B4-BE49-F238E27FC236}">
                      <a16:creationId xmlns:a16="http://schemas.microsoft.com/office/drawing/2014/main" id="{0639942C-1A22-4BC0-97E3-1FB524BF6068}"/>
                    </a:ext>
                  </a:extLst>
                </p:cNvPr>
                <p:cNvGrpSpPr/>
                <p:nvPr/>
              </p:nvGrpSpPr>
              <p:grpSpPr>
                <a:xfrm>
                  <a:off x="4340334" y="3756779"/>
                  <a:ext cx="147458" cy="1815669"/>
                  <a:chOff x="4340334" y="3756779"/>
                  <a:chExt cx="147458" cy="1815669"/>
                </a:xfrm>
                <a:solidFill>
                  <a:srgbClr val="000000"/>
                </a:solidFill>
              </p:grpSpPr>
              <p:sp>
                <p:nvSpPr>
                  <p:cNvPr id="572" name="Freeform: Shape 571">
                    <a:extLst>
                      <a:ext uri="{FF2B5EF4-FFF2-40B4-BE49-F238E27FC236}">
                        <a16:creationId xmlns:a16="http://schemas.microsoft.com/office/drawing/2014/main" id="{0F247A14-C9B1-4B2F-A884-094F9CAAAB7A}"/>
                      </a:ext>
                    </a:extLst>
                  </p:cNvPr>
                  <p:cNvSpPr/>
                  <p:nvPr/>
                </p:nvSpPr>
                <p:spPr>
                  <a:xfrm rot="-5400000" flipV="1">
                    <a:off x="4401234" y="5488599"/>
                    <a:ext cx="61019" cy="106680"/>
                  </a:xfrm>
                  <a:custGeom>
                    <a:avLst/>
                    <a:gdLst>
                      <a:gd name="connsiteX0" fmla="*/ 61019 w 61019"/>
                      <a:gd name="connsiteY0" fmla="*/ 88411 h 106680"/>
                      <a:gd name="connsiteX1" fmla="*/ 54739 w 61019"/>
                      <a:gd name="connsiteY1" fmla="*/ 90852 h 106680"/>
                      <a:gd name="connsiteX2" fmla="*/ 47267 w 61019"/>
                      <a:gd name="connsiteY2" fmla="*/ 91655 h 106680"/>
                      <a:gd name="connsiteX3" fmla="*/ 24973 w 61019"/>
                      <a:gd name="connsiteY3" fmla="*/ 82220 h 106680"/>
                      <a:gd name="connsiteX4" fmla="*/ 17204 w 61019"/>
                      <a:gd name="connsiteY4" fmla="*/ 55103 h 106680"/>
                      <a:gd name="connsiteX5" fmla="*/ 17204 w 61019"/>
                      <a:gd name="connsiteY5" fmla="*/ 215 h 106680"/>
                      <a:gd name="connsiteX6" fmla="*/ 0 w 61019"/>
                      <a:gd name="connsiteY6" fmla="*/ 215 h 106680"/>
                      <a:gd name="connsiteX7" fmla="*/ 0 w 61019"/>
                      <a:gd name="connsiteY7" fmla="*/ 104395 h 106680"/>
                      <a:gd name="connsiteX8" fmla="*/ 17204 w 61019"/>
                      <a:gd name="connsiteY8" fmla="*/ 104395 h 106680"/>
                      <a:gd name="connsiteX9" fmla="*/ 17204 w 61019"/>
                      <a:gd name="connsiteY9" fmla="*/ 88202 h 106680"/>
                      <a:gd name="connsiteX10" fmla="*/ 31254 w 61019"/>
                      <a:gd name="connsiteY10" fmla="*/ 102282 h 106680"/>
                      <a:gd name="connsiteX11" fmla="*/ 52298 w 61019"/>
                      <a:gd name="connsiteY11" fmla="*/ 106895 h 106680"/>
                      <a:gd name="connsiteX12" fmla="*/ 56197 w 61019"/>
                      <a:gd name="connsiteY12" fmla="*/ 106657 h 106680"/>
                      <a:gd name="connsiteX13" fmla="*/ 60930 w 61019"/>
                      <a:gd name="connsiteY13" fmla="*/ 105973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019" y="88411"/>
                        </a:moveTo>
                        <a:cubicBezTo>
                          <a:pt x="59094" y="89522"/>
                          <a:pt x="57001" y="90336"/>
                          <a:pt x="54739" y="90852"/>
                        </a:cubicBezTo>
                        <a:cubicBezTo>
                          <a:pt x="52476" y="91387"/>
                          <a:pt x="49986" y="91655"/>
                          <a:pt x="47267" y="91655"/>
                        </a:cubicBezTo>
                        <a:cubicBezTo>
                          <a:pt x="37584" y="91655"/>
                          <a:pt x="30152" y="88510"/>
                          <a:pt x="24973" y="82220"/>
                        </a:cubicBezTo>
                        <a:cubicBezTo>
                          <a:pt x="19794" y="75929"/>
                          <a:pt x="17204" y="66890"/>
                          <a:pt x="17204" y="55103"/>
                        </a:cubicBezTo>
                        <a:lnTo>
                          <a:pt x="17204" y="215"/>
                        </a:lnTo>
                        <a:lnTo>
                          <a:pt x="0" y="215"/>
                        </a:lnTo>
                        <a:lnTo>
                          <a:pt x="0" y="104395"/>
                        </a:lnTo>
                        <a:lnTo>
                          <a:pt x="17204" y="104395"/>
                        </a:lnTo>
                        <a:lnTo>
                          <a:pt x="17204" y="88202"/>
                        </a:lnTo>
                        <a:cubicBezTo>
                          <a:pt x="20816" y="94533"/>
                          <a:pt x="25499" y="99226"/>
                          <a:pt x="31254" y="102282"/>
                        </a:cubicBezTo>
                        <a:cubicBezTo>
                          <a:pt x="37028" y="105357"/>
                          <a:pt x="44043" y="106895"/>
                          <a:pt x="52298" y="106895"/>
                        </a:cubicBezTo>
                        <a:cubicBezTo>
                          <a:pt x="53468" y="106895"/>
                          <a:pt x="54768" y="106816"/>
                          <a:pt x="56197" y="106657"/>
                        </a:cubicBezTo>
                        <a:cubicBezTo>
                          <a:pt x="57626" y="106518"/>
                          <a:pt x="59203" y="106290"/>
                          <a:pt x="60930" y="105973"/>
                        </a:cubicBezTo>
                        <a:close/>
                      </a:path>
                    </a:pathLst>
                  </a:custGeom>
                  <a:solidFill>
                    <a:srgbClr val="000000"/>
                  </a:solidFill>
                  <a:ln w="1905" cap="flat">
                    <a:noFill/>
                    <a:prstDash val="solid"/>
                    <a:round/>
                  </a:ln>
                </p:spPr>
                <p:txBody>
                  <a:bodyPr rtlCol="0" anchor="ctr"/>
                  <a:lstStyle/>
                  <a:p>
                    <a:endParaRPr lang="en-US"/>
                  </a:p>
                </p:txBody>
              </p:sp>
              <p:sp>
                <p:nvSpPr>
                  <p:cNvPr id="573" name="Freeform: Shape 572">
                    <a:extLst>
                      <a:ext uri="{FF2B5EF4-FFF2-40B4-BE49-F238E27FC236}">
                        <a16:creationId xmlns:a16="http://schemas.microsoft.com/office/drawing/2014/main" id="{06CD1DF6-4CD4-418F-9400-5EF4393033E5}"/>
                      </a:ext>
                    </a:extLst>
                  </p:cNvPr>
                  <p:cNvSpPr/>
                  <p:nvPr/>
                </p:nvSpPr>
                <p:spPr>
                  <a:xfrm rot="-5400000" flipV="1">
                    <a:off x="4384818" y="5398000"/>
                    <a:ext cx="96559" cy="109388"/>
                  </a:xfrm>
                  <a:custGeom>
                    <a:avLst/>
                    <a:gdLst>
                      <a:gd name="connsiteX0" fmla="*/ 96553 w 96559"/>
                      <a:gd name="connsiteY0" fmla="*/ 59296 h 109388"/>
                      <a:gd name="connsiteX1" fmla="*/ 96553 w 96559"/>
                      <a:gd name="connsiteY1" fmla="*/ 50932 h 109388"/>
                      <a:gd name="connsiteX2" fmla="*/ 17853 w 96559"/>
                      <a:gd name="connsiteY2" fmla="*/ 50932 h 109388"/>
                      <a:gd name="connsiteX3" fmla="*/ 28509 w 96559"/>
                      <a:gd name="connsiteY3" fmla="*/ 23994 h 109388"/>
                      <a:gd name="connsiteX4" fmla="*/ 55060 w 96559"/>
                      <a:gd name="connsiteY4" fmla="*/ 14737 h 109388"/>
                      <a:gd name="connsiteX5" fmla="*/ 74170 w 96559"/>
                      <a:gd name="connsiteY5" fmla="*/ 17148 h 109388"/>
                      <a:gd name="connsiteX6" fmla="*/ 92565 w 96559"/>
                      <a:gd name="connsiteY6" fmla="*/ 24411 h 109388"/>
                      <a:gd name="connsiteX7" fmla="*/ 92565 w 96559"/>
                      <a:gd name="connsiteY7" fmla="*/ 8218 h 109388"/>
                      <a:gd name="connsiteX8" fmla="*/ 73664 w 96559"/>
                      <a:gd name="connsiteY8" fmla="*/ 2265 h 109388"/>
                      <a:gd name="connsiteX9" fmla="*/ 54048 w 96559"/>
                      <a:gd name="connsiteY9" fmla="*/ 211 h 109388"/>
                      <a:gd name="connsiteX10" fmla="*/ 14549 w 96559"/>
                      <a:gd name="connsiteY10" fmla="*/ 14707 h 109388"/>
                      <a:gd name="connsiteX11" fmla="*/ -6 w 96559"/>
                      <a:gd name="connsiteY11" fmla="*/ 53998 h 109388"/>
                      <a:gd name="connsiteX12" fmla="*/ 13805 w 96559"/>
                      <a:gd name="connsiteY12" fmla="*/ 94568 h 109388"/>
                      <a:gd name="connsiteX13" fmla="*/ 51072 w 96559"/>
                      <a:gd name="connsiteY13" fmla="*/ 109600 h 109388"/>
                      <a:gd name="connsiteX14" fmla="*/ 84320 w 96559"/>
                      <a:gd name="connsiteY14" fmla="*/ 96057 h 109388"/>
                      <a:gd name="connsiteX15" fmla="*/ 96553 w 96559"/>
                      <a:gd name="connsiteY15" fmla="*/ 59296 h 109388"/>
                      <a:gd name="connsiteX16" fmla="*/ 79438 w 96559"/>
                      <a:gd name="connsiteY16" fmla="*/ 64327 h 109388"/>
                      <a:gd name="connsiteX17" fmla="*/ 71580 w 96559"/>
                      <a:gd name="connsiteY17" fmla="*/ 86710 h 109388"/>
                      <a:gd name="connsiteX18" fmla="*/ 51250 w 96559"/>
                      <a:gd name="connsiteY18" fmla="*/ 95104 h 109388"/>
                      <a:gd name="connsiteX19" fmla="*/ 28331 w 96559"/>
                      <a:gd name="connsiteY19" fmla="*/ 87008 h 109388"/>
                      <a:gd name="connsiteX20" fmla="*/ 18419 w 96559"/>
                      <a:gd name="connsiteY20" fmla="*/ 64207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553" y="59296"/>
                        </a:moveTo>
                        <a:lnTo>
                          <a:pt x="96553" y="50932"/>
                        </a:lnTo>
                        <a:lnTo>
                          <a:pt x="17853" y="50932"/>
                        </a:lnTo>
                        <a:cubicBezTo>
                          <a:pt x="18607" y="39145"/>
                          <a:pt x="22159" y="30166"/>
                          <a:pt x="28509" y="23994"/>
                        </a:cubicBezTo>
                        <a:cubicBezTo>
                          <a:pt x="34859" y="17823"/>
                          <a:pt x="43710" y="14737"/>
                          <a:pt x="55060" y="14737"/>
                        </a:cubicBezTo>
                        <a:cubicBezTo>
                          <a:pt x="61629" y="14737"/>
                          <a:pt x="67998" y="15541"/>
                          <a:pt x="74170" y="17148"/>
                        </a:cubicBezTo>
                        <a:cubicBezTo>
                          <a:pt x="80341" y="18755"/>
                          <a:pt x="86473" y="21176"/>
                          <a:pt x="92565" y="24411"/>
                        </a:cubicBezTo>
                        <a:lnTo>
                          <a:pt x="92565" y="8218"/>
                        </a:lnTo>
                        <a:cubicBezTo>
                          <a:pt x="86413" y="5619"/>
                          <a:pt x="80113" y="3634"/>
                          <a:pt x="73664" y="2265"/>
                        </a:cubicBezTo>
                        <a:cubicBezTo>
                          <a:pt x="67215" y="896"/>
                          <a:pt x="60676" y="211"/>
                          <a:pt x="54048" y="211"/>
                        </a:cubicBezTo>
                        <a:cubicBezTo>
                          <a:pt x="37419" y="211"/>
                          <a:pt x="24253" y="5043"/>
                          <a:pt x="14549" y="14707"/>
                        </a:cubicBezTo>
                        <a:cubicBezTo>
                          <a:pt x="4846" y="24391"/>
                          <a:pt x="-6" y="37488"/>
                          <a:pt x="-6" y="53998"/>
                        </a:cubicBezTo>
                        <a:cubicBezTo>
                          <a:pt x="-6" y="71044"/>
                          <a:pt x="4598" y="84567"/>
                          <a:pt x="13805" y="94568"/>
                        </a:cubicBezTo>
                        <a:cubicBezTo>
                          <a:pt x="23013" y="104589"/>
                          <a:pt x="35435" y="109600"/>
                          <a:pt x="51072" y="109600"/>
                        </a:cubicBezTo>
                        <a:cubicBezTo>
                          <a:pt x="65081" y="109600"/>
                          <a:pt x="76164" y="105086"/>
                          <a:pt x="84320" y="96057"/>
                        </a:cubicBezTo>
                        <a:cubicBezTo>
                          <a:pt x="92476" y="87048"/>
                          <a:pt x="96553" y="74794"/>
                          <a:pt x="96553" y="59296"/>
                        </a:cubicBezTo>
                        <a:close/>
                        <a:moveTo>
                          <a:pt x="79438" y="64327"/>
                        </a:moveTo>
                        <a:cubicBezTo>
                          <a:pt x="79319" y="73673"/>
                          <a:pt x="76700" y="81134"/>
                          <a:pt x="71580" y="86710"/>
                        </a:cubicBezTo>
                        <a:cubicBezTo>
                          <a:pt x="66460" y="92306"/>
                          <a:pt x="59684" y="95104"/>
                          <a:pt x="51250" y="95104"/>
                        </a:cubicBezTo>
                        <a:cubicBezTo>
                          <a:pt x="41706" y="95104"/>
                          <a:pt x="34065" y="92405"/>
                          <a:pt x="28331" y="87008"/>
                        </a:cubicBezTo>
                        <a:cubicBezTo>
                          <a:pt x="22596" y="81610"/>
                          <a:pt x="19292" y="74010"/>
                          <a:pt x="18419" y="64207"/>
                        </a:cubicBezTo>
                        <a:close/>
                      </a:path>
                    </a:pathLst>
                  </a:custGeom>
                  <a:solidFill>
                    <a:srgbClr val="000000"/>
                  </a:solidFill>
                  <a:ln w="1905" cap="flat">
                    <a:noFill/>
                    <a:prstDash val="solid"/>
                    <a:round/>
                  </a:ln>
                </p:spPr>
                <p:txBody>
                  <a:bodyPr rtlCol="0" anchor="ctr"/>
                  <a:lstStyle/>
                  <a:p>
                    <a:endParaRPr lang="en-US"/>
                  </a:p>
                </p:txBody>
              </p:sp>
              <p:sp>
                <p:nvSpPr>
                  <p:cNvPr id="574" name="Freeform: Shape 573">
                    <a:extLst>
                      <a:ext uri="{FF2B5EF4-FFF2-40B4-BE49-F238E27FC236}">
                        <a16:creationId xmlns:a16="http://schemas.microsoft.com/office/drawing/2014/main" id="{0DBCB246-7561-4BF2-8CDF-1E16327A9C18}"/>
                      </a:ext>
                    </a:extLst>
                  </p:cNvPr>
                  <p:cNvSpPr/>
                  <p:nvPr/>
                </p:nvSpPr>
                <p:spPr>
                  <a:xfrm rot="-5400000" flipV="1">
                    <a:off x="4393287" y="5289445"/>
                    <a:ext cx="79623" cy="109388"/>
                  </a:xfrm>
                  <a:custGeom>
                    <a:avLst/>
                    <a:gdLst>
                      <a:gd name="connsiteX0" fmla="*/ 74025 w 79623"/>
                      <a:gd name="connsiteY0" fmla="*/ 104028 h 109388"/>
                      <a:gd name="connsiteX1" fmla="*/ 74025 w 79623"/>
                      <a:gd name="connsiteY1" fmla="*/ 87836 h 109388"/>
                      <a:gd name="connsiteX2" fmla="*/ 58964 w 79623"/>
                      <a:gd name="connsiteY2" fmla="*/ 93402 h 109388"/>
                      <a:gd name="connsiteX3" fmla="*/ 42772 w 79623"/>
                      <a:gd name="connsiteY3" fmla="*/ 95277 h 109388"/>
                      <a:gd name="connsiteX4" fmla="*/ 23662 w 79623"/>
                      <a:gd name="connsiteY4" fmla="*/ 91378 h 109388"/>
                      <a:gd name="connsiteX5" fmla="*/ 17292 w 79623"/>
                      <a:gd name="connsiteY5" fmla="*/ 79650 h 109388"/>
                      <a:gd name="connsiteX6" fmla="*/ 21846 w 79623"/>
                      <a:gd name="connsiteY6" fmla="*/ 70304 h 109388"/>
                      <a:gd name="connsiteX7" fmla="*/ 40182 w 79623"/>
                      <a:gd name="connsiteY7" fmla="*/ 63845 h 109388"/>
                      <a:gd name="connsiteX8" fmla="*/ 46046 w 79623"/>
                      <a:gd name="connsiteY8" fmla="*/ 62535 h 109388"/>
                      <a:gd name="connsiteX9" fmla="*/ 71942 w 79623"/>
                      <a:gd name="connsiteY9" fmla="*/ 51522 h 109388"/>
                      <a:gd name="connsiteX10" fmla="*/ 79622 w 79623"/>
                      <a:gd name="connsiteY10" fmla="*/ 31668 h 109388"/>
                      <a:gd name="connsiteX11" fmla="*/ 68132 w 79623"/>
                      <a:gd name="connsiteY11" fmla="*/ 8659 h 109388"/>
                      <a:gd name="connsiteX12" fmla="*/ 36551 w 79623"/>
                      <a:gd name="connsiteY12" fmla="*/ 206 h 109388"/>
                      <a:gd name="connsiteX13" fmla="*/ 19108 w 79623"/>
                      <a:gd name="connsiteY13" fmla="*/ 1843 h 109388"/>
                      <a:gd name="connsiteX14" fmla="*/ -2 w 79623"/>
                      <a:gd name="connsiteY14" fmla="*/ 6724 h 109388"/>
                      <a:gd name="connsiteX15" fmla="*/ -2 w 79623"/>
                      <a:gd name="connsiteY15" fmla="*/ 24405 h 109388"/>
                      <a:gd name="connsiteX16" fmla="*/ 18691 w 79623"/>
                      <a:gd name="connsiteY16" fmla="*/ 16993 h 109388"/>
                      <a:gd name="connsiteX17" fmla="*/ 36938 w 79623"/>
                      <a:gd name="connsiteY17" fmla="*/ 14553 h 109388"/>
                      <a:gd name="connsiteX18" fmla="*/ 55511 w 79623"/>
                      <a:gd name="connsiteY18" fmla="*/ 18690 h 109388"/>
                      <a:gd name="connsiteX19" fmla="*/ 62030 w 79623"/>
                      <a:gd name="connsiteY19" fmla="*/ 30358 h 109388"/>
                      <a:gd name="connsiteX20" fmla="*/ 57327 w 79623"/>
                      <a:gd name="connsiteY20" fmla="*/ 41044 h 109388"/>
                      <a:gd name="connsiteX21" fmla="*/ 36729 w 79623"/>
                      <a:gd name="connsiteY21" fmla="*/ 48218 h 109388"/>
                      <a:gd name="connsiteX22" fmla="*/ 30776 w 79623"/>
                      <a:gd name="connsiteY22" fmla="*/ 49617 h 109388"/>
                      <a:gd name="connsiteX23" fmla="*/ 7797 w 79623"/>
                      <a:gd name="connsiteY23" fmla="*/ 59886 h 109388"/>
                      <a:gd name="connsiteX24" fmla="*/ 743 w 79623"/>
                      <a:gd name="connsiteY24" fmla="*/ 78906 h 109388"/>
                      <a:gd name="connsiteX25" fmla="*/ 11160 w 79623"/>
                      <a:gd name="connsiteY25" fmla="*/ 101587 h 109388"/>
                      <a:gd name="connsiteX26" fmla="*/ 40748 w 79623"/>
                      <a:gd name="connsiteY26" fmla="*/ 109594 h 109388"/>
                      <a:gd name="connsiteX27" fmla="*/ 58577 w 79623"/>
                      <a:gd name="connsiteY27" fmla="*/ 108195 h 109388"/>
                      <a:gd name="connsiteX28" fmla="*/ 74025 w 79623"/>
                      <a:gd name="connsiteY28" fmla="*/ 104028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623" h="109388">
                        <a:moveTo>
                          <a:pt x="74025" y="104028"/>
                        </a:moveTo>
                        <a:lnTo>
                          <a:pt x="74025" y="87836"/>
                        </a:lnTo>
                        <a:cubicBezTo>
                          <a:pt x="69203" y="90316"/>
                          <a:pt x="64183" y="92172"/>
                          <a:pt x="58964" y="93402"/>
                        </a:cubicBezTo>
                        <a:cubicBezTo>
                          <a:pt x="53765" y="94652"/>
                          <a:pt x="48368" y="95277"/>
                          <a:pt x="42772" y="95277"/>
                        </a:cubicBezTo>
                        <a:cubicBezTo>
                          <a:pt x="34279" y="95277"/>
                          <a:pt x="27909" y="93977"/>
                          <a:pt x="23662" y="91378"/>
                        </a:cubicBezTo>
                        <a:cubicBezTo>
                          <a:pt x="19416" y="88778"/>
                          <a:pt x="17292" y="84869"/>
                          <a:pt x="17292" y="79650"/>
                        </a:cubicBezTo>
                        <a:cubicBezTo>
                          <a:pt x="17292" y="75681"/>
                          <a:pt x="18810" y="72566"/>
                          <a:pt x="21846" y="70304"/>
                        </a:cubicBezTo>
                        <a:cubicBezTo>
                          <a:pt x="24882" y="68042"/>
                          <a:pt x="30994" y="65888"/>
                          <a:pt x="40182" y="63845"/>
                        </a:cubicBezTo>
                        <a:lnTo>
                          <a:pt x="46046" y="62535"/>
                        </a:lnTo>
                        <a:cubicBezTo>
                          <a:pt x="58190" y="59935"/>
                          <a:pt x="66822" y="56264"/>
                          <a:pt x="71942" y="51522"/>
                        </a:cubicBezTo>
                        <a:cubicBezTo>
                          <a:pt x="77062" y="46779"/>
                          <a:pt x="79622" y="40161"/>
                          <a:pt x="79622" y="31668"/>
                        </a:cubicBezTo>
                        <a:cubicBezTo>
                          <a:pt x="79622" y="21984"/>
                          <a:pt x="75792" y="14315"/>
                          <a:pt x="68132" y="8659"/>
                        </a:cubicBezTo>
                        <a:cubicBezTo>
                          <a:pt x="60472" y="3023"/>
                          <a:pt x="49945" y="206"/>
                          <a:pt x="36551" y="206"/>
                        </a:cubicBezTo>
                        <a:cubicBezTo>
                          <a:pt x="30974" y="206"/>
                          <a:pt x="25160" y="751"/>
                          <a:pt x="19108" y="1843"/>
                        </a:cubicBezTo>
                        <a:cubicBezTo>
                          <a:pt x="13055" y="2934"/>
                          <a:pt x="6686" y="4561"/>
                          <a:pt x="-2" y="6724"/>
                        </a:cubicBezTo>
                        <a:lnTo>
                          <a:pt x="-2" y="24405"/>
                        </a:lnTo>
                        <a:cubicBezTo>
                          <a:pt x="6329" y="21111"/>
                          <a:pt x="12559" y="18640"/>
                          <a:pt x="18691" y="16993"/>
                        </a:cubicBezTo>
                        <a:cubicBezTo>
                          <a:pt x="24823" y="15366"/>
                          <a:pt x="30905" y="14553"/>
                          <a:pt x="36938" y="14553"/>
                        </a:cubicBezTo>
                        <a:cubicBezTo>
                          <a:pt x="44994" y="14553"/>
                          <a:pt x="51185" y="15932"/>
                          <a:pt x="55511" y="18690"/>
                        </a:cubicBezTo>
                        <a:cubicBezTo>
                          <a:pt x="59857" y="21448"/>
                          <a:pt x="62030" y="25338"/>
                          <a:pt x="62030" y="30358"/>
                        </a:cubicBezTo>
                        <a:cubicBezTo>
                          <a:pt x="62030" y="35002"/>
                          <a:pt x="60462" y="38564"/>
                          <a:pt x="57327" y="41044"/>
                        </a:cubicBezTo>
                        <a:cubicBezTo>
                          <a:pt x="54211" y="43525"/>
                          <a:pt x="47345" y="45916"/>
                          <a:pt x="36729" y="48218"/>
                        </a:cubicBezTo>
                        <a:lnTo>
                          <a:pt x="30776" y="49617"/>
                        </a:lnTo>
                        <a:cubicBezTo>
                          <a:pt x="20179" y="51839"/>
                          <a:pt x="12520" y="55262"/>
                          <a:pt x="7797" y="59886"/>
                        </a:cubicBezTo>
                        <a:cubicBezTo>
                          <a:pt x="3094" y="64509"/>
                          <a:pt x="743" y="70849"/>
                          <a:pt x="743" y="78906"/>
                        </a:cubicBezTo>
                        <a:cubicBezTo>
                          <a:pt x="743" y="88709"/>
                          <a:pt x="4215" y="96269"/>
                          <a:pt x="11160" y="101587"/>
                        </a:cubicBezTo>
                        <a:cubicBezTo>
                          <a:pt x="18106" y="106925"/>
                          <a:pt x="27968" y="109594"/>
                          <a:pt x="40748" y="109594"/>
                        </a:cubicBezTo>
                        <a:cubicBezTo>
                          <a:pt x="47058" y="109594"/>
                          <a:pt x="53001" y="109128"/>
                          <a:pt x="58577" y="108195"/>
                        </a:cubicBezTo>
                        <a:cubicBezTo>
                          <a:pt x="64173" y="107283"/>
                          <a:pt x="69323" y="105893"/>
                          <a:pt x="74025" y="104028"/>
                        </a:cubicBezTo>
                        <a:close/>
                      </a:path>
                    </a:pathLst>
                  </a:custGeom>
                  <a:solidFill>
                    <a:srgbClr val="000000"/>
                  </a:solidFill>
                  <a:ln w="1905" cap="flat">
                    <a:noFill/>
                    <a:prstDash val="solid"/>
                    <a:round/>
                  </a:ln>
                </p:spPr>
                <p:txBody>
                  <a:bodyPr rtlCol="0" anchor="ctr"/>
                  <a:lstStyle/>
                  <a:p>
                    <a:endParaRPr lang="en-US"/>
                  </a:p>
                </p:txBody>
              </p:sp>
              <p:sp>
                <p:nvSpPr>
                  <p:cNvPr id="575" name="Freeform: Shape 574">
                    <a:extLst>
                      <a:ext uri="{FF2B5EF4-FFF2-40B4-BE49-F238E27FC236}">
                        <a16:creationId xmlns:a16="http://schemas.microsoft.com/office/drawing/2014/main" id="{310CD3EF-BAF1-4E73-810E-A712C38946A0}"/>
                      </a:ext>
                    </a:extLst>
                  </p:cNvPr>
                  <p:cNvSpPr/>
                  <p:nvPr/>
                </p:nvSpPr>
                <p:spPr>
                  <a:xfrm rot="-5400000" flipV="1">
                    <a:off x="4404151" y="5196148"/>
                    <a:ext cx="17115" cy="144750"/>
                  </a:xfrm>
                  <a:custGeom>
                    <a:avLst/>
                    <a:gdLst>
                      <a:gd name="connsiteX0" fmla="*/ 10 w 17115"/>
                      <a:gd name="connsiteY0" fmla="*/ 104371 h 144750"/>
                      <a:gd name="connsiteX1" fmla="*/ 17125 w 17115"/>
                      <a:gd name="connsiteY1" fmla="*/ 104371 h 144750"/>
                      <a:gd name="connsiteX2" fmla="*/ 17125 w 17115"/>
                      <a:gd name="connsiteY2" fmla="*/ 191 h 144750"/>
                      <a:gd name="connsiteX3" fmla="*/ 10 w 17115"/>
                      <a:gd name="connsiteY3" fmla="*/ 191 h 144750"/>
                      <a:gd name="connsiteX4" fmla="*/ 10 w 17115"/>
                      <a:gd name="connsiteY4" fmla="*/ 144941 h 144750"/>
                      <a:gd name="connsiteX5" fmla="*/ 17125 w 17115"/>
                      <a:gd name="connsiteY5" fmla="*/ 144941 h 144750"/>
                      <a:gd name="connsiteX6" fmla="*/ 17125 w 17115"/>
                      <a:gd name="connsiteY6" fmla="*/ 123242 h 144750"/>
                      <a:gd name="connsiteX7" fmla="*/ 10 w 17115"/>
                      <a:gd name="connsiteY7" fmla="*/ 123242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15" h="144750">
                        <a:moveTo>
                          <a:pt x="10" y="104371"/>
                        </a:moveTo>
                        <a:lnTo>
                          <a:pt x="17125" y="104371"/>
                        </a:lnTo>
                        <a:lnTo>
                          <a:pt x="17125" y="191"/>
                        </a:lnTo>
                        <a:lnTo>
                          <a:pt x="10" y="191"/>
                        </a:lnTo>
                        <a:close/>
                        <a:moveTo>
                          <a:pt x="10" y="144941"/>
                        </a:moveTo>
                        <a:lnTo>
                          <a:pt x="17125" y="144941"/>
                        </a:lnTo>
                        <a:lnTo>
                          <a:pt x="17125" y="123242"/>
                        </a:lnTo>
                        <a:lnTo>
                          <a:pt x="10" y="123242"/>
                        </a:lnTo>
                        <a:close/>
                      </a:path>
                    </a:pathLst>
                  </a:custGeom>
                  <a:solidFill>
                    <a:srgbClr val="000000"/>
                  </a:solidFill>
                  <a:ln w="1905" cap="flat">
                    <a:noFill/>
                    <a:prstDash val="solid"/>
                    <a:round/>
                  </a:ln>
                </p:spPr>
                <p:txBody>
                  <a:bodyPr rtlCol="0" anchor="ctr"/>
                  <a:lstStyle/>
                  <a:p>
                    <a:endParaRPr lang="en-US"/>
                  </a:p>
                </p:txBody>
              </p:sp>
              <p:sp>
                <p:nvSpPr>
                  <p:cNvPr id="576" name="Freeform: Shape 575">
                    <a:extLst>
                      <a:ext uri="{FF2B5EF4-FFF2-40B4-BE49-F238E27FC236}">
                        <a16:creationId xmlns:a16="http://schemas.microsoft.com/office/drawing/2014/main" id="{D793D32A-06F6-4ED8-9081-099664F82915}"/>
                      </a:ext>
                    </a:extLst>
                  </p:cNvPr>
                  <p:cNvSpPr/>
                  <p:nvPr/>
                </p:nvSpPr>
                <p:spPr>
                  <a:xfrm rot="-5400000" flipV="1">
                    <a:off x="4367510" y="5111312"/>
                    <a:ext cx="93106" cy="147458"/>
                  </a:xfrm>
                  <a:custGeom>
                    <a:avLst/>
                    <a:gdLst>
                      <a:gd name="connsiteX0" fmla="*/ 75985 w 93106"/>
                      <a:gd name="connsiteY0" fmla="*/ 91270 h 147458"/>
                      <a:gd name="connsiteX1" fmla="*/ 75985 w 93106"/>
                      <a:gd name="connsiteY1" fmla="*/ 147646 h 147458"/>
                      <a:gd name="connsiteX2" fmla="*/ 93101 w 93106"/>
                      <a:gd name="connsiteY2" fmla="*/ 147646 h 147458"/>
                      <a:gd name="connsiteX3" fmla="*/ 93101 w 93106"/>
                      <a:gd name="connsiteY3" fmla="*/ 2896 h 147458"/>
                      <a:gd name="connsiteX4" fmla="*/ 75985 w 93106"/>
                      <a:gd name="connsiteY4" fmla="*/ 2896 h 147458"/>
                      <a:gd name="connsiteX5" fmla="*/ 75985 w 93106"/>
                      <a:gd name="connsiteY5" fmla="*/ 18523 h 147458"/>
                      <a:gd name="connsiteX6" fmla="*/ 62353 w 93106"/>
                      <a:gd name="connsiteY6" fmla="*/ 4712 h 147458"/>
                      <a:gd name="connsiteX7" fmla="*/ 42588 w 93106"/>
                      <a:gd name="connsiteY7" fmla="*/ 187 h 147458"/>
                      <a:gd name="connsiteX8" fmla="*/ 11841 w 93106"/>
                      <a:gd name="connsiteY8" fmla="*/ 15249 h 147458"/>
                      <a:gd name="connsiteX9" fmla="*/ -6 w 93106"/>
                      <a:gd name="connsiteY9" fmla="*/ 54897 h 147458"/>
                      <a:gd name="connsiteX10" fmla="*/ 11841 w 93106"/>
                      <a:gd name="connsiteY10" fmla="*/ 94515 h 147458"/>
                      <a:gd name="connsiteX11" fmla="*/ 42588 w 93106"/>
                      <a:gd name="connsiteY11" fmla="*/ 109576 h 147458"/>
                      <a:gd name="connsiteX12" fmla="*/ 62353 w 93106"/>
                      <a:gd name="connsiteY12" fmla="*/ 105052 h 147458"/>
                      <a:gd name="connsiteX13" fmla="*/ 75985 w 93106"/>
                      <a:gd name="connsiteY13" fmla="*/ 91270 h 147458"/>
                      <a:gd name="connsiteX14" fmla="*/ 17675 w 93106"/>
                      <a:gd name="connsiteY14" fmla="*/ 54897 h 147458"/>
                      <a:gd name="connsiteX15" fmla="*/ 25443 w 93106"/>
                      <a:gd name="connsiteY15" fmla="*/ 25280 h 147458"/>
                      <a:gd name="connsiteX16" fmla="*/ 46785 w 93106"/>
                      <a:gd name="connsiteY16" fmla="*/ 14534 h 147458"/>
                      <a:gd name="connsiteX17" fmla="*/ 68157 w 93106"/>
                      <a:gd name="connsiteY17" fmla="*/ 25280 h 147458"/>
                      <a:gd name="connsiteX18" fmla="*/ 75985 w 93106"/>
                      <a:gd name="connsiteY18" fmla="*/ 54897 h 147458"/>
                      <a:gd name="connsiteX19" fmla="*/ 68157 w 93106"/>
                      <a:gd name="connsiteY19" fmla="*/ 84513 h 147458"/>
                      <a:gd name="connsiteX20" fmla="*/ 46785 w 93106"/>
                      <a:gd name="connsiteY20" fmla="*/ 95259 h 147458"/>
                      <a:gd name="connsiteX21" fmla="*/ 25443 w 93106"/>
                      <a:gd name="connsiteY21" fmla="*/ 84513 h 147458"/>
                      <a:gd name="connsiteX22" fmla="*/ 17675 w 93106"/>
                      <a:gd name="connsiteY22" fmla="*/ 54897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5985" y="91270"/>
                        </a:moveTo>
                        <a:lnTo>
                          <a:pt x="75985" y="147646"/>
                        </a:lnTo>
                        <a:lnTo>
                          <a:pt x="93101" y="147646"/>
                        </a:lnTo>
                        <a:lnTo>
                          <a:pt x="93101" y="2896"/>
                        </a:lnTo>
                        <a:lnTo>
                          <a:pt x="75985" y="2896"/>
                        </a:lnTo>
                        <a:lnTo>
                          <a:pt x="75985" y="18523"/>
                        </a:lnTo>
                        <a:cubicBezTo>
                          <a:pt x="72394" y="12332"/>
                          <a:pt x="67849" y="7728"/>
                          <a:pt x="62353" y="4712"/>
                        </a:cubicBezTo>
                        <a:cubicBezTo>
                          <a:pt x="56876" y="1695"/>
                          <a:pt x="50288" y="187"/>
                          <a:pt x="42588" y="187"/>
                        </a:cubicBezTo>
                        <a:cubicBezTo>
                          <a:pt x="30007" y="187"/>
                          <a:pt x="19758" y="5208"/>
                          <a:pt x="11841" y="15249"/>
                        </a:cubicBezTo>
                        <a:cubicBezTo>
                          <a:pt x="3943" y="25309"/>
                          <a:pt x="-6" y="38525"/>
                          <a:pt x="-6" y="54897"/>
                        </a:cubicBezTo>
                        <a:cubicBezTo>
                          <a:pt x="-6" y="71268"/>
                          <a:pt x="3943" y="84474"/>
                          <a:pt x="11841" y="94515"/>
                        </a:cubicBezTo>
                        <a:cubicBezTo>
                          <a:pt x="19758" y="104556"/>
                          <a:pt x="30007" y="109576"/>
                          <a:pt x="42588" y="109576"/>
                        </a:cubicBezTo>
                        <a:cubicBezTo>
                          <a:pt x="50288" y="109576"/>
                          <a:pt x="56876" y="108068"/>
                          <a:pt x="62353" y="105052"/>
                        </a:cubicBezTo>
                        <a:cubicBezTo>
                          <a:pt x="67849" y="102055"/>
                          <a:pt x="72394" y="97461"/>
                          <a:pt x="75985" y="91270"/>
                        </a:cubicBezTo>
                        <a:close/>
                        <a:moveTo>
                          <a:pt x="17675" y="54897"/>
                        </a:moveTo>
                        <a:cubicBezTo>
                          <a:pt x="17675" y="42316"/>
                          <a:pt x="20264" y="32443"/>
                          <a:pt x="25443" y="25280"/>
                        </a:cubicBezTo>
                        <a:cubicBezTo>
                          <a:pt x="30623" y="18116"/>
                          <a:pt x="37737" y="14534"/>
                          <a:pt x="46785" y="14534"/>
                        </a:cubicBezTo>
                        <a:cubicBezTo>
                          <a:pt x="55834" y="14534"/>
                          <a:pt x="62958" y="18116"/>
                          <a:pt x="68157" y="25280"/>
                        </a:cubicBezTo>
                        <a:cubicBezTo>
                          <a:pt x="73376" y="32443"/>
                          <a:pt x="75985" y="42316"/>
                          <a:pt x="75985" y="54897"/>
                        </a:cubicBezTo>
                        <a:cubicBezTo>
                          <a:pt x="75985" y="67477"/>
                          <a:pt x="73376" y="77350"/>
                          <a:pt x="68157" y="84513"/>
                        </a:cubicBezTo>
                        <a:cubicBezTo>
                          <a:pt x="62958" y="91677"/>
                          <a:pt x="55834" y="95259"/>
                          <a:pt x="46785" y="95259"/>
                        </a:cubicBezTo>
                        <a:cubicBezTo>
                          <a:pt x="37737" y="95259"/>
                          <a:pt x="30623" y="91677"/>
                          <a:pt x="25443" y="84513"/>
                        </a:cubicBezTo>
                        <a:cubicBezTo>
                          <a:pt x="20264" y="77350"/>
                          <a:pt x="17675" y="67477"/>
                          <a:pt x="17675" y="54897"/>
                        </a:cubicBezTo>
                        <a:close/>
                      </a:path>
                    </a:pathLst>
                  </a:custGeom>
                  <a:solidFill>
                    <a:srgbClr val="000000"/>
                  </a:solidFill>
                  <a:ln w="1905" cap="flat">
                    <a:noFill/>
                    <a:prstDash val="solid"/>
                    <a:round/>
                  </a:ln>
                </p:spPr>
                <p:txBody>
                  <a:bodyPr rtlCol="0" anchor="ctr"/>
                  <a:lstStyle/>
                  <a:p>
                    <a:endParaRPr lang="en-US"/>
                  </a:p>
                </p:txBody>
              </p:sp>
              <p:sp>
                <p:nvSpPr>
                  <p:cNvPr id="577" name="Freeform: Shape 576">
                    <a:extLst>
                      <a:ext uri="{FF2B5EF4-FFF2-40B4-BE49-F238E27FC236}">
                        <a16:creationId xmlns:a16="http://schemas.microsoft.com/office/drawing/2014/main" id="{5180810B-278E-4949-8207-AF79FA06B526}"/>
                      </a:ext>
                    </a:extLst>
                  </p:cNvPr>
                  <p:cNvSpPr/>
                  <p:nvPr/>
                </p:nvSpPr>
                <p:spPr>
                  <a:xfrm rot="-5400000" flipV="1">
                    <a:off x="4390727" y="5007921"/>
                    <a:ext cx="87243" cy="106888"/>
                  </a:xfrm>
                  <a:custGeom>
                    <a:avLst/>
                    <a:gdLst>
                      <a:gd name="connsiteX0" fmla="*/ -7 w 87243"/>
                      <a:gd name="connsiteY0" fmla="*/ 44006 h 106888"/>
                      <a:gd name="connsiteX1" fmla="*/ -7 w 87243"/>
                      <a:gd name="connsiteY1" fmla="*/ 107080 h 106888"/>
                      <a:gd name="connsiteX2" fmla="*/ 17109 w 87243"/>
                      <a:gd name="connsiteY2" fmla="*/ 107080 h 106888"/>
                      <a:gd name="connsiteX3" fmla="*/ 17109 w 87243"/>
                      <a:gd name="connsiteY3" fmla="*/ 44661 h 106888"/>
                      <a:gd name="connsiteX4" fmla="*/ 22853 w 87243"/>
                      <a:gd name="connsiteY4" fmla="*/ 22456 h 106888"/>
                      <a:gd name="connsiteX5" fmla="*/ 40177 w 87243"/>
                      <a:gd name="connsiteY5" fmla="*/ 15074 h 106888"/>
                      <a:gd name="connsiteX6" fmla="*/ 62055 w 87243"/>
                      <a:gd name="connsiteY6" fmla="*/ 23915 h 106888"/>
                      <a:gd name="connsiteX7" fmla="*/ 70121 w 87243"/>
                      <a:gd name="connsiteY7" fmla="*/ 48025 h 106888"/>
                      <a:gd name="connsiteX8" fmla="*/ 70121 w 87243"/>
                      <a:gd name="connsiteY8" fmla="*/ 107080 h 106888"/>
                      <a:gd name="connsiteX9" fmla="*/ 87236 w 87243"/>
                      <a:gd name="connsiteY9" fmla="*/ 107080 h 106888"/>
                      <a:gd name="connsiteX10" fmla="*/ 87236 w 87243"/>
                      <a:gd name="connsiteY10" fmla="*/ 2900 h 106888"/>
                      <a:gd name="connsiteX11" fmla="*/ 70121 w 87243"/>
                      <a:gd name="connsiteY11" fmla="*/ 2900 h 106888"/>
                      <a:gd name="connsiteX12" fmla="*/ 70121 w 87243"/>
                      <a:gd name="connsiteY12" fmla="*/ 18914 h 106888"/>
                      <a:gd name="connsiteX13" fmla="*/ 55655 w 87243"/>
                      <a:gd name="connsiteY13" fmla="*/ 4805 h 106888"/>
                      <a:gd name="connsiteX14" fmla="*/ 36546 w 87243"/>
                      <a:gd name="connsiteY14" fmla="*/ 191 h 106888"/>
                      <a:gd name="connsiteX15" fmla="*/ 9280 w 87243"/>
                      <a:gd name="connsiteY15" fmla="*/ 11354 h 106888"/>
                      <a:gd name="connsiteX16" fmla="*/ -7 w 87243"/>
                      <a:gd name="connsiteY16" fmla="*/ 44006 h 10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43" h="106888">
                        <a:moveTo>
                          <a:pt x="-7" y="44006"/>
                        </a:moveTo>
                        <a:lnTo>
                          <a:pt x="-7" y="107080"/>
                        </a:lnTo>
                        <a:lnTo>
                          <a:pt x="17109" y="107080"/>
                        </a:lnTo>
                        <a:lnTo>
                          <a:pt x="17109" y="44661"/>
                        </a:lnTo>
                        <a:cubicBezTo>
                          <a:pt x="17109" y="34799"/>
                          <a:pt x="19024" y="27397"/>
                          <a:pt x="22853" y="22456"/>
                        </a:cubicBezTo>
                        <a:cubicBezTo>
                          <a:pt x="26703" y="17535"/>
                          <a:pt x="32478" y="15074"/>
                          <a:pt x="40177" y="15074"/>
                        </a:cubicBezTo>
                        <a:cubicBezTo>
                          <a:pt x="49404" y="15074"/>
                          <a:pt x="56697" y="18021"/>
                          <a:pt x="62055" y="23915"/>
                        </a:cubicBezTo>
                        <a:cubicBezTo>
                          <a:pt x="67432" y="29808"/>
                          <a:pt x="70121" y="37845"/>
                          <a:pt x="70121" y="48025"/>
                        </a:cubicBezTo>
                        <a:lnTo>
                          <a:pt x="70121" y="107080"/>
                        </a:lnTo>
                        <a:lnTo>
                          <a:pt x="87236" y="107080"/>
                        </a:lnTo>
                        <a:lnTo>
                          <a:pt x="87236" y="2900"/>
                        </a:lnTo>
                        <a:lnTo>
                          <a:pt x="70121" y="2900"/>
                        </a:lnTo>
                        <a:lnTo>
                          <a:pt x="70121" y="18914"/>
                        </a:lnTo>
                        <a:cubicBezTo>
                          <a:pt x="65974" y="12584"/>
                          <a:pt x="61152" y="7881"/>
                          <a:pt x="55655" y="4805"/>
                        </a:cubicBezTo>
                        <a:cubicBezTo>
                          <a:pt x="50178" y="1729"/>
                          <a:pt x="43808" y="191"/>
                          <a:pt x="36546" y="191"/>
                        </a:cubicBezTo>
                        <a:cubicBezTo>
                          <a:pt x="24580" y="191"/>
                          <a:pt x="15491" y="3912"/>
                          <a:pt x="9280" y="11354"/>
                        </a:cubicBezTo>
                        <a:cubicBezTo>
                          <a:pt x="3089" y="18795"/>
                          <a:pt x="-7" y="29679"/>
                          <a:pt x="-7" y="44006"/>
                        </a:cubicBezTo>
                        <a:close/>
                      </a:path>
                    </a:pathLst>
                  </a:custGeom>
                  <a:solidFill>
                    <a:srgbClr val="000000"/>
                  </a:solidFill>
                  <a:ln w="1905" cap="flat">
                    <a:noFill/>
                    <a:prstDash val="solid"/>
                    <a:round/>
                  </a:ln>
                </p:spPr>
                <p:txBody>
                  <a:bodyPr rtlCol="0" anchor="ctr"/>
                  <a:lstStyle/>
                  <a:p>
                    <a:endParaRPr lang="en-US"/>
                  </a:p>
                </p:txBody>
              </p:sp>
              <p:sp>
                <p:nvSpPr>
                  <p:cNvPr id="578" name="Freeform: Shape 577">
                    <a:extLst>
                      <a:ext uri="{FF2B5EF4-FFF2-40B4-BE49-F238E27FC236}">
                        <a16:creationId xmlns:a16="http://schemas.microsoft.com/office/drawing/2014/main" id="{B5E31B0F-6944-4EBC-8AFD-6CFF1D865A09}"/>
                      </a:ext>
                    </a:extLst>
                  </p:cNvPr>
                  <p:cNvSpPr/>
                  <p:nvPr/>
                </p:nvSpPr>
                <p:spPr>
                  <a:xfrm rot="-5400000" flipV="1">
                    <a:off x="4389090" y="4890309"/>
                    <a:ext cx="88016" cy="109388"/>
                  </a:xfrm>
                  <a:custGeom>
                    <a:avLst/>
                    <a:gdLst>
                      <a:gd name="connsiteX0" fmla="*/ 53871 w 88016"/>
                      <a:gd name="connsiteY0" fmla="*/ 55251 h 109388"/>
                      <a:gd name="connsiteX1" fmla="*/ 25118 w 88016"/>
                      <a:gd name="connsiteY1" fmla="*/ 50518 h 109388"/>
                      <a:gd name="connsiteX2" fmla="*/ 17111 w 88016"/>
                      <a:gd name="connsiteY2" fmla="*/ 34326 h 109388"/>
                      <a:gd name="connsiteX3" fmla="*/ 23123 w 88016"/>
                      <a:gd name="connsiteY3" fmla="*/ 19860 h 109388"/>
                      <a:gd name="connsiteX4" fmla="*/ 39435 w 88016"/>
                      <a:gd name="connsiteY4" fmla="*/ 14532 h 109388"/>
                      <a:gd name="connsiteX5" fmla="*/ 62295 w 88016"/>
                      <a:gd name="connsiteY5" fmla="*/ 24622 h 109388"/>
                      <a:gd name="connsiteX6" fmla="*/ 70897 w 88016"/>
                      <a:gd name="connsiteY6" fmla="*/ 51441 h 109388"/>
                      <a:gd name="connsiteX7" fmla="*/ 70897 w 88016"/>
                      <a:gd name="connsiteY7" fmla="*/ 55251 h 109388"/>
                      <a:gd name="connsiteX8" fmla="*/ 88013 w 88016"/>
                      <a:gd name="connsiteY8" fmla="*/ 62335 h 109388"/>
                      <a:gd name="connsiteX9" fmla="*/ 88013 w 88016"/>
                      <a:gd name="connsiteY9" fmla="*/ 2893 h 109388"/>
                      <a:gd name="connsiteX10" fmla="*/ 70897 w 88016"/>
                      <a:gd name="connsiteY10" fmla="*/ 2893 h 109388"/>
                      <a:gd name="connsiteX11" fmla="*/ 70897 w 88016"/>
                      <a:gd name="connsiteY11" fmla="*/ 18699 h 109388"/>
                      <a:gd name="connsiteX12" fmla="*/ 56282 w 88016"/>
                      <a:gd name="connsiteY12" fmla="*/ 4709 h 109388"/>
                      <a:gd name="connsiteX13" fmla="*/ 34881 w 88016"/>
                      <a:gd name="connsiteY13" fmla="*/ 185 h 109388"/>
                      <a:gd name="connsiteX14" fmla="*/ 9431 w 88016"/>
                      <a:gd name="connsiteY14" fmla="*/ 9174 h 109388"/>
                      <a:gd name="connsiteX15" fmla="*/ -4 w 88016"/>
                      <a:gd name="connsiteY15" fmla="*/ 33225 h 109388"/>
                      <a:gd name="connsiteX16" fmla="*/ 11753 w 88016"/>
                      <a:gd name="connsiteY16" fmla="*/ 59716 h 109388"/>
                      <a:gd name="connsiteX17" fmla="*/ 46877 w 88016"/>
                      <a:gd name="connsiteY17" fmla="*/ 68646 h 109388"/>
                      <a:gd name="connsiteX18" fmla="*/ 70897 w 88016"/>
                      <a:gd name="connsiteY18" fmla="*/ 68646 h 109388"/>
                      <a:gd name="connsiteX19" fmla="*/ 70897 w 88016"/>
                      <a:gd name="connsiteY19" fmla="*/ 70342 h 109388"/>
                      <a:gd name="connsiteX20" fmla="*/ 63128 w 88016"/>
                      <a:gd name="connsiteY20" fmla="*/ 88618 h 109388"/>
                      <a:gd name="connsiteX21" fmla="*/ 41310 w 88016"/>
                      <a:gd name="connsiteY21" fmla="*/ 95077 h 109388"/>
                      <a:gd name="connsiteX22" fmla="*/ 23897 w 88016"/>
                      <a:gd name="connsiteY22" fmla="*/ 92934 h 109388"/>
                      <a:gd name="connsiteX23" fmla="*/ 7645 w 88016"/>
                      <a:gd name="connsiteY23" fmla="*/ 86505 h 109388"/>
                      <a:gd name="connsiteX24" fmla="*/ 7645 w 88016"/>
                      <a:gd name="connsiteY24" fmla="*/ 102340 h 109388"/>
                      <a:gd name="connsiteX25" fmla="*/ 25862 w 88016"/>
                      <a:gd name="connsiteY25" fmla="*/ 107758 h 109388"/>
                      <a:gd name="connsiteX26" fmla="*/ 43067 w 88016"/>
                      <a:gd name="connsiteY26" fmla="*/ 109573 h 109388"/>
                      <a:gd name="connsiteX27" fmla="*/ 76851 w 88016"/>
                      <a:gd name="connsiteY27" fmla="*/ 97846 h 109388"/>
                      <a:gd name="connsiteX28" fmla="*/ 88013 w 88016"/>
                      <a:gd name="connsiteY28" fmla="*/ 6233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3871" y="55251"/>
                        </a:moveTo>
                        <a:cubicBezTo>
                          <a:pt x="40040" y="55251"/>
                          <a:pt x="30456" y="53673"/>
                          <a:pt x="25118" y="50518"/>
                        </a:cubicBezTo>
                        <a:cubicBezTo>
                          <a:pt x="19780" y="47363"/>
                          <a:pt x="17111" y="41966"/>
                          <a:pt x="17111" y="34326"/>
                        </a:cubicBezTo>
                        <a:cubicBezTo>
                          <a:pt x="17111" y="28254"/>
                          <a:pt x="19115" y="23432"/>
                          <a:pt x="23123" y="19860"/>
                        </a:cubicBezTo>
                        <a:cubicBezTo>
                          <a:pt x="27132" y="16308"/>
                          <a:pt x="32569" y="14532"/>
                          <a:pt x="39435" y="14532"/>
                        </a:cubicBezTo>
                        <a:cubicBezTo>
                          <a:pt x="48940" y="14532"/>
                          <a:pt x="56560" y="17895"/>
                          <a:pt x="62295" y="24622"/>
                        </a:cubicBezTo>
                        <a:cubicBezTo>
                          <a:pt x="68030" y="31349"/>
                          <a:pt x="70897" y="40289"/>
                          <a:pt x="70897" y="51441"/>
                        </a:cubicBezTo>
                        <a:lnTo>
                          <a:pt x="70897" y="55251"/>
                        </a:lnTo>
                        <a:close/>
                        <a:moveTo>
                          <a:pt x="88013" y="62335"/>
                        </a:moveTo>
                        <a:lnTo>
                          <a:pt x="88013" y="2893"/>
                        </a:lnTo>
                        <a:lnTo>
                          <a:pt x="70897" y="2893"/>
                        </a:lnTo>
                        <a:lnTo>
                          <a:pt x="70897" y="18699"/>
                        </a:lnTo>
                        <a:cubicBezTo>
                          <a:pt x="66988" y="12389"/>
                          <a:pt x="62117" y="7725"/>
                          <a:pt x="56282" y="4709"/>
                        </a:cubicBezTo>
                        <a:cubicBezTo>
                          <a:pt x="50448" y="1693"/>
                          <a:pt x="43315" y="185"/>
                          <a:pt x="34881" y="185"/>
                        </a:cubicBezTo>
                        <a:cubicBezTo>
                          <a:pt x="24225" y="185"/>
                          <a:pt x="15742" y="3181"/>
                          <a:pt x="9431" y="9174"/>
                        </a:cubicBezTo>
                        <a:cubicBezTo>
                          <a:pt x="3141" y="15167"/>
                          <a:pt x="-4" y="23184"/>
                          <a:pt x="-4" y="33225"/>
                        </a:cubicBezTo>
                        <a:cubicBezTo>
                          <a:pt x="-4" y="44932"/>
                          <a:pt x="3915" y="53763"/>
                          <a:pt x="11753" y="59716"/>
                        </a:cubicBezTo>
                        <a:cubicBezTo>
                          <a:pt x="19611" y="65669"/>
                          <a:pt x="31319" y="68646"/>
                          <a:pt x="46877" y="68646"/>
                        </a:cubicBezTo>
                        <a:lnTo>
                          <a:pt x="70897" y="68646"/>
                        </a:lnTo>
                        <a:lnTo>
                          <a:pt x="70897" y="70342"/>
                        </a:lnTo>
                        <a:cubicBezTo>
                          <a:pt x="70897" y="78220"/>
                          <a:pt x="68308" y="84312"/>
                          <a:pt x="63128" y="88618"/>
                        </a:cubicBezTo>
                        <a:cubicBezTo>
                          <a:pt x="57949" y="92924"/>
                          <a:pt x="50677" y="95077"/>
                          <a:pt x="41310" y="95077"/>
                        </a:cubicBezTo>
                        <a:cubicBezTo>
                          <a:pt x="35357" y="95077"/>
                          <a:pt x="29553" y="94363"/>
                          <a:pt x="23897" y="92934"/>
                        </a:cubicBezTo>
                        <a:cubicBezTo>
                          <a:pt x="18262" y="91506"/>
                          <a:pt x="12844" y="89362"/>
                          <a:pt x="7645" y="86505"/>
                        </a:cubicBezTo>
                        <a:lnTo>
                          <a:pt x="7645" y="102340"/>
                        </a:lnTo>
                        <a:cubicBezTo>
                          <a:pt x="13896" y="104761"/>
                          <a:pt x="19968" y="106567"/>
                          <a:pt x="25862" y="107758"/>
                        </a:cubicBezTo>
                        <a:cubicBezTo>
                          <a:pt x="31756" y="108968"/>
                          <a:pt x="37490" y="109573"/>
                          <a:pt x="43067" y="109573"/>
                        </a:cubicBezTo>
                        <a:cubicBezTo>
                          <a:pt x="58148" y="109573"/>
                          <a:pt x="69409" y="105664"/>
                          <a:pt x="76851" y="97846"/>
                        </a:cubicBezTo>
                        <a:cubicBezTo>
                          <a:pt x="84292" y="90047"/>
                          <a:pt x="88013" y="78210"/>
                          <a:pt x="88013" y="62335"/>
                        </a:cubicBezTo>
                        <a:close/>
                      </a:path>
                    </a:pathLst>
                  </a:custGeom>
                  <a:solidFill>
                    <a:srgbClr val="000000"/>
                  </a:solidFill>
                  <a:ln w="1905" cap="flat">
                    <a:noFill/>
                    <a:prstDash val="solid"/>
                    <a:round/>
                  </a:ln>
                </p:spPr>
                <p:txBody>
                  <a:bodyPr rtlCol="0" anchor="ctr"/>
                  <a:lstStyle/>
                  <a:p>
                    <a:endParaRPr lang="en-US"/>
                  </a:p>
                </p:txBody>
              </p:sp>
              <p:sp>
                <p:nvSpPr>
                  <p:cNvPr id="579" name="Freeform: Shape 578">
                    <a:extLst>
                      <a:ext uri="{FF2B5EF4-FFF2-40B4-BE49-F238E27FC236}">
                        <a16:creationId xmlns:a16="http://schemas.microsoft.com/office/drawing/2014/main" id="{BDB70B6C-3FFA-445A-B020-2F092035CE8C}"/>
                      </a:ext>
                    </a:extLst>
                  </p:cNvPr>
                  <p:cNvSpPr/>
                  <p:nvPr/>
                </p:nvSpPr>
                <p:spPr>
                  <a:xfrm rot="-5400000" flipV="1">
                    <a:off x="4404151" y="4784824"/>
                    <a:ext cx="17115" cy="144750"/>
                  </a:xfrm>
                  <a:custGeom>
                    <a:avLst/>
                    <a:gdLst>
                      <a:gd name="connsiteX0" fmla="*/ 10 w 17115"/>
                      <a:gd name="connsiteY0" fmla="*/ 144920 h 144750"/>
                      <a:gd name="connsiteX1" fmla="*/ 17125 w 17115"/>
                      <a:gd name="connsiteY1" fmla="*/ 144920 h 144750"/>
                      <a:gd name="connsiteX2" fmla="*/ 17125 w 17115"/>
                      <a:gd name="connsiteY2" fmla="*/ 169 h 144750"/>
                      <a:gd name="connsiteX3" fmla="*/ 10 w 17115"/>
                      <a:gd name="connsiteY3" fmla="*/ 169 h 144750"/>
                    </a:gdLst>
                    <a:ahLst/>
                    <a:cxnLst>
                      <a:cxn ang="0">
                        <a:pos x="connsiteX0" y="connsiteY0"/>
                      </a:cxn>
                      <a:cxn ang="0">
                        <a:pos x="connsiteX1" y="connsiteY1"/>
                      </a:cxn>
                      <a:cxn ang="0">
                        <a:pos x="connsiteX2" y="connsiteY2"/>
                      </a:cxn>
                      <a:cxn ang="0">
                        <a:pos x="connsiteX3" y="connsiteY3"/>
                      </a:cxn>
                    </a:cxnLst>
                    <a:rect l="l" t="t" r="r" b="b"/>
                    <a:pathLst>
                      <a:path w="17115" h="144750">
                        <a:moveTo>
                          <a:pt x="10" y="144920"/>
                        </a:moveTo>
                        <a:lnTo>
                          <a:pt x="17125" y="144920"/>
                        </a:lnTo>
                        <a:lnTo>
                          <a:pt x="17125" y="169"/>
                        </a:lnTo>
                        <a:lnTo>
                          <a:pt x="10" y="169"/>
                        </a:lnTo>
                        <a:close/>
                      </a:path>
                    </a:pathLst>
                  </a:custGeom>
                  <a:solidFill>
                    <a:srgbClr val="000000"/>
                  </a:solidFill>
                  <a:ln w="1905" cap="flat">
                    <a:noFill/>
                    <a:prstDash val="solid"/>
                    <a:round/>
                  </a:ln>
                </p:spPr>
                <p:txBody>
                  <a:bodyPr rtlCol="0" anchor="ctr"/>
                  <a:lstStyle/>
                  <a:p>
                    <a:endParaRPr lang="en-US"/>
                  </a:p>
                </p:txBody>
              </p:sp>
              <p:sp>
                <p:nvSpPr>
                  <p:cNvPr id="580" name="Freeform: Shape 579">
                    <a:extLst>
                      <a:ext uri="{FF2B5EF4-FFF2-40B4-BE49-F238E27FC236}">
                        <a16:creationId xmlns:a16="http://schemas.microsoft.com/office/drawing/2014/main" id="{6669C167-845B-41BF-AAF9-3B60050953BE}"/>
                      </a:ext>
                    </a:extLst>
                  </p:cNvPr>
                  <p:cNvSpPr/>
                  <p:nvPr/>
                </p:nvSpPr>
                <p:spPr>
                  <a:xfrm rot="-5400000" flipV="1">
                    <a:off x="4485084" y="4830779"/>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581" name="Freeform: Shape 580">
                    <a:extLst>
                      <a:ext uri="{FF2B5EF4-FFF2-40B4-BE49-F238E27FC236}">
                        <a16:creationId xmlns:a16="http://schemas.microsoft.com/office/drawing/2014/main" id="{9C7E025A-D2C4-44DB-85CF-D9CD6CE78743}"/>
                      </a:ext>
                    </a:extLst>
                  </p:cNvPr>
                  <p:cNvSpPr/>
                  <p:nvPr/>
                </p:nvSpPr>
                <p:spPr>
                  <a:xfrm rot="-5400000" flipV="1">
                    <a:off x="4391888" y="4663812"/>
                    <a:ext cx="82420" cy="109388"/>
                  </a:xfrm>
                  <a:custGeom>
                    <a:avLst/>
                    <a:gdLst>
                      <a:gd name="connsiteX0" fmla="*/ 82418 w 82420"/>
                      <a:gd name="connsiteY0" fmla="*/ 103073 h 109388"/>
                      <a:gd name="connsiteX1" fmla="*/ 82418 w 82420"/>
                      <a:gd name="connsiteY1" fmla="*/ 87059 h 109388"/>
                      <a:gd name="connsiteX2" fmla="*/ 67863 w 82420"/>
                      <a:gd name="connsiteY2" fmla="*/ 93071 h 109388"/>
                      <a:gd name="connsiteX3" fmla="*/ 53129 w 82420"/>
                      <a:gd name="connsiteY3" fmla="*/ 95066 h 109388"/>
                      <a:gd name="connsiteX4" fmla="*/ 27233 w 82420"/>
                      <a:gd name="connsiteY4" fmla="*/ 84499 h 109388"/>
                      <a:gd name="connsiteX5" fmla="*/ 18036 w 82420"/>
                      <a:gd name="connsiteY5" fmla="*/ 54882 h 109388"/>
                      <a:gd name="connsiteX6" fmla="*/ 27233 w 82420"/>
                      <a:gd name="connsiteY6" fmla="*/ 25236 h 109388"/>
                      <a:gd name="connsiteX7" fmla="*/ 53129 w 82420"/>
                      <a:gd name="connsiteY7" fmla="*/ 14698 h 109388"/>
                      <a:gd name="connsiteX8" fmla="*/ 67863 w 82420"/>
                      <a:gd name="connsiteY8" fmla="*/ 16693 h 109388"/>
                      <a:gd name="connsiteX9" fmla="*/ 82418 w 82420"/>
                      <a:gd name="connsiteY9" fmla="*/ 22705 h 109388"/>
                      <a:gd name="connsiteX10" fmla="*/ 82418 w 82420"/>
                      <a:gd name="connsiteY10" fmla="*/ 6870 h 109388"/>
                      <a:gd name="connsiteX11" fmla="*/ 67566 w 82420"/>
                      <a:gd name="connsiteY11" fmla="*/ 1869 h 109388"/>
                      <a:gd name="connsiteX12" fmla="*/ 51254 w 82420"/>
                      <a:gd name="connsiteY12" fmla="*/ 173 h 109388"/>
                      <a:gd name="connsiteX13" fmla="*/ 13838 w 82420"/>
                      <a:gd name="connsiteY13" fmla="*/ 14966 h 109388"/>
                      <a:gd name="connsiteX14" fmla="*/ -2 w 82420"/>
                      <a:gd name="connsiteY14" fmla="*/ 54882 h 109388"/>
                      <a:gd name="connsiteX15" fmla="*/ 13987 w 82420"/>
                      <a:gd name="connsiteY15" fmla="*/ 94947 h 109388"/>
                      <a:gd name="connsiteX16" fmla="*/ 52385 w 82420"/>
                      <a:gd name="connsiteY16" fmla="*/ 109561 h 109388"/>
                      <a:gd name="connsiteX17" fmla="*/ 67804 w 82420"/>
                      <a:gd name="connsiteY17" fmla="*/ 107924 h 109388"/>
                      <a:gd name="connsiteX18" fmla="*/ 82418 w 82420"/>
                      <a:gd name="connsiteY18" fmla="*/ 103073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2420" h="109388">
                        <a:moveTo>
                          <a:pt x="82418" y="103073"/>
                        </a:moveTo>
                        <a:lnTo>
                          <a:pt x="82418" y="87059"/>
                        </a:lnTo>
                        <a:cubicBezTo>
                          <a:pt x="77577" y="89738"/>
                          <a:pt x="72725" y="91742"/>
                          <a:pt x="67863" y="93071"/>
                        </a:cubicBezTo>
                        <a:cubicBezTo>
                          <a:pt x="63001" y="94401"/>
                          <a:pt x="58090" y="95066"/>
                          <a:pt x="53129" y="95066"/>
                        </a:cubicBezTo>
                        <a:cubicBezTo>
                          <a:pt x="42017" y="95066"/>
                          <a:pt x="33385" y="91543"/>
                          <a:pt x="27233" y="84499"/>
                        </a:cubicBezTo>
                        <a:cubicBezTo>
                          <a:pt x="21101" y="77474"/>
                          <a:pt x="18036" y="67602"/>
                          <a:pt x="18036" y="54882"/>
                        </a:cubicBezTo>
                        <a:cubicBezTo>
                          <a:pt x="18036" y="42162"/>
                          <a:pt x="21101" y="32280"/>
                          <a:pt x="27233" y="25236"/>
                        </a:cubicBezTo>
                        <a:cubicBezTo>
                          <a:pt x="33385" y="18211"/>
                          <a:pt x="42017" y="14698"/>
                          <a:pt x="53129" y="14698"/>
                        </a:cubicBezTo>
                        <a:cubicBezTo>
                          <a:pt x="58090" y="14698"/>
                          <a:pt x="63001" y="15363"/>
                          <a:pt x="67863" y="16693"/>
                        </a:cubicBezTo>
                        <a:cubicBezTo>
                          <a:pt x="72725" y="18022"/>
                          <a:pt x="77577" y="20026"/>
                          <a:pt x="82418" y="22705"/>
                        </a:cubicBezTo>
                        <a:lnTo>
                          <a:pt x="82418" y="6870"/>
                        </a:lnTo>
                        <a:cubicBezTo>
                          <a:pt x="77636" y="4648"/>
                          <a:pt x="72685" y="2981"/>
                          <a:pt x="67566" y="1869"/>
                        </a:cubicBezTo>
                        <a:cubicBezTo>
                          <a:pt x="62466" y="738"/>
                          <a:pt x="57028" y="173"/>
                          <a:pt x="51254" y="173"/>
                        </a:cubicBezTo>
                        <a:cubicBezTo>
                          <a:pt x="35558" y="173"/>
                          <a:pt x="23086" y="5104"/>
                          <a:pt x="13838" y="14966"/>
                        </a:cubicBezTo>
                        <a:cubicBezTo>
                          <a:pt x="4611" y="24829"/>
                          <a:pt x="-2" y="38134"/>
                          <a:pt x="-2" y="54882"/>
                        </a:cubicBezTo>
                        <a:cubicBezTo>
                          <a:pt x="-2" y="71868"/>
                          <a:pt x="4661" y="85223"/>
                          <a:pt x="13987" y="94947"/>
                        </a:cubicBezTo>
                        <a:cubicBezTo>
                          <a:pt x="23334" y="104690"/>
                          <a:pt x="36133" y="109561"/>
                          <a:pt x="52385" y="109561"/>
                        </a:cubicBezTo>
                        <a:cubicBezTo>
                          <a:pt x="57644" y="109561"/>
                          <a:pt x="62783" y="109016"/>
                          <a:pt x="67804" y="107924"/>
                        </a:cubicBezTo>
                        <a:cubicBezTo>
                          <a:pt x="72824" y="106853"/>
                          <a:pt x="77696" y="105236"/>
                          <a:pt x="82418" y="103073"/>
                        </a:cubicBezTo>
                        <a:close/>
                      </a:path>
                    </a:pathLst>
                  </a:custGeom>
                  <a:solidFill>
                    <a:srgbClr val="000000"/>
                  </a:solidFill>
                  <a:ln w="1905" cap="flat">
                    <a:noFill/>
                    <a:prstDash val="solid"/>
                    <a:round/>
                  </a:ln>
                </p:spPr>
                <p:txBody>
                  <a:bodyPr rtlCol="0" anchor="ctr"/>
                  <a:lstStyle/>
                  <a:p>
                    <a:endParaRPr lang="en-US"/>
                  </a:p>
                </p:txBody>
              </p:sp>
              <p:sp>
                <p:nvSpPr>
                  <p:cNvPr id="582" name="Freeform: Shape 581">
                    <a:extLst>
                      <a:ext uri="{FF2B5EF4-FFF2-40B4-BE49-F238E27FC236}">
                        <a16:creationId xmlns:a16="http://schemas.microsoft.com/office/drawing/2014/main" id="{D12C5CAC-0600-4310-99AA-6C86C3D74FF9}"/>
                      </a:ext>
                    </a:extLst>
                  </p:cNvPr>
                  <p:cNvSpPr/>
                  <p:nvPr/>
                </p:nvSpPr>
                <p:spPr>
                  <a:xfrm rot="-5400000" flipV="1">
                    <a:off x="4385280" y="4552466"/>
                    <a:ext cx="95637" cy="109388"/>
                  </a:xfrm>
                  <a:custGeom>
                    <a:avLst/>
                    <a:gdLst>
                      <a:gd name="connsiteX0" fmla="*/ 47798 w 95637"/>
                      <a:gd name="connsiteY0" fmla="*/ 95060 h 109388"/>
                      <a:gd name="connsiteX1" fmla="*/ 26039 w 95637"/>
                      <a:gd name="connsiteY1" fmla="*/ 84314 h 109388"/>
                      <a:gd name="connsiteX2" fmla="*/ 18032 w 95637"/>
                      <a:gd name="connsiteY2" fmla="*/ 54876 h 109388"/>
                      <a:gd name="connsiteX3" fmla="*/ 25979 w 95637"/>
                      <a:gd name="connsiteY3" fmla="*/ 25438 h 109388"/>
                      <a:gd name="connsiteX4" fmla="*/ 47798 w 95637"/>
                      <a:gd name="connsiteY4" fmla="*/ 14693 h 109388"/>
                      <a:gd name="connsiteX5" fmla="*/ 69467 w 95637"/>
                      <a:gd name="connsiteY5" fmla="*/ 25468 h 109388"/>
                      <a:gd name="connsiteX6" fmla="*/ 77474 w 95637"/>
                      <a:gd name="connsiteY6" fmla="*/ 54876 h 109388"/>
                      <a:gd name="connsiteX7" fmla="*/ 69467 w 95637"/>
                      <a:gd name="connsiteY7" fmla="*/ 84225 h 109388"/>
                      <a:gd name="connsiteX8" fmla="*/ 47798 w 95637"/>
                      <a:gd name="connsiteY8" fmla="*/ 95060 h 109388"/>
                      <a:gd name="connsiteX9" fmla="*/ 47798 w 95637"/>
                      <a:gd name="connsiteY9" fmla="*/ 109556 h 109388"/>
                      <a:gd name="connsiteX10" fmla="*/ 82862 w 95637"/>
                      <a:gd name="connsiteY10" fmla="*/ 95030 h 109388"/>
                      <a:gd name="connsiteX11" fmla="*/ 95631 w 95637"/>
                      <a:gd name="connsiteY11" fmla="*/ 54876 h 109388"/>
                      <a:gd name="connsiteX12" fmla="*/ 82862 w 95637"/>
                      <a:gd name="connsiteY12" fmla="*/ 14722 h 109388"/>
                      <a:gd name="connsiteX13" fmla="*/ 47798 w 95637"/>
                      <a:gd name="connsiteY13" fmla="*/ 167 h 109388"/>
                      <a:gd name="connsiteX14" fmla="*/ 12674 w 95637"/>
                      <a:gd name="connsiteY14" fmla="*/ 14722 h 109388"/>
                      <a:gd name="connsiteX15" fmla="*/ -6 w 95637"/>
                      <a:gd name="connsiteY15" fmla="*/ 54876 h 109388"/>
                      <a:gd name="connsiteX16" fmla="*/ 12674 w 95637"/>
                      <a:gd name="connsiteY16" fmla="*/ 95030 h 109388"/>
                      <a:gd name="connsiteX17" fmla="*/ 47798 w 95637"/>
                      <a:gd name="connsiteY17" fmla="*/ 109556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637" h="109388">
                        <a:moveTo>
                          <a:pt x="47798" y="95060"/>
                        </a:moveTo>
                        <a:cubicBezTo>
                          <a:pt x="38630" y="95060"/>
                          <a:pt x="31377" y="91478"/>
                          <a:pt x="26039" y="84314"/>
                        </a:cubicBezTo>
                        <a:cubicBezTo>
                          <a:pt x="20701" y="77151"/>
                          <a:pt x="18032" y="67338"/>
                          <a:pt x="18032" y="54876"/>
                        </a:cubicBezTo>
                        <a:cubicBezTo>
                          <a:pt x="18032" y="42414"/>
                          <a:pt x="20681" y="32602"/>
                          <a:pt x="25979" y="25438"/>
                        </a:cubicBezTo>
                        <a:cubicBezTo>
                          <a:pt x="31298" y="18274"/>
                          <a:pt x="38570" y="14693"/>
                          <a:pt x="47798" y="14693"/>
                        </a:cubicBezTo>
                        <a:cubicBezTo>
                          <a:pt x="56926" y="14693"/>
                          <a:pt x="64149" y="18284"/>
                          <a:pt x="69467" y="25468"/>
                        </a:cubicBezTo>
                        <a:cubicBezTo>
                          <a:pt x="74805" y="32671"/>
                          <a:pt x="77474" y="42474"/>
                          <a:pt x="77474" y="54876"/>
                        </a:cubicBezTo>
                        <a:cubicBezTo>
                          <a:pt x="77474" y="67219"/>
                          <a:pt x="74805" y="77002"/>
                          <a:pt x="69467" y="84225"/>
                        </a:cubicBezTo>
                        <a:cubicBezTo>
                          <a:pt x="64149" y="91448"/>
                          <a:pt x="56926" y="95060"/>
                          <a:pt x="47798" y="95060"/>
                        </a:cubicBezTo>
                        <a:close/>
                        <a:moveTo>
                          <a:pt x="47798" y="109556"/>
                        </a:moveTo>
                        <a:cubicBezTo>
                          <a:pt x="62681" y="109556"/>
                          <a:pt x="74368" y="104714"/>
                          <a:pt x="82862" y="95030"/>
                        </a:cubicBezTo>
                        <a:cubicBezTo>
                          <a:pt x="91375" y="85366"/>
                          <a:pt x="95631" y="71981"/>
                          <a:pt x="95631" y="54876"/>
                        </a:cubicBezTo>
                        <a:cubicBezTo>
                          <a:pt x="95631" y="37830"/>
                          <a:pt x="91375" y="24446"/>
                          <a:pt x="82862" y="14722"/>
                        </a:cubicBezTo>
                        <a:cubicBezTo>
                          <a:pt x="74368" y="5019"/>
                          <a:pt x="62681" y="167"/>
                          <a:pt x="47798" y="167"/>
                        </a:cubicBezTo>
                        <a:cubicBezTo>
                          <a:pt x="32855" y="167"/>
                          <a:pt x="21148" y="5019"/>
                          <a:pt x="12674" y="14722"/>
                        </a:cubicBezTo>
                        <a:cubicBezTo>
                          <a:pt x="4221" y="24446"/>
                          <a:pt x="-6" y="37830"/>
                          <a:pt x="-6" y="54876"/>
                        </a:cubicBezTo>
                        <a:cubicBezTo>
                          <a:pt x="-6" y="71981"/>
                          <a:pt x="4221" y="85366"/>
                          <a:pt x="12674" y="95030"/>
                        </a:cubicBezTo>
                        <a:cubicBezTo>
                          <a:pt x="21148" y="104714"/>
                          <a:pt x="32855" y="109556"/>
                          <a:pt x="47798" y="109556"/>
                        </a:cubicBezTo>
                        <a:close/>
                      </a:path>
                    </a:pathLst>
                  </a:custGeom>
                  <a:solidFill>
                    <a:srgbClr val="000000"/>
                  </a:solidFill>
                  <a:ln w="1905" cap="flat">
                    <a:noFill/>
                    <a:prstDash val="solid"/>
                    <a:round/>
                  </a:ln>
                </p:spPr>
                <p:txBody>
                  <a:bodyPr rtlCol="0" anchor="ctr"/>
                  <a:lstStyle/>
                  <a:p>
                    <a:endParaRPr lang="en-US"/>
                  </a:p>
                </p:txBody>
              </p:sp>
              <p:sp>
                <p:nvSpPr>
                  <p:cNvPr id="583" name="Freeform: Shape 582">
                    <a:extLst>
                      <a:ext uri="{FF2B5EF4-FFF2-40B4-BE49-F238E27FC236}">
                        <a16:creationId xmlns:a16="http://schemas.microsoft.com/office/drawing/2014/main" id="{999BB82F-EC3F-4BAF-A14B-D63F5ED399F3}"/>
                      </a:ext>
                    </a:extLst>
                  </p:cNvPr>
                  <p:cNvSpPr/>
                  <p:nvPr/>
                </p:nvSpPr>
                <p:spPr>
                  <a:xfrm rot="-5400000" flipV="1">
                    <a:off x="4401234" y="4447792"/>
                    <a:ext cx="61019" cy="106680"/>
                  </a:xfrm>
                  <a:custGeom>
                    <a:avLst/>
                    <a:gdLst>
                      <a:gd name="connsiteX0" fmla="*/ 61019 w 61019"/>
                      <a:gd name="connsiteY0" fmla="*/ 88356 h 106680"/>
                      <a:gd name="connsiteX1" fmla="*/ 54739 w 61019"/>
                      <a:gd name="connsiteY1" fmla="*/ 90797 h 106680"/>
                      <a:gd name="connsiteX2" fmla="*/ 47267 w 61019"/>
                      <a:gd name="connsiteY2" fmla="*/ 91601 h 106680"/>
                      <a:gd name="connsiteX3" fmla="*/ 24973 w 61019"/>
                      <a:gd name="connsiteY3" fmla="*/ 82165 h 106680"/>
                      <a:gd name="connsiteX4" fmla="*/ 17204 w 61019"/>
                      <a:gd name="connsiteY4" fmla="*/ 55048 h 106680"/>
                      <a:gd name="connsiteX5" fmla="*/ 17204 w 61019"/>
                      <a:gd name="connsiteY5" fmla="*/ 161 h 106680"/>
                      <a:gd name="connsiteX6" fmla="*/ 0 w 61019"/>
                      <a:gd name="connsiteY6" fmla="*/ 161 h 106680"/>
                      <a:gd name="connsiteX7" fmla="*/ 0 w 61019"/>
                      <a:gd name="connsiteY7" fmla="*/ 104340 h 106680"/>
                      <a:gd name="connsiteX8" fmla="*/ 17204 w 61019"/>
                      <a:gd name="connsiteY8" fmla="*/ 104340 h 106680"/>
                      <a:gd name="connsiteX9" fmla="*/ 17204 w 61019"/>
                      <a:gd name="connsiteY9" fmla="*/ 88148 h 106680"/>
                      <a:gd name="connsiteX10" fmla="*/ 31254 w 61019"/>
                      <a:gd name="connsiteY10" fmla="*/ 102227 h 106680"/>
                      <a:gd name="connsiteX11" fmla="*/ 52298 w 61019"/>
                      <a:gd name="connsiteY11" fmla="*/ 106841 h 106680"/>
                      <a:gd name="connsiteX12" fmla="*/ 56197 w 61019"/>
                      <a:gd name="connsiteY12" fmla="*/ 106603 h 106680"/>
                      <a:gd name="connsiteX13" fmla="*/ 60930 w 61019"/>
                      <a:gd name="connsiteY13" fmla="*/ 105918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019" y="88356"/>
                        </a:moveTo>
                        <a:cubicBezTo>
                          <a:pt x="59094" y="89467"/>
                          <a:pt x="57001" y="90281"/>
                          <a:pt x="54739" y="90797"/>
                        </a:cubicBezTo>
                        <a:cubicBezTo>
                          <a:pt x="52476" y="91333"/>
                          <a:pt x="49986" y="91601"/>
                          <a:pt x="47267" y="91601"/>
                        </a:cubicBezTo>
                        <a:cubicBezTo>
                          <a:pt x="37584" y="91601"/>
                          <a:pt x="30152" y="88456"/>
                          <a:pt x="24973" y="82165"/>
                        </a:cubicBezTo>
                        <a:cubicBezTo>
                          <a:pt x="19794" y="75875"/>
                          <a:pt x="17204" y="66836"/>
                          <a:pt x="17204" y="55048"/>
                        </a:cubicBezTo>
                        <a:lnTo>
                          <a:pt x="17204" y="161"/>
                        </a:lnTo>
                        <a:lnTo>
                          <a:pt x="0" y="161"/>
                        </a:lnTo>
                        <a:lnTo>
                          <a:pt x="0" y="104340"/>
                        </a:lnTo>
                        <a:lnTo>
                          <a:pt x="17204" y="104340"/>
                        </a:lnTo>
                        <a:lnTo>
                          <a:pt x="17204" y="88148"/>
                        </a:lnTo>
                        <a:cubicBezTo>
                          <a:pt x="20816" y="94478"/>
                          <a:pt x="25499" y="99171"/>
                          <a:pt x="31254" y="102227"/>
                        </a:cubicBezTo>
                        <a:cubicBezTo>
                          <a:pt x="37028" y="105303"/>
                          <a:pt x="44043" y="106841"/>
                          <a:pt x="52298" y="106841"/>
                        </a:cubicBezTo>
                        <a:cubicBezTo>
                          <a:pt x="53468" y="106841"/>
                          <a:pt x="54768" y="106761"/>
                          <a:pt x="56197" y="106603"/>
                        </a:cubicBezTo>
                        <a:cubicBezTo>
                          <a:pt x="57626" y="106464"/>
                          <a:pt x="59203" y="106235"/>
                          <a:pt x="60930" y="105918"/>
                        </a:cubicBezTo>
                        <a:close/>
                      </a:path>
                    </a:pathLst>
                  </a:custGeom>
                  <a:solidFill>
                    <a:srgbClr val="000000"/>
                  </a:solidFill>
                  <a:ln w="1905" cap="flat">
                    <a:noFill/>
                    <a:prstDash val="solid"/>
                    <a:round/>
                  </a:ln>
                </p:spPr>
                <p:txBody>
                  <a:bodyPr rtlCol="0" anchor="ctr"/>
                  <a:lstStyle/>
                  <a:p>
                    <a:endParaRPr lang="en-US"/>
                  </a:p>
                </p:txBody>
              </p:sp>
              <p:sp>
                <p:nvSpPr>
                  <p:cNvPr id="584" name="Freeform: Shape 583">
                    <a:extLst>
                      <a:ext uri="{FF2B5EF4-FFF2-40B4-BE49-F238E27FC236}">
                        <a16:creationId xmlns:a16="http://schemas.microsoft.com/office/drawing/2014/main" id="{08A3665A-FEA3-4C45-B68A-0D13678FE716}"/>
                      </a:ext>
                    </a:extLst>
                  </p:cNvPr>
                  <p:cNvSpPr/>
                  <p:nvPr/>
                </p:nvSpPr>
                <p:spPr>
                  <a:xfrm rot="-5400000" flipV="1">
                    <a:off x="4401234" y="4369501"/>
                    <a:ext cx="61019" cy="106680"/>
                  </a:xfrm>
                  <a:custGeom>
                    <a:avLst/>
                    <a:gdLst>
                      <a:gd name="connsiteX0" fmla="*/ 61019 w 61019"/>
                      <a:gd name="connsiteY0" fmla="*/ 88352 h 106680"/>
                      <a:gd name="connsiteX1" fmla="*/ 54739 w 61019"/>
                      <a:gd name="connsiteY1" fmla="*/ 90793 h 106680"/>
                      <a:gd name="connsiteX2" fmla="*/ 47267 w 61019"/>
                      <a:gd name="connsiteY2" fmla="*/ 91597 h 106680"/>
                      <a:gd name="connsiteX3" fmla="*/ 24973 w 61019"/>
                      <a:gd name="connsiteY3" fmla="*/ 82161 h 106680"/>
                      <a:gd name="connsiteX4" fmla="*/ 17204 w 61019"/>
                      <a:gd name="connsiteY4" fmla="*/ 55044 h 106680"/>
                      <a:gd name="connsiteX5" fmla="*/ 17204 w 61019"/>
                      <a:gd name="connsiteY5" fmla="*/ 157 h 106680"/>
                      <a:gd name="connsiteX6" fmla="*/ 0 w 61019"/>
                      <a:gd name="connsiteY6" fmla="*/ 157 h 106680"/>
                      <a:gd name="connsiteX7" fmla="*/ 0 w 61019"/>
                      <a:gd name="connsiteY7" fmla="*/ 104336 h 106680"/>
                      <a:gd name="connsiteX8" fmla="*/ 17204 w 61019"/>
                      <a:gd name="connsiteY8" fmla="*/ 104336 h 106680"/>
                      <a:gd name="connsiteX9" fmla="*/ 17204 w 61019"/>
                      <a:gd name="connsiteY9" fmla="*/ 88144 h 106680"/>
                      <a:gd name="connsiteX10" fmla="*/ 31254 w 61019"/>
                      <a:gd name="connsiteY10" fmla="*/ 102223 h 106680"/>
                      <a:gd name="connsiteX11" fmla="*/ 52298 w 61019"/>
                      <a:gd name="connsiteY11" fmla="*/ 106837 h 106680"/>
                      <a:gd name="connsiteX12" fmla="*/ 56197 w 61019"/>
                      <a:gd name="connsiteY12" fmla="*/ 106598 h 106680"/>
                      <a:gd name="connsiteX13" fmla="*/ 60930 w 61019"/>
                      <a:gd name="connsiteY13" fmla="*/ 105914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019" y="88352"/>
                        </a:moveTo>
                        <a:cubicBezTo>
                          <a:pt x="59094" y="89463"/>
                          <a:pt x="57001" y="90277"/>
                          <a:pt x="54739" y="90793"/>
                        </a:cubicBezTo>
                        <a:cubicBezTo>
                          <a:pt x="52476" y="91329"/>
                          <a:pt x="49986" y="91597"/>
                          <a:pt x="47267" y="91597"/>
                        </a:cubicBezTo>
                        <a:cubicBezTo>
                          <a:pt x="37584" y="91597"/>
                          <a:pt x="30152" y="88451"/>
                          <a:pt x="24973" y="82161"/>
                        </a:cubicBezTo>
                        <a:cubicBezTo>
                          <a:pt x="19794" y="75870"/>
                          <a:pt x="17204" y="66832"/>
                          <a:pt x="17204" y="55044"/>
                        </a:cubicBezTo>
                        <a:lnTo>
                          <a:pt x="17204" y="157"/>
                        </a:lnTo>
                        <a:lnTo>
                          <a:pt x="0" y="157"/>
                        </a:lnTo>
                        <a:lnTo>
                          <a:pt x="0" y="104336"/>
                        </a:lnTo>
                        <a:lnTo>
                          <a:pt x="17204" y="104336"/>
                        </a:lnTo>
                        <a:lnTo>
                          <a:pt x="17204" y="88144"/>
                        </a:lnTo>
                        <a:cubicBezTo>
                          <a:pt x="20816" y="94474"/>
                          <a:pt x="25499" y="99167"/>
                          <a:pt x="31254" y="102223"/>
                        </a:cubicBezTo>
                        <a:cubicBezTo>
                          <a:pt x="37028" y="105299"/>
                          <a:pt x="44043" y="106837"/>
                          <a:pt x="52298" y="106837"/>
                        </a:cubicBezTo>
                        <a:cubicBezTo>
                          <a:pt x="53468" y="106837"/>
                          <a:pt x="54768" y="106757"/>
                          <a:pt x="56197" y="106598"/>
                        </a:cubicBezTo>
                        <a:cubicBezTo>
                          <a:pt x="57626" y="106460"/>
                          <a:pt x="59203" y="106231"/>
                          <a:pt x="60930" y="105914"/>
                        </a:cubicBezTo>
                        <a:close/>
                      </a:path>
                    </a:pathLst>
                  </a:custGeom>
                  <a:solidFill>
                    <a:srgbClr val="000000"/>
                  </a:solidFill>
                  <a:ln w="1905" cap="flat">
                    <a:noFill/>
                    <a:prstDash val="solid"/>
                    <a:round/>
                  </a:ln>
                </p:spPr>
                <p:txBody>
                  <a:bodyPr rtlCol="0" anchor="ctr"/>
                  <a:lstStyle/>
                  <a:p>
                    <a:endParaRPr lang="en-US"/>
                  </a:p>
                </p:txBody>
              </p:sp>
              <p:sp>
                <p:nvSpPr>
                  <p:cNvPr id="585" name="Freeform: Shape 584">
                    <a:extLst>
                      <a:ext uri="{FF2B5EF4-FFF2-40B4-BE49-F238E27FC236}">
                        <a16:creationId xmlns:a16="http://schemas.microsoft.com/office/drawing/2014/main" id="{DDB61AAA-C7BE-4522-8176-57D826A389FF}"/>
                      </a:ext>
                    </a:extLst>
                  </p:cNvPr>
                  <p:cNvSpPr/>
                  <p:nvPr/>
                </p:nvSpPr>
                <p:spPr>
                  <a:xfrm rot="-5400000" flipV="1">
                    <a:off x="4384818" y="4278902"/>
                    <a:ext cx="96559" cy="109388"/>
                  </a:xfrm>
                  <a:custGeom>
                    <a:avLst/>
                    <a:gdLst>
                      <a:gd name="connsiteX0" fmla="*/ 96553 w 96559"/>
                      <a:gd name="connsiteY0" fmla="*/ 59237 h 109388"/>
                      <a:gd name="connsiteX1" fmla="*/ 96553 w 96559"/>
                      <a:gd name="connsiteY1" fmla="*/ 50873 h 109388"/>
                      <a:gd name="connsiteX2" fmla="*/ 17853 w 96559"/>
                      <a:gd name="connsiteY2" fmla="*/ 50873 h 109388"/>
                      <a:gd name="connsiteX3" fmla="*/ 28509 w 96559"/>
                      <a:gd name="connsiteY3" fmla="*/ 23935 h 109388"/>
                      <a:gd name="connsiteX4" fmla="*/ 55060 w 96559"/>
                      <a:gd name="connsiteY4" fmla="*/ 14678 h 109388"/>
                      <a:gd name="connsiteX5" fmla="*/ 74170 w 96559"/>
                      <a:gd name="connsiteY5" fmla="*/ 17089 h 109388"/>
                      <a:gd name="connsiteX6" fmla="*/ 92565 w 96559"/>
                      <a:gd name="connsiteY6" fmla="*/ 24352 h 109388"/>
                      <a:gd name="connsiteX7" fmla="*/ 92565 w 96559"/>
                      <a:gd name="connsiteY7" fmla="*/ 8160 h 109388"/>
                      <a:gd name="connsiteX8" fmla="*/ 73664 w 96559"/>
                      <a:gd name="connsiteY8" fmla="*/ 2206 h 109388"/>
                      <a:gd name="connsiteX9" fmla="*/ 54048 w 96559"/>
                      <a:gd name="connsiteY9" fmla="*/ 153 h 109388"/>
                      <a:gd name="connsiteX10" fmla="*/ 14549 w 96559"/>
                      <a:gd name="connsiteY10" fmla="*/ 14648 h 109388"/>
                      <a:gd name="connsiteX11" fmla="*/ -6 w 96559"/>
                      <a:gd name="connsiteY11" fmla="*/ 53939 h 109388"/>
                      <a:gd name="connsiteX12" fmla="*/ 13805 w 96559"/>
                      <a:gd name="connsiteY12" fmla="*/ 94510 h 109388"/>
                      <a:gd name="connsiteX13" fmla="*/ 51072 w 96559"/>
                      <a:gd name="connsiteY13" fmla="*/ 109541 h 109388"/>
                      <a:gd name="connsiteX14" fmla="*/ 84320 w 96559"/>
                      <a:gd name="connsiteY14" fmla="*/ 95998 h 109388"/>
                      <a:gd name="connsiteX15" fmla="*/ 96553 w 96559"/>
                      <a:gd name="connsiteY15" fmla="*/ 59237 h 109388"/>
                      <a:gd name="connsiteX16" fmla="*/ 79438 w 96559"/>
                      <a:gd name="connsiteY16" fmla="*/ 64268 h 109388"/>
                      <a:gd name="connsiteX17" fmla="*/ 71580 w 96559"/>
                      <a:gd name="connsiteY17" fmla="*/ 86652 h 109388"/>
                      <a:gd name="connsiteX18" fmla="*/ 51250 w 96559"/>
                      <a:gd name="connsiteY18" fmla="*/ 95045 h 109388"/>
                      <a:gd name="connsiteX19" fmla="*/ 28331 w 96559"/>
                      <a:gd name="connsiteY19" fmla="*/ 86949 h 109388"/>
                      <a:gd name="connsiteX20" fmla="*/ 18419 w 96559"/>
                      <a:gd name="connsiteY20" fmla="*/ 64149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553" y="59237"/>
                        </a:moveTo>
                        <a:lnTo>
                          <a:pt x="96553" y="50873"/>
                        </a:lnTo>
                        <a:lnTo>
                          <a:pt x="17853" y="50873"/>
                        </a:lnTo>
                        <a:cubicBezTo>
                          <a:pt x="18607" y="39086"/>
                          <a:pt x="22159" y="30107"/>
                          <a:pt x="28509" y="23935"/>
                        </a:cubicBezTo>
                        <a:cubicBezTo>
                          <a:pt x="34859" y="17764"/>
                          <a:pt x="43710" y="14678"/>
                          <a:pt x="55060" y="14678"/>
                        </a:cubicBezTo>
                        <a:cubicBezTo>
                          <a:pt x="61629" y="14678"/>
                          <a:pt x="67998" y="15482"/>
                          <a:pt x="74170" y="17089"/>
                        </a:cubicBezTo>
                        <a:cubicBezTo>
                          <a:pt x="80341" y="18697"/>
                          <a:pt x="86473" y="21118"/>
                          <a:pt x="92565" y="24352"/>
                        </a:cubicBezTo>
                        <a:lnTo>
                          <a:pt x="92565" y="8160"/>
                        </a:lnTo>
                        <a:cubicBezTo>
                          <a:pt x="86413" y="5560"/>
                          <a:pt x="80113" y="3576"/>
                          <a:pt x="73664" y="2206"/>
                        </a:cubicBezTo>
                        <a:cubicBezTo>
                          <a:pt x="67215" y="837"/>
                          <a:pt x="60676" y="153"/>
                          <a:pt x="54048" y="153"/>
                        </a:cubicBezTo>
                        <a:cubicBezTo>
                          <a:pt x="37419" y="153"/>
                          <a:pt x="24253" y="4985"/>
                          <a:pt x="14549" y="14648"/>
                        </a:cubicBezTo>
                        <a:cubicBezTo>
                          <a:pt x="4846" y="24332"/>
                          <a:pt x="-6" y="37429"/>
                          <a:pt x="-6" y="53939"/>
                        </a:cubicBezTo>
                        <a:cubicBezTo>
                          <a:pt x="-6" y="70985"/>
                          <a:pt x="4598" y="84508"/>
                          <a:pt x="13805" y="94510"/>
                        </a:cubicBezTo>
                        <a:cubicBezTo>
                          <a:pt x="23013" y="104531"/>
                          <a:pt x="35435" y="109541"/>
                          <a:pt x="51072" y="109541"/>
                        </a:cubicBezTo>
                        <a:cubicBezTo>
                          <a:pt x="65081" y="109541"/>
                          <a:pt x="76164" y="105027"/>
                          <a:pt x="84320" y="95998"/>
                        </a:cubicBezTo>
                        <a:cubicBezTo>
                          <a:pt x="92476" y="86989"/>
                          <a:pt x="96553" y="74735"/>
                          <a:pt x="96553" y="59237"/>
                        </a:cubicBezTo>
                        <a:close/>
                        <a:moveTo>
                          <a:pt x="79438" y="64268"/>
                        </a:moveTo>
                        <a:cubicBezTo>
                          <a:pt x="79319" y="73614"/>
                          <a:pt x="76700" y="81075"/>
                          <a:pt x="71580" y="86652"/>
                        </a:cubicBezTo>
                        <a:cubicBezTo>
                          <a:pt x="66460" y="92247"/>
                          <a:pt x="59684" y="95045"/>
                          <a:pt x="51250" y="95045"/>
                        </a:cubicBezTo>
                        <a:cubicBezTo>
                          <a:pt x="41706" y="95045"/>
                          <a:pt x="34065" y="92347"/>
                          <a:pt x="28331" y="86949"/>
                        </a:cubicBezTo>
                        <a:cubicBezTo>
                          <a:pt x="22596" y="81552"/>
                          <a:pt x="19292" y="73951"/>
                          <a:pt x="18419" y="64149"/>
                        </a:cubicBezTo>
                        <a:close/>
                      </a:path>
                    </a:pathLst>
                  </a:custGeom>
                  <a:solidFill>
                    <a:srgbClr val="000000"/>
                  </a:solidFill>
                  <a:ln w="1905" cap="flat">
                    <a:noFill/>
                    <a:prstDash val="solid"/>
                    <a:round/>
                  </a:ln>
                </p:spPr>
                <p:txBody>
                  <a:bodyPr rtlCol="0" anchor="ctr"/>
                  <a:lstStyle/>
                  <a:p>
                    <a:endParaRPr lang="en-US"/>
                  </a:p>
                </p:txBody>
              </p:sp>
              <p:sp>
                <p:nvSpPr>
                  <p:cNvPr id="586" name="Freeform: Shape 585">
                    <a:extLst>
                      <a:ext uri="{FF2B5EF4-FFF2-40B4-BE49-F238E27FC236}">
                        <a16:creationId xmlns:a16="http://schemas.microsoft.com/office/drawing/2014/main" id="{5AB7AF3B-A4E6-47B2-AAB5-F34D7A5F9090}"/>
                      </a:ext>
                    </a:extLst>
                  </p:cNvPr>
                  <p:cNvSpPr/>
                  <p:nvPr/>
                </p:nvSpPr>
                <p:spPr>
                  <a:xfrm rot="-5400000" flipV="1">
                    <a:off x="4404151" y="4176298"/>
                    <a:ext cx="17115" cy="144750"/>
                  </a:xfrm>
                  <a:custGeom>
                    <a:avLst/>
                    <a:gdLst>
                      <a:gd name="connsiteX0" fmla="*/ 10 w 17115"/>
                      <a:gd name="connsiteY0" fmla="*/ 144888 h 144750"/>
                      <a:gd name="connsiteX1" fmla="*/ 17125 w 17115"/>
                      <a:gd name="connsiteY1" fmla="*/ 144888 h 144750"/>
                      <a:gd name="connsiteX2" fmla="*/ 17125 w 17115"/>
                      <a:gd name="connsiteY2" fmla="*/ 137 h 144750"/>
                      <a:gd name="connsiteX3" fmla="*/ 10 w 17115"/>
                      <a:gd name="connsiteY3" fmla="*/ 137 h 144750"/>
                    </a:gdLst>
                    <a:ahLst/>
                    <a:cxnLst>
                      <a:cxn ang="0">
                        <a:pos x="connsiteX0" y="connsiteY0"/>
                      </a:cxn>
                      <a:cxn ang="0">
                        <a:pos x="connsiteX1" y="connsiteY1"/>
                      </a:cxn>
                      <a:cxn ang="0">
                        <a:pos x="connsiteX2" y="connsiteY2"/>
                      </a:cxn>
                      <a:cxn ang="0">
                        <a:pos x="connsiteX3" y="connsiteY3"/>
                      </a:cxn>
                    </a:cxnLst>
                    <a:rect l="l" t="t" r="r" b="b"/>
                    <a:pathLst>
                      <a:path w="17115" h="144750">
                        <a:moveTo>
                          <a:pt x="10" y="144888"/>
                        </a:moveTo>
                        <a:lnTo>
                          <a:pt x="17125" y="144888"/>
                        </a:lnTo>
                        <a:lnTo>
                          <a:pt x="17125" y="137"/>
                        </a:lnTo>
                        <a:lnTo>
                          <a:pt x="10" y="137"/>
                        </a:lnTo>
                        <a:close/>
                      </a:path>
                    </a:pathLst>
                  </a:custGeom>
                  <a:solidFill>
                    <a:srgbClr val="000000"/>
                  </a:solidFill>
                  <a:ln w="1905" cap="flat">
                    <a:noFill/>
                    <a:prstDash val="solid"/>
                    <a:round/>
                  </a:ln>
                </p:spPr>
                <p:txBody>
                  <a:bodyPr rtlCol="0" anchor="ctr"/>
                  <a:lstStyle/>
                  <a:p>
                    <a:endParaRPr lang="en-US"/>
                  </a:p>
                </p:txBody>
              </p:sp>
              <p:sp>
                <p:nvSpPr>
                  <p:cNvPr id="587" name="Freeform: Shape 586">
                    <a:extLst>
                      <a:ext uri="{FF2B5EF4-FFF2-40B4-BE49-F238E27FC236}">
                        <a16:creationId xmlns:a16="http://schemas.microsoft.com/office/drawing/2014/main" id="{E2B84087-464E-41E2-9B62-7A5A12A6BDF2}"/>
                      </a:ext>
                    </a:extLst>
                  </p:cNvPr>
                  <p:cNvSpPr/>
                  <p:nvPr/>
                </p:nvSpPr>
                <p:spPr>
                  <a:xfrm rot="-5400000" flipV="1">
                    <a:off x="4389090" y="4112120"/>
                    <a:ext cx="88016" cy="109388"/>
                  </a:xfrm>
                  <a:custGeom>
                    <a:avLst/>
                    <a:gdLst>
                      <a:gd name="connsiteX0" fmla="*/ 53871 w 88016"/>
                      <a:gd name="connsiteY0" fmla="*/ 55210 h 109388"/>
                      <a:gd name="connsiteX1" fmla="*/ 25118 w 88016"/>
                      <a:gd name="connsiteY1" fmla="*/ 50478 h 109388"/>
                      <a:gd name="connsiteX2" fmla="*/ 17111 w 88016"/>
                      <a:gd name="connsiteY2" fmla="*/ 34285 h 109388"/>
                      <a:gd name="connsiteX3" fmla="*/ 23123 w 88016"/>
                      <a:gd name="connsiteY3" fmla="*/ 19819 h 109388"/>
                      <a:gd name="connsiteX4" fmla="*/ 39435 w 88016"/>
                      <a:gd name="connsiteY4" fmla="*/ 14491 h 109388"/>
                      <a:gd name="connsiteX5" fmla="*/ 62295 w 88016"/>
                      <a:gd name="connsiteY5" fmla="*/ 24581 h 109388"/>
                      <a:gd name="connsiteX6" fmla="*/ 70897 w 88016"/>
                      <a:gd name="connsiteY6" fmla="*/ 51400 h 109388"/>
                      <a:gd name="connsiteX7" fmla="*/ 70897 w 88016"/>
                      <a:gd name="connsiteY7" fmla="*/ 55210 h 109388"/>
                      <a:gd name="connsiteX8" fmla="*/ 88013 w 88016"/>
                      <a:gd name="connsiteY8" fmla="*/ 62294 h 109388"/>
                      <a:gd name="connsiteX9" fmla="*/ 88013 w 88016"/>
                      <a:gd name="connsiteY9" fmla="*/ 2853 h 109388"/>
                      <a:gd name="connsiteX10" fmla="*/ 70897 w 88016"/>
                      <a:gd name="connsiteY10" fmla="*/ 2853 h 109388"/>
                      <a:gd name="connsiteX11" fmla="*/ 70897 w 88016"/>
                      <a:gd name="connsiteY11" fmla="*/ 18658 h 109388"/>
                      <a:gd name="connsiteX12" fmla="*/ 56282 w 88016"/>
                      <a:gd name="connsiteY12" fmla="*/ 4668 h 109388"/>
                      <a:gd name="connsiteX13" fmla="*/ 34881 w 88016"/>
                      <a:gd name="connsiteY13" fmla="*/ 144 h 109388"/>
                      <a:gd name="connsiteX14" fmla="*/ 9431 w 88016"/>
                      <a:gd name="connsiteY14" fmla="*/ 9133 h 109388"/>
                      <a:gd name="connsiteX15" fmla="*/ -4 w 88016"/>
                      <a:gd name="connsiteY15" fmla="*/ 33184 h 109388"/>
                      <a:gd name="connsiteX16" fmla="*/ 11753 w 88016"/>
                      <a:gd name="connsiteY16" fmla="*/ 59675 h 109388"/>
                      <a:gd name="connsiteX17" fmla="*/ 46877 w 88016"/>
                      <a:gd name="connsiteY17" fmla="*/ 68605 h 109388"/>
                      <a:gd name="connsiteX18" fmla="*/ 70897 w 88016"/>
                      <a:gd name="connsiteY18" fmla="*/ 68605 h 109388"/>
                      <a:gd name="connsiteX19" fmla="*/ 70897 w 88016"/>
                      <a:gd name="connsiteY19" fmla="*/ 70301 h 109388"/>
                      <a:gd name="connsiteX20" fmla="*/ 63128 w 88016"/>
                      <a:gd name="connsiteY20" fmla="*/ 88578 h 109388"/>
                      <a:gd name="connsiteX21" fmla="*/ 41310 w 88016"/>
                      <a:gd name="connsiteY21" fmla="*/ 95037 h 109388"/>
                      <a:gd name="connsiteX22" fmla="*/ 23897 w 88016"/>
                      <a:gd name="connsiteY22" fmla="*/ 92893 h 109388"/>
                      <a:gd name="connsiteX23" fmla="*/ 7645 w 88016"/>
                      <a:gd name="connsiteY23" fmla="*/ 86464 h 109388"/>
                      <a:gd name="connsiteX24" fmla="*/ 7645 w 88016"/>
                      <a:gd name="connsiteY24" fmla="*/ 102299 h 109388"/>
                      <a:gd name="connsiteX25" fmla="*/ 25862 w 88016"/>
                      <a:gd name="connsiteY25" fmla="*/ 107717 h 109388"/>
                      <a:gd name="connsiteX26" fmla="*/ 43067 w 88016"/>
                      <a:gd name="connsiteY26" fmla="*/ 109533 h 109388"/>
                      <a:gd name="connsiteX27" fmla="*/ 76851 w 88016"/>
                      <a:gd name="connsiteY27" fmla="*/ 97805 h 109388"/>
                      <a:gd name="connsiteX28" fmla="*/ 88013 w 88016"/>
                      <a:gd name="connsiteY28" fmla="*/ 62294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3871" y="55210"/>
                        </a:moveTo>
                        <a:cubicBezTo>
                          <a:pt x="40040" y="55210"/>
                          <a:pt x="30456" y="53633"/>
                          <a:pt x="25118" y="50478"/>
                        </a:cubicBezTo>
                        <a:cubicBezTo>
                          <a:pt x="19780" y="47322"/>
                          <a:pt x="17111" y="41925"/>
                          <a:pt x="17111" y="34285"/>
                        </a:cubicBezTo>
                        <a:cubicBezTo>
                          <a:pt x="17111" y="28213"/>
                          <a:pt x="19115" y="23391"/>
                          <a:pt x="23123" y="19819"/>
                        </a:cubicBezTo>
                        <a:cubicBezTo>
                          <a:pt x="27132" y="16267"/>
                          <a:pt x="32569" y="14491"/>
                          <a:pt x="39435" y="14491"/>
                        </a:cubicBezTo>
                        <a:cubicBezTo>
                          <a:pt x="48940" y="14491"/>
                          <a:pt x="56560" y="17854"/>
                          <a:pt x="62295" y="24581"/>
                        </a:cubicBezTo>
                        <a:cubicBezTo>
                          <a:pt x="68030" y="31308"/>
                          <a:pt x="70897" y="40248"/>
                          <a:pt x="70897" y="51400"/>
                        </a:cubicBezTo>
                        <a:lnTo>
                          <a:pt x="70897" y="55210"/>
                        </a:lnTo>
                        <a:close/>
                        <a:moveTo>
                          <a:pt x="88013" y="62294"/>
                        </a:moveTo>
                        <a:lnTo>
                          <a:pt x="88013" y="2853"/>
                        </a:lnTo>
                        <a:lnTo>
                          <a:pt x="70897" y="2853"/>
                        </a:lnTo>
                        <a:lnTo>
                          <a:pt x="70897" y="18658"/>
                        </a:lnTo>
                        <a:cubicBezTo>
                          <a:pt x="66988" y="12348"/>
                          <a:pt x="62117" y="7684"/>
                          <a:pt x="56282" y="4668"/>
                        </a:cubicBezTo>
                        <a:cubicBezTo>
                          <a:pt x="50448" y="1652"/>
                          <a:pt x="43315" y="144"/>
                          <a:pt x="34881" y="144"/>
                        </a:cubicBezTo>
                        <a:cubicBezTo>
                          <a:pt x="24225" y="144"/>
                          <a:pt x="15742" y="3140"/>
                          <a:pt x="9431" y="9133"/>
                        </a:cubicBezTo>
                        <a:cubicBezTo>
                          <a:pt x="3141" y="15126"/>
                          <a:pt x="-4" y="23143"/>
                          <a:pt x="-4" y="33184"/>
                        </a:cubicBezTo>
                        <a:cubicBezTo>
                          <a:pt x="-4" y="44891"/>
                          <a:pt x="3915" y="53722"/>
                          <a:pt x="11753" y="59675"/>
                        </a:cubicBezTo>
                        <a:cubicBezTo>
                          <a:pt x="19611" y="65628"/>
                          <a:pt x="31319" y="68605"/>
                          <a:pt x="46877" y="68605"/>
                        </a:cubicBezTo>
                        <a:lnTo>
                          <a:pt x="70897" y="68605"/>
                        </a:lnTo>
                        <a:lnTo>
                          <a:pt x="70897" y="70301"/>
                        </a:lnTo>
                        <a:cubicBezTo>
                          <a:pt x="70897" y="78179"/>
                          <a:pt x="68308" y="84271"/>
                          <a:pt x="63128" y="88578"/>
                        </a:cubicBezTo>
                        <a:cubicBezTo>
                          <a:pt x="57949" y="92884"/>
                          <a:pt x="50677" y="95037"/>
                          <a:pt x="41310" y="95037"/>
                        </a:cubicBezTo>
                        <a:cubicBezTo>
                          <a:pt x="35357" y="95037"/>
                          <a:pt x="29553" y="94322"/>
                          <a:pt x="23897" y="92893"/>
                        </a:cubicBezTo>
                        <a:cubicBezTo>
                          <a:pt x="18262" y="91465"/>
                          <a:pt x="12844" y="89322"/>
                          <a:pt x="7645" y="86464"/>
                        </a:cubicBezTo>
                        <a:lnTo>
                          <a:pt x="7645" y="102299"/>
                        </a:lnTo>
                        <a:cubicBezTo>
                          <a:pt x="13896" y="104720"/>
                          <a:pt x="19968" y="106526"/>
                          <a:pt x="25862" y="107717"/>
                        </a:cubicBezTo>
                        <a:cubicBezTo>
                          <a:pt x="31756" y="108927"/>
                          <a:pt x="37490" y="109533"/>
                          <a:pt x="43067" y="109533"/>
                        </a:cubicBezTo>
                        <a:cubicBezTo>
                          <a:pt x="58148" y="109533"/>
                          <a:pt x="69409" y="105623"/>
                          <a:pt x="76851" y="97805"/>
                        </a:cubicBezTo>
                        <a:cubicBezTo>
                          <a:pt x="84292" y="90006"/>
                          <a:pt x="88013" y="78170"/>
                          <a:pt x="88013" y="62294"/>
                        </a:cubicBezTo>
                        <a:close/>
                      </a:path>
                    </a:pathLst>
                  </a:custGeom>
                  <a:solidFill>
                    <a:srgbClr val="000000"/>
                  </a:solidFill>
                  <a:ln w="1905" cap="flat">
                    <a:noFill/>
                    <a:prstDash val="solid"/>
                    <a:round/>
                  </a:ln>
                </p:spPr>
                <p:txBody>
                  <a:bodyPr rtlCol="0" anchor="ctr"/>
                  <a:lstStyle/>
                  <a:p>
                    <a:endParaRPr lang="en-US"/>
                  </a:p>
                </p:txBody>
              </p:sp>
              <p:sp>
                <p:nvSpPr>
                  <p:cNvPr id="588" name="Freeform: Shape 587">
                    <a:extLst>
                      <a:ext uri="{FF2B5EF4-FFF2-40B4-BE49-F238E27FC236}">
                        <a16:creationId xmlns:a16="http://schemas.microsoft.com/office/drawing/2014/main" id="{E6107D6D-F2E8-4A68-90FD-94B70776DA3B}"/>
                      </a:ext>
                    </a:extLst>
                  </p:cNvPr>
                  <p:cNvSpPr/>
                  <p:nvPr/>
                </p:nvSpPr>
                <p:spPr>
                  <a:xfrm rot="-5400000" flipV="1">
                    <a:off x="4385696" y="4001010"/>
                    <a:ext cx="65008" cy="133766"/>
                  </a:xfrm>
                  <a:custGeom>
                    <a:avLst/>
                    <a:gdLst>
                      <a:gd name="connsiteX0" fmla="*/ 29770 w 65008"/>
                      <a:gd name="connsiteY0" fmla="*/ 133898 h 133766"/>
                      <a:gd name="connsiteX1" fmla="*/ 29770 w 65008"/>
                      <a:gd name="connsiteY1" fmla="*/ 104311 h 133766"/>
                      <a:gd name="connsiteX2" fmla="*/ 65012 w 65008"/>
                      <a:gd name="connsiteY2" fmla="*/ 104311 h 133766"/>
                      <a:gd name="connsiteX3" fmla="*/ 65012 w 65008"/>
                      <a:gd name="connsiteY3" fmla="*/ 91005 h 133766"/>
                      <a:gd name="connsiteX4" fmla="*/ 29770 w 65008"/>
                      <a:gd name="connsiteY4" fmla="*/ 91005 h 133766"/>
                      <a:gd name="connsiteX5" fmla="*/ 29770 w 65008"/>
                      <a:gd name="connsiteY5" fmla="*/ 34451 h 133766"/>
                      <a:gd name="connsiteX6" fmla="*/ 33252 w 65008"/>
                      <a:gd name="connsiteY6" fmla="*/ 18079 h 133766"/>
                      <a:gd name="connsiteX7" fmla="*/ 47451 w 65008"/>
                      <a:gd name="connsiteY7" fmla="*/ 14448 h 133766"/>
                      <a:gd name="connsiteX8" fmla="*/ 65012 w 65008"/>
                      <a:gd name="connsiteY8" fmla="*/ 14448 h 133766"/>
                      <a:gd name="connsiteX9" fmla="*/ 65012 w 65008"/>
                      <a:gd name="connsiteY9" fmla="*/ 131 h 133766"/>
                      <a:gd name="connsiteX10" fmla="*/ 47451 w 65008"/>
                      <a:gd name="connsiteY10" fmla="*/ 131 h 133766"/>
                      <a:gd name="connsiteX11" fmla="*/ 20096 w 65008"/>
                      <a:gd name="connsiteY11" fmla="*/ 7513 h 133766"/>
                      <a:gd name="connsiteX12" fmla="*/ 12565 w 65008"/>
                      <a:gd name="connsiteY12" fmla="*/ 34451 h 133766"/>
                      <a:gd name="connsiteX13" fmla="*/ 12565 w 65008"/>
                      <a:gd name="connsiteY13" fmla="*/ 91005 h 133766"/>
                      <a:gd name="connsiteX14" fmla="*/ 4 w 65008"/>
                      <a:gd name="connsiteY14" fmla="*/ 91005 h 133766"/>
                      <a:gd name="connsiteX15" fmla="*/ 4 w 65008"/>
                      <a:gd name="connsiteY15" fmla="*/ 104311 h 133766"/>
                      <a:gd name="connsiteX16" fmla="*/ 12565 w 65008"/>
                      <a:gd name="connsiteY16" fmla="*/ 104311 h 133766"/>
                      <a:gd name="connsiteX17" fmla="*/ 12565 w 65008"/>
                      <a:gd name="connsiteY17" fmla="*/ 133898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29770" y="133898"/>
                        </a:moveTo>
                        <a:lnTo>
                          <a:pt x="29770" y="104311"/>
                        </a:lnTo>
                        <a:lnTo>
                          <a:pt x="65012" y="104311"/>
                        </a:lnTo>
                        <a:lnTo>
                          <a:pt x="65012" y="91005"/>
                        </a:lnTo>
                        <a:lnTo>
                          <a:pt x="29770" y="91005"/>
                        </a:lnTo>
                        <a:lnTo>
                          <a:pt x="29770" y="34451"/>
                        </a:lnTo>
                        <a:cubicBezTo>
                          <a:pt x="29770" y="25957"/>
                          <a:pt x="30931" y="20500"/>
                          <a:pt x="33252" y="18079"/>
                        </a:cubicBezTo>
                        <a:cubicBezTo>
                          <a:pt x="35574" y="15659"/>
                          <a:pt x="40307" y="14448"/>
                          <a:pt x="47451" y="14448"/>
                        </a:cubicBezTo>
                        <a:lnTo>
                          <a:pt x="65012" y="14448"/>
                        </a:lnTo>
                        <a:lnTo>
                          <a:pt x="65012" y="131"/>
                        </a:lnTo>
                        <a:lnTo>
                          <a:pt x="47451" y="131"/>
                        </a:lnTo>
                        <a:cubicBezTo>
                          <a:pt x="34235" y="131"/>
                          <a:pt x="25116" y="2591"/>
                          <a:pt x="20096" y="7513"/>
                        </a:cubicBezTo>
                        <a:cubicBezTo>
                          <a:pt x="15076" y="12454"/>
                          <a:pt x="12565" y="21433"/>
                          <a:pt x="12565" y="34451"/>
                        </a:cubicBezTo>
                        <a:lnTo>
                          <a:pt x="12565" y="91005"/>
                        </a:lnTo>
                        <a:lnTo>
                          <a:pt x="4" y="91005"/>
                        </a:lnTo>
                        <a:lnTo>
                          <a:pt x="4" y="104311"/>
                        </a:lnTo>
                        <a:lnTo>
                          <a:pt x="12565" y="104311"/>
                        </a:lnTo>
                        <a:lnTo>
                          <a:pt x="12565" y="133898"/>
                        </a:lnTo>
                        <a:close/>
                      </a:path>
                    </a:pathLst>
                  </a:custGeom>
                  <a:solidFill>
                    <a:srgbClr val="000000"/>
                  </a:solidFill>
                  <a:ln w="1905" cap="flat">
                    <a:noFill/>
                    <a:prstDash val="solid"/>
                    <a:round/>
                  </a:ln>
                </p:spPr>
                <p:txBody>
                  <a:bodyPr rtlCol="0" anchor="ctr"/>
                  <a:lstStyle/>
                  <a:p>
                    <a:endParaRPr lang="en-US"/>
                  </a:p>
                </p:txBody>
              </p:sp>
              <p:sp>
                <p:nvSpPr>
                  <p:cNvPr id="589" name="Freeform: Shape 588">
                    <a:extLst>
                      <a:ext uri="{FF2B5EF4-FFF2-40B4-BE49-F238E27FC236}">
                        <a16:creationId xmlns:a16="http://schemas.microsoft.com/office/drawing/2014/main" id="{AD8727B7-7483-49DF-BE66-902E3B542FF7}"/>
                      </a:ext>
                    </a:extLst>
                  </p:cNvPr>
                  <p:cNvSpPr/>
                  <p:nvPr/>
                </p:nvSpPr>
                <p:spPr>
                  <a:xfrm rot="-5400000" flipV="1">
                    <a:off x="4404151" y="3931942"/>
                    <a:ext cx="17115" cy="144750"/>
                  </a:xfrm>
                  <a:custGeom>
                    <a:avLst/>
                    <a:gdLst>
                      <a:gd name="connsiteX0" fmla="*/ 10 w 17115"/>
                      <a:gd name="connsiteY0" fmla="*/ 104304 h 144750"/>
                      <a:gd name="connsiteX1" fmla="*/ 17125 w 17115"/>
                      <a:gd name="connsiteY1" fmla="*/ 104304 h 144750"/>
                      <a:gd name="connsiteX2" fmla="*/ 17125 w 17115"/>
                      <a:gd name="connsiteY2" fmla="*/ 125 h 144750"/>
                      <a:gd name="connsiteX3" fmla="*/ 10 w 17115"/>
                      <a:gd name="connsiteY3" fmla="*/ 125 h 144750"/>
                      <a:gd name="connsiteX4" fmla="*/ 10 w 17115"/>
                      <a:gd name="connsiteY4" fmla="*/ 144875 h 144750"/>
                      <a:gd name="connsiteX5" fmla="*/ 17125 w 17115"/>
                      <a:gd name="connsiteY5" fmla="*/ 144875 h 144750"/>
                      <a:gd name="connsiteX6" fmla="*/ 17125 w 17115"/>
                      <a:gd name="connsiteY6" fmla="*/ 123176 h 144750"/>
                      <a:gd name="connsiteX7" fmla="*/ 10 w 17115"/>
                      <a:gd name="connsiteY7" fmla="*/ 123176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15" h="144750">
                        <a:moveTo>
                          <a:pt x="10" y="104304"/>
                        </a:moveTo>
                        <a:lnTo>
                          <a:pt x="17125" y="104304"/>
                        </a:lnTo>
                        <a:lnTo>
                          <a:pt x="17125" y="125"/>
                        </a:lnTo>
                        <a:lnTo>
                          <a:pt x="10" y="125"/>
                        </a:lnTo>
                        <a:close/>
                        <a:moveTo>
                          <a:pt x="10" y="144875"/>
                        </a:moveTo>
                        <a:lnTo>
                          <a:pt x="17125" y="144875"/>
                        </a:lnTo>
                        <a:lnTo>
                          <a:pt x="17125" y="123176"/>
                        </a:lnTo>
                        <a:lnTo>
                          <a:pt x="10" y="123176"/>
                        </a:lnTo>
                        <a:close/>
                      </a:path>
                    </a:pathLst>
                  </a:custGeom>
                  <a:solidFill>
                    <a:srgbClr val="000000"/>
                  </a:solidFill>
                  <a:ln w="1905" cap="flat">
                    <a:noFill/>
                    <a:prstDash val="solid"/>
                    <a:round/>
                  </a:ln>
                </p:spPr>
                <p:txBody>
                  <a:bodyPr rtlCol="0" anchor="ctr"/>
                  <a:lstStyle/>
                  <a:p>
                    <a:endParaRPr lang="en-US"/>
                  </a:p>
                </p:txBody>
              </p:sp>
              <p:sp>
                <p:nvSpPr>
                  <p:cNvPr id="590" name="Freeform: Shape 589">
                    <a:extLst>
                      <a:ext uri="{FF2B5EF4-FFF2-40B4-BE49-F238E27FC236}">
                        <a16:creationId xmlns:a16="http://schemas.microsoft.com/office/drawing/2014/main" id="{96FC6E60-324B-4EF9-8011-A096EA622C86}"/>
                      </a:ext>
                    </a:extLst>
                  </p:cNvPr>
                  <p:cNvSpPr/>
                  <p:nvPr/>
                </p:nvSpPr>
                <p:spPr>
                  <a:xfrm rot="-5400000" flipV="1">
                    <a:off x="4385280" y="3864877"/>
                    <a:ext cx="95637" cy="109388"/>
                  </a:xfrm>
                  <a:custGeom>
                    <a:avLst/>
                    <a:gdLst>
                      <a:gd name="connsiteX0" fmla="*/ 47798 w 95637"/>
                      <a:gd name="connsiteY0" fmla="*/ 95024 h 109388"/>
                      <a:gd name="connsiteX1" fmla="*/ 26039 w 95637"/>
                      <a:gd name="connsiteY1" fmla="*/ 84278 h 109388"/>
                      <a:gd name="connsiteX2" fmla="*/ 18032 w 95637"/>
                      <a:gd name="connsiteY2" fmla="*/ 54840 h 109388"/>
                      <a:gd name="connsiteX3" fmla="*/ 25979 w 95637"/>
                      <a:gd name="connsiteY3" fmla="*/ 25402 h 109388"/>
                      <a:gd name="connsiteX4" fmla="*/ 47798 w 95637"/>
                      <a:gd name="connsiteY4" fmla="*/ 14656 h 109388"/>
                      <a:gd name="connsiteX5" fmla="*/ 69467 w 95637"/>
                      <a:gd name="connsiteY5" fmla="*/ 25432 h 109388"/>
                      <a:gd name="connsiteX6" fmla="*/ 77474 w 95637"/>
                      <a:gd name="connsiteY6" fmla="*/ 54840 h 109388"/>
                      <a:gd name="connsiteX7" fmla="*/ 69467 w 95637"/>
                      <a:gd name="connsiteY7" fmla="*/ 84189 h 109388"/>
                      <a:gd name="connsiteX8" fmla="*/ 47798 w 95637"/>
                      <a:gd name="connsiteY8" fmla="*/ 95024 h 109388"/>
                      <a:gd name="connsiteX9" fmla="*/ 47798 w 95637"/>
                      <a:gd name="connsiteY9" fmla="*/ 109520 h 109388"/>
                      <a:gd name="connsiteX10" fmla="*/ 82862 w 95637"/>
                      <a:gd name="connsiteY10" fmla="*/ 94994 h 109388"/>
                      <a:gd name="connsiteX11" fmla="*/ 95631 w 95637"/>
                      <a:gd name="connsiteY11" fmla="*/ 54840 h 109388"/>
                      <a:gd name="connsiteX12" fmla="*/ 82862 w 95637"/>
                      <a:gd name="connsiteY12" fmla="*/ 14686 h 109388"/>
                      <a:gd name="connsiteX13" fmla="*/ 47798 w 95637"/>
                      <a:gd name="connsiteY13" fmla="*/ 131 h 109388"/>
                      <a:gd name="connsiteX14" fmla="*/ 12674 w 95637"/>
                      <a:gd name="connsiteY14" fmla="*/ 14686 h 109388"/>
                      <a:gd name="connsiteX15" fmla="*/ -6 w 95637"/>
                      <a:gd name="connsiteY15" fmla="*/ 54840 h 109388"/>
                      <a:gd name="connsiteX16" fmla="*/ 12674 w 95637"/>
                      <a:gd name="connsiteY16" fmla="*/ 94994 h 109388"/>
                      <a:gd name="connsiteX17" fmla="*/ 47798 w 95637"/>
                      <a:gd name="connsiteY17" fmla="*/ 109520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637" h="109388">
                        <a:moveTo>
                          <a:pt x="47798" y="95024"/>
                        </a:moveTo>
                        <a:cubicBezTo>
                          <a:pt x="38630" y="95024"/>
                          <a:pt x="31377" y="91442"/>
                          <a:pt x="26039" y="84278"/>
                        </a:cubicBezTo>
                        <a:cubicBezTo>
                          <a:pt x="20701" y="77115"/>
                          <a:pt x="18032" y="67302"/>
                          <a:pt x="18032" y="54840"/>
                        </a:cubicBezTo>
                        <a:cubicBezTo>
                          <a:pt x="18032" y="42378"/>
                          <a:pt x="20681" y="32566"/>
                          <a:pt x="25979" y="25402"/>
                        </a:cubicBezTo>
                        <a:cubicBezTo>
                          <a:pt x="31298" y="18238"/>
                          <a:pt x="38570" y="14656"/>
                          <a:pt x="47798" y="14656"/>
                        </a:cubicBezTo>
                        <a:cubicBezTo>
                          <a:pt x="56926" y="14656"/>
                          <a:pt x="64149" y="18248"/>
                          <a:pt x="69467" y="25432"/>
                        </a:cubicBezTo>
                        <a:cubicBezTo>
                          <a:pt x="74805" y="32635"/>
                          <a:pt x="77474" y="42438"/>
                          <a:pt x="77474" y="54840"/>
                        </a:cubicBezTo>
                        <a:cubicBezTo>
                          <a:pt x="77474" y="67183"/>
                          <a:pt x="74805" y="76966"/>
                          <a:pt x="69467" y="84189"/>
                        </a:cubicBezTo>
                        <a:cubicBezTo>
                          <a:pt x="64149" y="91412"/>
                          <a:pt x="56926" y="95024"/>
                          <a:pt x="47798" y="95024"/>
                        </a:cubicBezTo>
                        <a:close/>
                        <a:moveTo>
                          <a:pt x="47798" y="109520"/>
                        </a:moveTo>
                        <a:cubicBezTo>
                          <a:pt x="62681" y="109520"/>
                          <a:pt x="74368" y="104678"/>
                          <a:pt x="82862" y="94994"/>
                        </a:cubicBezTo>
                        <a:cubicBezTo>
                          <a:pt x="91375" y="85330"/>
                          <a:pt x="95631" y="71945"/>
                          <a:pt x="95631" y="54840"/>
                        </a:cubicBezTo>
                        <a:cubicBezTo>
                          <a:pt x="95631" y="37794"/>
                          <a:pt x="91375" y="24410"/>
                          <a:pt x="82862" y="14686"/>
                        </a:cubicBezTo>
                        <a:cubicBezTo>
                          <a:pt x="74368" y="4983"/>
                          <a:pt x="62681" y="131"/>
                          <a:pt x="47798" y="131"/>
                        </a:cubicBezTo>
                        <a:cubicBezTo>
                          <a:pt x="32855" y="131"/>
                          <a:pt x="21148" y="4983"/>
                          <a:pt x="12674" y="14686"/>
                        </a:cubicBezTo>
                        <a:cubicBezTo>
                          <a:pt x="4221" y="24410"/>
                          <a:pt x="-6" y="37794"/>
                          <a:pt x="-6" y="54840"/>
                        </a:cubicBezTo>
                        <a:cubicBezTo>
                          <a:pt x="-6" y="71945"/>
                          <a:pt x="4221" y="85330"/>
                          <a:pt x="12674" y="94994"/>
                        </a:cubicBezTo>
                        <a:cubicBezTo>
                          <a:pt x="21148" y="104678"/>
                          <a:pt x="32855" y="109520"/>
                          <a:pt x="47798" y="109520"/>
                        </a:cubicBezTo>
                        <a:close/>
                      </a:path>
                    </a:pathLst>
                  </a:custGeom>
                  <a:solidFill>
                    <a:srgbClr val="000000"/>
                  </a:solidFill>
                  <a:ln w="1905" cap="flat">
                    <a:noFill/>
                    <a:prstDash val="solid"/>
                    <a:round/>
                  </a:ln>
                </p:spPr>
                <p:txBody>
                  <a:bodyPr rtlCol="0" anchor="ctr"/>
                  <a:lstStyle/>
                  <a:p>
                    <a:endParaRPr lang="en-US"/>
                  </a:p>
                </p:txBody>
              </p:sp>
              <p:sp>
                <p:nvSpPr>
                  <p:cNvPr id="591" name="Freeform: Shape 590">
                    <a:extLst>
                      <a:ext uri="{FF2B5EF4-FFF2-40B4-BE49-F238E27FC236}">
                        <a16:creationId xmlns:a16="http://schemas.microsoft.com/office/drawing/2014/main" id="{723D4D7C-FC31-406F-82BD-82CB676B73E7}"/>
                      </a:ext>
                    </a:extLst>
                  </p:cNvPr>
                  <p:cNvSpPr/>
                  <p:nvPr/>
                </p:nvSpPr>
                <p:spPr>
                  <a:xfrm rot="-5400000" flipV="1">
                    <a:off x="4388107" y="3747075"/>
                    <a:ext cx="87272" cy="106680"/>
                  </a:xfrm>
                  <a:custGeom>
                    <a:avLst/>
                    <a:gdLst>
                      <a:gd name="connsiteX0" fmla="*/ 87265 w 87272"/>
                      <a:gd name="connsiteY0" fmla="*/ 63019 h 106680"/>
                      <a:gd name="connsiteX1" fmla="*/ 87265 w 87272"/>
                      <a:gd name="connsiteY1" fmla="*/ 124 h 106680"/>
                      <a:gd name="connsiteX2" fmla="*/ 70150 w 87272"/>
                      <a:gd name="connsiteY2" fmla="*/ 124 h 106680"/>
                      <a:gd name="connsiteX3" fmla="*/ 70150 w 87272"/>
                      <a:gd name="connsiteY3" fmla="*/ 62453 h 106680"/>
                      <a:gd name="connsiteX4" fmla="*/ 64376 w 87272"/>
                      <a:gd name="connsiteY4" fmla="*/ 84569 h 106680"/>
                      <a:gd name="connsiteX5" fmla="*/ 47082 w 87272"/>
                      <a:gd name="connsiteY5" fmla="*/ 91921 h 106680"/>
                      <a:gd name="connsiteX6" fmla="*/ 25204 w 87272"/>
                      <a:gd name="connsiteY6" fmla="*/ 83081 h 106680"/>
                      <a:gd name="connsiteX7" fmla="*/ 17197 w 87272"/>
                      <a:gd name="connsiteY7" fmla="*/ 59000 h 106680"/>
                      <a:gd name="connsiteX8" fmla="*/ 17197 w 87272"/>
                      <a:gd name="connsiteY8" fmla="*/ 124 h 106680"/>
                      <a:gd name="connsiteX9" fmla="*/ -7 w 87272"/>
                      <a:gd name="connsiteY9" fmla="*/ 124 h 106680"/>
                      <a:gd name="connsiteX10" fmla="*/ -7 w 87272"/>
                      <a:gd name="connsiteY10" fmla="*/ 104304 h 106680"/>
                      <a:gd name="connsiteX11" fmla="*/ 17197 w 87272"/>
                      <a:gd name="connsiteY11" fmla="*/ 104304 h 106680"/>
                      <a:gd name="connsiteX12" fmla="*/ 17197 w 87272"/>
                      <a:gd name="connsiteY12" fmla="*/ 88111 h 106680"/>
                      <a:gd name="connsiteX13" fmla="*/ 31663 w 87272"/>
                      <a:gd name="connsiteY13" fmla="*/ 102160 h 106680"/>
                      <a:gd name="connsiteX14" fmla="*/ 50892 w 87272"/>
                      <a:gd name="connsiteY14" fmla="*/ 106804 h 106680"/>
                      <a:gd name="connsiteX15" fmla="*/ 78038 w 87272"/>
                      <a:gd name="connsiteY15" fmla="*/ 95701 h 106680"/>
                      <a:gd name="connsiteX16" fmla="*/ 87265 w 87272"/>
                      <a:gd name="connsiteY16" fmla="*/ 63019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06680">
                        <a:moveTo>
                          <a:pt x="87265" y="63019"/>
                        </a:moveTo>
                        <a:lnTo>
                          <a:pt x="87265" y="124"/>
                        </a:lnTo>
                        <a:lnTo>
                          <a:pt x="70150" y="124"/>
                        </a:lnTo>
                        <a:lnTo>
                          <a:pt x="70150" y="62453"/>
                        </a:lnTo>
                        <a:cubicBezTo>
                          <a:pt x="70150" y="72315"/>
                          <a:pt x="68225" y="79687"/>
                          <a:pt x="64376" y="84569"/>
                        </a:cubicBezTo>
                        <a:cubicBezTo>
                          <a:pt x="60526" y="89470"/>
                          <a:pt x="54761" y="91921"/>
                          <a:pt x="47082" y="91921"/>
                        </a:cubicBezTo>
                        <a:cubicBezTo>
                          <a:pt x="37835" y="91921"/>
                          <a:pt x="30542" y="88974"/>
                          <a:pt x="25204" y="83081"/>
                        </a:cubicBezTo>
                        <a:cubicBezTo>
                          <a:pt x="19866" y="77207"/>
                          <a:pt x="17197" y="69180"/>
                          <a:pt x="17197" y="59000"/>
                        </a:cubicBezTo>
                        <a:lnTo>
                          <a:pt x="17197" y="124"/>
                        </a:lnTo>
                        <a:lnTo>
                          <a:pt x="-7" y="124"/>
                        </a:lnTo>
                        <a:lnTo>
                          <a:pt x="-7" y="104304"/>
                        </a:lnTo>
                        <a:lnTo>
                          <a:pt x="17197" y="104304"/>
                        </a:lnTo>
                        <a:lnTo>
                          <a:pt x="17197" y="88111"/>
                        </a:lnTo>
                        <a:cubicBezTo>
                          <a:pt x="21305" y="94382"/>
                          <a:pt x="26127" y="99065"/>
                          <a:pt x="31663" y="102160"/>
                        </a:cubicBezTo>
                        <a:cubicBezTo>
                          <a:pt x="37220" y="105256"/>
                          <a:pt x="43629" y="106804"/>
                          <a:pt x="50892" y="106804"/>
                        </a:cubicBezTo>
                        <a:cubicBezTo>
                          <a:pt x="62858" y="106804"/>
                          <a:pt x="71906" y="103103"/>
                          <a:pt x="78038" y="95701"/>
                        </a:cubicBezTo>
                        <a:cubicBezTo>
                          <a:pt x="84190" y="88300"/>
                          <a:pt x="87265" y="77405"/>
                          <a:pt x="87265" y="63019"/>
                        </a:cubicBezTo>
                        <a:close/>
                      </a:path>
                    </a:pathLst>
                  </a:custGeom>
                  <a:solidFill>
                    <a:srgbClr val="000000"/>
                  </a:solidFill>
                  <a:ln w="1905" cap="flat">
                    <a:noFill/>
                    <a:prstDash val="solid"/>
                    <a:round/>
                  </a:ln>
                </p:spPr>
                <p:txBody>
                  <a:bodyPr rtlCol="0" anchor="ctr"/>
                  <a:lstStyle/>
                  <a:p>
                    <a:endParaRPr lang="en-US"/>
                  </a:p>
                </p:txBody>
              </p:sp>
            </p:grpSp>
          </p:grpSp>
          <p:sp>
            <p:nvSpPr>
              <p:cNvPr id="592" name="Freeform: Shape 591">
                <a:extLst>
                  <a:ext uri="{FF2B5EF4-FFF2-40B4-BE49-F238E27FC236}">
                    <a16:creationId xmlns:a16="http://schemas.microsoft.com/office/drawing/2014/main" id="{8570884D-2CBA-42C7-97DB-C897ACB406E2}"/>
                  </a:ext>
                </a:extLst>
              </p:cNvPr>
              <p:cNvSpPr/>
              <p:nvPr/>
            </p:nvSpPr>
            <p:spPr>
              <a:xfrm>
                <a:off x="5161264" y="3759913"/>
                <a:ext cx="71151" cy="19050"/>
              </a:xfrm>
              <a:custGeom>
                <a:avLst/>
                <a:gdLst>
                  <a:gd name="connsiteX0" fmla="*/ 0 w 71151"/>
                  <a:gd name="connsiteY0" fmla="*/ 0 h 19050"/>
                  <a:gd name="connsiteX1" fmla="*/ 71152 w 71151"/>
                  <a:gd name="connsiteY1" fmla="*/ 0 h 19050"/>
                  <a:gd name="connsiteX2" fmla="*/ 71152 w 71151"/>
                  <a:gd name="connsiteY2" fmla="*/ 0 h 19050"/>
                  <a:gd name="connsiteX3" fmla="*/ 0 w 71151"/>
                  <a:gd name="connsiteY3" fmla="*/ 0 h 19050"/>
                  <a:gd name="connsiteX4" fmla="*/ 0 w 71151"/>
                  <a:gd name="connsiteY4" fmla="*/ 0 h 19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9050">
                    <a:moveTo>
                      <a:pt x="0" y="0"/>
                    </a:moveTo>
                    <a:lnTo>
                      <a:pt x="71152" y="0"/>
                    </a:lnTo>
                    <a:lnTo>
                      <a:pt x="71152" y="0"/>
                    </a:lnTo>
                    <a:lnTo>
                      <a:pt x="0" y="0"/>
                    </a:lnTo>
                    <a:lnTo>
                      <a:pt x="0" y="0"/>
                    </a:lnTo>
                  </a:path>
                </a:pathLst>
              </a:custGeom>
              <a:noFill/>
              <a:ln w="19050" cap="sq">
                <a:solidFill>
                  <a:srgbClr val="000000"/>
                </a:solidFill>
                <a:prstDash val="solid"/>
                <a:round/>
              </a:ln>
            </p:spPr>
            <p:txBody>
              <a:bodyPr rtlCol="0" anchor="ctr"/>
              <a:lstStyle/>
              <a:p>
                <a:endParaRPr lang="en-US"/>
              </a:p>
            </p:txBody>
          </p:sp>
          <p:sp>
            <p:nvSpPr>
              <p:cNvPr id="593" name="Freeform: Shape 592">
                <a:extLst>
                  <a:ext uri="{FF2B5EF4-FFF2-40B4-BE49-F238E27FC236}">
                    <a16:creationId xmlns:a16="http://schemas.microsoft.com/office/drawing/2014/main" id="{F4C25F63-7614-4FDF-B489-CC1ABCFC7110}"/>
                  </a:ext>
                </a:extLst>
              </p:cNvPr>
              <p:cNvSpPr/>
              <p:nvPr/>
            </p:nvSpPr>
            <p:spPr>
              <a:xfrm>
                <a:off x="5196840" y="3759913"/>
                <a:ext cx="19050" cy="19050"/>
              </a:xfrm>
              <a:custGeom>
                <a:avLst/>
                <a:gdLst>
                  <a:gd name="connsiteX0" fmla="*/ 0 w 19050"/>
                  <a:gd name="connsiteY0" fmla="*/ 0 h 19050"/>
                  <a:gd name="connsiteX1" fmla="*/ 0 w 19050"/>
                  <a:gd name="connsiteY1" fmla="*/ 0 h 19050"/>
                </a:gdLst>
                <a:ahLst/>
                <a:cxnLst>
                  <a:cxn ang="0">
                    <a:pos x="connsiteX0" y="connsiteY0"/>
                  </a:cxn>
                  <a:cxn ang="0">
                    <a:pos x="connsiteX1" y="connsiteY1"/>
                  </a:cxn>
                </a:cxnLst>
                <a:rect l="l" t="t" r="r" b="b"/>
                <a:pathLst>
                  <a:path w="19050" h="19050">
                    <a:moveTo>
                      <a:pt x="0" y="0"/>
                    </a:moveTo>
                    <a:lnTo>
                      <a:pt x="0" y="0"/>
                    </a:lnTo>
                  </a:path>
                </a:pathLst>
              </a:custGeom>
              <a:noFill/>
              <a:ln w="19050" cap="sq">
                <a:solidFill>
                  <a:srgbClr val="000000"/>
                </a:solidFill>
                <a:prstDash val="solid"/>
                <a:round/>
              </a:ln>
            </p:spPr>
            <p:txBody>
              <a:bodyPr rtlCol="0" anchor="ctr"/>
              <a:lstStyle/>
              <a:p>
                <a:endParaRPr lang="en-US"/>
              </a:p>
            </p:txBody>
          </p:sp>
          <p:sp>
            <p:nvSpPr>
              <p:cNvPr id="594" name="Freeform: Shape 593">
                <a:extLst>
                  <a:ext uri="{FF2B5EF4-FFF2-40B4-BE49-F238E27FC236}">
                    <a16:creationId xmlns:a16="http://schemas.microsoft.com/office/drawing/2014/main" id="{9F970A24-9487-462F-9767-B20C27C1D336}"/>
                  </a:ext>
                </a:extLst>
              </p:cNvPr>
              <p:cNvSpPr/>
              <p:nvPr/>
            </p:nvSpPr>
            <p:spPr>
              <a:xfrm>
                <a:off x="5196840" y="3759913"/>
                <a:ext cx="19050" cy="19050"/>
              </a:xfrm>
              <a:custGeom>
                <a:avLst/>
                <a:gdLst>
                  <a:gd name="connsiteX0" fmla="*/ 0 w 19050"/>
                  <a:gd name="connsiteY0" fmla="*/ 0 h 19050"/>
                  <a:gd name="connsiteX1" fmla="*/ 0 w 19050"/>
                  <a:gd name="connsiteY1" fmla="*/ 0 h 19050"/>
                </a:gdLst>
                <a:ahLst/>
                <a:cxnLst>
                  <a:cxn ang="0">
                    <a:pos x="connsiteX0" y="connsiteY0"/>
                  </a:cxn>
                  <a:cxn ang="0">
                    <a:pos x="connsiteX1" y="connsiteY1"/>
                  </a:cxn>
                </a:cxnLst>
                <a:rect l="l" t="t" r="r" b="b"/>
                <a:pathLst>
                  <a:path w="19050" h="19050">
                    <a:moveTo>
                      <a:pt x="0" y="0"/>
                    </a:moveTo>
                    <a:lnTo>
                      <a:pt x="0" y="0"/>
                    </a:lnTo>
                  </a:path>
                </a:pathLst>
              </a:custGeom>
              <a:noFill/>
              <a:ln w="19050" cap="sq">
                <a:solidFill>
                  <a:srgbClr val="000000"/>
                </a:solidFill>
                <a:prstDash val="solid"/>
                <a:round/>
              </a:ln>
            </p:spPr>
            <p:txBody>
              <a:bodyPr rtlCol="0" anchor="ctr"/>
              <a:lstStyle/>
              <a:p>
                <a:endParaRPr lang="en-US"/>
              </a:p>
            </p:txBody>
          </p:sp>
          <p:sp>
            <p:nvSpPr>
              <p:cNvPr id="595" name="Freeform: Shape 594">
                <a:extLst>
                  <a:ext uri="{FF2B5EF4-FFF2-40B4-BE49-F238E27FC236}">
                    <a16:creationId xmlns:a16="http://schemas.microsoft.com/office/drawing/2014/main" id="{8E3412C9-8340-4CE1-B899-56C69BEFB995}"/>
                  </a:ext>
                </a:extLst>
              </p:cNvPr>
              <p:cNvSpPr/>
              <p:nvPr/>
            </p:nvSpPr>
            <p:spPr>
              <a:xfrm>
                <a:off x="5179051" y="3759913"/>
                <a:ext cx="35575" cy="19050"/>
              </a:xfrm>
              <a:custGeom>
                <a:avLst/>
                <a:gdLst>
                  <a:gd name="connsiteX0" fmla="*/ 0 w 35575"/>
                  <a:gd name="connsiteY0" fmla="*/ 0 h 19050"/>
                  <a:gd name="connsiteX1" fmla="*/ 35576 w 35575"/>
                  <a:gd name="connsiteY1" fmla="*/ 0 h 19050"/>
                </a:gdLst>
                <a:ahLst/>
                <a:cxnLst>
                  <a:cxn ang="0">
                    <a:pos x="connsiteX0" y="connsiteY0"/>
                  </a:cxn>
                  <a:cxn ang="0">
                    <a:pos x="connsiteX1" y="connsiteY1"/>
                  </a:cxn>
                </a:cxnLst>
                <a:rect l="l" t="t" r="r" b="b"/>
                <a:pathLst>
                  <a:path w="35575" h="19050">
                    <a:moveTo>
                      <a:pt x="0" y="0"/>
                    </a:moveTo>
                    <a:lnTo>
                      <a:pt x="35576" y="0"/>
                    </a:lnTo>
                  </a:path>
                </a:pathLst>
              </a:custGeom>
              <a:noFill/>
              <a:ln w="19050" cap="sq">
                <a:solidFill>
                  <a:srgbClr val="000000"/>
                </a:solidFill>
                <a:prstDash val="solid"/>
                <a:round/>
              </a:ln>
            </p:spPr>
            <p:txBody>
              <a:bodyPr rtlCol="0" anchor="ctr"/>
              <a:lstStyle/>
              <a:p>
                <a:endParaRPr lang="en-US"/>
              </a:p>
            </p:txBody>
          </p:sp>
          <p:sp>
            <p:nvSpPr>
              <p:cNvPr id="596" name="Freeform: Shape 595">
                <a:extLst>
                  <a:ext uri="{FF2B5EF4-FFF2-40B4-BE49-F238E27FC236}">
                    <a16:creationId xmlns:a16="http://schemas.microsoft.com/office/drawing/2014/main" id="{CF93A3AB-D2D8-4C62-94FA-BD82FBB13816}"/>
                  </a:ext>
                </a:extLst>
              </p:cNvPr>
              <p:cNvSpPr/>
              <p:nvPr/>
            </p:nvSpPr>
            <p:spPr>
              <a:xfrm>
                <a:off x="5179051" y="3759913"/>
                <a:ext cx="35575" cy="19050"/>
              </a:xfrm>
              <a:custGeom>
                <a:avLst/>
                <a:gdLst>
                  <a:gd name="connsiteX0" fmla="*/ 0 w 35575"/>
                  <a:gd name="connsiteY0" fmla="*/ 0 h 19050"/>
                  <a:gd name="connsiteX1" fmla="*/ 35576 w 35575"/>
                  <a:gd name="connsiteY1" fmla="*/ 0 h 19050"/>
                </a:gdLst>
                <a:ahLst/>
                <a:cxnLst>
                  <a:cxn ang="0">
                    <a:pos x="connsiteX0" y="connsiteY0"/>
                  </a:cxn>
                  <a:cxn ang="0">
                    <a:pos x="connsiteX1" y="connsiteY1"/>
                  </a:cxn>
                </a:cxnLst>
                <a:rect l="l" t="t" r="r" b="b"/>
                <a:pathLst>
                  <a:path w="35575" h="19050">
                    <a:moveTo>
                      <a:pt x="0" y="0"/>
                    </a:moveTo>
                    <a:lnTo>
                      <a:pt x="35576" y="0"/>
                    </a:lnTo>
                  </a:path>
                </a:pathLst>
              </a:custGeom>
              <a:noFill/>
              <a:ln w="19050" cap="sq">
                <a:solidFill>
                  <a:srgbClr val="000000"/>
                </a:solidFill>
                <a:prstDash val="solid"/>
                <a:round/>
              </a:ln>
            </p:spPr>
            <p:txBody>
              <a:bodyPr rtlCol="0" anchor="ctr"/>
              <a:lstStyle/>
              <a:p>
                <a:endParaRPr lang="en-US"/>
              </a:p>
            </p:txBody>
          </p:sp>
          <p:grpSp>
            <p:nvGrpSpPr>
              <p:cNvPr id="597" name="Graphic 75">
                <a:extLst>
                  <a:ext uri="{FF2B5EF4-FFF2-40B4-BE49-F238E27FC236}">
                    <a16:creationId xmlns:a16="http://schemas.microsoft.com/office/drawing/2014/main" id="{0639942C-1A22-4BC0-97E3-1FB524BF6068}"/>
                  </a:ext>
                </a:extLst>
              </p:cNvPr>
              <p:cNvGrpSpPr/>
              <p:nvPr/>
            </p:nvGrpSpPr>
            <p:grpSpPr>
              <a:xfrm>
                <a:off x="5139690" y="3702764"/>
                <a:ext cx="114300" cy="114300"/>
                <a:chOff x="5139690" y="3702764"/>
                <a:chExt cx="114300" cy="114300"/>
              </a:xfrm>
            </p:grpSpPr>
            <p:sp>
              <p:nvSpPr>
                <p:cNvPr id="598" name="Freeform: Shape 597">
                  <a:extLst>
                    <a:ext uri="{FF2B5EF4-FFF2-40B4-BE49-F238E27FC236}">
                      <a16:creationId xmlns:a16="http://schemas.microsoft.com/office/drawing/2014/main" id="{8C5699C5-1D30-4778-BC6D-955A7F087BBF}"/>
                    </a:ext>
                  </a:extLst>
                </p:cNvPr>
                <p:cNvSpPr/>
                <p:nvPr/>
              </p:nvSpPr>
              <p:spPr>
                <a:xfrm>
                  <a:off x="5139690" y="3702764"/>
                  <a:ext cx="114300" cy="114300"/>
                </a:xfrm>
                <a:custGeom>
                  <a:avLst/>
                  <a:gdLst>
                    <a:gd name="connsiteX0" fmla="*/ 57215 w 114300"/>
                    <a:gd name="connsiteY0" fmla="*/ 114450 h 114300"/>
                    <a:gd name="connsiteX1" fmla="*/ 97626 w 114300"/>
                    <a:gd name="connsiteY1" fmla="*/ 97711 h 114300"/>
                    <a:gd name="connsiteX2" fmla="*/ 114365 w 114300"/>
                    <a:gd name="connsiteY2" fmla="*/ 57300 h 114300"/>
                    <a:gd name="connsiteX3" fmla="*/ 97626 w 114300"/>
                    <a:gd name="connsiteY3" fmla="*/ 16889 h 114300"/>
                    <a:gd name="connsiteX4" fmla="*/ 57215 w 114300"/>
                    <a:gd name="connsiteY4" fmla="*/ 150 h 114300"/>
                    <a:gd name="connsiteX5" fmla="*/ 16804 w 114300"/>
                    <a:gd name="connsiteY5" fmla="*/ 16889 h 114300"/>
                    <a:gd name="connsiteX6" fmla="*/ 65 w 114300"/>
                    <a:gd name="connsiteY6" fmla="*/ 57300 h 114300"/>
                    <a:gd name="connsiteX7" fmla="*/ 16804 w 114300"/>
                    <a:gd name="connsiteY7" fmla="*/ 97711 h 114300"/>
                    <a:gd name="connsiteX8" fmla="*/ 57215 w 114300"/>
                    <a:gd name="connsiteY8" fmla="*/ 1144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450"/>
                      </a:moveTo>
                      <a:cubicBezTo>
                        <a:pt x="72371" y="114450"/>
                        <a:pt x="86909" y="108428"/>
                        <a:pt x="97626" y="97711"/>
                      </a:cubicBezTo>
                      <a:cubicBezTo>
                        <a:pt x="108343" y="86994"/>
                        <a:pt x="114365" y="72456"/>
                        <a:pt x="114365" y="57300"/>
                      </a:cubicBezTo>
                      <a:cubicBezTo>
                        <a:pt x="114365" y="42143"/>
                        <a:pt x="108343" y="27606"/>
                        <a:pt x="97626" y="16889"/>
                      </a:cubicBezTo>
                      <a:cubicBezTo>
                        <a:pt x="86909" y="6171"/>
                        <a:pt x="72371" y="150"/>
                        <a:pt x="57215" y="150"/>
                      </a:cubicBezTo>
                      <a:cubicBezTo>
                        <a:pt x="42058" y="150"/>
                        <a:pt x="27521" y="6171"/>
                        <a:pt x="16804" y="16889"/>
                      </a:cubicBezTo>
                      <a:cubicBezTo>
                        <a:pt x="6087" y="27606"/>
                        <a:pt x="65" y="42143"/>
                        <a:pt x="65" y="57300"/>
                      </a:cubicBezTo>
                      <a:cubicBezTo>
                        <a:pt x="65" y="72456"/>
                        <a:pt x="6087" y="86994"/>
                        <a:pt x="16804" y="97711"/>
                      </a:cubicBezTo>
                      <a:cubicBezTo>
                        <a:pt x="27521" y="108428"/>
                        <a:pt x="42058" y="114450"/>
                        <a:pt x="57215" y="114450"/>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599" name="Freeform: Shape 598">
                  <a:extLst>
                    <a:ext uri="{FF2B5EF4-FFF2-40B4-BE49-F238E27FC236}">
                      <a16:creationId xmlns:a16="http://schemas.microsoft.com/office/drawing/2014/main" id="{8457DEBD-D6C2-495B-B3D3-611F1370C07A}"/>
                    </a:ext>
                  </a:extLst>
                </p:cNvPr>
                <p:cNvSpPr/>
                <p:nvPr/>
              </p:nvSpPr>
              <p:spPr>
                <a:xfrm>
                  <a:off x="5139690" y="3702764"/>
                  <a:ext cx="114300" cy="114300"/>
                </a:xfrm>
                <a:custGeom>
                  <a:avLst/>
                  <a:gdLst>
                    <a:gd name="connsiteX0" fmla="*/ 57215 w 114300"/>
                    <a:gd name="connsiteY0" fmla="*/ 114450 h 114300"/>
                    <a:gd name="connsiteX1" fmla="*/ 97626 w 114300"/>
                    <a:gd name="connsiteY1" fmla="*/ 97711 h 114300"/>
                    <a:gd name="connsiteX2" fmla="*/ 114365 w 114300"/>
                    <a:gd name="connsiteY2" fmla="*/ 57300 h 114300"/>
                    <a:gd name="connsiteX3" fmla="*/ 97626 w 114300"/>
                    <a:gd name="connsiteY3" fmla="*/ 16889 h 114300"/>
                    <a:gd name="connsiteX4" fmla="*/ 57215 w 114300"/>
                    <a:gd name="connsiteY4" fmla="*/ 150 h 114300"/>
                    <a:gd name="connsiteX5" fmla="*/ 16804 w 114300"/>
                    <a:gd name="connsiteY5" fmla="*/ 16889 h 114300"/>
                    <a:gd name="connsiteX6" fmla="*/ 65 w 114300"/>
                    <a:gd name="connsiteY6" fmla="*/ 57300 h 114300"/>
                    <a:gd name="connsiteX7" fmla="*/ 16804 w 114300"/>
                    <a:gd name="connsiteY7" fmla="*/ 97711 h 114300"/>
                    <a:gd name="connsiteX8" fmla="*/ 57215 w 114300"/>
                    <a:gd name="connsiteY8" fmla="*/ 1144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450"/>
                      </a:moveTo>
                      <a:cubicBezTo>
                        <a:pt x="72371" y="114450"/>
                        <a:pt x="86909" y="108428"/>
                        <a:pt x="97626" y="97711"/>
                      </a:cubicBezTo>
                      <a:cubicBezTo>
                        <a:pt x="108343" y="86994"/>
                        <a:pt x="114365" y="72456"/>
                        <a:pt x="114365" y="57300"/>
                      </a:cubicBezTo>
                      <a:cubicBezTo>
                        <a:pt x="114365" y="42143"/>
                        <a:pt x="108343" y="27606"/>
                        <a:pt x="97626" y="16889"/>
                      </a:cubicBezTo>
                      <a:cubicBezTo>
                        <a:pt x="86909" y="6171"/>
                        <a:pt x="72371" y="150"/>
                        <a:pt x="57215" y="150"/>
                      </a:cubicBezTo>
                      <a:cubicBezTo>
                        <a:pt x="42058" y="150"/>
                        <a:pt x="27521" y="6171"/>
                        <a:pt x="16804" y="16889"/>
                      </a:cubicBezTo>
                      <a:cubicBezTo>
                        <a:pt x="6087" y="27606"/>
                        <a:pt x="65" y="42143"/>
                        <a:pt x="65" y="57300"/>
                      </a:cubicBezTo>
                      <a:cubicBezTo>
                        <a:pt x="65" y="72456"/>
                        <a:pt x="6087" y="86994"/>
                        <a:pt x="16804" y="97711"/>
                      </a:cubicBezTo>
                      <a:cubicBezTo>
                        <a:pt x="27521" y="108428"/>
                        <a:pt x="42058" y="114450"/>
                        <a:pt x="57215" y="114450"/>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600" name="Freeform: Shape 599">
                  <a:extLst>
                    <a:ext uri="{FF2B5EF4-FFF2-40B4-BE49-F238E27FC236}">
                      <a16:creationId xmlns:a16="http://schemas.microsoft.com/office/drawing/2014/main" id="{CB826AE6-265D-477C-9665-3C28923E18ED}"/>
                    </a:ext>
                  </a:extLst>
                </p:cNvPr>
                <p:cNvSpPr/>
                <p:nvPr/>
              </p:nvSpPr>
              <p:spPr>
                <a:xfrm>
                  <a:off x="5139690" y="3702764"/>
                  <a:ext cx="114300" cy="114300"/>
                </a:xfrm>
                <a:custGeom>
                  <a:avLst/>
                  <a:gdLst>
                    <a:gd name="connsiteX0" fmla="*/ 57215 w 114300"/>
                    <a:gd name="connsiteY0" fmla="*/ 114450 h 114300"/>
                    <a:gd name="connsiteX1" fmla="*/ 97626 w 114300"/>
                    <a:gd name="connsiteY1" fmla="*/ 97711 h 114300"/>
                    <a:gd name="connsiteX2" fmla="*/ 114365 w 114300"/>
                    <a:gd name="connsiteY2" fmla="*/ 57300 h 114300"/>
                    <a:gd name="connsiteX3" fmla="*/ 97626 w 114300"/>
                    <a:gd name="connsiteY3" fmla="*/ 16889 h 114300"/>
                    <a:gd name="connsiteX4" fmla="*/ 57215 w 114300"/>
                    <a:gd name="connsiteY4" fmla="*/ 150 h 114300"/>
                    <a:gd name="connsiteX5" fmla="*/ 16804 w 114300"/>
                    <a:gd name="connsiteY5" fmla="*/ 16889 h 114300"/>
                    <a:gd name="connsiteX6" fmla="*/ 65 w 114300"/>
                    <a:gd name="connsiteY6" fmla="*/ 57300 h 114300"/>
                    <a:gd name="connsiteX7" fmla="*/ 16804 w 114300"/>
                    <a:gd name="connsiteY7" fmla="*/ 97711 h 114300"/>
                    <a:gd name="connsiteX8" fmla="*/ 57215 w 114300"/>
                    <a:gd name="connsiteY8" fmla="*/ 11445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215" y="114450"/>
                      </a:moveTo>
                      <a:cubicBezTo>
                        <a:pt x="72371" y="114450"/>
                        <a:pt x="86909" y="108428"/>
                        <a:pt x="97626" y="97711"/>
                      </a:cubicBezTo>
                      <a:cubicBezTo>
                        <a:pt x="108343" y="86994"/>
                        <a:pt x="114365" y="72456"/>
                        <a:pt x="114365" y="57300"/>
                      </a:cubicBezTo>
                      <a:cubicBezTo>
                        <a:pt x="114365" y="42143"/>
                        <a:pt x="108343" y="27606"/>
                        <a:pt x="97626" y="16889"/>
                      </a:cubicBezTo>
                      <a:cubicBezTo>
                        <a:pt x="86909" y="6171"/>
                        <a:pt x="72371" y="150"/>
                        <a:pt x="57215" y="150"/>
                      </a:cubicBezTo>
                      <a:cubicBezTo>
                        <a:pt x="42058" y="150"/>
                        <a:pt x="27521" y="6171"/>
                        <a:pt x="16804" y="16889"/>
                      </a:cubicBezTo>
                      <a:cubicBezTo>
                        <a:pt x="6087" y="27606"/>
                        <a:pt x="65" y="42143"/>
                        <a:pt x="65" y="57300"/>
                      </a:cubicBezTo>
                      <a:cubicBezTo>
                        <a:pt x="65" y="72456"/>
                        <a:pt x="6087" y="86994"/>
                        <a:pt x="16804" y="97711"/>
                      </a:cubicBezTo>
                      <a:cubicBezTo>
                        <a:pt x="27521" y="108428"/>
                        <a:pt x="42058" y="114450"/>
                        <a:pt x="57215" y="114450"/>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grpSp>
          <p:sp>
            <p:nvSpPr>
              <p:cNvPr id="601" name="Freeform: Shape 600">
                <a:extLst>
                  <a:ext uri="{FF2B5EF4-FFF2-40B4-BE49-F238E27FC236}">
                    <a16:creationId xmlns:a16="http://schemas.microsoft.com/office/drawing/2014/main" id="{40CCF2BA-49F3-47DB-BE09-5880D8B1AC64}"/>
                  </a:ext>
                </a:extLst>
              </p:cNvPr>
              <p:cNvSpPr/>
              <p:nvPr/>
            </p:nvSpPr>
            <p:spPr>
              <a:xfrm>
                <a:off x="5303567" y="3889796"/>
                <a:ext cx="71151" cy="30289"/>
              </a:xfrm>
              <a:custGeom>
                <a:avLst/>
                <a:gdLst>
                  <a:gd name="connsiteX0" fmla="*/ 0 w 71151"/>
                  <a:gd name="connsiteY0" fmla="*/ 30289 h 30289"/>
                  <a:gd name="connsiteX1" fmla="*/ 71152 w 71151"/>
                  <a:gd name="connsiteY1" fmla="*/ 30289 h 30289"/>
                  <a:gd name="connsiteX2" fmla="*/ 71152 w 71151"/>
                  <a:gd name="connsiteY2" fmla="*/ 0 h 30289"/>
                  <a:gd name="connsiteX3" fmla="*/ 0 w 71151"/>
                  <a:gd name="connsiteY3" fmla="*/ 0 h 30289"/>
                  <a:gd name="connsiteX4" fmla="*/ 0 w 71151"/>
                  <a:gd name="connsiteY4" fmla="*/ 30289 h 302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30289">
                    <a:moveTo>
                      <a:pt x="0" y="30289"/>
                    </a:moveTo>
                    <a:lnTo>
                      <a:pt x="71152" y="30289"/>
                    </a:lnTo>
                    <a:lnTo>
                      <a:pt x="71152" y="0"/>
                    </a:lnTo>
                    <a:lnTo>
                      <a:pt x="0" y="0"/>
                    </a:lnTo>
                    <a:lnTo>
                      <a:pt x="0" y="30289"/>
                    </a:lnTo>
                  </a:path>
                </a:pathLst>
              </a:custGeom>
              <a:noFill/>
              <a:ln w="19050" cap="sq">
                <a:solidFill>
                  <a:srgbClr val="000000"/>
                </a:solidFill>
                <a:prstDash val="solid"/>
                <a:round/>
              </a:ln>
            </p:spPr>
            <p:txBody>
              <a:bodyPr rtlCol="0" anchor="ctr"/>
              <a:lstStyle/>
              <a:p>
                <a:endParaRPr lang="en-US"/>
              </a:p>
            </p:txBody>
          </p:sp>
          <p:sp>
            <p:nvSpPr>
              <p:cNvPr id="602" name="Freeform: Shape 601">
                <a:extLst>
                  <a:ext uri="{FF2B5EF4-FFF2-40B4-BE49-F238E27FC236}">
                    <a16:creationId xmlns:a16="http://schemas.microsoft.com/office/drawing/2014/main" id="{93C42A54-2A8F-436F-BF64-ED21C53AE2A1}"/>
                  </a:ext>
                </a:extLst>
              </p:cNvPr>
              <p:cNvSpPr/>
              <p:nvPr/>
            </p:nvSpPr>
            <p:spPr>
              <a:xfrm>
                <a:off x="5339143" y="3920086"/>
                <a:ext cx="19050" cy="21812"/>
              </a:xfrm>
              <a:custGeom>
                <a:avLst/>
                <a:gdLst>
                  <a:gd name="connsiteX0" fmla="*/ 0 w 19050"/>
                  <a:gd name="connsiteY0" fmla="*/ 0 h 21812"/>
                  <a:gd name="connsiteX1" fmla="*/ 0 w 19050"/>
                  <a:gd name="connsiteY1" fmla="*/ 21812 h 21812"/>
                </a:gdLst>
                <a:ahLst/>
                <a:cxnLst>
                  <a:cxn ang="0">
                    <a:pos x="connsiteX0" y="connsiteY0"/>
                  </a:cxn>
                  <a:cxn ang="0">
                    <a:pos x="connsiteX1" y="connsiteY1"/>
                  </a:cxn>
                </a:cxnLst>
                <a:rect l="l" t="t" r="r" b="b"/>
                <a:pathLst>
                  <a:path w="19050" h="21812">
                    <a:moveTo>
                      <a:pt x="0" y="0"/>
                    </a:moveTo>
                    <a:lnTo>
                      <a:pt x="0" y="21812"/>
                    </a:lnTo>
                  </a:path>
                </a:pathLst>
              </a:custGeom>
              <a:noFill/>
              <a:ln w="19050" cap="sq">
                <a:solidFill>
                  <a:srgbClr val="000000"/>
                </a:solidFill>
                <a:prstDash val="solid"/>
                <a:round/>
              </a:ln>
            </p:spPr>
            <p:txBody>
              <a:bodyPr rtlCol="0" anchor="ctr"/>
              <a:lstStyle/>
              <a:p>
                <a:endParaRPr lang="en-US"/>
              </a:p>
            </p:txBody>
          </p:sp>
          <p:sp>
            <p:nvSpPr>
              <p:cNvPr id="603" name="Freeform: Shape 602">
                <a:extLst>
                  <a:ext uri="{FF2B5EF4-FFF2-40B4-BE49-F238E27FC236}">
                    <a16:creationId xmlns:a16="http://schemas.microsoft.com/office/drawing/2014/main" id="{388CA18B-06DD-468F-8C56-F42529C46EC7}"/>
                  </a:ext>
                </a:extLst>
              </p:cNvPr>
              <p:cNvSpPr/>
              <p:nvPr/>
            </p:nvSpPr>
            <p:spPr>
              <a:xfrm>
                <a:off x="5339143" y="3862117"/>
                <a:ext cx="19050" cy="27679"/>
              </a:xfrm>
              <a:custGeom>
                <a:avLst/>
                <a:gdLst>
                  <a:gd name="connsiteX0" fmla="*/ 0 w 19050"/>
                  <a:gd name="connsiteY0" fmla="*/ 27680 h 27679"/>
                  <a:gd name="connsiteX1" fmla="*/ 0 w 19050"/>
                  <a:gd name="connsiteY1" fmla="*/ 0 h 27679"/>
                </a:gdLst>
                <a:ahLst/>
                <a:cxnLst>
                  <a:cxn ang="0">
                    <a:pos x="connsiteX0" y="connsiteY0"/>
                  </a:cxn>
                  <a:cxn ang="0">
                    <a:pos x="connsiteX1" y="connsiteY1"/>
                  </a:cxn>
                </a:cxnLst>
                <a:rect l="l" t="t" r="r" b="b"/>
                <a:pathLst>
                  <a:path w="19050" h="27679">
                    <a:moveTo>
                      <a:pt x="0" y="27680"/>
                    </a:moveTo>
                    <a:lnTo>
                      <a:pt x="0" y="0"/>
                    </a:lnTo>
                  </a:path>
                </a:pathLst>
              </a:custGeom>
              <a:noFill/>
              <a:ln w="19050" cap="sq">
                <a:solidFill>
                  <a:srgbClr val="000000"/>
                </a:solidFill>
                <a:prstDash val="solid"/>
                <a:round/>
              </a:ln>
            </p:spPr>
            <p:txBody>
              <a:bodyPr rtlCol="0" anchor="ctr"/>
              <a:lstStyle/>
              <a:p>
                <a:endParaRPr lang="en-US"/>
              </a:p>
            </p:txBody>
          </p:sp>
          <p:sp>
            <p:nvSpPr>
              <p:cNvPr id="604" name="Freeform: Shape 603">
                <a:extLst>
                  <a:ext uri="{FF2B5EF4-FFF2-40B4-BE49-F238E27FC236}">
                    <a16:creationId xmlns:a16="http://schemas.microsoft.com/office/drawing/2014/main" id="{D4C51318-2CFC-4C1C-B2F7-D45A0204A48A}"/>
                  </a:ext>
                </a:extLst>
              </p:cNvPr>
              <p:cNvSpPr/>
              <p:nvPr/>
            </p:nvSpPr>
            <p:spPr>
              <a:xfrm>
                <a:off x="5321356" y="3941898"/>
                <a:ext cx="35575" cy="19050"/>
              </a:xfrm>
              <a:custGeom>
                <a:avLst/>
                <a:gdLst>
                  <a:gd name="connsiteX0" fmla="*/ 0 w 35575"/>
                  <a:gd name="connsiteY0" fmla="*/ 0 h 19050"/>
                  <a:gd name="connsiteX1" fmla="*/ 35576 w 35575"/>
                  <a:gd name="connsiteY1" fmla="*/ 0 h 19050"/>
                </a:gdLst>
                <a:ahLst/>
                <a:cxnLst>
                  <a:cxn ang="0">
                    <a:pos x="connsiteX0" y="connsiteY0"/>
                  </a:cxn>
                  <a:cxn ang="0">
                    <a:pos x="connsiteX1" y="connsiteY1"/>
                  </a:cxn>
                </a:cxnLst>
                <a:rect l="l" t="t" r="r" b="b"/>
                <a:pathLst>
                  <a:path w="35575" h="19050">
                    <a:moveTo>
                      <a:pt x="0" y="0"/>
                    </a:moveTo>
                    <a:lnTo>
                      <a:pt x="35576" y="0"/>
                    </a:lnTo>
                  </a:path>
                </a:pathLst>
              </a:custGeom>
              <a:noFill/>
              <a:ln w="19050" cap="sq">
                <a:solidFill>
                  <a:srgbClr val="000000"/>
                </a:solidFill>
                <a:prstDash val="solid"/>
                <a:round/>
              </a:ln>
            </p:spPr>
            <p:txBody>
              <a:bodyPr rtlCol="0" anchor="ctr"/>
              <a:lstStyle/>
              <a:p>
                <a:endParaRPr lang="en-US"/>
              </a:p>
            </p:txBody>
          </p:sp>
          <p:sp>
            <p:nvSpPr>
              <p:cNvPr id="605" name="Freeform: Shape 604">
                <a:extLst>
                  <a:ext uri="{FF2B5EF4-FFF2-40B4-BE49-F238E27FC236}">
                    <a16:creationId xmlns:a16="http://schemas.microsoft.com/office/drawing/2014/main" id="{23A69730-CFC1-438C-A350-E767D46A28B8}"/>
                  </a:ext>
                </a:extLst>
              </p:cNvPr>
              <p:cNvSpPr/>
              <p:nvPr/>
            </p:nvSpPr>
            <p:spPr>
              <a:xfrm>
                <a:off x="5321356" y="3862117"/>
                <a:ext cx="35575" cy="19050"/>
              </a:xfrm>
              <a:custGeom>
                <a:avLst/>
                <a:gdLst>
                  <a:gd name="connsiteX0" fmla="*/ 0 w 35575"/>
                  <a:gd name="connsiteY0" fmla="*/ 0 h 19050"/>
                  <a:gd name="connsiteX1" fmla="*/ 35576 w 35575"/>
                  <a:gd name="connsiteY1" fmla="*/ 0 h 19050"/>
                </a:gdLst>
                <a:ahLst/>
                <a:cxnLst>
                  <a:cxn ang="0">
                    <a:pos x="connsiteX0" y="connsiteY0"/>
                  </a:cxn>
                  <a:cxn ang="0">
                    <a:pos x="connsiteX1" y="connsiteY1"/>
                  </a:cxn>
                </a:cxnLst>
                <a:rect l="l" t="t" r="r" b="b"/>
                <a:pathLst>
                  <a:path w="35575" h="19050">
                    <a:moveTo>
                      <a:pt x="0" y="0"/>
                    </a:moveTo>
                    <a:lnTo>
                      <a:pt x="35576" y="0"/>
                    </a:lnTo>
                  </a:path>
                </a:pathLst>
              </a:custGeom>
              <a:noFill/>
              <a:ln w="19050" cap="sq">
                <a:solidFill>
                  <a:srgbClr val="000000"/>
                </a:solidFill>
                <a:prstDash val="solid"/>
                <a:round/>
              </a:ln>
            </p:spPr>
            <p:txBody>
              <a:bodyPr rtlCol="0" anchor="ctr"/>
              <a:lstStyle/>
              <a:p>
                <a:endParaRPr lang="en-US"/>
              </a:p>
            </p:txBody>
          </p:sp>
          <p:sp>
            <p:nvSpPr>
              <p:cNvPr id="606" name="Freeform: Shape 605">
                <a:extLst>
                  <a:ext uri="{FF2B5EF4-FFF2-40B4-BE49-F238E27FC236}">
                    <a16:creationId xmlns:a16="http://schemas.microsoft.com/office/drawing/2014/main" id="{EF470534-1375-4811-B044-7D9600C80840}"/>
                  </a:ext>
                </a:extLst>
              </p:cNvPr>
              <p:cNvSpPr/>
              <p:nvPr/>
            </p:nvSpPr>
            <p:spPr>
              <a:xfrm>
                <a:off x="5445871" y="4048711"/>
                <a:ext cx="71151" cy="73609"/>
              </a:xfrm>
              <a:custGeom>
                <a:avLst/>
                <a:gdLst>
                  <a:gd name="connsiteX0" fmla="*/ 0 w 71151"/>
                  <a:gd name="connsiteY0" fmla="*/ 73609 h 73609"/>
                  <a:gd name="connsiteX1" fmla="*/ 71152 w 71151"/>
                  <a:gd name="connsiteY1" fmla="*/ 73609 h 73609"/>
                  <a:gd name="connsiteX2" fmla="*/ 71152 w 71151"/>
                  <a:gd name="connsiteY2" fmla="*/ 0 h 73609"/>
                  <a:gd name="connsiteX3" fmla="*/ 0 w 71151"/>
                  <a:gd name="connsiteY3" fmla="*/ 0 h 73609"/>
                  <a:gd name="connsiteX4" fmla="*/ 0 w 71151"/>
                  <a:gd name="connsiteY4" fmla="*/ 73609 h 73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73609">
                    <a:moveTo>
                      <a:pt x="0" y="73609"/>
                    </a:moveTo>
                    <a:lnTo>
                      <a:pt x="71152" y="73609"/>
                    </a:lnTo>
                    <a:lnTo>
                      <a:pt x="71152" y="0"/>
                    </a:lnTo>
                    <a:lnTo>
                      <a:pt x="0" y="0"/>
                    </a:lnTo>
                    <a:lnTo>
                      <a:pt x="0" y="73609"/>
                    </a:lnTo>
                  </a:path>
                </a:pathLst>
              </a:custGeom>
              <a:noFill/>
              <a:ln w="19050" cap="sq">
                <a:solidFill>
                  <a:srgbClr val="000000"/>
                </a:solidFill>
                <a:prstDash val="solid"/>
                <a:round/>
              </a:ln>
            </p:spPr>
            <p:txBody>
              <a:bodyPr rtlCol="0" anchor="ctr"/>
              <a:lstStyle/>
              <a:p>
                <a:endParaRPr lang="en-US"/>
              </a:p>
            </p:txBody>
          </p:sp>
          <p:sp>
            <p:nvSpPr>
              <p:cNvPr id="607" name="Freeform: Shape 606">
                <a:extLst>
                  <a:ext uri="{FF2B5EF4-FFF2-40B4-BE49-F238E27FC236}">
                    <a16:creationId xmlns:a16="http://schemas.microsoft.com/office/drawing/2014/main" id="{4E3C807B-03C1-4BCC-A3B5-EB2CDB6E722B}"/>
                  </a:ext>
                </a:extLst>
              </p:cNvPr>
              <p:cNvSpPr/>
              <p:nvPr/>
            </p:nvSpPr>
            <p:spPr>
              <a:xfrm>
                <a:off x="5481446" y="4122321"/>
                <a:ext cx="19050" cy="59664"/>
              </a:xfrm>
              <a:custGeom>
                <a:avLst/>
                <a:gdLst>
                  <a:gd name="connsiteX0" fmla="*/ 0 w 19050"/>
                  <a:gd name="connsiteY0" fmla="*/ 0 h 59664"/>
                  <a:gd name="connsiteX1" fmla="*/ 0 w 19050"/>
                  <a:gd name="connsiteY1" fmla="*/ 59665 h 59664"/>
                </a:gdLst>
                <a:ahLst/>
                <a:cxnLst>
                  <a:cxn ang="0">
                    <a:pos x="connsiteX0" y="connsiteY0"/>
                  </a:cxn>
                  <a:cxn ang="0">
                    <a:pos x="connsiteX1" y="connsiteY1"/>
                  </a:cxn>
                </a:cxnLst>
                <a:rect l="l" t="t" r="r" b="b"/>
                <a:pathLst>
                  <a:path w="19050" h="59664">
                    <a:moveTo>
                      <a:pt x="0" y="0"/>
                    </a:moveTo>
                    <a:lnTo>
                      <a:pt x="0" y="59665"/>
                    </a:lnTo>
                  </a:path>
                </a:pathLst>
              </a:custGeom>
              <a:noFill/>
              <a:ln w="19050" cap="sq">
                <a:solidFill>
                  <a:srgbClr val="000000"/>
                </a:solidFill>
                <a:prstDash val="solid"/>
                <a:round/>
              </a:ln>
            </p:spPr>
            <p:txBody>
              <a:bodyPr rtlCol="0" anchor="ctr"/>
              <a:lstStyle/>
              <a:p>
                <a:endParaRPr lang="en-US"/>
              </a:p>
            </p:txBody>
          </p:sp>
          <p:sp>
            <p:nvSpPr>
              <p:cNvPr id="608" name="Freeform: Shape 607">
                <a:extLst>
                  <a:ext uri="{FF2B5EF4-FFF2-40B4-BE49-F238E27FC236}">
                    <a16:creationId xmlns:a16="http://schemas.microsoft.com/office/drawing/2014/main" id="{E8A8C6C9-74B8-4ACF-A1B8-62B3330A2F6F}"/>
                  </a:ext>
                </a:extLst>
              </p:cNvPr>
              <p:cNvSpPr/>
              <p:nvPr/>
            </p:nvSpPr>
            <p:spPr>
              <a:xfrm>
                <a:off x="5481446" y="4022022"/>
                <a:ext cx="19050" cy="26689"/>
              </a:xfrm>
              <a:custGeom>
                <a:avLst/>
                <a:gdLst>
                  <a:gd name="connsiteX0" fmla="*/ 0 w 19050"/>
                  <a:gd name="connsiteY0" fmla="*/ 26689 h 26689"/>
                  <a:gd name="connsiteX1" fmla="*/ 0 w 19050"/>
                  <a:gd name="connsiteY1" fmla="*/ 0 h 26689"/>
                </a:gdLst>
                <a:ahLst/>
                <a:cxnLst>
                  <a:cxn ang="0">
                    <a:pos x="connsiteX0" y="connsiteY0"/>
                  </a:cxn>
                  <a:cxn ang="0">
                    <a:pos x="connsiteX1" y="connsiteY1"/>
                  </a:cxn>
                </a:cxnLst>
                <a:rect l="l" t="t" r="r" b="b"/>
                <a:pathLst>
                  <a:path w="19050" h="26689">
                    <a:moveTo>
                      <a:pt x="0" y="26689"/>
                    </a:moveTo>
                    <a:lnTo>
                      <a:pt x="0" y="0"/>
                    </a:lnTo>
                  </a:path>
                </a:pathLst>
              </a:custGeom>
              <a:noFill/>
              <a:ln w="19050" cap="sq">
                <a:solidFill>
                  <a:srgbClr val="000000"/>
                </a:solidFill>
                <a:prstDash val="solid"/>
                <a:round/>
              </a:ln>
            </p:spPr>
            <p:txBody>
              <a:bodyPr rtlCol="0" anchor="ctr"/>
              <a:lstStyle/>
              <a:p>
                <a:endParaRPr lang="en-US"/>
              </a:p>
            </p:txBody>
          </p:sp>
          <p:sp>
            <p:nvSpPr>
              <p:cNvPr id="609" name="Freeform: Shape 608">
                <a:extLst>
                  <a:ext uri="{FF2B5EF4-FFF2-40B4-BE49-F238E27FC236}">
                    <a16:creationId xmlns:a16="http://schemas.microsoft.com/office/drawing/2014/main" id="{B32C0B9A-C2D7-43B2-9C40-E6F2662F5BB5}"/>
                  </a:ext>
                </a:extLst>
              </p:cNvPr>
              <p:cNvSpPr/>
              <p:nvPr/>
            </p:nvSpPr>
            <p:spPr>
              <a:xfrm>
                <a:off x="5463659" y="4181985"/>
                <a:ext cx="35575" cy="19050"/>
              </a:xfrm>
              <a:custGeom>
                <a:avLst/>
                <a:gdLst>
                  <a:gd name="connsiteX0" fmla="*/ 0 w 35575"/>
                  <a:gd name="connsiteY0" fmla="*/ 0 h 19050"/>
                  <a:gd name="connsiteX1" fmla="*/ 35576 w 35575"/>
                  <a:gd name="connsiteY1" fmla="*/ 0 h 19050"/>
                </a:gdLst>
                <a:ahLst/>
                <a:cxnLst>
                  <a:cxn ang="0">
                    <a:pos x="connsiteX0" y="connsiteY0"/>
                  </a:cxn>
                  <a:cxn ang="0">
                    <a:pos x="connsiteX1" y="connsiteY1"/>
                  </a:cxn>
                </a:cxnLst>
                <a:rect l="l" t="t" r="r" b="b"/>
                <a:pathLst>
                  <a:path w="35575" h="19050">
                    <a:moveTo>
                      <a:pt x="0" y="0"/>
                    </a:moveTo>
                    <a:lnTo>
                      <a:pt x="35576" y="0"/>
                    </a:lnTo>
                  </a:path>
                </a:pathLst>
              </a:custGeom>
              <a:noFill/>
              <a:ln w="19050" cap="sq">
                <a:solidFill>
                  <a:srgbClr val="000000"/>
                </a:solidFill>
                <a:prstDash val="solid"/>
                <a:round/>
              </a:ln>
            </p:spPr>
            <p:txBody>
              <a:bodyPr rtlCol="0" anchor="ctr"/>
              <a:lstStyle/>
              <a:p>
                <a:endParaRPr lang="en-US"/>
              </a:p>
            </p:txBody>
          </p:sp>
          <p:sp>
            <p:nvSpPr>
              <p:cNvPr id="610" name="Freeform: Shape 609">
                <a:extLst>
                  <a:ext uri="{FF2B5EF4-FFF2-40B4-BE49-F238E27FC236}">
                    <a16:creationId xmlns:a16="http://schemas.microsoft.com/office/drawing/2014/main" id="{953AE691-7C56-4DDD-9DB3-C581639E4AED}"/>
                  </a:ext>
                </a:extLst>
              </p:cNvPr>
              <p:cNvSpPr/>
              <p:nvPr/>
            </p:nvSpPr>
            <p:spPr>
              <a:xfrm>
                <a:off x="5463659" y="4022022"/>
                <a:ext cx="35575" cy="19050"/>
              </a:xfrm>
              <a:custGeom>
                <a:avLst/>
                <a:gdLst>
                  <a:gd name="connsiteX0" fmla="*/ 0 w 35575"/>
                  <a:gd name="connsiteY0" fmla="*/ 0 h 19050"/>
                  <a:gd name="connsiteX1" fmla="*/ 35576 w 35575"/>
                  <a:gd name="connsiteY1" fmla="*/ 0 h 19050"/>
                </a:gdLst>
                <a:ahLst/>
                <a:cxnLst>
                  <a:cxn ang="0">
                    <a:pos x="connsiteX0" y="connsiteY0"/>
                  </a:cxn>
                  <a:cxn ang="0">
                    <a:pos x="connsiteX1" y="connsiteY1"/>
                  </a:cxn>
                </a:cxnLst>
                <a:rect l="l" t="t" r="r" b="b"/>
                <a:pathLst>
                  <a:path w="35575" h="19050">
                    <a:moveTo>
                      <a:pt x="0" y="0"/>
                    </a:moveTo>
                    <a:lnTo>
                      <a:pt x="35576" y="0"/>
                    </a:lnTo>
                  </a:path>
                </a:pathLst>
              </a:custGeom>
              <a:noFill/>
              <a:ln w="19050" cap="sq">
                <a:solidFill>
                  <a:srgbClr val="000000"/>
                </a:solidFill>
                <a:prstDash val="solid"/>
                <a:round/>
              </a:ln>
            </p:spPr>
            <p:txBody>
              <a:bodyPr rtlCol="0" anchor="ctr"/>
              <a:lstStyle/>
              <a:p>
                <a:endParaRPr lang="en-US"/>
              </a:p>
            </p:txBody>
          </p:sp>
          <p:sp>
            <p:nvSpPr>
              <p:cNvPr id="611" name="Freeform: Shape 610">
                <a:extLst>
                  <a:ext uri="{FF2B5EF4-FFF2-40B4-BE49-F238E27FC236}">
                    <a16:creationId xmlns:a16="http://schemas.microsoft.com/office/drawing/2014/main" id="{E4ABD31B-FC9A-46F3-9F6A-D79DFE46636F}"/>
                  </a:ext>
                </a:extLst>
              </p:cNvPr>
              <p:cNvSpPr/>
              <p:nvPr/>
            </p:nvSpPr>
            <p:spPr>
              <a:xfrm>
                <a:off x="5588174" y="4190196"/>
                <a:ext cx="71151" cy="101536"/>
              </a:xfrm>
              <a:custGeom>
                <a:avLst/>
                <a:gdLst>
                  <a:gd name="connsiteX0" fmla="*/ 0 w 71151"/>
                  <a:gd name="connsiteY0" fmla="*/ 101537 h 101536"/>
                  <a:gd name="connsiteX1" fmla="*/ 71152 w 71151"/>
                  <a:gd name="connsiteY1" fmla="*/ 101537 h 101536"/>
                  <a:gd name="connsiteX2" fmla="*/ 71152 w 71151"/>
                  <a:gd name="connsiteY2" fmla="*/ 0 h 101536"/>
                  <a:gd name="connsiteX3" fmla="*/ 0 w 71151"/>
                  <a:gd name="connsiteY3" fmla="*/ 0 h 101536"/>
                  <a:gd name="connsiteX4" fmla="*/ 0 w 71151"/>
                  <a:gd name="connsiteY4" fmla="*/ 101537 h 101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01536">
                    <a:moveTo>
                      <a:pt x="0" y="101537"/>
                    </a:moveTo>
                    <a:lnTo>
                      <a:pt x="71152" y="101537"/>
                    </a:lnTo>
                    <a:lnTo>
                      <a:pt x="71152" y="0"/>
                    </a:lnTo>
                    <a:lnTo>
                      <a:pt x="0" y="0"/>
                    </a:lnTo>
                    <a:lnTo>
                      <a:pt x="0" y="101537"/>
                    </a:lnTo>
                  </a:path>
                </a:pathLst>
              </a:custGeom>
              <a:noFill/>
              <a:ln w="19050" cap="sq">
                <a:solidFill>
                  <a:srgbClr val="000000"/>
                </a:solidFill>
                <a:prstDash val="solid"/>
                <a:round/>
              </a:ln>
            </p:spPr>
            <p:txBody>
              <a:bodyPr rtlCol="0" anchor="ctr"/>
              <a:lstStyle/>
              <a:p>
                <a:endParaRPr lang="en-US"/>
              </a:p>
            </p:txBody>
          </p:sp>
          <p:sp>
            <p:nvSpPr>
              <p:cNvPr id="612" name="Freeform: Shape 611">
                <a:extLst>
                  <a:ext uri="{FF2B5EF4-FFF2-40B4-BE49-F238E27FC236}">
                    <a16:creationId xmlns:a16="http://schemas.microsoft.com/office/drawing/2014/main" id="{3D405F29-DE94-4124-9AA6-737D0DFF33C0}"/>
                  </a:ext>
                </a:extLst>
              </p:cNvPr>
              <p:cNvSpPr/>
              <p:nvPr/>
            </p:nvSpPr>
            <p:spPr>
              <a:xfrm>
                <a:off x="5623750" y="4291732"/>
                <a:ext cx="19050" cy="29127"/>
              </a:xfrm>
              <a:custGeom>
                <a:avLst/>
                <a:gdLst>
                  <a:gd name="connsiteX0" fmla="*/ 0 w 19050"/>
                  <a:gd name="connsiteY0" fmla="*/ 0 h 29127"/>
                  <a:gd name="connsiteX1" fmla="*/ 0 w 19050"/>
                  <a:gd name="connsiteY1" fmla="*/ 29127 h 29127"/>
                </a:gdLst>
                <a:ahLst/>
                <a:cxnLst>
                  <a:cxn ang="0">
                    <a:pos x="connsiteX0" y="connsiteY0"/>
                  </a:cxn>
                  <a:cxn ang="0">
                    <a:pos x="connsiteX1" y="connsiteY1"/>
                  </a:cxn>
                </a:cxnLst>
                <a:rect l="l" t="t" r="r" b="b"/>
                <a:pathLst>
                  <a:path w="19050" h="29127">
                    <a:moveTo>
                      <a:pt x="0" y="0"/>
                    </a:moveTo>
                    <a:lnTo>
                      <a:pt x="0" y="29127"/>
                    </a:lnTo>
                  </a:path>
                </a:pathLst>
              </a:custGeom>
              <a:noFill/>
              <a:ln w="19050" cap="sq">
                <a:solidFill>
                  <a:srgbClr val="000000"/>
                </a:solidFill>
                <a:prstDash val="solid"/>
                <a:round/>
              </a:ln>
            </p:spPr>
            <p:txBody>
              <a:bodyPr rtlCol="0" anchor="ctr"/>
              <a:lstStyle/>
              <a:p>
                <a:endParaRPr lang="en-US"/>
              </a:p>
            </p:txBody>
          </p:sp>
          <p:sp>
            <p:nvSpPr>
              <p:cNvPr id="613" name="Freeform: Shape 612">
                <a:extLst>
                  <a:ext uri="{FF2B5EF4-FFF2-40B4-BE49-F238E27FC236}">
                    <a16:creationId xmlns:a16="http://schemas.microsoft.com/office/drawing/2014/main" id="{93654CDD-86AB-4697-8C21-F60D98815024}"/>
                  </a:ext>
                </a:extLst>
              </p:cNvPr>
              <p:cNvSpPr/>
              <p:nvPr/>
            </p:nvSpPr>
            <p:spPr>
              <a:xfrm>
                <a:off x="5623750" y="4137218"/>
                <a:ext cx="19050" cy="52978"/>
              </a:xfrm>
              <a:custGeom>
                <a:avLst/>
                <a:gdLst>
                  <a:gd name="connsiteX0" fmla="*/ 0 w 19050"/>
                  <a:gd name="connsiteY0" fmla="*/ 52978 h 52978"/>
                  <a:gd name="connsiteX1" fmla="*/ 0 w 19050"/>
                  <a:gd name="connsiteY1" fmla="*/ 0 h 52978"/>
                </a:gdLst>
                <a:ahLst/>
                <a:cxnLst>
                  <a:cxn ang="0">
                    <a:pos x="connsiteX0" y="connsiteY0"/>
                  </a:cxn>
                  <a:cxn ang="0">
                    <a:pos x="connsiteX1" y="connsiteY1"/>
                  </a:cxn>
                </a:cxnLst>
                <a:rect l="l" t="t" r="r" b="b"/>
                <a:pathLst>
                  <a:path w="19050" h="52978">
                    <a:moveTo>
                      <a:pt x="0" y="52978"/>
                    </a:moveTo>
                    <a:lnTo>
                      <a:pt x="0" y="0"/>
                    </a:lnTo>
                  </a:path>
                </a:pathLst>
              </a:custGeom>
              <a:noFill/>
              <a:ln w="19050" cap="sq">
                <a:solidFill>
                  <a:srgbClr val="000000"/>
                </a:solidFill>
                <a:prstDash val="solid"/>
                <a:round/>
              </a:ln>
            </p:spPr>
            <p:txBody>
              <a:bodyPr rtlCol="0" anchor="ctr"/>
              <a:lstStyle/>
              <a:p>
                <a:endParaRPr lang="en-US"/>
              </a:p>
            </p:txBody>
          </p:sp>
          <p:sp>
            <p:nvSpPr>
              <p:cNvPr id="614" name="Freeform: Shape 613">
                <a:extLst>
                  <a:ext uri="{FF2B5EF4-FFF2-40B4-BE49-F238E27FC236}">
                    <a16:creationId xmlns:a16="http://schemas.microsoft.com/office/drawing/2014/main" id="{F1CAE6A3-7647-404E-98BD-0723A8192AEF}"/>
                  </a:ext>
                </a:extLst>
              </p:cNvPr>
              <p:cNvSpPr/>
              <p:nvPr/>
            </p:nvSpPr>
            <p:spPr>
              <a:xfrm>
                <a:off x="5605963" y="4320860"/>
                <a:ext cx="35575" cy="19050"/>
              </a:xfrm>
              <a:custGeom>
                <a:avLst/>
                <a:gdLst>
                  <a:gd name="connsiteX0" fmla="*/ 0 w 35575"/>
                  <a:gd name="connsiteY0" fmla="*/ 0 h 19050"/>
                  <a:gd name="connsiteX1" fmla="*/ 35576 w 35575"/>
                  <a:gd name="connsiteY1" fmla="*/ 0 h 19050"/>
                </a:gdLst>
                <a:ahLst/>
                <a:cxnLst>
                  <a:cxn ang="0">
                    <a:pos x="connsiteX0" y="connsiteY0"/>
                  </a:cxn>
                  <a:cxn ang="0">
                    <a:pos x="connsiteX1" y="connsiteY1"/>
                  </a:cxn>
                </a:cxnLst>
                <a:rect l="l" t="t" r="r" b="b"/>
                <a:pathLst>
                  <a:path w="35575" h="19050">
                    <a:moveTo>
                      <a:pt x="0" y="0"/>
                    </a:moveTo>
                    <a:lnTo>
                      <a:pt x="35576" y="0"/>
                    </a:lnTo>
                  </a:path>
                </a:pathLst>
              </a:custGeom>
              <a:noFill/>
              <a:ln w="19050" cap="sq">
                <a:solidFill>
                  <a:srgbClr val="000000"/>
                </a:solidFill>
                <a:prstDash val="solid"/>
                <a:round/>
              </a:ln>
            </p:spPr>
            <p:txBody>
              <a:bodyPr rtlCol="0" anchor="ctr"/>
              <a:lstStyle/>
              <a:p>
                <a:endParaRPr lang="en-US"/>
              </a:p>
            </p:txBody>
          </p:sp>
          <p:sp>
            <p:nvSpPr>
              <p:cNvPr id="615" name="Freeform: Shape 614">
                <a:extLst>
                  <a:ext uri="{FF2B5EF4-FFF2-40B4-BE49-F238E27FC236}">
                    <a16:creationId xmlns:a16="http://schemas.microsoft.com/office/drawing/2014/main" id="{BEC712CA-FE4F-42C7-A8B9-A42941C5EC47}"/>
                  </a:ext>
                </a:extLst>
              </p:cNvPr>
              <p:cNvSpPr/>
              <p:nvPr/>
            </p:nvSpPr>
            <p:spPr>
              <a:xfrm>
                <a:off x="5605963" y="4137218"/>
                <a:ext cx="35575" cy="19050"/>
              </a:xfrm>
              <a:custGeom>
                <a:avLst/>
                <a:gdLst>
                  <a:gd name="connsiteX0" fmla="*/ 0 w 35575"/>
                  <a:gd name="connsiteY0" fmla="*/ 0 h 19050"/>
                  <a:gd name="connsiteX1" fmla="*/ 35576 w 35575"/>
                  <a:gd name="connsiteY1" fmla="*/ 0 h 19050"/>
                </a:gdLst>
                <a:ahLst/>
                <a:cxnLst>
                  <a:cxn ang="0">
                    <a:pos x="connsiteX0" y="connsiteY0"/>
                  </a:cxn>
                  <a:cxn ang="0">
                    <a:pos x="connsiteX1" y="connsiteY1"/>
                  </a:cxn>
                </a:cxnLst>
                <a:rect l="l" t="t" r="r" b="b"/>
                <a:pathLst>
                  <a:path w="35575" h="19050">
                    <a:moveTo>
                      <a:pt x="0" y="0"/>
                    </a:moveTo>
                    <a:lnTo>
                      <a:pt x="35576" y="0"/>
                    </a:lnTo>
                  </a:path>
                </a:pathLst>
              </a:custGeom>
              <a:noFill/>
              <a:ln w="19050" cap="sq">
                <a:solidFill>
                  <a:srgbClr val="000000"/>
                </a:solidFill>
                <a:prstDash val="solid"/>
                <a:round/>
              </a:ln>
            </p:spPr>
            <p:txBody>
              <a:bodyPr rtlCol="0" anchor="ctr"/>
              <a:lstStyle/>
              <a:p>
                <a:endParaRPr lang="en-US"/>
              </a:p>
            </p:txBody>
          </p:sp>
          <p:sp>
            <p:nvSpPr>
              <p:cNvPr id="616" name="Freeform: Shape 615">
                <a:extLst>
                  <a:ext uri="{FF2B5EF4-FFF2-40B4-BE49-F238E27FC236}">
                    <a16:creationId xmlns:a16="http://schemas.microsoft.com/office/drawing/2014/main" id="{96A3FD56-4849-4371-B067-03CF6A32B235}"/>
                  </a:ext>
                </a:extLst>
              </p:cNvPr>
              <p:cNvSpPr/>
              <p:nvPr/>
            </p:nvSpPr>
            <p:spPr>
              <a:xfrm>
                <a:off x="5730478" y="4295180"/>
                <a:ext cx="71151" cy="119691"/>
              </a:xfrm>
              <a:custGeom>
                <a:avLst/>
                <a:gdLst>
                  <a:gd name="connsiteX0" fmla="*/ 0 w 71151"/>
                  <a:gd name="connsiteY0" fmla="*/ 119691 h 119691"/>
                  <a:gd name="connsiteX1" fmla="*/ 71152 w 71151"/>
                  <a:gd name="connsiteY1" fmla="*/ 119691 h 119691"/>
                  <a:gd name="connsiteX2" fmla="*/ 71152 w 71151"/>
                  <a:gd name="connsiteY2" fmla="*/ 0 h 119691"/>
                  <a:gd name="connsiteX3" fmla="*/ 0 w 71151"/>
                  <a:gd name="connsiteY3" fmla="*/ 0 h 119691"/>
                  <a:gd name="connsiteX4" fmla="*/ 0 w 71151"/>
                  <a:gd name="connsiteY4" fmla="*/ 119691 h 1196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19691">
                    <a:moveTo>
                      <a:pt x="0" y="119691"/>
                    </a:moveTo>
                    <a:lnTo>
                      <a:pt x="71152" y="119691"/>
                    </a:lnTo>
                    <a:lnTo>
                      <a:pt x="71152" y="0"/>
                    </a:lnTo>
                    <a:lnTo>
                      <a:pt x="0" y="0"/>
                    </a:lnTo>
                    <a:lnTo>
                      <a:pt x="0" y="119691"/>
                    </a:lnTo>
                  </a:path>
                </a:pathLst>
              </a:custGeom>
              <a:noFill/>
              <a:ln w="19050" cap="sq">
                <a:solidFill>
                  <a:srgbClr val="000000"/>
                </a:solidFill>
                <a:prstDash val="solid"/>
                <a:round/>
              </a:ln>
            </p:spPr>
            <p:txBody>
              <a:bodyPr rtlCol="0" anchor="ctr"/>
              <a:lstStyle/>
              <a:p>
                <a:endParaRPr lang="en-US"/>
              </a:p>
            </p:txBody>
          </p:sp>
          <p:sp>
            <p:nvSpPr>
              <p:cNvPr id="617" name="Freeform: Shape 616">
                <a:extLst>
                  <a:ext uri="{FF2B5EF4-FFF2-40B4-BE49-F238E27FC236}">
                    <a16:creationId xmlns:a16="http://schemas.microsoft.com/office/drawing/2014/main" id="{82967F25-6400-4510-B773-3AC49DC93CCF}"/>
                  </a:ext>
                </a:extLst>
              </p:cNvPr>
              <p:cNvSpPr/>
              <p:nvPr/>
            </p:nvSpPr>
            <p:spPr>
              <a:xfrm>
                <a:off x="5766054" y="4414872"/>
                <a:ext cx="19050" cy="42195"/>
              </a:xfrm>
              <a:custGeom>
                <a:avLst/>
                <a:gdLst>
                  <a:gd name="connsiteX0" fmla="*/ 0 w 19050"/>
                  <a:gd name="connsiteY0" fmla="*/ 0 h 42195"/>
                  <a:gd name="connsiteX1" fmla="*/ 0 w 19050"/>
                  <a:gd name="connsiteY1" fmla="*/ 42196 h 42195"/>
                </a:gdLst>
                <a:ahLst/>
                <a:cxnLst>
                  <a:cxn ang="0">
                    <a:pos x="connsiteX0" y="connsiteY0"/>
                  </a:cxn>
                  <a:cxn ang="0">
                    <a:pos x="connsiteX1" y="connsiteY1"/>
                  </a:cxn>
                </a:cxnLst>
                <a:rect l="l" t="t" r="r" b="b"/>
                <a:pathLst>
                  <a:path w="19050" h="42195">
                    <a:moveTo>
                      <a:pt x="0" y="0"/>
                    </a:moveTo>
                    <a:lnTo>
                      <a:pt x="0" y="42196"/>
                    </a:lnTo>
                  </a:path>
                </a:pathLst>
              </a:custGeom>
              <a:noFill/>
              <a:ln w="19050" cap="sq">
                <a:solidFill>
                  <a:srgbClr val="000000"/>
                </a:solidFill>
                <a:prstDash val="solid"/>
                <a:round/>
              </a:ln>
            </p:spPr>
            <p:txBody>
              <a:bodyPr rtlCol="0" anchor="ctr"/>
              <a:lstStyle/>
              <a:p>
                <a:endParaRPr lang="en-US"/>
              </a:p>
            </p:txBody>
          </p:sp>
          <p:sp>
            <p:nvSpPr>
              <p:cNvPr id="618" name="Freeform: Shape 617">
                <a:extLst>
                  <a:ext uri="{FF2B5EF4-FFF2-40B4-BE49-F238E27FC236}">
                    <a16:creationId xmlns:a16="http://schemas.microsoft.com/office/drawing/2014/main" id="{32856ECC-2DC8-4F42-84F2-861B2ED62C95}"/>
                  </a:ext>
                </a:extLst>
              </p:cNvPr>
              <p:cNvSpPr/>
              <p:nvPr/>
            </p:nvSpPr>
            <p:spPr>
              <a:xfrm>
                <a:off x="5766054" y="4232582"/>
                <a:ext cx="19050" cy="62598"/>
              </a:xfrm>
              <a:custGeom>
                <a:avLst/>
                <a:gdLst>
                  <a:gd name="connsiteX0" fmla="*/ 0 w 19050"/>
                  <a:gd name="connsiteY0" fmla="*/ 62598 h 62598"/>
                  <a:gd name="connsiteX1" fmla="*/ 0 w 19050"/>
                  <a:gd name="connsiteY1" fmla="*/ 0 h 62598"/>
                </a:gdLst>
                <a:ahLst/>
                <a:cxnLst>
                  <a:cxn ang="0">
                    <a:pos x="connsiteX0" y="connsiteY0"/>
                  </a:cxn>
                  <a:cxn ang="0">
                    <a:pos x="connsiteX1" y="connsiteY1"/>
                  </a:cxn>
                </a:cxnLst>
                <a:rect l="l" t="t" r="r" b="b"/>
                <a:pathLst>
                  <a:path w="19050" h="62598">
                    <a:moveTo>
                      <a:pt x="0" y="62598"/>
                    </a:moveTo>
                    <a:lnTo>
                      <a:pt x="0" y="0"/>
                    </a:lnTo>
                  </a:path>
                </a:pathLst>
              </a:custGeom>
              <a:noFill/>
              <a:ln w="19050" cap="sq">
                <a:solidFill>
                  <a:srgbClr val="000000"/>
                </a:solidFill>
                <a:prstDash val="solid"/>
                <a:round/>
              </a:ln>
            </p:spPr>
            <p:txBody>
              <a:bodyPr rtlCol="0" anchor="ctr"/>
              <a:lstStyle/>
              <a:p>
                <a:endParaRPr lang="en-US"/>
              </a:p>
            </p:txBody>
          </p:sp>
          <p:sp>
            <p:nvSpPr>
              <p:cNvPr id="619" name="Freeform: Shape 618">
                <a:extLst>
                  <a:ext uri="{FF2B5EF4-FFF2-40B4-BE49-F238E27FC236}">
                    <a16:creationId xmlns:a16="http://schemas.microsoft.com/office/drawing/2014/main" id="{DAF47965-CE6F-413A-B916-E539E6B1A0EF}"/>
                  </a:ext>
                </a:extLst>
              </p:cNvPr>
              <p:cNvSpPr/>
              <p:nvPr/>
            </p:nvSpPr>
            <p:spPr>
              <a:xfrm>
                <a:off x="5748265" y="4457067"/>
                <a:ext cx="35575" cy="19050"/>
              </a:xfrm>
              <a:custGeom>
                <a:avLst/>
                <a:gdLst>
                  <a:gd name="connsiteX0" fmla="*/ 0 w 35575"/>
                  <a:gd name="connsiteY0" fmla="*/ 0 h 19050"/>
                  <a:gd name="connsiteX1" fmla="*/ 35576 w 35575"/>
                  <a:gd name="connsiteY1" fmla="*/ 0 h 19050"/>
                </a:gdLst>
                <a:ahLst/>
                <a:cxnLst>
                  <a:cxn ang="0">
                    <a:pos x="connsiteX0" y="connsiteY0"/>
                  </a:cxn>
                  <a:cxn ang="0">
                    <a:pos x="connsiteX1" y="connsiteY1"/>
                  </a:cxn>
                </a:cxnLst>
                <a:rect l="l" t="t" r="r" b="b"/>
                <a:pathLst>
                  <a:path w="35575" h="19050">
                    <a:moveTo>
                      <a:pt x="0" y="0"/>
                    </a:moveTo>
                    <a:lnTo>
                      <a:pt x="35576" y="0"/>
                    </a:lnTo>
                  </a:path>
                </a:pathLst>
              </a:custGeom>
              <a:noFill/>
              <a:ln w="19050" cap="sq">
                <a:solidFill>
                  <a:srgbClr val="000000"/>
                </a:solidFill>
                <a:prstDash val="solid"/>
                <a:round/>
              </a:ln>
            </p:spPr>
            <p:txBody>
              <a:bodyPr rtlCol="0" anchor="ctr"/>
              <a:lstStyle/>
              <a:p>
                <a:endParaRPr lang="en-US"/>
              </a:p>
            </p:txBody>
          </p:sp>
          <p:sp>
            <p:nvSpPr>
              <p:cNvPr id="620" name="Freeform: Shape 619">
                <a:extLst>
                  <a:ext uri="{FF2B5EF4-FFF2-40B4-BE49-F238E27FC236}">
                    <a16:creationId xmlns:a16="http://schemas.microsoft.com/office/drawing/2014/main" id="{D04B816F-D4B7-4A4B-9C4E-DF251383D033}"/>
                  </a:ext>
                </a:extLst>
              </p:cNvPr>
              <p:cNvSpPr/>
              <p:nvPr/>
            </p:nvSpPr>
            <p:spPr>
              <a:xfrm>
                <a:off x="5748265" y="4232582"/>
                <a:ext cx="35575" cy="19050"/>
              </a:xfrm>
              <a:custGeom>
                <a:avLst/>
                <a:gdLst>
                  <a:gd name="connsiteX0" fmla="*/ 0 w 35575"/>
                  <a:gd name="connsiteY0" fmla="*/ 0 h 19050"/>
                  <a:gd name="connsiteX1" fmla="*/ 35576 w 35575"/>
                  <a:gd name="connsiteY1" fmla="*/ 0 h 19050"/>
                </a:gdLst>
                <a:ahLst/>
                <a:cxnLst>
                  <a:cxn ang="0">
                    <a:pos x="connsiteX0" y="connsiteY0"/>
                  </a:cxn>
                  <a:cxn ang="0">
                    <a:pos x="connsiteX1" y="connsiteY1"/>
                  </a:cxn>
                </a:cxnLst>
                <a:rect l="l" t="t" r="r" b="b"/>
                <a:pathLst>
                  <a:path w="35575" h="19050">
                    <a:moveTo>
                      <a:pt x="0" y="0"/>
                    </a:moveTo>
                    <a:lnTo>
                      <a:pt x="35576" y="0"/>
                    </a:lnTo>
                  </a:path>
                </a:pathLst>
              </a:custGeom>
              <a:noFill/>
              <a:ln w="19050" cap="sq">
                <a:solidFill>
                  <a:srgbClr val="000000"/>
                </a:solidFill>
                <a:prstDash val="solid"/>
                <a:round/>
              </a:ln>
            </p:spPr>
            <p:txBody>
              <a:bodyPr rtlCol="0" anchor="ctr"/>
              <a:lstStyle/>
              <a:p>
                <a:endParaRPr lang="en-US"/>
              </a:p>
            </p:txBody>
          </p:sp>
          <p:sp>
            <p:nvSpPr>
              <p:cNvPr id="621" name="Freeform: Shape 620">
                <a:extLst>
                  <a:ext uri="{FF2B5EF4-FFF2-40B4-BE49-F238E27FC236}">
                    <a16:creationId xmlns:a16="http://schemas.microsoft.com/office/drawing/2014/main" id="{ABE26C62-C3D3-4164-AE23-1F563025389C}"/>
                  </a:ext>
                </a:extLst>
              </p:cNvPr>
              <p:cNvSpPr/>
              <p:nvPr/>
            </p:nvSpPr>
            <p:spPr>
              <a:xfrm>
                <a:off x="5872791" y="4363608"/>
                <a:ext cx="71151" cy="130016"/>
              </a:xfrm>
              <a:custGeom>
                <a:avLst/>
                <a:gdLst>
                  <a:gd name="connsiteX0" fmla="*/ 0 w 71151"/>
                  <a:gd name="connsiteY0" fmla="*/ 130016 h 130016"/>
                  <a:gd name="connsiteX1" fmla="*/ 71152 w 71151"/>
                  <a:gd name="connsiteY1" fmla="*/ 130016 h 130016"/>
                  <a:gd name="connsiteX2" fmla="*/ 71152 w 71151"/>
                  <a:gd name="connsiteY2" fmla="*/ 0 h 130016"/>
                  <a:gd name="connsiteX3" fmla="*/ 0 w 71151"/>
                  <a:gd name="connsiteY3" fmla="*/ 0 h 130016"/>
                  <a:gd name="connsiteX4" fmla="*/ 0 w 71151"/>
                  <a:gd name="connsiteY4" fmla="*/ 130016 h 130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30016">
                    <a:moveTo>
                      <a:pt x="0" y="130016"/>
                    </a:moveTo>
                    <a:lnTo>
                      <a:pt x="71152" y="130016"/>
                    </a:lnTo>
                    <a:lnTo>
                      <a:pt x="71152" y="0"/>
                    </a:lnTo>
                    <a:lnTo>
                      <a:pt x="0" y="0"/>
                    </a:lnTo>
                    <a:lnTo>
                      <a:pt x="0" y="130016"/>
                    </a:lnTo>
                  </a:path>
                </a:pathLst>
              </a:custGeom>
              <a:noFill/>
              <a:ln w="19050" cap="sq">
                <a:solidFill>
                  <a:srgbClr val="000000"/>
                </a:solidFill>
                <a:prstDash val="solid"/>
                <a:round/>
              </a:ln>
            </p:spPr>
            <p:txBody>
              <a:bodyPr rtlCol="0" anchor="ctr"/>
              <a:lstStyle/>
              <a:p>
                <a:endParaRPr lang="en-US"/>
              </a:p>
            </p:txBody>
          </p:sp>
          <p:sp>
            <p:nvSpPr>
              <p:cNvPr id="622" name="Freeform: Shape 621">
                <a:extLst>
                  <a:ext uri="{FF2B5EF4-FFF2-40B4-BE49-F238E27FC236}">
                    <a16:creationId xmlns:a16="http://schemas.microsoft.com/office/drawing/2014/main" id="{CD023665-4C45-45E9-B97F-3899D7A0191F}"/>
                  </a:ext>
                </a:extLst>
              </p:cNvPr>
              <p:cNvSpPr/>
              <p:nvPr/>
            </p:nvSpPr>
            <p:spPr>
              <a:xfrm>
                <a:off x="5908357" y="4493624"/>
                <a:ext cx="19050" cy="46482"/>
              </a:xfrm>
              <a:custGeom>
                <a:avLst/>
                <a:gdLst>
                  <a:gd name="connsiteX0" fmla="*/ 0 w 19050"/>
                  <a:gd name="connsiteY0" fmla="*/ 0 h 46482"/>
                  <a:gd name="connsiteX1" fmla="*/ 0 w 19050"/>
                  <a:gd name="connsiteY1" fmla="*/ 46482 h 46482"/>
                </a:gdLst>
                <a:ahLst/>
                <a:cxnLst>
                  <a:cxn ang="0">
                    <a:pos x="connsiteX0" y="connsiteY0"/>
                  </a:cxn>
                  <a:cxn ang="0">
                    <a:pos x="connsiteX1" y="connsiteY1"/>
                  </a:cxn>
                </a:cxnLst>
                <a:rect l="l" t="t" r="r" b="b"/>
                <a:pathLst>
                  <a:path w="19050" h="46482">
                    <a:moveTo>
                      <a:pt x="0" y="0"/>
                    </a:moveTo>
                    <a:lnTo>
                      <a:pt x="0" y="46482"/>
                    </a:lnTo>
                  </a:path>
                </a:pathLst>
              </a:custGeom>
              <a:noFill/>
              <a:ln w="19050" cap="sq">
                <a:solidFill>
                  <a:srgbClr val="000000"/>
                </a:solidFill>
                <a:prstDash val="solid"/>
                <a:round/>
              </a:ln>
            </p:spPr>
            <p:txBody>
              <a:bodyPr rtlCol="0" anchor="ctr"/>
              <a:lstStyle/>
              <a:p>
                <a:endParaRPr lang="en-US"/>
              </a:p>
            </p:txBody>
          </p:sp>
          <p:sp>
            <p:nvSpPr>
              <p:cNvPr id="623" name="Freeform: Shape 622">
                <a:extLst>
                  <a:ext uri="{FF2B5EF4-FFF2-40B4-BE49-F238E27FC236}">
                    <a16:creationId xmlns:a16="http://schemas.microsoft.com/office/drawing/2014/main" id="{E9793990-3DEB-4420-9D29-CB7AC83CB35D}"/>
                  </a:ext>
                </a:extLst>
              </p:cNvPr>
              <p:cNvSpPr/>
              <p:nvPr/>
            </p:nvSpPr>
            <p:spPr>
              <a:xfrm>
                <a:off x="5908357" y="4315811"/>
                <a:ext cx="19050" cy="47796"/>
              </a:xfrm>
              <a:custGeom>
                <a:avLst/>
                <a:gdLst>
                  <a:gd name="connsiteX0" fmla="*/ 0 w 19050"/>
                  <a:gd name="connsiteY0" fmla="*/ 47797 h 47796"/>
                  <a:gd name="connsiteX1" fmla="*/ 0 w 19050"/>
                  <a:gd name="connsiteY1" fmla="*/ 0 h 47796"/>
                </a:gdLst>
                <a:ahLst/>
                <a:cxnLst>
                  <a:cxn ang="0">
                    <a:pos x="connsiteX0" y="connsiteY0"/>
                  </a:cxn>
                  <a:cxn ang="0">
                    <a:pos x="connsiteX1" y="connsiteY1"/>
                  </a:cxn>
                </a:cxnLst>
                <a:rect l="l" t="t" r="r" b="b"/>
                <a:pathLst>
                  <a:path w="19050" h="47796">
                    <a:moveTo>
                      <a:pt x="0" y="47797"/>
                    </a:moveTo>
                    <a:lnTo>
                      <a:pt x="0" y="0"/>
                    </a:lnTo>
                  </a:path>
                </a:pathLst>
              </a:custGeom>
              <a:noFill/>
              <a:ln w="19050" cap="sq">
                <a:solidFill>
                  <a:srgbClr val="000000"/>
                </a:solidFill>
                <a:prstDash val="solid"/>
                <a:round/>
              </a:ln>
            </p:spPr>
            <p:txBody>
              <a:bodyPr rtlCol="0" anchor="ctr"/>
              <a:lstStyle/>
              <a:p>
                <a:endParaRPr lang="en-US"/>
              </a:p>
            </p:txBody>
          </p:sp>
          <p:sp>
            <p:nvSpPr>
              <p:cNvPr id="624" name="Freeform: Shape 623">
                <a:extLst>
                  <a:ext uri="{FF2B5EF4-FFF2-40B4-BE49-F238E27FC236}">
                    <a16:creationId xmlns:a16="http://schemas.microsoft.com/office/drawing/2014/main" id="{BFE202C6-C535-4A51-B195-F0401A689F51}"/>
                  </a:ext>
                </a:extLst>
              </p:cNvPr>
              <p:cNvSpPr/>
              <p:nvPr/>
            </p:nvSpPr>
            <p:spPr>
              <a:xfrm>
                <a:off x="5890564" y="4540106"/>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25" name="Freeform: Shape 624">
                <a:extLst>
                  <a:ext uri="{FF2B5EF4-FFF2-40B4-BE49-F238E27FC236}">
                    <a16:creationId xmlns:a16="http://schemas.microsoft.com/office/drawing/2014/main" id="{24F499D7-B22C-4639-8756-DC8A33DEDE14}"/>
                  </a:ext>
                </a:extLst>
              </p:cNvPr>
              <p:cNvSpPr/>
              <p:nvPr/>
            </p:nvSpPr>
            <p:spPr>
              <a:xfrm>
                <a:off x="5890564" y="4315811"/>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26" name="Freeform: Shape 625">
                <a:extLst>
                  <a:ext uri="{FF2B5EF4-FFF2-40B4-BE49-F238E27FC236}">
                    <a16:creationId xmlns:a16="http://schemas.microsoft.com/office/drawing/2014/main" id="{08E5BEC5-5BA2-4DE9-88F1-FF482026AF4D}"/>
                  </a:ext>
                </a:extLst>
              </p:cNvPr>
              <p:cNvSpPr/>
              <p:nvPr/>
            </p:nvSpPr>
            <p:spPr>
              <a:xfrm>
                <a:off x="6015094" y="4410566"/>
                <a:ext cx="71151" cy="122567"/>
              </a:xfrm>
              <a:custGeom>
                <a:avLst/>
                <a:gdLst>
                  <a:gd name="connsiteX0" fmla="*/ 0 w 71151"/>
                  <a:gd name="connsiteY0" fmla="*/ 122568 h 122567"/>
                  <a:gd name="connsiteX1" fmla="*/ 71152 w 71151"/>
                  <a:gd name="connsiteY1" fmla="*/ 122568 h 122567"/>
                  <a:gd name="connsiteX2" fmla="*/ 71152 w 71151"/>
                  <a:gd name="connsiteY2" fmla="*/ 0 h 122567"/>
                  <a:gd name="connsiteX3" fmla="*/ 0 w 71151"/>
                  <a:gd name="connsiteY3" fmla="*/ 0 h 122567"/>
                  <a:gd name="connsiteX4" fmla="*/ 0 w 71151"/>
                  <a:gd name="connsiteY4" fmla="*/ 122568 h 122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22567">
                    <a:moveTo>
                      <a:pt x="0" y="122568"/>
                    </a:moveTo>
                    <a:lnTo>
                      <a:pt x="71152" y="122568"/>
                    </a:lnTo>
                    <a:lnTo>
                      <a:pt x="71152" y="0"/>
                    </a:lnTo>
                    <a:lnTo>
                      <a:pt x="0" y="0"/>
                    </a:lnTo>
                    <a:lnTo>
                      <a:pt x="0" y="122568"/>
                    </a:lnTo>
                  </a:path>
                </a:pathLst>
              </a:custGeom>
              <a:noFill/>
              <a:ln w="19050" cap="sq">
                <a:solidFill>
                  <a:srgbClr val="000000"/>
                </a:solidFill>
                <a:prstDash val="solid"/>
                <a:round/>
              </a:ln>
            </p:spPr>
            <p:txBody>
              <a:bodyPr rtlCol="0" anchor="ctr"/>
              <a:lstStyle/>
              <a:p>
                <a:endParaRPr lang="en-US"/>
              </a:p>
            </p:txBody>
          </p:sp>
          <p:sp>
            <p:nvSpPr>
              <p:cNvPr id="627" name="Freeform: Shape 626">
                <a:extLst>
                  <a:ext uri="{FF2B5EF4-FFF2-40B4-BE49-F238E27FC236}">
                    <a16:creationId xmlns:a16="http://schemas.microsoft.com/office/drawing/2014/main" id="{0A7F2F53-23C7-4DE0-9657-28E3ADA2257F}"/>
                  </a:ext>
                </a:extLst>
              </p:cNvPr>
              <p:cNvSpPr/>
              <p:nvPr/>
            </p:nvSpPr>
            <p:spPr>
              <a:xfrm>
                <a:off x="6050661" y="4533134"/>
                <a:ext cx="19050" cy="70408"/>
              </a:xfrm>
              <a:custGeom>
                <a:avLst/>
                <a:gdLst>
                  <a:gd name="connsiteX0" fmla="*/ 0 w 19050"/>
                  <a:gd name="connsiteY0" fmla="*/ 0 h 70408"/>
                  <a:gd name="connsiteX1" fmla="*/ 0 w 19050"/>
                  <a:gd name="connsiteY1" fmla="*/ 70409 h 70408"/>
                </a:gdLst>
                <a:ahLst/>
                <a:cxnLst>
                  <a:cxn ang="0">
                    <a:pos x="connsiteX0" y="connsiteY0"/>
                  </a:cxn>
                  <a:cxn ang="0">
                    <a:pos x="connsiteX1" y="connsiteY1"/>
                  </a:cxn>
                </a:cxnLst>
                <a:rect l="l" t="t" r="r" b="b"/>
                <a:pathLst>
                  <a:path w="19050" h="70408">
                    <a:moveTo>
                      <a:pt x="0" y="0"/>
                    </a:moveTo>
                    <a:lnTo>
                      <a:pt x="0" y="70409"/>
                    </a:lnTo>
                  </a:path>
                </a:pathLst>
              </a:custGeom>
              <a:noFill/>
              <a:ln w="19050" cap="sq">
                <a:solidFill>
                  <a:srgbClr val="000000"/>
                </a:solidFill>
                <a:prstDash val="solid"/>
                <a:round/>
              </a:ln>
            </p:spPr>
            <p:txBody>
              <a:bodyPr rtlCol="0" anchor="ctr"/>
              <a:lstStyle/>
              <a:p>
                <a:endParaRPr lang="en-US"/>
              </a:p>
            </p:txBody>
          </p:sp>
          <p:sp>
            <p:nvSpPr>
              <p:cNvPr id="628" name="Freeform: Shape 627">
                <a:extLst>
                  <a:ext uri="{FF2B5EF4-FFF2-40B4-BE49-F238E27FC236}">
                    <a16:creationId xmlns:a16="http://schemas.microsoft.com/office/drawing/2014/main" id="{F2F23CB8-4C04-4089-A839-ED649CD06C60}"/>
                  </a:ext>
                </a:extLst>
              </p:cNvPr>
              <p:cNvSpPr/>
              <p:nvPr/>
            </p:nvSpPr>
            <p:spPr>
              <a:xfrm>
                <a:off x="6050661" y="4377743"/>
                <a:ext cx="19050" cy="32822"/>
              </a:xfrm>
              <a:custGeom>
                <a:avLst/>
                <a:gdLst>
                  <a:gd name="connsiteX0" fmla="*/ 0 w 19050"/>
                  <a:gd name="connsiteY0" fmla="*/ 32823 h 32822"/>
                  <a:gd name="connsiteX1" fmla="*/ 0 w 19050"/>
                  <a:gd name="connsiteY1" fmla="*/ 0 h 32822"/>
                </a:gdLst>
                <a:ahLst/>
                <a:cxnLst>
                  <a:cxn ang="0">
                    <a:pos x="connsiteX0" y="connsiteY0"/>
                  </a:cxn>
                  <a:cxn ang="0">
                    <a:pos x="connsiteX1" y="connsiteY1"/>
                  </a:cxn>
                </a:cxnLst>
                <a:rect l="l" t="t" r="r" b="b"/>
                <a:pathLst>
                  <a:path w="19050" h="32822">
                    <a:moveTo>
                      <a:pt x="0" y="32823"/>
                    </a:moveTo>
                    <a:lnTo>
                      <a:pt x="0" y="0"/>
                    </a:lnTo>
                  </a:path>
                </a:pathLst>
              </a:custGeom>
              <a:noFill/>
              <a:ln w="19050" cap="sq">
                <a:solidFill>
                  <a:srgbClr val="000000"/>
                </a:solidFill>
                <a:prstDash val="solid"/>
                <a:round/>
              </a:ln>
            </p:spPr>
            <p:txBody>
              <a:bodyPr rtlCol="0" anchor="ctr"/>
              <a:lstStyle/>
              <a:p>
                <a:endParaRPr lang="en-US"/>
              </a:p>
            </p:txBody>
          </p:sp>
          <p:sp>
            <p:nvSpPr>
              <p:cNvPr id="629" name="Freeform: Shape 628">
                <a:extLst>
                  <a:ext uri="{FF2B5EF4-FFF2-40B4-BE49-F238E27FC236}">
                    <a16:creationId xmlns:a16="http://schemas.microsoft.com/office/drawing/2014/main" id="{6BAA5F5F-1522-4E0E-AB37-C6FA3911E288}"/>
                  </a:ext>
                </a:extLst>
              </p:cNvPr>
              <p:cNvSpPr/>
              <p:nvPr/>
            </p:nvSpPr>
            <p:spPr>
              <a:xfrm>
                <a:off x="6032868" y="4603543"/>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30" name="Freeform: Shape 629">
                <a:extLst>
                  <a:ext uri="{FF2B5EF4-FFF2-40B4-BE49-F238E27FC236}">
                    <a16:creationId xmlns:a16="http://schemas.microsoft.com/office/drawing/2014/main" id="{72BBA572-70A9-4816-94AD-7CBA11F42EDD}"/>
                  </a:ext>
                </a:extLst>
              </p:cNvPr>
              <p:cNvSpPr/>
              <p:nvPr/>
            </p:nvSpPr>
            <p:spPr>
              <a:xfrm>
                <a:off x="6032868" y="4377743"/>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31" name="Freeform: Shape 630">
                <a:extLst>
                  <a:ext uri="{FF2B5EF4-FFF2-40B4-BE49-F238E27FC236}">
                    <a16:creationId xmlns:a16="http://schemas.microsoft.com/office/drawing/2014/main" id="{CE1B7287-E0B7-4E0A-9ADE-E1137672F816}"/>
                  </a:ext>
                </a:extLst>
              </p:cNvPr>
              <p:cNvSpPr/>
              <p:nvPr/>
            </p:nvSpPr>
            <p:spPr>
              <a:xfrm>
                <a:off x="6157398" y="4449504"/>
                <a:ext cx="71132" cy="122415"/>
              </a:xfrm>
              <a:custGeom>
                <a:avLst/>
                <a:gdLst>
                  <a:gd name="connsiteX0" fmla="*/ 0 w 71132"/>
                  <a:gd name="connsiteY0" fmla="*/ 122415 h 122415"/>
                  <a:gd name="connsiteX1" fmla="*/ 71133 w 71132"/>
                  <a:gd name="connsiteY1" fmla="*/ 122415 h 122415"/>
                  <a:gd name="connsiteX2" fmla="*/ 71133 w 71132"/>
                  <a:gd name="connsiteY2" fmla="*/ 0 h 122415"/>
                  <a:gd name="connsiteX3" fmla="*/ 0 w 71132"/>
                  <a:gd name="connsiteY3" fmla="*/ 0 h 122415"/>
                  <a:gd name="connsiteX4" fmla="*/ 0 w 71132"/>
                  <a:gd name="connsiteY4" fmla="*/ 122415 h 1224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122415">
                    <a:moveTo>
                      <a:pt x="0" y="122415"/>
                    </a:moveTo>
                    <a:lnTo>
                      <a:pt x="71133" y="122415"/>
                    </a:lnTo>
                    <a:lnTo>
                      <a:pt x="71133" y="0"/>
                    </a:lnTo>
                    <a:lnTo>
                      <a:pt x="0" y="0"/>
                    </a:lnTo>
                    <a:lnTo>
                      <a:pt x="0" y="122415"/>
                    </a:lnTo>
                  </a:path>
                </a:pathLst>
              </a:custGeom>
              <a:noFill/>
              <a:ln w="19050" cap="sq">
                <a:solidFill>
                  <a:srgbClr val="000000"/>
                </a:solidFill>
                <a:prstDash val="solid"/>
                <a:round/>
              </a:ln>
            </p:spPr>
            <p:txBody>
              <a:bodyPr rtlCol="0" anchor="ctr"/>
              <a:lstStyle/>
              <a:p>
                <a:endParaRPr lang="en-US"/>
              </a:p>
            </p:txBody>
          </p:sp>
          <p:sp>
            <p:nvSpPr>
              <p:cNvPr id="632" name="Freeform: Shape 631">
                <a:extLst>
                  <a:ext uri="{FF2B5EF4-FFF2-40B4-BE49-F238E27FC236}">
                    <a16:creationId xmlns:a16="http://schemas.microsoft.com/office/drawing/2014/main" id="{ADA94F03-500F-4DBD-8F7F-EF854901110C}"/>
                  </a:ext>
                </a:extLst>
              </p:cNvPr>
              <p:cNvSpPr/>
              <p:nvPr/>
            </p:nvSpPr>
            <p:spPr>
              <a:xfrm>
                <a:off x="6192964" y="4571920"/>
                <a:ext cx="19050" cy="86125"/>
              </a:xfrm>
              <a:custGeom>
                <a:avLst/>
                <a:gdLst>
                  <a:gd name="connsiteX0" fmla="*/ 0 w 19050"/>
                  <a:gd name="connsiteY0" fmla="*/ 0 h 86125"/>
                  <a:gd name="connsiteX1" fmla="*/ 0 w 19050"/>
                  <a:gd name="connsiteY1" fmla="*/ 86125 h 86125"/>
                </a:gdLst>
                <a:ahLst/>
                <a:cxnLst>
                  <a:cxn ang="0">
                    <a:pos x="connsiteX0" y="connsiteY0"/>
                  </a:cxn>
                  <a:cxn ang="0">
                    <a:pos x="connsiteX1" y="connsiteY1"/>
                  </a:cxn>
                </a:cxnLst>
                <a:rect l="l" t="t" r="r" b="b"/>
                <a:pathLst>
                  <a:path w="19050" h="86125">
                    <a:moveTo>
                      <a:pt x="0" y="0"/>
                    </a:moveTo>
                    <a:lnTo>
                      <a:pt x="0" y="86125"/>
                    </a:lnTo>
                  </a:path>
                </a:pathLst>
              </a:custGeom>
              <a:noFill/>
              <a:ln w="19050" cap="sq">
                <a:solidFill>
                  <a:srgbClr val="000000"/>
                </a:solidFill>
                <a:prstDash val="solid"/>
                <a:round/>
              </a:ln>
            </p:spPr>
            <p:txBody>
              <a:bodyPr rtlCol="0" anchor="ctr"/>
              <a:lstStyle/>
              <a:p>
                <a:endParaRPr lang="en-US"/>
              </a:p>
            </p:txBody>
          </p:sp>
          <p:sp>
            <p:nvSpPr>
              <p:cNvPr id="633" name="Freeform: Shape 632">
                <a:extLst>
                  <a:ext uri="{FF2B5EF4-FFF2-40B4-BE49-F238E27FC236}">
                    <a16:creationId xmlns:a16="http://schemas.microsoft.com/office/drawing/2014/main" id="{FC862343-CFDB-4F26-AA3B-211D70F7FE7E}"/>
                  </a:ext>
                </a:extLst>
              </p:cNvPr>
              <p:cNvSpPr/>
              <p:nvPr/>
            </p:nvSpPr>
            <p:spPr>
              <a:xfrm>
                <a:off x="6192964" y="4424720"/>
                <a:ext cx="19050" cy="24783"/>
              </a:xfrm>
              <a:custGeom>
                <a:avLst/>
                <a:gdLst>
                  <a:gd name="connsiteX0" fmla="*/ 0 w 19050"/>
                  <a:gd name="connsiteY0" fmla="*/ 24784 h 24783"/>
                  <a:gd name="connsiteX1" fmla="*/ 0 w 19050"/>
                  <a:gd name="connsiteY1" fmla="*/ 0 h 24783"/>
                </a:gdLst>
                <a:ahLst/>
                <a:cxnLst>
                  <a:cxn ang="0">
                    <a:pos x="connsiteX0" y="connsiteY0"/>
                  </a:cxn>
                  <a:cxn ang="0">
                    <a:pos x="connsiteX1" y="connsiteY1"/>
                  </a:cxn>
                </a:cxnLst>
                <a:rect l="l" t="t" r="r" b="b"/>
                <a:pathLst>
                  <a:path w="19050" h="24783">
                    <a:moveTo>
                      <a:pt x="0" y="24784"/>
                    </a:moveTo>
                    <a:lnTo>
                      <a:pt x="0" y="0"/>
                    </a:lnTo>
                  </a:path>
                </a:pathLst>
              </a:custGeom>
              <a:noFill/>
              <a:ln w="19050" cap="sq">
                <a:solidFill>
                  <a:srgbClr val="000000"/>
                </a:solidFill>
                <a:prstDash val="solid"/>
                <a:round/>
              </a:ln>
            </p:spPr>
            <p:txBody>
              <a:bodyPr rtlCol="0" anchor="ctr"/>
              <a:lstStyle/>
              <a:p>
                <a:endParaRPr lang="en-US"/>
              </a:p>
            </p:txBody>
          </p:sp>
          <p:sp>
            <p:nvSpPr>
              <p:cNvPr id="634" name="Freeform: Shape 633">
                <a:extLst>
                  <a:ext uri="{FF2B5EF4-FFF2-40B4-BE49-F238E27FC236}">
                    <a16:creationId xmlns:a16="http://schemas.microsoft.com/office/drawing/2014/main" id="{B1AACE8F-81ED-4C0F-A5E2-11145ECCF84F}"/>
                  </a:ext>
                </a:extLst>
              </p:cNvPr>
              <p:cNvSpPr/>
              <p:nvPr/>
            </p:nvSpPr>
            <p:spPr>
              <a:xfrm>
                <a:off x="6175171" y="4658045"/>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35" name="Freeform: Shape 634">
                <a:extLst>
                  <a:ext uri="{FF2B5EF4-FFF2-40B4-BE49-F238E27FC236}">
                    <a16:creationId xmlns:a16="http://schemas.microsoft.com/office/drawing/2014/main" id="{18B1DC33-0B14-4B6C-9E10-BEECC3A43C1C}"/>
                  </a:ext>
                </a:extLst>
              </p:cNvPr>
              <p:cNvSpPr/>
              <p:nvPr/>
            </p:nvSpPr>
            <p:spPr>
              <a:xfrm>
                <a:off x="6175171" y="4424720"/>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36" name="Freeform: Shape 635">
                <a:extLst>
                  <a:ext uri="{FF2B5EF4-FFF2-40B4-BE49-F238E27FC236}">
                    <a16:creationId xmlns:a16="http://schemas.microsoft.com/office/drawing/2014/main" id="{31A26EF8-AE37-4EA8-AD7B-9100A460F285}"/>
                  </a:ext>
                </a:extLst>
              </p:cNvPr>
              <p:cNvSpPr/>
              <p:nvPr/>
            </p:nvSpPr>
            <p:spPr>
              <a:xfrm>
                <a:off x="6299682" y="4474365"/>
                <a:ext cx="71151" cy="111747"/>
              </a:xfrm>
              <a:custGeom>
                <a:avLst/>
                <a:gdLst>
                  <a:gd name="connsiteX0" fmla="*/ 0 w 71151"/>
                  <a:gd name="connsiteY0" fmla="*/ 111747 h 111747"/>
                  <a:gd name="connsiteX1" fmla="*/ 71152 w 71151"/>
                  <a:gd name="connsiteY1" fmla="*/ 111747 h 111747"/>
                  <a:gd name="connsiteX2" fmla="*/ 71152 w 71151"/>
                  <a:gd name="connsiteY2" fmla="*/ 0 h 111747"/>
                  <a:gd name="connsiteX3" fmla="*/ 0 w 71151"/>
                  <a:gd name="connsiteY3" fmla="*/ 0 h 111747"/>
                  <a:gd name="connsiteX4" fmla="*/ 0 w 71151"/>
                  <a:gd name="connsiteY4" fmla="*/ 111747 h 1117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11747">
                    <a:moveTo>
                      <a:pt x="0" y="111747"/>
                    </a:moveTo>
                    <a:lnTo>
                      <a:pt x="71152" y="111747"/>
                    </a:lnTo>
                    <a:lnTo>
                      <a:pt x="71152" y="0"/>
                    </a:lnTo>
                    <a:lnTo>
                      <a:pt x="0" y="0"/>
                    </a:lnTo>
                    <a:lnTo>
                      <a:pt x="0" y="111747"/>
                    </a:lnTo>
                  </a:path>
                </a:pathLst>
              </a:custGeom>
              <a:noFill/>
              <a:ln w="19050" cap="sq">
                <a:solidFill>
                  <a:srgbClr val="000000"/>
                </a:solidFill>
                <a:prstDash val="solid"/>
                <a:round/>
              </a:ln>
            </p:spPr>
            <p:txBody>
              <a:bodyPr rtlCol="0" anchor="ctr"/>
              <a:lstStyle/>
              <a:p>
                <a:endParaRPr lang="en-US"/>
              </a:p>
            </p:txBody>
          </p:sp>
          <p:sp>
            <p:nvSpPr>
              <p:cNvPr id="637" name="Freeform: Shape 636">
                <a:extLst>
                  <a:ext uri="{FF2B5EF4-FFF2-40B4-BE49-F238E27FC236}">
                    <a16:creationId xmlns:a16="http://schemas.microsoft.com/office/drawing/2014/main" id="{3BED3937-7BDA-46BD-81CA-B609BB47C70D}"/>
                  </a:ext>
                </a:extLst>
              </p:cNvPr>
              <p:cNvSpPr/>
              <p:nvPr/>
            </p:nvSpPr>
            <p:spPr>
              <a:xfrm>
                <a:off x="6335267" y="4586112"/>
                <a:ext cx="19050" cy="116738"/>
              </a:xfrm>
              <a:custGeom>
                <a:avLst/>
                <a:gdLst>
                  <a:gd name="connsiteX0" fmla="*/ 0 w 19050"/>
                  <a:gd name="connsiteY0" fmla="*/ 0 h 116738"/>
                  <a:gd name="connsiteX1" fmla="*/ 0 w 19050"/>
                  <a:gd name="connsiteY1" fmla="*/ 116738 h 116738"/>
                </a:gdLst>
                <a:ahLst/>
                <a:cxnLst>
                  <a:cxn ang="0">
                    <a:pos x="connsiteX0" y="connsiteY0"/>
                  </a:cxn>
                  <a:cxn ang="0">
                    <a:pos x="connsiteX1" y="connsiteY1"/>
                  </a:cxn>
                </a:cxnLst>
                <a:rect l="l" t="t" r="r" b="b"/>
                <a:pathLst>
                  <a:path w="19050" h="116738">
                    <a:moveTo>
                      <a:pt x="0" y="0"/>
                    </a:moveTo>
                    <a:lnTo>
                      <a:pt x="0" y="116738"/>
                    </a:lnTo>
                  </a:path>
                </a:pathLst>
              </a:custGeom>
              <a:noFill/>
              <a:ln w="19050" cap="sq">
                <a:solidFill>
                  <a:srgbClr val="000000"/>
                </a:solidFill>
                <a:prstDash val="solid"/>
                <a:round/>
              </a:ln>
            </p:spPr>
            <p:txBody>
              <a:bodyPr rtlCol="0" anchor="ctr"/>
              <a:lstStyle/>
              <a:p>
                <a:endParaRPr lang="en-US"/>
              </a:p>
            </p:txBody>
          </p:sp>
          <p:sp>
            <p:nvSpPr>
              <p:cNvPr id="638" name="Freeform: Shape 637">
                <a:extLst>
                  <a:ext uri="{FF2B5EF4-FFF2-40B4-BE49-F238E27FC236}">
                    <a16:creationId xmlns:a16="http://schemas.microsoft.com/office/drawing/2014/main" id="{99E70F9D-23A9-4638-BDD6-FE5BB39009B5}"/>
                  </a:ext>
                </a:extLst>
              </p:cNvPr>
              <p:cNvSpPr/>
              <p:nvPr/>
            </p:nvSpPr>
            <p:spPr>
              <a:xfrm>
                <a:off x="6335267" y="4460096"/>
                <a:ext cx="19050" cy="14268"/>
              </a:xfrm>
              <a:custGeom>
                <a:avLst/>
                <a:gdLst>
                  <a:gd name="connsiteX0" fmla="*/ 0 w 19050"/>
                  <a:gd name="connsiteY0" fmla="*/ 14269 h 14268"/>
                  <a:gd name="connsiteX1" fmla="*/ 0 w 19050"/>
                  <a:gd name="connsiteY1" fmla="*/ 0 h 14268"/>
                </a:gdLst>
                <a:ahLst/>
                <a:cxnLst>
                  <a:cxn ang="0">
                    <a:pos x="connsiteX0" y="connsiteY0"/>
                  </a:cxn>
                  <a:cxn ang="0">
                    <a:pos x="connsiteX1" y="connsiteY1"/>
                  </a:cxn>
                </a:cxnLst>
                <a:rect l="l" t="t" r="r" b="b"/>
                <a:pathLst>
                  <a:path w="19050" h="14268">
                    <a:moveTo>
                      <a:pt x="0" y="14269"/>
                    </a:moveTo>
                    <a:lnTo>
                      <a:pt x="0" y="0"/>
                    </a:lnTo>
                  </a:path>
                </a:pathLst>
              </a:custGeom>
              <a:noFill/>
              <a:ln w="19050" cap="sq">
                <a:solidFill>
                  <a:srgbClr val="000000"/>
                </a:solidFill>
                <a:prstDash val="solid"/>
                <a:round/>
              </a:ln>
            </p:spPr>
            <p:txBody>
              <a:bodyPr rtlCol="0" anchor="ctr"/>
              <a:lstStyle/>
              <a:p>
                <a:endParaRPr lang="en-US"/>
              </a:p>
            </p:txBody>
          </p:sp>
          <p:sp>
            <p:nvSpPr>
              <p:cNvPr id="639" name="Freeform: Shape 638">
                <a:extLst>
                  <a:ext uri="{FF2B5EF4-FFF2-40B4-BE49-F238E27FC236}">
                    <a16:creationId xmlns:a16="http://schemas.microsoft.com/office/drawing/2014/main" id="{E01E7CE6-E272-48FB-BCE3-FD0EEAFFBC04}"/>
                  </a:ext>
                </a:extLst>
              </p:cNvPr>
              <p:cNvSpPr/>
              <p:nvPr/>
            </p:nvSpPr>
            <p:spPr>
              <a:xfrm>
                <a:off x="6317475" y="4702850"/>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40" name="Freeform: Shape 639">
                <a:extLst>
                  <a:ext uri="{FF2B5EF4-FFF2-40B4-BE49-F238E27FC236}">
                    <a16:creationId xmlns:a16="http://schemas.microsoft.com/office/drawing/2014/main" id="{86F5542E-2A78-452B-9DEA-2B5F372E8C0B}"/>
                  </a:ext>
                </a:extLst>
              </p:cNvPr>
              <p:cNvSpPr/>
              <p:nvPr/>
            </p:nvSpPr>
            <p:spPr>
              <a:xfrm>
                <a:off x="6317475" y="4460096"/>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41" name="Freeform: Shape 640">
                <a:extLst>
                  <a:ext uri="{FF2B5EF4-FFF2-40B4-BE49-F238E27FC236}">
                    <a16:creationId xmlns:a16="http://schemas.microsoft.com/office/drawing/2014/main" id="{FB16B4DB-2A8B-4D4D-86DF-AD869706424F}"/>
                  </a:ext>
                </a:extLst>
              </p:cNvPr>
              <p:cNvSpPr/>
              <p:nvPr/>
            </p:nvSpPr>
            <p:spPr>
              <a:xfrm>
                <a:off x="6442005" y="4508064"/>
                <a:ext cx="71151" cy="120148"/>
              </a:xfrm>
              <a:custGeom>
                <a:avLst/>
                <a:gdLst>
                  <a:gd name="connsiteX0" fmla="*/ 0 w 71151"/>
                  <a:gd name="connsiteY0" fmla="*/ 120148 h 120148"/>
                  <a:gd name="connsiteX1" fmla="*/ 71152 w 71151"/>
                  <a:gd name="connsiteY1" fmla="*/ 120148 h 120148"/>
                  <a:gd name="connsiteX2" fmla="*/ 71152 w 71151"/>
                  <a:gd name="connsiteY2" fmla="*/ 0 h 120148"/>
                  <a:gd name="connsiteX3" fmla="*/ 0 w 71151"/>
                  <a:gd name="connsiteY3" fmla="*/ 0 h 120148"/>
                  <a:gd name="connsiteX4" fmla="*/ 0 w 71151"/>
                  <a:gd name="connsiteY4" fmla="*/ 120148 h 120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20148">
                    <a:moveTo>
                      <a:pt x="0" y="120148"/>
                    </a:moveTo>
                    <a:lnTo>
                      <a:pt x="71152" y="120148"/>
                    </a:lnTo>
                    <a:lnTo>
                      <a:pt x="71152" y="0"/>
                    </a:lnTo>
                    <a:lnTo>
                      <a:pt x="0" y="0"/>
                    </a:lnTo>
                    <a:lnTo>
                      <a:pt x="0" y="120148"/>
                    </a:lnTo>
                  </a:path>
                </a:pathLst>
              </a:custGeom>
              <a:noFill/>
              <a:ln w="19050" cap="sq">
                <a:solidFill>
                  <a:srgbClr val="000000"/>
                </a:solidFill>
                <a:prstDash val="solid"/>
                <a:round/>
              </a:ln>
            </p:spPr>
            <p:txBody>
              <a:bodyPr rtlCol="0" anchor="ctr"/>
              <a:lstStyle/>
              <a:p>
                <a:endParaRPr lang="en-US"/>
              </a:p>
            </p:txBody>
          </p:sp>
          <p:sp>
            <p:nvSpPr>
              <p:cNvPr id="642" name="Freeform: Shape 641">
                <a:extLst>
                  <a:ext uri="{FF2B5EF4-FFF2-40B4-BE49-F238E27FC236}">
                    <a16:creationId xmlns:a16="http://schemas.microsoft.com/office/drawing/2014/main" id="{747A7DD2-1C30-4F76-B0EA-244B26964773}"/>
                  </a:ext>
                </a:extLst>
              </p:cNvPr>
              <p:cNvSpPr/>
              <p:nvPr/>
            </p:nvSpPr>
            <p:spPr>
              <a:xfrm>
                <a:off x="6477571" y="4628212"/>
                <a:ext cx="19050" cy="98888"/>
              </a:xfrm>
              <a:custGeom>
                <a:avLst/>
                <a:gdLst>
                  <a:gd name="connsiteX0" fmla="*/ 0 w 19050"/>
                  <a:gd name="connsiteY0" fmla="*/ 0 h 98888"/>
                  <a:gd name="connsiteX1" fmla="*/ 0 w 19050"/>
                  <a:gd name="connsiteY1" fmla="*/ 98889 h 98888"/>
                </a:gdLst>
                <a:ahLst/>
                <a:cxnLst>
                  <a:cxn ang="0">
                    <a:pos x="connsiteX0" y="connsiteY0"/>
                  </a:cxn>
                  <a:cxn ang="0">
                    <a:pos x="connsiteX1" y="connsiteY1"/>
                  </a:cxn>
                </a:cxnLst>
                <a:rect l="l" t="t" r="r" b="b"/>
                <a:pathLst>
                  <a:path w="19050" h="98888">
                    <a:moveTo>
                      <a:pt x="0" y="0"/>
                    </a:moveTo>
                    <a:lnTo>
                      <a:pt x="0" y="98889"/>
                    </a:lnTo>
                  </a:path>
                </a:pathLst>
              </a:custGeom>
              <a:noFill/>
              <a:ln w="19050" cap="sq">
                <a:solidFill>
                  <a:srgbClr val="000000"/>
                </a:solidFill>
                <a:prstDash val="solid"/>
                <a:round/>
              </a:ln>
            </p:spPr>
            <p:txBody>
              <a:bodyPr rtlCol="0" anchor="ctr"/>
              <a:lstStyle/>
              <a:p>
                <a:endParaRPr lang="en-US"/>
              </a:p>
            </p:txBody>
          </p:sp>
          <p:sp>
            <p:nvSpPr>
              <p:cNvPr id="643" name="Freeform: Shape 642">
                <a:extLst>
                  <a:ext uri="{FF2B5EF4-FFF2-40B4-BE49-F238E27FC236}">
                    <a16:creationId xmlns:a16="http://schemas.microsoft.com/office/drawing/2014/main" id="{37D2A0AC-1684-4000-8A9F-C68E7042D70F}"/>
                  </a:ext>
                </a:extLst>
              </p:cNvPr>
              <p:cNvSpPr/>
              <p:nvPr/>
            </p:nvSpPr>
            <p:spPr>
              <a:xfrm>
                <a:off x="6477571" y="4471793"/>
                <a:ext cx="19050" cy="36271"/>
              </a:xfrm>
              <a:custGeom>
                <a:avLst/>
                <a:gdLst>
                  <a:gd name="connsiteX0" fmla="*/ 0 w 19050"/>
                  <a:gd name="connsiteY0" fmla="*/ 36271 h 36271"/>
                  <a:gd name="connsiteX1" fmla="*/ 0 w 19050"/>
                  <a:gd name="connsiteY1" fmla="*/ 0 h 36271"/>
                </a:gdLst>
                <a:ahLst/>
                <a:cxnLst>
                  <a:cxn ang="0">
                    <a:pos x="connsiteX0" y="connsiteY0"/>
                  </a:cxn>
                  <a:cxn ang="0">
                    <a:pos x="connsiteX1" y="connsiteY1"/>
                  </a:cxn>
                </a:cxnLst>
                <a:rect l="l" t="t" r="r" b="b"/>
                <a:pathLst>
                  <a:path w="19050" h="36271">
                    <a:moveTo>
                      <a:pt x="0" y="36271"/>
                    </a:moveTo>
                    <a:lnTo>
                      <a:pt x="0" y="0"/>
                    </a:lnTo>
                  </a:path>
                </a:pathLst>
              </a:custGeom>
              <a:noFill/>
              <a:ln w="19050" cap="sq">
                <a:solidFill>
                  <a:srgbClr val="000000"/>
                </a:solidFill>
                <a:prstDash val="solid"/>
                <a:round/>
              </a:ln>
            </p:spPr>
            <p:txBody>
              <a:bodyPr rtlCol="0" anchor="ctr"/>
              <a:lstStyle/>
              <a:p>
                <a:endParaRPr lang="en-US"/>
              </a:p>
            </p:txBody>
          </p:sp>
          <p:sp>
            <p:nvSpPr>
              <p:cNvPr id="644" name="Freeform: Shape 643">
                <a:extLst>
                  <a:ext uri="{FF2B5EF4-FFF2-40B4-BE49-F238E27FC236}">
                    <a16:creationId xmlns:a16="http://schemas.microsoft.com/office/drawing/2014/main" id="{6F6A54D5-23D9-474D-B10A-4CE0A71C42A8}"/>
                  </a:ext>
                </a:extLst>
              </p:cNvPr>
              <p:cNvSpPr/>
              <p:nvPr/>
            </p:nvSpPr>
            <p:spPr>
              <a:xfrm>
                <a:off x="6459778" y="4727101"/>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645" name="Freeform: Shape 644">
                <a:extLst>
                  <a:ext uri="{FF2B5EF4-FFF2-40B4-BE49-F238E27FC236}">
                    <a16:creationId xmlns:a16="http://schemas.microsoft.com/office/drawing/2014/main" id="{AFC1FB01-AB4C-444E-B21B-BA6157DA4686}"/>
                  </a:ext>
                </a:extLst>
              </p:cNvPr>
              <p:cNvSpPr/>
              <p:nvPr/>
            </p:nvSpPr>
            <p:spPr>
              <a:xfrm>
                <a:off x="6459778" y="4471793"/>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646" name="Freeform: Shape 645">
                <a:extLst>
                  <a:ext uri="{FF2B5EF4-FFF2-40B4-BE49-F238E27FC236}">
                    <a16:creationId xmlns:a16="http://schemas.microsoft.com/office/drawing/2014/main" id="{568F6BF4-6C4F-44FD-BBC3-55718D337837}"/>
                  </a:ext>
                </a:extLst>
              </p:cNvPr>
              <p:cNvSpPr/>
              <p:nvPr/>
            </p:nvSpPr>
            <p:spPr>
              <a:xfrm>
                <a:off x="6584308" y="4533382"/>
                <a:ext cx="71132" cy="161696"/>
              </a:xfrm>
              <a:custGeom>
                <a:avLst/>
                <a:gdLst>
                  <a:gd name="connsiteX0" fmla="*/ 0 w 71132"/>
                  <a:gd name="connsiteY0" fmla="*/ 161697 h 161696"/>
                  <a:gd name="connsiteX1" fmla="*/ 71133 w 71132"/>
                  <a:gd name="connsiteY1" fmla="*/ 161697 h 161696"/>
                  <a:gd name="connsiteX2" fmla="*/ 71133 w 71132"/>
                  <a:gd name="connsiteY2" fmla="*/ 0 h 161696"/>
                  <a:gd name="connsiteX3" fmla="*/ 0 w 71132"/>
                  <a:gd name="connsiteY3" fmla="*/ 0 h 161696"/>
                  <a:gd name="connsiteX4" fmla="*/ 0 w 71132"/>
                  <a:gd name="connsiteY4" fmla="*/ 161697 h 16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161696">
                    <a:moveTo>
                      <a:pt x="0" y="161697"/>
                    </a:moveTo>
                    <a:lnTo>
                      <a:pt x="71133" y="161697"/>
                    </a:lnTo>
                    <a:lnTo>
                      <a:pt x="71133" y="0"/>
                    </a:lnTo>
                    <a:lnTo>
                      <a:pt x="0" y="0"/>
                    </a:lnTo>
                    <a:lnTo>
                      <a:pt x="0" y="161697"/>
                    </a:lnTo>
                  </a:path>
                </a:pathLst>
              </a:custGeom>
              <a:noFill/>
              <a:ln w="19050" cap="sq">
                <a:solidFill>
                  <a:srgbClr val="000000"/>
                </a:solidFill>
                <a:prstDash val="solid"/>
                <a:round/>
              </a:ln>
            </p:spPr>
            <p:txBody>
              <a:bodyPr rtlCol="0" anchor="ctr"/>
              <a:lstStyle/>
              <a:p>
                <a:endParaRPr lang="en-US"/>
              </a:p>
            </p:txBody>
          </p:sp>
          <p:sp>
            <p:nvSpPr>
              <p:cNvPr id="647" name="Freeform: Shape 646">
                <a:extLst>
                  <a:ext uri="{FF2B5EF4-FFF2-40B4-BE49-F238E27FC236}">
                    <a16:creationId xmlns:a16="http://schemas.microsoft.com/office/drawing/2014/main" id="{25853400-DDCB-479F-B177-81BB815732B4}"/>
                  </a:ext>
                </a:extLst>
              </p:cNvPr>
              <p:cNvSpPr/>
              <p:nvPr/>
            </p:nvSpPr>
            <p:spPr>
              <a:xfrm>
                <a:off x="6619875" y="4695078"/>
                <a:ext cx="19050" cy="48272"/>
              </a:xfrm>
              <a:custGeom>
                <a:avLst/>
                <a:gdLst>
                  <a:gd name="connsiteX0" fmla="*/ 0 w 19050"/>
                  <a:gd name="connsiteY0" fmla="*/ 0 h 48272"/>
                  <a:gd name="connsiteX1" fmla="*/ 0 w 19050"/>
                  <a:gd name="connsiteY1" fmla="*/ 48273 h 48272"/>
                </a:gdLst>
                <a:ahLst/>
                <a:cxnLst>
                  <a:cxn ang="0">
                    <a:pos x="connsiteX0" y="connsiteY0"/>
                  </a:cxn>
                  <a:cxn ang="0">
                    <a:pos x="connsiteX1" y="connsiteY1"/>
                  </a:cxn>
                </a:cxnLst>
                <a:rect l="l" t="t" r="r" b="b"/>
                <a:pathLst>
                  <a:path w="19050" h="48272">
                    <a:moveTo>
                      <a:pt x="0" y="0"/>
                    </a:moveTo>
                    <a:lnTo>
                      <a:pt x="0" y="48273"/>
                    </a:lnTo>
                  </a:path>
                </a:pathLst>
              </a:custGeom>
              <a:noFill/>
              <a:ln w="19050" cap="sq">
                <a:solidFill>
                  <a:srgbClr val="000000"/>
                </a:solidFill>
                <a:prstDash val="solid"/>
                <a:round/>
              </a:ln>
            </p:spPr>
            <p:txBody>
              <a:bodyPr rtlCol="0" anchor="ctr"/>
              <a:lstStyle/>
              <a:p>
                <a:endParaRPr lang="en-US"/>
              </a:p>
            </p:txBody>
          </p:sp>
          <p:sp>
            <p:nvSpPr>
              <p:cNvPr id="648" name="Freeform: Shape 647">
                <a:extLst>
                  <a:ext uri="{FF2B5EF4-FFF2-40B4-BE49-F238E27FC236}">
                    <a16:creationId xmlns:a16="http://schemas.microsoft.com/office/drawing/2014/main" id="{1F043231-E6E1-4F92-960E-E755672CD466}"/>
                  </a:ext>
                </a:extLst>
              </p:cNvPr>
              <p:cNvSpPr/>
              <p:nvPr/>
            </p:nvSpPr>
            <p:spPr>
              <a:xfrm>
                <a:off x="6619875" y="4490748"/>
                <a:ext cx="19050" cy="42634"/>
              </a:xfrm>
              <a:custGeom>
                <a:avLst/>
                <a:gdLst>
                  <a:gd name="connsiteX0" fmla="*/ 0 w 19050"/>
                  <a:gd name="connsiteY0" fmla="*/ 42634 h 42634"/>
                  <a:gd name="connsiteX1" fmla="*/ 0 w 19050"/>
                  <a:gd name="connsiteY1" fmla="*/ 0 h 42634"/>
                </a:gdLst>
                <a:ahLst/>
                <a:cxnLst>
                  <a:cxn ang="0">
                    <a:pos x="connsiteX0" y="connsiteY0"/>
                  </a:cxn>
                  <a:cxn ang="0">
                    <a:pos x="connsiteX1" y="connsiteY1"/>
                  </a:cxn>
                </a:cxnLst>
                <a:rect l="l" t="t" r="r" b="b"/>
                <a:pathLst>
                  <a:path w="19050" h="42634">
                    <a:moveTo>
                      <a:pt x="0" y="42634"/>
                    </a:moveTo>
                    <a:lnTo>
                      <a:pt x="0" y="0"/>
                    </a:lnTo>
                  </a:path>
                </a:pathLst>
              </a:custGeom>
              <a:noFill/>
              <a:ln w="19050" cap="sq">
                <a:solidFill>
                  <a:srgbClr val="000000"/>
                </a:solidFill>
                <a:prstDash val="solid"/>
                <a:round/>
              </a:ln>
            </p:spPr>
            <p:txBody>
              <a:bodyPr rtlCol="0" anchor="ctr"/>
              <a:lstStyle/>
              <a:p>
                <a:endParaRPr lang="en-US"/>
              </a:p>
            </p:txBody>
          </p:sp>
          <p:sp>
            <p:nvSpPr>
              <p:cNvPr id="649" name="Freeform: Shape 648">
                <a:extLst>
                  <a:ext uri="{FF2B5EF4-FFF2-40B4-BE49-F238E27FC236}">
                    <a16:creationId xmlns:a16="http://schemas.microsoft.com/office/drawing/2014/main" id="{16943A2E-256E-4F87-AB0B-6D9112CD95C6}"/>
                  </a:ext>
                </a:extLst>
              </p:cNvPr>
              <p:cNvSpPr/>
              <p:nvPr/>
            </p:nvSpPr>
            <p:spPr>
              <a:xfrm>
                <a:off x="6602082" y="4743351"/>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650" name="Freeform: Shape 649">
                <a:extLst>
                  <a:ext uri="{FF2B5EF4-FFF2-40B4-BE49-F238E27FC236}">
                    <a16:creationId xmlns:a16="http://schemas.microsoft.com/office/drawing/2014/main" id="{EF0313CA-AFC0-44C3-AA53-04D0833BC64B}"/>
                  </a:ext>
                </a:extLst>
              </p:cNvPr>
              <p:cNvSpPr/>
              <p:nvPr/>
            </p:nvSpPr>
            <p:spPr>
              <a:xfrm>
                <a:off x="6602082" y="4490748"/>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651" name="Freeform: Shape 650">
                <a:extLst>
                  <a:ext uri="{FF2B5EF4-FFF2-40B4-BE49-F238E27FC236}">
                    <a16:creationId xmlns:a16="http://schemas.microsoft.com/office/drawing/2014/main" id="{1EB8E803-A59F-4F36-8DA4-4D9249A87952}"/>
                  </a:ext>
                </a:extLst>
              </p:cNvPr>
              <p:cNvSpPr/>
              <p:nvPr/>
            </p:nvSpPr>
            <p:spPr>
              <a:xfrm>
                <a:off x="6726593" y="4564414"/>
                <a:ext cx="71151" cy="159715"/>
              </a:xfrm>
              <a:custGeom>
                <a:avLst/>
                <a:gdLst>
                  <a:gd name="connsiteX0" fmla="*/ 0 w 71151"/>
                  <a:gd name="connsiteY0" fmla="*/ 159715 h 159715"/>
                  <a:gd name="connsiteX1" fmla="*/ 71152 w 71151"/>
                  <a:gd name="connsiteY1" fmla="*/ 159715 h 159715"/>
                  <a:gd name="connsiteX2" fmla="*/ 71152 w 71151"/>
                  <a:gd name="connsiteY2" fmla="*/ 0 h 159715"/>
                  <a:gd name="connsiteX3" fmla="*/ 0 w 71151"/>
                  <a:gd name="connsiteY3" fmla="*/ 0 h 159715"/>
                  <a:gd name="connsiteX4" fmla="*/ 0 w 71151"/>
                  <a:gd name="connsiteY4" fmla="*/ 159715 h 159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59715">
                    <a:moveTo>
                      <a:pt x="0" y="159715"/>
                    </a:moveTo>
                    <a:lnTo>
                      <a:pt x="71152" y="159715"/>
                    </a:lnTo>
                    <a:lnTo>
                      <a:pt x="71152" y="0"/>
                    </a:lnTo>
                    <a:lnTo>
                      <a:pt x="0" y="0"/>
                    </a:lnTo>
                    <a:lnTo>
                      <a:pt x="0" y="159715"/>
                    </a:lnTo>
                  </a:path>
                </a:pathLst>
              </a:custGeom>
              <a:noFill/>
              <a:ln w="19050" cap="sq">
                <a:solidFill>
                  <a:srgbClr val="000000"/>
                </a:solidFill>
                <a:prstDash val="solid"/>
                <a:round/>
              </a:ln>
            </p:spPr>
            <p:txBody>
              <a:bodyPr rtlCol="0" anchor="ctr"/>
              <a:lstStyle/>
              <a:p>
                <a:endParaRPr lang="en-US"/>
              </a:p>
            </p:txBody>
          </p:sp>
          <p:sp>
            <p:nvSpPr>
              <p:cNvPr id="652" name="Freeform: Shape 651">
                <a:extLst>
                  <a:ext uri="{FF2B5EF4-FFF2-40B4-BE49-F238E27FC236}">
                    <a16:creationId xmlns:a16="http://schemas.microsoft.com/office/drawing/2014/main" id="{AEA9E223-DBF9-4E28-B8DE-4E555BFD0E4F}"/>
                  </a:ext>
                </a:extLst>
              </p:cNvPr>
              <p:cNvSpPr/>
              <p:nvPr/>
            </p:nvSpPr>
            <p:spPr>
              <a:xfrm>
                <a:off x="6762178" y="4724129"/>
                <a:ext cx="19050" cy="56140"/>
              </a:xfrm>
              <a:custGeom>
                <a:avLst/>
                <a:gdLst>
                  <a:gd name="connsiteX0" fmla="*/ 0 w 19050"/>
                  <a:gd name="connsiteY0" fmla="*/ 0 h 56140"/>
                  <a:gd name="connsiteX1" fmla="*/ 0 w 19050"/>
                  <a:gd name="connsiteY1" fmla="*/ 56140 h 56140"/>
                </a:gdLst>
                <a:ahLst/>
                <a:cxnLst>
                  <a:cxn ang="0">
                    <a:pos x="connsiteX0" y="connsiteY0"/>
                  </a:cxn>
                  <a:cxn ang="0">
                    <a:pos x="connsiteX1" y="connsiteY1"/>
                  </a:cxn>
                </a:cxnLst>
                <a:rect l="l" t="t" r="r" b="b"/>
                <a:pathLst>
                  <a:path w="19050" h="56140">
                    <a:moveTo>
                      <a:pt x="0" y="0"/>
                    </a:moveTo>
                    <a:lnTo>
                      <a:pt x="0" y="56140"/>
                    </a:lnTo>
                  </a:path>
                </a:pathLst>
              </a:custGeom>
              <a:noFill/>
              <a:ln w="19050" cap="sq">
                <a:solidFill>
                  <a:srgbClr val="000000"/>
                </a:solidFill>
                <a:prstDash val="solid"/>
                <a:round/>
              </a:ln>
            </p:spPr>
            <p:txBody>
              <a:bodyPr rtlCol="0" anchor="ctr"/>
              <a:lstStyle/>
              <a:p>
                <a:endParaRPr lang="en-US"/>
              </a:p>
            </p:txBody>
          </p:sp>
          <p:sp>
            <p:nvSpPr>
              <p:cNvPr id="653" name="Freeform: Shape 652">
                <a:extLst>
                  <a:ext uri="{FF2B5EF4-FFF2-40B4-BE49-F238E27FC236}">
                    <a16:creationId xmlns:a16="http://schemas.microsoft.com/office/drawing/2014/main" id="{B8CB8848-B8D3-48B4-918C-848BA9C240EB}"/>
                  </a:ext>
                </a:extLst>
              </p:cNvPr>
              <p:cNvSpPr/>
              <p:nvPr/>
            </p:nvSpPr>
            <p:spPr>
              <a:xfrm>
                <a:off x="6762178" y="4506769"/>
                <a:ext cx="19050" cy="57645"/>
              </a:xfrm>
              <a:custGeom>
                <a:avLst/>
                <a:gdLst>
                  <a:gd name="connsiteX0" fmla="*/ 0 w 19050"/>
                  <a:gd name="connsiteY0" fmla="*/ 57645 h 57645"/>
                  <a:gd name="connsiteX1" fmla="*/ 0 w 19050"/>
                  <a:gd name="connsiteY1" fmla="*/ 0 h 57645"/>
                </a:gdLst>
                <a:ahLst/>
                <a:cxnLst>
                  <a:cxn ang="0">
                    <a:pos x="connsiteX0" y="connsiteY0"/>
                  </a:cxn>
                  <a:cxn ang="0">
                    <a:pos x="connsiteX1" y="connsiteY1"/>
                  </a:cxn>
                </a:cxnLst>
                <a:rect l="l" t="t" r="r" b="b"/>
                <a:pathLst>
                  <a:path w="19050" h="57645">
                    <a:moveTo>
                      <a:pt x="0" y="57645"/>
                    </a:moveTo>
                    <a:lnTo>
                      <a:pt x="0" y="0"/>
                    </a:lnTo>
                  </a:path>
                </a:pathLst>
              </a:custGeom>
              <a:noFill/>
              <a:ln w="19050" cap="sq">
                <a:solidFill>
                  <a:srgbClr val="000000"/>
                </a:solidFill>
                <a:prstDash val="solid"/>
                <a:round/>
              </a:ln>
            </p:spPr>
            <p:txBody>
              <a:bodyPr rtlCol="0" anchor="ctr"/>
              <a:lstStyle/>
              <a:p>
                <a:endParaRPr lang="en-US"/>
              </a:p>
            </p:txBody>
          </p:sp>
          <p:sp>
            <p:nvSpPr>
              <p:cNvPr id="654" name="Freeform: Shape 653">
                <a:extLst>
                  <a:ext uri="{FF2B5EF4-FFF2-40B4-BE49-F238E27FC236}">
                    <a16:creationId xmlns:a16="http://schemas.microsoft.com/office/drawing/2014/main" id="{5080CF7A-B59B-4993-92DA-F3EDECA0D17C}"/>
                  </a:ext>
                </a:extLst>
              </p:cNvPr>
              <p:cNvSpPr/>
              <p:nvPr/>
            </p:nvSpPr>
            <p:spPr>
              <a:xfrm>
                <a:off x="6744385" y="4780270"/>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655" name="Freeform: Shape 654">
                <a:extLst>
                  <a:ext uri="{FF2B5EF4-FFF2-40B4-BE49-F238E27FC236}">
                    <a16:creationId xmlns:a16="http://schemas.microsoft.com/office/drawing/2014/main" id="{0F6A350D-093E-470F-8223-F00B5B987CB9}"/>
                  </a:ext>
                </a:extLst>
              </p:cNvPr>
              <p:cNvSpPr/>
              <p:nvPr/>
            </p:nvSpPr>
            <p:spPr>
              <a:xfrm>
                <a:off x="6744385" y="4506769"/>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656" name="Freeform: Shape 655">
                <a:extLst>
                  <a:ext uri="{FF2B5EF4-FFF2-40B4-BE49-F238E27FC236}">
                    <a16:creationId xmlns:a16="http://schemas.microsoft.com/office/drawing/2014/main" id="{2FF731B5-9DAB-405C-A298-59B921F99C1B}"/>
                  </a:ext>
                </a:extLst>
              </p:cNvPr>
              <p:cNvSpPr/>
              <p:nvPr/>
            </p:nvSpPr>
            <p:spPr>
              <a:xfrm>
                <a:off x="6868896" y="4580645"/>
                <a:ext cx="71151" cy="159772"/>
              </a:xfrm>
              <a:custGeom>
                <a:avLst/>
                <a:gdLst>
                  <a:gd name="connsiteX0" fmla="*/ 0 w 71151"/>
                  <a:gd name="connsiteY0" fmla="*/ 159772 h 159772"/>
                  <a:gd name="connsiteX1" fmla="*/ 71152 w 71151"/>
                  <a:gd name="connsiteY1" fmla="*/ 159772 h 159772"/>
                  <a:gd name="connsiteX2" fmla="*/ 71152 w 71151"/>
                  <a:gd name="connsiteY2" fmla="*/ 0 h 159772"/>
                  <a:gd name="connsiteX3" fmla="*/ 0 w 71151"/>
                  <a:gd name="connsiteY3" fmla="*/ 0 h 159772"/>
                  <a:gd name="connsiteX4" fmla="*/ 0 w 71151"/>
                  <a:gd name="connsiteY4" fmla="*/ 159772 h 1597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59772">
                    <a:moveTo>
                      <a:pt x="0" y="159772"/>
                    </a:moveTo>
                    <a:lnTo>
                      <a:pt x="71152" y="159772"/>
                    </a:lnTo>
                    <a:lnTo>
                      <a:pt x="71152" y="0"/>
                    </a:lnTo>
                    <a:lnTo>
                      <a:pt x="0" y="0"/>
                    </a:lnTo>
                    <a:lnTo>
                      <a:pt x="0" y="159772"/>
                    </a:lnTo>
                  </a:path>
                </a:pathLst>
              </a:custGeom>
              <a:noFill/>
              <a:ln w="19050" cap="sq">
                <a:solidFill>
                  <a:srgbClr val="000000"/>
                </a:solidFill>
                <a:prstDash val="solid"/>
                <a:round/>
              </a:ln>
            </p:spPr>
            <p:txBody>
              <a:bodyPr rtlCol="0" anchor="ctr"/>
              <a:lstStyle/>
              <a:p>
                <a:endParaRPr lang="en-US"/>
              </a:p>
            </p:txBody>
          </p:sp>
          <p:sp>
            <p:nvSpPr>
              <p:cNvPr id="657" name="Freeform: Shape 656">
                <a:extLst>
                  <a:ext uri="{FF2B5EF4-FFF2-40B4-BE49-F238E27FC236}">
                    <a16:creationId xmlns:a16="http://schemas.microsoft.com/office/drawing/2014/main" id="{00C4B898-47EA-4A13-BA1B-93F5FAEF9981}"/>
                  </a:ext>
                </a:extLst>
              </p:cNvPr>
              <p:cNvSpPr/>
              <p:nvPr/>
            </p:nvSpPr>
            <p:spPr>
              <a:xfrm>
                <a:off x="6904482" y="4740417"/>
                <a:ext cx="19050" cy="51530"/>
              </a:xfrm>
              <a:custGeom>
                <a:avLst/>
                <a:gdLst>
                  <a:gd name="connsiteX0" fmla="*/ 0 w 19050"/>
                  <a:gd name="connsiteY0" fmla="*/ 0 h 51530"/>
                  <a:gd name="connsiteX1" fmla="*/ 0 w 19050"/>
                  <a:gd name="connsiteY1" fmla="*/ 51530 h 51530"/>
                </a:gdLst>
                <a:ahLst/>
                <a:cxnLst>
                  <a:cxn ang="0">
                    <a:pos x="connsiteX0" y="connsiteY0"/>
                  </a:cxn>
                  <a:cxn ang="0">
                    <a:pos x="connsiteX1" y="connsiteY1"/>
                  </a:cxn>
                </a:cxnLst>
                <a:rect l="l" t="t" r="r" b="b"/>
                <a:pathLst>
                  <a:path w="19050" h="51530">
                    <a:moveTo>
                      <a:pt x="0" y="0"/>
                    </a:moveTo>
                    <a:lnTo>
                      <a:pt x="0" y="51530"/>
                    </a:lnTo>
                  </a:path>
                </a:pathLst>
              </a:custGeom>
              <a:noFill/>
              <a:ln w="19050" cap="sq">
                <a:solidFill>
                  <a:srgbClr val="000000"/>
                </a:solidFill>
                <a:prstDash val="solid"/>
                <a:round/>
              </a:ln>
            </p:spPr>
            <p:txBody>
              <a:bodyPr rtlCol="0" anchor="ctr"/>
              <a:lstStyle/>
              <a:p>
                <a:endParaRPr lang="en-US"/>
              </a:p>
            </p:txBody>
          </p:sp>
          <p:sp>
            <p:nvSpPr>
              <p:cNvPr id="658" name="Freeform: Shape 657">
                <a:extLst>
                  <a:ext uri="{FF2B5EF4-FFF2-40B4-BE49-F238E27FC236}">
                    <a16:creationId xmlns:a16="http://schemas.microsoft.com/office/drawing/2014/main" id="{2940A1C8-7F9E-49E5-A57E-3C50C293036F}"/>
                  </a:ext>
                </a:extLst>
              </p:cNvPr>
              <p:cNvSpPr/>
              <p:nvPr/>
            </p:nvSpPr>
            <p:spPr>
              <a:xfrm>
                <a:off x="6904482" y="4534620"/>
                <a:ext cx="19050" cy="46024"/>
              </a:xfrm>
              <a:custGeom>
                <a:avLst/>
                <a:gdLst>
                  <a:gd name="connsiteX0" fmla="*/ 0 w 19050"/>
                  <a:gd name="connsiteY0" fmla="*/ 46025 h 46024"/>
                  <a:gd name="connsiteX1" fmla="*/ 0 w 19050"/>
                  <a:gd name="connsiteY1" fmla="*/ 0 h 46024"/>
                </a:gdLst>
                <a:ahLst/>
                <a:cxnLst>
                  <a:cxn ang="0">
                    <a:pos x="connsiteX0" y="connsiteY0"/>
                  </a:cxn>
                  <a:cxn ang="0">
                    <a:pos x="connsiteX1" y="connsiteY1"/>
                  </a:cxn>
                </a:cxnLst>
                <a:rect l="l" t="t" r="r" b="b"/>
                <a:pathLst>
                  <a:path w="19050" h="46024">
                    <a:moveTo>
                      <a:pt x="0" y="46025"/>
                    </a:moveTo>
                    <a:lnTo>
                      <a:pt x="0" y="0"/>
                    </a:lnTo>
                  </a:path>
                </a:pathLst>
              </a:custGeom>
              <a:noFill/>
              <a:ln w="19050" cap="sq">
                <a:solidFill>
                  <a:srgbClr val="000000"/>
                </a:solidFill>
                <a:prstDash val="solid"/>
                <a:round/>
              </a:ln>
            </p:spPr>
            <p:txBody>
              <a:bodyPr rtlCol="0" anchor="ctr"/>
              <a:lstStyle/>
              <a:p>
                <a:endParaRPr lang="en-US"/>
              </a:p>
            </p:txBody>
          </p:sp>
          <p:sp>
            <p:nvSpPr>
              <p:cNvPr id="659" name="Freeform: Shape 658">
                <a:extLst>
                  <a:ext uri="{FF2B5EF4-FFF2-40B4-BE49-F238E27FC236}">
                    <a16:creationId xmlns:a16="http://schemas.microsoft.com/office/drawing/2014/main" id="{E6AACA15-6B83-49F7-B759-CF1353F1CC76}"/>
                  </a:ext>
                </a:extLst>
              </p:cNvPr>
              <p:cNvSpPr/>
              <p:nvPr/>
            </p:nvSpPr>
            <p:spPr>
              <a:xfrm>
                <a:off x="6886689" y="4791947"/>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60" name="Freeform: Shape 659">
                <a:extLst>
                  <a:ext uri="{FF2B5EF4-FFF2-40B4-BE49-F238E27FC236}">
                    <a16:creationId xmlns:a16="http://schemas.microsoft.com/office/drawing/2014/main" id="{88664862-CB76-450D-AB5E-1A6B1F3E5B90}"/>
                  </a:ext>
                </a:extLst>
              </p:cNvPr>
              <p:cNvSpPr/>
              <p:nvPr/>
            </p:nvSpPr>
            <p:spPr>
              <a:xfrm>
                <a:off x="6886689" y="4534620"/>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61" name="Freeform: Shape 660">
                <a:extLst>
                  <a:ext uri="{FF2B5EF4-FFF2-40B4-BE49-F238E27FC236}">
                    <a16:creationId xmlns:a16="http://schemas.microsoft.com/office/drawing/2014/main" id="{D26F0E34-3612-4B65-9583-A56AA5B6BB92}"/>
                  </a:ext>
                </a:extLst>
              </p:cNvPr>
              <p:cNvSpPr/>
              <p:nvPr/>
            </p:nvSpPr>
            <p:spPr>
              <a:xfrm>
                <a:off x="7011200" y="4587979"/>
                <a:ext cx="71151" cy="136321"/>
              </a:xfrm>
              <a:custGeom>
                <a:avLst/>
                <a:gdLst>
                  <a:gd name="connsiteX0" fmla="*/ 0 w 71151"/>
                  <a:gd name="connsiteY0" fmla="*/ 136322 h 136321"/>
                  <a:gd name="connsiteX1" fmla="*/ 71151 w 71151"/>
                  <a:gd name="connsiteY1" fmla="*/ 136322 h 136321"/>
                  <a:gd name="connsiteX2" fmla="*/ 71151 w 71151"/>
                  <a:gd name="connsiteY2" fmla="*/ 0 h 136321"/>
                  <a:gd name="connsiteX3" fmla="*/ 0 w 71151"/>
                  <a:gd name="connsiteY3" fmla="*/ 0 h 136321"/>
                  <a:gd name="connsiteX4" fmla="*/ 0 w 71151"/>
                  <a:gd name="connsiteY4" fmla="*/ 136322 h 136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36321">
                    <a:moveTo>
                      <a:pt x="0" y="136322"/>
                    </a:moveTo>
                    <a:lnTo>
                      <a:pt x="71151" y="136322"/>
                    </a:lnTo>
                    <a:lnTo>
                      <a:pt x="71151" y="0"/>
                    </a:lnTo>
                    <a:lnTo>
                      <a:pt x="0" y="0"/>
                    </a:lnTo>
                    <a:lnTo>
                      <a:pt x="0" y="136322"/>
                    </a:lnTo>
                  </a:path>
                </a:pathLst>
              </a:custGeom>
              <a:noFill/>
              <a:ln w="19050" cap="sq">
                <a:solidFill>
                  <a:srgbClr val="000000"/>
                </a:solidFill>
                <a:prstDash val="solid"/>
                <a:round/>
              </a:ln>
            </p:spPr>
            <p:txBody>
              <a:bodyPr rtlCol="0" anchor="ctr"/>
              <a:lstStyle/>
              <a:p>
                <a:endParaRPr lang="en-US"/>
              </a:p>
            </p:txBody>
          </p:sp>
          <p:sp>
            <p:nvSpPr>
              <p:cNvPr id="662" name="Freeform: Shape 661">
                <a:extLst>
                  <a:ext uri="{FF2B5EF4-FFF2-40B4-BE49-F238E27FC236}">
                    <a16:creationId xmlns:a16="http://schemas.microsoft.com/office/drawing/2014/main" id="{336A82D6-0076-45D9-9227-880F96D15394}"/>
                  </a:ext>
                </a:extLst>
              </p:cNvPr>
              <p:cNvSpPr/>
              <p:nvPr/>
            </p:nvSpPr>
            <p:spPr>
              <a:xfrm>
                <a:off x="7046785" y="4724301"/>
                <a:ext cx="19050" cy="48539"/>
              </a:xfrm>
              <a:custGeom>
                <a:avLst/>
                <a:gdLst>
                  <a:gd name="connsiteX0" fmla="*/ 0 w 19050"/>
                  <a:gd name="connsiteY0" fmla="*/ 0 h 48539"/>
                  <a:gd name="connsiteX1" fmla="*/ 0 w 19050"/>
                  <a:gd name="connsiteY1" fmla="*/ 48539 h 48539"/>
                </a:gdLst>
                <a:ahLst/>
                <a:cxnLst>
                  <a:cxn ang="0">
                    <a:pos x="connsiteX0" y="connsiteY0"/>
                  </a:cxn>
                  <a:cxn ang="0">
                    <a:pos x="connsiteX1" y="connsiteY1"/>
                  </a:cxn>
                </a:cxnLst>
                <a:rect l="l" t="t" r="r" b="b"/>
                <a:pathLst>
                  <a:path w="19050" h="48539">
                    <a:moveTo>
                      <a:pt x="0" y="0"/>
                    </a:moveTo>
                    <a:lnTo>
                      <a:pt x="0" y="48539"/>
                    </a:lnTo>
                  </a:path>
                </a:pathLst>
              </a:custGeom>
              <a:noFill/>
              <a:ln w="19050" cap="sq">
                <a:solidFill>
                  <a:srgbClr val="000000"/>
                </a:solidFill>
                <a:prstDash val="solid"/>
                <a:round/>
              </a:ln>
            </p:spPr>
            <p:txBody>
              <a:bodyPr rtlCol="0" anchor="ctr"/>
              <a:lstStyle/>
              <a:p>
                <a:endParaRPr lang="en-US"/>
              </a:p>
            </p:txBody>
          </p:sp>
          <p:sp>
            <p:nvSpPr>
              <p:cNvPr id="663" name="Freeform: Shape 662">
                <a:extLst>
                  <a:ext uri="{FF2B5EF4-FFF2-40B4-BE49-F238E27FC236}">
                    <a16:creationId xmlns:a16="http://schemas.microsoft.com/office/drawing/2014/main" id="{8544D0F5-4DFF-4F88-959A-012A02FB51C0}"/>
                  </a:ext>
                </a:extLst>
              </p:cNvPr>
              <p:cNvSpPr/>
              <p:nvPr/>
            </p:nvSpPr>
            <p:spPr>
              <a:xfrm>
                <a:off x="7046785" y="4538239"/>
                <a:ext cx="19050" cy="49739"/>
              </a:xfrm>
              <a:custGeom>
                <a:avLst/>
                <a:gdLst>
                  <a:gd name="connsiteX0" fmla="*/ 0 w 19050"/>
                  <a:gd name="connsiteY0" fmla="*/ 49739 h 49739"/>
                  <a:gd name="connsiteX1" fmla="*/ 0 w 19050"/>
                  <a:gd name="connsiteY1" fmla="*/ 0 h 49739"/>
                </a:gdLst>
                <a:ahLst/>
                <a:cxnLst>
                  <a:cxn ang="0">
                    <a:pos x="connsiteX0" y="connsiteY0"/>
                  </a:cxn>
                  <a:cxn ang="0">
                    <a:pos x="connsiteX1" y="connsiteY1"/>
                  </a:cxn>
                </a:cxnLst>
                <a:rect l="l" t="t" r="r" b="b"/>
                <a:pathLst>
                  <a:path w="19050" h="49739">
                    <a:moveTo>
                      <a:pt x="0" y="49739"/>
                    </a:moveTo>
                    <a:lnTo>
                      <a:pt x="0" y="0"/>
                    </a:lnTo>
                  </a:path>
                </a:pathLst>
              </a:custGeom>
              <a:noFill/>
              <a:ln w="19050" cap="sq">
                <a:solidFill>
                  <a:srgbClr val="000000"/>
                </a:solidFill>
                <a:prstDash val="solid"/>
                <a:round/>
              </a:ln>
            </p:spPr>
            <p:txBody>
              <a:bodyPr rtlCol="0" anchor="ctr"/>
              <a:lstStyle/>
              <a:p>
                <a:endParaRPr lang="en-US"/>
              </a:p>
            </p:txBody>
          </p:sp>
          <p:sp>
            <p:nvSpPr>
              <p:cNvPr id="664" name="Freeform: Shape 663">
                <a:extLst>
                  <a:ext uri="{FF2B5EF4-FFF2-40B4-BE49-F238E27FC236}">
                    <a16:creationId xmlns:a16="http://schemas.microsoft.com/office/drawing/2014/main" id="{32CB0AFC-3C2D-475A-97B2-2F14420C8881}"/>
                  </a:ext>
                </a:extLst>
              </p:cNvPr>
              <p:cNvSpPr/>
              <p:nvPr/>
            </p:nvSpPr>
            <p:spPr>
              <a:xfrm>
                <a:off x="7028992" y="4772840"/>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65" name="Freeform: Shape 664">
                <a:extLst>
                  <a:ext uri="{FF2B5EF4-FFF2-40B4-BE49-F238E27FC236}">
                    <a16:creationId xmlns:a16="http://schemas.microsoft.com/office/drawing/2014/main" id="{8D396E9C-49D5-4761-BC6F-F669C62689E6}"/>
                  </a:ext>
                </a:extLst>
              </p:cNvPr>
              <p:cNvSpPr/>
              <p:nvPr/>
            </p:nvSpPr>
            <p:spPr>
              <a:xfrm>
                <a:off x="7028992" y="4538239"/>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66" name="Freeform: Shape 665">
                <a:extLst>
                  <a:ext uri="{FF2B5EF4-FFF2-40B4-BE49-F238E27FC236}">
                    <a16:creationId xmlns:a16="http://schemas.microsoft.com/office/drawing/2014/main" id="{B16C9C72-BA3C-473A-9BB3-4EBADEBC6D46}"/>
                  </a:ext>
                </a:extLst>
              </p:cNvPr>
              <p:cNvSpPr/>
              <p:nvPr/>
            </p:nvSpPr>
            <p:spPr>
              <a:xfrm>
                <a:off x="7153503" y="4601219"/>
                <a:ext cx="71151" cy="107880"/>
              </a:xfrm>
              <a:custGeom>
                <a:avLst/>
                <a:gdLst>
                  <a:gd name="connsiteX0" fmla="*/ 0 w 71151"/>
                  <a:gd name="connsiteY0" fmla="*/ 107880 h 107880"/>
                  <a:gd name="connsiteX1" fmla="*/ 71152 w 71151"/>
                  <a:gd name="connsiteY1" fmla="*/ 107880 h 107880"/>
                  <a:gd name="connsiteX2" fmla="*/ 71152 w 71151"/>
                  <a:gd name="connsiteY2" fmla="*/ 0 h 107880"/>
                  <a:gd name="connsiteX3" fmla="*/ 0 w 71151"/>
                  <a:gd name="connsiteY3" fmla="*/ 0 h 107880"/>
                  <a:gd name="connsiteX4" fmla="*/ 0 w 71151"/>
                  <a:gd name="connsiteY4" fmla="*/ 107880 h 107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07880">
                    <a:moveTo>
                      <a:pt x="0" y="107880"/>
                    </a:moveTo>
                    <a:lnTo>
                      <a:pt x="71152" y="107880"/>
                    </a:lnTo>
                    <a:lnTo>
                      <a:pt x="71152" y="0"/>
                    </a:lnTo>
                    <a:lnTo>
                      <a:pt x="0" y="0"/>
                    </a:lnTo>
                    <a:lnTo>
                      <a:pt x="0" y="107880"/>
                    </a:lnTo>
                  </a:path>
                </a:pathLst>
              </a:custGeom>
              <a:noFill/>
              <a:ln w="19050" cap="sq">
                <a:solidFill>
                  <a:srgbClr val="000000"/>
                </a:solidFill>
                <a:prstDash val="solid"/>
                <a:round/>
              </a:ln>
            </p:spPr>
            <p:txBody>
              <a:bodyPr rtlCol="0" anchor="ctr"/>
              <a:lstStyle/>
              <a:p>
                <a:endParaRPr lang="en-US"/>
              </a:p>
            </p:txBody>
          </p:sp>
          <p:sp>
            <p:nvSpPr>
              <p:cNvPr id="667" name="Freeform: Shape 666">
                <a:extLst>
                  <a:ext uri="{FF2B5EF4-FFF2-40B4-BE49-F238E27FC236}">
                    <a16:creationId xmlns:a16="http://schemas.microsoft.com/office/drawing/2014/main" id="{CCDC8127-9B3A-4214-A6C4-B99C62575B19}"/>
                  </a:ext>
                </a:extLst>
              </p:cNvPr>
              <p:cNvSpPr/>
              <p:nvPr/>
            </p:nvSpPr>
            <p:spPr>
              <a:xfrm>
                <a:off x="7189089" y="4709099"/>
                <a:ext cx="19050" cy="49339"/>
              </a:xfrm>
              <a:custGeom>
                <a:avLst/>
                <a:gdLst>
                  <a:gd name="connsiteX0" fmla="*/ 0 w 19050"/>
                  <a:gd name="connsiteY0" fmla="*/ 0 h 49339"/>
                  <a:gd name="connsiteX1" fmla="*/ 0 w 19050"/>
                  <a:gd name="connsiteY1" fmla="*/ 49339 h 49339"/>
                </a:gdLst>
                <a:ahLst/>
                <a:cxnLst>
                  <a:cxn ang="0">
                    <a:pos x="connsiteX0" y="connsiteY0"/>
                  </a:cxn>
                  <a:cxn ang="0">
                    <a:pos x="connsiteX1" y="connsiteY1"/>
                  </a:cxn>
                </a:cxnLst>
                <a:rect l="l" t="t" r="r" b="b"/>
                <a:pathLst>
                  <a:path w="19050" h="49339">
                    <a:moveTo>
                      <a:pt x="0" y="0"/>
                    </a:moveTo>
                    <a:lnTo>
                      <a:pt x="0" y="49339"/>
                    </a:lnTo>
                  </a:path>
                </a:pathLst>
              </a:custGeom>
              <a:noFill/>
              <a:ln w="19050" cap="sq">
                <a:solidFill>
                  <a:srgbClr val="000000"/>
                </a:solidFill>
                <a:prstDash val="solid"/>
                <a:round/>
              </a:ln>
            </p:spPr>
            <p:txBody>
              <a:bodyPr rtlCol="0" anchor="ctr"/>
              <a:lstStyle/>
              <a:p>
                <a:endParaRPr lang="en-US"/>
              </a:p>
            </p:txBody>
          </p:sp>
          <p:sp>
            <p:nvSpPr>
              <p:cNvPr id="668" name="Freeform: Shape 667">
                <a:extLst>
                  <a:ext uri="{FF2B5EF4-FFF2-40B4-BE49-F238E27FC236}">
                    <a16:creationId xmlns:a16="http://schemas.microsoft.com/office/drawing/2014/main" id="{8248A32B-620B-48B1-9082-0AF1F9C2047B}"/>
                  </a:ext>
                </a:extLst>
              </p:cNvPr>
              <p:cNvSpPr/>
              <p:nvPr/>
            </p:nvSpPr>
            <p:spPr>
              <a:xfrm>
                <a:off x="7189089" y="4538582"/>
                <a:ext cx="19050" cy="62636"/>
              </a:xfrm>
              <a:custGeom>
                <a:avLst/>
                <a:gdLst>
                  <a:gd name="connsiteX0" fmla="*/ 0 w 19050"/>
                  <a:gd name="connsiteY0" fmla="*/ 62637 h 62636"/>
                  <a:gd name="connsiteX1" fmla="*/ 0 w 19050"/>
                  <a:gd name="connsiteY1" fmla="*/ 0 h 62636"/>
                </a:gdLst>
                <a:ahLst/>
                <a:cxnLst>
                  <a:cxn ang="0">
                    <a:pos x="connsiteX0" y="connsiteY0"/>
                  </a:cxn>
                  <a:cxn ang="0">
                    <a:pos x="connsiteX1" y="connsiteY1"/>
                  </a:cxn>
                </a:cxnLst>
                <a:rect l="l" t="t" r="r" b="b"/>
                <a:pathLst>
                  <a:path w="19050" h="62636">
                    <a:moveTo>
                      <a:pt x="0" y="62637"/>
                    </a:moveTo>
                    <a:lnTo>
                      <a:pt x="0" y="0"/>
                    </a:lnTo>
                  </a:path>
                </a:pathLst>
              </a:custGeom>
              <a:noFill/>
              <a:ln w="19050" cap="sq">
                <a:solidFill>
                  <a:srgbClr val="000000"/>
                </a:solidFill>
                <a:prstDash val="solid"/>
                <a:round/>
              </a:ln>
            </p:spPr>
            <p:txBody>
              <a:bodyPr rtlCol="0" anchor="ctr"/>
              <a:lstStyle/>
              <a:p>
                <a:endParaRPr lang="en-US"/>
              </a:p>
            </p:txBody>
          </p:sp>
          <p:sp>
            <p:nvSpPr>
              <p:cNvPr id="669" name="Freeform: Shape 668">
                <a:extLst>
                  <a:ext uri="{FF2B5EF4-FFF2-40B4-BE49-F238E27FC236}">
                    <a16:creationId xmlns:a16="http://schemas.microsoft.com/office/drawing/2014/main" id="{2478C2E9-7E9F-4537-8424-16195807B36D}"/>
                  </a:ext>
                </a:extLst>
              </p:cNvPr>
              <p:cNvSpPr/>
              <p:nvPr/>
            </p:nvSpPr>
            <p:spPr>
              <a:xfrm>
                <a:off x="7171296" y="4758438"/>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70" name="Freeform: Shape 669">
                <a:extLst>
                  <a:ext uri="{FF2B5EF4-FFF2-40B4-BE49-F238E27FC236}">
                    <a16:creationId xmlns:a16="http://schemas.microsoft.com/office/drawing/2014/main" id="{2A7DA33E-B269-4151-A210-085790F0C995}"/>
                  </a:ext>
                </a:extLst>
              </p:cNvPr>
              <p:cNvSpPr/>
              <p:nvPr/>
            </p:nvSpPr>
            <p:spPr>
              <a:xfrm>
                <a:off x="7171296" y="4538582"/>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71" name="Freeform: Shape 670">
                <a:extLst>
                  <a:ext uri="{FF2B5EF4-FFF2-40B4-BE49-F238E27FC236}">
                    <a16:creationId xmlns:a16="http://schemas.microsoft.com/office/drawing/2014/main" id="{9E6C90D6-6651-47C4-A4F8-034DB4EA3D02}"/>
                  </a:ext>
                </a:extLst>
              </p:cNvPr>
              <p:cNvSpPr/>
              <p:nvPr/>
            </p:nvSpPr>
            <p:spPr>
              <a:xfrm>
                <a:off x="7295806" y="4618669"/>
                <a:ext cx="71151" cy="83610"/>
              </a:xfrm>
              <a:custGeom>
                <a:avLst/>
                <a:gdLst>
                  <a:gd name="connsiteX0" fmla="*/ 0 w 71151"/>
                  <a:gd name="connsiteY0" fmla="*/ 83610 h 83610"/>
                  <a:gd name="connsiteX1" fmla="*/ 71152 w 71151"/>
                  <a:gd name="connsiteY1" fmla="*/ 83610 h 83610"/>
                  <a:gd name="connsiteX2" fmla="*/ 71152 w 71151"/>
                  <a:gd name="connsiteY2" fmla="*/ 0 h 83610"/>
                  <a:gd name="connsiteX3" fmla="*/ 0 w 71151"/>
                  <a:gd name="connsiteY3" fmla="*/ 0 h 83610"/>
                  <a:gd name="connsiteX4" fmla="*/ 0 w 71151"/>
                  <a:gd name="connsiteY4" fmla="*/ 83610 h 83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83610">
                    <a:moveTo>
                      <a:pt x="0" y="83610"/>
                    </a:moveTo>
                    <a:lnTo>
                      <a:pt x="71152" y="83610"/>
                    </a:lnTo>
                    <a:lnTo>
                      <a:pt x="71152" y="0"/>
                    </a:lnTo>
                    <a:lnTo>
                      <a:pt x="0" y="0"/>
                    </a:lnTo>
                    <a:lnTo>
                      <a:pt x="0" y="83610"/>
                    </a:lnTo>
                  </a:path>
                </a:pathLst>
              </a:custGeom>
              <a:noFill/>
              <a:ln w="19050" cap="sq">
                <a:solidFill>
                  <a:srgbClr val="000000"/>
                </a:solidFill>
                <a:prstDash val="solid"/>
                <a:round/>
              </a:ln>
            </p:spPr>
            <p:txBody>
              <a:bodyPr rtlCol="0" anchor="ctr"/>
              <a:lstStyle/>
              <a:p>
                <a:endParaRPr lang="en-US"/>
              </a:p>
            </p:txBody>
          </p:sp>
          <p:sp>
            <p:nvSpPr>
              <p:cNvPr id="672" name="Freeform: Shape 671">
                <a:extLst>
                  <a:ext uri="{FF2B5EF4-FFF2-40B4-BE49-F238E27FC236}">
                    <a16:creationId xmlns:a16="http://schemas.microsoft.com/office/drawing/2014/main" id="{F566CC09-C81E-4A9E-8BAD-E59D94618D2B}"/>
                  </a:ext>
                </a:extLst>
              </p:cNvPr>
              <p:cNvSpPr/>
              <p:nvPr/>
            </p:nvSpPr>
            <p:spPr>
              <a:xfrm>
                <a:off x="7331392" y="4702279"/>
                <a:ext cx="19050" cy="60579"/>
              </a:xfrm>
              <a:custGeom>
                <a:avLst/>
                <a:gdLst>
                  <a:gd name="connsiteX0" fmla="*/ 0 w 19050"/>
                  <a:gd name="connsiteY0" fmla="*/ 0 h 60579"/>
                  <a:gd name="connsiteX1" fmla="*/ 0 w 19050"/>
                  <a:gd name="connsiteY1" fmla="*/ 60579 h 60579"/>
                </a:gdLst>
                <a:ahLst/>
                <a:cxnLst>
                  <a:cxn ang="0">
                    <a:pos x="connsiteX0" y="connsiteY0"/>
                  </a:cxn>
                  <a:cxn ang="0">
                    <a:pos x="connsiteX1" y="connsiteY1"/>
                  </a:cxn>
                </a:cxnLst>
                <a:rect l="l" t="t" r="r" b="b"/>
                <a:pathLst>
                  <a:path w="19050" h="60579">
                    <a:moveTo>
                      <a:pt x="0" y="0"/>
                    </a:moveTo>
                    <a:lnTo>
                      <a:pt x="0" y="60579"/>
                    </a:lnTo>
                  </a:path>
                </a:pathLst>
              </a:custGeom>
              <a:noFill/>
              <a:ln w="19050" cap="sq">
                <a:solidFill>
                  <a:srgbClr val="000000"/>
                </a:solidFill>
                <a:prstDash val="solid"/>
                <a:round/>
              </a:ln>
            </p:spPr>
            <p:txBody>
              <a:bodyPr rtlCol="0" anchor="ctr"/>
              <a:lstStyle/>
              <a:p>
                <a:endParaRPr lang="en-US"/>
              </a:p>
            </p:txBody>
          </p:sp>
          <p:sp>
            <p:nvSpPr>
              <p:cNvPr id="673" name="Freeform: Shape 672">
                <a:extLst>
                  <a:ext uri="{FF2B5EF4-FFF2-40B4-BE49-F238E27FC236}">
                    <a16:creationId xmlns:a16="http://schemas.microsoft.com/office/drawing/2014/main" id="{CB33C391-3700-4435-B21A-AEF825819032}"/>
                  </a:ext>
                </a:extLst>
              </p:cNvPr>
              <p:cNvSpPr/>
              <p:nvPr/>
            </p:nvSpPr>
            <p:spPr>
              <a:xfrm>
                <a:off x="7331392" y="4534353"/>
                <a:ext cx="19050" cy="84315"/>
              </a:xfrm>
              <a:custGeom>
                <a:avLst/>
                <a:gdLst>
                  <a:gd name="connsiteX0" fmla="*/ 0 w 19050"/>
                  <a:gd name="connsiteY0" fmla="*/ 84315 h 84315"/>
                  <a:gd name="connsiteX1" fmla="*/ 0 w 19050"/>
                  <a:gd name="connsiteY1" fmla="*/ 0 h 84315"/>
                </a:gdLst>
                <a:ahLst/>
                <a:cxnLst>
                  <a:cxn ang="0">
                    <a:pos x="connsiteX0" y="connsiteY0"/>
                  </a:cxn>
                  <a:cxn ang="0">
                    <a:pos x="connsiteX1" y="connsiteY1"/>
                  </a:cxn>
                </a:cxnLst>
                <a:rect l="l" t="t" r="r" b="b"/>
                <a:pathLst>
                  <a:path w="19050" h="84315">
                    <a:moveTo>
                      <a:pt x="0" y="84315"/>
                    </a:moveTo>
                    <a:lnTo>
                      <a:pt x="0" y="0"/>
                    </a:lnTo>
                  </a:path>
                </a:pathLst>
              </a:custGeom>
              <a:noFill/>
              <a:ln w="19050" cap="sq">
                <a:solidFill>
                  <a:srgbClr val="000000"/>
                </a:solidFill>
                <a:prstDash val="solid"/>
                <a:round/>
              </a:ln>
            </p:spPr>
            <p:txBody>
              <a:bodyPr rtlCol="0" anchor="ctr"/>
              <a:lstStyle/>
              <a:p>
                <a:endParaRPr lang="en-US"/>
              </a:p>
            </p:txBody>
          </p:sp>
          <p:sp>
            <p:nvSpPr>
              <p:cNvPr id="674" name="Freeform: Shape 673">
                <a:extLst>
                  <a:ext uri="{FF2B5EF4-FFF2-40B4-BE49-F238E27FC236}">
                    <a16:creationId xmlns:a16="http://schemas.microsoft.com/office/drawing/2014/main" id="{E40D07A4-C4D7-4BBE-8552-ADA6B7D84D11}"/>
                  </a:ext>
                </a:extLst>
              </p:cNvPr>
              <p:cNvSpPr/>
              <p:nvPr/>
            </p:nvSpPr>
            <p:spPr>
              <a:xfrm>
                <a:off x="7313599" y="4762858"/>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75" name="Freeform: Shape 674">
                <a:extLst>
                  <a:ext uri="{FF2B5EF4-FFF2-40B4-BE49-F238E27FC236}">
                    <a16:creationId xmlns:a16="http://schemas.microsoft.com/office/drawing/2014/main" id="{66DC50A7-AC2C-4BB9-9603-5A2E5B4CC10F}"/>
                  </a:ext>
                </a:extLst>
              </p:cNvPr>
              <p:cNvSpPr/>
              <p:nvPr/>
            </p:nvSpPr>
            <p:spPr>
              <a:xfrm>
                <a:off x="7313599" y="4534353"/>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76" name="Freeform: Shape 675">
                <a:extLst>
                  <a:ext uri="{FF2B5EF4-FFF2-40B4-BE49-F238E27FC236}">
                    <a16:creationId xmlns:a16="http://schemas.microsoft.com/office/drawing/2014/main" id="{B7B12533-3AF7-4171-81B7-AC2D85F53502}"/>
                  </a:ext>
                </a:extLst>
              </p:cNvPr>
              <p:cNvSpPr/>
              <p:nvPr/>
            </p:nvSpPr>
            <p:spPr>
              <a:xfrm>
                <a:off x="7438110" y="4613658"/>
                <a:ext cx="71170" cy="72504"/>
              </a:xfrm>
              <a:custGeom>
                <a:avLst/>
                <a:gdLst>
                  <a:gd name="connsiteX0" fmla="*/ 0 w 71170"/>
                  <a:gd name="connsiteY0" fmla="*/ 72504 h 72504"/>
                  <a:gd name="connsiteX1" fmla="*/ 71171 w 71170"/>
                  <a:gd name="connsiteY1" fmla="*/ 72504 h 72504"/>
                  <a:gd name="connsiteX2" fmla="*/ 71171 w 71170"/>
                  <a:gd name="connsiteY2" fmla="*/ 0 h 72504"/>
                  <a:gd name="connsiteX3" fmla="*/ 0 w 71170"/>
                  <a:gd name="connsiteY3" fmla="*/ 0 h 72504"/>
                  <a:gd name="connsiteX4" fmla="*/ 0 w 71170"/>
                  <a:gd name="connsiteY4" fmla="*/ 72504 h 72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70" h="72504">
                    <a:moveTo>
                      <a:pt x="0" y="72504"/>
                    </a:moveTo>
                    <a:lnTo>
                      <a:pt x="71171" y="72504"/>
                    </a:lnTo>
                    <a:lnTo>
                      <a:pt x="71171" y="0"/>
                    </a:lnTo>
                    <a:lnTo>
                      <a:pt x="0" y="0"/>
                    </a:lnTo>
                    <a:lnTo>
                      <a:pt x="0" y="72504"/>
                    </a:lnTo>
                  </a:path>
                </a:pathLst>
              </a:custGeom>
              <a:noFill/>
              <a:ln w="19050" cap="sq">
                <a:solidFill>
                  <a:srgbClr val="000000"/>
                </a:solidFill>
                <a:prstDash val="solid"/>
                <a:round/>
              </a:ln>
            </p:spPr>
            <p:txBody>
              <a:bodyPr rtlCol="0" anchor="ctr"/>
              <a:lstStyle/>
              <a:p>
                <a:endParaRPr lang="en-US"/>
              </a:p>
            </p:txBody>
          </p:sp>
          <p:sp>
            <p:nvSpPr>
              <p:cNvPr id="677" name="Freeform: Shape 676">
                <a:extLst>
                  <a:ext uri="{FF2B5EF4-FFF2-40B4-BE49-F238E27FC236}">
                    <a16:creationId xmlns:a16="http://schemas.microsoft.com/office/drawing/2014/main" id="{0214ADB2-5319-4132-8FBE-E9AEF231DF70}"/>
                  </a:ext>
                </a:extLst>
              </p:cNvPr>
              <p:cNvSpPr/>
              <p:nvPr/>
            </p:nvSpPr>
            <p:spPr>
              <a:xfrm>
                <a:off x="7473696" y="4686163"/>
                <a:ext cx="19050" cy="89191"/>
              </a:xfrm>
              <a:custGeom>
                <a:avLst/>
                <a:gdLst>
                  <a:gd name="connsiteX0" fmla="*/ 0 w 19050"/>
                  <a:gd name="connsiteY0" fmla="*/ 0 h 89191"/>
                  <a:gd name="connsiteX1" fmla="*/ 0 w 19050"/>
                  <a:gd name="connsiteY1" fmla="*/ 89192 h 89191"/>
                </a:gdLst>
                <a:ahLst/>
                <a:cxnLst>
                  <a:cxn ang="0">
                    <a:pos x="connsiteX0" y="connsiteY0"/>
                  </a:cxn>
                  <a:cxn ang="0">
                    <a:pos x="connsiteX1" y="connsiteY1"/>
                  </a:cxn>
                </a:cxnLst>
                <a:rect l="l" t="t" r="r" b="b"/>
                <a:pathLst>
                  <a:path w="19050" h="89191">
                    <a:moveTo>
                      <a:pt x="0" y="0"/>
                    </a:moveTo>
                    <a:lnTo>
                      <a:pt x="0" y="89192"/>
                    </a:lnTo>
                  </a:path>
                </a:pathLst>
              </a:custGeom>
              <a:noFill/>
              <a:ln w="19050" cap="sq">
                <a:solidFill>
                  <a:srgbClr val="000000"/>
                </a:solidFill>
                <a:prstDash val="solid"/>
                <a:round/>
              </a:ln>
            </p:spPr>
            <p:txBody>
              <a:bodyPr rtlCol="0" anchor="ctr"/>
              <a:lstStyle/>
              <a:p>
                <a:endParaRPr lang="en-US"/>
              </a:p>
            </p:txBody>
          </p:sp>
          <p:sp>
            <p:nvSpPr>
              <p:cNvPr id="678" name="Freeform: Shape 677">
                <a:extLst>
                  <a:ext uri="{FF2B5EF4-FFF2-40B4-BE49-F238E27FC236}">
                    <a16:creationId xmlns:a16="http://schemas.microsoft.com/office/drawing/2014/main" id="{830C2A08-F041-41CC-95A4-69431A5ECE1A}"/>
                  </a:ext>
                </a:extLst>
              </p:cNvPr>
              <p:cNvSpPr/>
              <p:nvPr/>
            </p:nvSpPr>
            <p:spPr>
              <a:xfrm>
                <a:off x="7473696" y="4552508"/>
                <a:ext cx="19050" cy="61150"/>
              </a:xfrm>
              <a:custGeom>
                <a:avLst/>
                <a:gdLst>
                  <a:gd name="connsiteX0" fmla="*/ 0 w 19050"/>
                  <a:gd name="connsiteY0" fmla="*/ 61151 h 61150"/>
                  <a:gd name="connsiteX1" fmla="*/ 0 w 19050"/>
                  <a:gd name="connsiteY1" fmla="*/ 0 h 61150"/>
                </a:gdLst>
                <a:ahLst/>
                <a:cxnLst>
                  <a:cxn ang="0">
                    <a:pos x="connsiteX0" y="connsiteY0"/>
                  </a:cxn>
                  <a:cxn ang="0">
                    <a:pos x="connsiteX1" y="connsiteY1"/>
                  </a:cxn>
                </a:cxnLst>
                <a:rect l="l" t="t" r="r" b="b"/>
                <a:pathLst>
                  <a:path w="19050" h="61150">
                    <a:moveTo>
                      <a:pt x="0" y="61151"/>
                    </a:moveTo>
                    <a:lnTo>
                      <a:pt x="0" y="0"/>
                    </a:lnTo>
                  </a:path>
                </a:pathLst>
              </a:custGeom>
              <a:noFill/>
              <a:ln w="19050" cap="sq">
                <a:solidFill>
                  <a:srgbClr val="000000"/>
                </a:solidFill>
                <a:prstDash val="solid"/>
                <a:round/>
              </a:ln>
            </p:spPr>
            <p:txBody>
              <a:bodyPr rtlCol="0" anchor="ctr"/>
              <a:lstStyle/>
              <a:p>
                <a:endParaRPr lang="en-US"/>
              </a:p>
            </p:txBody>
          </p:sp>
          <p:sp>
            <p:nvSpPr>
              <p:cNvPr id="679" name="Freeform: Shape 678">
                <a:extLst>
                  <a:ext uri="{FF2B5EF4-FFF2-40B4-BE49-F238E27FC236}">
                    <a16:creationId xmlns:a16="http://schemas.microsoft.com/office/drawing/2014/main" id="{90A64693-E9F7-4A93-A0BF-994074A4E12A}"/>
                  </a:ext>
                </a:extLst>
              </p:cNvPr>
              <p:cNvSpPr/>
              <p:nvPr/>
            </p:nvSpPr>
            <p:spPr>
              <a:xfrm>
                <a:off x="7455903" y="4775355"/>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80" name="Freeform: Shape 679">
                <a:extLst>
                  <a:ext uri="{FF2B5EF4-FFF2-40B4-BE49-F238E27FC236}">
                    <a16:creationId xmlns:a16="http://schemas.microsoft.com/office/drawing/2014/main" id="{1885D7E0-FC84-47FB-A936-5581E1646803}"/>
                  </a:ext>
                </a:extLst>
              </p:cNvPr>
              <p:cNvSpPr/>
              <p:nvPr/>
            </p:nvSpPr>
            <p:spPr>
              <a:xfrm>
                <a:off x="7455903" y="4552508"/>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81" name="Freeform: Shape 680">
                <a:extLst>
                  <a:ext uri="{FF2B5EF4-FFF2-40B4-BE49-F238E27FC236}">
                    <a16:creationId xmlns:a16="http://schemas.microsoft.com/office/drawing/2014/main" id="{481F7EC9-A6F4-413D-BFCC-F9033C3688E8}"/>
                  </a:ext>
                </a:extLst>
              </p:cNvPr>
              <p:cNvSpPr/>
              <p:nvPr/>
            </p:nvSpPr>
            <p:spPr>
              <a:xfrm>
                <a:off x="7580433" y="4632061"/>
                <a:ext cx="71151" cy="52463"/>
              </a:xfrm>
              <a:custGeom>
                <a:avLst/>
                <a:gdLst>
                  <a:gd name="connsiteX0" fmla="*/ 0 w 71151"/>
                  <a:gd name="connsiteY0" fmla="*/ 52464 h 52463"/>
                  <a:gd name="connsiteX1" fmla="*/ 71152 w 71151"/>
                  <a:gd name="connsiteY1" fmla="*/ 52464 h 52463"/>
                  <a:gd name="connsiteX2" fmla="*/ 71152 w 71151"/>
                  <a:gd name="connsiteY2" fmla="*/ 0 h 52463"/>
                  <a:gd name="connsiteX3" fmla="*/ 0 w 71151"/>
                  <a:gd name="connsiteY3" fmla="*/ 0 h 52463"/>
                  <a:gd name="connsiteX4" fmla="*/ 0 w 71151"/>
                  <a:gd name="connsiteY4" fmla="*/ 52464 h 52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52463">
                    <a:moveTo>
                      <a:pt x="0" y="52464"/>
                    </a:moveTo>
                    <a:lnTo>
                      <a:pt x="71152" y="52464"/>
                    </a:lnTo>
                    <a:lnTo>
                      <a:pt x="71152" y="0"/>
                    </a:lnTo>
                    <a:lnTo>
                      <a:pt x="0" y="0"/>
                    </a:lnTo>
                    <a:lnTo>
                      <a:pt x="0" y="52464"/>
                    </a:lnTo>
                  </a:path>
                </a:pathLst>
              </a:custGeom>
              <a:noFill/>
              <a:ln w="19050" cap="sq">
                <a:solidFill>
                  <a:srgbClr val="000000"/>
                </a:solidFill>
                <a:prstDash val="solid"/>
                <a:round/>
              </a:ln>
            </p:spPr>
            <p:txBody>
              <a:bodyPr rtlCol="0" anchor="ctr"/>
              <a:lstStyle/>
              <a:p>
                <a:endParaRPr lang="en-US"/>
              </a:p>
            </p:txBody>
          </p:sp>
          <p:sp>
            <p:nvSpPr>
              <p:cNvPr id="682" name="Freeform: Shape 681">
                <a:extLst>
                  <a:ext uri="{FF2B5EF4-FFF2-40B4-BE49-F238E27FC236}">
                    <a16:creationId xmlns:a16="http://schemas.microsoft.com/office/drawing/2014/main" id="{03B82619-4D6E-424C-90EF-ADBCD8A46048}"/>
                  </a:ext>
                </a:extLst>
              </p:cNvPr>
              <p:cNvSpPr/>
              <p:nvPr/>
            </p:nvSpPr>
            <p:spPr>
              <a:xfrm>
                <a:off x="7615999" y="4684524"/>
                <a:ext cx="19050" cy="17849"/>
              </a:xfrm>
              <a:custGeom>
                <a:avLst/>
                <a:gdLst>
                  <a:gd name="connsiteX0" fmla="*/ 0 w 19050"/>
                  <a:gd name="connsiteY0" fmla="*/ 0 h 17849"/>
                  <a:gd name="connsiteX1" fmla="*/ 0 w 19050"/>
                  <a:gd name="connsiteY1" fmla="*/ 17850 h 17849"/>
                </a:gdLst>
                <a:ahLst/>
                <a:cxnLst>
                  <a:cxn ang="0">
                    <a:pos x="connsiteX0" y="connsiteY0"/>
                  </a:cxn>
                  <a:cxn ang="0">
                    <a:pos x="connsiteX1" y="connsiteY1"/>
                  </a:cxn>
                </a:cxnLst>
                <a:rect l="l" t="t" r="r" b="b"/>
                <a:pathLst>
                  <a:path w="19050" h="17849">
                    <a:moveTo>
                      <a:pt x="0" y="0"/>
                    </a:moveTo>
                    <a:lnTo>
                      <a:pt x="0" y="17850"/>
                    </a:lnTo>
                  </a:path>
                </a:pathLst>
              </a:custGeom>
              <a:noFill/>
              <a:ln w="19050" cap="sq">
                <a:solidFill>
                  <a:srgbClr val="000000"/>
                </a:solidFill>
                <a:prstDash val="solid"/>
                <a:round/>
              </a:ln>
            </p:spPr>
            <p:txBody>
              <a:bodyPr rtlCol="0" anchor="ctr"/>
              <a:lstStyle/>
              <a:p>
                <a:endParaRPr lang="en-US"/>
              </a:p>
            </p:txBody>
          </p:sp>
          <p:sp>
            <p:nvSpPr>
              <p:cNvPr id="683" name="Freeform: Shape 682">
                <a:extLst>
                  <a:ext uri="{FF2B5EF4-FFF2-40B4-BE49-F238E27FC236}">
                    <a16:creationId xmlns:a16="http://schemas.microsoft.com/office/drawing/2014/main" id="{FF35CC16-7833-489D-B6A0-7A9AD36359C4}"/>
                  </a:ext>
                </a:extLst>
              </p:cNvPr>
              <p:cNvSpPr/>
              <p:nvPr/>
            </p:nvSpPr>
            <p:spPr>
              <a:xfrm>
                <a:off x="7615999" y="4564890"/>
                <a:ext cx="19050" cy="67170"/>
              </a:xfrm>
              <a:custGeom>
                <a:avLst/>
                <a:gdLst>
                  <a:gd name="connsiteX0" fmla="*/ 0 w 19050"/>
                  <a:gd name="connsiteY0" fmla="*/ 67170 h 67170"/>
                  <a:gd name="connsiteX1" fmla="*/ 0 w 19050"/>
                  <a:gd name="connsiteY1" fmla="*/ 0 h 67170"/>
                </a:gdLst>
                <a:ahLst/>
                <a:cxnLst>
                  <a:cxn ang="0">
                    <a:pos x="connsiteX0" y="connsiteY0"/>
                  </a:cxn>
                  <a:cxn ang="0">
                    <a:pos x="connsiteX1" y="connsiteY1"/>
                  </a:cxn>
                </a:cxnLst>
                <a:rect l="l" t="t" r="r" b="b"/>
                <a:pathLst>
                  <a:path w="19050" h="67170">
                    <a:moveTo>
                      <a:pt x="0" y="67170"/>
                    </a:moveTo>
                    <a:lnTo>
                      <a:pt x="0" y="0"/>
                    </a:lnTo>
                  </a:path>
                </a:pathLst>
              </a:custGeom>
              <a:noFill/>
              <a:ln w="19050" cap="sq">
                <a:solidFill>
                  <a:srgbClr val="000000"/>
                </a:solidFill>
                <a:prstDash val="solid"/>
                <a:round/>
              </a:ln>
            </p:spPr>
            <p:txBody>
              <a:bodyPr rtlCol="0" anchor="ctr"/>
              <a:lstStyle/>
              <a:p>
                <a:endParaRPr lang="en-US"/>
              </a:p>
            </p:txBody>
          </p:sp>
          <p:sp>
            <p:nvSpPr>
              <p:cNvPr id="684" name="Freeform: Shape 683">
                <a:extLst>
                  <a:ext uri="{FF2B5EF4-FFF2-40B4-BE49-F238E27FC236}">
                    <a16:creationId xmlns:a16="http://schemas.microsoft.com/office/drawing/2014/main" id="{00A2A009-0269-4FDF-9B58-BB6A9681948E}"/>
                  </a:ext>
                </a:extLst>
              </p:cNvPr>
              <p:cNvSpPr/>
              <p:nvPr/>
            </p:nvSpPr>
            <p:spPr>
              <a:xfrm>
                <a:off x="7598206" y="4702374"/>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85" name="Freeform: Shape 684">
                <a:extLst>
                  <a:ext uri="{FF2B5EF4-FFF2-40B4-BE49-F238E27FC236}">
                    <a16:creationId xmlns:a16="http://schemas.microsoft.com/office/drawing/2014/main" id="{01CBA4F2-E893-4025-A64B-DC6DF6E5F489}"/>
                  </a:ext>
                </a:extLst>
              </p:cNvPr>
              <p:cNvSpPr/>
              <p:nvPr/>
            </p:nvSpPr>
            <p:spPr>
              <a:xfrm>
                <a:off x="7598206" y="4564890"/>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86" name="Freeform: Shape 685">
                <a:extLst>
                  <a:ext uri="{FF2B5EF4-FFF2-40B4-BE49-F238E27FC236}">
                    <a16:creationId xmlns:a16="http://schemas.microsoft.com/office/drawing/2014/main" id="{AC48F21F-F2FE-4A31-B53B-708E052D4F6A}"/>
                  </a:ext>
                </a:extLst>
              </p:cNvPr>
              <p:cNvSpPr/>
              <p:nvPr/>
            </p:nvSpPr>
            <p:spPr>
              <a:xfrm>
                <a:off x="7558849" y="4735388"/>
                <a:ext cx="114300" cy="114300"/>
              </a:xfrm>
              <a:custGeom>
                <a:avLst/>
                <a:gdLst>
                  <a:gd name="connsiteX0" fmla="*/ 57342 w 114300"/>
                  <a:gd name="connsiteY0" fmla="*/ 114504 h 114300"/>
                  <a:gd name="connsiteX1" fmla="*/ 97753 w 114300"/>
                  <a:gd name="connsiteY1" fmla="*/ 97765 h 114300"/>
                  <a:gd name="connsiteX2" fmla="*/ 114492 w 114300"/>
                  <a:gd name="connsiteY2" fmla="*/ 57354 h 114300"/>
                  <a:gd name="connsiteX3" fmla="*/ 97753 w 114300"/>
                  <a:gd name="connsiteY3" fmla="*/ 16943 h 114300"/>
                  <a:gd name="connsiteX4" fmla="*/ 57342 w 114300"/>
                  <a:gd name="connsiteY4" fmla="*/ 204 h 114300"/>
                  <a:gd name="connsiteX5" fmla="*/ 16931 w 114300"/>
                  <a:gd name="connsiteY5" fmla="*/ 16943 h 114300"/>
                  <a:gd name="connsiteX6" fmla="*/ 192 w 114300"/>
                  <a:gd name="connsiteY6" fmla="*/ 57354 h 114300"/>
                  <a:gd name="connsiteX7" fmla="*/ 16931 w 114300"/>
                  <a:gd name="connsiteY7" fmla="*/ 97765 h 114300"/>
                  <a:gd name="connsiteX8" fmla="*/ 57342 w 114300"/>
                  <a:gd name="connsiteY8" fmla="*/ 11450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42" y="114504"/>
                    </a:moveTo>
                    <a:cubicBezTo>
                      <a:pt x="72498" y="114504"/>
                      <a:pt x="87036" y="108482"/>
                      <a:pt x="97753" y="97765"/>
                    </a:cubicBezTo>
                    <a:cubicBezTo>
                      <a:pt x="108470" y="87048"/>
                      <a:pt x="114492" y="72510"/>
                      <a:pt x="114492" y="57354"/>
                    </a:cubicBezTo>
                    <a:cubicBezTo>
                      <a:pt x="114492" y="42198"/>
                      <a:pt x="108470" y="27660"/>
                      <a:pt x="97753" y="16943"/>
                    </a:cubicBezTo>
                    <a:cubicBezTo>
                      <a:pt x="87036" y="6226"/>
                      <a:pt x="72498" y="204"/>
                      <a:pt x="57342" y="204"/>
                    </a:cubicBezTo>
                    <a:cubicBezTo>
                      <a:pt x="42185" y="204"/>
                      <a:pt x="27648" y="6226"/>
                      <a:pt x="16931" y="16943"/>
                    </a:cubicBezTo>
                    <a:cubicBezTo>
                      <a:pt x="6213" y="27660"/>
                      <a:pt x="192" y="42198"/>
                      <a:pt x="192" y="57354"/>
                    </a:cubicBezTo>
                    <a:cubicBezTo>
                      <a:pt x="192" y="72510"/>
                      <a:pt x="6213" y="87048"/>
                      <a:pt x="16931" y="97765"/>
                    </a:cubicBezTo>
                    <a:cubicBezTo>
                      <a:pt x="27648" y="108482"/>
                      <a:pt x="42185" y="114504"/>
                      <a:pt x="57342" y="114504"/>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687" name="Freeform: Shape 686">
                <a:extLst>
                  <a:ext uri="{FF2B5EF4-FFF2-40B4-BE49-F238E27FC236}">
                    <a16:creationId xmlns:a16="http://schemas.microsoft.com/office/drawing/2014/main" id="{7684CBA4-F1A9-400E-BDAB-CEA2016BB13A}"/>
                  </a:ext>
                </a:extLst>
              </p:cNvPr>
              <p:cNvSpPr/>
              <p:nvPr/>
            </p:nvSpPr>
            <p:spPr>
              <a:xfrm>
                <a:off x="7722736" y="4623050"/>
                <a:ext cx="71151" cy="75533"/>
              </a:xfrm>
              <a:custGeom>
                <a:avLst/>
                <a:gdLst>
                  <a:gd name="connsiteX0" fmla="*/ 0 w 71151"/>
                  <a:gd name="connsiteY0" fmla="*/ 75533 h 75533"/>
                  <a:gd name="connsiteX1" fmla="*/ 71152 w 71151"/>
                  <a:gd name="connsiteY1" fmla="*/ 75533 h 75533"/>
                  <a:gd name="connsiteX2" fmla="*/ 71152 w 71151"/>
                  <a:gd name="connsiteY2" fmla="*/ 0 h 75533"/>
                  <a:gd name="connsiteX3" fmla="*/ 0 w 71151"/>
                  <a:gd name="connsiteY3" fmla="*/ 0 h 75533"/>
                  <a:gd name="connsiteX4" fmla="*/ 0 w 71151"/>
                  <a:gd name="connsiteY4" fmla="*/ 75533 h 75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75533">
                    <a:moveTo>
                      <a:pt x="0" y="75533"/>
                    </a:moveTo>
                    <a:lnTo>
                      <a:pt x="71152" y="75533"/>
                    </a:lnTo>
                    <a:lnTo>
                      <a:pt x="71152" y="0"/>
                    </a:lnTo>
                    <a:lnTo>
                      <a:pt x="0" y="0"/>
                    </a:lnTo>
                    <a:lnTo>
                      <a:pt x="0" y="75533"/>
                    </a:lnTo>
                  </a:path>
                </a:pathLst>
              </a:custGeom>
              <a:noFill/>
              <a:ln w="19050" cap="sq">
                <a:solidFill>
                  <a:srgbClr val="000000"/>
                </a:solidFill>
                <a:prstDash val="solid"/>
                <a:round/>
              </a:ln>
            </p:spPr>
            <p:txBody>
              <a:bodyPr rtlCol="0" anchor="ctr"/>
              <a:lstStyle/>
              <a:p>
                <a:endParaRPr lang="en-US"/>
              </a:p>
            </p:txBody>
          </p:sp>
          <p:sp>
            <p:nvSpPr>
              <p:cNvPr id="688" name="Freeform: Shape 687">
                <a:extLst>
                  <a:ext uri="{FF2B5EF4-FFF2-40B4-BE49-F238E27FC236}">
                    <a16:creationId xmlns:a16="http://schemas.microsoft.com/office/drawing/2014/main" id="{0D4DA819-B883-41ED-8075-02748EABD4E7}"/>
                  </a:ext>
                </a:extLst>
              </p:cNvPr>
              <p:cNvSpPr/>
              <p:nvPr/>
            </p:nvSpPr>
            <p:spPr>
              <a:xfrm>
                <a:off x="7758302" y="4698583"/>
                <a:ext cx="19050" cy="96374"/>
              </a:xfrm>
              <a:custGeom>
                <a:avLst/>
                <a:gdLst>
                  <a:gd name="connsiteX0" fmla="*/ 0 w 19050"/>
                  <a:gd name="connsiteY0" fmla="*/ 0 h 96374"/>
                  <a:gd name="connsiteX1" fmla="*/ 0 w 19050"/>
                  <a:gd name="connsiteY1" fmla="*/ 96374 h 96374"/>
                </a:gdLst>
                <a:ahLst/>
                <a:cxnLst>
                  <a:cxn ang="0">
                    <a:pos x="connsiteX0" y="connsiteY0"/>
                  </a:cxn>
                  <a:cxn ang="0">
                    <a:pos x="connsiteX1" y="connsiteY1"/>
                  </a:cxn>
                </a:cxnLst>
                <a:rect l="l" t="t" r="r" b="b"/>
                <a:pathLst>
                  <a:path w="19050" h="96374">
                    <a:moveTo>
                      <a:pt x="0" y="0"/>
                    </a:moveTo>
                    <a:lnTo>
                      <a:pt x="0" y="96374"/>
                    </a:lnTo>
                  </a:path>
                </a:pathLst>
              </a:custGeom>
              <a:noFill/>
              <a:ln w="19050" cap="sq">
                <a:solidFill>
                  <a:srgbClr val="000000"/>
                </a:solidFill>
                <a:prstDash val="solid"/>
                <a:round/>
              </a:ln>
            </p:spPr>
            <p:txBody>
              <a:bodyPr rtlCol="0" anchor="ctr"/>
              <a:lstStyle/>
              <a:p>
                <a:endParaRPr lang="en-US"/>
              </a:p>
            </p:txBody>
          </p:sp>
          <p:sp>
            <p:nvSpPr>
              <p:cNvPr id="689" name="Freeform: Shape 688">
                <a:extLst>
                  <a:ext uri="{FF2B5EF4-FFF2-40B4-BE49-F238E27FC236}">
                    <a16:creationId xmlns:a16="http://schemas.microsoft.com/office/drawing/2014/main" id="{78CE02BA-0706-4F31-A593-153FF10A1C80}"/>
                  </a:ext>
                </a:extLst>
              </p:cNvPr>
              <p:cNvSpPr/>
              <p:nvPr/>
            </p:nvSpPr>
            <p:spPr>
              <a:xfrm>
                <a:off x="7758302" y="4558147"/>
                <a:ext cx="19050" cy="64903"/>
              </a:xfrm>
              <a:custGeom>
                <a:avLst/>
                <a:gdLst>
                  <a:gd name="connsiteX0" fmla="*/ 0 w 19050"/>
                  <a:gd name="connsiteY0" fmla="*/ 64903 h 64903"/>
                  <a:gd name="connsiteX1" fmla="*/ 0 w 19050"/>
                  <a:gd name="connsiteY1" fmla="*/ 0 h 64903"/>
                </a:gdLst>
                <a:ahLst/>
                <a:cxnLst>
                  <a:cxn ang="0">
                    <a:pos x="connsiteX0" y="connsiteY0"/>
                  </a:cxn>
                  <a:cxn ang="0">
                    <a:pos x="connsiteX1" y="connsiteY1"/>
                  </a:cxn>
                </a:cxnLst>
                <a:rect l="l" t="t" r="r" b="b"/>
                <a:pathLst>
                  <a:path w="19050" h="64903">
                    <a:moveTo>
                      <a:pt x="0" y="64903"/>
                    </a:moveTo>
                    <a:lnTo>
                      <a:pt x="0" y="0"/>
                    </a:lnTo>
                  </a:path>
                </a:pathLst>
              </a:custGeom>
              <a:noFill/>
              <a:ln w="19050" cap="sq">
                <a:solidFill>
                  <a:srgbClr val="000000"/>
                </a:solidFill>
                <a:prstDash val="solid"/>
                <a:round/>
              </a:ln>
            </p:spPr>
            <p:txBody>
              <a:bodyPr rtlCol="0" anchor="ctr"/>
              <a:lstStyle/>
              <a:p>
                <a:endParaRPr lang="en-US"/>
              </a:p>
            </p:txBody>
          </p:sp>
          <p:sp>
            <p:nvSpPr>
              <p:cNvPr id="690" name="Freeform: Shape 689">
                <a:extLst>
                  <a:ext uri="{FF2B5EF4-FFF2-40B4-BE49-F238E27FC236}">
                    <a16:creationId xmlns:a16="http://schemas.microsoft.com/office/drawing/2014/main" id="{603707E8-163F-4148-9F11-E303AD737151}"/>
                  </a:ext>
                </a:extLst>
              </p:cNvPr>
              <p:cNvSpPr/>
              <p:nvPr/>
            </p:nvSpPr>
            <p:spPr>
              <a:xfrm>
                <a:off x="7740510" y="4794957"/>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91" name="Freeform: Shape 690">
                <a:extLst>
                  <a:ext uri="{FF2B5EF4-FFF2-40B4-BE49-F238E27FC236}">
                    <a16:creationId xmlns:a16="http://schemas.microsoft.com/office/drawing/2014/main" id="{27B23ACC-AE9C-4AAC-9A98-2DF4FF03F8D2}"/>
                  </a:ext>
                </a:extLst>
              </p:cNvPr>
              <p:cNvSpPr/>
              <p:nvPr/>
            </p:nvSpPr>
            <p:spPr>
              <a:xfrm>
                <a:off x="7740510" y="4558147"/>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92" name="Freeform: Shape 691">
                <a:extLst>
                  <a:ext uri="{FF2B5EF4-FFF2-40B4-BE49-F238E27FC236}">
                    <a16:creationId xmlns:a16="http://schemas.microsoft.com/office/drawing/2014/main" id="{566362D4-1B7F-4C56-90A1-87F8F6FD4408}"/>
                  </a:ext>
                </a:extLst>
              </p:cNvPr>
              <p:cNvSpPr/>
              <p:nvPr/>
            </p:nvSpPr>
            <p:spPr>
              <a:xfrm>
                <a:off x="7865040" y="4610534"/>
                <a:ext cx="71151" cy="100641"/>
              </a:xfrm>
              <a:custGeom>
                <a:avLst/>
                <a:gdLst>
                  <a:gd name="connsiteX0" fmla="*/ 0 w 71151"/>
                  <a:gd name="connsiteY0" fmla="*/ 100641 h 100641"/>
                  <a:gd name="connsiteX1" fmla="*/ 71152 w 71151"/>
                  <a:gd name="connsiteY1" fmla="*/ 100641 h 100641"/>
                  <a:gd name="connsiteX2" fmla="*/ 71152 w 71151"/>
                  <a:gd name="connsiteY2" fmla="*/ 0 h 100641"/>
                  <a:gd name="connsiteX3" fmla="*/ 0 w 71151"/>
                  <a:gd name="connsiteY3" fmla="*/ 0 h 100641"/>
                  <a:gd name="connsiteX4" fmla="*/ 0 w 71151"/>
                  <a:gd name="connsiteY4" fmla="*/ 100641 h 100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00641">
                    <a:moveTo>
                      <a:pt x="0" y="100641"/>
                    </a:moveTo>
                    <a:lnTo>
                      <a:pt x="71152" y="100641"/>
                    </a:lnTo>
                    <a:lnTo>
                      <a:pt x="71152" y="0"/>
                    </a:lnTo>
                    <a:lnTo>
                      <a:pt x="0" y="0"/>
                    </a:lnTo>
                    <a:lnTo>
                      <a:pt x="0" y="100641"/>
                    </a:lnTo>
                  </a:path>
                </a:pathLst>
              </a:custGeom>
              <a:noFill/>
              <a:ln w="19050" cap="sq">
                <a:solidFill>
                  <a:srgbClr val="000000"/>
                </a:solidFill>
                <a:prstDash val="solid"/>
                <a:round/>
              </a:ln>
            </p:spPr>
            <p:txBody>
              <a:bodyPr rtlCol="0" anchor="ctr"/>
              <a:lstStyle/>
              <a:p>
                <a:endParaRPr lang="en-US"/>
              </a:p>
            </p:txBody>
          </p:sp>
          <p:sp>
            <p:nvSpPr>
              <p:cNvPr id="693" name="Freeform: Shape 692">
                <a:extLst>
                  <a:ext uri="{FF2B5EF4-FFF2-40B4-BE49-F238E27FC236}">
                    <a16:creationId xmlns:a16="http://schemas.microsoft.com/office/drawing/2014/main" id="{CAD14D31-1DAB-454B-B9AF-328E405D79FA}"/>
                  </a:ext>
                </a:extLst>
              </p:cNvPr>
              <p:cNvSpPr/>
              <p:nvPr/>
            </p:nvSpPr>
            <p:spPr>
              <a:xfrm>
                <a:off x="7900606" y="4711175"/>
                <a:ext cx="19050" cy="82143"/>
              </a:xfrm>
              <a:custGeom>
                <a:avLst/>
                <a:gdLst>
                  <a:gd name="connsiteX0" fmla="*/ 0 w 19050"/>
                  <a:gd name="connsiteY0" fmla="*/ 0 h 82143"/>
                  <a:gd name="connsiteX1" fmla="*/ 0 w 19050"/>
                  <a:gd name="connsiteY1" fmla="*/ 82144 h 82143"/>
                </a:gdLst>
                <a:ahLst/>
                <a:cxnLst>
                  <a:cxn ang="0">
                    <a:pos x="connsiteX0" y="connsiteY0"/>
                  </a:cxn>
                  <a:cxn ang="0">
                    <a:pos x="connsiteX1" y="connsiteY1"/>
                  </a:cxn>
                </a:cxnLst>
                <a:rect l="l" t="t" r="r" b="b"/>
                <a:pathLst>
                  <a:path w="19050" h="82143">
                    <a:moveTo>
                      <a:pt x="0" y="0"/>
                    </a:moveTo>
                    <a:lnTo>
                      <a:pt x="0" y="82144"/>
                    </a:lnTo>
                  </a:path>
                </a:pathLst>
              </a:custGeom>
              <a:noFill/>
              <a:ln w="19050" cap="sq">
                <a:solidFill>
                  <a:srgbClr val="000000"/>
                </a:solidFill>
                <a:prstDash val="solid"/>
                <a:round/>
              </a:ln>
            </p:spPr>
            <p:txBody>
              <a:bodyPr rtlCol="0" anchor="ctr"/>
              <a:lstStyle/>
              <a:p>
                <a:endParaRPr lang="en-US"/>
              </a:p>
            </p:txBody>
          </p:sp>
          <p:sp>
            <p:nvSpPr>
              <p:cNvPr id="694" name="Freeform: Shape 693">
                <a:extLst>
                  <a:ext uri="{FF2B5EF4-FFF2-40B4-BE49-F238E27FC236}">
                    <a16:creationId xmlns:a16="http://schemas.microsoft.com/office/drawing/2014/main" id="{328E5C47-0539-45CA-A5AB-C504EC7A162B}"/>
                  </a:ext>
                </a:extLst>
              </p:cNvPr>
              <p:cNvSpPr/>
              <p:nvPr/>
            </p:nvSpPr>
            <p:spPr>
              <a:xfrm>
                <a:off x="7900606" y="4510693"/>
                <a:ext cx="19050" cy="99840"/>
              </a:xfrm>
              <a:custGeom>
                <a:avLst/>
                <a:gdLst>
                  <a:gd name="connsiteX0" fmla="*/ 0 w 19050"/>
                  <a:gd name="connsiteY0" fmla="*/ 99841 h 99840"/>
                  <a:gd name="connsiteX1" fmla="*/ 0 w 19050"/>
                  <a:gd name="connsiteY1" fmla="*/ 0 h 99840"/>
                </a:gdLst>
                <a:ahLst/>
                <a:cxnLst>
                  <a:cxn ang="0">
                    <a:pos x="connsiteX0" y="connsiteY0"/>
                  </a:cxn>
                  <a:cxn ang="0">
                    <a:pos x="connsiteX1" y="connsiteY1"/>
                  </a:cxn>
                </a:cxnLst>
                <a:rect l="l" t="t" r="r" b="b"/>
                <a:pathLst>
                  <a:path w="19050" h="99840">
                    <a:moveTo>
                      <a:pt x="0" y="99841"/>
                    </a:moveTo>
                    <a:lnTo>
                      <a:pt x="0" y="0"/>
                    </a:lnTo>
                  </a:path>
                </a:pathLst>
              </a:custGeom>
              <a:noFill/>
              <a:ln w="19050" cap="sq">
                <a:solidFill>
                  <a:srgbClr val="000000"/>
                </a:solidFill>
                <a:prstDash val="solid"/>
                <a:round/>
              </a:ln>
            </p:spPr>
            <p:txBody>
              <a:bodyPr rtlCol="0" anchor="ctr"/>
              <a:lstStyle/>
              <a:p>
                <a:endParaRPr lang="en-US"/>
              </a:p>
            </p:txBody>
          </p:sp>
          <p:sp>
            <p:nvSpPr>
              <p:cNvPr id="695" name="Freeform: Shape 694">
                <a:extLst>
                  <a:ext uri="{FF2B5EF4-FFF2-40B4-BE49-F238E27FC236}">
                    <a16:creationId xmlns:a16="http://schemas.microsoft.com/office/drawing/2014/main" id="{5B968977-69CF-403A-BC60-C7FE3BE3D3F1}"/>
                  </a:ext>
                </a:extLst>
              </p:cNvPr>
              <p:cNvSpPr/>
              <p:nvPr/>
            </p:nvSpPr>
            <p:spPr>
              <a:xfrm>
                <a:off x="7882813" y="4793319"/>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96" name="Freeform: Shape 695">
                <a:extLst>
                  <a:ext uri="{FF2B5EF4-FFF2-40B4-BE49-F238E27FC236}">
                    <a16:creationId xmlns:a16="http://schemas.microsoft.com/office/drawing/2014/main" id="{42A5121D-B18A-4EA2-AB9B-C2F26A22B0F7}"/>
                  </a:ext>
                </a:extLst>
              </p:cNvPr>
              <p:cNvSpPr/>
              <p:nvPr/>
            </p:nvSpPr>
            <p:spPr>
              <a:xfrm>
                <a:off x="7882813" y="4510693"/>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697" name="Freeform: Shape 696">
                <a:extLst>
                  <a:ext uri="{FF2B5EF4-FFF2-40B4-BE49-F238E27FC236}">
                    <a16:creationId xmlns:a16="http://schemas.microsoft.com/office/drawing/2014/main" id="{B6B72396-2822-4C77-A0BC-7CDBE0FA6FB1}"/>
                  </a:ext>
                </a:extLst>
              </p:cNvPr>
              <p:cNvSpPr/>
              <p:nvPr/>
            </p:nvSpPr>
            <p:spPr>
              <a:xfrm>
                <a:off x="8007343" y="4593484"/>
                <a:ext cx="71151" cy="123825"/>
              </a:xfrm>
              <a:custGeom>
                <a:avLst/>
                <a:gdLst>
                  <a:gd name="connsiteX0" fmla="*/ 0 w 71151"/>
                  <a:gd name="connsiteY0" fmla="*/ 123825 h 123825"/>
                  <a:gd name="connsiteX1" fmla="*/ 71152 w 71151"/>
                  <a:gd name="connsiteY1" fmla="*/ 123825 h 123825"/>
                  <a:gd name="connsiteX2" fmla="*/ 71152 w 71151"/>
                  <a:gd name="connsiteY2" fmla="*/ 0 h 123825"/>
                  <a:gd name="connsiteX3" fmla="*/ 0 w 71151"/>
                  <a:gd name="connsiteY3" fmla="*/ 0 h 123825"/>
                  <a:gd name="connsiteX4" fmla="*/ 0 w 71151"/>
                  <a:gd name="connsiteY4" fmla="*/ 123825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23825">
                    <a:moveTo>
                      <a:pt x="0" y="123825"/>
                    </a:moveTo>
                    <a:lnTo>
                      <a:pt x="71152" y="123825"/>
                    </a:lnTo>
                    <a:lnTo>
                      <a:pt x="71152" y="0"/>
                    </a:lnTo>
                    <a:lnTo>
                      <a:pt x="0" y="0"/>
                    </a:lnTo>
                    <a:lnTo>
                      <a:pt x="0" y="123825"/>
                    </a:lnTo>
                  </a:path>
                </a:pathLst>
              </a:custGeom>
              <a:noFill/>
              <a:ln w="19050" cap="sq">
                <a:solidFill>
                  <a:srgbClr val="000000"/>
                </a:solidFill>
                <a:prstDash val="solid"/>
                <a:round/>
              </a:ln>
            </p:spPr>
            <p:txBody>
              <a:bodyPr rtlCol="0" anchor="ctr"/>
              <a:lstStyle/>
              <a:p>
                <a:endParaRPr lang="en-US"/>
              </a:p>
            </p:txBody>
          </p:sp>
          <p:sp>
            <p:nvSpPr>
              <p:cNvPr id="698" name="Freeform: Shape 697">
                <a:extLst>
                  <a:ext uri="{FF2B5EF4-FFF2-40B4-BE49-F238E27FC236}">
                    <a16:creationId xmlns:a16="http://schemas.microsoft.com/office/drawing/2014/main" id="{F7E6B1DF-E1A0-465E-8E13-0D3999080B3C}"/>
                  </a:ext>
                </a:extLst>
              </p:cNvPr>
              <p:cNvSpPr/>
              <p:nvPr/>
            </p:nvSpPr>
            <p:spPr>
              <a:xfrm>
                <a:off x="8042909" y="4717309"/>
                <a:ext cx="19050" cy="80962"/>
              </a:xfrm>
              <a:custGeom>
                <a:avLst/>
                <a:gdLst>
                  <a:gd name="connsiteX0" fmla="*/ 0 w 19050"/>
                  <a:gd name="connsiteY0" fmla="*/ 0 h 80962"/>
                  <a:gd name="connsiteX1" fmla="*/ 0 w 19050"/>
                  <a:gd name="connsiteY1" fmla="*/ 80963 h 80962"/>
                </a:gdLst>
                <a:ahLst/>
                <a:cxnLst>
                  <a:cxn ang="0">
                    <a:pos x="connsiteX0" y="connsiteY0"/>
                  </a:cxn>
                  <a:cxn ang="0">
                    <a:pos x="connsiteX1" y="connsiteY1"/>
                  </a:cxn>
                </a:cxnLst>
                <a:rect l="l" t="t" r="r" b="b"/>
                <a:pathLst>
                  <a:path w="19050" h="80962">
                    <a:moveTo>
                      <a:pt x="0" y="0"/>
                    </a:moveTo>
                    <a:lnTo>
                      <a:pt x="0" y="80963"/>
                    </a:lnTo>
                  </a:path>
                </a:pathLst>
              </a:custGeom>
              <a:noFill/>
              <a:ln w="19050" cap="sq">
                <a:solidFill>
                  <a:srgbClr val="000000"/>
                </a:solidFill>
                <a:prstDash val="solid"/>
                <a:round/>
              </a:ln>
            </p:spPr>
            <p:txBody>
              <a:bodyPr rtlCol="0" anchor="ctr"/>
              <a:lstStyle/>
              <a:p>
                <a:endParaRPr lang="en-US"/>
              </a:p>
            </p:txBody>
          </p:sp>
          <p:sp>
            <p:nvSpPr>
              <p:cNvPr id="699" name="Freeform: Shape 698">
                <a:extLst>
                  <a:ext uri="{FF2B5EF4-FFF2-40B4-BE49-F238E27FC236}">
                    <a16:creationId xmlns:a16="http://schemas.microsoft.com/office/drawing/2014/main" id="{6B85A517-D8F4-4A17-8938-1D1AF1710219}"/>
                  </a:ext>
                </a:extLst>
              </p:cNvPr>
              <p:cNvSpPr/>
              <p:nvPr/>
            </p:nvSpPr>
            <p:spPr>
              <a:xfrm>
                <a:off x="8042909" y="4433026"/>
                <a:ext cx="19050" cy="160458"/>
              </a:xfrm>
              <a:custGeom>
                <a:avLst/>
                <a:gdLst>
                  <a:gd name="connsiteX0" fmla="*/ 0 w 19050"/>
                  <a:gd name="connsiteY0" fmla="*/ 160458 h 160458"/>
                  <a:gd name="connsiteX1" fmla="*/ 0 w 19050"/>
                  <a:gd name="connsiteY1" fmla="*/ 0 h 160458"/>
                </a:gdLst>
                <a:ahLst/>
                <a:cxnLst>
                  <a:cxn ang="0">
                    <a:pos x="connsiteX0" y="connsiteY0"/>
                  </a:cxn>
                  <a:cxn ang="0">
                    <a:pos x="connsiteX1" y="connsiteY1"/>
                  </a:cxn>
                </a:cxnLst>
                <a:rect l="l" t="t" r="r" b="b"/>
                <a:pathLst>
                  <a:path w="19050" h="160458">
                    <a:moveTo>
                      <a:pt x="0" y="160458"/>
                    </a:moveTo>
                    <a:lnTo>
                      <a:pt x="0" y="0"/>
                    </a:lnTo>
                  </a:path>
                </a:pathLst>
              </a:custGeom>
              <a:noFill/>
              <a:ln w="19050" cap="sq">
                <a:solidFill>
                  <a:srgbClr val="000000"/>
                </a:solidFill>
                <a:prstDash val="solid"/>
                <a:round/>
              </a:ln>
            </p:spPr>
            <p:txBody>
              <a:bodyPr rtlCol="0" anchor="ctr"/>
              <a:lstStyle/>
              <a:p>
                <a:endParaRPr lang="en-US"/>
              </a:p>
            </p:txBody>
          </p:sp>
          <p:sp>
            <p:nvSpPr>
              <p:cNvPr id="700" name="Freeform: Shape 699">
                <a:extLst>
                  <a:ext uri="{FF2B5EF4-FFF2-40B4-BE49-F238E27FC236}">
                    <a16:creationId xmlns:a16="http://schemas.microsoft.com/office/drawing/2014/main" id="{7208F6AD-86DA-4FB8-8007-26866CAAC7EA}"/>
                  </a:ext>
                </a:extLst>
              </p:cNvPr>
              <p:cNvSpPr/>
              <p:nvPr/>
            </p:nvSpPr>
            <p:spPr>
              <a:xfrm>
                <a:off x="8025117" y="4798272"/>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01" name="Freeform: Shape 700">
                <a:extLst>
                  <a:ext uri="{FF2B5EF4-FFF2-40B4-BE49-F238E27FC236}">
                    <a16:creationId xmlns:a16="http://schemas.microsoft.com/office/drawing/2014/main" id="{DD7535BE-476E-41F5-A2BD-D6D134992619}"/>
                  </a:ext>
                </a:extLst>
              </p:cNvPr>
              <p:cNvSpPr/>
              <p:nvPr/>
            </p:nvSpPr>
            <p:spPr>
              <a:xfrm>
                <a:off x="8025117" y="4433026"/>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02" name="Freeform: Shape 701">
                <a:extLst>
                  <a:ext uri="{FF2B5EF4-FFF2-40B4-BE49-F238E27FC236}">
                    <a16:creationId xmlns:a16="http://schemas.microsoft.com/office/drawing/2014/main" id="{F88D2290-A6DD-4ED1-8681-3C6E6910C895}"/>
                  </a:ext>
                </a:extLst>
              </p:cNvPr>
              <p:cNvSpPr/>
              <p:nvPr/>
            </p:nvSpPr>
            <p:spPr>
              <a:xfrm>
                <a:off x="8149647" y="4581921"/>
                <a:ext cx="71151" cy="136264"/>
              </a:xfrm>
              <a:custGeom>
                <a:avLst/>
                <a:gdLst>
                  <a:gd name="connsiteX0" fmla="*/ 0 w 71151"/>
                  <a:gd name="connsiteY0" fmla="*/ 136265 h 136264"/>
                  <a:gd name="connsiteX1" fmla="*/ 71152 w 71151"/>
                  <a:gd name="connsiteY1" fmla="*/ 136265 h 136264"/>
                  <a:gd name="connsiteX2" fmla="*/ 71152 w 71151"/>
                  <a:gd name="connsiteY2" fmla="*/ 0 h 136264"/>
                  <a:gd name="connsiteX3" fmla="*/ 0 w 71151"/>
                  <a:gd name="connsiteY3" fmla="*/ 0 h 136264"/>
                  <a:gd name="connsiteX4" fmla="*/ 0 w 71151"/>
                  <a:gd name="connsiteY4" fmla="*/ 136265 h 136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36264">
                    <a:moveTo>
                      <a:pt x="0" y="136265"/>
                    </a:moveTo>
                    <a:lnTo>
                      <a:pt x="71152" y="136265"/>
                    </a:lnTo>
                    <a:lnTo>
                      <a:pt x="71152" y="0"/>
                    </a:lnTo>
                    <a:lnTo>
                      <a:pt x="0" y="0"/>
                    </a:lnTo>
                    <a:lnTo>
                      <a:pt x="0" y="136265"/>
                    </a:lnTo>
                  </a:path>
                </a:pathLst>
              </a:custGeom>
              <a:noFill/>
              <a:ln w="19050" cap="sq">
                <a:solidFill>
                  <a:srgbClr val="000000"/>
                </a:solidFill>
                <a:prstDash val="solid"/>
                <a:round/>
              </a:ln>
            </p:spPr>
            <p:txBody>
              <a:bodyPr rtlCol="0" anchor="ctr"/>
              <a:lstStyle/>
              <a:p>
                <a:endParaRPr lang="en-US"/>
              </a:p>
            </p:txBody>
          </p:sp>
          <p:sp>
            <p:nvSpPr>
              <p:cNvPr id="703" name="Freeform: Shape 702">
                <a:extLst>
                  <a:ext uri="{FF2B5EF4-FFF2-40B4-BE49-F238E27FC236}">
                    <a16:creationId xmlns:a16="http://schemas.microsoft.com/office/drawing/2014/main" id="{F1BD2C3B-5418-44CF-88D7-B79FA98301D1}"/>
                  </a:ext>
                </a:extLst>
              </p:cNvPr>
              <p:cNvSpPr/>
              <p:nvPr/>
            </p:nvSpPr>
            <p:spPr>
              <a:xfrm>
                <a:off x="8185213" y="4718186"/>
                <a:ext cx="19050" cy="90487"/>
              </a:xfrm>
              <a:custGeom>
                <a:avLst/>
                <a:gdLst>
                  <a:gd name="connsiteX0" fmla="*/ 0 w 19050"/>
                  <a:gd name="connsiteY0" fmla="*/ 0 h 90487"/>
                  <a:gd name="connsiteX1" fmla="*/ 0 w 19050"/>
                  <a:gd name="connsiteY1" fmla="*/ 90488 h 90487"/>
                </a:gdLst>
                <a:ahLst/>
                <a:cxnLst>
                  <a:cxn ang="0">
                    <a:pos x="connsiteX0" y="connsiteY0"/>
                  </a:cxn>
                  <a:cxn ang="0">
                    <a:pos x="connsiteX1" y="connsiteY1"/>
                  </a:cxn>
                </a:cxnLst>
                <a:rect l="l" t="t" r="r" b="b"/>
                <a:pathLst>
                  <a:path w="19050" h="90487">
                    <a:moveTo>
                      <a:pt x="0" y="0"/>
                    </a:moveTo>
                    <a:lnTo>
                      <a:pt x="0" y="90488"/>
                    </a:lnTo>
                  </a:path>
                </a:pathLst>
              </a:custGeom>
              <a:noFill/>
              <a:ln w="19050" cap="sq">
                <a:solidFill>
                  <a:srgbClr val="000000"/>
                </a:solidFill>
                <a:prstDash val="solid"/>
                <a:round/>
              </a:ln>
            </p:spPr>
            <p:txBody>
              <a:bodyPr rtlCol="0" anchor="ctr"/>
              <a:lstStyle/>
              <a:p>
                <a:endParaRPr lang="en-US"/>
              </a:p>
            </p:txBody>
          </p:sp>
          <p:sp>
            <p:nvSpPr>
              <p:cNvPr id="704" name="Freeform: Shape 703">
                <a:extLst>
                  <a:ext uri="{FF2B5EF4-FFF2-40B4-BE49-F238E27FC236}">
                    <a16:creationId xmlns:a16="http://schemas.microsoft.com/office/drawing/2014/main" id="{D4F7DD22-B299-494B-A2D5-65DA9C071A81}"/>
                  </a:ext>
                </a:extLst>
              </p:cNvPr>
              <p:cNvSpPr/>
              <p:nvPr/>
            </p:nvSpPr>
            <p:spPr>
              <a:xfrm>
                <a:off x="8185213" y="4524123"/>
                <a:ext cx="19050" cy="57797"/>
              </a:xfrm>
              <a:custGeom>
                <a:avLst/>
                <a:gdLst>
                  <a:gd name="connsiteX0" fmla="*/ 0 w 19050"/>
                  <a:gd name="connsiteY0" fmla="*/ 57798 h 57797"/>
                  <a:gd name="connsiteX1" fmla="*/ 0 w 19050"/>
                  <a:gd name="connsiteY1" fmla="*/ 0 h 57797"/>
                </a:gdLst>
                <a:ahLst/>
                <a:cxnLst>
                  <a:cxn ang="0">
                    <a:pos x="connsiteX0" y="connsiteY0"/>
                  </a:cxn>
                  <a:cxn ang="0">
                    <a:pos x="connsiteX1" y="connsiteY1"/>
                  </a:cxn>
                </a:cxnLst>
                <a:rect l="l" t="t" r="r" b="b"/>
                <a:pathLst>
                  <a:path w="19050" h="57797">
                    <a:moveTo>
                      <a:pt x="0" y="57798"/>
                    </a:moveTo>
                    <a:lnTo>
                      <a:pt x="0" y="0"/>
                    </a:lnTo>
                  </a:path>
                </a:pathLst>
              </a:custGeom>
              <a:noFill/>
              <a:ln w="19050" cap="sq">
                <a:solidFill>
                  <a:srgbClr val="000000"/>
                </a:solidFill>
                <a:prstDash val="solid"/>
                <a:round/>
              </a:ln>
            </p:spPr>
            <p:txBody>
              <a:bodyPr rtlCol="0" anchor="ctr"/>
              <a:lstStyle/>
              <a:p>
                <a:endParaRPr lang="en-US"/>
              </a:p>
            </p:txBody>
          </p:sp>
          <p:sp>
            <p:nvSpPr>
              <p:cNvPr id="705" name="Freeform: Shape 704">
                <a:extLst>
                  <a:ext uri="{FF2B5EF4-FFF2-40B4-BE49-F238E27FC236}">
                    <a16:creationId xmlns:a16="http://schemas.microsoft.com/office/drawing/2014/main" id="{4CA05617-CA8B-4686-B12D-1CF2B18BA938}"/>
                  </a:ext>
                </a:extLst>
              </p:cNvPr>
              <p:cNvSpPr/>
              <p:nvPr/>
            </p:nvSpPr>
            <p:spPr>
              <a:xfrm>
                <a:off x="8167420" y="4808673"/>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06" name="Freeform: Shape 705">
                <a:extLst>
                  <a:ext uri="{FF2B5EF4-FFF2-40B4-BE49-F238E27FC236}">
                    <a16:creationId xmlns:a16="http://schemas.microsoft.com/office/drawing/2014/main" id="{4CB2EF92-8830-4FA0-B58A-E9C96335029C}"/>
                  </a:ext>
                </a:extLst>
              </p:cNvPr>
              <p:cNvSpPr/>
              <p:nvPr/>
            </p:nvSpPr>
            <p:spPr>
              <a:xfrm>
                <a:off x="8167420" y="4524123"/>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07" name="Freeform: Shape 706">
                <a:extLst>
                  <a:ext uri="{FF2B5EF4-FFF2-40B4-BE49-F238E27FC236}">
                    <a16:creationId xmlns:a16="http://schemas.microsoft.com/office/drawing/2014/main" id="{D2A5BFEC-3F9F-4816-92F7-3319050023A6}"/>
                  </a:ext>
                </a:extLst>
              </p:cNvPr>
              <p:cNvSpPr/>
              <p:nvPr/>
            </p:nvSpPr>
            <p:spPr>
              <a:xfrm>
                <a:off x="8128063" y="4317031"/>
                <a:ext cx="114300" cy="114300"/>
              </a:xfrm>
              <a:custGeom>
                <a:avLst/>
                <a:gdLst>
                  <a:gd name="connsiteX0" fmla="*/ 57372 w 114300"/>
                  <a:gd name="connsiteY0" fmla="*/ 114482 h 114300"/>
                  <a:gd name="connsiteX1" fmla="*/ 97783 w 114300"/>
                  <a:gd name="connsiteY1" fmla="*/ 97743 h 114300"/>
                  <a:gd name="connsiteX2" fmla="*/ 114522 w 114300"/>
                  <a:gd name="connsiteY2" fmla="*/ 57332 h 114300"/>
                  <a:gd name="connsiteX3" fmla="*/ 97783 w 114300"/>
                  <a:gd name="connsiteY3" fmla="*/ 16921 h 114300"/>
                  <a:gd name="connsiteX4" fmla="*/ 57372 w 114300"/>
                  <a:gd name="connsiteY4" fmla="*/ 182 h 114300"/>
                  <a:gd name="connsiteX5" fmla="*/ 16961 w 114300"/>
                  <a:gd name="connsiteY5" fmla="*/ 16921 h 114300"/>
                  <a:gd name="connsiteX6" fmla="*/ 222 w 114300"/>
                  <a:gd name="connsiteY6" fmla="*/ 57332 h 114300"/>
                  <a:gd name="connsiteX7" fmla="*/ 16961 w 114300"/>
                  <a:gd name="connsiteY7" fmla="*/ 97743 h 114300"/>
                  <a:gd name="connsiteX8" fmla="*/ 57372 w 114300"/>
                  <a:gd name="connsiteY8" fmla="*/ 11448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72" y="114482"/>
                    </a:moveTo>
                    <a:cubicBezTo>
                      <a:pt x="72528" y="114482"/>
                      <a:pt x="87066" y="108460"/>
                      <a:pt x="97783" y="97743"/>
                    </a:cubicBezTo>
                    <a:cubicBezTo>
                      <a:pt x="108500" y="87026"/>
                      <a:pt x="114522" y="72488"/>
                      <a:pt x="114522" y="57332"/>
                    </a:cubicBezTo>
                    <a:cubicBezTo>
                      <a:pt x="114522" y="42176"/>
                      <a:pt x="108500" y="27638"/>
                      <a:pt x="97783" y="16921"/>
                    </a:cubicBezTo>
                    <a:cubicBezTo>
                      <a:pt x="87066" y="6204"/>
                      <a:pt x="72528" y="182"/>
                      <a:pt x="57372" y="182"/>
                    </a:cubicBezTo>
                    <a:cubicBezTo>
                      <a:pt x="42215" y="182"/>
                      <a:pt x="27678" y="6204"/>
                      <a:pt x="16961" y="16921"/>
                    </a:cubicBezTo>
                    <a:cubicBezTo>
                      <a:pt x="6243" y="27638"/>
                      <a:pt x="222" y="42176"/>
                      <a:pt x="222" y="57332"/>
                    </a:cubicBezTo>
                    <a:cubicBezTo>
                      <a:pt x="222" y="72488"/>
                      <a:pt x="6243" y="87026"/>
                      <a:pt x="16961" y="97743"/>
                    </a:cubicBezTo>
                    <a:cubicBezTo>
                      <a:pt x="27678" y="108460"/>
                      <a:pt x="42215" y="114482"/>
                      <a:pt x="57372" y="114482"/>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708" name="Freeform: Shape 707">
                <a:extLst>
                  <a:ext uri="{FF2B5EF4-FFF2-40B4-BE49-F238E27FC236}">
                    <a16:creationId xmlns:a16="http://schemas.microsoft.com/office/drawing/2014/main" id="{17F3E557-AF65-4AC8-85B0-EDC73EE88CEC}"/>
                  </a:ext>
                </a:extLst>
              </p:cNvPr>
              <p:cNvSpPr/>
              <p:nvPr/>
            </p:nvSpPr>
            <p:spPr>
              <a:xfrm>
                <a:off x="8291950" y="4565424"/>
                <a:ext cx="71151" cy="134188"/>
              </a:xfrm>
              <a:custGeom>
                <a:avLst/>
                <a:gdLst>
                  <a:gd name="connsiteX0" fmla="*/ 0 w 71151"/>
                  <a:gd name="connsiteY0" fmla="*/ 134188 h 134188"/>
                  <a:gd name="connsiteX1" fmla="*/ 71152 w 71151"/>
                  <a:gd name="connsiteY1" fmla="*/ 134188 h 134188"/>
                  <a:gd name="connsiteX2" fmla="*/ 71152 w 71151"/>
                  <a:gd name="connsiteY2" fmla="*/ 0 h 134188"/>
                  <a:gd name="connsiteX3" fmla="*/ 0 w 71151"/>
                  <a:gd name="connsiteY3" fmla="*/ 0 h 134188"/>
                  <a:gd name="connsiteX4" fmla="*/ 0 w 71151"/>
                  <a:gd name="connsiteY4" fmla="*/ 134188 h 134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34188">
                    <a:moveTo>
                      <a:pt x="0" y="134188"/>
                    </a:moveTo>
                    <a:lnTo>
                      <a:pt x="71152" y="134188"/>
                    </a:lnTo>
                    <a:lnTo>
                      <a:pt x="71152" y="0"/>
                    </a:lnTo>
                    <a:lnTo>
                      <a:pt x="0" y="0"/>
                    </a:lnTo>
                    <a:lnTo>
                      <a:pt x="0" y="134188"/>
                    </a:lnTo>
                  </a:path>
                </a:pathLst>
              </a:custGeom>
              <a:noFill/>
              <a:ln w="19050" cap="sq">
                <a:solidFill>
                  <a:srgbClr val="000000"/>
                </a:solidFill>
                <a:prstDash val="solid"/>
                <a:round/>
              </a:ln>
            </p:spPr>
            <p:txBody>
              <a:bodyPr rtlCol="0" anchor="ctr"/>
              <a:lstStyle/>
              <a:p>
                <a:endParaRPr lang="en-US"/>
              </a:p>
            </p:txBody>
          </p:sp>
          <p:sp>
            <p:nvSpPr>
              <p:cNvPr id="709" name="Freeform: Shape 708">
                <a:extLst>
                  <a:ext uri="{FF2B5EF4-FFF2-40B4-BE49-F238E27FC236}">
                    <a16:creationId xmlns:a16="http://schemas.microsoft.com/office/drawing/2014/main" id="{CF0FA2C7-31A6-46B0-9C2A-19D7E0A4DB5B}"/>
                  </a:ext>
                </a:extLst>
              </p:cNvPr>
              <p:cNvSpPr/>
              <p:nvPr/>
            </p:nvSpPr>
            <p:spPr>
              <a:xfrm>
                <a:off x="8327516" y="4699612"/>
                <a:ext cx="19050" cy="99536"/>
              </a:xfrm>
              <a:custGeom>
                <a:avLst/>
                <a:gdLst>
                  <a:gd name="connsiteX0" fmla="*/ 0 w 19050"/>
                  <a:gd name="connsiteY0" fmla="*/ 0 h 99536"/>
                  <a:gd name="connsiteX1" fmla="*/ 0 w 19050"/>
                  <a:gd name="connsiteY1" fmla="*/ 99536 h 99536"/>
                </a:gdLst>
                <a:ahLst/>
                <a:cxnLst>
                  <a:cxn ang="0">
                    <a:pos x="connsiteX0" y="connsiteY0"/>
                  </a:cxn>
                  <a:cxn ang="0">
                    <a:pos x="connsiteX1" y="connsiteY1"/>
                  </a:cxn>
                </a:cxnLst>
                <a:rect l="l" t="t" r="r" b="b"/>
                <a:pathLst>
                  <a:path w="19050" h="99536">
                    <a:moveTo>
                      <a:pt x="0" y="0"/>
                    </a:moveTo>
                    <a:lnTo>
                      <a:pt x="0" y="99536"/>
                    </a:lnTo>
                  </a:path>
                </a:pathLst>
              </a:custGeom>
              <a:noFill/>
              <a:ln w="19050" cap="sq">
                <a:solidFill>
                  <a:srgbClr val="000000"/>
                </a:solidFill>
                <a:prstDash val="solid"/>
                <a:round/>
              </a:ln>
            </p:spPr>
            <p:txBody>
              <a:bodyPr rtlCol="0" anchor="ctr"/>
              <a:lstStyle/>
              <a:p>
                <a:endParaRPr lang="en-US"/>
              </a:p>
            </p:txBody>
          </p:sp>
          <p:sp>
            <p:nvSpPr>
              <p:cNvPr id="710" name="Freeform: Shape 709">
                <a:extLst>
                  <a:ext uri="{FF2B5EF4-FFF2-40B4-BE49-F238E27FC236}">
                    <a16:creationId xmlns:a16="http://schemas.microsoft.com/office/drawing/2014/main" id="{E6F1BBAD-2008-4AD9-8E97-3AE163AD542E}"/>
                  </a:ext>
                </a:extLst>
              </p:cNvPr>
              <p:cNvSpPr/>
              <p:nvPr/>
            </p:nvSpPr>
            <p:spPr>
              <a:xfrm>
                <a:off x="8327516" y="4529381"/>
                <a:ext cx="19050" cy="36042"/>
              </a:xfrm>
              <a:custGeom>
                <a:avLst/>
                <a:gdLst>
                  <a:gd name="connsiteX0" fmla="*/ 0 w 19050"/>
                  <a:gd name="connsiteY0" fmla="*/ 36043 h 36042"/>
                  <a:gd name="connsiteX1" fmla="*/ 0 w 19050"/>
                  <a:gd name="connsiteY1" fmla="*/ 0 h 36042"/>
                </a:gdLst>
                <a:ahLst/>
                <a:cxnLst>
                  <a:cxn ang="0">
                    <a:pos x="connsiteX0" y="connsiteY0"/>
                  </a:cxn>
                  <a:cxn ang="0">
                    <a:pos x="connsiteX1" y="connsiteY1"/>
                  </a:cxn>
                </a:cxnLst>
                <a:rect l="l" t="t" r="r" b="b"/>
                <a:pathLst>
                  <a:path w="19050" h="36042">
                    <a:moveTo>
                      <a:pt x="0" y="36043"/>
                    </a:moveTo>
                    <a:lnTo>
                      <a:pt x="0" y="0"/>
                    </a:lnTo>
                  </a:path>
                </a:pathLst>
              </a:custGeom>
              <a:noFill/>
              <a:ln w="19050" cap="sq">
                <a:solidFill>
                  <a:srgbClr val="000000"/>
                </a:solidFill>
                <a:prstDash val="solid"/>
                <a:round/>
              </a:ln>
            </p:spPr>
            <p:txBody>
              <a:bodyPr rtlCol="0" anchor="ctr"/>
              <a:lstStyle/>
              <a:p>
                <a:endParaRPr lang="en-US"/>
              </a:p>
            </p:txBody>
          </p:sp>
          <p:sp>
            <p:nvSpPr>
              <p:cNvPr id="711" name="Freeform: Shape 710">
                <a:extLst>
                  <a:ext uri="{FF2B5EF4-FFF2-40B4-BE49-F238E27FC236}">
                    <a16:creationId xmlns:a16="http://schemas.microsoft.com/office/drawing/2014/main" id="{628C5591-4F18-41A6-A0F1-03723A23C9CF}"/>
                  </a:ext>
                </a:extLst>
              </p:cNvPr>
              <p:cNvSpPr/>
              <p:nvPr/>
            </p:nvSpPr>
            <p:spPr>
              <a:xfrm>
                <a:off x="8309724" y="4799148"/>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12" name="Freeform: Shape 711">
                <a:extLst>
                  <a:ext uri="{FF2B5EF4-FFF2-40B4-BE49-F238E27FC236}">
                    <a16:creationId xmlns:a16="http://schemas.microsoft.com/office/drawing/2014/main" id="{5FEB07EF-FF33-4A83-8074-A583C0847B74}"/>
                  </a:ext>
                </a:extLst>
              </p:cNvPr>
              <p:cNvSpPr/>
              <p:nvPr/>
            </p:nvSpPr>
            <p:spPr>
              <a:xfrm>
                <a:off x="8309724" y="4529381"/>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13" name="Freeform: Shape 712">
                <a:extLst>
                  <a:ext uri="{FF2B5EF4-FFF2-40B4-BE49-F238E27FC236}">
                    <a16:creationId xmlns:a16="http://schemas.microsoft.com/office/drawing/2014/main" id="{62BD6049-969B-40B0-995C-F2323098F131}"/>
                  </a:ext>
                </a:extLst>
              </p:cNvPr>
              <p:cNvSpPr/>
              <p:nvPr/>
            </p:nvSpPr>
            <p:spPr>
              <a:xfrm>
                <a:off x="8270367" y="4287789"/>
                <a:ext cx="114300" cy="114300"/>
              </a:xfrm>
              <a:custGeom>
                <a:avLst/>
                <a:gdLst>
                  <a:gd name="connsiteX0" fmla="*/ 57379 w 114300"/>
                  <a:gd name="connsiteY0" fmla="*/ 114480 h 114300"/>
                  <a:gd name="connsiteX1" fmla="*/ 97790 w 114300"/>
                  <a:gd name="connsiteY1" fmla="*/ 97742 h 114300"/>
                  <a:gd name="connsiteX2" fmla="*/ 114529 w 114300"/>
                  <a:gd name="connsiteY2" fmla="*/ 57330 h 114300"/>
                  <a:gd name="connsiteX3" fmla="*/ 97790 w 114300"/>
                  <a:gd name="connsiteY3" fmla="*/ 16919 h 114300"/>
                  <a:gd name="connsiteX4" fmla="*/ 57379 w 114300"/>
                  <a:gd name="connsiteY4" fmla="*/ 180 h 114300"/>
                  <a:gd name="connsiteX5" fmla="*/ 16968 w 114300"/>
                  <a:gd name="connsiteY5" fmla="*/ 16919 h 114300"/>
                  <a:gd name="connsiteX6" fmla="*/ 229 w 114300"/>
                  <a:gd name="connsiteY6" fmla="*/ 57330 h 114300"/>
                  <a:gd name="connsiteX7" fmla="*/ 16968 w 114300"/>
                  <a:gd name="connsiteY7" fmla="*/ 97742 h 114300"/>
                  <a:gd name="connsiteX8" fmla="*/ 57379 w 114300"/>
                  <a:gd name="connsiteY8" fmla="*/ 11448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79" y="114480"/>
                    </a:moveTo>
                    <a:cubicBezTo>
                      <a:pt x="72535" y="114480"/>
                      <a:pt x="87073" y="108459"/>
                      <a:pt x="97790" y="97742"/>
                    </a:cubicBezTo>
                    <a:cubicBezTo>
                      <a:pt x="108507" y="87024"/>
                      <a:pt x="114529" y="72487"/>
                      <a:pt x="114529" y="57330"/>
                    </a:cubicBezTo>
                    <a:cubicBezTo>
                      <a:pt x="114529" y="42174"/>
                      <a:pt x="108507" y="27636"/>
                      <a:pt x="97790" y="16919"/>
                    </a:cubicBezTo>
                    <a:cubicBezTo>
                      <a:pt x="87073" y="6202"/>
                      <a:pt x="72535" y="180"/>
                      <a:pt x="57379" y="180"/>
                    </a:cubicBezTo>
                    <a:cubicBezTo>
                      <a:pt x="42223" y="180"/>
                      <a:pt x="27685" y="6202"/>
                      <a:pt x="16968" y="16919"/>
                    </a:cubicBezTo>
                    <a:cubicBezTo>
                      <a:pt x="6251" y="27636"/>
                      <a:pt x="229" y="42174"/>
                      <a:pt x="229" y="57330"/>
                    </a:cubicBezTo>
                    <a:cubicBezTo>
                      <a:pt x="229" y="72487"/>
                      <a:pt x="6251" y="87024"/>
                      <a:pt x="16968" y="97742"/>
                    </a:cubicBezTo>
                    <a:cubicBezTo>
                      <a:pt x="27685" y="108459"/>
                      <a:pt x="42223" y="114480"/>
                      <a:pt x="57379" y="114480"/>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714" name="Freeform: Shape 713">
                <a:extLst>
                  <a:ext uri="{FF2B5EF4-FFF2-40B4-BE49-F238E27FC236}">
                    <a16:creationId xmlns:a16="http://schemas.microsoft.com/office/drawing/2014/main" id="{FDD06229-5CBC-48F8-AF04-FB7559833E88}"/>
                  </a:ext>
                </a:extLst>
              </p:cNvPr>
              <p:cNvSpPr/>
              <p:nvPr/>
            </p:nvSpPr>
            <p:spPr>
              <a:xfrm>
                <a:off x="8434235" y="4549117"/>
                <a:ext cx="71151" cy="135578"/>
              </a:xfrm>
              <a:custGeom>
                <a:avLst/>
                <a:gdLst>
                  <a:gd name="connsiteX0" fmla="*/ 0 w 71151"/>
                  <a:gd name="connsiteY0" fmla="*/ 135579 h 135578"/>
                  <a:gd name="connsiteX1" fmla="*/ 71152 w 71151"/>
                  <a:gd name="connsiteY1" fmla="*/ 135579 h 135578"/>
                  <a:gd name="connsiteX2" fmla="*/ 71152 w 71151"/>
                  <a:gd name="connsiteY2" fmla="*/ 0 h 135578"/>
                  <a:gd name="connsiteX3" fmla="*/ 0 w 71151"/>
                  <a:gd name="connsiteY3" fmla="*/ 0 h 135578"/>
                  <a:gd name="connsiteX4" fmla="*/ 0 w 71151"/>
                  <a:gd name="connsiteY4" fmla="*/ 135579 h 135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35578">
                    <a:moveTo>
                      <a:pt x="0" y="135579"/>
                    </a:moveTo>
                    <a:lnTo>
                      <a:pt x="71152" y="135579"/>
                    </a:lnTo>
                    <a:lnTo>
                      <a:pt x="71152" y="0"/>
                    </a:lnTo>
                    <a:lnTo>
                      <a:pt x="0" y="0"/>
                    </a:lnTo>
                    <a:lnTo>
                      <a:pt x="0" y="135579"/>
                    </a:lnTo>
                  </a:path>
                </a:pathLst>
              </a:custGeom>
              <a:noFill/>
              <a:ln w="19050" cap="sq">
                <a:solidFill>
                  <a:srgbClr val="000000"/>
                </a:solidFill>
                <a:prstDash val="solid"/>
                <a:round/>
              </a:ln>
            </p:spPr>
            <p:txBody>
              <a:bodyPr rtlCol="0" anchor="ctr"/>
              <a:lstStyle/>
              <a:p>
                <a:endParaRPr lang="en-US"/>
              </a:p>
            </p:txBody>
          </p:sp>
          <p:sp>
            <p:nvSpPr>
              <p:cNvPr id="715" name="Freeform: Shape 714">
                <a:extLst>
                  <a:ext uri="{FF2B5EF4-FFF2-40B4-BE49-F238E27FC236}">
                    <a16:creationId xmlns:a16="http://schemas.microsoft.com/office/drawing/2014/main" id="{2C7FEBC8-2843-4251-B976-A1C3E12E27D1}"/>
                  </a:ext>
                </a:extLst>
              </p:cNvPr>
              <p:cNvSpPr/>
              <p:nvPr/>
            </p:nvSpPr>
            <p:spPr>
              <a:xfrm>
                <a:off x="8469820" y="4684696"/>
                <a:ext cx="19050" cy="95231"/>
              </a:xfrm>
              <a:custGeom>
                <a:avLst/>
                <a:gdLst>
                  <a:gd name="connsiteX0" fmla="*/ 0 w 19050"/>
                  <a:gd name="connsiteY0" fmla="*/ 0 h 95231"/>
                  <a:gd name="connsiteX1" fmla="*/ 0 w 19050"/>
                  <a:gd name="connsiteY1" fmla="*/ 95231 h 95231"/>
                </a:gdLst>
                <a:ahLst/>
                <a:cxnLst>
                  <a:cxn ang="0">
                    <a:pos x="connsiteX0" y="connsiteY0"/>
                  </a:cxn>
                  <a:cxn ang="0">
                    <a:pos x="connsiteX1" y="connsiteY1"/>
                  </a:cxn>
                </a:cxnLst>
                <a:rect l="l" t="t" r="r" b="b"/>
                <a:pathLst>
                  <a:path w="19050" h="95231">
                    <a:moveTo>
                      <a:pt x="0" y="0"/>
                    </a:moveTo>
                    <a:lnTo>
                      <a:pt x="0" y="95231"/>
                    </a:lnTo>
                  </a:path>
                </a:pathLst>
              </a:custGeom>
              <a:noFill/>
              <a:ln w="19050" cap="sq">
                <a:solidFill>
                  <a:srgbClr val="000000"/>
                </a:solidFill>
                <a:prstDash val="solid"/>
                <a:round/>
              </a:ln>
            </p:spPr>
            <p:txBody>
              <a:bodyPr rtlCol="0" anchor="ctr"/>
              <a:lstStyle/>
              <a:p>
                <a:endParaRPr lang="en-US"/>
              </a:p>
            </p:txBody>
          </p:sp>
          <p:sp>
            <p:nvSpPr>
              <p:cNvPr id="716" name="Freeform: Shape 715">
                <a:extLst>
                  <a:ext uri="{FF2B5EF4-FFF2-40B4-BE49-F238E27FC236}">
                    <a16:creationId xmlns:a16="http://schemas.microsoft.com/office/drawing/2014/main" id="{0565387A-EA70-4373-9923-4FD45F54EA96}"/>
                  </a:ext>
                </a:extLst>
              </p:cNvPr>
              <p:cNvSpPr/>
              <p:nvPr/>
            </p:nvSpPr>
            <p:spPr>
              <a:xfrm>
                <a:off x="8469820" y="4511379"/>
                <a:ext cx="19050" cy="37738"/>
              </a:xfrm>
              <a:custGeom>
                <a:avLst/>
                <a:gdLst>
                  <a:gd name="connsiteX0" fmla="*/ 0 w 19050"/>
                  <a:gd name="connsiteY0" fmla="*/ 37738 h 37738"/>
                  <a:gd name="connsiteX1" fmla="*/ 0 w 19050"/>
                  <a:gd name="connsiteY1" fmla="*/ 0 h 37738"/>
                </a:gdLst>
                <a:ahLst/>
                <a:cxnLst>
                  <a:cxn ang="0">
                    <a:pos x="connsiteX0" y="connsiteY0"/>
                  </a:cxn>
                  <a:cxn ang="0">
                    <a:pos x="connsiteX1" y="connsiteY1"/>
                  </a:cxn>
                </a:cxnLst>
                <a:rect l="l" t="t" r="r" b="b"/>
                <a:pathLst>
                  <a:path w="19050" h="37738">
                    <a:moveTo>
                      <a:pt x="0" y="37738"/>
                    </a:moveTo>
                    <a:lnTo>
                      <a:pt x="0" y="0"/>
                    </a:lnTo>
                  </a:path>
                </a:pathLst>
              </a:custGeom>
              <a:noFill/>
              <a:ln w="19050" cap="sq">
                <a:solidFill>
                  <a:srgbClr val="000000"/>
                </a:solidFill>
                <a:prstDash val="solid"/>
                <a:round/>
              </a:ln>
            </p:spPr>
            <p:txBody>
              <a:bodyPr rtlCol="0" anchor="ctr"/>
              <a:lstStyle/>
              <a:p>
                <a:endParaRPr lang="en-US"/>
              </a:p>
            </p:txBody>
          </p:sp>
          <p:sp>
            <p:nvSpPr>
              <p:cNvPr id="717" name="Freeform: Shape 716">
                <a:extLst>
                  <a:ext uri="{FF2B5EF4-FFF2-40B4-BE49-F238E27FC236}">
                    <a16:creationId xmlns:a16="http://schemas.microsoft.com/office/drawing/2014/main" id="{366F17FE-FFC0-48B3-9B50-20BBE9971FED}"/>
                  </a:ext>
                </a:extLst>
              </p:cNvPr>
              <p:cNvSpPr/>
              <p:nvPr/>
            </p:nvSpPr>
            <p:spPr>
              <a:xfrm>
                <a:off x="8452027" y="4779927"/>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18" name="Freeform: Shape 717">
                <a:extLst>
                  <a:ext uri="{FF2B5EF4-FFF2-40B4-BE49-F238E27FC236}">
                    <a16:creationId xmlns:a16="http://schemas.microsoft.com/office/drawing/2014/main" id="{EB66B1EF-0D41-4D2D-913C-77D1099F34B9}"/>
                  </a:ext>
                </a:extLst>
              </p:cNvPr>
              <p:cNvSpPr/>
              <p:nvPr/>
            </p:nvSpPr>
            <p:spPr>
              <a:xfrm>
                <a:off x="8452027" y="4511379"/>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19" name="Freeform: Shape 718">
                <a:extLst>
                  <a:ext uri="{FF2B5EF4-FFF2-40B4-BE49-F238E27FC236}">
                    <a16:creationId xmlns:a16="http://schemas.microsoft.com/office/drawing/2014/main" id="{1DF1E39A-F9B7-4638-8A47-806A89E41CA5}"/>
                  </a:ext>
                </a:extLst>
              </p:cNvPr>
              <p:cNvSpPr/>
              <p:nvPr/>
            </p:nvSpPr>
            <p:spPr>
              <a:xfrm>
                <a:off x="8412670" y="4282112"/>
                <a:ext cx="114300" cy="114300"/>
              </a:xfrm>
              <a:custGeom>
                <a:avLst/>
                <a:gdLst>
                  <a:gd name="connsiteX0" fmla="*/ 57387 w 114300"/>
                  <a:gd name="connsiteY0" fmla="*/ 114480 h 114300"/>
                  <a:gd name="connsiteX1" fmla="*/ 97798 w 114300"/>
                  <a:gd name="connsiteY1" fmla="*/ 97741 h 114300"/>
                  <a:gd name="connsiteX2" fmla="*/ 114537 w 114300"/>
                  <a:gd name="connsiteY2" fmla="*/ 57330 h 114300"/>
                  <a:gd name="connsiteX3" fmla="*/ 97798 w 114300"/>
                  <a:gd name="connsiteY3" fmla="*/ 16919 h 114300"/>
                  <a:gd name="connsiteX4" fmla="*/ 57387 w 114300"/>
                  <a:gd name="connsiteY4" fmla="*/ 180 h 114300"/>
                  <a:gd name="connsiteX5" fmla="*/ 16975 w 114300"/>
                  <a:gd name="connsiteY5" fmla="*/ 16919 h 114300"/>
                  <a:gd name="connsiteX6" fmla="*/ 237 w 114300"/>
                  <a:gd name="connsiteY6" fmla="*/ 57330 h 114300"/>
                  <a:gd name="connsiteX7" fmla="*/ 16975 w 114300"/>
                  <a:gd name="connsiteY7" fmla="*/ 97741 h 114300"/>
                  <a:gd name="connsiteX8" fmla="*/ 57387 w 114300"/>
                  <a:gd name="connsiteY8" fmla="*/ 11448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387" y="114480"/>
                    </a:moveTo>
                    <a:cubicBezTo>
                      <a:pt x="72543" y="114480"/>
                      <a:pt x="87081" y="108458"/>
                      <a:pt x="97798" y="97741"/>
                    </a:cubicBezTo>
                    <a:cubicBezTo>
                      <a:pt x="108515" y="87024"/>
                      <a:pt x="114537" y="72487"/>
                      <a:pt x="114537" y="57330"/>
                    </a:cubicBezTo>
                    <a:cubicBezTo>
                      <a:pt x="114537" y="42174"/>
                      <a:pt x="108515" y="27636"/>
                      <a:pt x="97798" y="16919"/>
                    </a:cubicBezTo>
                    <a:cubicBezTo>
                      <a:pt x="87081" y="6202"/>
                      <a:pt x="72543" y="180"/>
                      <a:pt x="57387" y="180"/>
                    </a:cubicBezTo>
                    <a:cubicBezTo>
                      <a:pt x="42230" y="180"/>
                      <a:pt x="27693" y="6202"/>
                      <a:pt x="16975" y="16919"/>
                    </a:cubicBezTo>
                    <a:cubicBezTo>
                      <a:pt x="6258" y="27636"/>
                      <a:pt x="237" y="42174"/>
                      <a:pt x="237" y="57330"/>
                    </a:cubicBezTo>
                    <a:cubicBezTo>
                      <a:pt x="237" y="72487"/>
                      <a:pt x="6258" y="87024"/>
                      <a:pt x="16975" y="97741"/>
                    </a:cubicBezTo>
                    <a:cubicBezTo>
                      <a:pt x="27693" y="108458"/>
                      <a:pt x="42230" y="114480"/>
                      <a:pt x="57387" y="114480"/>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720" name="Freeform: Shape 719">
                <a:extLst>
                  <a:ext uri="{FF2B5EF4-FFF2-40B4-BE49-F238E27FC236}">
                    <a16:creationId xmlns:a16="http://schemas.microsoft.com/office/drawing/2014/main" id="{5E790E14-EB3E-4F88-8AFE-0DB28C5671C9}"/>
                  </a:ext>
                </a:extLst>
              </p:cNvPr>
              <p:cNvSpPr/>
              <p:nvPr/>
            </p:nvSpPr>
            <p:spPr>
              <a:xfrm>
                <a:off x="8576538" y="4542583"/>
                <a:ext cx="71151" cy="139808"/>
              </a:xfrm>
              <a:custGeom>
                <a:avLst/>
                <a:gdLst>
                  <a:gd name="connsiteX0" fmla="*/ 0 w 71151"/>
                  <a:gd name="connsiteY0" fmla="*/ 139808 h 139808"/>
                  <a:gd name="connsiteX1" fmla="*/ 71152 w 71151"/>
                  <a:gd name="connsiteY1" fmla="*/ 139808 h 139808"/>
                  <a:gd name="connsiteX2" fmla="*/ 71152 w 71151"/>
                  <a:gd name="connsiteY2" fmla="*/ 0 h 139808"/>
                  <a:gd name="connsiteX3" fmla="*/ 0 w 71151"/>
                  <a:gd name="connsiteY3" fmla="*/ 0 h 139808"/>
                  <a:gd name="connsiteX4" fmla="*/ 0 w 71151"/>
                  <a:gd name="connsiteY4" fmla="*/ 139808 h 1398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39808">
                    <a:moveTo>
                      <a:pt x="0" y="139808"/>
                    </a:moveTo>
                    <a:lnTo>
                      <a:pt x="71152" y="139808"/>
                    </a:lnTo>
                    <a:lnTo>
                      <a:pt x="71152" y="0"/>
                    </a:lnTo>
                    <a:lnTo>
                      <a:pt x="0" y="0"/>
                    </a:lnTo>
                    <a:lnTo>
                      <a:pt x="0" y="139808"/>
                    </a:lnTo>
                  </a:path>
                </a:pathLst>
              </a:custGeom>
              <a:noFill/>
              <a:ln w="19050" cap="sq">
                <a:solidFill>
                  <a:srgbClr val="000000"/>
                </a:solidFill>
                <a:prstDash val="solid"/>
                <a:round/>
              </a:ln>
            </p:spPr>
            <p:txBody>
              <a:bodyPr rtlCol="0" anchor="ctr"/>
              <a:lstStyle/>
              <a:p>
                <a:endParaRPr lang="en-US"/>
              </a:p>
            </p:txBody>
          </p:sp>
          <p:sp>
            <p:nvSpPr>
              <p:cNvPr id="721" name="Freeform: Shape 720">
                <a:extLst>
                  <a:ext uri="{FF2B5EF4-FFF2-40B4-BE49-F238E27FC236}">
                    <a16:creationId xmlns:a16="http://schemas.microsoft.com/office/drawing/2014/main" id="{22FB125D-C56C-4DA7-8507-0A9B8A70D47F}"/>
                  </a:ext>
                </a:extLst>
              </p:cNvPr>
              <p:cNvSpPr/>
              <p:nvPr/>
            </p:nvSpPr>
            <p:spPr>
              <a:xfrm>
                <a:off x="8612124" y="4682391"/>
                <a:ext cx="19050" cy="122891"/>
              </a:xfrm>
              <a:custGeom>
                <a:avLst/>
                <a:gdLst>
                  <a:gd name="connsiteX0" fmla="*/ 0 w 19050"/>
                  <a:gd name="connsiteY0" fmla="*/ 0 h 122891"/>
                  <a:gd name="connsiteX1" fmla="*/ 0 w 19050"/>
                  <a:gd name="connsiteY1" fmla="*/ 122891 h 122891"/>
                </a:gdLst>
                <a:ahLst/>
                <a:cxnLst>
                  <a:cxn ang="0">
                    <a:pos x="connsiteX0" y="connsiteY0"/>
                  </a:cxn>
                  <a:cxn ang="0">
                    <a:pos x="connsiteX1" y="connsiteY1"/>
                  </a:cxn>
                </a:cxnLst>
                <a:rect l="l" t="t" r="r" b="b"/>
                <a:pathLst>
                  <a:path w="19050" h="122891">
                    <a:moveTo>
                      <a:pt x="0" y="0"/>
                    </a:moveTo>
                    <a:lnTo>
                      <a:pt x="0" y="122891"/>
                    </a:lnTo>
                  </a:path>
                </a:pathLst>
              </a:custGeom>
              <a:noFill/>
              <a:ln w="19050" cap="sq">
                <a:solidFill>
                  <a:srgbClr val="000000"/>
                </a:solidFill>
                <a:prstDash val="solid"/>
                <a:round/>
              </a:ln>
            </p:spPr>
            <p:txBody>
              <a:bodyPr rtlCol="0" anchor="ctr"/>
              <a:lstStyle/>
              <a:p>
                <a:endParaRPr lang="en-US"/>
              </a:p>
            </p:txBody>
          </p:sp>
          <p:sp>
            <p:nvSpPr>
              <p:cNvPr id="722" name="Freeform: Shape 721">
                <a:extLst>
                  <a:ext uri="{FF2B5EF4-FFF2-40B4-BE49-F238E27FC236}">
                    <a16:creationId xmlns:a16="http://schemas.microsoft.com/office/drawing/2014/main" id="{9E95BFE8-A037-4DBB-9A77-520E9EEDCFB5}"/>
                  </a:ext>
                </a:extLst>
              </p:cNvPr>
              <p:cNvSpPr/>
              <p:nvPr/>
            </p:nvSpPr>
            <p:spPr>
              <a:xfrm>
                <a:off x="8612124" y="4346120"/>
                <a:ext cx="19050" cy="196462"/>
              </a:xfrm>
              <a:custGeom>
                <a:avLst/>
                <a:gdLst>
                  <a:gd name="connsiteX0" fmla="*/ 0 w 19050"/>
                  <a:gd name="connsiteY0" fmla="*/ 196463 h 196462"/>
                  <a:gd name="connsiteX1" fmla="*/ 0 w 19050"/>
                  <a:gd name="connsiteY1" fmla="*/ 0 h 196462"/>
                </a:gdLst>
                <a:ahLst/>
                <a:cxnLst>
                  <a:cxn ang="0">
                    <a:pos x="connsiteX0" y="connsiteY0"/>
                  </a:cxn>
                  <a:cxn ang="0">
                    <a:pos x="connsiteX1" y="connsiteY1"/>
                  </a:cxn>
                </a:cxnLst>
                <a:rect l="l" t="t" r="r" b="b"/>
                <a:pathLst>
                  <a:path w="19050" h="196462">
                    <a:moveTo>
                      <a:pt x="0" y="196463"/>
                    </a:moveTo>
                    <a:lnTo>
                      <a:pt x="0" y="0"/>
                    </a:lnTo>
                  </a:path>
                </a:pathLst>
              </a:custGeom>
              <a:noFill/>
              <a:ln w="19050" cap="sq">
                <a:solidFill>
                  <a:srgbClr val="000000"/>
                </a:solidFill>
                <a:prstDash val="solid"/>
                <a:round/>
              </a:ln>
            </p:spPr>
            <p:txBody>
              <a:bodyPr rtlCol="0" anchor="ctr"/>
              <a:lstStyle/>
              <a:p>
                <a:endParaRPr lang="en-US"/>
              </a:p>
            </p:txBody>
          </p:sp>
          <p:sp>
            <p:nvSpPr>
              <p:cNvPr id="723" name="Freeform: Shape 722">
                <a:extLst>
                  <a:ext uri="{FF2B5EF4-FFF2-40B4-BE49-F238E27FC236}">
                    <a16:creationId xmlns:a16="http://schemas.microsoft.com/office/drawing/2014/main" id="{E1ABEE32-CD3F-4D4A-9901-BC01C866BFAF}"/>
                  </a:ext>
                </a:extLst>
              </p:cNvPr>
              <p:cNvSpPr/>
              <p:nvPr/>
            </p:nvSpPr>
            <p:spPr>
              <a:xfrm>
                <a:off x="8594331" y="4805282"/>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24" name="Freeform: Shape 723">
                <a:extLst>
                  <a:ext uri="{FF2B5EF4-FFF2-40B4-BE49-F238E27FC236}">
                    <a16:creationId xmlns:a16="http://schemas.microsoft.com/office/drawing/2014/main" id="{D189DDE0-C911-4335-A5D7-483121729406}"/>
                  </a:ext>
                </a:extLst>
              </p:cNvPr>
              <p:cNvSpPr/>
              <p:nvPr/>
            </p:nvSpPr>
            <p:spPr>
              <a:xfrm>
                <a:off x="8594331" y="4346120"/>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25" name="Freeform: Shape 724">
                <a:extLst>
                  <a:ext uri="{FF2B5EF4-FFF2-40B4-BE49-F238E27FC236}">
                    <a16:creationId xmlns:a16="http://schemas.microsoft.com/office/drawing/2014/main" id="{7195CCAD-8BE6-499F-8902-9266E1CC2ECF}"/>
                  </a:ext>
                </a:extLst>
              </p:cNvPr>
              <p:cNvSpPr/>
              <p:nvPr/>
            </p:nvSpPr>
            <p:spPr>
              <a:xfrm>
                <a:off x="8718842" y="4581159"/>
                <a:ext cx="71151" cy="129940"/>
              </a:xfrm>
              <a:custGeom>
                <a:avLst/>
                <a:gdLst>
                  <a:gd name="connsiteX0" fmla="*/ 0 w 71151"/>
                  <a:gd name="connsiteY0" fmla="*/ 129940 h 129940"/>
                  <a:gd name="connsiteX1" fmla="*/ 71152 w 71151"/>
                  <a:gd name="connsiteY1" fmla="*/ 129940 h 129940"/>
                  <a:gd name="connsiteX2" fmla="*/ 71152 w 71151"/>
                  <a:gd name="connsiteY2" fmla="*/ 0 h 129940"/>
                  <a:gd name="connsiteX3" fmla="*/ 0 w 71151"/>
                  <a:gd name="connsiteY3" fmla="*/ 0 h 129940"/>
                  <a:gd name="connsiteX4" fmla="*/ 0 w 71151"/>
                  <a:gd name="connsiteY4" fmla="*/ 129940 h 129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29940">
                    <a:moveTo>
                      <a:pt x="0" y="129940"/>
                    </a:moveTo>
                    <a:lnTo>
                      <a:pt x="71152" y="129940"/>
                    </a:lnTo>
                    <a:lnTo>
                      <a:pt x="71152" y="0"/>
                    </a:lnTo>
                    <a:lnTo>
                      <a:pt x="0" y="0"/>
                    </a:lnTo>
                    <a:lnTo>
                      <a:pt x="0" y="129940"/>
                    </a:lnTo>
                  </a:path>
                </a:pathLst>
              </a:custGeom>
              <a:noFill/>
              <a:ln w="19050" cap="sq">
                <a:solidFill>
                  <a:srgbClr val="000000"/>
                </a:solidFill>
                <a:prstDash val="solid"/>
                <a:round/>
              </a:ln>
            </p:spPr>
            <p:txBody>
              <a:bodyPr rtlCol="0" anchor="ctr"/>
              <a:lstStyle/>
              <a:p>
                <a:endParaRPr lang="en-US"/>
              </a:p>
            </p:txBody>
          </p:sp>
          <p:sp>
            <p:nvSpPr>
              <p:cNvPr id="726" name="Freeform: Shape 725">
                <a:extLst>
                  <a:ext uri="{FF2B5EF4-FFF2-40B4-BE49-F238E27FC236}">
                    <a16:creationId xmlns:a16="http://schemas.microsoft.com/office/drawing/2014/main" id="{5023298D-3412-4685-8020-F4F8A1F35C28}"/>
                  </a:ext>
                </a:extLst>
              </p:cNvPr>
              <p:cNvSpPr/>
              <p:nvPr/>
            </p:nvSpPr>
            <p:spPr>
              <a:xfrm>
                <a:off x="8754427" y="4711099"/>
                <a:ext cx="19050" cy="134397"/>
              </a:xfrm>
              <a:custGeom>
                <a:avLst/>
                <a:gdLst>
                  <a:gd name="connsiteX0" fmla="*/ 0 w 19050"/>
                  <a:gd name="connsiteY0" fmla="*/ 0 h 134397"/>
                  <a:gd name="connsiteX1" fmla="*/ 0 w 19050"/>
                  <a:gd name="connsiteY1" fmla="*/ 134398 h 134397"/>
                </a:gdLst>
                <a:ahLst/>
                <a:cxnLst>
                  <a:cxn ang="0">
                    <a:pos x="connsiteX0" y="connsiteY0"/>
                  </a:cxn>
                  <a:cxn ang="0">
                    <a:pos x="connsiteX1" y="connsiteY1"/>
                  </a:cxn>
                </a:cxnLst>
                <a:rect l="l" t="t" r="r" b="b"/>
                <a:pathLst>
                  <a:path w="19050" h="134397">
                    <a:moveTo>
                      <a:pt x="0" y="0"/>
                    </a:moveTo>
                    <a:lnTo>
                      <a:pt x="0" y="134398"/>
                    </a:lnTo>
                  </a:path>
                </a:pathLst>
              </a:custGeom>
              <a:noFill/>
              <a:ln w="19050" cap="sq">
                <a:solidFill>
                  <a:srgbClr val="000000"/>
                </a:solidFill>
                <a:prstDash val="solid"/>
                <a:round/>
              </a:ln>
            </p:spPr>
            <p:txBody>
              <a:bodyPr rtlCol="0" anchor="ctr"/>
              <a:lstStyle/>
              <a:p>
                <a:endParaRPr lang="en-US"/>
              </a:p>
            </p:txBody>
          </p:sp>
          <p:sp>
            <p:nvSpPr>
              <p:cNvPr id="727" name="Freeform: Shape 726">
                <a:extLst>
                  <a:ext uri="{FF2B5EF4-FFF2-40B4-BE49-F238E27FC236}">
                    <a16:creationId xmlns:a16="http://schemas.microsoft.com/office/drawing/2014/main" id="{0807F04C-2419-4CD2-8605-B81DAF138D41}"/>
                  </a:ext>
                </a:extLst>
              </p:cNvPr>
              <p:cNvSpPr/>
              <p:nvPr/>
            </p:nvSpPr>
            <p:spPr>
              <a:xfrm>
                <a:off x="8754427" y="4542183"/>
                <a:ext cx="19050" cy="38976"/>
              </a:xfrm>
              <a:custGeom>
                <a:avLst/>
                <a:gdLst>
                  <a:gd name="connsiteX0" fmla="*/ 0 w 19050"/>
                  <a:gd name="connsiteY0" fmla="*/ 38976 h 38976"/>
                  <a:gd name="connsiteX1" fmla="*/ 0 w 19050"/>
                  <a:gd name="connsiteY1" fmla="*/ 0 h 38976"/>
                </a:gdLst>
                <a:ahLst/>
                <a:cxnLst>
                  <a:cxn ang="0">
                    <a:pos x="connsiteX0" y="connsiteY0"/>
                  </a:cxn>
                  <a:cxn ang="0">
                    <a:pos x="connsiteX1" y="connsiteY1"/>
                  </a:cxn>
                </a:cxnLst>
                <a:rect l="l" t="t" r="r" b="b"/>
                <a:pathLst>
                  <a:path w="19050" h="38976">
                    <a:moveTo>
                      <a:pt x="0" y="38976"/>
                    </a:moveTo>
                    <a:lnTo>
                      <a:pt x="0" y="0"/>
                    </a:lnTo>
                  </a:path>
                </a:pathLst>
              </a:custGeom>
              <a:noFill/>
              <a:ln w="19050" cap="sq">
                <a:solidFill>
                  <a:srgbClr val="000000"/>
                </a:solidFill>
                <a:prstDash val="solid"/>
                <a:round/>
              </a:ln>
            </p:spPr>
            <p:txBody>
              <a:bodyPr rtlCol="0" anchor="ctr"/>
              <a:lstStyle/>
              <a:p>
                <a:endParaRPr lang="en-US"/>
              </a:p>
            </p:txBody>
          </p:sp>
          <p:sp>
            <p:nvSpPr>
              <p:cNvPr id="728" name="Freeform: Shape 727">
                <a:extLst>
                  <a:ext uri="{FF2B5EF4-FFF2-40B4-BE49-F238E27FC236}">
                    <a16:creationId xmlns:a16="http://schemas.microsoft.com/office/drawing/2014/main" id="{7E56230E-C093-494F-A159-0C3446709007}"/>
                  </a:ext>
                </a:extLst>
              </p:cNvPr>
              <p:cNvSpPr/>
              <p:nvPr/>
            </p:nvSpPr>
            <p:spPr>
              <a:xfrm>
                <a:off x="8736634" y="4845497"/>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29" name="Freeform: Shape 728">
                <a:extLst>
                  <a:ext uri="{FF2B5EF4-FFF2-40B4-BE49-F238E27FC236}">
                    <a16:creationId xmlns:a16="http://schemas.microsoft.com/office/drawing/2014/main" id="{B022A21A-77C5-450D-BEB0-CCA993113069}"/>
                  </a:ext>
                </a:extLst>
              </p:cNvPr>
              <p:cNvSpPr/>
              <p:nvPr/>
            </p:nvSpPr>
            <p:spPr>
              <a:xfrm>
                <a:off x="8736634" y="4542183"/>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30" name="Freeform: Shape 729">
                <a:extLst>
                  <a:ext uri="{FF2B5EF4-FFF2-40B4-BE49-F238E27FC236}">
                    <a16:creationId xmlns:a16="http://schemas.microsoft.com/office/drawing/2014/main" id="{0833C985-D8E2-412D-917D-40CAC46570CF}"/>
                  </a:ext>
                </a:extLst>
              </p:cNvPr>
              <p:cNvSpPr/>
              <p:nvPr/>
            </p:nvSpPr>
            <p:spPr>
              <a:xfrm>
                <a:off x="8697277" y="4307182"/>
                <a:ext cx="114300" cy="114300"/>
              </a:xfrm>
              <a:custGeom>
                <a:avLst/>
                <a:gdLst>
                  <a:gd name="connsiteX0" fmla="*/ 57402 w 114300"/>
                  <a:gd name="connsiteY0" fmla="*/ 114481 h 114300"/>
                  <a:gd name="connsiteX1" fmla="*/ 97813 w 114300"/>
                  <a:gd name="connsiteY1" fmla="*/ 97743 h 114300"/>
                  <a:gd name="connsiteX2" fmla="*/ 114552 w 114300"/>
                  <a:gd name="connsiteY2" fmla="*/ 57331 h 114300"/>
                  <a:gd name="connsiteX3" fmla="*/ 97813 w 114300"/>
                  <a:gd name="connsiteY3" fmla="*/ 16920 h 114300"/>
                  <a:gd name="connsiteX4" fmla="*/ 57402 w 114300"/>
                  <a:gd name="connsiteY4" fmla="*/ 181 h 114300"/>
                  <a:gd name="connsiteX5" fmla="*/ 16990 w 114300"/>
                  <a:gd name="connsiteY5" fmla="*/ 16920 h 114300"/>
                  <a:gd name="connsiteX6" fmla="*/ 252 w 114300"/>
                  <a:gd name="connsiteY6" fmla="*/ 57331 h 114300"/>
                  <a:gd name="connsiteX7" fmla="*/ 16990 w 114300"/>
                  <a:gd name="connsiteY7" fmla="*/ 97743 h 114300"/>
                  <a:gd name="connsiteX8" fmla="*/ 57402 w 114300"/>
                  <a:gd name="connsiteY8" fmla="*/ 114481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02" y="114481"/>
                    </a:moveTo>
                    <a:cubicBezTo>
                      <a:pt x="72558" y="114481"/>
                      <a:pt x="87096" y="108460"/>
                      <a:pt x="97813" y="97743"/>
                    </a:cubicBezTo>
                    <a:cubicBezTo>
                      <a:pt x="108530" y="87025"/>
                      <a:pt x="114552" y="72488"/>
                      <a:pt x="114552" y="57331"/>
                    </a:cubicBezTo>
                    <a:cubicBezTo>
                      <a:pt x="114552" y="42175"/>
                      <a:pt x="108530" y="27637"/>
                      <a:pt x="97813" y="16920"/>
                    </a:cubicBezTo>
                    <a:cubicBezTo>
                      <a:pt x="87096" y="6203"/>
                      <a:pt x="72558" y="181"/>
                      <a:pt x="57402" y="181"/>
                    </a:cubicBezTo>
                    <a:cubicBezTo>
                      <a:pt x="42245" y="181"/>
                      <a:pt x="27708" y="6203"/>
                      <a:pt x="16990" y="16920"/>
                    </a:cubicBezTo>
                    <a:cubicBezTo>
                      <a:pt x="6273" y="27637"/>
                      <a:pt x="252" y="42175"/>
                      <a:pt x="252" y="57331"/>
                    </a:cubicBezTo>
                    <a:cubicBezTo>
                      <a:pt x="252" y="72488"/>
                      <a:pt x="6273" y="87025"/>
                      <a:pt x="16990" y="97743"/>
                    </a:cubicBezTo>
                    <a:cubicBezTo>
                      <a:pt x="27708" y="108460"/>
                      <a:pt x="42245" y="114481"/>
                      <a:pt x="57402" y="114481"/>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731" name="Freeform: Shape 730">
                <a:extLst>
                  <a:ext uri="{FF2B5EF4-FFF2-40B4-BE49-F238E27FC236}">
                    <a16:creationId xmlns:a16="http://schemas.microsoft.com/office/drawing/2014/main" id="{F7A6A86A-9213-49EF-8098-DBB7A56412B5}"/>
                  </a:ext>
                </a:extLst>
              </p:cNvPr>
              <p:cNvSpPr/>
              <p:nvPr/>
            </p:nvSpPr>
            <p:spPr>
              <a:xfrm>
                <a:off x="8861145" y="4607962"/>
                <a:ext cx="71170" cy="125387"/>
              </a:xfrm>
              <a:custGeom>
                <a:avLst/>
                <a:gdLst>
                  <a:gd name="connsiteX0" fmla="*/ 0 w 71170"/>
                  <a:gd name="connsiteY0" fmla="*/ 125387 h 125387"/>
                  <a:gd name="connsiteX1" fmla="*/ 71171 w 71170"/>
                  <a:gd name="connsiteY1" fmla="*/ 125387 h 125387"/>
                  <a:gd name="connsiteX2" fmla="*/ 71171 w 71170"/>
                  <a:gd name="connsiteY2" fmla="*/ 0 h 125387"/>
                  <a:gd name="connsiteX3" fmla="*/ 0 w 71170"/>
                  <a:gd name="connsiteY3" fmla="*/ 0 h 125387"/>
                  <a:gd name="connsiteX4" fmla="*/ 0 w 71170"/>
                  <a:gd name="connsiteY4" fmla="*/ 125387 h 125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70" h="125387">
                    <a:moveTo>
                      <a:pt x="0" y="125387"/>
                    </a:moveTo>
                    <a:lnTo>
                      <a:pt x="71171" y="125387"/>
                    </a:lnTo>
                    <a:lnTo>
                      <a:pt x="71171" y="0"/>
                    </a:lnTo>
                    <a:lnTo>
                      <a:pt x="0" y="0"/>
                    </a:lnTo>
                    <a:lnTo>
                      <a:pt x="0" y="125387"/>
                    </a:lnTo>
                  </a:path>
                </a:pathLst>
              </a:custGeom>
              <a:noFill/>
              <a:ln w="19050" cap="sq">
                <a:solidFill>
                  <a:srgbClr val="000000"/>
                </a:solidFill>
                <a:prstDash val="solid"/>
                <a:round/>
              </a:ln>
            </p:spPr>
            <p:txBody>
              <a:bodyPr rtlCol="0" anchor="ctr"/>
              <a:lstStyle/>
              <a:p>
                <a:endParaRPr lang="en-US"/>
              </a:p>
            </p:txBody>
          </p:sp>
          <p:sp>
            <p:nvSpPr>
              <p:cNvPr id="732" name="Freeform: Shape 731">
                <a:extLst>
                  <a:ext uri="{FF2B5EF4-FFF2-40B4-BE49-F238E27FC236}">
                    <a16:creationId xmlns:a16="http://schemas.microsoft.com/office/drawing/2014/main" id="{8EC5EEFD-AF3E-4944-A37C-036EE62DC591}"/>
                  </a:ext>
                </a:extLst>
              </p:cNvPr>
              <p:cNvSpPr/>
              <p:nvPr/>
            </p:nvSpPr>
            <p:spPr>
              <a:xfrm>
                <a:off x="8896730" y="4733349"/>
                <a:ext cx="19050" cy="133216"/>
              </a:xfrm>
              <a:custGeom>
                <a:avLst/>
                <a:gdLst>
                  <a:gd name="connsiteX0" fmla="*/ 0 w 19050"/>
                  <a:gd name="connsiteY0" fmla="*/ 0 h 133216"/>
                  <a:gd name="connsiteX1" fmla="*/ 0 w 19050"/>
                  <a:gd name="connsiteY1" fmla="*/ 133217 h 133216"/>
                </a:gdLst>
                <a:ahLst/>
                <a:cxnLst>
                  <a:cxn ang="0">
                    <a:pos x="connsiteX0" y="connsiteY0"/>
                  </a:cxn>
                  <a:cxn ang="0">
                    <a:pos x="connsiteX1" y="connsiteY1"/>
                  </a:cxn>
                </a:cxnLst>
                <a:rect l="l" t="t" r="r" b="b"/>
                <a:pathLst>
                  <a:path w="19050" h="133216">
                    <a:moveTo>
                      <a:pt x="0" y="0"/>
                    </a:moveTo>
                    <a:lnTo>
                      <a:pt x="0" y="133217"/>
                    </a:lnTo>
                  </a:path>
                </a:pathLst>
              </a:custGeom>
              <a:noFill/>
              <a:ln w="19050" cap="sq">
                <a:solidFill>
                  <a:srgbClr val="000000"/>
                </a:solidFill>
                <a:prstDash val="solid"/>
                <a:round/>
              </a:ln>
            </p:spPr>
            <p:txBody>
              <a:bodyPr rtlCol="0" anchor="ctr"/>
              <a:lstStyle/>
              <a:p>
                <a:endParaRPr lang="en-US"/>
              </a:p>
            </p:txBody>
          </p:sp>
          <p:sp>
            <p:nvSpPr>
              <p:cNvPr id="733" name="Freeform: Shape 732">
                <a:extLst>
                  <a:ext uri="{FF2B5EF4-FFF2-40B4-BE49-F238E27FC236}">
                    <a16:creationId xmlns:a16="http://schemas.microsoft.com/office/drawing/2014/main" id="{6A62D4C9-C071-49B5-880A-B7799B5569C9}"/>
                  </a:ext>
                </a:extLst>
              </p:cNvPr>
              <p:cNvSpPr/>
              <p:nvPr/>
            </p:nvSpPr>
            <p:spPr>
              <a:xfrm>
                <a:off x="8896730" y="4585979"/>
                <a:ext cx="19050" cy="21983"/>
              </a:xfrm>
              <a:custGeom>
                <a:avLst/>
                <a:gdLst>
                  <a:gd name="connsiteX0" fmla="*/ 0 w 19050"/>
                  <a:gd name="connsiteY0" fmla="*/ 21984 h 21983"/>
                  <a:gd name="connsiteX1" fmla="*/ 0 w 19050"/>
                  <a:gd name="connsiteY1" fmla="*/ 0 h 21983"/>
                </a:gdLst>
                <a:ahLst/>
                <a:cxnLst>
                  <a:cxn ang="0">
                    <a:pos x="connsiteX0" y="connsiteY0"/>
                  </a:cxn>
                  <a:cxn ang="0">
                    <a:pos x="connsiteX1" y="connsiteY1"/>
                  </a:cxn>
                </a:cxnLst>
                <a:rect l="l" t="t" r="r" b="b"/>
                <a:pathLst>
                  <a:path w="19050" h="21983">
                    <a:moveTo>
                      <a:pt x="0" y="21984"/>
                    </a:moveTo>
                    <a:lnTo>
                      <a:pt x="0" y="0"/>
                    </a:lnTo>
                  </a:path>
                </a:pathLst>
              </a:custGeom>
              <a:noFill/>
              <a:ln w="19050" cap="sq">
                <a:solidFill>
                  <a:srgbClr val="000000"/>
                </a:solidFill>
                <a:prstDash val="solid"/>
                <a:round/>
              </a:ln>
            </p:spPr>
            <p:txBody>
              <a:bodyPr rtlCol="0" anchor="ctr"/>
              <a:lstStyle/>
              <a:p>
                <a:endParaRPr lang="en-US"/>
              </a:p>
            </p:txBody>
          </p:sp>
          <p:sp>
            <p:nvSpPr>
              <p:cNvPr id="734" name="Freeform: Shape 733">
                <a:extLst>
                  <a:ext uri="{FF2B5EF4-FFF2-40B4-BE49-F238E27FC236}">
                    <a16:creationId xmlns:a16="http://schemas.microsoft.com/office/drawing/2014/main" id="{FA5BB046-AC23-4638-9380-11B77984E46F}"/>
                  </a:ext>
                </a:extLst>
              </p:cNvPr>
              <p:cNvSpPr/>
              <p:nvPr/>
            </p:nvSpPr>
            <p:spPr>
              <a:xfrm>
                <a:off x="8878938" y="4866566"/>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35" name="Freeform: Shape 734">
                <a:extLst>
                  <a:ext uri="{FF2B5EF4-FFF2-40B4-BE49-F238E27FC236}">
                    <a16:creationId xmlns:a16="http://schemas.microsoft.com/office/drawing/2014/main" id="{AF71E7B0-4772-47E2-BF1D-AF44C5AD190D}"/>
                  </a:ext>
                </a:extLst>
              </p:cNvPr>
              <p:cNvSpPr/>
              <p:nvPr/>
            </p:nvSpPr>
            <p:spPr>
              <a:xfrm>
                <a:off x="8878938" y="4585979"/>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36" name="Freeform: Shape 735">
                <a:extLst>
                  <a:ext uri="{FF2B5EF4-FFF2-40B4-BE49-F238E27FC236}">
                    <a16:creationId xmlns:a16="http://schemas.microsoft.com/office/drawing/2014/main" id="{360E18BA-BE51-4601-9E98-B88BCC3EF366}"/>
                  </a:ext>
                </a:extLst>
              </p:cNvPr>
              <p:cNvSpPr/>
              <p:nvPr/>
            </p:nvSpPr>
            <p:spPr>
              <a:xfrm>
                <a:off x="8839581" y="4316669"/>
                <a:ext cx="114300" cy="114300"/>
              </a:xfrm>
              <a:custGeom>
                <a:avLst/>
                <a:gdLst>
                  <a:gd name="connsiteX0" fmla="*/ 57409 w 114300"/>
                  <a:gd name="connsiteY0" fmla="*/ 114482 h 114300"/>
                  <a:gd name="connsiteX1" fmla="*/ 97820 w 114300"/>
                  <a:gd name="connsiteY1" fmla="*/ 97743 h 114300"/>
                  <a:gd name="connsiteX2" fmla="*/ 114559 w 114300"/>
                  <a:gd name="connsiteY2" fmla="*/ 57332 h 114300"/>
                  <a:gd name="connsiteX3" fmla="*/ 97820 w 114300"/>
                  <a:gd name="connsiteY3" fmla="*/ 16921 h 114300"/>
                  <a:gd name="connsiteX4" fmla="*/ 57409 w 114300"/>
                  <a:gd name="connsiteY4" fmla="*/ 182 h 114300"/>
                  <a:gd name="connsiteX5" fmla="*/ 16998 w 114300"/>
                  <a:gd name="connsiteY5" fmla="*/ 16921 h 114300"/>
                  <a:gd name="connsiteX6" fmla="*/ 259 w 114300"/>
                  <a:gd name="connsiteY6" fmla="*/ 57332 h 114300"/>
                  <a:gd name="connsiteX7" fmla="*/ 16998 w 114300"/>
                  <a:gd name="connsiteY7" fmla="*/ 97743 h 114300"/>
                  <a:gd name="connsiteX8" fmla="*/ 57409 w 114300"/>
                  <a:gd name="connsiteY8" fmla="*/ 11448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09" y="114482"/>
                    </a:moveTo>
                    <a:cubicBezTo>
                      <a:pt x="72565" y="114482"/>
                      <a:pt x="87103" y="108460"/>
                      <a:pt x="97820" y="97743"/>
                    </a:cubicBezTo>
                    <a:cubicBezTo>
                      <a:pt x="108537" y="87026"/>
                      <a:pt x="114559" y="72488"/>
                      <a:pt x="114559" y="57332"/>
                    </a:cubicBezTo>
                    <a:cubicBezTo>
                      <a:pt x="114559" y="42176"/>
                      <a:pt x="108537" y="27638"/>
                      <a:pt x="97820" y="16921"/>
                    </a:cubicBezTo>
                    <a:cubicBezTo>
                      <a:pt x="87103" y="6204"/>
                      <a:pt x="72565" y="182"/>
                      <a:pt x="57409" y="182"/>
                    </a:cubicBezTo>
                    <a:cubicBezTo>
                      <a:pt x="42253" y="182"/>
                      <a:pt x="27715" y="6204"/>
                      <a:pt x="16998" y="16921"/>
                    </a:cubicBezTo>
                    <a:cubicBezTo>
                      <a:pt x="6281" y="27638"/>
                      <a:pt x="259" y="42176"/>
                      <a:pt x="259" y="57332"/>
                    </a:cubicBezTo>
                    <a:cubicBezTo>
                      <a:pt x="259" y="72488"/>
                      <a:pt x="6281" y="87026"/>
                      <a:pt x="16998" y="97743"/>
                    </a:cubicBezTo>
                    <a:cubicBezTo>
                      <a:pt x="27715" y="108460"/>
                      <a:pt x="42253" y="114482"/>
                      <a:pt x="57409" y="114482"/>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737" name="Freeform: Shape 736">
                <a:extLst>
                  <a:ext uri="{FF2B5EF4-FFF2-40B4-BE49-F238E27FC236}">
                    <a16:creationId xmlns:a16="http://schemas.microsoft.com/office/drawing/2014/main" id="{04BE8518-7AD4-4157-BE13-26E052AA2AE9}"/>
                  </a:ext>
                </a:extLst>
              </p:cNvPr>
              <p:cNvSpPr/>
              <p:nvPr/>
            </p:nvSpPr>
            <p:spPr>
              <a:xfrm>
                <a:off x="9003449" y="4628289"/>
                <a:ext cx="71170" cy="139941"/>
              </a:xfrm>
              <a:custGeom>
                <a:avLst/>
                <a:gdLst>
                  <a:gd name="connsiteX0" fmla="*/ 0 w 71170"/>
                  <a:gd name="connsiteY0" fmla="*/ 139941 h 139941"/>
                  <a:gd name="connsiteX1" fmla="*/ 71171 w 71170"/>
                  <a:gd name="connsiteY1" fmla="*/ 139941 h 139941"/>
                  <a:gd name="connsiteX2" fmla="*/ 71171 w 71170"/>
                  <a:gd name="connsiteY2" fmla="*/ 0 h 139941"/>
                  <a:gd name="connsiteX3" fmla="*/ 0 w 71170"/>
                  <a:gd name="connsiteY3" fmla="*/ 0 h 139941"/>
                  <a:gd name="connsiteX4" fmla="*/ 0 w 71170"/>
                  <a:gd name="connsiteY4" fmla="*/ 139941 h 1399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70" h="139941">
                    <a:moveTo>
                      <a:pt x="0" y="139941"/>
                    </a:moveTo>
                    <a:lnTo>
                      <a:pt x="71171" y="139941"/>
                    </a:lnTo>
                    <a:lnTo>
                      <a:pt x="71171" y="0"/>
                    </a:lnTo>
                    <a:lnTo>
                      <a:pt x="0" y="0"/>
                    </a:lnTo>
                    <a:lnTo>
                      <a:pt x="0" y="139941"/>
                    </a:lnTo>
                  </a:path>
                </a:pathLst>
              </a:custGeom>
              <a:noFill/>
              <a:ln w="19050" cap="sq">
                <a:solidFill>
                  <a:srgbClr val="000000"/>
                </a:solidFill>
                <a:prstDash val="solid"/>
                <a:round/>
              </a:ln>
            </p:spPr>
            <p:txBody>
              <a:bodyPr rtlCol="0" anchor="ctr"/>
              <a:lstStyle/>
              <a:p>
                <a:endParaRPr lang="en-US"/>
              </a:p>
            </p:txBody>
          </p:sp>
          <p:sp>
            <p:nvSpPr>
              <p:cNvPr id="738" name="Freeform: Shape 737">
                <a:extLst>
                  <a:ext uri="{FF2B5EF4-FFF2-40B4-BE49-F238E27FC236}">
                    <a16:creationId xmlns:a16="http://schemas.microsoft.com/office/drawing/2014/main" id="{F87739F9-EB2E-44BD-831D-9CA5BE3A051C}"/>
                  </a:ext>
                </a:extLst>
              </p:cNvPr>
              <p:cNvSpPr/>
              <p:nvPr/>
            </p:nvSpPr>
            <p:spPr>
              <a:xfrm>
                <a:off x="9039034" y="4768230"/>
                <a:ext cx="19050" cy="95649"/>
              </a:xfrm>
              <a:custGeom>
                <a:avLst/>
                <a:gdLst>
                  <a:gd name="connsiteX0" fmla="*/ 0 w 19050"/>
                  <a:gd name="connsiteY0" fmla="*/ 0 h 95649"/>
                  <a:gd name="connsiteX1" fmla="*/ 0 w 19050"/>
                  <a:gd name="connsiteY1" fmla="*/ 95650 h 95649"/>
                </a:gdLst>
                <a:ahLst/>
                <a:cxnLst>
                  <a:cxn ang="0">
                    <a:pos x="connsiteX0" y="connsiteY0"/>
                  </a:cxn>
                  <a:cxn ang="0">
                    <a:pos x="connsiteX1" y="connsiteY1"/>
                  </a:cxn>
                </a:cxnLst>
                <a:rect l="l" t="t" r="r" b="b"/>
                <a:pathLst>
                  <a:path w="19050" h="95649">
                    <a:moveTo>
                      <a:pt x="0" y="0"/>
                    </a:moveTo>
                    <a:lnTo>
                      <a:pt x="0" y="95650"/>
                    </a:lnTo>
                  </a:path>
                </a:pathLst>
              </a:custGeom>
              <a:noFill/>
              <a:ln w="19050" cap="sq">
                <a:solidFill>
                  <a:srgbClr val="000000"/>
                </a:solidFill>
                <a:prstDash val="solid"/>
                <a:round/>
              </a:ln>
            </p:spPr>
            <p:txBody>
              <a:bodyPr rtlCol="0" anchor="ctr"/>
              <a:lstStyle/>
              <a:p>
                <a:endParaRPr lang="en-US"/>
              </a:p>
            </p:txBody>
          </p:sp>
          <p:sp>
            <p:nvSpPr>
              <p:cNvPr id="739" name="Freeform: Shape 738">
                <a:extLst>
                  <a:ext uri="{FF2B5EF4-FFF2-40B4-BE49-F238E27FC236}">
                    <a16:creationId xmlns:a16="http://schemas.microsoft.com/office/drawing/2014/main" id="{0620343F-5007-4303-99F3-CA07B880BB1F}"/>
                  </a:ext>
                </a:extLst>
              </p:cNvPr>
              <p:cNvSpPr/>
              <p:nvPr/>
            </p:nvSpPr>
            <p:spPr>
              <a:xfrm>
                <a:off x="9039034" y="4603162"/>
                <a:ext cx="19050" cy="25126"/>
              </a:xfrm>
              <a:custGeom>
                <a:avLst/>
                <a:gdLst>
                  <a:gd name="connsiteX0" fmla="*/ 0 w 19050"/>
                  <a:gd name="connsiteY0" fmla="*/ 25127 h 25126"/>
                  <a:gd name="connsiteX1" fmla="*/ 0 w 19050"/>
                  <a:gd name="connsiteY1" fmla="*/ 0 h 25126"/>
                </a:gdLst>
                <a:ahLst/>
                <a:cxnLst>
                  <a:cxn ang="0">
                    <a:pos x="connsiteX0" y="connsiteY0"/>
                  </a:cxn>
                  <a:cxn ang="0">
                    <a:pos x="connsiteX1" y="connsiteY1"/>
                  </a:cxn>
                </a:cxnLst>
                <a:rect l="l" t="t" r="r" b="b"/>
                <a:pathLst>
                  <a:path w="19050" h="25126">
                    <a:moveTo>
                      <a:pt x="0" y="25127"/>
                    </a:moveTo>
                    <a:lnTo>
                      <a:pt x="0" y="0"/>
                    </a:lnTo>
                  </a:path>
                </a:pathLst>
              </a:custGeom>
              <a:noFill/>
              <a:ln w="19050" cap="sq">
                <a:solidFill>
                  <a:srgbClr val="000000"/>
                </a:solidFill>
                <a:prstDash val="solid"/>
                <a:round/>
              </a:ln>
            </p:spPr>
            <p:txBody>
              <a:bodyPr rtlCol="0" anchor="ctr"/>
              <a:lstStyle/>
              <a:p>
                <a:endParaRPr lang="en-US"/>
              </a:p>
            </p:txBody>
          </p:sp>
          <p:sp>
            <p:nvSpPr>
              <p:cNvPr id="740" name="Freeform: Shape 739">
                <a:extLst>
                  <a:ext uri="{FF2B5EF4-FFF2-40B4-BE49-F238E27FC236}">
                    <a16:creationId xmlns:a16="http://schemas.microsoft.com/office/drawing/2014/main" id="{5556B33C-C4DB-4DD6-9A1D-39D8405F0B3C}"/>
                  </a:ext>
                </a:extLst>
              </p:cNvPr>
              <p:cNvSpPr/>
              <p:nvPr/>
            </p:nvSpPr>
            <p:spPr>
              <a:xfrm>
                <a:off x="9021241" y="4863880"/>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41" name="Freeform: Shape 740">
                <a:extLst>
                  <a:ext uri="{FF2B5EF4-FFF2-40B4-BE49-F238E27FC236}">
                    <a16:creationId xmlns:a16="http://schemas.microsoft.com/office/drawing/2014/main" id="{E6781259-C094-4725-814A-AA5736BF53BA}"/>
                  </a:ext>
                </a:extLst>
              </p:cNvPr>
              <p:cNvSpPr/>
              <p:nvPr/>
            </p:nvSpPr>
            <p:spPr>
              <a:xfrm>
                <a:off x="9021241" y="4603162"/>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42" name="Freeform: Shape 741">
                <a:extLst>
                  <a:ext uri="{FF2B5EF4-FFF2-40B4-BE49-F238E27FC236}">
                    <a16:creationId xmlns:a16="http://schemas.microsoft.com/office/drawing/2014/main" id="{2357DB73-5D65-4055-A682-BF0175DB9E18}"/>
                  </a:ext>
                </a:extLst>
              </p:cNvPr>
              <p:cNvSpPr/>
              <p:nvPr/>
            </p:nvSpPr>
            <p:spPr>
              <a:xfrm>
                <a:off x="8981884" y="4331128"/>
                <a:ext cx="114300" cy="114300"/>
              </a:xfrm>
              <a:custGeom>
                <a:avLst/>
                <a:gdLst>
                  <a:gd name="connsiteX0" fmla="*/ 57416 w 114300"/>
                  <a:gd name="connsiteY0" fmla="*/ 114483 h 114300"/>
                  <a:gd name="connsiteX1" fmla="*/ 97828 w 114300"/>
                  <a:gd name="connsiteY1" fmla="*/ 97744 h 114300"/>
                  <a:gd name="connsiteX2" fmla="*/ 114566 w 114300"/>
                  <a:gd name="connsiteY2" fmla="*/ 57333 h 114300"/>
                  <a:gd name="connsiteX3" fmla="*/ 97828 w 114300"/>
                  <a:gd name="connsiteY3" fmla="*/ 16922 h 114300"/>
                  <a:gd name="connsiteX4" fmla="*/ 57416 w 114300"/>
                  <a:gd name="connsiteY4" fmla="*/ 183 h 114300"/>
                  <a:gd name="connsiteX5" fmla="*/ 17005 w 114300"/>
                  <a:gd name="connsiteY5" fmla="*/ 16922 h 114300"/>
                  <a:gd name="connsiteX6" fmla="*/ 266 w 114300"/>
                  <a:gd name="connsiteY6" fmla="*/ 57333 h 114300"/>
                  <a:gd name="connsiteX7" fmla="*/ 17005 w 114300"/>
                  <a:gd name="connsiteY7" fmla="*/ 97744 h 114300"/>
                  <a:gd name="connsiteX8" fmla="*/ 57416 w 114300"/>
                  <a:gd name="connsiteY8" fmla="*/ 11448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16" y="114483"/>
                    </a:moveTo>
                    <a:cubicBezTo>
                      <a:pt x="72573" y="114483"/>
                      <a:pt x="87110" y="108461"/>
                      <a:pt x="97828" y="97744"/>
                    </a:cubicBezTo>
                    <a:cubicBezTo>
                      <a:pt x="108545" y="87027"/>
                      <a:pt x="114566" y="72489"/>
                      <a:pt x="114566" y="57333"/>
                    </a:cubicBezTo>
                    <a:cubicBezTo>
                      <a:pt x="114566" y="42176"/>
                      <a:pt x="108545" y="27639"/>
                      <a:pt x="97828" y="16922"/>
                    </a:cubicBezTo>
                    <a:cubicBezTo>
                      <a:pt x="87110" y="6204"/>
                      <a:pt x="72573" y="183"/>
                      <a:pt x="57416" y="183"/>
                    </a:cubicBezTo>
                    <a:cubicBezTo>
                      <a:pt x="42260" y="183"/>
                      <a:pt x="27722" y="6204"/>
                      <a:pt x="17005" y="16922"/>
                    </a:cubicBezTo>
                    <a:cubicBezTo>
                      <a:pt x="6288" y="27639"/>
                      <a:pt x="266" y="42176"/>
                      <a:pt x="266" y="57333"/>
                    </a:cubicBezTo>
                    <a:cubicBezTo>
                      <a:pt x="266" y="72489"/>
                      <a:pt x="6288" y="87027"/>
                      <a:pt x="17005" y="97744"/>
                    </a:cubicBezTo>
                    <a:cubicBezTo>
                      <a:pt x="27722" y="108461"/>
                      <a:pt x="42260" y="114483"/>
                      <a:pt x="57416" y="114483"/>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743" name="Freeform: Shape 742">
                <a:extLst>
                  <a:ext uri="{FF2B5EF4-FFF2-40B4-BE49-F238E27FC236}">
                    <a16:creationId xmlns:a16="http://schemas.microsoft.com/office/drawing/2014/main" id="{052EEBC4-2679-47C3-B753-5C5F6110A2D2}"/>
                  </a:ext>
                </a:extLst>
              </p:cNvPr>
              <p:cNvSpPr/>
              <p:nvPr/>
            </p:nvSpPr>
            <p:spPr>
              <a:xfrm>
                <a:off x="9145752" y="4652692"/>
                <a:ext cx="71170" cy="144951"/>
              </a:xfrm>
              <a:custGeom>
                <a:avLst/>
                <a:gdLst>
                  <a:gd name="connsiteX0" fmla="*/ 0 w 71170"/>
                  <a:gd name="connsiteY0" fmla="*/ 144951 h 144951"/>
                  <a:gd name="connsiteX1" fmla="*/ 71171 w 71170"/>
                  <a:gd name="connsiteY1" fmla="*/ 144951 h 144951"/>
                  <a:gd name="connsiteX2" fmla="*/ 71171 w 71170"/>
                  <a:gd name="connsiteY2" fmla="*/ 0 h 144951"/>
                  <a:gd name="connsiteX3" fmla="*/ 0 w 71170"/>
                  <a:gd name="connsiteY3" fmla="*/ 0 h 144951"/>
                  <a:gd name="connsiteX4" fmla="*/ 0 w 71170"/>
                  <a:gd name="connsiteY4" fmla="*/ 144951 h 14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70" h="144951">
                    <a:moveTo>
                      <a:pt x="0" y="144951"/>
                    </a:moveTo>
                    <a:lnTo>
                      <a:pt x="71171" y="144951"/>
                    </a:lnTo>
                    <a:lnTo>
                      <a:pt x="71171" y="0"/>
                    </a:lnTo>
                    <a:lnTo>
                      <a:pt x="0" y="0"/>
                    </a:lnTo>
                    <a:lnTo>
                      <a:pt x="0" y="144951"/>
                    </a:lnTo>
                  </a:path>
                </a:pathLst>
              </a:custGeom>
              <a:noFill/>
              <a:ln w="19050" cap="sq">
                <a:solidFill>
                  <a:srgbClr val="000000"/>
                </a:solidFill>
                <a:prstDash val="solid"/>
                <a:round/>
              </a:ln>
            </p:spPr>
            <p:txBody>
              <a:bodyPr rtlCol="0" anchor="ctr"/>
              <a:lstStyle/>
              <a:p>
                <a:endParaRPr lang="en-US"/>
              </a:p>
            </p:txBody>
          </p:sp>
          <p:sp>
            <p:nvSpPr>
              <p:cNvPr id="744" name="Freeform: Shape 743">
                <a:extLst>
                  <a:ext uri="{FF2B5EF4-FFF2-40B4-BE49-F238E27FC236}">
                    <a16:creationId xmlns:a16="http://schemas.microsoft.com/office/drawing/2014/main" id="{736CE054-5D77-49BC-9325-5C762E8AF6D2}"/>
                  </a:ext>
                </a:extLst>
              </p:cNvPr>
              <p:cNvSpPr/>
              <p:nvPr/>
            </p:nvSpPr>
            <p:spPr>
              <a:xfrm>
                <a:off x="9181337" y="4797643"/>
                <a:ext cx="19050" cy="39281"/>
              </a:xfrm>
              <a:custGeom>
                <a:avLst/>
                <a:gdLst>
                  <a:gd name="connsiteX0" fmla="*/ 0 w 19050"/>
                  <a:gd name="connsiteY0" fmla="*/ 0 h 39281"/>
                  <a:gd name="connsiteX1" fmla="*/ 0 w 19050"/>
                  <a:gd name="connsiteY1" fmla="*/ 39281 h 39281"/>
                </a:gdLst>
                <a:ahLst/>
                <a:cxnLst>
                  <a:cxn ang="0">
                    <a:pos x="connsiteX0" y="connsiteY0"/>
                  </a:cxn>
                  <a:cxn ang="0">
                    <a:pos x="connsiteX1" y="connsiteY1"/>
                  </a:cxn>
                </a:cxnLst>
                <a:rect l="l" t="t" r="r" b="b"/>
                <a:pathLst>
                  <a:path w="19050" h="39281">
                    <a:moveTo>
                      <a:pt x="0" y="0"/>
                    </a:moveTo>
                    <a:lnTo>
                      <a:pt x="0" y="39281"/>
                    </a:lnTo>
                  </a:path>
                </a:pathLst>
              </a:custGeom>
              <a:noFill/>
              <a:ln w="19050" cap="sq">
                <a:solidFill>
                  <a:srgbClr val="000000"/>
                </a:solidFill>
                <a:prstDash val="solid"/>
                <a:round/>
              </a:ln>
            </p:spPr>
            <p:txBody>
              <a:bodyPr rtlCol="0" anchor="ctr"/>
              <a:lstStyle/>
              <a:p>
                <a:endParaRPr lang="en-US"/>
              </a:p>
            </p:txBody>
          </p:sp>
          <p:sp>
            <p:nvSpPr>
              <p:cNvPr id="745" name="Freeform: Shape 744">
                <a:extLst>
                  <a:ext uri="{FF2B5EF4-FFF2-40B4-BE49-F238E27FC236}">
                    <a16:creationId xmlns:a16="http://schemas.microsoft.com/office/drawing/2014/main" id="{26F033D6-A6BC-4DDA-83BE-E4A6E92E7325}"/>
                  </a:ext>
                </a:extLst>
              </p:cNvPr>
              <p:cNvSpPr/>
              <p:nvPr/>
            </p:nvSpPr>
            <p:spPr>
              <a:xfrm>
                <a:off x="9181337" y="4631984"/>
                <a:ext cx="19050" cy="20707"/>
              </a:xfrm>
              <a:custGeom>
                <a:avLst/>
                <a:gdLst>
                  <a:gd name="connsiteX0" fmla="*/ 0 w 19050"/>
                  <a:gd name="connsiteY0" fmla="*/ 20707 h 20707"/>
                  <a:gd name="connsiteX1" fmla="*/ 0 w 19050"/>
                  <a:gd name="connsiteY1" fmla="*/ 0 h 20707"/>
                </a:gdLst>
                <a:ahLst/>
                <a:cxnLst>
                  <a:cxn ang="0">
                    <a:pos x="connsiteX0" y="connsiteY0"/>
                  </a:cxn>
                  <a:cxn ang="0">
                    <a:pos x="connsiteX1" y="connsiteY1"/>
                  </a:cxn>
                </a:cxnLst>
                <a:rect l="l" t="t" r="r" b="b"/>
                <a:pathLst>
                  <a:path w="19050" h="20707">
                    <a:moveTo>
                      <a:pt x="0" y="20707"/>
                    </a:moveTo>
                    <a:lnTo>
                      <a:pt x="0" y="0"/>
                    </a:lnTo>
                  </a:path>
                </a:pathLst>
              </a:custGeom>
              <a:noFill/>
              <a:ln w="19050" cap="sq">
                <a:solidFill>
                  <a:srgbClr val="000000"/>
                </a:solidFill>
                <a:prstDash val="solid"/>
                <a:round/>
              </a:ln>
            </p:spPr>
            <p:txBody>
              <a:bodyPr rtlCol="0" anchor="ctr"/>
              <a:lstStyle/>
              <a:p>
                <a:endParaRPr lang="en-US"/>
              </a:p>
            </p:txBody>
          </p:sp>
          <p:sp>
            <p:nvSpPr>
              <p:cNvPr id="746" name="Freeform: Shape 745">
                <a:extLst>
                  <a:ext uri="{FF2B5EF4-FFF2-40B4-BE49-F238E27FC236}">
                    <a16:creationId xmlns:a16="http://schemas.microsoft.com/office/drawing/2014/main" id="{D4B03C53-8140-4CAC-9390-916CFC340598}"/>
                  </a:ext>
                </a:extLst>
              </p:cNvPr>
              <p:cNvSpPr/>
              <p:nvPr/>
            </p:nvSpPr>
            <p:spPr>
              <a:xfrm>
                <a:off x="9163545" y="4836924"/>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47" name="Freeform: Shape 746">
                <a:extLst>
                  <a:ext uri="{FF2B5EF4-FFF2-40B4-BE49-F238E27FC236}">
                    <a16:creationId xmlns:a16="http://schemas.microsoft.com/office/drawing/2014/main" id="{978334E1-E4DA-4B95-B5A1-3D035EFBD3B8}"/>
                  </a:ext>
                </a:extLst>
              </p:cNvPr>
              <p:cNvSpPr/>
              <p:nvPr/>
            </p:nvSpPr>
            <p:spPr>
              <a:xfrm>
                <a:off x="9163545" y="4631984"/>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48" name="Freeform: Shape 747">
                <a:extLst>
                  <a:ext uri="{FF2B5EF4-FFF2-40B4-BE49-F238E27FC236}">
                    <a16:creationId xmlns:a16="http://schemas.microsoft.com/office/drawing/2014/main" id="{89F1B03A-EA68-473E-BDC5-58CC79464D14}"/>
                  </a:ext>
                </a:extLst>
              </p:cNvPr>
              <p:cNvSpPr/>
              <p:nvPr/>
            </p:nvSpPr>
            <p:spPr>
              <a:xfrm>
                <a:off x="9124188" y="4361341"/>
                <a:ext cx="114300" cy="114300"/>
              </a:xfrm>
              <a:custGeom>
                <a:avLst/>
                <a:gdLst>
                  <a:gd name="connsiteX0" fmla="*/ 57424 w 114300"/>
                  <a:gd name="connsiteY0" fmla="*/ 114484 h 114300"/>
                  <a:gd name="connsiteX1" fmla="*/ 97835 w 114300"/>
                  <a:gd name="connsiteY1" fmla="*/ 97745 h 114300"/>
                  <a:gd name="connsiteX2" fmla="*/ 114574 w 114300"/>
                  <a:gd name="connsiteY2" fmla="*/ 57334 h 114300"/>
                  <a:gd name="connsiteX3" fmla="*/ 97835 w 114300"/>
                  <a:gd name="connsiteY3" fmla="*/ 16923 h 114300"/>
                  <a:gd name="connsiteX4" fmla="*/ 57424 w 114300"/>
                  <a:gd name="connsiteY4" fmla="*/ 184 h 114300"/>
                  <a:gd name="connsiteX5" fmla="*/ 17013 w 114300"/>
                  <a:gd name="connsiteY5" fmla="*/ 16923 h 114300"/>
                  <a:gd name="connsiteX6" fmla="*/ 274 w 114300"/>
                  <a:gd name="connsiteY6" fmla="*/ 57334 h 114300"/>
                  <a:gd name="connsiteX7" fmla="*/ 17013 w 114300"/>
                  <a:gd name="connsiteY7" fmla="*/ 97745 h 114300"/>
                  <a:gd name="connsiteX8" fmla="*/ 57424 w 114300"/>
                  <a:gd name="connsiteY8" fmla="*/ 11448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24" y="114484"/>
                    </a:moveTo>
                    <a:cubicBezTo>
                      <a:pt x="72580" y="114484"/>
                      <a:pt x="87118" y="108463"/>
                      <a:pt x="97835" y="97745"/>
                    </a:cubicBezTo>
                    <a:cubicBezTo>
                      <a:pt x="108552" y="87028"/>
                      <a:pt x="114574" y="72491"/>
                      <a:pt x="114574" y="57334"/>
                    </a:cubicBezTo>
                    <a:cubicBezTo>
                      <a:pt x="114574" y="42178"/>
                      <a:pt x="108552" y="27640"/>
                      <a:pt x="97835" y="16923"/>
                    </a:cubicBezTo>
                    <a:cubicBezTo>
                      <a:pt x="87118" y="6206"/>
                      <a:pt x="72580" y="184"/>
                      <a:pt x="57424" y="184"/>
                    </a:cubicBezTo>
                    <a:cubicBezTo>
                      <a:pt x="42268" y="184"/>
                      <a:pt x="27730" y="6206"/>
                      <a:pt x="17013" y="16923"/>
                    </a:cubicBezTo>
                    <a:cubicBezTo>
                      <a:pt x="6296" y="27640"/>
                      <a:pt x="274" y="42178"/>
                      <a:pt x="274" y="57334"/>
                    </a:cubicBezTo>
                    <a:cubicBezTo>
                      <a:pt x="274" y="72491"/>
                      <a:pt x="6296" y="87028"/>
                      <a:pt x="17013" y="97745"/>
                    </a:cubicBezTo>
                    <a:cubicBezTo>
                      <a:pt x="27730" y="108463"/>
                      <a:pt x="42268" y="114484"/>
                      <a:pt x="57424" y="114484"/>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749" name="Freeform: Shape 748">
                <a:extLst>
                  <a:ext uri="{FF2B5EF4-FFF2-40B4-BE49-F238E27FC236}">
                    <a16:creationId xmlns:a16="http://schemas.microsoft.com/office/drawing/2014/main" id="{B21C355D-A9AC-4C2F-8483-DAC5CFB2E6C0}"/>
                  </a:ext>
                </a:extLst>
              </p:cNvPr>
              <p:cNvSpPr/>
              <p:nvPr/>
            </p:nvSpPr>
            <p:spPr>
              <a:xfrm>
                <a:off x="9288056" y="4666370"/>
                <a:ext cx="71151" cy="105232"/>
              </a:xfrm>
              <a:custGeom>
                <a:avLst/>
                <a:gdLst>
                  <a:gd name="connsiteX0" fmla="*/ 0 w 71151"/>
                  <a:gd name="connsiteY0" fmla="*/ 105232 h 105232"/>
                  <a:gd name="connsiteX1" fmla="*/ 71151 w 71151"/>
                  <a:gd name="connsiteY1" fmla="*/ 105232 h 105232"/>
                  <a:gd name="connsiteX2" fmla="*/ 71151 w 71151"/>
                  <a:gd name="connsiteY2" fmla="*/ 0 h 105232"/>
                  <a:gd name="connsiteX3" fmla="*/ 0 w 71151"/>
                  <a:gd name="connsiteY3" fmla="*/ 0 h 105232"/>
                  <a:gd name="connsiteX4" fmla="*/ 0 w 71151"/>
                  <a:gd name="connsiteY4" fmla="*/ 105232 h 105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105232">
                    <a:moveTo>
                      <a:pt x="0" y="105232"/>
                    </a:moveTo>
                    <a:lnTo>
                      <a:pt x="71151" y="105232"/>
                    </a:lnTo>
                    <a:lnTo>
                      <a:pt x="71151" y="0"/>
                    </a:lnTo>
                    <a:lnTo>
                      <a:pt x="0" y="0"/>
                    </a:lnTo>
                    <a:lnTo>
                      <a:pt x="0" y="105232"/>
                    </a:lnTo>
                  </a:path>
                </a:pathLst>
              </a:custGeom>
              <a:noFill/>
              <a:ln w="19050" cap="sq">
                <a:solidFill>
                  <a:srgbClr val="000000"/>
                </a:solidFill>
                <a:prstDash val="solid"/>
                <a:round/>
              </a:ln>
            </p:spPr>
            <p:txBody>
              <a:bodyPr rtlCol="0" anchor="ctr"/>
              <a:lstStyle/>
              <a:p>
                <a:endParaRPr lang="en-US"/>
              </a:p>
            </p:txBody>
          </p:sp>
          <p:sp>
            <p:nvSpPr>
              <p:cNvPr id="750" name="Freeform: Shape 749">
                <a:extLst>
                  <a:ext uri="{FF2B5EF4-FFF2-40B4-BE49-F238E27FC236}">
                    <a16:creationId xmlns:a16="http://schemas.microsoft.com/office/drawing/2014/main" id="{AD94BDB3-3A76-47E6-9529-0B8707975924}"/>
                  </a:ext>
                </a:extLst>
              </p:cNvPr>
              <p:cNvSpPr/>
              <p:nvPr/>
            </p:nvSpPr>
            <p:spPr>
              <a:xfrm>
                <a:off x="9323641" y="4771602"/>
                <a:ext cx="19050" cy="52368"/>
              </a:xfrm>
              <a:custGeom>
                <a:avLst/>
                <a:gdLst>
                  <a:gd name="connsiteX0" fmla="*/ 0 w 19050"/>
                  <a:gd name="connsiteY0" fmla="*/ 0 h 52368"/>
                  <a:gd name="connsiteX1" fmla="*/ 0 w 19050"/>
                  <a:gd name="connsiteY1" fmla="*/ 52368 h 52368"/>
                </a:gdLst>
                <a:ahLst/>
                <a:cxnLst>
                  <a:cxn ang="0">
                    <a:pos x="connsiteX0" y="connsiteY0"/>
                  </a:cxn>
                  <a:cxn ang="0">
                    <a:pos x="connsiteX1" y="connsiteY1"/>
                  </a:cxn>
                </a:cxnLst>
                <a:rect l="l" t="t" r="r" b="b"/>
                <a:pathLst>
                  <a:path w="19050" h="52368">
                    <a:moveTo>
                      <a:pt x="0" y="0"/>
                    </a:moveTo>
                    <a:lnTo>
                      <a:pt x="0" y="52368"/>
                    </a:lnTo>
                  </a:path>
                </a:pathLst>
              </a:custGeom>
              <a:noFill/>
              <a:ln w="19050" cap="sq">
                <a:solidFill>
                  <a:srgbClr val="000000"/>
                </a:solidFill>
                <a:prstDash val="solid"/>
                <a:round/>
              </a:ln>
            </p:spPr>
            <p:txBody>
              <a:bodyPr rtlCol="0" anchor="ctr"/>
              <a:lstStyle/>
              <a:p>
                <a:endParaRPr lang="en-US"/>
              </a:p>
            </p:txBody>
          </p:sp>
          <p:sp>
            <p:nvSpPr>
              <p:cNvPr id="751" name="Freeform: Shape 750">
                <a:extLst>
                  <a:ext uri="{FF2B5EF4-FFF2-40B4-BE49-F238E27FC236}">
                    <a16:creationId xmlns:a16="http://schemas.microsoft.com/office/drawing/2014/main" id="{10EDA013-5CF9-4EA2-9598-FE32522C3CD4}"/>
                  </a:ext>
                </a:extLst>
              </p:cNvPr>
              <p:cNvSpPr/>
              <p:nvPr/>
            </p:nvSpPr>
            <p:spPr>
              <a:xfrm>
                <a:off x="9323641" y="4642614"/>
                <a:ext cx="19050" cy="23755"/>
              </a:xfrm>
              <a:custGeom>
                <a:avLst/>
                <a:gdLst>
                  <a:gd name="connsiteX0" fmla="*/ 0 w 19050"/>
                  <a:gd name="connsiteY0" fmla="*/ 23756 h 23755"/>
                  <a:gd name="connsiteX1" fmla="*/ 0 w 19050"/>
                  <a:gd name="connsiteY1" fmla="*/ 0 h 23755"/>
                </a:gdLst>
                <a:ahLst/>
                <a:cxnLst>
                  <a:cxn ang="0">
                    <a:pos x="connsiteX0" y="connsiteY0"/>
                  </a:cxn>
                  <a:cxn ang="0">
                    <a:pos x="connsiteX1" y="connsiteY1"/>
                  </a:cxn>
                </a:cxnLst>
                <a:rect l="l" t="t" r="r" b="b"/>
                <a:pathLst>
                  <a:path w="19050" h="23755">
                    <a:moveTo>
                      <a:pt x="0" y="23756"/>
                    </a:moveTo>
                    <a:lnTo>
                      <a:pt x="0" y="0"/>
                    </a:lnTo>
                  </a:path>
                </a:pathLst>
              </a:custGeom>
              <a:noFill/>
              <a:ln w="19050" cap="sq">
                <a:solidFill>
                  <a:srgbClr val="000000"/>
                </a:solidFill>
                <a:prstDash val="solid"/>
                <a:round/>
              </a:ln>
            </p:spPr>
            <p:txBody>
              <a:bodyPr rtlCol="0" anchor="ctr"/>
              <a:lstStyle/>
              <a:p>
                <a:endParaRPr lang="en-US"/>
              </a:p>
            </p:txBody>
          </p:sp>
          <p:sp>
            <p:nvSpPr>
              <p:cNvPr id="752" name="Freeform: Shape 751">
                <a:extLst>
                  <a:ext uri="{FF2B5EF4-FFF2-40B4-BE49-F238E27FC236}">
                    <a16:creationId xmlns:a16="http://schemas.microsoft.com/office/drawing/2014/main" id="{390C917F-93C4-4A36-93FB-ABC73387B9E4}"/>
                  </a:ext>
                </a:extLst>
              </p:cNvPr>
              <p:cNvSpPr/>
              <p:nvPr/>
            </p:nvSpPr>
            <p:spPr>
              <a:xfrm>
                <a:off x="9305848" y="4823970"/>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53" name="Freeform: Shape 752">
                <a:extLst>
                  <a:ext uri="{FF2B5EF4-FFF2-40B4-BE49-F238E27FC236}">
                    <a16:creationId xmlns:a16="http://schemas.microsoft.com/office/drawing/2014/main" id="{AE4028F8-1DC9-42B2-BB0A-123B1370E722}"/>
                  </a:ext>
                </a:extLst>
              </p:cNvPr>
              <p:cNvSpPr/>
              <p:nvPr/>
            </p:nvSpPr>
            <p:spPr>
              <a:xfrm>
                <a:off x="9305848" y="4642614"/>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54" name="Freeform: Shape 753">
                <a:extLst>
                  <a:ext uri="{FF2B5EF4-FFF2-40B4-BE49-F238E27FC236}">
                    <a16:creationId xmlns:a16="http://schemas.microsoft.com/office/drawing/2014/main" id="{8AA038E3-5DB8-4C82-8640-49B16001129D}"/>
                  </a:ext>
                </a:extLst>
              </p:cNvPr>
              <p:cNvSpPr/>
              <p:nvPr/>
            </p:nvSpPr>
            <p:spPr>
              <a:xfrm>
                <a:off x="9266491" y="4403365"/>
                <a:ext cx="114300" cy="114300"/>
              </a:xfrm>
              <a:custGeom>
                <a:avLst/>
                <a:gdLst>
                  <a:gd name="connsiteX0" fmla="*/ 57431 w 114300"/>
                  <a:gd name="connsiteY0" fmla="*/ 114487 h 114300"/>
                  <a:gd name="connsiteX1" fmla="*/ 97843 w 114300"/>
                  <a:gd name="connsiteY1" fmla="*/ 97748 h 114300"/>
                  <a:gd name="connsiteX2" fmla="*/ 114581 w 114300"/>
                  <a:gd name="connsiteY2" fmla="*/ 57337 h 114300"/>
                  <a:gd name="connsiteX3" fmla="*/ 97843 w 114300"/>
                  <a:gd name="connsiteY3" fmla="*/ 16925 h 114300"/>
                  <a:gd name="connsiteX4" fmla="*/ 57431 w 114300"/>
                  <a:gd name="connsiteY4" fmla="*/ 187 h 114300"/>
                  <a:gd name="connsiteX5" fmla="*/ 17020 w 114300"/>
                  <a:gd name="connsiteY5" fmla="*/ 16925 h 114300"/>
                  <a:gd name="connsiteX6" fmla="*/ 281 w 114300"/>
                  <a:gd name="connsiteY6" fmla="*/ 57337 h 114300"/>
                  <a:gd name="connsiteX7" fmla="*/ 17020 w 114300"/>
                  <a:gd name="connsiteY7" fmla="*/ 97748 h 114300"/>
                  <a:gd name="connsiteX8" fmla="*/ 57431 w 114300"/>
                  <a:gd name="connsiteY8" fmla="*/ 11448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1" y="114487"/>
                    </a:moveTo>
                    <a:cubicBezTo>
                      <a:pt x="72588" y="114487"/>
                      <a:pt x="87125" y="108465"/>
                      <a:pt x="97843" y="97748"/>
                    </a:cubicBezTo>
                    <a:cubicBezTo>
                      <a:pt x="108560" y="87031"/>
                      <a:pt x="114581" y="72493"/>
                      <a:pt x="114581" y="57337"/>
                    </a:cubicBezTo>
                    <a:cubicBezTo>
                      <a:pt x="114581" y="42180"/>
                      <a:pt x="108560" y="27643"/>
                      <a:pt x="97843" y="16925"/>
                    </a:cubicBezTo>
                    <a:cubicBezTo>
                      <a:pt x="87125" y="6208"/>
                      <a:pt x="72588" y="187"/>
                      <a:pt x="57431" y="187"/>
                    </a:cubicBezTo>
                    <a:cubicBezTo>
                      <a:pt x="42275" y="187"/>
                      <a:pt x="27737" y="6208"/>
                      <a:pt x="17020" y="16925"/>
                    </a:cubicBezTo>
                    <a:cubicBezTo>
                      <a:pt x="6303" y="27643"/>
                      <a:pt x="281" y="42180"/>
                      <a:pt x="281" y="57337"/>
                    </a:cubicBezTo>
                    <a:cubicBezTo>
                      <a:pt x="281" y="72493"/>
                      <a:pt x="6303" y="87031"/>
                      <a:pt x="17020" y="97748"/>
                    </a:cubicBezTo>
                    <a:cubicBezTo>
                      <a:pt x="27737" y="108465"/>
                      <a:pt x="42275" y="114487"/>
                      <a:pt x="57431" y="114487"/>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755" name="Freeform: Shape 754">
                <a:extLst>
                  <a:ext uri="{FF2B5EF4-FFF2-40B4-BE49-F238E27FC236}">
                    <a16:creationId xmlns:a16="http://schemas.microsoft.com/office/drawing/2014/main" id="{D737AC2D-4C37-47F3-8ABE-5F98DE80D46B}"/>
                  </a:ext>
                </a:extLst>
              </p:cNvPr>
              <p:cNvSpPr/>
              <p:nvPr/>
            </p:nvSpPr>
            <p:spPr>
              <a:xfrm>
                <a:off x="9430378" y="4676237"/>
                <a:ext cx="71132" cy="48425"/>
              </a:xfrm>
              <a:custGeom>
                <a:avLst/>
                <a:gdLst>
                  <a:gd name="connsiteX0" fmla="*/ 0 w 71132"/>
                  <a:gd name="connsiteY0" fmla="*/ 48425 h 48425"/>
                  <a:gd name="connsiteX1" fmla="*/ 71133 w 71132"/>
                  <a:gd name="connsiteY1" fmla="*/ 48425 h 48425"/>
                  <a:gd name="connsiteX2" fmla="*/ 71133 w 71132"/>
                  <a:gd name="connsiteY2" fmla="*/ 0 h 48425"/>
                  <a:gd name="connsiteX3" fmla="*/ 0 w 71132"/>
                  <a:gd name="connsiteY3" fmla="*/ 0 h 48425"/>
                  <a:gd name="connsiteX4" fmla="*/ 0 w 71132"/>
                  <a:gd name="connsiteY4" fmla="*/ 48425 h 48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48425">
                    <a:moveTo>
                      <a:pt x="0" y="48425"/>
                    </a:moveTo>
                    <a:lnTo>
                      <a:pt x="71133" y="48425"/>
                    </a:lnTo>
                    <a:lnTo>
                      <a:pt x="71133" y="0"/>
                    </a:lnTo>
                    <a:lnTo>
                      <a:pt x="0" y="0"/>
                    </a:lnTo>
                    <a:lnTo>
                      <a:pt x="0" y="48425"/>
                    </a:lnTo>
                  </a:path>
                </a:pathLst>
              </a:custGeom>
              <a:noFill/>
              <a:ln w="19050" cap="sq">
                <a:solidFill>
                  <a:srgbClr val="000000"/>
                </a:solidFill>
                <a:prstDash val="solid"/>
                <a:round/>
              </a:ln>
            </p:spPr>
            <p:txBody>
              <a:bodyPr rtlCol="0" anchor="ctr"/>
              <a:lstStyle/>
              <a:p>
                <a:endParaRPr lang="en-US"/>
              </a:p>
            </p:txBody>
          </p:sp>
          <p:sp>
            <p:nvSpPr>
              <p:cNvPr id="756" name="Freeform: Shape 755">
                <a:extLst>
                  <a:ext uri="{FF2B5EF4-FFF2-40B4-BE49-F238E27FC236}">
                    <a16:creationId xmlns:a16="http://schemas.microsoft.com/office/drawing/2014/main" id="{629DDCFE-23F1-40E0-A908-6C3808C29E56}"/>
                  </a:ext>
                </a:extLst>
              </p:cNvPr>
              <p:cNvSpPr/>
              <p:nvPr/>
            </p:nvSpPr>
            <p:spPr>
              <a:xfrm>
                <a:off x="9465944" y="4724663"/>
                <a:ext cx="19050" cy="68141"/>
              </a:xfrm>
              <a:custGeom>
                <a:avLst/>
                <a:gdLst>
                  <a:gd name="connsiteX0" fmla="*/ 0 w 19050"/>
                  <a:gd name="connsiteY0" fmla="*/ 0 h 68141"/>
                  <a:gd name="connsiteX1" fmla="*/ 0 w 19050"/>
                  <a:gd name="connsiteY1" fmla="*/ 68142 h 68141"/>
                </a:gdLst>
                <a:ahLst/>
                <a:cxnLst>
                  <a:cxn ang="0">
                    <a:pos x="connsiteX0" y="connsiteY0"/>
                  </a:cxn>
                  <a:cxn ang="0">
                    <a:pos x="connsiteX1" y="connsiteY1"/>
                  </a:cxn>
                </a:cxnLst>
                <a:rect l="l" t="t" r="r" b="b"/>
                <a:pathLst>
                  <a:path w="19050" h="68141">
                    <a:moveTo>
                      <a:pt x="0" y="0"/>
                    </a:moveTo>
                    <a:lnTo>
                      <a:pt x="0" y="68142"/>
                    </a:lnTo>
                  </a:path>
                </a:pathLst>
              </a:custGeom>
              <a:noFill/>
              <a:ln w="19050" cap="sq">
                <a:solidFill>
                  <a:srgbClr val="000000"/>
                </a:solidFill>
                <a:prstDash val="solid"/>
                <a:round/>
              </a:ln>
            </p:spPr>
            <p:txBody>
              <a:bodyPr rtlCol="0" anchor="ctr"/>
              <a:lstStyle/>
              <a:p>
                <a:endParaRPr lang="en-US"/>
              </a:p>
            </p:txBody>
          </p:sp>
          <p:sp>
            <p:nvSpPr>
              <p:cNvPr id="757" name="Freeform: Shape 756">
                <a:extLst>
                  <a:ext uri="{FF2B5EF4-FFF2-40B4-BE49-F238E27FC236}">
                    <a16:creationId xmlns:a16="http://schemas.microsoft.com/office/drawing/2014/main" id="{77E4A329-D495-4D62-B4C7-A983B5D6892A}"/>
                  </a:ext>
                </a:extLst>
              </p:cNvPr>
              <p:cNvSpPr/>
              <p:nvPr/>
            </p:nvSpPr>
            <p:spPr>
              <a:xfrm>
                <a:off x="9465944" y="4629565"/>
                <a:ext cx="19050" cy="46672"/>
              </a:xfrm>
              <a:custGeom>
                <a:avLst/>
                <a:gdLst>
                  <a:gd name="connsiteX0" fmla="*/ 0 w 19050"/>
                  <a:gd name="connsiteY0" fmla="*/ 46672 h 46672"/>
                  <a:gd name="connsiteX1" fmla="*/ 0 w 19050"/>
                  <a:gd name="connsiteY1" fmla="*/ 0 h 46672"/>
                </a:gdLst>
                <a:ahLst/>
                <a:cxnLst>
                  <a:cxn ang="0">
                    <a:pos x="connsiteX0" y="connsiteY0"/>
                  </a:cxn>
                  <a:cxn ang="0">
                    <a:pos x="connsiteX1" y="connsiteY1"/>
                  </a:cxn>
                </a:cxnLst>
                <a:rect l="l" t="t" r="r" b="b"/>
                <a:pathLst>
                  <a:path w="19050" h="46672">
                    <a:moveTo>
                      <a:pt x="0" y="46672"/>
                    </a:moveTo>
                    <a:lnTo>
                      <a:pt x="0" y="0"/>
                    </a:lnTo>
                  </a:path>
                </a:pathLst>
              </a:custGeom>
              <a:noFill/>
              <a:ln w="19050" cap="sq">
                <a:solidFill>
                  <a:srgbClr val="000000"/>
                </a:solidFill>
                <a:prstDash val="solid"/>
                <a:round/>
              </a:ln>
            </p:spPr>
            <p:txBody>
              <a:bodyPr rtlCol="0" anchor="ctr"/>
              <a:lstStyle/>
              <a:p>
                <a:endParaRPr lang="en-US"/>
              </a:p>
            </p:txBody>
          </p:sp>
          <p:sp>
            <p:nvSpPr>
              <p:cNvPr id="758" name="Freeform: Shape 757">
                <a:extLst>
                  <a:ext uri="{FF2B5EF4-FFF2-40B4-BE49-F238E27FC236}">
                    <a16:creationId xmlns:a16="http://schemas.microsoft.com/office/drawing/2014/main" id="{B6196F0F-EA1B-4BF9-B013-BC7048EEEE4C}"/>
                  </a:ext>
                </a:extLst>
              </p:cNvPr>
              <p:cNvSpPr/>
              <p:nvPr/>
            </p:nvSpPr>
            <p:spPr>
              <a:xfrm>
                <a:off x="9448152" y="4792804"/>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759" name="Freeform: Shape 758">
                <a:extLst>
                  <a:ext uri="{FF2B5EF4-FFF2-40B4-BE49-F238E27FC236}">
                    <a16:creationId xmlns:a16="http://schemas.microsoft.com/office/drawing/2014/main" id="{64CEE67F-3C28-4B2C-9CCF-EB25A9468CBA}"/>
                  </a:ext>
                </a:extLst>
              </p:cNvPr>
              <p:cNvSpPr/>
              <p:nvPr/>
            </p:nvSpPr>
            <p:spPr>
              <a:xfrm>
                <a:off x="9448152" y="4629565"/>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grpSp>
            <p:nvGrpSpPr>
              <p:cNvPr id="760" name="Graphic 75">
                <a:extLst>
                  <a:ext uri="{FF2B5EF4-FFF2-40B4-BE49-F238E27FC236}">
                    <a16:creationId xmlns:a16="http://schemas.microsoft.com/office/drawing/2014/main" id="{0639942C-1A22-4BC0-97E3-1FB524BF6068}"/>
                  </a:ext>
                </a:extLst>
              </p:cNvPr>
              <p:cNvGrpSpPr/>
              <p:nvPr/>
            </p:nvGrpSpPr>
            <p:grpSpPr>
              <a:xfrm>
                <a:off x="9408795" y="4451390"/>
                <a:ext cx="114300" cy="422624"/>
                <a:chOff x="9408795" y="4451390"/>
                <a:chExt cx="114300" cy="422624"/>
              </a:xfrm>
            </p:grpSpPr>
            <p:sp>
              <p:nvSpPr>
                <p:cNvPr id="761" name="Freeform: Shape 760">
                  <a:extLst>
                    <a:ext uri="{FF2B5EF4-FFF2-40B4-BE49-F238E27FC236}">
                      <a16:creationId xmlns:a16="http://schemas.microsoft.com/office/drawing/2014/main" id="{59440F17-982D-4746-AD61-04DF5C62CB09}"/>
                    </a:ext>
                  </a:extLst>
                </p:cNvPr>
                <p:cNvSpPr/>
                <p:nvPr/>
              </p:nvSpPr>
              <p:spPr>
                <a:xfrm>
                  <a:off x="9408795" y="4759715"/>
                  <a:ext cx="114300" cy="114300"/>
                </a:xfrm>
                <a:custGeom>
                  <a:avLst/>
                  <a:gdLst>
                    <a:gd name="connsiteX0" fmla="*/ 57439 w 114300"/>
                    <a:gd name="connsiteY0" fmla="*/ 114505 h 114300"/>
                    <a:gd name="connsiteX1" fmla="*/ 97850 w 114300"/>
                    <a:gd name="connsiteY1" fmla="*/ 97766 h 114300"/>
                    <a:gd name="connsiteX2" fmla="*/ 114589 w 114300"/>
                    <a:gd name="connsiteY2" fmla="*/ 57355 h 114300"/>
                    <a:gd name="connsiteX3" fmla="*/ 97850 w 114300"/>
                    <a:gd name="connsiteY3" fmla="*/ 16944 h 114300"/>
                    <a:gd name="connsiteX4" fmla="*/ 57439 w 114300"/>
                    <a:gd name="connsiteY4" fmla="*/ 205 h 114300"/>
                    <a:gd name="connsiteX5" fmla="*/ 17028 w 114300"/>
                    <a:gd name="connsiteY5" fmla="*/ 16944 h 114300"/>
                    <a:gd name="connsiteX6" fmla="*/ 289 w 114300"/>
                    <a:gd name="connsiteY6" fmla="*/ 57355 h 114300"/>
                    <a:gd name="connsiteX7" fmla="*/ 17028 w 114300"/>
                    <a:gd name="connsiteY7" fmla="*/ 97766 h 114300"/>
                    <a:gd name="connsiteX8" fmla="*/ 57439 w 114300"/>
                    <a:gd name="connsiteY8" fmla="*/ 11450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9" y="114505"/>
                      </a:moveTo>
                      <a:cubicBezTo>
                        <a:pt x="72595" y="114505"/>
                        <a:pt x="87133" y="108484"/>
                        <a:pt x="97850" y="97766"/>
                      </a:cubicBezTo>
                      <a:cubicBezTo>
                        <a:pt x="108567" y="87049"/>
                        <a:pt x="114589" y="72512"/>
                        <a:pt x="114589" y="57355"/>
                      </a:cubicBezTo>
                      <a:cubicBezTo>
                        <a:pt x="114589" y="42199"/>
                        <a:pt x="108567" y="27661"/>
                        <a:pt x="97850" y="16944"/>
                      </a:cubicBezTo>
                      <a:cubicBezTo>
                        <a:pt x="87133" y="6227"/>
                        <a:pt x="72595" y="205"/>
                        <a:pt x="57439" y="205"/>
                      </a:cubicBezTo>
                      <a:cubicBezTo>
                        <a:pt x="42283" y="205"/>
                        <a:pt x="27745" y="6227"/>
                        <a:pt x="17028" y="16944"/>
                      </a:cubicBezTo>
                      <a:cubicBezTo>
                        <a:pt x="6311" y="27661"/>
                        <a:pt x="289" y="42199"/>
                        <a:pt x="289" y="57355"/>
                      </a:cubicBezTo>
                      <a:cubicBezTo>
                        <a:pt x="289" y="72512"/>
                        <a:pt x="6311" y="87049"/>
                        <a:pt x="17028" y="97766"/>
                      </a:cubicBezTo>
                      <a:cubicBezTo>
                        <a:pt x="27745" y="108484"/>
                        <a:pt x="42283" y="114505"/>
                        <a:pt x="57439" y="114505"/>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762" name="Freeform: Shape 761">
                  <a:extLst>
                    <a:ext uri="{FF2B5EF4-FFF2-40B4-BE49-F238E27FC236}">
                      <a16:creationId xmlns:a16="http://schemas.microsoft.com/office/drawing/2014/main" id="{1CCA17DB-61AB-401F-B362-3C4EE92A62CF}"/>
                    </a:ext>
                  </a:extLst>
                </p:cNvPr>
                <p:cNvSpPr/>
                <p:nvPr/>
              </p:nvSpPr>
              <p:spPr>
                <a:xfrm>
                  <a:off x="9408795" y="4451390"/>
                  <a:ext cx="114300" cy="114300"/>
                </a:xfrm>
                <a:custGeom>
                  <a:avLst/>
                  <a:gdLst>
                    <a:gd name="connsiteX0" fmla="*/ 57439 w 114300"/>
                    <a:gd name="connsiteY0" fmla="*/ 114489 h 114300"/>
                    <a:gd name="connsiteX1" fmla="*/ 97850 w 114300"/>
                    <a:gd name="connsiteY1" fmla="*/ 97750 h 114300"/>
                    <a:gd name="connsiteX2" fmla="*/ 114589 w 114300"/>
                    <a:gd name="connsiteY2" fmla="*/ 57339 h 114300"/>
                    <a:gd name="connsiteX3" fmla="*/ 97850 w 114300"/>
                    <a:gd name="connsiteY3" fmla="*/ 16928 h 114300"/>
                    <a:gd name="connsiteX4" fmla="*/ 57439 w 114300"/>
                    <a:gd name="connsiteY4" fmla="*/ 189 h 114300"/>
                    <a:gd name="connsiteX5" fmla="*/ 17028 w 114300"/>
                    <a:gd name="connsiteY5" fmla="*/ 16928 h 114300"/>
                    <a:gd name="connsiteX6" fmla="*/ 289 w 114300"/>
                    <a:gd name="connsiteY6" fmla="*/ 57339 h 114300"/>
                    <a:gd name="connsiteX7" fmla="*/ 17028 w 114300"/>
                    <a:gd name="connsiteY7" fmla="*/ 97750 h 114300"/>
                    <a:gd name="connsiteX8" fmla="*/ 57439 w 114300"/>
                    <a:gd name="connsiteY8" fmla="*/ 11448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39" y="114489"/>
                      </a:moveTo>
                      <a:cubicBezTo>
                        <a:pt x="72595" y="114489"/>
                        <a:pt x="87133" y="108467"/>
                        <a:pt x="97850" y="97750"/>
                      </a:cubicBezTo>
                      <a:cubicBezTo>
                        <a:pt x="108567" y="87033"/>
                        <a:pt x="114589" y="72495"/>
                        <a:pt x="114589" y="57339"/>
                      </a:cubicBezTo>
                      <a:cubicBezTo>
                        <a:pt x="114589" y="42183"/>
                        <a:pt x="108567" y="27645"/>
                        <a:pt x="97850" y="16928"/>
                      </a:cubicBezTo>
                      <a:cubicBezTo>
                        <a:pt x="87133" y="6211"/>
                        <a:pt x="72595" y="189"/>
                        <a:pt x="57439" y="189"/>
                      </a:cubicBezTo>
                      <a:cubicBezTo>
                        <a:pt x="42283" y="189"/>
                        <a:pt x="27745" y="6211"/>
                        <a:pt x="17028" y="16928"/>
                      </a:cubicBezTo>
                      <a:cubicBezTo>
                        <a:pt x="6311" y="27645"/>
                        <a:pt x="289" y="42183"/>
                        <a:pt x="289" y="57339"/>
                      </a:cubicBezTo>
                      <a:cubicBezTo>
                        <a:pt x="289" y="72495"/>
                        <a:pt x="6311" y="87033"/>
                        <a:pt x="17028" y="97750"/>
                      </a:cubicBezTo>
                      <a:cubicBezTo>
                        <a:pt x="27745" y="108467"/>
                        <a:pt x="42283" y="114489"/>
                        <a:pt x="57439" y="114489"/>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grpSp>
          <p:sp>
            <p:nvSpPr>
              <p:cNvPr id="763" name="Freeform: Shape 762">
                <a:extLst>
                  <a:ext uri="{FF2B5EF4-FFF2-40B4-BE49-F238E27FC236}">
                    <a16:creationId xmlns:a16="http://schemas.microsoft.com/office/drawing/2014/main" id="{AFCB101F-3127-4D11-845B-642D5B687A87}"/>
                  </a:ext>
                </a:extLst>
              </p:cNvPr>
              <p:cNvSpPr/>
              <p:nvPr/>
            </p:nvSpPr>
            <p:spPr>
              <a:xfrm>
                <a:off x="9572681" y="4656178"/>
                <a:ext cx="71132" cy="53930"/>
              </a:xfrm>
              <a:custGeom>
                <a:avLst/>
                <a:gdLst>
                  <a:gd name="connsiteX0" fmla="*/ 0 w 71132"/>
                  <a:gd name="connsiteY0" fmla="*/ 53931 h 53930"/>
                  <a:gd name="connsiteX1" fmla="*/ 71133 w 71132"/>
                  <a:gd name="connsiteY1" fmla="*/ 53931 h 53930"/>
                  <a:gd name="connsiteX2" fmla="*/ 71133 w 71132"/>
                  <a:gd name="connsiteY2" fmla="*/ 0 h 53930"/>
                  <a:gd name="connsiteX3" fmla="*/ 0 w 71132"/>
                  <a:gd name="connsiteY3" fmla="*/ 0 h 53930"/>
                  <a:gd name="connsiteX4" fmla="*/ 0 w 71132"/>
                  <a:gd name="connsiteY4" fmla="*/ 53931 h 53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53930">
                    <a:moveTo>
                      <a:pt x="0" y="53931"/>
                    </a:moveTo>
                    <a:lnTo>
                      <a:pt x="71133" y="53931"/>
                    </a:lnTo>
                    <a:lnTo>
                      <a:pt x="71133" y="0"/>
                    </a:lnTo>
                    <a:lnTo>
                      <a:pt x="0" y="0"/>
                    </a:lnTo>
                    <a:lnTo>
                      <a:pt x="0" y="53931"/>
                    </a:lnTo>
                  </a:path>
                </a:pathLst>
              </a:custGeom>
              <a:noFill/>
              <a:ln w="19050" cap="sq">
                <a:solidFill>
                  <a:srgbClr val="000000"/>
                </a:solidFill>
                <a:prstDash val="solid"/>
                <a:round/>
              </a:ln>
            </p:spPr>
            <p:txBody>
              <a:bodyPr rtlCol="0" anchor="ctr"/>
              <a:lstStyle/>
              <a:p>
                <a:endParaRPr lang="en-US"/>
              </a:p>
            </p:txBody>
          </p:sp>
          <p:sp>
            <p:nvSpPr>
              <p:cNvPr id="764" name="Freeform: Shape 763">
                <a:extLst>
                  <a:ext uri="{FF2B5EF4-FFF2-40B4-BE49-F238E27FC236}">
                    <a16:creationId xmlns:a16="http://schemas.microsoft.com/office/drawing/2014/main" id="{538FF66F-7E01-4588-8B96-3BF69C1D3B88}"/>
                  </a:ext>
                </a:extLst>
              </p:cNvPr>
              <p:cNvSpPr/>
              <p:nvPr/>
            </p:nvSpPr>
            <p:spPr>
              <a:xfrm>
                <a:off x="9608248" y="4710109"/>
                <a:ext cx="19050" cy="12801"/>
              </a:xfrm>
              <a:custGeom>
                <a:avLst/>
                <a:gdLst>
                  <a:gd name="connsiteX0" fmla="*/ 0 w 19050"/>
                  <a:gd name="connsiteY0" fmla="*/ 0 h 12801"/>
                  <a:gd name="connsiteX1" fmla="*/ 0 w 19050"/>
                  <a:gd name="connsiteY1" fmla="*/ 12802 h 12801"/>
                </a:gdLst>
                <a:ahLst/>
                <a:cxnLst>
                  <a:cxn ang="0">
                    <a:pos x="connsiteX0" y="connsiteY0"/>
                  </a:cxn>
                  <a:cxn ang="0">
                    <a:pos x="connsiteX1" y="connsiteY1"/>
                  </a:cxn>
                </a:cxnLst>
                <a:rect l="l" t="t" r="r" b="b"/>
                <a:pathLst>
                  <a:path w="19050" h="12801">
                    <a:moveTo>
                      <a:pt x="0" y="0"/>
                    </a:moveTo>
                    <a:lnTo>
                      <a:pt x="0" y="12802"/>
                    </a:lnTo>
                  </a:path>
                </a:pathLst>
              </a:custGeom>
              <a:noFill/>
              <a:ln w="19050" cap="sq">
                <a:solidFill>
                  <a:srgbClr val="000000"/>
                </a:solidFill>
                <a:prstDash val="solid"/>
                <a:round/>
              </a:ln>
            </p:spPr>
            <p:txBody>
              <a:bodyPr rtlCol="0" anchor="ctr"/>
              <a:lstStyle/>
              <a:p>
                <a:endParaRPr lang="en-US"/>
              </a:p>
            </p:txBody>
          </p:sp>
          <p:sp>
            <p:nvSpPr>
              <p:cNvPr id="765" name="Freeform: Shape 764">
                <a:extLst>
                  <a:ext uri="{FF2B5EF4-FFF2-40B4-BE49-F238E27FC236}">
                    <a16:creationId xmlns:a16="http://schemas.microsoft.com/office/drawing/2014/main" id="{280247A9-F660-4FF9-B3F7-40536756CA7F}"/>
                  </a:ext>
                </a:extLst>
              </p:cNvPr>
              <p:cNvSpPr/>
              <p:nvPr/>
            </p:nvSpPr>
            <p:spPr>
              <a:xfrm>
                <a:off x="9608248" y="4628708"/>
                <a:ext cx="19050" cy="27470"/>
              </a:xfrm>
              <a:custGeom>
                <a:avLst/>
                <a:gdLst>
                  <a:gd name="connsiteX0" fmla="*/ 0 w 19050"/>
                  <a:gd name="connsiteY0" fmla="*/ 27470 h 27470"/>
                  <a:gd name="connsiteX1" fmla="*/ 0 w 19050"/>
                  <a:gd name="connsiteY1" fmla="*/ 0 h 27470"/>
                </a:gdLst>
                <a:ahLst/>
                <a:cxnLst>
                  <a:cxn ang="0">
                    <a:pos x="connsiteX0" y="connsiteY0"/>
                  </a:cxn>
                  <a:cxn ang="0">
                    <a:pos x="connsiteX1" y="connsiteY1"/>
                  </a:cxn>
                </a:cxnLst>
                <a:rect l="l" t="t" r="r" b="b"/>
                <a:pathLst>
                  <a:path w="19050" h="27470">
                    <a:moveTo>
                      <a:pt x="0" y="27470"/>
                    </a:moveTo>
                    <a:lnTo>
                      <a:pt x="0" y="0"/>
                    </a:lnTo>
                  </a:path>
                </a:pathLst>
              </a:custGeom>
              <a:noFill/>
              <a:ln w="19050" cap="sq">
                <a:solidFill>
                  <a:srgbClr val="000000"/>
                </a:solidFill>
                <a:prstDash val="solid"/>
                <a:round/>
              </a:ln>
            </p:spPr>
            <p:txBody>
              <a:bodyPr rtlCol="0" anchor="ctr"/>
              <a:lstStyle/>
              <a:p>
                <a:endParaRPr lang="en-US"/>
              </a:p>
            </p:txBody>
          </p:sp>
          <p:sp>
            <p:nvSpPr>
              <p:cNvPr id="766" name="Freeform: Shape 765">
                <a:extLst>
                  <a:ext uri="{FF2B5EF4-FFF2-40B4-BE49-F238E27FC236}">
                    <a16:creationId xmlns:a16="http://schemas.microsoft.com/office/drawing/2014/main" id="{1030E39F-0237-435A-BE1E-5CCBBF6F9091}"/>
                  </a:ext>
                </a:extLst>
              </p:cNvPr>
              <p:cNvSpPr/>
              <p:nvPr/>
            </p:nvSpPr>
            <p:spPr>
              <a:xfrm>
                <a:off x="9590455" y="4722910"/>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67" name="Freeform: Shape 766">
                <a:extLst>
                  <a:ext uri="{FF2B5EF4-FFF2-40B4-BE49-F238E27FC236}">
                    <a16:creationId xmlns:a16="http://schemas.microsoft.com/office/drawing/2014/main" id="{F13CD973-1E25-468E-A550-E4BF80011379}"/>
                  </a:ext>
                </a:extLst>
              </p:cNvPr>
              <p:cNvSpPr/>
              <p:nvPr/>
            </p:nvSpPr>
            <p:spPr>
              <a:xfrm>
                <a:off x="9590455" y="4628708"/>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grpSp>
            <p:nvGrpSpPr>
              <p:cNvPr id="768" name="Graphic 75">
                <a:extLst>
                  <a:ext uri="{FF2B5EF4-FFF2-40B4-BE49-F238E27FC236}">
                    <a16:creationId xmlns:a16="http://schemas.microsoft.com/office/drawing/2014/main" id="{0639942C-1A22-4BC0-97E3-1FB524BF6068}"/>
                  </a:ext>
                </a:extLst>
              </p:cNvPr>
              <p:cNvGrpSpPr/>
              <p:nvPr/>
            </p:nvGrpSpPr>
            <p:grpSpPr>
              <a:xfrm>
                <a:off x="9551098" y="4510922"/>
                <a:ext cx="114300" cy="342671"/>
                <a:chOff x="9551098" y="4510922"/>
                <a:chExt cx="114300" cy="342671"/>
              </a:xfrm>
            </p:grpSpPr>
            <p:sp>
              <p:nvSpPr>
                <p:cNvPr id="769" name="Freeform: Shape 768">
                  <a:extLst>
                    <a:ext uri="{FF2B5EF4-FFF2-40B4-BE49-F238E27FC236}">
                      <a16:creationId xmlns:a16="http://schemas.microsoft.com/office/drawing/2014/main" id="{D357104B-0A8A-40CA-B750-60B9A26D5E24}"/>
                    </a:ext>
                  </a:extLst>
                </p:cNvPr>
                <p:cNvSpPr/>
                <p:nvPr/>
              </p:nvSpPr>
              <p:spPr>
                <a:xfrm>
                  <a:off x="9551098" y="4739293"/>
                  <a:ext cx="114300" cy="114300"/>
                </a:xfrm>
                <a:custGeom>
                  <a:avLst/>
                  <a:gdLst>
                    <a:gd name="connsiteX0" fmla="*/ 57446 w 114300"/>
                    <a:gd name="connsiteY0" fmla="*/ 114504 h 114300"/>
                    <a:gd name="connsiteX1" fmla="*/ 97858 w 114300"/>
                    <a:gd name="connsiteY1" fmla="*/ 97765 h 114300"/>
                    <a:gd name="connsiteX2" fmla="*/ 114596 w 114300"/>
                    <a:gd name="connsiteY2" fmla="*/ 57354 h 114300"/>
                    <a:gd name="connsiteX3" fmla="*/ 97858 w 114300"/>
                    <a:gd name="connsiteY3" fmla="*/ 16943 h 114300"/>
                    <a:gd name="connsiteX4" fmla="*/ 57446 w 114300"/>
                    <a:gd name="connsiteY4" fmla="*/ 204 h 114300"/>
                    <a:gd name="connsiteX5" fmla="*/ 17035 w 114300"/>
                    <a:gd name="connsiteY5" fmla="*/ 16943 h 114300"/>
                    <a:gd name="connsiteX6" fmla="*/ 296 w 114300"/>
                    <a:gd name="connsiteY6" fmla="*/ 57354 h 114300"/>
                    <a:gd name="connsiteX7" fmla="*/ 17035 w 114300"/>
                    <a:gd name="connsiteY7" fmla="*/ 97765 h 114300"/>
                    <a:gd name="connsiteX8" fmla="*/ 57446 w 114300"/>
                    <a:gd name="connsiteY8" fmla="*/ 11450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46" y="114504"/>
                      </a:moveTo>
                      <a:cubicBezTo>
                        <a:pt x="72603" y="114504"/>
                        <a:pt x="87140" y="108482"/>
                        <a:pt x="97858" y="97765"/>
                      </a:cubicBezTo>
                      <a:cubicBezTo>
                        <a:pt x="108575" y="87048"/>
                        <a:pt x="114596" y="72511"/>
                        <a:pt x="114596" y="57354"/>
                      </a:cubicBezTo>
                      <a:cubicBezTo>
                        <a:pt x="114596" y="42198"/>
                        <a:pt x="108575" y="27660"/>
                        <a:pt x="97858" y="16943"/>
                      </a:cubicBezTo>
                      <a:cubicBezTo>
                        <a:pt x="87140" y="6226"/>
                        <a:pt x="72603" y="204"/>
                        <a:pt x="57446" y="204"/>
                      </a:cubicBezTo>
                      <a:cubicBezTo>
                        <a:pt x="42290" y="204"/>
                        <a:pt x="27752" y="6226"/>
                        <a:pt x="17035" y="16943"/>
                      </a:cubicBezTo>
                      <a:cubicBezTo>
                        <a:pt x="6318" y="27660"/>
                        <a:pt x="296" y="42198"/>
                        <a:pt x="296" y="57354"/>
                      </a:cubicBezTo>
                      <a:cubicBezTo>
                        <a:pt x="296" y="72511"/>
                        <a:pt x="6318" y="87048"/>
                        <a:pt x="17035" y="97765"/>
                      </a:cubicBezTo>
                      <a:cubicBezTo>
                        <a:pt x="27752" y="108482"/>
                        <a:pt x="42290" y="114504"/>
                        <a:pt x="57446" y="114504"/>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770" name="Freeform: Shape 769">
                  <a:extLst>
                    <a:ext uri="{FF2B5EF4-FFF2-40B4-BE49-F238E27FC236}">
                      <a16:creationId xmlns:a16="http://schemas.microsoft.com/office/drawing/2014/main" id="{212C53BB-0A31-4321-8A26-CC63939ED0A3}"/>
                    </a:ext>
                  </a:extLst>
                </p:cNvPr>
                <p:cNvSpPr/>
                <p:nvPr/>
              </p:nvSpPr>
              <p:spPr>
                <a:xfrm>
                  <a:off x="9551098" y="4733940"/>
                  <a:ext cx="114300" cy="114300"/>
                </a:xfrm>
                <a:custGeom>
                  <a:avLst/>
                  <a:gdLst>
                    <a:gd name="connsiteX0" fmla="*/ 57446 w 114300"/>
                    <a:gd name="connsiteY0" fmla="*/ 114504 h 114300"/>
                    <a:gd name="connsiteX1" fmla="*/ 97858 w 114300"/>
                    <a:gd name="connsiteY1" fmla="*/ 97765 h 114300"/>
                    <a:gd name="connsiteX2" fmla="*/ 114596 w 114300"/>
                    <a:gd name="connsiteY2" fmla="*/ 57354 h 114300"/>
                    <a:gd name="connsiteX3" fmla="*/ 97858 w 114300"/>
                    <a:gd name="connsiteY3" fmla="*/ 16943 h 114300"/>
                    <a:gd name="connsiteX4" fmla="*/ 57446 w 114300"/>
                    <a:gd name="connsiteY4" fmla="*/ 204 h 114300"/>
                    <a:gd name="connsiteX5" fmla="*/ 17035 w 114300"/>
                    <a:gd name="connsiteY5" fmla="*/ 16943 h 114300"/>
                    <a:gd name="connsiteX6" fmla="*/ 296 w 114300"/>
                    <a:gd name="connsiteY6" fmla="*/ 57354 h 114300"/>
                    <a:gd name="connsiteX7" fmla="*/ 17035 w 114300"/>
                    <a:gd name="connsiteY7" fmla="*/ 97765 h 114300"/>
                    <a:gd name="connsiteX8" fmla="*/ 57446 w 114300"/>
                    <a:gd name="connsiteY8" fmla="*/ 114504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46" y="114504"/>
                      </a:moveTo>
                      <a:cubicBezTo>
                        <a:pt x="72603" y="114504"/>
                        <a:pt x="87140" y="108482"/>
                        <a:pt x="97858" y="97765"/>
                      </a:cubicBezTo>
                      <a:cubicBezTo>
                        <a:pt x="108575" y="87048"/>
                        <a:pt x="114596" y="72510"/>
                        <a:pt x="114596" y="57354"/>
                      </a:cubicBezTo>
                      <a:cubicBezTo>
                        <a:pt x="114596" y="42198"/>
                        <a:pt x="108575" y="27660"/>
                        <a:pt x="97858" y="16943"/>
                      </a:cubicBezTo>
                      <a:cubicBezTo>
                        <a:pt x="87140" y="6226"/>
                        <a:pt x="72603" y="204"/>
                        <a:pt x="57446" y="204"/>
                      </a:cubicBezTo>
                      <a:cubicBezTo>
                        <a:pt x="42290" y="204"/>
                        <a:pt x="27752" y="6226"/>
                        <a:pt x="17035" y="16943"/>
                      </a:cubicBezTo>
                      <a:cubicBezTo>
                        <a:pt x="6318" y="27660"/>
                        <a:pt x="296" y="42198"/>
                        <a:pt x="296" y="57354"/>
                      </a:cubicBezTo>
                      <a:cubicBezTo>
                        <a:pt x="296" y="72510"/>
                        <a:pt x="6318" y="87048"/>
                        <a:pt x="17035" y="97765"/>
                      </a:cubicBezTo>
                      <a:cubicBezTo>
                        <a:pt x="27752" y="108482"/>
                        <a:pt x="42290" y="114504"/>
                        <a:pt x="57446" y="114504"/>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771" name="Freeform: Shape 770">
                  <a:extLst>
                    <a:ext uri="{FF2B5EF4-FFF2-40B4-BE49-F238E27FC236}">
                      <a16:creationId xmlns:a16="http://schemas.microsoft.com/office/drawing/2014/main" id="{6CD2A316-338B-44A4-AE31-F140340979BE}"/>
                    </a:ext>
                  </a:extLst>
                </p:cNvPr>
                <p:cNvSpPr/>
                <p:nvPr/>
              </p:nvSpPr>
              <p:spPr>
                <a:xfrm>
                  <a:off x="9551098" y="4510922"/>
                  <a:ext cx="114300" cy="114300"/>
                </a:xfrm>
                <a:custGeom>
                  <a:avLst/>
                  <a:gdLst>
                    <a:gd name="connsiteX0" fmla="*/ 57446 w 114300"/>
                    <a:gd name="connsiteY0" fmla="*/ 114492 h 114300"/>
                    <a:gd name="connsiteX1" fmla="*/ 97858 w 114300"/>
                    <a:gd name="connsiteY1" fmla="*/ 97753 h 114300"/>
                    <a:gd name="connsiteX2" fmla="*/ 114596 w 114300"/>
                    <a:gd name="connsiteY2" fmla="*/ 57342 h 114300"/>
                    <a:gd name="connsiteX3" fmla="*/ 97858 w 114300"/>
                    <a:gd name="connsiteY3" fmla="*/ 16931 h 114300"/>
                    <a:gd name="connsiteX4" fmla="*/ 57446 w 114300"/>
                    <a:gd name="connsiteY4" fmla="*/ 192 h 114300"/>
                    <a:gd name="connsiteX5" fmla="*/ 17035 w 114300"/>
                    <a:gd name="connsiteY5" fmla="*/ 16931 h 114300"/>
                    <a:gd name="connsiteX6" fmla="*/ 296 w 114300"/>
                    <a:gd name="connsiteY6" fmla="*/ 57342 h 114300"/>
                    <a:gd name="connsiteX7" fmla="*/ 17035 w 114300"/>
                    <a:gd name="connsiteY7" fmla="*/ 97753 h 114300"/>
                    <a:gd name="connsiteX8" fmla="*/ 57446 w 114300"/>
                    <a:gd name="connsiteY8" fmla="*/ 11449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46" y="114492"/>
                      </a:moveTo>
                      <a:cubicBezTo>
                        <a:pt x="72603" y="114492"/>
                        <a:pt x="87140" y="108470"/>
                        <a:pt x="97858" y="97753"/>
                      </a:cubicBezTo>
                      <a:cubicBezTo>
                        <a:pt x="108575" y="87036"/>
                        <a:pt x="114596" y="72499"/>
                        <a:pt x="114596" y="57342"/>
                      </a:cubicBezTo>
                      <a:cubicBezTo>
                        <a:pt x="114596" y="42186"/>
                        <a:pt x="108575" y="27648"/>
                        <a:pt x="97858" y="16931"/>
                      </a:cubicBezTo>
                      <a:cubicBezTo>
                        <a:pt x="87140" y="6214"/>
                        <a:pt x="72603" y="192"/>
                        <a:pt x="57446" y="192"/>
                      </a:cubicBezTo>
                      <a:cubicBezTo>
                        <a:pt x="42290" y="192"/>
                        <a:pt x="27752" y="6214"/>
                        <a:pt x="17035" y="16931"/>
                      </a:cubicBezTo>
                      <a:cubicBezTo>
                        <a:pt x="6318" y="27648"/>
                        <a:pt x="296" y="42186"/>
                        <a:pt x="296" y="57342"/>
                      </a:cubicBezTo>
                      <a:cubicBezTo>
                        <a:pt x="296" y="72499"/>
                        <a:pt x="6318" y="87036"/>
                        <a:pt x="17035" y="97753"/>
                      </a:cubicBezTo>
                      <a:cubicBezTo>
                        <a:pt x="27752" y="108470"/>
                        <a:pt x="42290" y="114492"/>
                        <a:pt x="57446" y="114492"/>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grpSp>
          <p:sp>
            <p:nvSpPr>
              <p:cNvPr id="772" name="Freeform: Shape 771">
                <a:extLst>
                  <a:ext uri="{FF2B5EF4-FFF2-40B4-BE49-F238E27FC236}">
                    <a16:creationId xmlns:a16="http://schemas.microsoft.com/office/drawing/2014/main" id="{9F807A08-D47E-40BC-88ED-D31244D866C7}"/>
                  </a:ext>
                </a:extLst>
              </p:cNvPr>
              <p:cNvSpPr/>
              <p:nvPr/>
            </p:nvSpPr>
            <p:spPr>
              <a:xfrm>
                <a:off x="9714985" y="4652749"/>
                <a:ext cx="71132" cy="59035"/>
              </a:xfrm>
              <a:custGeom>
                <a:avLst/>
                <a:gdLst>
                  <a:gd name="connsiteX0" fmla="*/ 0 w 71132"/>
                  <a:gd name="connsiteY0" fmla="*/ 59036 h 59035"/>
                  <a:gd name="connsiteX1" fmla="*/ 71133 w 71132"/>
                  <a:gd name="connsiteY1" fmla="*/ 59036 h 59035"/>
                  <a:gd name="connsiteX2" fmla="*/ 71133 w 71132"/>
                  <a:gd name="connsiteY2" fmla="*/ 0 h 59035"/>
                  <a:gd name="connsiteX3" fmla="*/ 0 w 71132"/>
                  <a:gd name="connsiteY3" fmla="*/ 0 h 59035"/>
                  <a:gd name="connsiteX4" fmla="*/ 0 w 71132"/>
                  <a:gd name="connsiteY4" fmla="*/ 59036 h 590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59035">
                    <a:moveTo>
                      <a:pt x="0" y="59036"/>
                    </a:moveTo>
                    <a:lnTo>
                      <a:pt x="71133" y="59036"/>
                    </a:lnTo>
                    <a:lnTo>
                      <a:pt x="71133" y="0"/>
                    </a:lnTo>
                    <a:lnTo>
                      <a:pt x="0" y="0"/>
                    </a:lnTo>
                    <a:lnTo>
                      <a:pt x="0" y="59036"/>
                    </a:lnTo>
                  </a:path>
                </a:pathLst>
              </a:custGeom>
              <a:noFill/>
              <a:ln w="19050" cap="sq">
                <a:solidFill>
                  <a:srgbClr val="000000"/>
                </a:solidFill>
                <a:prstDash val="solid"/>
                <a:round/>
              </a:ln>
            </p:spPr>
            <p:txBody>
              <a:bodyPr rtlCol="0" anchor="ctr"/>
              <a:lstStyle/>
              <a:p>
                <a:endParaRPr lang="en-US"/>
              </a:p>
            </p:txBody>
          </p:sp>
          <p:sp>
            <p:nvSpPr>
              <p:cNvPr id="773" name="Freeform: Shape 772">
                <a:extLst>
                  <a:ext uri="{FF2B5EF4-FFF2-40B4-BE49-F238E27FC236}">
                    <a16:creationId xmlns:a16="http://schemas.microsoft.com/office/drawing/2014/main" id="{E7A5BAAB-CAA0-4123-A6BD-229E1FE08933}"/>
                  </a:ext>
                </a:extLst>
              </p:cNvPr>
              <p:cNvSpPr/>
              <p:nvPr/>
            </p:nvSpPr>
            <p:spPr>
              <a:xfrm>
                <a:off x="9750551" y="4711785"/>
                <a:ext cx="19050" cy="83019"/>
              </a:xfrm>
              <a:custGeom>
                <a:avLst/>
                <a:gdLst>
                  <a:gd name="connsiteX0" fmla="*/ 0 w 19050"/>
                  <a:gd name="connsiteY0" fmla="*/ 0 h 83019"/>
                  <a:gd name="connsiteX1" fmla="*/ 0 w 19050"/>
                  <a:gd name="connsiteY1" fmla="*/ 83020 h 83019"/>
                </a:gdLst>
                <a:ahLst/>
                <a:cxnLst>
                  <a:cxn ang="0">
                    <a:pos x="connsiteX0" y="connsiteY0"/>
                  </a:cxn>
                  <a:cxn ang="0">
                    <a:pos x="connsiteX1" y="connsiteY1"/>
                  </a:cxn>
                </a:cxnLst>
                <a:rect l="l" t="t" r="r" b="b"/>
                <a:pathLst>
                  <a:path w="19050" h="83019">
                    <a:moveTo>
                      <a:pt x="0" y="0"/>
                    </a:moveTo>
                    <a:lnTo>
                      <a:pt x="0" y="83020"/>
                    </a:lnTo>
                  </a:path>
                </a:pathLst>
              </a:custGeom>
              <a:noFill/>
              <a:ln w="19050" cap="sq">
                <a:solidFill>
                  <a:srgbClr val="000000"/>
                </a:solidFill>
                <a:prstDash val="solid"/>
                <a:round/>
              </a:ln>
            </p:spPr>
            <p:txBody>
              <a:bodyPr rtlCol="0" anchor="ctr"/>
              <a:lstStyle/>
              <a:p>
                <a:endParaRPr lang="en-US"/>
              </a:p>
            </p:txBody>
          </p:sp>
          <p:sp>
            <p:nvSpPr>
              <p:cNvPr id="774" name="Freeform: Shape 773">
                <a:extLst>
                  <a:ext uri="{FF2B5EF4-FFF2-40B4-BE49-F238E27FC236}">
                    <a16:creationId xmlns:a16="http://schemas.microsoft.com/office/drawing/2014/main" id="{B564CCDA-7BB9-4F5D-AEA2-FF52CCABECDC}"/>
                  </a:ext>
                </a:extLst>
              </p:cNvPr>
              <p:cNvSpPr/>
              <p:nvPr/>
            </p:nvSpPr>
            <p:spPr>
              <a:xfrm>
                <a:off x="9750551" y="4623964"/>
                <a:ext cx="19050" cy="28784"/>
              </a:xfrm>
              <a:custGeom>
                <a:avLst/>
                <a:gdLst>
                  <a:gd name="connsiteX0" fmla="*/ 0 w 19050"/>
                  <a:gd name="connsiteY0" fmla="*/ 28785 h 28784"/>
                  <a:gd name="connsiteX1" fmla="*/ 0 w 19050"/>
                  <a:gd name="connsiteY1" fmla="*/ 0 h 28784"/>
                </a:gdLst>
                <a:ahLst/>
                <a:cxnLst>
                  <a:cxn ang="0">
                    <a:pos x="connsiteX0" y="connsiteY0"/>
                  </a:cxn>
                  <a:cxn ang="0">
                    <a:pos x="connsiteX1" y="connsiteY1"/>
                  </a:cxn>
                </a:cxnLst>
                <a:rect l="l" t="t" r="r" b="b"/>
                <a:pathLst>
                  <a:path w="19050" h="28784">
                    <a:moveTo>
                      <a:pt x="0" y="28785"/>
                    </a:moveTo>
                    <a:lnTo>
                      <a:pt x="0" y="0"/>
                    </a:lnTo>
                  </a:path>
                </a:pathLst>
              </a:custGeom>
              <a:noFill/>
              <a:ln w="19050" cap="sq">
                <a:solidFill>
                  <a:srgbClr val="000000"/>
                </a:solidFill>
                <a:prstDash val="solid"/>
                <a:round/>
              </a:ln>
            </p:spPr>
            <p:txBody>
              <a:bodyPr rtlCol="0" anchor="ctr"/>
              <a:lstStyle/>
              <a:p>
                <a:endParaRPr lang="en-US"/>
              </a:p>
            </p:txBody>
          </p:sp>
          <p:sp>
            <p:nvSpPr>
              <p:cNvPr id="775" name="Freeform: Shape 774">
                <a:extLst>
                  <a:ext uri="{FF2B5EF4-FFF2-40B4-BE49-F238E27FC236}">
                    <a16:creationId xmlns:a16="http://schemas.microsoft.com/office/drawing/2014/main" id="{B7333B38-4BCA-4033-B6FB-94E90E4341BF}"/>
                  </a:ext>
                </a:extLst>
              </p:cNvPr>
              <p:cNvSpPr/>
              <p:nvPr/>
            </p:nvSpPr>
            <p:spPr>
              <a:xfrm>
                <a:off x="9732759" y="4794805"/>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76" name="Freeform: Shape 775">
                <a:extLst>
                  <a:ext uri="{FF2B5EF4-FFF2-40B4-BE49-F238E27FC236}">
                    <a16:creationId xmlns:a16="http://schemas.microsoft.com/office/drawing/2014/main" id="{3A39540C-CBA6-432B-9FE2-172111A5D745}"/>
                  </a:ext>
                </a:extLst>
              </p:cNvPr>
              <p:cNvSpPr/>
              <p:nvPr/>
            </p:nvSpPr>
            <p:spPr>
              <a:xfrm>
                <a:off x="9732759" y="4623964"/>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77" name="Freeform: Shape 776">
                <a:extLst>
                  <a:ext uri="{FF2B5EF4-FFF2-40B4-BE49-F238E27FC236}">
                    <a16:creationId xmlns:a16="http://schemas.microsoft.com/office/drawing/2014/main" id="{6D4923F3-86C7-4DDB-9FF2-45BC9507850B}"/>
                  </a:ext>
                </a:extLst>
              </p:cNvPr>
              <p:cNvSpPr/>
              <p:nvPr/>
            </p:nvSpPr>
            <p:spPr>
              <a:xfrm>
                <a:off x="9857289" y="4647301"/>
                <a:ext cx="71132" cy="53492"/>
              </a:xfrm>
              <a:custGeom>
                <a:avLst/>
                <a:gdLst>
                  <a:gd name="connsiteX0" fmla="*/ 0 w 71132"/>
                  <a:gd name="connsiteY0" fmla="*/ 53492 h 53492"/>
                  <a:gd name="connsiteX1" fmla="*/ 71133 w 71132"/>
                  <a:gd name="connsiteY1" fmla="*/ 53492 h 53492"/>
                  <a:gd name="connsiteX2" fmla="*/ 71133 w 71132"/>
                  <a:gd name="connsiteY2" fmla="*/ 0 h 53492"/>
                  <a:gd name="connsiteX3" fmla="*/ 0 w 71132"/>
                  <a:gd name="connsiteY3" fmla="*/ 0 h 53492"/>
                  <a:gd name="connsiteX4" fmla="*/ 0 w 71132"/>
                  <a:gd name="connsiteY4" fmla="*/ 53492 h 53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53492">
                    <a:moveTo>
                      <a:pt x="0" y="53492"/>
                    </a:moveTo>
                    <a:lnTo>
                      <a:pt x="71133" y="53492"/>
                    </a:lnTo>
                    <a:lnTo>
                      <a:pt x="71133" y="0"/>
                    </a:lnTo>
                    <a:lnTo>
                      <a:pt x="0" y="0"/>
                    </a:lnTo>
                    <a:lnTo>
                      <a:pt x="0" y="53492"/>
                    </a:lnTo>
                  </a:path>
                </a:pathLst>
              </a:custGeom>
              <a:noFill/>
              <a:ln w="19050" cap="sq">
                <a:solidFill>
                  <a:srgbClr val="000000"/>
                </a:solidFill>
                <a:prstDash val="solid"/>
                <a:round/>
              </a:ln>
            </p:spPr>
            <p:txBody>
              <a:bodyPr rtlCol="0" anchor="ctr"/>
              <a:lstStyle/>
              <a:p>
                <a:endParaRPr lang="en-US"/>
              </a:p>
            </p:txBody>
          </p:sp>
          <p:sp>
            <p:nvSpPr>
              <p:cNvPr id="778" name="Freeform: Shape 777">
                <a:extLst>
                  <a:ext uri="{FF2B5EF4-FFF2-40B4-BE49-F238E27FC236}">
                    <a16:creationId xmlns:a16="http://schemas.microsoft.com/office/drawing/2014/main" id="{900F70BA-6483-4912-AA4A-28F746A1FCA7}"/>
                  </a:ext>
                </a:extLst>
              </p:cNvPr>
              <p:cNvSpPr/>
              <p:nvPr/>
            </p:nvSpPr>
            <p:spPr>
              <a:xfrm>
                <a:off x="9892855" y="4700793"/>
                <a:ext cx="19050" cy="75723"/>
              </a:xfrm>
              <a:custGeom>
                <a:avLst/>
                <a:gdLst>
                  <a:gd name="connsiteX0" fmla="*/ 0 w 19050"/>
                  <a:gd name="connsiteY0" fmla="*/ 0 h 75723"/>
                  <a:gd name="connsiteX1" fmla="*/ 0 w 19050"/>
                  <a:gd name="connsiteY1" fmla="*/ 75724 h 75723"/>
                </a:gdLst>
                <a:ahLst/>
                <a:cxnLst>
                  <a:cxn ang="0">
                    <a:pos x="connsiteX0" y="connsiteY0"/>
                  </a:cxn>
                  <a:cxn ang="0">
                    <a:pos x="connsiteX1" y="connsiteY1"/>
                  </a:cxn>
                </a:cxnLst>
                <a:rect l="l" t="t" r="r" b="b"/>
                <a:pathLst>
                  <a:path w="19050" h="75723">
                    <a:moveTo>
                      <a:pt x="0" y="0"/>
                    </a:moveTo>
                    <a:lnTo>
                      <a:pt x="0" y="75724"/>
                    </a:lnTo>
                  </a:path>
                </a:pathLst>
              </a:custGeom>
              <a:noFill/>
              <a:ln w="19050" cap="sq">
                <a:solidFill>
                  <a:srgbClr val="000000"/>
                </a:solidFill>
                <a:prstDash val="solid"/>
                <a:round/>
              </a:ln>
            </p:spPr>
            <p:txBody>
              <a:bodyPr rtlCol="0" anchor="ctr"/>
              <a:lstStyle/>
              <a:p>
                <a:endParaRPr lang="en-US"/>
              </a:p>
            </p:txBody>
          </p:sp>
          <p:sp>
            <p:nvSpPr>
              <p:cNvPr id="779" name="Freeform: Shape 778">
                <a:extLst>
                  <a:ext uri="{FF2B5EF4-FFF2-40B4-BE49-F238E27FC236}">
                    <a16:creationId xmlns:a16="http://schemas.microsoft.com/office/drawing/2014/main" id="{41AD98B3-73CB-4862-B719-37B67F628C60}"/>
                  </a:ext>
                </a:extLst>
              </p:cNvPr>
              <p:cNvSpPr/>
              <p:nvPr/>
            </p:nvSpPr>
            <p:spPr>
              <a:xfrm>
                <a:off x="9892855" y="4615144"/>
                <a:ext cx="19050" cy="32156"/>
              </a:xfrm>
              <a:custGeom>
                <a:avLst/>
                <a:gdLst>
                  <a:gd name="connsiteX0" fmla="*/ 0 w 19050"/>
                  <a:gd name="connsiteY0" fmla="*/ 32156 h 32156"/>
                  <a:gd name="connsiteX1" fmla="*/ 0 w 19050"/>
                  <a:gd name="connsiteY1" fmla="*/ 0 h 32156"/>
                </a:gdLst>
                <a:ahLst/>
                <a:cxnLst>
                  <a:cxn ang="0">
                    <a:pos x="connsiteX0" y="connsiteY0"/>
                  </a:cxn>
                  <a:cxn ang="0">
                    <a:pos x="connsiteX1" y="connsiteY1"/>
                  </a:cxn>
                </a:cxnLst>
                <a:rect l="l" t="t" r="r" b="b"/>
                <a:pathLst>
                  <a:path w="19050" h="32156">
                    <a:moveTo>
                      <a:pt x="0" y="32156"/>
                    </a:moveTo>
                    <a:lnTo>
                      <a:pt x="0" y="0"/>
                    </a:lnTo>
                  </a:path>
                </a:pathLst>
              </a:custGeom>
              <a:noFill/>
              <a:ln w="19050" cap="sq">
                <a:solidFill>
                  <a:srgbClr val="000000"/>
                </a:solidFill>
                <a:prstDash val="solid"/>
                <a:round/>
              </a:ln>
            </p:spPr>
            <p:txBody>
              <a:bodyPr rtlCol="0" anchor="ctr"/>
              <a:lstStyle/>
              <a:p>
                <a:endParaRPr lang="en-US"/>
              </a:p>
            </p:txBody>
          </p:sp>
          <p:sp>
            <p:nvSpPr>
              <p:cNvPr id="780" name="Freeform: Shape 779">
                <a:extLst>
                  <a:ext uri="{FF2B5EF4-FFF2-40B4-BE49-F238E27FC236}">
                    <a16:creationId xmlns:a16="http://schemas.microsoft.com/office/drawing/2014/main" id="{D6011B25-1647-4E9F-A0C5-FE2661EF1EAF}"/>
                  </a:ext>
                </a:extLst>
              </p:cNvPr>
              <p:cNvSpPr/>
              <p:nvPr/>
            </p:nvSpPr>
            <p:spPr>
              <a:xfrm>
                <a:off x="9875062" y="4776517"/>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81" name="Freeform: Shape 780">
                <a:extLst>
                  <a:ext uri="{FF2B5EF4-FFF2-40B4-BE49-F238E27FC236}">
                    <a16:creationId xmlns:a16="http://schemas.microsoft.com/office/drawing/2014/main" id="{FFC5A5EB-AA1A-435B-A918-F69C1C5E550D}"/>
                  </a:ext>
                </a:extLst>
              </p:cNvPr>
              <p:cNvSpPr/>
              <p:nvPr/>
            </p:nvSpPr>
            <p:spPr>
              <a:xfrm>
                <a:off x="9875062" y="4615144"/>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82" name="Freeform: Shape 781">
                <a:extLst>
                  <a:ext uri="{FF2B5EF4-FFF2-40B4-BE49-F238E27FC236}">
                    <a16:creationId xmlns:a16="http://schemas.microsoft.com/office/drawing/2014/main" id="{E5D0930D-84D5-4785-8F4E-CB6182E3A7DA}"/>
                  </a:ext>
                </a:extLst>
              </p:cNvPr>
              <p:cNvSpPr/>
              <p:nvPr/>
            </p:nvSpPr>
            <p:spPr>
              <a:xfrm>
                <a:off x="9999592" y="4639719"/>
                <a:ext cx="71132" cy="75533"/>
              </a:xfrm>
              <a:custGeom>
                <a:avLst/>
                <a:gdLst>
                  <a:gd name="connsiteX0" fmla="*/ 0 w 71132"/>
                  <a:gd name="connsiteY0" fmla="*/ 75533 h 75533"/>
                  <a:gd name="connsiteX1" fmla="*/ 71133 w 71132"/>
                  <a:gd name="connsiteY1" fmla="*/ 75533 h 75533"/>
                  <a:gd name="connsiteX2" fmla="*/ 71133 w 71132"/>
                  <a:gd name="connsiteY2" fmla="*/ 0 h 75533"/>
                  <a:gd name="connsiteX3" fmla="*/ 0 w 71132"/>
                  <a:gd name="connsiteY3" fmla="*/ 0 h 75533"/>
                  <a:gd name="connsiteX4" fmla="*/ 0 w 71132"/>
                  <a:gd name="connsiteY4" fmla="*/ 75533 h 755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75533">
                    <a:moveTo>
                      <a:pt x="0" y="75533"/>
                    </a:moveTo>
                    <a:lnTo>
                      <a:pt x="71133" y="75533"/>
                    </a:lnTo>
                    <a:lnTo>
                      <a:pt x="71133" y="0"/>
                    </a:lnTo>
                    <a:lnTo>
                      <a:pt x="0" y="0"/>
                    </a:lnTo>
                    <a:lnTo>
                      <a:pt x="0" y="75533"/>
                    </a:lnTo>
                  </a:path>
                </a:pathLst>
              </a:custGeom>
              <a:noFill/>
              <a:ln w="19050" cap="sq">
                <a:solidFill>
                  <a:srgbClr val="000000"/>
                </a:solidFill>
                <a:prstDash val="solid"/>
                <a:round/>
              </a:ln>
            </p:spPr>
            <p:txBody>
              <a:bodyPr rtlCol="0" anchor="ctr"/>
              <a:lstStyle/>
              <a:p>
                <a:endParaRPr lang="en-US"/>
              </a:p>
            </p:txBody>
          </p:sp>
          <p:sp>
            <p:nvSpPr>
              <p:cNvPr id="783" name="Freeform: Shape 782">
                <a:extLst>
                  <a:ext uri="{FF2B5EF4-FFF2-40B4-BE49-F238E27FC236}">
                    <a16:creationId xmlns:a16="http://schemas.microsoft.com/office/drawing/2014/main" id="{A60F8FBC-39B2-4F71-BA46-975D2B840367}"/>
                  </a:ext>
                </a:extLst>
              </p:cNvPr>
              <p:cNvSpPr/>
              <p:nvPr/>
            </p:nvSpPr>
            <p:spPr>
              <a:xfrm>
                <a:off x="10035158" y="4715252"/>
                <a:ext cx="19050" cy="53473"/>
              </a:xfrm>
              <a:custGeom>
                <a:avLst/>
                <a:gdLst>
                  <a:gd name="connsiteX0" fmla="*/ 0 w 19050"/>
                  <a:gd name="connsiteY0" fmla="*/ 0 h 53473"/>
                  <a:gd name="connsiteX1" fmla="*/ 0 w 19050"/>
                  <a:gd name="connsiteY1" fmla="*/ 53473 h 53473"/>
                </a:gdLst>
                <a:ahLst/>
                <a:cxnLst>
                  <a:cxn ang="0">
                    <a:pos x="connsiteX0" y="connsiteY0"/>
                  </a:cxn>
                  <a:cxn ang="0">
                    <a:pos x="connsiteX1" y="connsiteY1"/>
                  </a:cxn>
                </a:cxnLst>
                <a:rect l="l" t="t" r="r" b="b"/>
                <a:pathLst>
                  <a:path w="19050" h="53473">
                    <a:moveTo>
                      <a:pt x="0" y="0"/>
                    </a:moveTo>
                    <a:lnTo>
                      <a:pt x="0" y="53473"/>
                    </a:lnTo>
                  </a:path>
                </a:pathLst>
              </a:custGeom>
              <a:noFill/>
              <a:ln w="19050" cap="sq">
                <a:solidFill>
                  <a:srgbClr val="000000"/>
                </a:solidFill>
                <a:prstDash val="solid"/>
                <a:round/>
              </a:ln>
            </p:spPr>
            <p:txBody>
              <a:bodyPr rtlCol="0" anchor="ctr"/>
              <a:lstStyle/>
              <a:p>
                <a:endParaRPr lang="en-US"/>
              </a:p>
            </p:txBody>
          </p:sp>
          <p:sp>
            <p:nvSpPr>
              <p:cNvPr id="784" name="Freeform: Shape 783">
                <a:extLst>
                  <a:ext uri="{FF2B5EF4-FFF2-40B4-BE49-F238E27FC236}">
                    <a16:creationId xmlns:a16="http://schemas.microsoft.com/office/drawing/2014/main" id="{DA43D378-9B7A-43E3-A12A-47318F23831C}"/>
                  </a:ext>
                </a:extLst>
              </p:cNvPr>
              <p:cNvSpPr/>
              <p:nvPr/>
            </p:nvSpPr>
            <p:spPr>
              <a:xfrm>
                <a:off x="10035158" y="4545478"/>
                <a:ext cx="19050" cy="94240"/>
              </a:xfrm>
              <a:custGeom>
                <a:avLst/>
                <a:gdLst>
                  <a:gd name="connsiteX0" fmla="*/ 0 w 19050"/>
                  <a:gd name="connsiteY0" fmla="*/ 94240 h 94240"/>
                  <a:gd name="connsiteX1" fmla="*/ 0 w 19050"/>
                  <a:gd name="connsiteY1" fmla="*/ 0 h 94240"/>
                </a:gdLst>
                <a:ahLst/>
                <a:cxnLst>
                  <a:cxn ang="0">
                    <a:pos x="connsiteX0" y="connsiteY0"/>
                  </a:cxn>
                  <a:cxn ang="0">
                    <a:pos x="connsiteX1" y="connsiteY1"/>
                  </a:cxn>
                </a:cxnLst>
                <a:rect l="l" t="t" r="r" b="b"/>
                <a:pathLst>
                  <a:path w="19050" h="94240">
                    <a:moveTo>
                      <a:pt x="0" y="94240"/>
                    </a:moveTo>
                    <a:lnTo>
                      <a:pt x="0" y="0"/>
                    </a:lnTo>
                  </a:path>
                </a:pathLst>
              </a:custGeom>
              <a:noFill/>
              <a:ln w="19050" cap="sq">
                <a:solidFill>
                  <a:srgbClr val="000000"/>
                </a:solidFill>
                <a:prstDash val="solid"/>
                <a:round/>
              </a:ln>
            </p:spPr>
            <p:txBody>
              <a:bodyPr rtlCol="0" anchor="ctr"/>
              <a:lstStyle/>
              <a:p>
                <a:endParaRPr lang="en-US"/>
              </a:p>
            </p:txBody>
          </p:sp>
          <p:sp>
            <p:nvSpPr>
              <p:cNvPr id="785" name="Freeform: Shape 784">
                <a:extLst>
                  <a:ext uri="{FF2B5EF4-FFF2-40B4-BE49-F238E27FC236}">
                    <a16:creationId xmlns:a16="http://schemas.microsoft.com/office/drawing/2014/main" id="{8AF49FCF-E741-431A-8C23-A365E087FCDA}"/>
                  </a:ext>
                </a:extLst>
              </p:cNvPr>
              <p:cNvSpPr/>
              <p:nvPr/>
            </p:nvSpPr>
            <p:spPr>
              <a:xfrm>
                <a:off x="10017366" y="4768725"/>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86" name="Freeform: Shape 785">
                <a:extLst>
                  <a:ext uri="{FF2B5EF4-FFF2-40B4-BE49-F238E27FC236}">
                    <a16:creationId xmlns:a16="http://schemas.microsoft.com/office/drawing/2014/main" id="{07AD6460-53A2-4A45-AC39-81D1E10AC3C1}"/>
                  </a:ext>
                </a:extLst>
              </p:cNvPr>
              <p:cNvSpPr/>
              <p:nvPr/>
            </p:nvSpPr>
            <p:spPr>
              <a:xfrm>
                <a:off x="10017366" y="4545478"/>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87" name="Freeform: Shape 786">
                <a:extLst>
                  <a:ext uri="{FF2B5EF4-FFF2-40B4-BE49-F238E27FC236}">
                    <a16:creationId xmlns:a16="http://schemas.microsoft.com/office/drawing/2014/main" id="{D4262458-27B0-403F-81A6-9A1C7193DB4A}"/>
                  </a:ext>
                </a:extLst>
              </p:cNvPr>
              <p:cNvSpPr/>
              <p:nvPr/>
            </p:nvSpPr>
            <p:spPr>
              <a:xfrm>
                <a:off x="10141896" y="4631794"/>
                <a:ext cx="71132" cy="99364"/>
              </a:xfrm>
              <a:custGeom>
                <a:avLst/>
                <a:gdLst>
                  <a:gd name="connsiteX0" fmla="*/ 0 w 71132"/>
                  <a:gd name="connsiteY0" fmla="*/ 99365 h 99364"/>
                  <a:gd name="connsiteX1" fmla="*/ 71133 w 71132"/>
                  <a:gd name="connsiteY1" fmla="*/ 99365 h 99364"/>
                  <a:gd name="connsiteX2" fmla="*/ 71133 w 71132"/>
                  <a:gd name="connsiteY2" fmla="*/ 0 h 99364"/>
                  <a:gd name="connsiteX3" fmla="*/ 0 w 71132"/>
                  <a:gd name="connsiteY3" fmla="*/ 0 h 99364"/>
                  <a:gd name="connsiteX4" fmla="*/ 0 w 71132"/>
                  <a:gd name="connsiteY4" fmla="*/ 99365 h 99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99364">
                    <a:moveTo>
                      <a:pt x="0" y="99365"/>
                    </a:moveTo>
                    <a:lnTo>
                      <a:pt x="71133" y="99365"/>
                    </a:lnTo>
                    <a:lnTo>
                      <a:pt x="71133" y="0"/>
                    </a:lnTo>
                    <a:lnTo>
                      <a:pt x="0" y="0"/>
                    </a:lnTo>
                    <a:lnTo>
                      <a:pt x="0" y="99365"/>
                    </a:lnTo>
                  </a:path>
                </a:pathLst>
              </a:custGeom>
              <a:noFill/>
              <a:ln w="19050" cap="sq">
                <a:solidFill>
                  <a:srgbClr val="000000"/>
                </a:solidFill>
                <a:prstDash val="solid"/>
                <a:round/>
              </a:ln>
            </p:spPr>
            <p:txBody>
              <a:bodyPr rtlCol="0" anchor="ctr"/>
              <a:lstStyle/>
              <a:p>
                <a:endParaRPr lang="en-US"/>
              </a:p>
            </p:txBody>
          </p:sp>
          <p:sp>
            <p:nvSpPr>
              <p:cNvPr id="788" name="Freeform: Shape 787">
                <a:extLst>
                  <a:ext uri="{FF2B5EF4-FFF2-40B4-BE49-F238E27FC236}">
                    <a16:creationId xmlns:a16="http://schemas.microsoft.com/office/drawing/2014/main" id="{66601E74-EE6E-4BA0-91DD-05D3BA5ECDDE}"/>
                  </a:ext>
                </a:extLst>
              </p:cNvPr>
              <p:cNvSpPr/>
              <p:nvPr/>
            </p:nvSpPr>
            <p:spPr>
              <a:xfrm>
                <a:off x="10177462" y="4731159"/>
                <a:ext cx="19050" cy="26193"/>
              </a:xfrm>
              <a:custGeom>
                <a:avLst/>
                <a:gdLst>
                  <a:gd name="connsiteX0" fmla="*/ 0 w 19050"/>
                  <a:gd name="connsiteY0" fmla="*/ 0 h 26193"/>
                  <a:gd name="connsiteX1" fmla="*/ 0 w 19050"/>
                  <a:gd name="connsiteY1" fmla="*/ 26194 h 26193"/>
                </a:gdLst>
                <a:ahLst/>
                <a:cxnLst>
                  <a:cxn ang="0">
                    <a:pos x="connsiteX0" y="connsiteY0"/>
                  </a:cxn>
                  <a:cxn ang="0">
                    <a:pos x="connsiteX1" y="connsiteY1"/>
                  </a:cxn>
                </a:cxnLst>
                <a:rect l="l" t="t" r="r" b="b"/>
                <a:pathLst>
                  <a:path w="19050" h="26193">
                    <a:moveTo>
                      <a:pt x="0" y="0"/>
                    </a:moveTo>
                    <a:lnTo>
                      <a:pt x="0" y="26194"/>
                    </a:lnTo>
                  </a:path>
                </a:pathLst>
              </a:custGeom>
              <a:noFill/>
              <a:ln w="19050" cap="sq">
                <a:solidFill>
                  <a:srgbClr val="000000"/>
                </a:solidFill>
                <a:prstDash val="solid"/>
                <a:round/>
              </a:ln>
            </p:spPr>
            <p:txBody>
              <a:bodyPr rtlCol="0" anchor="ctr"/>
              <a:lstStyle/>
              <a:p>
                <a:endParaRPr lang="en-US"/>
              </a:p>
            </p:txBody>
          </p:sp>
          <p:sp>
            <p:nvSpPr>
              <p:cNvPr id="789" name="Freeform: Shape 788">
                <a:extLst>
                  <a:ext uri="{FF2B5EF4-FFF2-40B4-BE49-F238E27FC236}">
                    <a16:creationId xmlns:a16="http://schemas.microsoft.com/office/drawing/2014/main" id="{14A15528-D844-448C-9443-E1170C227153}"/>
                  </a:ext>
                </a:extLst>
              </p:cNvPr>
              <p:cNvSpPr/>
              <p:nvPr/>
            </p:nvSpPr>
            <p:spPr>
              <a:xfrm>
                <a:off x="10177462" y="4546469"/>
                <a:ext cx="19050" cy="85325"/>
              </a:xfrm>
              <a:custGeom>
                <a:avLst/>
                <a:gdLst>
                  <a:gd name="connsiteX0" fmla="*/ 0 w 19050"/>
                  <a:gd name="connsiteY0" fmla="*/ 85325 h 85325"/>
                  <a:gd name="connsiteX1" fmla="*/ 0 w 19050"/>
                  <a:gd name="connsiteY1" fmla="*/ 0 h 85325"/>
                </a:gdLst>
                <a:ahLst/>
                <a:cxnLst>
                  <a:cxn ang="0">
                    <a:pos x="connsiteX0" y="connsiteY0"/>
                  </a:cxn>
                  <a:cxn ang="0">
                    <a:pos x="connsiteX1" y="connsiteY1"/>
                  </a:cxn>
                </a:cxnLst>
                <a:rect l="l" t="t" r="r" b="b"/>
                <a:pathLst>
                  <a:path w="19050" h="85325">
                    <a:moveTo>
                      <a:pt x="0" y="85325"/>
                    </a:moveTo>
                    <a:lnTo>
                      <a:pt x="0" y="0"/>
                    </a:lnTo>
                  </a:path>
                </a:pathLst>
              </a:custGeom>
              <a:noFill/>
              <a:ln w="19050" cap="sq">
                <a:solidFill>
                  <a:srgbClr val="000000"/>
                </a:solidFill>
                <a:prstDash val="solid"/>
                <a:round/>
              </a:ln>
            </p:spPr>
            <p:txBody>
              <a:bodyPr rtlCol="0" anchor="ctr"/>
              <a:lstStyle/>
              <a:p>
                <a:endParaRPr lang="en-US"/>
              </a:p>
            </p:txBody>
          </p:sp>
          <p:sp>
            <p:nvSpPr>
              <p:cNvPr id="790" name="Freeform: Shape 789">
                <a:extLst>
                  <a:ext uri="{FF2B5EF4-FFF2-40B4-BE49-F238E27FC236}">
                    <a16:creationId xmlns:a16="http://schemas.microsoft.com/office/drawing/2014/main" id="{B0A80713-F7DC-4FBF-8F00-AA8A13F1D302}"/>
                  </a:ext>
                </a:extLst>
              </p:cNvPr>
              <p:cNvSpPr/>
              <p:nvPr/>
            </p:nvSpPr>
            <p:spPr>
              <a:xfrm>
                <a:off x="10159669" y="4757353"/>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91" name="Freeform: Shape 790">
                <a:extLst>
                  <a:ext uri="{FF2B5EF4-FFF2-40B4-BE49-F238E27FC236}">
                    <a16:creationId xmlns:a16="http://schemas.microsoft.com/office/drawing/2014/main" id="{AFACE1DF-B96A-4E0B-87F7-75A31443A73E}"/>
                  </a:ext>
                </a:extLst>
              </p:cNvPr>
              <p:cNvSpPr/>
              <p:nvPr/>
            </p:nvSpPr>
            <p:spPr>
              <a:xfrm>
                <a:off x="10159669" y="4546469"/>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92" name="Freeform: Shape 791">
                <a:extLst>
                  <a:ext uri="{FF2B5EF4-FFF2-40B4-BE49-F238E27FC236}">
                    <a16:creationId xmlns:a16="http://schemas.microsoft.com/office/drawing/2014/main" id="{69774B0B-05ED-4A06-9749-39A2EDF88D7D}"/>
                  </a:ext>
                </a:extLst>
              </p:cNvPr>
              <p:cNvSpPr/>
              <p:nvPr/>
            </p:nvSpPr>
            <p:spPr>
              <a:xfrm>
                <a:off x="10284199" y="4623869"/>
                <a:ext cx="71132" cy="104775"/>
              </a:xfrm>
              <a:custGeom>
                <a:avLst/>
                <a:gdLst>
                  <a:gd name="connsiteX0" fmla="*/ 0 w 71132"/>
                  <a:gd name="connsiteY0" fmla="*/ 104775 h 104775"/>
                  <a:gd name="connsiteX1" fmla="*/ 71133 w 71132"/>
                  <a:gd name="connsiteY1" fmla="*/ 104775 h 104775"/>
                  <a:gd name="connsiteX2" fmla="*/ 71133 w 71132"/>
                  <a:gd name="connsiteY2" fmla="*/ 0 h 104775"/>
                  <a:gd name="connsiteX3" fmla="*/ 0 w 71132"/>
                  <a:gd name="connsiteY3" fmla="*/ 0 h 104775"/>
                  <a:gd name="connsiteX4" fmla="*/ 0 w 71132"/>
                  <a:gd name="connsiteY4" fmla="*/ 104775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104775">
                    <a:moveTo>
                      <a:pt x="0" y="104775"/>
                    </a:moveTo>
                    <a:lnTo>
                      <a:pt x="71133" y="104775"/>
                    </a:lnTo>
                    <a:lnTo>
                      <a:pt x="71133" y="0"/>
                    </a:lnTo>
                    <a:lnTo>
                      <a:pt x="0" y="0"/>
                    </a:lnTo>
                    <a:lnTo>
                      <a:pt x="0" y="104775"/>
                    </a:lnTo>
                  </a:path>
                </a:pathLst>
              </a:custGeom>
              <a:noFill/>
              <a:ln w="19050" cap="sq">
                <a:solidFill>
                  <a:srgbClr val="000000"/>
                </a:solidFill>
                <a:prstDash val="solid"/>
                <a:round/>
              </a:ln>
            </p:spPr>
            <p:txBody>
              <a:bodyPr rtlCol="0" anchor="ctr"/>
              <a:lstStyle/>
              <a:p>
                <a:endParaRPr lang="en-US"/>
              </a:p>
            </p:txBody>
          </p:sp>
          <p:sp>
            <p:nvSpPr>
              <p:cNvPr id="793" name="Freeform: Shape 792">
                <a:extLst>
                  <a:ext uri="{FF2B5EF4-FFF2-40B4-BE49-F238E27FC236}">
                    <a16:creationId xmlns:a16="http://schemas.microsoft.com/office/drawing/2014/main" id="{40A05634-7FEE-4E48-9EED-8960BB0E9DF1}"/>
                  </a:ext>
                </a:extLst>
              </p:cNvPr>
              <p:cNvSpPr/>
              <p:nvPr/>
            </p:nvSpPr>
            <p:spPr>
              <a:xfrm>
                <a:off x="10319766" y="4728644"/>
                <a:ext cx="19050" cy="51377"/>
              </a:xfrm>
              <a:custGeom>
                <a:avLst/>
                <a:gdLst>
                  <a:gd name="connsiteX0" fmla="*/ 0 w 19050"/>
                  <a:gd name="connsiteY0" fmla="*/ 0 h 51377"/>
                  <a:gd name="connsiteX1" fmla="*/ 0 w 19050"/>
                  <a:gd name="connsiteY1" fmla="*/ 51378 h 51377"/>
                </a:gdLst>
                <a:ahLst/>
                <a:cxnLst>
                  <a:cxn ang="0">
                    <a:pos x="connsiteX0" y="connsiteY0"/>
                  </a:cxn>
                  <a:cxn ang="0">
                    <a:pos x="connsiteX1" y="connsiteY1"/>
                  </a:cxn>
                </a:cxnLst>
                <a:rect l="l" t="t" r="r" b="b"/>
                <a:pathLst>
                  <a:path w="19050" h="51377">
                    <a:moveTo>
                      <a:pt x="0" y="0"/>
                    </a:moveTo>
                    <a:lnTo>
                      <a:pt x="0" y="51378"/>
                    </a:lnTo>
                  </a:path>
                </a:pathLst>
              </a:custGeom>
              <a:noFill/>
              <a:ln w="19050" cap="sq">
                <a:solidFill>
                  <a:srgbClr val="000000"/>
                </a:solidFill>
                <a:prstDash val="solid"/>
                <a:round/>
              </a:ln>
            </p:spPr>
            <p:txBody>
              <a:bodyPr rtlCol="0" anchor="ctr"/>
              <a:lstStyle/>
              <a:p>
                <a:endParaRPr lang="en-US"/>
              </a:p>
            </p:txBody>
          </p:sp>
          <p:sp>
            <p:nvSpPr>
              <p:cNvPr id="794" name="Freeform: Shape 793">
                <a:extLst>
                  <a:ext uri="{FF2B5EF4-FFF2-40B4-BE49-F238E27FC236}">
                    <a16:creationId xmlns:a16="http://schemas.microsoft.com/office/drawing/2014/main" id="{7820181B-EA93-469F-B9B8-52B2505EF366}"/>
                  </a:ext>
                </a:extLst>
              </p:cNvPr>
              <p:cNvSpPr/>
              <p:nvPr/>
            </p:nvSpPr>
            <p:spPr>
              <a:xfrm>
                <a:off x="10319766" y="4574454"/>
                <a:ext cx="19050" cy="49415"/>
              </a:xfrm>
              <a:custGeom>
                <a:avLst/>
                <a:gdLst>
                  <a:gd name="connsiteX0" fmla="*/ 0 w 19050"/>
                  <a:gd name="connsiteY0" fmla="*/ 49416 h 49415"/>
                  <a:gd name="connsiteX1" fmla="*/ 0 w 19050"/>
                  <a:gd name="connsiteY1" fmla="*/ 0 h 49415"/>
                </a:gdLst>
                <a:ahLst/>
                <a:cxnLst>
                  <a:cxn ang="0">
                    <a:pos x="connsiteX0" y="connsiteY0"/>
                  </a:cxn>
                  <a:cxn ang="0">
                    <a:pos x="connsiteX1" y="connsiteY1"/>
                  </a:cxn>
                </a:cxnLst>
                <a:rect l="l" t="t" r="r" b="b"/>
                <a:pathLst>
                  <a:path w="19050" h="49415">
                    <a:moveTo>
                      <a:pt x="0" y="49416"/>
                    </a:moveTo>
                    <a:lnTo>
                      <a:pt x="0" y="0"/>
                    </a:lnTo>
                  </a:path>
                </a:pathLst>
              </a:custGeom>
              <a:noFill/>
              <a:ln w="19050" cap="sq">
                <a:solidFill>
                  <a:srgbClr val="000000"/>
                </a:solidFill>
                <a:prstDash val="solid"/>
                <a:round/>
              </a:ln>
            </p:spPr>
            <p:txBody>
              <a:bodyPr rtlCol="0" anchor="ctr"/>
              <a:lstStyle/>
              <a:p>
                <a:endParaRPr lang="en-US"/>
              </a:p>
            </p:txBody>
          </p:sp>
          <p:sp>
            <p:nvSpPr>
              <p:cNvPr id="795" name="Freeform: Shape 794">
                <a:extLst>
                  <a:ext uri="{FF2B5EF4-FFF2-40B4-BE49-F238E27FC236}">
                    <a16:creationId xmlns:a16="http://schemas.microsoft.com/office/drawing/2014/main" id="{E4319FCD-21C9-4084-B898-B9EB86F80069}"/>
                  </a:ext>
                </a:extLst>
              </p:cNvPr>
              <p:cNvSpPr/>
              <p:nvPr/>
            </p:nvSpPr>
            <p:spPr>
              <a:xfrm>
                <a:off x="10301973" y="4780022"/>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96" name="Freeform: Shape 795">
                <a:extLst>
                  <a:ext uri="{FF2B5EF4-FFF2-40B4-BE49-F238E27FC236}">
                    <a16:creationId xmlns:a16="http://schemas.microsoft.com/office/drawing/2014/main" id="{6F1DD12E-A836-4EDB-B18C-58D73A1D2C8B}"/>
                  </a:ext>
                </a:extLst>
              </p:cNvPr>
              <p:cNvSpPr/>
              <p:nvPr/>
            </p:nvSpPr>
            <p:spPr>
              <a:xfrm>
                <a:off x="10301973" y="4574454"/>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797" name="Freeform: Shape 796">
                <a:extLst>
                  <a:ext uri="{FF2B5EF4-FFF2-40B4-BE49-F238E27FC236}">
                    <a16:creationId xmlns:a16="http://schemas.microsoft.com/office/drawing/2014/main" id="{6925AFA7-67D7-4731-95A4-6C823A7CCA95}"/>
                  </a:ext>
                </a:extLst>
              </p:cNvPr>
              <p:cNvSpPr/>
              <p:nvPr/>
            </p:nvSpPr>
            <p:spPr>
              <a:xfrm>
                <a:off x="10426503" y="4625584"/>
                <a:ext cx="71132" cy="90125"/>
              </a:xfrm>
              <a:custGeom>
                <a:avLst/>
                <a:gdLst>
                  <a:gd name="connsiteX0" fmla="*/ 0 w 71132"/>
                  <a:gd name="connsiteY0" fmla="*/ 90126 h 90125"/>
                  <a:gd name="connsiteX1" fmla="*/ 71133 w 71132"/>
                  <a:gd name="connsiteY1" fmla="*/ 90126 h 90125"/>
                  <a:gd name="connsiteX2" fmla="*/ 71133 w 71132"/>
                  <a:gd name="connsiteY2" fmla="*/ 0 h 90125"/>
                  <a:gd name="connsiteX3" fmla="*/ 0 w 71132"/>
                  <a:gd name="connsiteY3" fmla="*/ 0 h 90125"/>
                  <a:gd name="connsiteX4" fmla="*/ 0 w 71132"/>
                  <a:gd name="connsiteY4" fmla="*/ 90126 h 90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90125">
                    <a:moveTo>
                      <a:pt x="0" y="90126"/>
                    </a:moveTo>
                    <a:lnTo>
                      <a:pt x="71133" y="90126"/>
                    </a:lnTo>
                    <a:lnTo>
                      <a:pt x="71133" y="0"/>
                    </a:lnTo>
                    <a:lnTo>
                      <a:pt x="0" y="0"/>
                    </a:lnTo>
                    <a:lnTo>
                      <a:pt x="0" y="90126"/>
                    </a:lnTo>
                  </a:path>
                </a:pathLst>
              </a:custGeom>
              <a:noFill/>
              <a:ln w="19050" cap="sq">
                <a:solidFill>
                  <a:srgbClr val="000000"/>
                </a:solidFill>
                <a:prstDash val="solid"/>
                <a:round/>
              </a:ln>
            </p:spPr>
            <p:txBody>
              <a:bodyPr rtlCol="0" anchor="ctr"/>
              <a:lstStyle/>
              <a:p>
                <a:endParaRPr lang="en-US"/>
              </a:p>
            </p:txBody>
          </p:sp>
          <p:sp>
            <p:nvSpPr>
              <p:cNvPr id="798" name="Freeform: Shape 797">
                <a:extLst>
                  <a:ext uri="{FF2B5EF4-FFF2-40B4-BE49-F238E27FC236}">
                    <a16:creationId xmlns:a16="http://schemas.microsoft.com/office/drawing/2014/main" id="{18D90F01-2B43-41C0-A35B-7958A9FC17DB}"/>
                  </a:ext>
                </a:extLst>
              </p:cNvPr>
              <p:cNvSpPr/>
              <p:nvPr/>
            </p:nvSpPr>
            <p:spPr>
              <a:xfrm>
                <a:off x="10462069" y="4715709"/>
                <a:ext cx="19050" cy="66770"/>
              </a:xfrm>
              <a:custGeom>
                <a:avLst/>
                <a:gdLst>
                  <a:gd name="connsiteX0" fmla="*/ 0 w 19050"/>
                  <a:gd name="connsiteY0" fmla="*/ 0 h 66770"/>
                  <a:gd name="connsiteX1" fmla="*/ 0 w 19050"/>
                  <a:gd name="connsiteY1" fmla="*/ 66770 h 66770"/>
                </a:gdLst>
                <a:ahLst/>
                <a:cxnLst>
                  <a:cxn ang="0">
                    <a:pos x="connsiteX0" y="connsiteY0"/>
                  </a:cxn>
                  <a:cxn ang="0">
                    <a:pos x="connsiteX1" y="connsiteY1"/>
                  </a:cxn>
                </a:cxnLst>
                <a:rect l="l" t="t" r="r" b="b"/>
                <a:pathLst>
                  <a:path w="19050" h="66770">
                    <a:moveTo>
                      <a:pt x="0" y="0"/>
                    </a:moveTo>
                    <a:lnTo>
                      <a:pt x="0" y="66770"/>
                    </a:lnTo>
                  </a:path>
                </a:pathLst>
              </a:custGeom>
              <a:noFill/>
              <a:ln w="19050" cap="sq">
                <a:solidFill>
                  <a:srgbClr val="000000"/>
                </a:solidFill>
                <a:prstDash val="solid"/>
                <a:round/>
              </a:ln>
            </p:spPr>
            <p:txBody>
              <a:bodyPr rtlCol="0" anchor="ctr"/>
              <a:lstStyle/>
              <a:p>
                <a:endParaRPr lang="en-US"/>
              </a:p>
            </p:txBody>
          </p:sp>
          <p:sp>
            <p:nvSpPr>
              <p:cNvPr id="799" name="Freeform: Shape 798">
                <a:extLst>
                  <a:ext uri="{FF2B5EF4-FFF2-40B4-BE49-F238E27FC236}">
                    <a16:creationId xmlns:a16="http://schemas.microsoft.com/office/drawing/2014/main" id="{887C49D9-8C66-4E71-991F-FB082303F3A5}"/>
                  </a:ext>
                </a:extLst>
              </p:cNvPr>
              <p:cNvSpPr/>
              <p:nvPr/>
            </p:nvSpPr>
            <p:spPr>
              <a:xfrm>
                <a:off x="10462069" y="4579406"/>
                <a:ext cx="19050" cy="46177"/>
              </a:xfrm>
              <a:custGeom>
                <a:avLst/>
                <a:gdLst>
                  <a:gd name="connsiteX0" fmla="*/ 0 w 19050"/>
                  <a:gd name="connsiteY0" fmla="*/ 46177 h 46177"/>
                  <a:gd name="connsiteX1" fmla="*/ 0 w 19050"/>
                  <a:gd name="connsiteY1" fmla="*/ 0 h 46177"/>
                </a:gdLst>
                <a:ahLst/>
                <a:cxnLst>
                  <a:cxn ang="0">
                    <a:pos x="connsiteX0" y="connsiteY0"/>
                  </a:cxn>
                  <a:cxn ang="0">
                    <a:pos x="connsiteX1" y="connsiteY1"/>
                  </a:cxn>
                </a:cxnLst>
                <a:rect l="l" t="t" r="r" b="b"/>
                <a:pathLst>
                  <a:path w="19050" h="46177">
                    <a:moveTo>
                      <a:pt x="0" y="46177"/>
                    </a:moveTo>
                    <a:lnTo>
                      <a:pt x="0" y="0"/>
                    </a:lnTo>
                  </a:path>
                </a:pathLst>
              </a:custGeom>
              <a:noFill/>
              <a:ln w="19050" cap="sq">
                <a:solidFill>
                  <a:srgbClr val="000000"/>
                </a:solidFill>
                <a:prstDash val="solid"/>
                <a:round/>
              </a:ln>
            </p:spPr>
            <p:txBody>
              <a:bodyPr rtlCol="0" anchor="ctr"/>
              <a:lstStyle/>
              <a:p>
                <a:endParaRPr lang="en-US"/>
              </a:p>
            </p:txBody>
          </p:sp>
          <p:sp>
            <p:nvSpPr>
              <p:cNvPr id="800" name="Freeform: Shape 799">
                <a:extLst>
                  <a:ext uri="{FF2B5EF4-FFF2-40B4-BE49-F238E27FC236}">
                    <a16:creationId xmlns:a16="http://schemas.microsoft.com/office/drawing/2014/main" id="{08789F93-CD9D-4B90-AF8A-104B93A71527}"/>
                  </a:ext>
                </a:extLst>
              </p:cNvPr>
              <p:cNvSpPr/>
              <p:nvPr/>
            </p:nvSpPr>
            <p:spPr>
              <a:xfrm>
                <a:off x="10444277" y="4782479"/>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801" name="Freeform: Shape 800">
                <a:extLst>
                  <a:ext uri="{FF2B5EF4-FFF2-40B4-BE49-F238E27FC236}">
                    <a16:creationId xmlns:a16="http://schemas.microsoft.com/office/drawing/2014/main" id="{B31590C6-AF22-4EF3-8F7F-77568B3C2593}"/>
                  </a:ext>
                </a:extLst>
              </p:cNvPr>
              <p:cNvSpPr/>
              <p:nvPr/>
            </p:nvSpPr>
            <p:spPr>
              <a:xfrm>
                <a:off x="10444277" y="4579406"/>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802" name="Freeform: Shape 801">
                <a:extLst>
                  <a:ext uri="{FF2B5EF4-FFF2-40B4-BE49-F238E27FC236}">
                    <a16:creationId xmlns:a16="http://schemas.microsoft.com/office/drawing/2014/main" id="{EFD08DC6-06C6-479F-9DAF-856C9C24E6A2}"/>
                  </a:ext>
                </a:extLst>
              </p:cNvPr>
              <p:cNvSpPr/>
              <p:nvPr/>
            </p:nvSpPr>
            <p:spPr>
              <a:xfrm>
                <a:off x="10568806" y="4640366"/>
                <a:ext cx="71132" cy="53625"/>
              </a:xfrm>
              <a:custGeom>
                <a:avLst/>
                <a:gdLst>
                  <a:gd name="connsiteX0" fmla="*/ 0 w 71132"/>
                  <a:gd name="connsiteY0" fmla="*/ 53626 h 53625"/>
                  <a:gd name="connsiteX1" fmla="*/ 71133 w 71132"/>
                  <a:gd name="connsiteY1" fmla="*/ 53626 h 53625"/>
                  <a:gd name="connsiteX2" fmla="*/ 71133 w 71132"/>
                  <a:gd name="connsiteY2" fmla="*/ 0 h 53625"/>
                  <a:gd name="connsiteX3" fmla="*/ 0 w 71132"/>
                  <a:gd name="connsiteY3" fmla="*/ 0 h 53625"/>
                  <a:gd name="connsiteX4" fmla="*/ 0 w 71132"/>
                  <a:gd name="connsiteY4" fmla="*/ 53626 h 53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53625">
                    <a:moveTo>
                      <a:pt x="0" y="53626"/>
                    </a:moveTo>
                    <a:lnTo>
                      <a:pt x="71133" y="53626"/>
                    </a:lnTo>
                    <a:lnTo>
                      <a:pt x="71133" y="0"/>
                    </a:lnTo>
                    <a:lnTo>
                      <a:pt x="0" y="0"/>
                    </a:lnTo>
                    <a:lnTo>
                      <a:pt x="0" y="53626"/>
                    </a:lnTo>
                  </a:path>
                </a:pathLst>
              </a:custGeom>
              <a:noFill/>
              <a:ln w="19050" cap="sq">
                <a:solidFill>
                  <a:srgbClr val="000000"/>
                </a:solidFill>
                <a:prstDash val="solid"/>
                <a:round/>
              </a:ln>
            </p:spPr>
            <p:txBody>
              <a:bodyPr rtlCol="0" anchor="ctr"/>
              <a:lstStyle/>
              <a:p>
                <a:endParaRPr lang="en-US"/>
              </a:p>
            </p:txBody>
          </p:sp>
          <p:sp>
            <p:nvSpPr>
              <p:cNvPr id="803" name="Freeform: Shape 802">
                <a:extLst>
                  <a:ext uri="{FF2B5EF4-FFF2-40B4-BE49-F238E27FC236}">
                    <a16:creationId xmlns:a16="http://schemas.microsoft.com/office/drawing/2014/main" id="{621D75C4-DB19-4BBE-8134-9FA295800630}"/>
                  </a:ext>
                </a:extLst>
              </p:cNvPr>
              <p:cNvSpPr/>
              <p:nvPr/>
            </p:nvSpPr>
            <p:spPr>
              <a:xfrm>
                <a:off x="10604373" y="4693992"/>
                <a:ext cx="19050" cy="63226"/>
              </a:xfrm>
              <a:custGeom>
                <a:avLst/>
                <a:gdLst>
                  <a:gd name="connsiteX0" fmla="*/ 0 w 19050"/>
                  <a:gd name="connsiteY0" fmla="*/ 0 h 63226"/>
                  <a:gd name="connsiteX1" fmla="*/ 0 w 19050"/>
                  <a:gd name="connsiteY1" fmla="*/ 63227 h 63226"/>
                </a:gdLst>
                <a:ahLst/>
                <a:cxnLst>
                  <a:cxn ang="0">
                    <a:pos x="connsiteX0" y="connsiteY0"/>
                  </a:cxn>
                  <a:cxn ang="0">
                    <a:pos x="connsiteX1" y="connsiteY1"/>
                  </a:cxn>
                </a:cxnLst>
                <a:rect l="l" t="t" r="r" b="b"/>
                <a:pathLst>
                  <a:path w="19050" h="63226">
                    <a:moveTo>
                      <a:pt x="0" y="0"/>
                    </a:moveTo>
                    <a:lnTo>
                      <a:pt x="0" y="63227"/>
                    </a:lnTo>
                  </a:path>
                </a:pathLst>
              </a:custGeom>
              <a:noFill/>
              <a:ln w="19050" cap="sq">
                <a:solidFill>
                  <a:srgbClr val="000000"/>
                </a:solidFill>
                <a:prstDash val="solid"/>
                <a:round/>
              </a:ln>
            </p:spPr>
            <p:txBody>
              <a:bodyPr rtlCol="0" anchor="ctr"/>
              <a:lstStyle/>
              <a:p>
                <a:endParaRPr lang="en-US"/>
              </a:p>
            </p:txBody>
          </p:sp>
          <p:sp>
            <p:nvSpPr>
              <p:cNvPr id="804" name="Freeform: Shape 803">
                <a:extLst>
                  <a:ext uri="{FF2B5EF4-FFF2-40B4-BE49-F238E27FC236}">
                    <a16:creationId xmlns:a16="http://schemas.microsoft.com/office/drawing/2014/main" id="{A6316A7C-0C12-443B-812C-D23181DD4CB0}"/>
                  </a:ext>
                </a:extLst>
              </p:cNvPr>
              <p:cNvSpPr/>
              <p:nvPr/>
            </p:nvSpPr>
            <p:spPr>
              <a:xfrm>
                <a:off x="10604373" y="4591503"/>
                <a:ext cx="19050" cy="48863"/>
              </a:xfrm>
              <a:custGeom>
                <a:avLst/>
                <a:gdLst>
                  <a:gd name="connsiteX0" fmla="*/ 0 w 19050"/>
                  <a:gd name="connsiteY0" fmla="*/ 48863 h 48863"/>
                  <a:gd name="connsiteX1" fmla="*/ 0 w 19050"/>
                  <a:gd name="connsiteY1" fmla="*/ 0 h 48863"/>
                </a:gdLst>
                <a:ahLst/>
                <a:cxnLst>
                  <a:cxn ang="0">
                    <a:pos x="connsiteX0" y="connsiteY0"/>
                  </a:cxn>
                  <a:cxn ang="0">
                    <a:pos x="connsiteX1" y="connsiteY1"/>
                  </a:cxn>
                </a:cxnLst>
                <a:rect l="l" t="t" r="r" b="b"/>
                <a:pathLst>
                  <a:path w="19050" h="48863">
                    <a:moveTo>
                      <a:pt x="0" y="48863"/>
                    </a:moveTo>
                    <a:lnTo>
                      <a:pt x="0" y="0"/>
                    </a:lnTo>
                  </a:path>
                </a:pathLst>
              </a:custGeom>
              <a:noFill/>
              <a:ln w="19050" cap="sq">
                <a:solidFill>
                  <a:srgbClr val="000000"/>
                </a:solidFill>
                <a:prstDash val="solid"/>
                <a:round/>
              </a:ln>
            </p:spPr>
            <p:txBody>
              <a:bodyPr rtlCol="0" anchor="ctr"/>
              <a:lstStyle/>
              <a:p>
                <a:endParaRPr lang="en-US"/>
              </a:p>
            </p:txBody>
          </p:sp>
          <p:sp>
            <p:nvSpPr>
              <p:cNvPr id="805" name="Freeform: Shape 804">
                <a:extLst>
                  <a:ext uri="{FF2B5EF4-FFF2-40B4-BE49-F238E27FC236}">
                    <a16:creationId xmlns:a16="http://schemas.microsoft.com/office/drawing/2014/main" id="{A854AC78-806A-4E4F-BE74-7DC44BF4B196}"/>
                  </a:ext>
                </a:extLst>
              </p:cNvPr>
              <p:cNvSpPr/>
              <p:nvPr/>
            </p:nvSpPr>
            <p:spPr>
              <a:xfrm>
                <a:off x="10586580" y="4757219"/>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806" name="Freeform: Shape 805">
                <a:extLst>
                  <a:ext uri="{FF2B5EF4-FFF2-40B4-BE49-F238E27FC236}">
                    <a16:creationId xmlns:a16="http://schemas.microsoft.com/office/drawing/2014/main" id="{487EE1B6-C2B0-4EB0-A05A-EB81C3079664}"/>
                  </a:ext>
                </a:extLst>
              </p:cNvPr>
              <p:cNvSpPr/>
              <p:nvPr/>
            </p:nvSpPr>
            <p:spPr>
              <a:xfrm>
                <a:off x="10586580" y="4591503"/>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807" name="Freeform: Shape 806">
                <a:extLst>
                  <a:ext uri="{FF2B5EF4-FFF2-40B4-BE49-F238E27FC236}">
                    <a16:creationId xmlns:a16="http://schemas.microsoft.com/office/drawing/2014/main" id="{A0D9511C-393F-43A7-9661-E65D483D4357}"/>
                  </a:ext>
                </a:extLst>
              </p:cNvPr>
              <p:cNvSpPr/>
              <p:nvPr/>
            </p:nvSpPr>
            <p:spPr>
              <a:xfrm>
                <a:off x="10547223" y="4725806"/>
                <a:ext cx="114300" cy="114300"/>
              </a:xfrm>
              <a:custGeom>
                <a:avLst/>
                <a:gdLst>
                  <a:gd name="connsiteX0" fmla="*/ 57499 w 114300"/>
                  <a:gd name="connsiteY0" fmla="*/ 114503 h 114300"/>
                  <a:gd name="connsiteX1" fmla="*/ 97910 w 114300"/>
                  <a:gd name="connsiteY1" fmla="*/ 97765 h 114300"/>
                  <a:gd name="connsiteX2" fmla="*/ 114649 w 114300"/>
                  <a:gd name="connsiteY2" fmla="*/ 57353 h 114300"/>
                  <a:gd name="connsiteX3" fmla="*/ 97910 w 114300"/>
                  <a:gd name="connsiteY3" fmla="*/ 16942 h 114300"/>
                  <a:gd name="connsiteX4" fmla="*/ 57499 w 114300"/>
                  <a:gd name="connsiteY4" fmla="*/ 203 h 114300"/>
                  <a:gd name="connsiteX5" fmla="*/ 17088 w 114300"/>
                  <a:gd name="connsiteY5" fmla="*/ 16942 h 114300"/>
                  <a:gd name="connsiteX6" fmla="*/ 349 w 114300"/>
                  <a:gd name="connsiteY6" fmla="*/ 57353 h 114300"/>
                  <a:gd name="connsiteX7" fmla="*/ 17088 w 114300"/>
                  <a:gd name="connsiteY7" fmla="*/ 97765 h 114300"/>
                  <a:gd name="connsiteX8" fmla="*/ 57499 w 114300"/>
                  <a:gd name="connsiteY8" fmla="*/ 114503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57499" y="114503"/>
                    </a:moveTo>
                    <a:cubicBezTo>
                      <a:pt x="72655" y="114503"/>
                      <a:pt x="87193" y="108482"/>
                      <a:pt x="97910" y="97765"/>
                    </a:cubicBezTo>
                    <a:cubicBezTo>
                      <a:pt x="108627" y="87047"/>
                      <a:pt x="114649" y="72510"/>
                      <a:pt x="114649" y="57353"/>
                    </a:cubicBezTo>
                    <a:cubicBezTo>
                      <a:pt x="114649" y="42197"/>
                      <a:pt x="108627" y="27659"/>
                      <a:pt x="97910" y="16942"/>
                    </a:cubicBezTo>
                    <a:cubicBezTo>
                      <a:pt x="87193" y="6225"/>
                      <a:pt x="72655" y="203"/>
                      <a:pt x="57499" y="203"/>
                    </a:cubicBezTo>
                    <a:cubicBezTo>
                      <a:pt x="42342" y="203"/>
                      <a:pt x="27805" y="6225"/>
                      <a:pt x="17088" y="16942"/>
                    </a:cubicBezTo>
                    <a:cubicBezTo>
                      <a:pt x="6370" y="27659"/>
                      <a:pt x="349" y="42197"/>
                      <a:pt x="349" y="57353"/>
                    </a:cubicBezTo>
                    <a:cubicBezTo>
                      <a:pt x="349" y="72510"/>
                      <a:pt x="6370" y="87047"/>
                      <a:pt x="17088" y="97765"/>
                    </a:cubicBezTo>
                    <a:cubicBezTo>
                      <a:pt x="27805" y="108482"/>
                      <a:pt x="42342" y="114503"/>
                      <a:pt x="57499" y="114503"/>
                    </a:cubicBezTo>
                    <a:close/>
                  </a:path>
                </a:pathLst>
              </a:custGeom>
              <a:solidFill>
                <a:srgbClr val="000000">
                  <a:alpha val="0"/>
                </a:srgbClr>
              </a:solidFill>
              <a:ln w="19050" cap="flat">
                <a:solidFill>
                  <a:srgbClr val="000000"/>
                </a:solidFill>
                <a:prstDash val="solid"/>
                <a:round/>
              </a:ln>
            </p:spPr>
            <p:txBody>
              <a:bodyPr rtlCol="0" anchor="ctr"/>
              <a:lstStyle/>
              <a:p>
                <a:endParaRPr lang="en-US"/>
              </a:p>
            </p:txBody>
          </p:sp>
          <p:sp>
            <p:nvSpPr>
              <p:cNvPr id="808" name="Freeform: Shape 807">
                <a:extLst>
                  <a:ext uri="{FF2B5EF4-FFF2-40B4-BE49-F238E27FC236}">
                    <a16:creationId xmlns:a16="http://schemas.microsoft.com/office/drawing/2014/main" id="{0465C174-A325-4BCA-B97B-6548A1A7DA5B}"/>
                  </a:ext>
                </a:extLst>
              </p:cNvPr>
              <p:cNvSpPr/>
              <p:nvPr/>
            </p:nvSpPr>
            <p:spPr>
              <a:xfrm>
                <a:off x="10711110" y="4634670"/>
                <a:ext cx="71132" cy="59893"/>
              </a:xfrm>
              <a:custGeom>
                <a:avLst/>
                <a:gdLst>
                  <a:gd name="connsiteX0" fmla="*/ 0 w 71132"/>
                  <a:gd name="connsiteY0" fmla="*/ 59893 h 59893"/>
                  <a:gd name="connsiteX1" fmla="*/ 71133 w 71132"/>
                  <a:gd name="connsiteY1" fmla="*/ 59893 h 59893"/>
                  <a:gd name="connsiteX2" fmla="*/ 71133 w 71132"/>
                  <a:gd name="connsiteY2" fmla="*/ 0 h 59893"/>
                  <a:gd name="connsiteX3" fmla="*/ 0 w 71132"/>
                  <a:gd name="connsiteY3" fmla="*/ 0 h 59893"/>
                  <a:gd name="connsiteX4" fmla="*/ 0 w 71132"/>
                  <a:gd name="connsiteY4" fmla="*/ 59893 h 59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59893">
                    <a:moveTo>
                      <a:pt x="0" y="59893"/>
                    </a:moveTo>
                    <a:lnTo>
                      <a:pt x="71133" y="59893"/>
                    </a:lnTo>
                    <a:lnTo>
                      <a:pt x="71133" y="0"/>
                    </a:lnTo>
                    <a:lnTo>
                      <a:pt x="0" y="0"/>
                    </a:lnTo>
                    <a:lnTo>
                      <a:pt x="0" y="59893"/>
                    </a:lnTo>
                  </a:path>
                </a:pathLst>
              </a:custGeom>
              <a:noFill/>
              <a:ln w="19050" cap="sq">
                <a:solidFill>
                  <a:srgbClr val="000000"/>
                </a:solidFill>
                <a:prstDash val="solid"/>
                <a:round/>
              </a:ln>
            </p:spPr>
            <p:txBody>
              <a:bodyPr rtlCol="0" anchor="ctr"/>
              <a:lstStyle/>
              <a:p>
                <a:endParaRPr lang="en-US"/>
              </a:p>
            </p:txBody>
          </p:sp>
          <p:sp>
            <p:nvSpPr>
              <p:cNvPr id="809" name="Freeform: Shape 808">
                <a:extLst>
                  <a:ext uri="{FF2B5EF4-FFF2-40B4-BE49-F238E27FC236}">
                    <a16:creationId xmlns:a16="http://schemas.microsoft.com/office/drawing/2014/main" id="{B29B9A7F-F390-44DC-9275-40BBA3F7E31F}"/>
                  </a:ext>
                </a:extLst>
              </p:cNvPr>
              <p:cNvSpPr/>
              <p:nvPr/>
            </p:nvSpPr>
            <p:spPr>
              <a:xfrm>
                <a:off x="10746676" y="4694564"/>
                <a:ext cx="19050" cy="63646"/>
              </a:xfrm>
              <a:custGeom>
                <a:avLst/>
                <a:gdLst>
                  <a:gd name="connsiteX0" fmla="*/ 0 w 19050"/>
                  <a:gd name="connsiteY0" fmla="*/ 0 h 63646"/>
                  <a:gd name="connsiteX1" fmla="*/ 0 w 19050"/>
                  <a:gd name="connsiteY1" fmla="*/ 63646 h 63646"/>
                </a:gdLst>
                <a:ahLst/>
                <a:cxnLst>
                  <a:cxn ang="0">
                    <a:pos x="connsiteX0" y="connsiteY0"/>
                  </a:cxn>
                  <a:cxn ang="0">
                    <a:pos x="connsiteX1" y="connsiteY1"/>
                  </a:cxn>
                </a:cxnLst>
                <a:rect l="l" t="t" r="r" b="b"/>
                <a:pathLst>
                  <a:path w="19050" h="63646">
                    <a:moveTo>
                      <a:pt x="0" y="0"/>
                    </a:moveTo>
                    <a:lnTo>
                      <a:pt x="0" y="63646"/>
                    </a:lnTo>
                  </a:path>
                </a:pathLst>
              </a:custGeom>
              <a:noFill/>
              <a:ln w="19050" cap="sq">
                <a:solidFill>
                  <a:srgbClr val="000000"/>
                </a:solidFill>
                <a:prstDash val="solid"/>
                <a:round/>
              </a:ln>
            </p:spPr>
            <p:txBody>
              <a:bodyPr rtlCol="0" anchor="ctr"/>
              <a:lstStyle/>
              <a:p>
                <a:endParaRPr lang="en-US"/>
              </a:p>
            </p:txBody>
          </p:sp>
          <p:sp>
            <p:nvSpPr>
              <p:cNvPr id="810" name="Freeform: Shape 809">
                <a:extLst>
                  <a:ext uri="{FF2B5EF4-FFF2-40B4-BE49-F238E27FC236}">
                    <a16:creationId xmlns:a16="http://schemas.microsoft.com/office/drawing/2014/main" id="{026D8752-6230-40B4-8BD0-305FC8DC5B3C}"/>
                  </a:ext>
                </a:extLst>
              </p:cNvPr>
              <p:cNvSpPr/>
              <p:nvPr/>
            </p:nvSpPr>
            <p:spPr>
              <a:xfrm>
                <a:off x="10746676" y="4591560"/>
                <a:ext cx="19050" cy="43110"/>
              </a:xfrm>
              <a:custGeom>
                <a:avLst/>
                <a:gdLst>
                  <a:gd name="connsiteX0" fmla="*/ 0 w 19050"/>
                  <a:gd name="connsiteY0" fmla="*/ 43110 h 43110"/>
                  <a:gd name="connsiteX1" fmla="*/ 0 w 19050"/>
                  <a:gd name="connsiteY1" fmla="*/ 0 h 43110"/>
                </a:gdLst>
                <a:ahLst/>
                <a:cxnLst>
                  <a:cxn ang="0">
                    <a:pos x="connsiteX0" y="connsiteY0"/>
                  </a:cxn>
                  <a:cxn ang="0">
                    <a:pos x="connsiteX1" y="connsiteY1"/>
                  </a:cxn>
                </a:cxnLst>
                <a:rect l="l" t="t" r="r" b="b"/>
                <a:pathLst>
                  <a:path w="19050" h="43110">
                    <a:moveTo>
                      <a:pt x="0" y="43110"/>
                    </a:moveTo>
                    <a:lnTo>
                      <a:pt x="0" y="0"/>
                    </a:lnTo>
                  </a:path>
                </a:pathLst>
              </a:custGeom>
              <a:noFill/>
              <a:ln w="19050" cap="sq">
                <a:solidFill>
                  <a:srgbClr val="000000"/>
                </a:solidFill>
                <a:prstDash val="solid"/>
                <a:round/>
              </a:ln>
            </p:spPr>
            <p:txBody>
              <a:bodyPr rtlCol="0" anchor="ctr"/>
              <a:lstStyle/>
              <a:p>
                <a:endParaRPr lang="en-US"/>
              </a:p>
            </p:txBody>
          </p:sp>
          <p:sp>
            <p:nvSpPr>
              <p:cNvPr id="811" name="Freeform: Shape 810">
                <a:extLst>
                  <a:ext uri="{FF2B5EF4-FFF2-40B4-BE49-F238E27FC236}">
                    <a16:creationId xmlns:a16="http://schemas.microsoft.com/office/drawing/2014/main" id="{ADFFA800-E7B1-4223-8354-E38F5C75A1DC}"/>
                  </a:ext>
                </a:extLst>
              </p:cNvPr>
              <p:cNvSpPr/>
              <p:nvPr/>
            </p:nvSpPr>
            <p:spPr>
              <a:xfrm>
                <a:off x="10728884" y="4758210"/>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812" name="Freeform: Shape 811">
                <a:extLst>
                  <a:ext uri="{FF2B5EF4-FFF2-40B4-BE49-F238E27FC236}">
                    <a16:creationId xmlns:a16="http://schemas.microsoft.com/office/drawing/2014/main" id="{FC9C571B-2FEA-4149-ACB0-8D037D22EA2C}"/>
                  </a:ext>
                </a:extLst>
              </p:cNvPr>
              <p:cNvSpPr/>
              <p:nvPr/>
            </p:nvSpPr>
            <p:spPr>
              <a:xfrm>
                <a:off x="10728884" y="4591560"/>
                <a:ext cx="35585" cy="19050"/>
              </a:xfrm>
              <a:custGeom>
                <a:avLst/>
                <a:gdLst>
                  <a:gd name="connsiteX0" fmla="*/ 0 w 35585"/>
                  <a:gd name="connsiteY0" fmla="*/ 0 h 19050"/>
                  <a:gd name="connsiteX1" fmla="*/ 35585 w 35585"/>
                  <a:gd name="connsiteY1" fmla="*/ 0 h 19050"/>
                </a:gdLst>
                <a:ahLst/>
                <a:cxnLst>
                  <a:cxn ang="0">
                    <a:pos x="connsiteX0" y="connsiteY0"/>
                  </a:cxn>
                  <a:cxn ang="0">
                    <a:pos x="connsiteX1" y="connsiteY1"/>
                  </a:cxn>
                </a:cxnLst>
                <a:rect l="l" t="t" r="r" b="b"/>
                <a:pathLst>
                  <a:path w="35585" h="19050">
                    <a:moveTo>
                      <a:pt x="0" y="0"/>
                    </a:moveTo>
                    <a:lnTo>
                      <a:pt x="35585" y="0"/>
                    </a:lnTo>
                  </a:path>
                </a:pathLst>
              </a:custGeom>
              <a:noFill/>
              <a:ln w="19050" cap="sq">
                <a:solidFill>
                  <a:srgbClr val="000000"/>
                </a:solidFill>
                <a:prstDash val="solid"/>
                <a:round/>
              </a:ln>
            </p:spPr>
            <p:txBody>
              <a:bodyPr rtlCol="0" anchor="ctr"/>
              <a:lstStyle/>
              <a:p>
                <a:endParaRPr lang="en-US"/>
              </a:p>
            </p:txBody>
          </p:sp>
          <p:sp>
            <p:nvSpPr>
              <p:cNvPr id="813" name="Freeform: Shape 812">
                <a:extLst>
                  <a:ext uri="{FF2B5EF4-FFF2-40B4-BE49-F238E27FC236}">
                    <a16:creationId xmlns:a16="http://schemas.microsoft.com/office/drawing/2014/main" id="{63C1628A-ABB7-4431-8F4A-78073E68FCD3}"/>
                  </a:ext>
                </a:extLst>
              </p:cNvPr>
              <p:cNvSpPr/>
              <p:nvPr/>
            </p:nvSpPr>
            <p:spPr>
              <a:xfrm>
                <a:off x="10853413" y="4627641"/>
                <a:ext cx="71132" cy="79762"/>
              </a:xfrm>
              <a:custGeom>
                <a:avLst/>
                <a:gdLst>
                  <a:gd name="connsiteX0" fmla="*/ 0 w 71132"/>
                  <a:gd name="connsiteY0" fmla="*/ 79762 h 79762"/>
                  <a:gd name="connsiteX1" fmla="*/ 71133 w 71132"/>
                  <a:gd name="connsiteY1" fmla="*/ 79762 h 79762"/>
                  <a:gd name="connsiteX2" fmla="*/ 71133 w 71132"/>
                  <a:gd name="connsiteY2" fmla="*/ 0 h 79762"/>
                  <a:gd name="connsiteX3" fmla="*/ 0 w 71132"/>
                  <a:gd name="connsiteY3" fmla="*/ 0 h 79762"/>
                  <a:gd name="connsiteX4" fmla="*/ 0 w 71132"/>
                  <a:gd name="connsiteY4" fmla="*/ 79762 h 79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32" h="79762">
                    <a:moveTo>
                      <a:pt x="0" y="79762"/>
                    </a:moveTo>
                    <a:lnTo>
                      <a:pt x="71133" y="79762"/>
                    </a:lnTo>
                    <a:lnTo>
                      <a:pt x="71133" y="0"/>
                    </a:lnTo>
                    <a:lnTo>
                      <a:pt x="0" y="0"/>
                    </a:lnTo>
                    <a:lnTo>
                      <a:pt x="0" y="79762"/>
                    </a:lnTo>
                  </a:path>
                </a:pathLst>
              </a:custGeom>
              <a:noFill/>
              <a:ln w="19050" cap="sq">
                <a:solidFill>
                  <a:srgbClr val="000000"/>
                </a:solidFill>
                <a:prstDash val="solid"/>
                <a:round/>
              </a:ln>
            </p:spPr>
            <p:txBody>
              <a:bodyPr rtlCol="0" anchor="ctr"/>
              <a:lstStyle/>
              <a:p>
                <a:endParaRPr lang="en-US"/>
              </a:p>
            </p:txBody>
          </p:sp>
          <p:sp>
            <p:nvSpPr>
              <p:cNvPr id="814" name="Freeform: Shape 813">
                <a:extLst>
                  <a:ext uri="{FF2B5EF4-FFF2-40B4-BE49-F238E27FC236}">
                    <a16:creationId xmlns:a16="http://schemas.microsoft.com/office/drawing/2014/main" id="{4B04CE04-521C-45AF-B40B-AC6E9AD1A37F}"/>
                  </a:ext>
                </a:extLst>
              </p:cNvPr>
              <p:cNvSpPr/>
              <p:nvPr/>
            </p:nvSpPr>
            <p:spPr>
              <a:xfrm>
                <a:off x="10888980" y="4707403"/>
                <a:ext cx="19050" cy="29356"/>
              </a:xfrm>
              <a:custGeom>
                <a:avLst/>
                <a:gdLst>
                  <a:gd name="connsiteX0" fmla="*/ 0 w 19050"/>
                  <a:gd name="connsiteY0" fmla="*/ 0 h 29356"/>
                  <a:gd name="connsiteX1" fmla="*/ 0 w 19050"/>
                  <a:gd name="connsiteY1" fmla="*/ 29356 h 29356"/>
                </a:gdLst>
                <a:ahLst/>
                <a:cxnLst>
                  <a:cxn ang="0">
                    <a:pos x="connsiteX0" y="connsiteY0"/>
                  </a:cxn>
                  <a:cxn ang="0">
                    <a:pos x="connsiteX1" y="connsiteY1"/>
                  </a:cxn>
                </a:cxnLst>
                <a:rect l="l" t="t" r="r" b="b"/>
                <a:pathLst>
                  <a:path w="19050" h="29356">
                    <a:moveTo>
                      <a:pt x="0" y="0"/>
                    </a:moveTo>
                    <a:lnTo>
                      <a:pt x="0" y="29356"/>
                    </a:lnTo>
                  </a:path>
                </a:pathLst>
              </a:custGeom>
              <a:noFill/>
              <a:ln w="19050" cap="sq">
                <a:solidFill>
                  <a:srgbClr val="000000"/>
                </a:solidFill>
                <a:prstDash val="solid"/>
                <a:round/>
              </a:ln>
            </p:spPr>
            <p:txBody>
              <a:bodyPr rtlCol="0" anchor="ctr"/>
              <a:lstStyle/>
              <a:p>
                <a:endParaRPr lang="en-US"/>
              </a:p>
            </p:txBody>
          </p:sp>
          <p:sp>
            <p:nvSpPr>
              <p:cNvPr id="815" name="Freeform: Shape 814">
                <a:extLst>
                  <a:ext uri="{FF2B5EF4-FFF2-40B4-BE49-F238E27FC236}">
                    <a16:creationId xmlns:a16="http://schemas.microsoft.com/office/drawing/2014/main" id="{871A28D3-48BB-4555-B274-84809B737114}"/>
                  </a:ext>
                </a:extLst>
              </p:cNvPr>
              <p:cNvSpPr/>
              <p:nvPr/>
            </p:nvSpPr>
            <p:spPr>
              <a:xfrm>
                <a:off x="10888980" y="4589103"/>
                <a:ext cx="19050" cy="38538"/>
              </a:xfrm>
              <a:custGeom>
                <a:avLst/>
                <a:gdLst>
                  <a:gd name="connsiteX0" fmla="*/ 0 w 19050"/>
                  <a:gd name="connsiteY0" fmla="*/ 38538 h 38538"/>
                  <a:gd name="connsiteX1" fmla="*/ 0 w 19050"/>
                  <a:gd name="connsiteY1" fmla="*/ 0 h 38538"/>
                </a:gdLst>
                <a:ahLst/>
                <a:cxnLst>
                  <a:cxn ang="0">
                    <a:pos x="connsiteX0" y="connsiteY0"/>
                  </a:cxn>
                  <a:cxn ang="0">
                    <a:pos x="connsiteX1" y="connsiteY1"/>
                  </a:cxn>
                </a:cxnLst>
                <a:rect l="l" t="t" r="r" b="b"/>
                <a:pathLst>
                  <a:path w="19050" h="38538">
                    <a:moveTo>
                      <a:pt x="0" y="38538"/>
                    </a:moveTo>
                    <a:lnTo>
                      <a:pt x="0" y="0"/>
                    </a:lnTo>
                  </a:path>
                </a:pathLst>
              </a:custGeom>
              <a:noFill/>
              <a:ln w="19050" cap="sq">
                <a:solidFill>
                  <a:srgbClr val="000000"/>
                </a:solidFill>
                <a:prstDash val="solid"/>
                <a:round/>
              </a:ln>
            </p:spPr>
            <p:txBody>
              <a:bodyPr rtlCol="0" anchor="ctr"/>
              <a:lstStyle/>
              <a:p>
                <a:endParaRPr lang="en-US"/>
              </a:p>
            </p:txBody>
          </p:sp>
          <p:sp>
            <p:nvSpPr>
              <p:cNvPr id="816" name="Freeform: Shape 815">
                <a:extLst>
                  <a:ext uri="{FF2B5EF4-FFF2-40B4-BE49-F238E27FC236}">
                    <a16:creationId xmlns:a16="http://schemas.microsoft.com/office/drawing/2014/main" id="{BEA3AEAB-7B9D-4A61-8B95-DDD008AF2C32}"/>
                  </a:ext>
                </a:extLst>
              </p:cNvPr>
              <p:cNvSpPr/>
              <p:nvPr/>
            </p:nvSpPr>
            <p:spPr>
              <a:xfrm>
                <a:off x="10871187" y="4736759"/>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17" name="Freeform: Shape 816">
                <a:extLst>
                  <a:ext uri="{FF2B5EF4-FFF2-40B4-BE49-F238E27FC236}">
                    <a16:creationId xmlns:a16="http://schemas.microsoft.com/office/drawing/2014/main" id="{27A8622B-015F-43E2-8E52-81F9DA78BE75}"/>
                  </a:ext>
                </a:extLst>
              </p:cNvPr>
              <p:cNvSpPr/>
              <p:nvPr/>
            </p:nvSpPr>
            <p:spPr>
              <a:xfrm>
                <a:off x="10871187" y="4589103"/>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18" name="Freeform: Shape 817">
                <a:extLst>
                  <a:ext uri="{FF2B5EF4-FFF2-40B4-BE49-F238E27FC236}">
                    <a16:creationId xmlns:a16="http://schemas.microsoft.com/office/drawing/2014/main" id="{5FF8D0D3-25E7-4091-9D2A-40AD53AE3122}"/>
                  </a:ext>
                </a:extLst>
              </p:cNvPr>
              <p:cNvSpPr/>
              <p:nvPr/>
            </p:nvSpPr>
            <p:spPr>
              <a:xfrm>
                <a:off x="10995717" y="4615754"/>
                <a:ext cx="71151" cy="94659"/>
              </a:xfrm>
              <a:custGeom>
                <a:avLst/>
                <a:gdLst>
                  <a:gd name="connsiteX0" fmla="*/ 0 w 71151"/>
                  <a:gd name="connsiteY0" fmla="*/ 94659 h 94659"/>
                  <a:gd name="connsiteX1" fmla="*/ 71151 w 71151"/>
                  <a:gd name="connsiteY1" fmla="*/ 94659 h 94659"/>
                  <a:gd name="connsiteX2" fmla="*/ 71151 w 71151"/>
                  <a:gd name="connsiteY2" fmla="*/ 0 h 94659"/>
                  <a:gd name="connsiteX3" fmla="*/ 0 w 71151"/>
                  <a:gd name="connsiteY3" fmla="*/ 0 h 94659"/>
                  <a:gd name="connsiteX4" fmla="*/ 0 w 71151"/>
                  <a:gd name="connsiteY4" fmla="*/ 94659 h 946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51" h="94659">
                    <a:moveTo>
                      <a:pt x="0" y="94659"/>
                    </a:moveTo>
                    <a:lnTo>
                      <a:pt x="71151" y="94659"/>
                    </a:lnTo>
                    <a:lnTo>
                      <a:pt x="71151" y="0"/>
                    </a:lnTo>
                    <a:lnTo>
                      <a:pt x="0" y="0"/>
                    </a:lnTo>
                    <a:lnTo>
                      <a:pt x="0" y="94659"/>
                    </a:lnTo>
                  </a:path>
                </a:pathLst>
              </a:custGeom>
              <a:noFill/>
              <a:ln w="19050" cap="sq">
                <a:solidFill>
                  <a:srgbClr val="000000"/>
                </a:solidFill>
                <a:prstDash val="solid"/>
                <a:round/>
              </a:ln>
            </p:spPr>
            <p:txBody>
              <a:bodyPr rtlCol="0" anchor="ctr"/>
              <a:lstStyle/>
              <a:p>
                <a:endParaRPr lang="en-US"/>
              </a:p>
            </p:txBody>
          </p:sp>
          <p:sp>
            <p:nvSpPr>
              <p:cNvPr id="819" name="Freeform: Shape 818">
                <a:extLst>
                  <a:ext uri="{FF2B5EF4-FFF2-40B4-BE49-F238E27FC236}">
                    <a16:creationId xmlns:a16="http://schemas.microsoft.com/office/drawing/2014/main" id="{70E4730B-3373-407D-9276-D3A91705AC8B}"/>
                  </a:ext>
                </a:extLst>
              </p:cNvPr>
              <p:cNvSpPr/>
              <p:nvPr/>
            </p:nvSpPr>
            <p:spPr>
              <a:xfrm>
                <a:off x="11031283" y="4710413"/>
                <a:ext cx="19050" cy="32004"/>
              </a:xfrm>
              <a:custGeom>
                <a:avLst/>
                <a:gdLst>
                  <a:gd name="connsiteX0" fmla="*/ 0 w 19050"/>
                  <a:gd name="connsiteY0" fmla="*/ 0 h 32004"/>
                  <a:gd name="connsiteX1" fmla="*/ 0 w 19050"/>
                  <a:gd name="connsiteY1" fmla="*/ 32004 h 32004"/>
                </a:gdLst>
                <a:ahLst/>
                <a:cxnLst>
                  <a:cxn ang="0">
                    <a:pos x="connsiteX0" y="connsiteY0"/>
                  </a:cxn>
                  <a:cxn ang="0">
                    <a:pos x="connsiteX1" y="connsiteY1"/>
                  </a:cxn>
                </a:cxnLst>
                <a:rect l="l" t="t" r="r" b="b"/>
                <a:pathLst>
                  <a:path w="19050" h="32004">
                    <a:moveTo>
                      <a:pt x="0" y="0"/>
                    </a:moveTo>
                    <a:lnTo>
                      <a:pt x="0" y="32004"/>
                    </a:lnTo>
                  </a:path>
                </a:pathLst>
              </a:custGeom>
              <a:noFill/>
              <a:ln w="19050" cap="sq">
                <a:solidFill>
                  <a:srgbClr val="000000"/>
                </a:solidFill>
                <a:prstDash val="solid"/>
                <a:round/>
              </a:ln>
            </p:spPr>
            <p:txBody>
              <a:bodyPr rtlCol="0" anchor="ctr"/>
              <a:lstStyle/>
              <a:p>
                <a:endParaRPr lang="en-US"/>
              </a:p>
            </p:txBody>
          </p:sp>
          <p:sp>
            <p:nvSpPr>
              <p:cNvPr id="820" name="Freeform: Shape 819">
                <a:extLst>
                  <a:ext uri="{FF2B5EF4-FFF2-40B4-BE49-F238E27FC236}">
                    <a16:creationId xmlns:a16="http://schemas.microsoft.com/office/drawing/2014/main" id="{0EC9EC6E-3EEA-4C16-A9A6-E7041B4F5294}"/>
                  </a:ext>
                </a:extLst>
              </p:cNvPr>
              <p:cNvSpPr/>
              <p:nvPr/>
            </p:nvSpPr>
            <p:spPr>
              <a:xfrm>
                <a:off x="11031283" y="4569215"/>
                <a:ext cx="19050" cy="46539"/>
              </a:xfrm>
              <a:custGeom>
                <a:avLst/>
                <a:gdLst>
                  <a:gd name="connsiteX0" fmla="*/ 0 w 19050"/>
                  <a:gd name="connsiteY0" fmla="*/ 46539 h 46539"/>
                  <a:gd name="connsiteX1" fmla="*/ 0 w 19050"/>
                  <a:gd name="connsiteY1" fmla="*/ 0 h 46539"/>
                </a:gdLst>
                <a:ahLst/>
                <a:cxnLst>
                  <a:cxn ang="0">
                    <a:pos x="connsiteX0" y="connsiteY0"/>
                  </a:cxn>
                  <a:cxn ang="0">
                    <a:pos x="connsiteX1" y="connsiteY1"/>
                  </a:cxn>
                </a:cxnLst>
                <a:rect l="l" t="t" r="r" b="b"/>
                <a:pathLst>
                  <a:path w="19050" h="46539">
                    <a:moveTo>
                      <a:pt x="0" y="46539"/>
                    </a:moveTo>
                    <a:lnTo>
                      <a:pt x="0" y="0"/>
                    </a:lnTo>
                  </a:path>
                </a:pathLst>
              </a:custGeom>
              <a:noFill/>
              <a:ln w="19050" cap="sq">
                <a:solidFill>
                  <a:srgbClr val="000000"/>
                </a:solidFill>
                <a:prstDash val="solid"/>
                <a:round/>
              </a:ln>
            </p:spPr>
            <p:txBody>
              <a:bodyPr rtlCol="0" anchor="ctr"/>
              <a:lstStyle/>
              <a:p>
                <a:endParaRPr lang="en-US"/>
              </a:p>
            </p:txBody>
          </p:sp>
          <p:sp>
            <p:nvSpPr>
              <p:cNvPr id="821" name="Freeform: Shape 820">
                <a:extLst>
                  <a:ext uri="{FF2B5EF4-FFF2-40B4-BE49-F238E27FC236}">
                    <a16:creationId xmlns:a16="http://schemas.microsoft.com/office/drawing/2014/main" id="{2C6D7F9A-FA5F-4AB6-B57C-726D8AD84583}"/>
                  </a:ext>
                </a:extLst>
              </p:cNvPr>
              <p:cNvSpPr/>
              <p:nvPr/>
            </p:nvSpPr>
            <p:spPr>
              <a:xfrm>
                <a:off x="11013490" y="4742417"/>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22" name="Freeform: Shape 821">
                <a:extLst>
                  <a:ext uri="{FF2B5EF4-FFF2-40B4-BE49-F238E27FC236}">
                    <a16:creationId xmlns:a16="http://schemas.microsoft.com/office/drawing/2014/main" id="{EDAE9E99-0087-43B1-9CE6-106938C4265B}"/>
                  </a:ext>
                </a:extLst>
              </p:cNvPr>
              <p:cNvSpPr/>
              <p:nvPr/>
            </p:nvSpPr>
            <p:spPr>
              <a:xfrm>
                <a:off x="11013490" y="4569215"/>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23" name="Freeform: Shape 822">
                <a:extLst>
                  <a:ext uri="{FF2B5EF4-FFF2-40B4-BE49-F238E27FC236}">
                    <a16:creationId xmlns:a16="http://schemas.microsoft.com/office/drawing/2014/main" id="{B0F0E47C-C878-4A24-8E35-DD3A2827042C}"/>
                  </a:ext>
                </a:extLst>
              </p:cNvPr>
              <p:cNvSpPr/>
              <p:nvPr/>
            </p:nvSpPr>
            <p:spPr>
              <a:xfrm>
                <a:off x="11138001" y="4590817"/>
                <a:ext cx="71170" cy="133121"/>
              </a:xfrm>
              <a:custGeom>
                <a:avLst/>
                <a:gdLst>
                  <a:gd name="connsiteX0" fmla="*/ 0 w 71170"/>
                  <a:gd name="connsiteY0" fmla="*/ 133122 h 133121"/>
                  <a:gd name="connsiteX1" fmla="*/ 71171 w 71170"/>
                  <a:gd name="connsiteY1" fmla="*/ 133122 h 133121"/>
                  <a:gd name="connsiteX2" fmla="*/ 71171 w 71170"/>
                  <a:gd name="connsiteY2" fmla="*/ 0 h 133121"/>
                  <a:gd name="connsiteX3" fmla="*/ 0 w 71170"/>
                  <a:gd name="connsiteY3" fmla="*/ 0 h 133121"/>
                  <a:gd name="connsiteX4" fmla="*/ 0 w 71170"/>
                  <a:gd name="connsiteY4" fmla="*/ 133122 h 133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70" h="133121">
                    <a:moveTo>
                      <a:pt x="0" y="133122"/>
                    </a:moveTo>
                    <a:lnTo>
                      <a:pt x="71171" y="133122"/>
                    </a:lnTo>
                    <a:lnTo>
                      <a:pt x="71171" y="0"/>
                    </a:lnTo>
                    <a:lnTo>
                      <a:pt x="0" y="0"/>
                    </a:lnTo>
                    <a:lnTo>
                      <a:pt x="0" y="133122"/>
                    </a:lnTo>
                  </a:path>
                </a:pathLst>
              </a:custGeom>
              <a:noFill/>
              <a:ln w="19050" cap="sq">
                <a:solidFill>
                  <a:srgbClr val="000000"/>
                </a:solidFill>
                <a:prstDash val="solid"/>
                <a:round/>
              </a:ln>
            </p:spPr>
            <p:txBody>
              <a:bodyPr rtlCol="0" anchor="ctr"/>
              <a:lstStyle/>
              <a:p>
                <a:endParaRPr lang="en-US"/>
              </a:p>
            </p:txBody>
          </p:sp>
          <p:sp>
            <p:nvSpPr>
              <p:cNvPr id="824" name="Freeform: Shape 823">
                <a:extLst>
                  <a:ext uri="{FF2B5EF4-FFF2-40B4-BE49-F238E27FC236}">
                    <a16:creationId xmlns:a16="http://schemas.microsoft.com/office/drawing/2014/main" id="{3DB4666C-CD6C-4FF6-9313-A211CAC50DE4}"/>
                  </a:ext>
                </a:extLst>
              </p:cNvPr>
              <p:cNvSpPr/>
              <p:nvPr/>
            </p:nvSpPr>
            <p:spPr>
              <a:xfrm>
                <a:off x="11173587" y="4723939"/>
                <a:ext cx="19050" cy="17754"/>
              </a:xfrm>
              <a:custGeom>
                <a:avLst/>
                <a:gdLst>
                  <a:gd name="connsiteX0" fmla="*/ 0 w 19050"/>
                  <a:gd name="connsiteY0" fmla="*/ 0 h 17754"/>
                  <a:gd name="connsiteX1" fmla="*/ 0 w 19050"/>
                  <a:gd name="connsiteY1" fmla="*/ 17754 h 17754"/>
                </a:gdLst>
                <a:ahLst/>
                <a:cxnLst>
                  <a:cxn ang="0">
                    <a:pos x="connsiteX0" y="connsiteY0"/>
                  </a:cxn>
                  <a:cxn ang="0">
                    <a:pos x="connsiteX1" y="connsiteY1"/>
                  </a:cxn>
                </a:cxnLst>
                <a:rect l="l" t="t" r="r" b="b"/>
                <a:pathLst>
                  <a:path w="19050" h="17754">
                    <a:moveTo>
                      <a:pt x="0" y="0"/>
                    </a:moveTo>
                    <a:lnTo>
                      <a:pt x="0" y="17754"/>
                    </a:lnTo>
                  </a:path>
                </a:pathLst>
              </a:custGeom>
              <a:noFill/>
              <a:ln w="19050" cap="sq">
                <a:solidFill>
                  <a:srgbClr val="000000"/>
                </a:solidFill>
                <a:prstDash val="solid"/>
                <a:round/>
              </a:ln>
            </p:spPr>
            <p:txBody>
              <a:bodyPr rtlCol="0" anchor="ctr"/>
              <a:lstStyle/>
              <a:p>
                <a:endParaRPr lang="en-US"/>
              </a:p>
            </p:txBody>
          </p:sp>
          <p:sp>
            <p:nvSpPr>
              <p:cNvPr id="825" name="Freeform: Shape 824">
                <a:extLst>
                  <a:ext uri="{FF2B5EF4-FFF2-40B4-BE49-F238E27FC236}">
                    <a16:creationId xmlns:a16="http://schemas.microsoft.com/office/drawing/2014/main" id="{48ECA60D-9F10-47CF-B77F-2DAE09CEC8DF}"/>
                  </a:ext>
                </a:extLst>
              </p:cNvPr>
              <p:cNvSpPr/>
              <p:nvPr/>
            </p:nvSpPr>
            <p:spPr>
              <a:xfrm>
                <a:off x="11173587" y="4552641"/>
                <a:ext cx="19050" cy="38176"/>
              </a:xfrm>
              <a:custGeom>
                <a:avLst/>
                <a:gdLst>
                  <a:gd name="connsiteX0" fmla="*/ 0 w 19050"/>
                  <a:gd name="connsiteY0" fmla="*/ 38176 h 38176"/>
                  <a:gd name="connsiteX1" fmla="*/ 0 w 19050"/>
                  <a:gd name="connsiteY1" fmla="*/ 0 h 38176"/>
                </a:gdLst>
                <a:ahLst/>
                <a:cxnLst>
                  <a:cxn ang="0">
                    <a:pos x="connsiteX0" y="connsiteY0"/>
                  </a:cxn>
                  <a:cxn ang="0">
                    <a:pos x="connsiteX1" y="connsiteY1"/>
                  </a:cxn>
                </a:cxnLst>
                <a:rect l="l" t="t" r="r" b="b"/>
                <a:pathLst>
                  <a:path w="19050" h="38176">
                    <a:moveTo>
                      <a:pt x="0" y="38176"/>
                    </a:moveTo>
                    <a:lnTo>
                      <a:pt x="0" y="0"/>
                    </a:lnTo>
                  </a:path>
                </a:pathLst>
              </a:custGeom>
              <a:noFill/>
              <a:ln w="19050" cap="sq">
                <a:solidFill>
                  <a:srgbClr val="000000"/>
                </a:solidFill>
                <a:prstDash val="solid"/>
                <a:round/>
              </a:ln>
            </p:spPr>
            <p:txBody>
              <a:bodyPr rtlCol="0" anchor="ctr"/>
              <a:lstStyle/>
              <a:p>
                <a:endParaRPr lang="en-US"/>
              </a:p>
            </p:txBody>
          </p:sp>
          <p:sp>
            <p:nvSpPr>
              <p:cNvPr id="826" name="Freeform: Shape 825">
                <a:extLst>
                  <a:ext uri="{FF2B5EF4-FFF2-40B4-BE49-F238E27FC236}">
                    <a16:creationId xmlns:a16="http://schemas.microsoft.com/office/drawing/2014/main" id="{650B5CB6-056B-4DA1-9920-8BF88D02695D}"/>
                  </a:ext>
                </a:extLst>
              </p:cNvPr>
              <p:cNvSpPr/>
              <p:nvPr/>
            </p:nvSpPr>
            <p:spPr>
              <a:xfrm>
                <a:off x="11155794" y="4741693"/>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27" name="Freeform: Shape 826">
                <a:extLst>
                  <a:ext uri="{FF2B5EF4-FFF2-40B4-BE49-F238E27FC236}">
                    <a16:creationId xmlns:a16="http://schemas.microsoft.com/office/drawing/2014/main" id="{FFBB4134-00B6-49F5-9CA6-FAE2587F33E9}"/>
                  </a:ext>
                </a:extLst>
              </p:cNvPr>
              <p:cNvSpPr/>
              <p:nvPr/>
            </p:nvSpPr>
            <p:spPr>
              <a:xfrm>
                <a:off x="11155794" y="4552641"/>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28" name="Freeform: Shape 827">
                <a:extLst>
                  <a:ext uri="{FF2B5EF4-FFF2-40B4-BE49-F238E27FC236}">
                    <a16:creationId xmlns:a16="http://schemas.microsoft.com/office/drawing/2014/main" id="{A8F70E7C-E1D0-4B94-AE51-CE16C8DE7A86}"/>
                  </a:ext>
                </a:extLst>
              </p:cNvPr>
              <p:cNvSpPr/>
              <p:nvPr/>
            </p:nvSpPr>
            <p:spPr>
              <a:xfrm>
                <a:off x="11280305" y="4568738"/>
                <a:ext cx="71170" cy="151752"/>
              </a:xfrm>
              <a:custGeom>
                <a:avLst/>
                <a:gdLst>
                  <a:gd name="connsiteX0" fmla="*/ 0 w 71170"/>
                  <a:gd name="connsiteY0" fmla="*/ 151752 h 151752"/>
                  <a:gd name="connsiteX1" fmla="*/ 71171 w 71170"/>
                  <a:gd name="connsiteY1" fmla="*/ 151752 h 151752"/>
                  <a:gd name="connsiteX2" fmla="*/ 71171 w 71170"/>
                  <a:gd name="connsiteY2" fmla="*/ 0 h 151752"/>
                  <a:gd name="connsiteX3" fmla="*/ 0 w 71170"/>
                  <a:gd name="connsiteY3" fmla="*/ 0 h 151752"/>
                  <a:gd name="connsiteX4" fmla="*/ 0 w 71170"/>
                  <a:gd name="connsiteY4" fmla="*/ 151752 h 15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70" h="151752">
                    <a:moveTo>
                      <a:pt x="0" y="151752"/>
                    </a:moveTo>
                    <a:lnTo>
                      <a:pt x="71171" y="151752"/>
                    </a:lnTo>
                    <a:lnTo>
                      <a:pt x="71171" y="0"/>
                    </a:lnTo>
                    <a:lnTo>
                      <a:pt x="0" y="0"/>
                    </a:lnTo>
                    <a:lnTo>
                      <a:pt x="0" y="151752"/>
                    </a:lnTo>
                  </a:path>
                </a:pathLst>
              </a:custGeom>
              <a:noFill/>
              <a:ln w="19050" cap="sq">
                <a:solidFill>
                  <a:srgbClr val="000000"/>
                </a:solidFill>
                <a:prstDash val="solid"/>
                <a:round/>
              </a:ln>
            </p:spPr>
            <p:txBody>
              <a:bodyPr rtlCol="0" anchor="ctr"/>
              <a:lstStyle/>
              <a:p>
                <a:endParaRPr lang="en-US"/>
              </a:p>
            </p:txBody>
          </p:sp>
          <p:sp>
            <p:nvSpPr>
              <p:cNvPr id="829" name="Freeform: Shape 828">
                <a:extLst>
                  <a:ext uri="{FF2B5EF4-FFF2-40B4-BE49-F238E27FC236}">
                    <a16:creationId xmlns:a16="http://schemas.microsoft.com/office/drawing/2014/main" id="{A67B91E2-1765-4D1D-B307-28B0D4F99C9D}"/>
                  </a:ext>
                </a:extLst>
              </p:cNvPr>
              <p:cNvSpPr/>
              <p:nvPr/>
            </p:nvSpPr>
            <p:spPr>
              <a:xfrm>
                <a:off x="11315890" y="4720491"/>
                <a:ext cx="19050" cy="37547"/>
              </a:xfrm>
              <a:custGeom>
                <a:avLst/>
                <a:gdLst>
                  <a:gd name="connsiteX0" fmla="*/ 0 w 19050"/>
                  <a:gd name="connsiteY0" fmla="*/ 0 h 37547"/>
                  <a:gd name="connsiteX1" fmla="*/ 0 w 19050"/>
                  <a:gd name="connsiteY1" fmla="*/ 37547 h 37547"/>
                </a:gdLst>
                <a:ahLst/>
                <a:cxnLst>
                  <a:cxn ang="0">
                    <a:pos x="connsiteX0" y="connsiteY0"/>
                  </a:cxn>
                  <a:cxn ang="0">
                    <a:pos x="connsiteX1" y="connsiteY1"/>
                  </a:cxn>
                </a:cxnLst>
                <a:rect l="l" t="t" r="r" b="b"/>
                <a:pathLst>
                  <a:path w="19050" h="37547">
                    <a:moveTo>
                      <a:pt x="0" y="0"/>
                    </a:moveTo>
                    <a:lnTo>
                      <a:pt x="0" y="37547"/>
                    </a:lnTo>
                  </a:path>
                </a:pathLst>
              </a:custGeom>
              <a:noFill/>
              <a:ln w="19050" cap="sq">
                <a:solidFill>
                  <a:srgbClr val="000000"/>
                </a:solidFill>
                <a:prstDash val="solid"/>
                <a:round/>
              </a:ln>
            </p:spPr>
            <p:txBody>
              <a:bodyPr rtlCol="0" anchor="ctr"/>
              <a:lstStyle/>
              <a:p>
                <a:endParaRPr lang="en-US"/>
              </a:p>
            </p:txBody>
          </p:sp>
          <p:sp>
            <p:nvSpPr>
              <p:cNvPr id="830" name="Freeform: Shape 829">
                <a:extLst>
                  <a:ext uri="{FF2B5EF4-FFF2-40B4-BE49-F238E27FC236}">
                    <a16:creationId xmlns:a16="http://schemas.microsoft.com/office/drawing/2014/main" id="{15366428-D8BF-4763-A5F6-0E030CECEC55}"/>
                  </a:ext>
                </a:extLst>
              </p:cNvPr>
              <p:cNvSpPr/>
              <p:nvPr/>
            </p:nvSpPr>
            <p:spPr>
              <a:xfrm>
                <a:off x="11315890" y="4514522"/>
                <a:ext cx="19050" cy="54216"/>
              </a:xfrm>
              <a:custGeom>
                <a:avLst/>
                <a:gdLst>
                  <a:gd name="connsiteX0" fmla="*/ 0 w 19050"/>
                  <a:gd name="connsiteY0" fmla="*/ 54216 h 54216"/>
                  <a:gd name="connsiteX1" fmla="*/ 0 w 19050"/>
                  <a:gd name="connsiteY1" fmla="*/ 0 h 54216"/>
                </a:gdLst>
                <a:ahLst/>
                <a:cxnLst>
                  <a:cxn ang="0">
                    <a:pos x="connsiteX0" y="connsiteY0"/>
                  </a:cxn>
                  <a:cxn ang="0">
                    <a:pos x="connsiteX1" y="connsiteY1"/>
                  </a:cxn>
                </a:cxnLst>
                <a:rect l="l" t="t" r="r" b="b"/>
                <a:pathLst>
                  <a:path w="19050" h="54216">
                    <a:moveTo>
                      <a:pt x="0" y="54216"/>
                    </a:moveTo>
                    <a:lnTo>
                      <a:pt x="0" y="0"/>
                    </a:lnTo>
                  </a:path>
                </a:pathLst>
              </a:custGeom>
              <a:noFill/>
              <a:ln w="19050" cap="sq">
                <a:solidFill>
                  <a:srgbClr val="000000"/>
                </a:solidFill>
                <a:prstDash val="solid"/>
                <a:round/>
              </a:ln>
            </p:spPr>
            <p:txBody>
              <a:bodyPr rtlCol="0" anchor="ctr"/>
              <a:lstStyle/>
              <a:p>
                <a:endParaRPr lang="en-US"/>
              </a:p>
            </p:txBody>
          </p:sp>
          <p:sp>
            <p:nvSpPr>
              <p:cNvPr id="831" name="Freeform: Shape 830">
                <a:extLst>
                  <a:ext uri="{FF2B5EF4-FFF2-40B4-BE49-F238E27FC236}">
                    <a16:creationId xmlns:a16="http://schemas.microsoft.com/office/drawing/2014/main" id="{6057AD92-2706-4ECF-BB2C-1F3B6D37D1C3}"/>
                  </a:ext>
                </a:extLst>
              </p:cNvPr>
              <p:cNvSpPr/>
              <p:nvPr/>
            </p:nvSpPr>
            <p:spPr>
              <a:xfrm>
                <a:off x="11298097" y="4758038"/>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32" name="Freeform: Shape 831">
                <a:extLst>
                  <a:ext uri="{FF2B5EF4-FFF2-40B4-BE49-F238E27FC236}">
                    <a16:creationId xmlns:a16="http://schemas.microsoft.com/office/drawing/2014/main" id="{2960BD6B-3A31-462F-99A2-97404185FD72}"/>
                  </a:ext>
                </a:extLst>
              </p:cNvPr>
              <p:cNvSpPr/>
              <p:nvPr/>
            </p:nvSpPr>
            <p:spPr>
              <a:xfrm>
                <a:off x="11298097" y="4514522"/>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33" name="Freeform: Shape 832">
                <a:extLst>
                  <a:ext uri="{FF2B5EF4-FFF2-40B4-BE49-F238E27FC236}">
                    <a16:creationId xmlns:a16="http://schemas.microsoft.com/office/drawing/2014/main" id="{5A756009-A347-40FA-B72D-3DDA2A1F2F7D}"/>
                  </a:ext>
                </a:extLst>
              </p:cNvPr>
              <p:cNvSpPr/>
              <p:nvPr/>
            </p:nvSpPr>
            <p:spPr>
              <a:xfrm>
                <a:off x="11422608" y="4565995"/>
                <a:ext cx="71170" cy="142398"/>
              </a:xfrm>
              <a:custGeom>
                <a:avLst/>
                <a:gdLst>
                  <a:gd name="connsiteX0" fmla="*/ 0 w 71170"/>
                  <a:gd name="connsiteY0" fmla="*/ 142399 h 142398"/>
                  <a:gd name="connsiteX1" fmla="*/ 71171 w 71170"/>
                  <a:gd name="connsiteY1" fmla="*/ 142399 h 142398"/>
                  <a:gd name="connsiteX2" fmla="*/ 71171 w 71170"/>
                  <a:gd name="connsiteY2" fmla="*/ 0 h 142398"/>
                  <a:gd name="connsiteX3" fmla="*/ 0 w 71170"/>
                  <a:gd name="connsiteY3" fmla="*/ 0 h 142398"/>
                  <a:gd name="connsiteX4" fmla="*/ 0 w 71170"/>
                  <a:gd name="connsiteY4" fmla="*/ 142399 h 142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70" h="142398">
                    <a:moveTo>
                      <a:pt x="0" y="142399"/>
                    </a:moveTo>
                    <a:lnTo>
                      <a:pt x="71171" y="142399"/>
                    </a:lnTo>
                    <a:lnTo>
                      <a:pt x="71171" y="0"/>
                    </a:lnTo>
                    <a:lnTo>
                      <a:pt x="0" y="0"/>
                    </a:lnTo>
                    <a:lnTo>
                      <a:pt x="0" y="142399"/>
                    </a:lnTo>
                  </a:path>
                </a:pathLst>
              </a:custGeom>
              <a:noFill/>
              <a:ln w="19050" cap="sq">
                <a:solidFill>
                  <a:srgbClr val="000000"/>
                </a:solidFill>
                <a:prstDash val="solid"/>
                <a:round/>
              </a:ln>
            </p:spPr>
            <p:txBody>
              <a:bodyPr rtlCol="0" anchor="ctr"/>
              <a:lstStyle/>
              <a:p>
                <a:endParaRPr lang="en-US"/>
              </a:p>
            </p:txBody>
          </p:sp>
          <p:sp>
            <p:nvSpPr>
              <p:cNvPr id="834" name="Freeform: Shape 833">
                <a:extLst>
                  <a:ext uri="{FF2B5EF4-FFF2-40B4-BE49-F238E27FC236}">
                    <a16:creationId xmlns:a16="http://schemas.microsoft.com/office/drawing/2014/main" id="{8188264B-B4F2-49AA-8FAE-B01EDC2063CC}"/>
                  </a:ext>
                </a:extLst>
              </p:cNvPr>
              <p:cNvSpPr/>
              <p:nvPr/>
            </p:nvSpPr>
            <p:spPr>
              <a:xfrm>
                <a:off x="11458194" y="4708394"/>
                <a:ext cx="19050" cy="61112"/>
              </a:xfrm>
              <a:custGeom>
                <a:avLst/>
                <a:gdLst>
                  <a:gd name="connsiteX0" fmla="*/ 0 w 19050"/>
                  <a:gd name="connsiteY0" fmla="*/ 0 h 61112"/>
                  <a:gd name="connsiteX1" fmla="*/ 0 w 19050"/>
                  <a:gd name="connsiteY1" fmla="*/ 61113 h 61112"/>
                </a:gdLst>
                <a:ahLst/>
                <a:cxnLst>
                  <a:cxn ang="0">
                    <a:pos x="connsiteX0" y="connsiteY0"/>
                  </a:cxn>
                  <a:cxn ang="0">
                    <a:pos x="connsiteX1" y="connsiteY1"/>
                  </a:cxn>
                </a:cxnLst>
                <a:rect l="l" t="t" r="r" b="b"/>
                <a:pathLst>
                  <a:path w="19050" h="61112">
                    <a:moveTo>
                      <a:pt x="0" y="0"/>
                    </a:moveTo>
                    <a:lnTo>
                      <a:pt x="0" y="61113"/>
                    </a:lnTo>
                  </a:path>
                </a:pathLst>
              </a:custGeom>
              <a:noFill/>
              <a:ln w="19050" cap="sq">
                <a:solidFill>
                  <a:srgbClr val="000000"/>
                </a:solidFill>
                <a:prstDash val="solid"/>
                <a:round/>
              </a:ln>
            </p:spPr>
            <p:txBody>
              <a:bodyPr rtlCol="0" anchor="ctr"/>
              <a:lstStyle/>
              <a:p>
                <a:endParaRPr lang="en-US"/>
              </a:p>
            </p:txBody>
          </p:sp>
          <p:sp>
            <p:nvSpPr>
              <p:cNvPr id="835" name="Freeform: Shape 834">
                <a:extLst>
                  <a:ext uri="{FF2B5EF4-FFF2-40B4-BE49-F238E27FC236}">
                    <a16:creationId xmlns:a16="http://schemas.microsoft.com/office/drawing/2014/main" id="{172D9BEF-76B1-4AF5-896E-07265A3D5F8F}"/>
                  </a:ext>
                </a:extLst>
              </p:cNvPr>
              <p:cNvSpPr/>
              <p:nvPr/>
            </p:nvSpPr>
            <p:spPr>
              <a:xfrm>
                <a:off x="11458194" y="4441980"/>
                <a:ext cx="19050" cy="124015"/>
              </a:xfrm>
              <a:custGeom>
                <a:avLst/>
                <a:gdLst>
                  <a:gd name="connsiteX0" fmla="*/ 0 w 19050"/>
                  <a:gd name="connsiteY0" fmla="*/ 124016 h 124015"/>
                  <a:gd name="connsiteX1" fmla="*/ 0 w 19050"/>
                  <a:gd name="connsiteY1" fmla="*/ 0 h 124015"/>
                </a:gdLst>
                <a:ahLst/>
                <a:cxnLst>
                  <a:cxn ang="0">
                    <a:pos x="connsiteX0" y="connsiteY0"/>
                  </a:cxn>
                  <a:cxn ang="0">
                    <a:pos x="connsiteX1" y="connsiteY1"/>
                  </a:cxn>
                </a:cxnLst>
                <a:rect l="l" t="t" r="r" b="b"/>
                <a:pathLst>
                  <a:path w="19050" h="124015">
                    <a:moveTo>
                      <a:pt x="0" y="124016"/>
                    </a:moveTo>
                    <a:lnTo>
                      <a:pt x="0" y="0"/>
                    </a:lnTo>
                  </a:path>
                </a:pathLst>
              </a:custGeom>
              <a:noFill/>
              <a:ln w="19050" cap="sq">
                <a:solidFill>
                  <a:srgbClr val="000000"/>
                </a:solidFill>
                <a:prstDash val="solid"/>
                <a:round/>
              </a:ln>
            </p:spPr>
            <p:txBody>
              <a:bodyPr rtlCol="0" anchor="ctr"/>
              <a:lstStyle/>
              <a:p>
                <a:endParaRPr lang="en-US"/>
              </a:p>
            </p:txBody>
          </p:sp>
          <p:sp>
            <p:nvSpPr>
              <p:cNvPr id="836" name="Freeform: Shape 835">
                <a:extLst>
                  <a:ext uri="{FF2B5EF4-FFF2-40B4-BE49-F238E27FC236}">
                    <a16:creationId xmlns:a16="http://schemas.microsoft.com/office/drawing/2014/main" id="{71E64757-45C4-40F6-942A-7C6A894C91E4}"/>
                  </a:ext>
                </a:extLst>
              </p:cNvPr>
              <p:cNvSpPr/>
              <p:nvPr/>
            </p:nvSpPr>
            <p:spPr>
              <a:xfrm>
                <a:off x="11440401" y="4769506"/>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37" name="Freeform: Shape 836">
                <a:extLst>
                  <a:ext uri="{FF2B5EF4-FFF2-40B4-BE49-F238E27FC236}">
                    <a16:creationId xmlns:a16="http://schemas.microsoft.com/office/drawing/2014/main" id="{FDE315EE-D844-42AE-872B-0634E29DD971}"/>
                  </a:ext>
                </a:extLst>
              </p:cNvPr>
              <p:cNvSpPr/>
              <p:nvPr/>
            </p:nvSpPr>
            <p:spPr>
              <a:xfrm>
                <a:off x="11440401" y="4441980"/>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38" name="Freeform: Shape 837">
                <a:extLst>
                  <a:ext uri="{FF2B5EF4-FFF2-40B4-BE49-F238E27FC236}">
                    <a16:creationId xmlns:a16="http://schemas.microsoft.com/office/drawing/2014/main" id="{B598E02E-68D4-4B97-87E4-CE59030CC3EF}"/>
                  </a:ext>
                </a:extLst>
              </p:cNvPr>
              <p:cNvSpPr/>
              <p:nvPr/>
            </p:nvSpPr>
            <p:spPr>
              <a:xfrm>
                <a:off x="11564912" y="4554546"/>
                <a:ext cx="71170" cy="137731"/>
              </a:xfrm>
              <a:custGeom>
                <a:avLst/>
                <a:gdLst>
                  <a:gd name="connsiteX0" fmla="*/ 0 w 71170"/>
                  <a:gd name="connsiteY0" fmla="*/ 137731 h 137731"/>
                  <a:gd name="connsiteX1" fmla="*/ 71171 w 71170"/>
                  <a:gd name="connsiteY1" fmla="*/ 137731 h 137731"/>
                  <a:gd name="connsiteX2" fmla="*/ 71171 w 71170"/>
                  <a:gd name="connsiteY2" fmla="*/ 0 h 137731"/>
                  <a:gd name="connsiteX3" fmla="*/ 0 w 71170"/>
                  <a:gd name="connsiteY3" fmla="*/ 0 h 137731"/>
                  <a:gd name="connsiteX4" fmla="*/ 0 w 71170"/>
                  <a:gd name="connsiteY4" fmla="*/ 137731 h 1377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70" h="137731">
                    <a:moveTo>
                      <a:pt x="0" y="137731"/>
                    </a:moveTo>
                    <a:lnTo>
                      <a:pt x="71171" y="137731"/>
                    </a:lnTo>
                    <a:lnTo>
                      <a:pt x="71171" y="0"/>
                    </a:lnTo>
                    <a:lnTo>
                      <a:pt x="0" y="0"/>
                    </a:lnTo>
                    <a:lnTo>
                      <a:pt x="0" y="137731"/>
                    </a:lnTo>
                  </a:path>
                </a:pathLst>
              </a:custGeom>
              <a:noFill/>
              <a:ln w="19050" cap="sq">
                <a:solidFill>
                  <a:srgbClr val="000000"/>
                </a:solidFill>
                <a:prstDash val="solid"/>
                <a:round/>
              </a:ln>
            </p:spPr>
            <p:txBody>
              <a:bodyPr rtlCol="0" anchor="ctr"/>
              <a:lstStyle/>
              <a:p>
                <a:endParaRPr lang="en-US"/>
              </a:p>
            </p:txBody>
          </p:sp>
          <p:sp>
            <p:nvSpPr>
              <p:cNvPr id="839" name="Freeform: Shape 838">
                <a:extLst>
                  <a:ext uri="{FF2B5EF4-FFF2-40B4-BE49-F238E27FC236}">
                    <a16:creationId xmlns:a16="http://schemas.microsoft.com/office/drawing/2014/main" id="{681C3008-AA34-4090-8283-1F3D9F2C37DB}"/>
                  </a:ext>
                </a:extLst>
              </p:cNvPr>
              <p:cNvSpPr/>
              <p:nvPr/>
            </p:nvSpPr>
            <p:spPr>
              <a:xfrm>
                <a:off x="11600497" y="4692278"/>
                <a:ext cx="19050" cy="78923"/>
              </a:xfrm>
              <a:custGeom>
                <a:avLst/>
                <a:gdLst>
                  <a:gd name="connsiteX0" fmla="*/ 0 w 19050"/>
                  <a:gd name="connsiteY0" fmla="*/ 0 h 78923"/>
                  <a:gd name="connsiteX1" fmla="*/ 0 w 19050"/>
                  <a:gd name="connsiteY1" fmla="*/ 78924 h 78923"/>
                </a:gdLst>
                <a:ahLst/>
                <a:cxnLst>
                  <a:cxn ang="0">
                    <a:pos x="connsiteX0" y="connsiteY0"/>
                  </a:cxn>
                  <a:cxn ang="0">
                    <a:pos x="connsiteX1" y="connsiteY1"/>
                  </a:cxn>
                </a:cxnLst>
                <a:rect l="l" t="t" r="r" b="b"/>
                <a:pathLst>
                  <a:path w="19050" h="78923">
                    <a:moveTo>
                      <a:pt x="0" y="0"/>
                    </a:moveTo>
                    <a:lnTo>
                      <a:pt x="0" y="78924"/>
                    </a:lnTo>
                  </a:path>
                </a:pathLst>
              </a:custGeom>
              <a:noFill/>
              <a:ln w="19050" cap="sq">
                <a:solidFill>
                  <a:srgbClr val="000000"/>
                </a:solidFill>
                <a:prstDash val="solid"/>
                <a:round/>
              </a:ln>
            </p:spPr>
            <p:txBody>
              <a:bodyPr rtlCol="0" anchor="ctr"/>
              <a:lstStyle/>
              <a:p>
                <a:endParaRPr lang="en-US"/>
              </a:p>
            </p:txBody>
          </p:sp>
          <p:sp>
            <p:nvSpPr>
              <p:cNvPr id="840" name="Freeform: Shape 839">
                <a:extLst>
                  <a:ext uri="{FF2B5EF4-FFF2-40B4-BE49-F238E27FC236}">
                    <a16:creationId xmlns:a16="http://schemas.microsoft.com/office/drawing/2014/main" id="{655A0A47-9C3B-4CF3-A5F1-5401E0921977}"/>
                  </a:ext>
                </a:extLst>
              </p:cNvPr>
              <p:cNvSpPr/>
              <p:nvPr/>
            </p:nvSpPr>
            <p:spPr>
              <a:xfrm>
                <a:off x="11600497" y="4394355"/>
                <a:ext cx="19050" cy="160191"/>
              </a:xfrm>
              <a:custGeom>
                <a:avLst/>
                <a:gdLst>
                  <a:gd name="connsiteX0" fmla="*/ 0 w 19050"/>
                  <a:gd name="connsiteY0" fmla="*/ 160192 h 160191"/>
                  <a:gd name="connsiteX1" fmla="*/ 0 w 19050"/>
                  <a:gd name="connsiteY1" fmla="*/ 0 h 160191"/>
                </a:gdLst>
                <a:ahLst/>
                <a:cxnLst>
                  <a:cxn ang="0">
                    <a:pos x="connsiteX0" y="connsiteY0"/>
                  </a:cxn>
                  <a:cxn ang="0">
                    <a:pos x="connsiteX1" y="connsiteY1"/>
                  </a:cxn>
                </a:cxnLst>
                <a:rect l="l" t="t" r="r" b="b"/>
                <a:pathLst>
                  <a:path w="19050" h="160191">
                    <a:moveTo>
                      <a:pt x="0" y="160192"/>
                    </a:moveTo>
                    <a:lnTo>
                      <a:pt x="0" y="0"/>
                    </a:lnTo>
                  </a:path>
                </a:pathLst>
              </a:custGeom>
              <a:noFill/>
              <a:ln w="19050" cap="sq">
                <a:solidFill>
                  <a:srgbClr val="000000"/>
                </a:solidFill>
                <a:prstDash val="solid"/>
                <a:round/>
              </a:ln>
            </p:spPr>
            <p:txBody>
              <a:bodyPr rtlCol="0" anchor="ctr"/>
              <a:lstStyle/>
              <a:p>
                <a:endParaRPr lang="en-US"/>
              </a:p>
            </p:txBody>
          </p:sp>
          <p:sp>
            <p:nvSpPr>
              <p:cNvPr id="841" name="Freeform: Shape 840">
                <a:extLst>
                  <a:ext uri="{FF2B5EF4-FFF2-40B4-BE49-F238E27FC236}">
                    <a16:creationId xmlns:a16="http://schemas.microsoft.com/office/drawing/2014/main" id="{8DF68EA1-9799-471B-B449-DF49CCA942B6}"/>
                  </a:ext>
                </a:extLst>
              </p:cNvPr>
              <p:cNvSpPr/>
              <p:nvPr/>
            </p:nvSpPr>
            <p:spPr>
              <a:xfrm>
                <a:off x="11582704" y="4771202"/>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42" name="Freeform: Shape 841">
                <a:extLst>
                  <a:ext uri="{FF2B5EF4-FFF2-40B4-BE49-F238E27FC236}">
                    <a16:creationId xmlns:a16="http://schemas.microsoft.com/office/drawing/2014/main" id="{5E0E65C3-A2A9-4BD7-9E5F-BADEF860C1A3}"/>
                  </a:ext>
                </a:extLst>
              </p:cNvPr>
              <p:cNvSpPr/>
              <p:nvPr/>
            </p:nvSpPr>
            <p:spPr>
              <a:xfrm>
                <a:off x="11582704" y="4394355"/>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43" name="Freeform: Shape 842">
                <a:extLst>
                  <a:ext uri="{FF2B5EF4-FFF2-40B4-BE49-F238E27FC236}">
                    <a16:creationId xmlns:a16="http://schemas.microsoft.com/office/drawing/2014/main" id="{0D1EADC9-9E62-485E-873E-11EE4D269901}"/>
                  </a:ext>
                </a:extLst>
              </p:cNvPr>
              <p:cNvSpPr/>
              <p:nvPr/>
            </p:nvSpPr>
            <p:spPr>
              <a:xfrm>
                <a:off x="11707215" y="4548393"/>
                <a:ext cx="71170" cy="138417"/>
              </a:xfrm>
              <a:custGeom>
                <a:avLst/>
                <a:gdLst>
                  <a:gd name="connsiteX0" fmla="*/ 0 w 71170"/>
                  <a:gd name="connsiteY0" fmla="*/ 138417 h 138417"/>
                  <a:gd name="connsiteX1" fmla="*/ 71171 w 71170"/>
                  <a:gd name="connsiteY1" fmla="*/ 138417 h 138417"/>
                  <a:gd name="connsiteX2" fmla="*/ 71171 w 71170"/>
                  <a:gd name="connsiteY2" fmla="*/ 0 h 138417"/>
                  <a:gd name="connsiteX3" fmla="*/ 0 w 71170"/>
                  <a:gd name="connsiteY3" fmla="*/ 0 h 138417"/>
                  <a:gd name="connsiteX4" fmla="*/ 0 w 71170"/>
                  <a:gd name="connsiteY4" fmla="*/ 138417 h 138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70" h="138417">
                    <a:moveTo>
                      <a:pt x="0" y="138417"/>
                    </a:moveTo>
                    <a:lnTo>
                      <a:pt x="71171" y="138417"/>
                    </a:lnTo>
                    <a:lnTo>
                      <a:pt x="71171" y="0"/>
                    </a:lnTo>
                    <a:lnTo>
                      <a:pt x="0" y="0"/>
                    </a:lnTo>
                    <a:lnTo>
                      <a:pt x="0" y="138417"/>
                    </a:lnTo>
                  </a:path>
                </a:pathLst>
              </a:custGeom>
              <a:noFill/>
              <a:ln w="19050" cap="sq">
                <a:solidFill>
                  <a:srgbClr val="000000"/>
                </a:solidFill>
                <a:prstDash val="solid"/>
                <a:round/>
              </a:ln>
            </p:spPr>
            <p:txBody>
              <a:bodyPr rtlCol="0" anchor="ctr"/>
              <a:lstStyle/>
              <a:p>
                <a:endParaRPr lang="en-US"/>
              </a:p>
            </p:txBody>
          </p:sp>
          <p:sp>
            <p:nvSpPr>
              <p:cNvPr id="844" name="Freeform: Shape 843">
                <a:extLst>
                  <a:ext uri="{FF2B5EF4-FFF2-40B4-BE49-F238E27FC236}">
                    <a16:creationId xmlns:a16="http://schemas.microsoft.com/office/drawing/2014/main" id="{B4CC0581-E01C-48C9-9DDA-F82A0EF12B0D}"/>
                  </a:ext>
                </a:extLst>
              </p:cNvPr>
              <p:cNvSpPr/>
              <p:nvPr/>
            </p:nvSpPr>
            <p:spPr>
              <a:xfrm>
                <a:off x="11742801" y="4686810"/>
                <a:ext cx="19050" cy="84886"/>
              </a:xfrm>
              <a:custGeom>
                <a:avLst/>
                <a:gdLst>
                  <a:gd name="connsiteX0" fmla="*/ 0 w 19050"/>
                  <a:gd name="connsiteY0" fmla="*/ 0 h 84886"/>
                  <a:gd name="connsiteX1" fmla="*/ 0 w 19050"/>
                  <a:gd name="connsiteY1" fmla="*/ 84887 h 84886"/>
                </a:gdLst>
                <a:ahLst/>
                <a:cxnLst>
                  <a:cxn ang="0">
                    <a:pos x="connsiteX0" y="connsiteY0"/>
                  </a:cxn>
                  <a:cxn ang="0">
                    <a:pos x="connsiteX1" y="connsiteY1"/>
                  </a:cxn>
                </a:cxnLst>
                <a:rect l="l" t="t" r="r" b="b"/>
                <a:pathLst>
                  <a:path w="19050" h="84886">
                    <a:moveTo>
                      <a:pt x="0" y="0"/>
                    </a:moveTo>
                    <a:lnTo>
                      <a:pt x="0" y="84887"/>
                    </a:lnTo>
                  </a:path>
                </a:pathLst>
              </a:custGeom>
              <a:noFill/>
              <a:ln w="19050" cap="sq">
                <a:solidFill>
                  <a:srgbClr val="000000"/>
                </a:solidFill>
                <a:prstDash val="solid"/>
                <a:round/>
              </a:ln>
            </p:spPr>
            <p:txBody>
              <a:bodyPr rtlCol="0" anchor="ctr"/>
              <a:lstStyle/>
              <a:p>
                <a:endParaRPr lang="en-US"/>
              </a:p>
            </p:txBody>
          </p:sp>
          <p:sp>
            <p:nvSpPr>
              <p:cNvPr id="845" name="Freeform: Shape 844">
                <a:extLst>
                  <a:ext uri="{FF2B5EF4-FFF2-40B4-BE49-F238E27FC236}">
                    <a16:creationId xmlns:a16="http://schemas.microsoft.com/office/drawing/2014/main" id="{EDD40528-46BD-4C42-85CD-CCBABDF0AD1D}"/>
                  </a:ext>
                </a:extLst>
              </p:cNvPr>
              <p:cNvSpPr/>
              <p:nvPr/>
            </p:nvSpPr>
            <p:spPr>
              <a:xfrm>
                <a:off x="11742801" y="4362732"/>
                <a:ext cx="19050" cy="185661"/>
              </a:xfrm>
              <a:custGeom>
                <a:avLst/>
                <a:gdLst>
                  <a:gd name="connsiteX0" fmla="*/ 0 w 19050"/>
                  <a:gd name="connsiteY0" fmla="*/ 185661 h 185661"/>
                  <a:gd name="connsiteX1" fmla="*/ 0 w 19050"/>
                  <a:gd name="connsiteY1" fmla="*/ 0 h 185661"/>
                </a:gdLst>
                <a:ahLst/>
                <a:cxnLst>
                  <a:cxn ang="0">
                    <a:pos x="connsiteX0" y="connsiteY0"/>
                  </a:cxn>
                  <a:cxn ang="0">
                    <a:pos x="connsiteX1" y="connsiteY1"/>
                  </a:cxn>
                </a:cxnLst>
                <a:rect l="l" t="t" r="r" b="b"/>
                <a:pathLst>
                  <a:path w="19050" h="185661">
                    <a:moveTo>
                      <a:pt x="0" y="185661"/>
                    </a:moveTo>
                    <a:lnTo>
                      <a:pt x="0" y="0"/>
                    </a:lnTo>
                  </a:path>
                </a:pathLst>
              </a:custGeom>
              <a:noFill/>
              <a:ln w="19050" cap="sq">
                <a:solidFill>
                  <a:srgbClr val="000000"/>
                </a:solidFill>
                <a:prstDash val="solid"/>
                <a:round/>
              </a:ln>
            </p:spPr>
            <p:txBody>
              <a:bodyPr rtlCol="0" anchor="ctr"/>
              <a:lstStyle/>
              <a:p>
                <a:endParaRPr lang="en-US"/>
              </a:p>
            </p:txBody>
          </p:sp>
          <p:sp>
            <p:nvSpPr>
              <p:cNvPr id="846" name="Freeform: Shape 845">
                <a:extLst>
                  <a:ext uri="{FF2B5EF4-FFF2-40B4-BE49-F238E27FC236}">
                    <a16:creationId xmlns:a16="http://schemas.microsoft.com/office/drawing/2014/main" id="{97A3C343-D810-4FDF-8F2C-95E03858C8BD}"/>
                  </a:ext>
                </a:extLst>
              </p:cNvPr>
              <p:cNvSpPr/>
              <p:nvPr/>
            </p:nvSpPr>
            <p:spPr>
              <a:xfrm>
                <a:off x="11725008" y="4771697"/>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47" name="Freeform: Shape 846">
                <a:extLst>
                  <a:ext uri="{FF2B5EF4-FFF2-40B4-BE49-F238E27FC236}">
                    <a16:creationId xmlns:a16="http://schemas.microsoft.com/office/drawing/2014/main" id="{C4F7D52F-EC98-4C3E-B276-67EAC2AF3F5A}"/>
                  </a:ext>
                </a:extLst>
              </p:cNvPr>
              <p:cNvSpPr/>
              <p:nvPr/>
            </p:nvSpPr>
            <p:spPr>
              <a:xfrm>
                <a:off x="11725008" y="4362732"/>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48" name="Freeform: Shape 847">
                <a:extLst>
                  <a:ext uri="{FF2B5EF4-FFF2-40B4-BE49-F238E27FC236}">
                    <a16:creationId xmlns:a16="http://schemas.microsoft.com/office/drawing/2014/main" id="{275F7130-6F8E-4683-9798-6E33D13B7E7B}"/>
                  </a:ext>
                </a:extLst>
              </p:cNvPr>
              <p:cNvSpPr/>
              <p:nvPr/>
            </p:nvSpPr>
            <p:spPr>
              <a:xfrm>
                <a:off x="11849519" y="4490595"/>
                <a:ext cx="71170" cy="189738"/>
              </a:xfrm>
              <a:custGeom>
                <a:avLst/>
                <a:gdLst>
                  <a:gd name="connsiteX0" fmla="*/ 0 w 71170"/>
                  <a:gd name="connsiteY0" fmla="*/ 189738 h 189738"/>
                  <a:gd name="connsiteX1" fmla="*/ 71171 w 71170"/>
                  <a:gd name="connsiteY1" fmla="*/ 189738 h 189738"/>
                  <a:gd name="connsiteX2" fmla="*/ 71171 w 71170"/>
                  <a:gd name="connsiteY2" fmla="*/ 0 h 189738"/>
                  <a:gd name="connsiteX3" fmla="*/ 0 w 71170"/>
                  <a:gd name="connsiteY3" fmla="*/ 0 h 189738"/>
                  <a:gd name="connsiteX4" fmla="*/ 0 w 71170"/>
                  <a:gd name="connsiteY4" fmla="*/ 189738 h 189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70" h="189738">
                    <a:moveTo>
                      <a:pt x="0" y="189738"/>
                    </a:moveTo>
                    <a:lnTo>
                      <a:pt x="71171" y="189738"/>
                    </a:lnTo>
                    <a:lnTo>
                      <a:pt x="71171" y="0"/>
                    </a:lnTo>
                    <a:lnTo>
                      <a:pt x="0" y="0"/>
                    </a:lnTo>
                    <a:lnTo>
                      <a:pt x="0" y="189738"/>
                    </a:lnTo>
                  </a:path>
                </a:pathLst>
              </a:custGeom>
              <a:noFill/>
              <a:ln w="19050" cap="sq">
                <a:solidFill>
                  <a:srgbClr val="000000"/>
                </a:solidFill>
                <a:prstDash val="solid"/>
                <a:round/>
              </a:ln>
            </p:spPr>
            <p:txBody>
              <a:bodyPr rtlCol="0" anchor="ctr"/>
              <a:lstStyle/>
              <a:p>
                <a:endParaRPr lang="en-US"/>
              </a:p>
            </p:txBody>
          </p:sp>
          <p:sp>
            <p:nvSpPr>
              <p:cNvPr id="849" name="Freeform: Shape 848">
                <a:extLst>
                  <a:ext uri="{FF2B5EF4-FFF2-40B4-BE49-F238E27FC236}">
                    <a16:creationId xmlns:a16="http://schemas.microsoft.com/office/drawing/2014/main" id="{A2476F87-8DDA-4DAC-8438-3CD9992B6884}"/>
                  </a:ext>
                </a:extLst>
              </p:cNvPr>
              <p:cNvSpPr/>
              <p:nvPr/>
            </p:nvSpPr>
            <p:spPr>
              <a:xfrm>
                <a:off x="11885104" y="4680333"/>
                <a:ext cx="19050" cy="76123"/>
              </a:xfrm>
              <a:custGeom>
                <a:avLst/>
                <a:gdLst>
                  <a:gd name="connsiteX0" fmla="*/ 0 w 19050"/>
                  <a:gd name="connsiteY0" fmla="*/ 0 h 76123"/>
                  <a:gd name="connsiteX1" fmla="*/ 0 w 19050"/>
                  <a:gd name="connsiteY1" fmla="*/ 76124 h 76123"/>
                </a:gdLst>
                <a:ahLst/>
                <a:cxnLst>
                  <a:cxn ang="0">
                    <a:pos x="connsiteX0" y="connsiteY0"/>
                  </a:cxn>
                  <a:cxn ang="0">
                    <a:pos x="connsiteX1" y="connsiteY1"/>
                  </a:cxn>
                </a:cxnLst>
                <a:rect l="l" t="t" r="r" b="b"/>
                <a:pathLst>
                  <a:path w="19050" h="76123">
                    <a:moveTo>
                      <a:pt x="0" y="0"/>
                    </a:moveTo>
                    <a:lnTo>
                      <a:pt x="0" y="76124"/>
                    </a:lnTo>
                  </a:path>
                </a:pathLst>
              </a:custGeom>
              <a:noFill/>
              <a:ln w="19050" cap="sq">
                <a:solidFill>
                  <a:srgbClr val="000000"/>
                </a:solidFill>
                <a:prstDash val="solid"/>
                <a:round/>
              </a:ln>
            </p:spPr>
            <p:txBody>
              <a:bodyPr rtlCol="0" anchor="ctr"/>
              <a:lstStyle/>
              <a:p>
                <a:endParaRPr lang="en-US"/>
              </a:p>
            </p:txBody>
          </p:sp>
          <p:sp>
            <p:nvSpPr>
              <p:cNvPr id="850" name="Freeform: Shape 849">
                <a:extLst>
                  <a:ext uri="{FF2B5EF4-FFF2-40B4-BE49-F238E27FC236}">
                    <a16:creationId xmlns:a16="http://schemas.microsoft.com/office/drawing/2014/main" id="{FB13A5CF-4B66-4EAB-8116-D009637C44EF}"/>
                  </a:ext>
                </a:extLst>
              </p:cNvPr>
              <p:cNvSpPr/>
              <p:nvPr/>
            </p:nvSpPr>
            <p:spPr>
              <a:xfrm>
                <a:off x="11885104" y="4353931"/>
                <a:ext cx="19050" cy="136664"/>
              </a:xfrm>
              <a:custGeom>
                <a:avLst/>
                <a:gdLst>
                  <a:gd name="connsiteX0" fmla="*/ 0 w 19050"/>
                  <a:gd name="connsiteY0" fmla="*/ 136665 h 136664"/>
                  <a:gd name="connsiteX1" fmla="*/ 0 w 19050"/>
                  <a:gd name="connsiteY1" fmla="*/ 0 h 136664"/>
                </a:gdLst>
                <a:ahLst/>
                <a:cxnLst>
                  <a:cxn ang="0">
                    <a:pos x="connsiteX0" y="connsiteY0"/>
                  </a:cxn>
                  <a:cxn ang="0">
                    <a:pos x="connsiteX1" y="connsiteY1"/>
                  </a:cxn>
                </a:cxnLst>
                <a:rect l="l" t="t" r="r" b="b"/>
                <a:pathLst>
                  <a:path w="19050" h="136664">
                    <a:moveTo>
                      <a:pt x="0" y="136665"/>
                    </a:moveTo>
                    <a:lnTo>
                      <a:pt x="0" y="0"/>
                    </a:lnTo>
                  </a:path>
                </a:pathLst>
              </a:custGeom>
              <a:noFill/>
              <a:ln w="19050" cap="sq">
                <a:solidFill>
                  <a:srgbClr val="000000"/>
                </a:solidFill>
                <a:prstDash val="solid"/>
                <a:round/>
              </a:ln>
            </p:spPr>
            <p:txBody>
              <a:bodyPr rtlCol="0" anchor="ctr"/>
              <a:lstStyle/>
              <a:p>
                <a:endParaRPr lang="en-US"/>
              </a:p>
            </p:txBody>
          </p:sp>
          <p:sp>
            <p:nvSpPr>
              <p:cNvPr id="851" name="Freeform: Shape 850">
                <a:extLst>
                  <a:ext uri="{FF2B5EF4-FFF2-40B4-BE49-F238E27FC236}">
                    <a16:creationId xmlns:a16="http://schemas.microsoft.com/office/drawing/2014/main" id="{95421528-0C69-469C-B625-96A1BB534DF9}"/>
                  </a:ext>
                </a:extLst>
              </p:cNvPr>
              <p:cNvSpPr/>
              <p:nvPr/>
            </p:nvSpPr>
            <p:spPr>
              <a:xfrm>
                <a:off x="11867311" y="4756457"/>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52" name="Freeform: Shape 851">
                <a:extLst>
                  <a:ext uri="{FF2B5EF4-FFF2-40B4-BE49-F238E27FC236}">
                    <a16:creationId xmlns:a16="http://schemas.microsoft.com/office/drawing/2014/main" id="{844311EF-0E1E-4EFB-A9F5-BABB52B57373}"/>
                  </a:ext>
                </a:extLst>
              </p:cNvPr>
              <p:cNvSpPr/>
              <p:nvPr/>
            </p:nvSpPr>
            <p:spPr>
              <a:xfrm>
                <a:off x="11867311" y="4353931"/>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53" name="Freeform: Shape 852">
                <a:extLst>
                  <a:ext uri="{FF2B5EF4-FFF2-40B4-BE49-F238E27FC236}">
                    <a16:creationId xmlns:a16="http://schemas.microsoft.com/office/drawing/2014/main" id="{267048D6-71F3-4B7E-A964-0064DCD222E3}"/>
                  </a:ext>
                </a:extLst>
              </p:cNvPr>
              <p:cNvSpPr/>
              <p:nvPr/>
            </p:nvSpPr>
            <p:spPr>
              <a:xfrm>
                <a:off x="11991822" y="4475222"/>
                <a:ext cx="71170" cy="218903"/>
              </a:xfrm>
              <a:custGeom>
                <a:avLst/>
                <a:gdLst>
                  <a:gd name="connsiteX0" fmla="*/ 0 w 71170"/>
                  <a:gd name="connsiteY0" fmla="*/ 218904 h 218903"/>
                  <a:gd name="connsiteX1" fmla="*/ 71171 w 71170"/>
                  <a:gd name="connsiteY1" fmla="*/ 218904 h 218903"/>
                  <a:gd name="connsiteX2" fmla="*/ 71171 w 71170"/>
                  <a:gd name="connsiteY2" fmla="*/ 0 h 218903"/>
                  <a:gd name="connsiteX3" fmla="*/ 0 w 71170"/>
                  <a:gd name="connsiteY3" fmla="*/ 0 h 218903"/>
                  <a:gd name="connsiteX4" fmla="*/ 0 w 71170"/>
                  <a:gd name="connsiteY4" fmla="*/ 218904 h 218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70" h="218903">
                    <a:moveTo>
                      <a:pt x="0" y="218904"/>
                    </a:moveTo>
                    <a:lnTo>
                      <a:pt x="71171" y="218904"/>
                    </a:lnTo>
                    <a:lnTo>
                      <a:pt x="71171" y="0"/>
                    </a:lnTo>
                    <a:lnTo>
                      <a:pt x="0" y="0"/>
                    </a:lnTo>
                    <a:lnTo>
                      <a:pt x="0" y="218904"/>
                    </a:lnTo>
                  </a:path>
                </a:pathLst>
              </a:custGeom>
              <a:noFill/>
              <a:ln w="19050" cap="sq">
                <a:solidFill>
                  <a:srgbClr val="000000"/>
                </a:solidFill>
                <a:prstDash val="solid"/>
                <a:round/>
              </a:ln>
            </p:spPr>
            <p:txBody>
              <a:bodyPr rtlCol="0" anchor="ctr"/>
              <a:lstStyle/>
              <a:p>
                <a:endParaRPr lang="en-US"/>
              </a:p>
            </p:txBody>
          </p:sp>
          <p:sp>
            <p:nvSpPr>
              <p:cNvPr id="854" name="Freeform: Shape 853">
                <a:extLst>
                  <a:ext uri="{FF2B5EF4-FFF2-40B4-BE49-F238E27FC236}">
                    <a16:creationId xmlns:a16="http://schemas.microsoft.com/office/drawing/2014/main" id="{8B4EA6CE-7AED-4888-BA8F-99AFEBC7F44D}"/>
                  </a:ext>
                </a:extLst>
              </p:cNvPr>
              <p:cNvSpPr/>
              <p:nvPr/>
            </p:nvSpPr>
            <p:spPr>
              <a:xfrm>
                <a:off x="12027407" y="4694126"/>
                <a:ext cx="19050" cy="55397"/>
              </a:xfrm>
              <a:custGeom>
                <a:avLst/>
                <a:gdLst>
                  <a:gd name="connsiteX0" fmla="*/ 0 w 19050"/>
                  <a:gd name="connsiteY0" fmla="*/ 0 h 55397"/>
                  <a:gd name="connsiteX1" fmla="*/ 0 w 19050"/>
                  <a:gd name="connsiteY1" fmla="*/ 55397 h 55397"/>
                </a:gdLst>
                <a:ahLst/>
                <a:cxnLst>
                  <a:cxn ang="0">
                    <a:pos x="connsiteX0" y="connsiteY0"/>
                  </a:cxn>
                  <a:cxn ang="0">
                    <a:pos x="connsiteX1" y="connsiteY1"/>
                  </a:cxn>
                </a:cxnLst>
                <a:rect l="l" t="t" r="r" b="b"/>
                <a:pathLst>
                  <a:path w="19050" h="55397">
                    <a:moveTo>
                      <a:pt x="0" y="0"/>
                    </a:moveTo>
                    <a:lnTo>
                      <a:pt x="0" y="55397"/>
                    </a:lnTo>
                  </a:path>
                </a:pathLst>
              </a:custGeom>
              <a:noFill/>
              <a:ln w="19050" cap="sq">
                <a:solidFill>
                  <a:srgbClr val="000000"/>
                </a:solidFill>
                <a:prstDash val="solid"/>
                <a:round/>
              </a:ln>
            </p:spPr>
            <p:txBody>
              <a:bodyPr rtlCol="0" anchor="ctr"/>
              <a:lstStyle/>
              <a:p>
                <a:endParaRPr lang="en-US"/>
              </a:p>
            </p:txBody>
          </p:sp>
          <p:sp>
            <p:nvSpPr>
              <p:cNvPr id="855" name="Freeform: Shape 854">
                <a:extLst>
                  <a:ext uri="{FF2B5EF4-FFF2-40B4-BE49-F238E27FC236}">
                    <a16:creationId xmlns:a16="http://schemas.microsoft.com/office/drawing/2014/main" id="{4709A262-0C82-4E18-8003-F66318CA812B}"/>
                  </a:ext>
                </a:extLst>
              </p:cNvPr>
              <p:cNvSpPr/>
              <p:nvPr/>
            </p:nvSpPr>
            <p:spPr>
              <a:xfrm>
                <a:off x="12027407" y="4363818"/>
                <a:ext cx="19050" cy="111404"/>
              </a:xfrm>
              <a:custGeom>
                <a:avLst/>
                <a:gdLst>
                  <a:gd name="connsiteX0" fmla="*/ 0 w 19050"/>
                  <a:gd name="connsiteY0" fmla="*/ 111405 h 111404"/>
                  <a:gd name="connsiteX1" fmla="*/ 0 w 19050"/>
                  <a:gd name="connsiteY1" fmla="*/ 0 h 111404"/>
                </a:gdLst>
                <a:ahLst/>
                <a:cxnLst>
                  <a:cxn ang="0">
                    <a:pos x="connsiteX0" y="connsiteY0"/>
                  </a:cxn>
                  <a:cxn ang="0">
                    <a:pos x="connsiteX1" y="connsiteY1"/>
                  </a:cxn>
                </a:cxnLst>
                <a:rect l="l" t="t" r="r" b="b"/>
                <a:pathLst>
                  <a:path w="19050" h="111404">
                    <a:moveTo>
                      <a:pt x="0" y="111405"/>
                    </a:moveTo>
                    <a:lnTo>
                      <a:pt x="0" y="0"/>
                    </a:lnTo>
                  </a:path>
                </a:pathLst>
              </a:custGeom>
              <a:noFill/>
              <a:ln w="19050" cap="sq">
                <a:solidFill>
                  <a:srgbClr val="000000"/>
                </a:solidFill>
                <a:prstDash val="solid"/>
                <a:round/>
              </a:ln>
            </p:spPr>
            <p:txBody>
              <a:bodyPr rtlCol="0" anchor="ctr"/>
              <a:lstStyle/>
              <a:p>
                <a:endParaRPr lang="en-US"/>
              </a:p>
            </p:txBody>
          </p:sp>
          <p:sp>
            <p:nvSpPr>
              <p:cNvPr id="856" name="Freeform: Shape 855">
                <a:extLst>
                  <a:ext uri="{FF2B5EF4-FFF2-40B4-BE49-F238E27FC236}">
                    <a16:creationId xmlns:a16="http://schemas.microsoft.com/office/drawing/2014/main" id="{E919066A-D718-4289-9D1E-05D8984108CB}"/>
                  </a:ext>
                </a:extLst>
              </p:cNvPr>
              <p:cNvSpPr/>
              <p:nvPr/>
            </p:nvSpPr>
            <p:spPr>
              <a:xfrm>
                <a:off x="12009615" y="4749523"/>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57" name="Freeform: Shape 856">
                <a:extLst>
                  <a:ext uri="{FF2B5EF4-FFF2-40B4-BE49-F238E27FC236}">
                    <a16:creationId xmlns:a16="http://schemas.microsoft.com/office/drawing/2014/main" id="{701DA545-ED8A-460A-A7F0-6C6C9EB7148D}"/>
                  </a:ext>
                </a:extLst>
              </p:cNvPr>
              <p:cNvSpPr/>
              <p:nvPr/>
            </p:nvSpPr>
            <p:spPr>
              <a:xfrm>
                <a:off x="12009615" y="4363818"/>
                <a:ext cx="35585" cy="19050"/>
              </a:xfrm>
              <a:custGeom>
                <a:avLst/>
                <a:gdLst>
                  <a:gd name="connsiteX0" fmla="*/ 0 w 35585"/>
                  <a:gd name="connsiteY0" fmla="*/ 0 h 19050"/>
                  <a:gd name="connsiteX1" fmla="*/ 35586 w 35585"/>
                  <a:gd name="connsiteY1" fmla="*/ 0 h 19050"/>
                </a:gdLst>
                <a:ahLst/>
                <a:cxnLst>
                  <a:cxn ang="0">
                    <a:pos x="connsiteX0" y="connsiteY0"/>
                  </a:cxn>
                  <a:cxn ang="0">
                    <a:pos x="connsiteX1" y="connsiteY1"/>
                  </a:cxn>
                </a:cxnLst>
                <a:rect l="l" t="t" r="r" b="b"/>
                <a:pathLst>
                  <a:path w="35585" h="19050">
                    <a:moveTo>
                      <a:pt x="0" y="0"/>
                    </a:moveTo>
                    <a:lnTo>
                      <a:pt x="35586" y="0"/>
                    </a:lnTo>
                  </a:path>
                </a:pathLst>
              </a:custGeom>
              <a:noFill/>
              <a:ln w="19050" cap="sq">
                <a:solidFill>
                  <a:srgbClr val="000000"/>
                </a:solidFill>
                <a:prstDash val="solid"/>
                <a:round/>
              </a:ln>
            </p:spPr>
            <p:txBody>
              <a:bodyPr rtlCol="0" anchor="ctr"/>
              <a:lstStyle/>
              <a:p>
                <a:endParaRPr lang="en-US"/>
              </a:p>
            </p:txBody>
          </p:sp>
          <p:sp>
            <p:nvSpPr>
              <p:cNvPr id="858" name="Freeform: Shape 857">
                <a:extLst>
                  <a:ext uri="{FF2B5EF4-FFF2-40B4-BE49-F238E27FC236}">
                    <a16:creationId xmlns:a16="http://schemas.microsoft.com/office/drawing/2014/main" id="{AA39D3C8-3499-4684-82E0-C1CF57892988}"/>
                  </a:ext>
                </a:extLst>
              </p:cNvPr>
              <p:cNvSpPr/>
              <p:nvPr/>
            </p:nvSpPr>
            <p:spPr>
              <a:xfrm>
                <a:off x="5196841" y="3759913"/>
                <a:ext cx="6830568" cy="905198"/>
              </a:xfrm>
              <a:custGeom>
                <a:avLst/>
                <a:gdLst>
                  <a:gd name="connsiteX0" fmla="*/ 0 w 6972871"/>
                  <a:gd name="connsiteY0" fmla="*/ 0 h 905198"/>
                  <a:gd name="connsiteX1" fmla="*/ 142303 w 6972871"/>
                  <a:gd name="connsiteY1" fmla="*/ 164097 h 905198"/>
                  <a:gd name="connsiteX2" fmla="*/ 284607 w 6972871"/>
                  <a:gd name="connsiteY2" fmla="*/ 298437 h 905198"/>
                  <a:gd name="connsiteX3" fmla="*/ 426910 w 6972871"/>
                  <a:gd name="connsiteY3" fmla="*/ 408432 h 905198"/>
                  <a:gd name="connsiteX4" fmla="*/ 569214 w 6972871"/>
                  <a:gd name="connsiteY4" fmla="*/ 498500 h 905198"/>
                  <a:gd name="connsiteX5" fmla="*/ 711518 w 6972871"/>
                  <a:gd name="connsiteY5" fmla="*/ 572224 h 905198"/>
                  <a:gd name="connsiteX6" fmla="*/ 853821 w 6972871"/>
                  <a:gd name="connsiteY6" fmla="*/ 632593 h 905198"/>
                  <a:gd name="connsiteX7" fmla="*/ 996124 w 6972871"/>
                  <a:gd name="connsiteY7" fmla="*/ 682028 h 905198"/>
                  <a:gd name="connsiteX8" fmla="*/ 1138428 w 6972871"/>
                  <a:gd name="connsiteY8" fmla="*/ 722491 h 905198"/>
                  <a:gd name="connsiteX9" fmla="*/ 1280731 w 6972871"/>
                  <a:gd name="connsiteY9" fmla="*/ 755618 h 905198"/>
                  <a:gd name="connsiteX10" fmla="*/ 1423035 w 6972871"/>
                  <a:gd name="connsiteY10" fmla="*/ 782746 h 905198"/>
                  <a:gd name="connsiteX11" fmla="*/ 1565339 w 6972871"/>
                  <a:gd name="connsiteY11" fmla="*/ 804958 h 905198"/>
                  <a:gd name="connsiteX12" fmla="*/ 1707642 w 6972871"/>
                  <a:gd name="connsiteY12" fmla="*/ 823131 h 905198"/>
                  <a:gd name="connsiteX13" fmla="*/ 1849946 w 6972871"/>
                  <a:gd name="connsiteY13" fmla="*/ 838029 h 905198"/>
                  <a:gd name="connsiteX14" fmla="*/ 1992249 w 6972871"/>
                  <a:gd name="connsiteY14" fmla="*/ 850202 h 905198"/>
                  <a:gd name="connsiteX15" fmla="*/ 2134553 w 6972871"/>
                  <a:gd name="connsiteY15" fmla="*/ 860184 h 905198"/>
                  <a:gd name="connsiteX16" fmla="*/ 2276856 w 6972871"/>
                  <a:gd name="connsiteY16" fmla="*/ 868356 h 905198"/>
                  <a:gd name="connsiteX17" fmla="*/ 2419159 w 6972871"/>
                  <a:gd name="connsiteY17" fmla="*/ 875043 h 905198"/>
                  <a:gd name="connsiteX18" fmla="*/ 2561463 w 6972871"/>
                  <a:gd name="connsiteY18" fmla="*/ 880529 h 905198"/>
                  <a:gd name="connsiteX19" fmla="*/ 2703766 w 6972871"/>
                  <a:gd name="connsiteY19" fmla="*/ 885006 h 905198"/>
                  <a:gd name="connsiteX20" fmla="*/ 2846070 w 6972871"/>
                  <a:gd name="connsiteY20" fmla="*/ 888683 h 905198"/>
                  <a:gd name="connsiteX21" fmla="*/ 2988374 w 6972871"/>
                  <a:gd name="connsiteY21" fmla="*/ 891674 h 905198"/>
                  <a:gd name="connsiteX22" fmla="*/ 3130677 w 6972871"/>
                  <a:gd name="connsiteY22" fmla="*/ 894150 h 905198"/>
                  <a:gd name="connsiteX23" fmla="*/ 3272981 w 6972871"/>
                  <a:gd name="connsiteY23" fmla="*/ 896150 h 905198"/>
                  <a:gd name="connsiteX24" fmla="*/ 3415284 w 6972871"/>
                  <a:gd name="connsiteY24" fmla="*/ 897808 h 905198"/>
                  <a:gd name="connsiteX25" fmla="*/ 3557588 w 6972871"/>
                  <a:gd name="connsiteY25" fmla="*/ 899160 h 905198"/>
                  <a:gd name="connsiteX26" fmla="*/ 3699891 w 6972871"/>
                  <a:gd name="connsiteY26" fmla="*/ 900265 h 905198"/>
                  <a:gd name="connsiteX27" fmla="*/ 3842194 w 6972871"/>
                  <a:gd name="connsiteY27" fmla="*/ 901160 h 905198"/>
                  <a:gd name="connsiteX28" fmla="*/ 3984498 w 6972871"/>
                  <a:gd name="connsiteY28" fmla="*/ 901903 h 905198"/>
                  <a:gd name="connsiteX29" fmla="*/ 4126801 w 6972871"/>
                  <a:gd name="connsiteY29" fmla="*/ 902513 h 905198"/>
                  <a:gd name="connsiteX30" fmla="*/ 4269105 w 6972871"/>
                  <a:gd name="connsiteY30" fmla="*/ 903008 h 905198"/>
                  <a:gd name="connsiteX31" fmla="*/ 4411409 w 6972871"/>
                  <a:gd name="connsiteY31" fmla="*/ 903427 h 905198"/>
                  <a:gd name="connsiteX32" fmla="*/ 4553712 w 6972871"/>
                  <a:gd name="connsiteY32" fmla="*/ 903751 h 905198"/>
                  <a:gd name="connsiteX33" fmla="*/ 4696016 w 6972871"/>
                  <a:gd name="connsiteY33" fmla="*/ 904018 h 905198"/>
                  <a:gd name="connsiteX34" fmla="*/ 4838319 w 6972871"/>
                  <a:gd name="connsiteY34" fmla="*/ 904247 h 905198"/>
                  <a:gd name="connsiteX35" fmla="*/ 4980623 w 6972871"/>
                  <a:gd name="connsiteY35" fmla="*/ 904437 h 905198"/>
                  <a:gd name="connsiteX36" fmla="*/ 5122926 w 6972871"/>
                  <a:gd name="connsiteY36" fmla="*/ 904589 h 905198"/>
                  <a:gd name="connsiteX37" fmla="*/ 5265230 w 6972871"/>
                  <a:gd name="connsiteY37" fmla="*/ 904704 h 905198"/>
                  <a:gd name="connsiteX38" fmla="*/ 5407533 w 6972871"/>
                  <a:gd name="connsiteY38" fmla="*/ 904799 h 905198"/>
                  <a:gd name="connsiteX39" fmla="*/ 5549837 w 6972871"/>
                  <a:gd name="connsiteY39" fmla="*/ 904894 h 905198"/>
                  <a:gd name="connsiteX40" fmla="*/ 5692140 w 6972871"/>
                  <a:gd name="connsiteY40" fmla="*/ 904951 h 905198"/>
                  <a:gd name="connsiteX41" fmla="*/ 5834444 w 6972871"/>
                  <a:gd name="connsiteY41" fmla="*/ 905008 h 905198"/>
                  <a:gd name="connsiteX42" fmla="*/ 5976747 w 6972871"/>
                  <a:gd name="connsiteY42" fmla="*/ 905047 h 905198"/>
                  <a:gd name="connsiteX43" fmla="*/ 6119051 w 6972871"/>
                  <a:gd name="connsiteY43" fmla="*/ 905085 h 905198"/>
                  <a:gd name="connsiteX44" fmla="*/ 6261354 w 6972871"/>
                  <a:gd name="connsiteY44" fmla="*/ 905123 h 905198"/>
                  <a:gd name="connsiteX45" fmla="*/ 6403658 w 6972871"/>
                  <a:gd name="connsiteY45" fmla="*/ 905142 h 905198"/>
                  <a:gd name="connsiteX46" fmla="*/ 6545961 w 6972871"/>
                  <a:gd name="connsiteY46" fmla="*/ 905161 h 905198"/>
                  <a:gd name="connsiteX47" fmla="*/ 6688265 w 6972871"/>
                  <a:gd name="connsiteY47" fmla="*/ 905180 h 905198"/>
                  <a:gd name="connsiteX48" fmla="*/ 6830568 w 6972871"/>
                  <a:gd name="connsiteY48" fmla="*/ 905199 h 905198"/>
                  <a:gd name="connsiteX49" fmla="*/ 6972871 w 6972871"/>
                  <a:gd name="connsiteY49" fmla="*/ 905199 h 90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972871" h="905198">
                    <a:moveTo>
                      <a:pt x="0" y="0"/>
                    </a:moveTo>
                    <a:lnTo>
                      <a:pt x="142303" y="164097"/>
                    </a:lnTo>
                    <a:lnTo>
                      <a:pt x="284607" y="298437"/>
                    </a:lnTo>
                    <a:lnTo>
                      <a:pt x="426910" y="408432"/>
                    </a:lnTo>
                    <a:lnTo>
                      <a:pt x="569214" y="498500"/>
                    </a:lnTo>
                    <a:lnTo>
                      <a:pt x="711518" y="572224"/>
                    </a:lnTo>
                    <a:lnTo>
                      <a:pt x="853821" y="632593"/>
                    </a:lnTo>
                    <a:lnTo>
                      <a:pt x="996124" y="682028"/>
                    </a:lnTo>
                    <a:lnTo>
                      <a:pt x="1138428" y="722491"/>
                    </a:lnTo>
                    <a:lnTo>
                      <a:pt x="1280731" y="755618"/>
                    </a:lnTo>
                    <a:lnTo>
                      <a:pt x="1423035" y="782746"/>
                    </a:lnTo>
                    <a:lnTo>
                      <a:pt x="1565339" y="804958"/>
                    </a:lnTo>
                    <a:lnTo>
                      <a:pt x="1707642" y="823131"/>
                    </a:lnTo>
                    <a:lnTo>
                      <a:pt x="1849946" y="838029"/>
                    </a:lnTo>
                    <a:lnTo>
                      <a:pt x="1992249" y="850202"/>
                    </a:lnTo>
                    <a:lnTo>
                      <a:pt x="2134553" y="860184"/>
                    </a:lnTo>
                    <a:lnTo>
                      <a:pt x="2276856" y="868356"/>
                    </a:lnTo>
                    <a:lnTo>
                      <a:pt x="2419159" y="875043"/>
                    </a:lnTo>
                    <a:lnTo>
                      <a:pt x="2561463" y="880529"/>
                    </a:lnTo>
                    <a:lnTo>
                      <a:pt x="2703766" y="885006"/>
                    </a:lnTo>
                    <a:lnTo>
                      <a:pt x="2846070" y="888683"/>
                    </a:lnTo>
                    <a:lnTo>
                      <a:pt x="2988374" y="891674"/>
                    </a:lnTo>
                    <a:lnTo>
                      <a:pt x="3130677" y="894150"/>
                    </a:lnTo>
                    <a:lnTo>
                      <a:pt x="3272981" y="896150"/>
                    </a:lnTo>
                    <a:lnTo>
                      <a:pt x="3415284" y="897808"/>
                    </a:lnTo>
                    <a:lnTo>
                      <a:pt x="3557588" y="899160"/>
                    </a:lnTo>
                    <a:lnTo>
                      <a:pt x="3699891" y="900265"/>
                    </a:lnTo>
                    <a:lnTo>
                      <a:pt x="3842194" y="901160"/>
                    </a:lnTo>
                    <a:lnTo>
                      <a:pt x="3984498" y="901903"/>
                    </a:lnTo>
                    <a:lnTo>
                      <a:pt x="4126801" y="902513"/>
                    </a:lnTo>
                    <a:lnTo>
                      <a:pt x="4269105" y="903008"/>
                    </a:lnTo>
                    <a:lnTo>
                      <a:pt x="4411409" y="903427"/>
                    </a:lnTo>
                    <a:lnTo>
                      <a:pt x="4553712" y="903751"/>
                    </a:lnTo>
                    <a:lnTo>
                      <a:pt x="4696016" y="904018"/>
                    </a:lnTo>
                    <a:lnTo>
                      <a:pt x="4838319" y="904247"/>
                    </a:lnTo>
                    <a:lnTo>
                      <a:pt x="4980623" y="904437"/>
                    </a:lnTo>
                    <a:lnTo>
                      <a:pt x="5122926" y="904589"/>
                    </a:lnTo>
                    <a:lnTo>
                      <a:pt x="5265230" y="904704"/>
                    </a:lnTo>
                    <a:lnTo>
                      <a:pt x="5407533" y="904799"/>
                    </a:lnTo>
                    <a:lnTo>
                      <a:pt x="5549837" y="904894"/>
                    </a:lnTo>
                    <a:lnTo>
                      <a:pt x="5692140" y="904951"/>
                    </a:lnTo>
                    <a:lnTo>
                      <a:pt x="5834444" y="905008"/>
                    </a:lnTo>
                    <a:lnTo>
                      <a:pt x="5976747" y="905047"/>
                    </a:lnTo>
                    <a:lnTo>
                      <a:pt x="6119051" y="905085"/>
                    </a:lnTo>
                    <a:lnTo>
                      <a:pt x="6261354" y="905123"/>
                    </a:lnTo>
                    <a:lnTo>
                      <a:pt x="6403658" y="905142"/>
                    </a:lnTo>
                    <a:lnTo>
                      <a:pt x="6545961" y="905161"/>
                    </a:lnTo>
                    <a:lnTo>
                      <a:pt x="6688265" y="905180"/>
                    </a:lnTo>
                    <a:lnTo>
                      <a:pt x="6830568" y="905199"/>
                    </a:lnTo>
                    <a:lnTo>
                      <a:pt x="6972871" y="905199"/>
                    </a:lnTo>
                  </a:path>
                </a:pathLst>
              </a:custGeom>
              <a:noFill/>
              <a:ln w="28575" cap="sq">
                <a:solidFill>
                  <a:srgbClr val="FF0000"/>
                </a:solidFill>
                <a:prstDash val="solid"/>
                <a:round/>
              </a:ln>
            </p:spPr>
            <p:txBody>
              <a:bodyPr rtlCol="0" anchor="ctr"/>
              <a:lstStyle/>
              <a:p>
                <a:endParaRPr lang="en-US"/>
              </a:p>
            </p:txBody>
          </p:sp>
          <p:sp>
            <p:nvSpPr>
              <p:cNvPr id="859" name="Freeform: Shape 858">
                <a:extLst>
                  <a:ext uri="{FF2B5EF4-FFF2-40B4-BE49-F238E27FC236}">
                    <a16:creationId xmlns:a16="http://schemas.microsoft.com/office/drawing/2014/main" id="{EC6776AA-BC42-4DBC-9DA2-F285602D8817}"/>
                  </a:ext>
                </a:extLst>
              </p:cNvPr>
              <p:cNvSpPr/>
              <p:nvPr/>
            </p:nvSpPr>
            <p:spPr>
              <a:xfrm>
                <a:off x="5161264" y="3759913"/>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60" name="Freeform: Shape 859">
                <a:extLst>
                  <a:ext uri="{FF2B5EF4-FFF2-40B4-BE49-F238E27FC236}">
                    <a16:creationId xmlns:a16="http://schemas.microsoft.com/office/drawing/2014/main" id="{54A9BDA4-CFF8-4D0E-A1DC-13B7A0D99ED2}"/>
                  </a:ext>
                </a:extLst>
              </p:cNvPr>
              <p:cNvSpPr/>
              <p:nvPr/>
            </p:nvSpPr>
            <p:spPr>
              <a:xfrm>
                <a:off x="5303567" y="3910504"/>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61" name="Freeform: Shape 860">
                <a:extLst>
                  <a:ext uri="{FF2B5EF4-FFF2-40B4-BE49-F238E27FC236}">
                    <a16:creationId xmlns:a16="http://schemas.microsoft.com/office/drawing/2014/main" id="{11A982E3-E3A6-42C0-8722-6F2076633C3F}"/>
                  </a:ext>
                </a:extLst>
              </p:cNvPr>
              <p:cNvSpPr/>
              <p:nvPr/>
            </p:nvSpPr>
            <p:spPr>
              <a:xfrm>
                <a:off x="5445871" y="4071362"/>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62" name="Freeform: Shape 861">
                <a:extLst>
                  <a:ext uri="{FF2B5EF4-FFF2-40B4-BE49-F238E27FC236}">
                    <a16:creationId xmlns:a16="http://schemas.microsoft.com/office/drawing/2014/main" id="{59F97E88-2112-4634-A491-CEA696641F84}"/>
                  </a:ext>
                </a:extLst>
              </p:cNvPr>
              <p:cNvSpPr/>
              <p:nvPr/>
            </p:nvSpPr>
            <p:spPr>
              <a:xfrm>
                <a:off x="5588174" y="4225934"/>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63" name="Freeform: Shape 862">
                <a:extLst>
                  <a:ext uri="{FF2B5EF4-FFF2-40B4-BE49-F238E27FC236}">
                    <a16:creationId xmlns:a16="http://schemas.microsoft.com/office/drawing/2014/main" id="{6A68469B-9392-4A4E-BF52-4922F1F005B9}"/>
                  </a:ext>
                </a:extLst>
              </p:cNvPr>
              <p:cNvSpPr/>
              <p:nvPr/>
            </p:nvSpPr>
            <p:spPr>
              <a:xfrm>
                <a:off x="5730478" y="4346139"/>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64" name="Freeform: Shape 863">
                <a:extLst>
                  <a:ext uri="{FF2B5EF4-FFF2-40B4-BE49-F238E27FC236}">
                    <a16:creationId xmlns:a16="http://schemas.microsoft.com/office/drawing/2014/main" id="{FF3512C6-2CCC-48F8-AE16-B779274AFC5C}"/>
                  </a:ext>
                </a:extLst>
              </p:cNvPr>
              <p:cNvSpPr/>
              <p:nvPr/>
            </p:nvSpPr>
            <p:spPr>
              <a:xfrm>
                <a:off x="5872791" y="4421768"/>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65" name="Freeform: Shape 864">
                <a:extLst>
                  <a:ext uri="{FF2B5EF4-FFF2-40B4-BE49-F238E27FC236}">
                    <a16:creationId xmlns:a16="http://schemas.microsoft.com/office/drawing/2014/main" id="{273DD42F-2E1A-4557-921F-04403D8E4730}"/>
                  </a:ext>
                </a:extLst>
              </p:cNvPr>
              <p:cNvSpPr/>
              <p:nvPr/>
            </p:nvSpPr>
            <p:spPr>
              <a:xfrm>
                <a:off x="6015094" y="4475451"/>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66" name="Freeform: Shape 865">
                <a:extLst>
                  <a:ext uri="{FF2B5EF4-FFF2-40B4-BE49-F238E27FC236}">
                    <a16:creationId xmlns:a16="http://schemas.microsoft.com/office/drawing/2014/main" id="{396D30A7-7D80-4AA2-949F-49AEB1D9BDFF}"/>
                  </a:ext>
                </a:extLst>
              </p:cNvPr>
              <p:cNvSpPr/>
              <p:nvPr/>
            </p:nvSpPr>
            <p:spPr>
              <a:xfrm>
                <a:off x="6157398" y="4521075"/>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67" name="Freeform: Shape 866">
                <a:extLst>
                  <a:ext uri="{FF2B5EF4-FFF2-40B4-BE49-F238E27FC236}">
                    <a16:creationId xmlns:a16="http://schemas.microsoft.com/office/drawing/2014/main" id="{A4A35D38-3CC6-4606-AC11-F5C3E88216D7}"/>
                  </a:ext>
                </a:extLst>
              </p:cNvPr>
              <p:cNvSpPr/>
              <p:nvPr/>
            </p:nvSpPr>
            <p:spPr>
              <a:xfrm>
                <a:off x="6299682" y="4555480"/>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68" name="Freeform: Shape 867">
                <a:extLst>
                  <a:ext uri="{FF2B5EF4-FFF2-40B4-BE49-F238E27FC236}">
                    <a16:creationId xmlns:a16="http://schemas.microsoft.com/office/drawing/2014/main" id="{289FC9BE-033B-4F91-A656-37EE14F53404}"/>
                  </a:ext>
                </a:extLst>
              </p:cNvPr>
              <p:cNvSpPr/>
              <p:nvPr/>
            </p:nvSpPr>
            <p:spPr>
              <a:xfrm>
                <a:off x="6442005" y="4570529"/>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69" name="Freeform: Shape 868">
                <a:extLst>
                  <a:ext uri="{FF2B5EF4-FFF2-40B4-BE49-F238E27FC236}">
                    <a16:creationId xmlns:a16="http://schemas.microsoft.com/office/drawing/2014/main" id="{6764765A-C7A8-458B-A4DE-D1723B64522A}"/>
                  </a:ext>
                </a:extLst>
              </p:cNvPr>
              <p:cNvSpPr/>
              <p:nvPr/>
            </p:nvSpPr>
            <p:spPr>
              <a:xfrm>
                <a:off x="6584308" y="4595809"/>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70" name="Freeform: Shape 869">
                <a:extLst>
                  <a:ext uri="{FF2B5EF4-FFF2-40B4-BE49-F238E27FC236}">
                    <a16:creationId xmlns:a16="http://schemas.microsoft.com/office/drawing/2014/main" id="{CAFFB7B6-780D-42F9-BBD4-E30F739F62CB}"/>
                  </a:ext>
                </a:extLst>
              </p:cNvPr>
              <p:cNvSpPr/>
              <p:nvPr/>
            </p:nvSpPr>
            <p:spPr>
              <a:xfrm>
                <a:off x="6726593" y="4622650"/>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71" name="Freeform: Shape 870">
                <a:extLst>
                  <a:ext uri="{FF2B5EF4-FFF2-40B4-BE49-F238E27FC236}">
                    <a16:creationId xmlns:a16="http://schemas.microsoft.com/office/drawing/2014/main" id="{F661CC93-8EA5-457B-B699-D05A627A54AB}"/>
                  </a:ext>
                </a:extLst>
              </p:cNvPr>
              <p:cNvSpPr/>
              <p:nvPr/>
            </p:nvSpPr>
            <p:spPr>
              <a:xfrm>
                <a:off x="6868896" y="4630232"/>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72" name="Freeform: Shape 871">
                <a:extLst>
                  <a:ext uri="{FF2B5EF4-FFF2-40B4-BE49-F238E27FC236}">
                    <a16:creationId xmlns:a16="http://schemas.microsoft.com/office/drawing/2014/main" id="{C0375F99-2F05-499E-ABE7-162AF1DE6B8F}"/>
                  </a:ext>
                </a:extLst>
              </p:cNvPr>
              <p:cNvSpPr/>
              <p:nvPr/>
            </p:nvSpPr>
            <p:spPr>
              <a:xfrm>
                <a:off x="7011200" y="4632803"/>
                <a:ext cx="71151" cy="19050"/>
              </a:xfrm>
              <a:custGeom>
                <a:avLst/>
                <a:gdLst>
                  <a:gd name="connsiteX0" fmla="*/ 0 w 71151"/>
                  <a:gd name="connsiteY0" fmla="*/ 0 h 19050"/>
                  <a:gd name="connsiteX1" fmla="*/ 71151 w 71151"/>
                  <a:gd name="connsiteY1" fmla="*/ 0 h 19050"/>
                </a:gdLst>
                <a:ahLst/>
                <a:cxnLst>
                  <a:cxn ang="0">
                    <a:pos x="connsiteX0" y="connsiteY0"/>
                  </a:cxn>
                  <a:cxn ang="0">
                    <a:pos x="connsiteX1" y="connsiteY1"/>
                  </a:cxn>
                </a:cxnLst>
                <a:rect l="l" t="t" r="r" b="b"/>
                <a:pathLst>
                  <a:path w="71151" h="19050">
                    <a:moveTo>
                      <a:pt x="0" y="0"/>
                    </a:moveTo>
                    <a:lnTo>
                      <a:pt x="71151" y="0"/>
                    </a:lnTo>
                  </a:path>
                </a:pathLst>
              </a:custGeom>
              <a:noFill/>
              <a:ln w="19050" cap="sq">
                <a:solidFill>
                  <a:srgbClr val="FF7F0E"/>
                </a:solidFill>
                <a:prstDash val="solid"/>
                <a:round/>
              </a:ln>
            </p:spPr>
            <p:txBody>
              <a:bodyPr rtlCol="0" anchor="ctr"/>
              <a:lstStyle/>
              <a:p>
                <a:endParaRPr lang="en-US"/>
              </a:p>
            </p:txBody>
          </p:sp>
          <p:sp>
            <p:nvSpPr>
              <p:cNvPr id="873" name="Freeform: Shape 872">
                <a:extLst>
                  <a:ext uri="{FF2B5EF4-FFF2-40B4-BE49-F238E27FC236}">
                    <a16:creationId xmlns:a16="http://schemas.microsoft.com/office/drawing/2014/main" id="{A6F46FB3-3353-479C-9D06-BA33CB4AB5F4}"/>
                  </a:ext>
                </a:extLst>
              </p:cNvPr>
              <p:cNvSpPr/>
              <p:nvPr/>
            </p:nvSpPr>
            <p:spPr>
              <a:xfrm>
                <a:off x="7153503" y="4639300"/>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74" name="Freeform: Shape 873">
                <a:extLst>
                  <a:ext uri="{FF2B5EF4-FFF2-40B4-BE49-F238E27FC236}">
                    <a16:creationId xmlns:a16="http://schemas.microsoft.com/office/drawing/2014/main" id="{F3F68F90-D02B-42AE-97C6-31E9E2CD10D9}"/>
                  </a:ext>
                </a:extLst>
              </p:cNvPr>
              <p:cNvSpPr/>
              <p:nvPr/>
            </p:nvSpPr>
            <p:spPr>
              <a:xfrm>
                <a:off x="7295806" y="4644938"/>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75" name="Freeform: Shape 874">
                <a:extLst>
                  <a:ext uri="{FF2B5EF4-FFF2-40B4-BE49-F238E27FC236}">
                    <a16:creationId xmlns:a16="http://schemas.microsoft.com/office/drawing/2014/main" id="{7921091D-F0DF-4BFC-ABDA-2211F8C5D1C5}"/>
                  </a:ext>
                </a:extLst>
              </p:cNvPr>
              <p:cNvSpPr/>
              <p:nvPr/>
            </p:nvSpPr>
            <p:spPr>
              <a:xfrm>
                <a:off x="7438110" y="4678352"/>
                <a:ext cx="71170" cy="19050"/>
              </a:xfrm>
              <a:custGeom>
                <a:avLst/>
                <a:gdLst>
                  <a:gd name="connsiteX0" fmla="*/ 0 w 71170"/>
                  <a:gd name="connsiteY0" fmla="*/ 0 h 19050"/>
                  <a:gd name="connsiteX1" fmla="*/ 71171 w 71170"/>
                  <a:gd name="connsiteY1" fmla="*/ 0 h 19050"/>
                </a:gdLst>
                <a:ahLst/>
                <a:cxnLst>
                  <a:cxn ang="0">
                    <a:pos x="connsiteX0" y="connsiteY0"/>
                  </a:cxn>
                  <a:cxn ang="0">
                    <a:pos x="connsiteX1" y="connsiteY1"/>
                  </a:cxn>
                </a:cxnLst>
                <a:rect l="l" t="t" r="r" b="b"/>
                <a:pathLst>
                  <a:path w="71170" h="19050">
                    <a:moveTo>
                      <a:pt x="0" y="0"/>
                    </a:moveTo>
                    <a:lnTo>
                      <a:pt x="71171" y="0"/>
                    </a:lnTo>
                  </a:path>
                </a:pathLst>
              </a:custGeom>
              <a:noFill/>
              <a:ln w="19050" cap="sq">
                <a:solidFill>
                  <a:srgbClr val="FF7F0E"/>
                </a:solidFill>
                <a:prstDash val="solid"/>
                <a:round/>
              </a:ln>
            </p:spPr>
            <p:txBody>
              <a:bodyPr rtlCol="0" anchor="ctr"/>
              <a:lstStyle/>
              <a:p>
                <a:endParaRPr lang="en-US"/>
              </a:p>
            </p:txBody>
          </p:sp>
          <p:sp>
            <p:nvSpPr>
              <p:cNvPr id="876" name="Freeform: Shape 875">
                <a:extLst>
                  <a:ext uri="{FF2B5EF4-FFF2-40B4-BE49-F238E27FC236}">
                    <a16:creationId xmlns:a16="http://schemas.microsoft.com/office/drawing/2014/main" id="{9EDB4DBF-9344-4C15-86B7-CB9F53808A69}"/>
                  </a:ext>
                </a:extLst>
              </p:cNvPr>
              <p:cNvSpPr/>
              <p:nvPr/>
            </p:nvSpPr>
            <p:spPr>
              <a:xfrm>
                <a:off x="7580433" y="4654806"/>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77" name="Freeform: Shape 876">
                <a:extLst>
                  <a:ext uri="{FF2B5EF4-FFF2-40B4-BE49-F238E27FC236}">
                    <a16:creationId xmlns:a16="http://schemas.microsoft.com/office/drawing/2014/main" id="{56AAC751-C672-4E81-86C3-D05DD7DC0A54}"/>
                  </a:ext>
                </a:extLst>
              </p:cNvPr>
              <p:cNvSpPr/>
              <p:nvPr/>
            </p:nvSpPr>
            <p:spPr>
              <a:xfrm>
                <a:off x="7722736" y="4658311"/>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78" name="Freeform: Shape 877">
                <a:extLst>
                  <a:ext uri="{FF2B5EF4-FFF2-40B4-BE49-F238E27FC236}">
                    <a16:creationId xmlns:a16="http://schemas.microsoft.com/office/drawing/2014/main" id="{195D3C61-6521-4867-8B6E-27546619FE75}"/>
                  </a:ext>
                </a:extLst>
              </p:cNvPr>
              <p:cNvSpPr/>
              <p:nvPr/>
            </p:nvSpPr>
            <p:spPr>
              <a:xfrm>
                <a:off x="7865040" y="4651415"/>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79" name="Freeform: Shape 878">
                <a:extLst>
                  <a:ext uri="{FF2B5EF4-FFF2-40B4-BE49-F238E27FC236}">
                    <a16:creationId xmlns:a16="http://schemas.microsoft.com/office/drawing/2014/main" id="{9BD90398-2368-44AF-8A9D-E915139E1A9B}"/>
                  </a:ext>
                </a:extLst>
              </p:cNvPr>
              <p:cNvSpPr/>
              <p:nvPr/>
            </p:nvSpPr>
            <p:spPr>
              <a:xfrm>
                <a:off x="8007343" y="4659454"/>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80" name="Freeform: Shape 879">
                <a:extLst>
                  <a:ext uri="{FF2B5EF4-FFF2-40B4-BE49-F238E27FC236}">
                    <a16:creationId xmlns:a16="http://schemas.microsoft.com/office/drawing/2014/main" id="{2DE7CCF6-DB7B-44CF-A1BF-907BAD524D85}"/>
                  </a:ext>
                </a:extLst>
              </p:cNvPr>
              <p:cNvSpPr/>
              <p:nvPr/>
            </p:nvSpPr>
            <p:spPr>
              <a:xfrm>
                <a:off x="8149647" y="4662636"/>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81" name="Freeform: Shape 880">
                <a:extLst>
                  <a:ext uri="{FF2B5EF4-FFF2-40B4-BE49-F238E27FC236}">
                    <a16:creationId xmlns:a16="http://schemas.microsoft.com/office/drawing/2014/main" id="{AEAFA0D0-1D48-457B-A990-83052127324C}"/>
                  </a:ext>
                </a:extLst>
              </p:cNvPr>
              <p:cNvSpPr/>
              <p:nvPr/>
            </p:nvSpPr>
            <p:spPr>
              <a:xfrm>
                <a:off x="8291950" y="4668903"/>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82" name="Freeform: Shape 881">
                <a:extLst>
                  <a:ext uri="{FF2B5EF4-FFF2-40B4-BE49-F238E27FC236}">
                    <a16:creationId xmlns:a16="http://schemas.microsoft.com/office/drawing/2014/main" id="{9C7F13B8-557B-4484-83B3-415A8C657A6B}"/>
                  </a:ext>
                </a:extLst>
              </p:cNvPr>
              <p:cNvSpPr/>
              <p:nvPr/>
            </p:nvSpPr>
            <p:spPr>
              <a:xfrm>
                <a:off x="8434235" y="4638880"/>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83" name="Freeform: Shape 882">
                <a:extLst>
                  <a:ext uri="{FF2B5EF4-FFF2-40B4-BE49-F238E27FC236}">
                    <a16:creationId xmlns:a16="http://schemas.microsoft.com/office/drawing/2014/main" id="{193C5A49-ECB7-4898-89ED-B6030D3B741D}"/>
                  </a:ext>
                </a:extLst>
              </p:cNvPr>
              <p:cNvSpPr/>
              <p:nvPr/>
            </p:nvSpPr>
            <p:spPr>
              <a:xfrm>
                <a:off x="8576538" y="4622040"/>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84" name="Freeform: Shape 883">
                <a:extLst>
                  <a:ext uri="{FF2B5EF4-FFF2-40B4-BE49-F238E27FC236}">
                    <a16:creationId xmlns:a16="http://schemas.microsoft.com/office/drawing/2014/main" id="{B37C8EB0-4EBE-44E3-ABC9-DE4A05D79A39}"/>
                  </a:ext>
                </a:extLst>
              </p:cNvPr>
              <p:cNvSpPr/>
              <p:nvPr/>
            </p:nvSpPr>
            <p:spPr>
              <a:xfrm>
                <a:off x="8718842" y="4632861"/>
                <a:ext cx="71151" cy="19050"/>
              </a:xfrm>
              <a:custGeom>
                <a:avLst/>
                <a:gdLst>
                  <a:gd name="connsiteX0" fmla="*/ 0 w 71151"/>
                  <a:gd name="connsiteY0" fmla="*/ 0 h 19050"/>
                  <a:gd name="connsiteX1" fmla="*/ 71152 w 71151"/>
                  <a:gd name="connsiteY1" fmla="*/ 0 h 19050"/>
                </a:gdLst>
                <a:ahLst/>
                <a:cxnLst>
                  <a:cxn ang="0">
                    <a:pos x="connsiteX0" y="connsiteY0"/>
                  </a:cxn>
                  <a:cxn ang="0">
                    <a:pos x="connsiteX1" y="connsiteY1"/>
                  </a:cxn>
                </a:cxnLst>
                <a:rect l="l" t="t" r="r" b="b"/>
                <a:pathLst>
                  <a:path w="71151" h="19050">
                    <a:moveTo>
                      <a:pt x="0" y="0"/>
                    </a:moveTo>
                    <a:lnTo>
                      <a:pt x="71152" y="0"/>
                    </a:lnTo>
                  </a:path>
                </a:pathLst>
              </a:custGeom>
              <a:noFill/>
              <a:ln w="19050" cap="sq">
                <a:solidFill>
                  <a:srgbClr val="FF7F0E"/>
                </a:solidFill>
                <a:prstDash val="solid"/>
                <a:round/>
              </a:ln>
            </p:spPr>
            <p:txBody>
              <a:bodyPr rtlCol="0" anchor="ctr"/>
              <a:lstStyle/>
              <a:p>
                <a:endParaRPr lang="en-US"/>
              </a:p>
            </p:txBody>
          </p:sp>
          <p:sp>
            <p:nvSpPr>
              <p:cNvPr id="885" name="Freeform: Shape 884">
                <a:extLst>
                  <a:ext uri="{FF2B5EF4-FFF2-40B4-BE49-F238E27FC236}">
                    <a16:creationId xmlns:a16="http://schemas.microsoft.com/office/drawing/2014/main" id="{7FE4066B-919B-41ED-8347-0C898684027B}"/>
                  </a:ext>
                </a:extLst>
              </p:cNvPr>
              <p:cNvSpPr/>
              <p:nvPr/>
            </p:nvSpPr>
            <p:spPr>
              <a:xfrm>
                <a:off x="8861145" y="4680448"/>
                <a:ext cx="71170" cy="19050"/>
              </a:xfrm>
              <a:custGeom>
                <a:avLst/>
                <a:gdLst>
                  <a:gd name="connsiteX0" fmla="*/ 0 w 71170"/>
                  <a:gd name="connsiteY0" fmla="*/ 0 h 19050"/>
                  <a:gd name="connsiteX1" fmla="*/ 71171 w 71170"/>
                  <a:gd name="connsiteY1" fmla="*/ 0 h 19050"/>
                </a:gdLst>
                <a:ahLst/>
                <a:cxnLst>
                  <a:cxn ang="0">
                    <a:pos x="connsiteX0" y="connsiteY0"/>
                  </a:cxn>
                  <a:cxn ang="0">
                    <a:pos x="connsiteX1" y="connsiteY1"/>
                  </a:cxn>
                </a:cxnLst>
                <a:rect l="l" t="t" r="r" b="b"/>
                <a:pathLst>
                  <a:path w="71170" h="19050">
                    <a:moveTo>
                      <a:pt x="0" y="0"/>
                    </a:moveTo>
                    <a:lnTo>
                      <a:pt x="71171" y="0"/>
                    </a:lnTo>
                  </a:path>
                </a:pathLst>
              </a:custGeom>
              <a:noFill/>
              <a:ln w="19050" cap="sq">
                <a:solidFill>
                  <a:srgbClr val="FF7F0E"/>
                </a:solidFill>
                <a:prstDash val="solid"/>
                <a:round/>
              </a:ln>
            </p:spPr>
            <p:txBody>
              <a:bodyPr rtlCol="0" anchor="ctr"/>
              <a:lstStyle/>
              <a:p>
                <a:endParaRPr lang="en-US"/>
              </a:p>
            </p:txBody>
          </p:sp>
          <p:sp>
            <p:nvSpPr>
              <p:cNvPr id="886" name="Freeform: Shape 885">
                <a:extLst>
                  <a:ext uri="{FF2B5EF4-FFF2-40B4-BE49-F238E27FC236}">
                    <a16:creationId xmlns:a16="http://schemas.microsoft.com/office/drawing/2014/main" id="{F188F2DB-6FAB-4462-BFF5-F632AC418B47}"/>
                  </a:ext>
                </a:extLst>
              </p:cNvPr>
              <p:cNvSpPr/>
              <p:nvPr/>
            </p:nvSpPr>
            <p:spPr>
              <a:xfrm>
                <a:off x="9003449" y="4666732"/>
                <a:ext cx="71170" cy="19050"/>
              </a:xfrm>
              <a:custGeom>
                <a:avLst/>
                <a:gdLst>
                  <a:gd name="connsiteX0" fmla="*/ 0 w 71170"/>
                  <a:gd name="connsiteY0" fmla="*/ 0 h 19050"/>
                  <a:gd name="connsiteX1" fmla="*/ 71171 w 71170"/>
                  <a:gd name="connsiteY1" fmla="*/ 0 h 19050"/>
                </a:gdLst>
                <a:ahLst/>
                <a:cxnLst>
                  <a:cxn ang="0">
                    <a:pos x="connsiteX0" y="connsiteY0"/>
                  </a:cxn>
                  <a:cxn ang="0">
                    <a:pos x="connsiteX1" y="connsiteY1"/>
                  </a:cxn>
                </a:cxnLst>
                <a:rect l="l" t="t" r="r" b="b"/>
                <a:pathLst>
                  <a:path w="71170" h="19050">
                    <a:moveTo>
                      <a:pt x="0" y="0"/>
                    </a:moveTo>
                    <a:lnTo>
                      <a:pt x="71171" y="0"/>
                    </a:lnTo>
                  </a:path>
                </a:pathLst>
              </a:custGeom>
              <a:noFill/>
              <a:ln w="19050" cap="sq">
                <a:solidFill>
                  <a:srgbClr val="FF7F0E"/>
                </a:solidFill>
                <a:prstDash val="solid"/>
                <a:round/>
              </a:ln>
            </p:spPr>
            <p:txBody>
              <a:bodyPr rtlCol="0" anchor="ctr"/>
              <a:lstStyle/>
              <a:p>
                <a:endParaRPr lang="en-US"/>
              </a:p>
            </p:txBody>
          </p:sp>
          <p:sp>
            <p:nvSpPr>
              <p:cNvPr id="887" name="Freeform: Shape 886">
                <a:extLst>
                  <a:ext uri="{FF2B5EF4-FFF2-40B4-BE49-F238E27FC236}">
                    <a16:creationId xmlns:a16="http://schemas.microsoft.com/office/drawing/2014/main" id="{56C25CC1-1226-4072-B33C-84E5D86160CF}"/>
                  </a:ext>
                </a:extLst>
              </p:cNvPr>
              <p:cNvSpPr/>
              <p:nvPr/>
            </p:nvSpPr>
            <p:spPr>
              <a:xfrm>
                <a:off x="9145752" y="4678924"/>
                <a:ext cx="71170" cy="19050"/>
              </a:xfrm>
              <a:custGeom>
                <a:avLst/>
                <a:gdLst>
                  <a:gd name="connsiteX0" fmla="*/ 0 w 71170"/>
                  <a:gd name="connsiteY0" fmla="*/ 0 h 19050"/>
                  <a:gd name="connsiteX1" fmla="*/ 71171 w 71170"/>
                  <a:gd name="connsiteY1" fmla="*/ 0 h 19050"/>
                </a:gdLst>
                <a:ahLst/>
                <a:cxnLst>
                  <a:cxn ang="0">
                    <a:pos x="connsiteX0" y="connsiteY0"/>
                  </a:cxn>
                  <a:cxn ang="0">
                    <a:pos x="connsiteX1" y="connsiteY1"/>
                  </a:cxn>
                </a:cxnLst>
                <a:rect l="l" t="t" r="r" b="b"/>
                <a:pathLst>
                  <a:path w="71170" h="19050">
                    <a:moveTo>
                      <a:pt x="0" y="0"/>
                    </a:moveTo>
                    <a:lnTo>
                      <a:pt x="71171" y="0"/>
                    </a:lnTo>
                  </a:path>
                </a:pathLst>
              </a:custGeom>
              <a:noFill/>
              <a:ln w="19050" cap="sq">
                <a:solidFill>
                  <a:srgbClr val="FF7F0E"/>
                </a:solidFill>
                <a:prstDash val="solid"/>
                <a:round/>
              </a:ln>
            </p:spPr>
            <p:txBody>
              <a:bodyPr rtlCol="0" anchor="ctr"/>
              <a:lstStyle/>
              <a:p>
                <a:endParaRPr lang="en-US"/>
              </a:p>
            </p:txBody>
          </p:sp>
          <p:sp>
            <p:nvSpPr>
              <p:cNvPr id="888" name="Freeform: Shape 887">
                <a:extLst>
                  <a:ext uri="{FF2B5EF4-FFF2-40B4-BE49-F238E27FC236}">
                    <a16:creationId xmlns:a16="http://schemas.microsoft.com/office/drawing/2014/main" id="{B4AD119D-B140-44DB-ACEA-66FDC304868E}"/>
                  </a:ext>
                </a:extLst>
              </p:cNvPr>
              <p:cNvSpPr/>
              <p:nvPr/>
            </p:nvSpPr>
            <p:spPr>
              <a:xfrm>
                <a:off x="9288056" y="4696545"/>
                <a:ext cx="71151" cy="19050"/>
              </a:xfrm>
              <a:custGeom>
                <a:avLst/>
                <a:gdLst>
                  <a:gd name="connsiteX0" fmla="*/ 0 w 71151"/>
                  <a:gd name="connsiteY0" fmla="*/ 0 h 19050"/>
                  <a:gd name="connsiteX1" fmla="*/ 71151 w 71151"/>
                  <a:gd name="connsiteY1" fmla="*/ 0 h 19050"/>
                </a:gdLst>
                <a:ahLst/>
                <a:cxnLst>
                  <a:cxn ang="0">
                    <a:pos x="connsiteX0" y="connsiteY0"/>
                  </a:cxn>
                  <a:cxn ang="0">
                    <a:pos x="connsiteX1" y="connsiteY1"/>
                  </a:cxn>
                </a:cxnLst>
                <a:rect l="l" t="t" r="r" b="b"/>
                <a:pathLst>
                  <a:path w="71151" h="19050">
                    <a:moveTo>
                      <a:pt x="0" y="0"/>
                    </a:moveTo>
                    <a:lnTo>
                      <a:pt x="71151" y="0"/>
                    </a:lnTo>
                  </a:path>
                </a:pathLst>
              </a:custGeom>
              <a:noFill/>
              <a:ln w="19050" cap="sq">
                <a:solidFill>
                  <a:srgbClr val="FF7F0E"/>
                </a:solidFill>
                <a:prstDash val="solid"/>
                <a:round/>
              </a:ln>
            </p:spPr>
            <p:txBody>
              <a:bodyPr rtlCol="0" anchor="ctr"/>
              <a:lstStyle/>
              <a:p>
                <a:endParaRPr lang="en-US"/>
              </a:p>
            </p:txBody>
          </p:sp>
          <p:sp>
            <p:nvSpPr>
              <p:cNvPr id="889" name="Freeform: Shape 888">
                <a:extLst>
                  <a:ext uri="{FF2B5EF4-FFF2-40B4-BE49-F238E27FC236}">
                    <a16:creationId xmlns:a16="http://schemas.microsoft.com/office/drawing/2014/main" id="{7BF9D76B-FEB9-4397-8802-DDD34195AEB7}"/>
                  </a:ext>
                </a:extLst>
              </p:cNvPr>
              <p:cNvSpPr/>
              <p:nvPr/>
            </p:nvSpPr>
            <p:spPr>
              <a:xfrm>
                <a:off x="9430378" y="4706222"/>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90" name="Freeform: Shape 889">
                <a:extLst>
                  <a:ext uri="{FF2B5EF4-FFF2-40B4-BE49-F238E27FC236}">
                    <a16:creationId xmlns:a16="http://schemas.microsoft.com/office/drawing/2014/main" id="{AB9CE9EE-6254-471B-9C60-97D0F6644615}"/>
                  </a:ext>
                </a:extLst>
              </p:cNvPr>
              <p:cNvSpPr/>
              <p:nvPr/>
            </p:nvSpPr>
            <p:spPr>
              <a:xfrm>
                <a:off x="9572681" y="4701022"/>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91" name="Freeform: Shape 890">
                <a:extLst>
                  <a:ext uri="{FF2B5EF4-FFF2-40B4-BE49-F238E27FC236}">
                    <a16:creationId xmlns:a16="http://schemas.microsoft.com/office/drawing/2014/main" id="{AACF7EEC-0CFE-4AA5-8CEE-2A6218CBBD1A}"/>
                  </a:ext>
                </a:extLst>
              </p:cNvPr>
              <p:cNvSpPr/>
              <p:nvPr/>
            </p:nvSpPr>
            <p:spPr>
              <a:xfrm>
                <a:off x="9714985" y="4675514"/>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92" name="Freeform: Shape 891">
                <a:extLst>
                  <a:ext uri="{FF2B5EF4-FFF2-40B4-BE49-F238E27FC236}">
                    <a16:creationId xmlns:a16="http://schemas.microsoft.com/office/drawing/2014/main" id="{BED4AB31-0D78-4CF8-B5AB-838EC7370C18}"/>
                  </a:ext>
                </a:extLst>
              </p:cNvPr>
              <p:cNvSpPr/>
              <p:nvPr/>
            </p:nvSpPr>
            <p:spPr>
              <a:xfrm>
                <a:off x="9857289" y="4677152"/>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93" name="Freeform: Shape 892">
                <a:extLst>
                  <a:ext uri="{FF2B5EF4-FFF2-40B4-BE49-F238E27FC236}">
                    <a16:creationId xmlns:a16="http://schemas.microsoft.com/office/drawing/2014/main" id="{691D6458-9CA5-4CA2-A185-F1DEC70C4C30}"/>
                  </a:ext>
                </a:extLst>
              </p:cNvPr>
              <p:cNvSpPr/>
              <p:nvPr/>
            </p:nvSpPr>
            <p:spPr>
              <a:xfrm>
                <a:off x="9999592" y="4682505"/>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94" name="Freeform: Shape 893">
                <a:extLst>
                  <a:ext uri="{FF2B5EF4-FFF2-40B4-BE49-F238E27FC236}">
                    <a16:creationId xmlns:a16="http://schemas.microsoft.com/office/drawing/2014/main" id="{B06B4AFA-2C48-4C0D-9D13-24F04311197F}"/>
                  </a:ext>
                </a:extLst>
              </p:cNvPr>
              <p:cNvSpPr/>
              <p:nvPr/>
            </p:nvSpPr>
            <p:spPr>
              <a:xfrm>
                <a:off x="10141896" y="4697383"/>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95" name="Freeform: Shape 894">
                <a:extLst>
                  <a:ext uri="{FF2B5EF4-FFF2-40B4-BE49-F238E27FC236}">
                    <a16:creationId xmlns:a16="http://schemas.microsoft.com/office/drawing/2014/main" id="{69596967-6D8F-435B-B420-CD48237BC810}"/>
                  </a:ext>
                </a:extLst>
              </p:cNvPr>
              <p:cNvSpPr/>
              <p:nvPr/>
            </p:nvSpPr>
            <p:spPr>
              <a:xfrm>
                <a:off x="10284199" y="4704203"/>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96" name="Freeform: Shape 895">
                <a:extLst>
                  <a:ext uri="{FF2B5EF4-FFF2-40B4-BE49-F238E27FC236}">
                    <a16:creationId xmlns:a16="http://schemas.microsoft.com/office/drawing/2014/main" id="{E06241AC-3B39-411E-A3BB-1040F9CAFF9D}"/>
                  </a:ext>
                </a:extLst>
              </p:cNvPr>
              <p:cNvSpPr/>
              <p:nvPr/>
            </p:nvSpPr>
            <p:spPr>
              <a:xfrm>
                <a:off x="10426503" y="4697878"/>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97" name="Freeform: Shape 896">
                <a:extLst>
                  <a:ext uri="{FF2B5EF4-FFF2-40B4-BE49-F238E27FC236}">
                    <a16:creationId xmlns:a16="http://schemas.microsoft.com/office/drawing/2014/main" id="{59945A87-7277-473F-BB94-F50DE8549285}"/>
                  </a:ext>
                </a:extLst>
              </p:cNvPr>
              <p:cNvSpPr/>
              <p:nvPr/>
            </p:nvSpPr>
            <p:spPr>
              <a:xfrm>
                <a:off x="10568806" y="4673018"/>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98" name="Freeform: Shape 897">
                <a:extLst>
                  <a:ext uri="{FF2B5EF4-FFF2-40B4-BE49-F238E27FC236}">
                    <a16:creationId xmlns:a16="http://schemas.microsoft.com/office/drawing/2014/main" id="{84FCD1CE-4BDE-47D2-87F3-8075870AA888}"/>
                  </a:ext>
                </a:extLst>
              </p:cNvPr>
              <p:cNvSpPr/>
              <p:nvPr/>
            </p:nvSpPr>
            <p:spPr>
              <a:xfrm>
                <a:off x="10711110" y="4659454"/>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899" name="Freeform: Shape 898">
                <a:extLst>
                  <a:ext uri="{FF2B5EF4-FFF2-40B4-BE49-F238E27FC236}">
                    <a16:creationId xmlns:a16="http://schemas.microsoft.com/office/drawing/2014/main" id="{217A8289-907A-4826-858A-DD8E592C5CB1}"/>
                  </a:ext>
                </a:extLst>
              </p:cNvPr>
              <p:cNvSpPr/>
              <p:nvPr/>
            </p:nvSpPr>
            <p:spPr>
              <a:xfrm>
                <a:off x="10853413" y="4670885"/>
                <a:ext cx="71132" cy="19050"/>
              </a:xfrm>
              <a:custGeom>
                <a:avLst/>
                <a:gdLst>
                  <a:gd name="connsiteX0" fmla="*/ 0 w 71132"/>
                  <a:gd name="connsiteY0" fmla="*/ 0 h 19050"/>
                  <a:gd name="connsiteX1" fmla="*/ 71133 w 71132"/>
                  <a:gd name="connsiteY1" fmla="*/ 0 h 19050"/>
                </a:gdLst>
                <a:ahLst/>
                <a:cxnLst>
                  <a:cxn ang="0">
                    <a:pos x="connsiteX0" y="connsiteY0"/>
                  </a:cxn>
                  <a:cxn ang="0">
                    <a:pos x="connsiteX1" y="connsiteY1"/>
                  </a:cxn>
                </a:cxnLst>
                <a:rect l="l" t="t" r="r" b="b"/>
                <a:pathLst>
                  <a:path w="71132" h="19050">
                    <a:moveTo>
                      <a:pt x="0" y="0"/>
                    </a:moveTo>
                    <a:lnTo>
                      <a:pt x="71133" y="0"/>
                    </a:lnTo>
                  </a:path>
                </a:pathLst>
              </a:custGeom>
              <a:noFill/>
              <a:ln w="19050" cap="sq">
                <a:solidFill>
                  <a:srgbClr val="FF7F0E"/>
                </a:solidFill>
                <a:prstDash val="solid"/>
                <a:round/>
              </a:ln>
            </p:spPr>
            <p:txBody>
              <a:bodyPr rtlCol="0" anchor="ctr"/>
              <a:lstStyle/>
              <a:p>
                <a:endParaRPr lang="en-US"/>
              </a:p>
            </p:txBody>
          </p:sp>
          <p:sp>
            <p:nvSpPr>
              <p:cNvPr id="900" name="Freeform: Shape 899">
                <a:extLst>
                  <a:ext uri="{FF2B5EF4-FFF2-40B4-BE49-F238E27FC236}">
                    <a16:creationId xmlns:a16="http://schemas.microsoft.com/office/drawing/2014/main" id="{C697DBDB-FCC4-4BD3-A355-3BD1185554FD}"/>
                  </a:ext>
                </a:extLst>
              </p:cNvPr>
              <p:cNvSpPr/>
              <p:nvPr/>
            </p:nvSpPr>
            <p:spPr>
              <a:xfrm>
                <a:off x="10995717" y="4640366"/>
                <a:ext cx="71151" cy="19050"/>
              </a:xfrm>
              <a:custGeom>
                <a:avLst/>
                <a:gdLst>
                  <a:gd name="connsiteX0" fmla="*/ 0 w 71151"/>
                  <a:gd name="connsiteY0" fmla="*/ 0 h 19050"/>
                  <a:gd name="connsiteX1" fmla="*/ 71151 w 71151"/>
                  <a:gd name="connsiteY1" fmla="*/ 0 h 19050"/>
                </a:gdLst>
                <a:ahLst/>
                <a:cxnLst>
                  <a:cxn ang="0">
                    <a:pos x="connsiteX0" y="connsiteY0"/>
                  </a:cxn>
                  <a:cxn ang="0">
                    <a:pos x="connsiteX1" y="connsiteY1"/>
                  </a:cxn>
                </a:cxnLst>
                <a:rect l="l" t="t" r="r" b="b"/>
                <a:pathLst>
                  <a:path w="71151" h="19050">
                    <a:moveTo>
                      <a:pt x="0" y="0"/>
                    </a:moveTo>
                    <a:lnTo>
                      <a:pt x="71151" y="0"/>
                    </a:lnTo>
                  </a:path>
                </a:pathLst>
              </a:custGeom>
              <a:noFill/>
              <a:ln w="19050" cap="sq">
                <a:solidFill>
                  <a:srgbClr val="FF7F0E"/>
                </a:solidFill>
                <a:prstDash val="solid"/>
                <a:round/>
              </a:ln>
            </p:spPr>
            <p:txBody>
              <a:bodyPr rtlCol="0" anchor="ctr"/>
              <a:lstStyle/>
              <a:p>
                <a:endParaRPr lang="en-US"/>
              </a:p>
            </p:txBody>
          </p:sp>
          <p:sp>
            <p:nvSpPr>
              <p:cNvPr id="901" name="Freeform: Shape 900">
                <a:extLst>
                  <a:ext uri="{FF2B5EF4-FFF2-40B4-BE49-F238E27FC236}">
                    <a16:creationId xmlns:a16="http://schemas.microsoft.com/office/drawing/2014/main" id="{C8B906D8-350D-471D-A204-88D0AC310428}"/>
                  </a:ext>
                </a:extLst>
              </p:cNvPr>
              <p:cNvSpPr/>
              <p:nvPr/>
            </p:nvSpPr>
            <p:spPr>
              <a:xfrm>
                <a:off x="11138001" y="4615601"/>
                <a:ext cx="71170" cy="19050"/>
              </a:xfrm>
              <a:custGeom>
                <a:avLst/>
                <a:gdLst>
                  <a:gd name="connsiteX0" fmla="*/ 0 w 71170"/>
                  <a:gd name="connsiteY0" fmla="*/ 0 h 19050"/>
                  <a:gd name="connsiteX1" fmla="*/ 71171 w 71170"/>
                  <a:gd name="connsiteY1" fmla="*/ 0 h 19050"/>
                </a:gdLst>
                <a:ahLst/>
                <a:cxnLst>
                  <a:cxn ang="0">
                    <a:pos x="connsiteX0" y="connsiteY0"/>
                  </a:cxn>
                  <a:cxn ang="0">
                    <a:pos x="connsiteX1" y="connsiteY1"/>
                  </a:cxn>
                </a:cxnLst>
                <a:rect l="l" t="t" r="r" b="b"/>
                <a:pathLst>
                  <a:path w="71170" h="19050">
                    <a:moveTo>
                      <a:pt x="0" y="0"/>
                    </a:moveTo>
                    <a:lnTo>
                      <a:pt x="71171" y="0"/>
                    </a:lnTo>
                  </a:path>
                </a:pathLst>
              </a:custGeom>
              <a:noFill/>
              <a:ln w="19050" cap="sq">
                <a:solidFill>
                  <a:srgbClr val="FF7F0E"/>
                </a:solidFill>
                <a:prstDash val="solid"/>
                <a:round/>
              </a:ln>
            </p:spPr>
            <p:txBody>
              <a:bodyPr rtlCol="0" anchor="ctr"/>
              <a:lstStyle/>
              <a:p>
                <a:endParaRPr lang="en-US"/>
              </a:p>
            </p:txBody>
          </p:sp>
          <p:sp>
            <p:nvSpPr>
              <p:cNvPr id="902" name="Freeform: Shape 901">
                <a:extLst>
                  <a:ext uri="{FF2B5EF4-FFF2-40B4-BE49-F238E27FC236}">
                    <a16:creationId xmlns:a16="http://schemas.microsoft.com/office/drawing/2014/main" id="{BF0FE7B5-1AF1-4B24-B7F6-DC842344815A}"/>
                  </a:ext>
                </a:extLst>
              </p:cNvPr>
              <p:cNvSpPr/>
              <p:nvPr/>
            </p:nvSpPr>
            <p:spPr>
              <a:xfrm>
                <a:off x="11280305" y="4621259"/>
                <a:ext cx="71170" cy="19050"/>
              </a:xfrm>
              <a:custGeom>
                <a:avLst/>
                <a:gdLst>
                  <a:gd name="connsiteX0" fmla="*/ 0 w 71170"/>
                  <a:gd name="connsiteY0" fmla="*/ 0 h 19050"/>
                  <a:gd name="connsiteX1" fmla="*/ 71171 w 71170"/>
                  <a:gd name="connsiteY1" fmla="*/ 0 h 19050"/>
                </a:gdLst>
                <a:ahLst/>
                <a:cxnLst>
                  <a:cxn ang="0">
                    <a:pos x="connsiteX0" y="connsiteY0"/>
                  </a:cxn>
                  <a:cxn ang="0">
                    <a:pos x="connsiteX1" y="connsiteY1"/>
                  </a:cxn>
                </a:cxnLst>
                <a:rect l="l" t="t" r="r" b="b"/>
                <a:pathLst>
                  <a:path w="71170" h="19050">
                    <a:moveTo>
                      <a:pt x="0" y="0"/>
                    </a:moveTo>
                    <a:lnTo>
                      <a:pt x="71171" y="0"/>
                    </a:lnTo>
                  </a:path>
                </a:pathLst>
              </a:custGeom>
              <a:noFill/>
              <a:ln w="19050" cap="sq">
                <a:solidFill>
                  <a:srgbClr val="FF7F0E"/>
                </a:solidFill>
                <a:prstDash val="solid"/>
                <a:round/>
              </a:ln>
            </p:spPr>
            <p:txBody>
              <a:bodyPr rtlCol="0" anchor="ctr"/>
              <a:lstStyle/>
              <a:p>
                <a:endParaRPr lang="en-US"/>
              </a:p>
            </p:txBody>
          </p:sp>
          <p:sp>
            <p:nvSpPr>
              <p:cNvPr id="903" name="Freeform: Shape 902">
                <a:extLst>
                  <a:ext uri="{FF2B5EF4-FFF2-40B4-BE49-F238E27FC236}">
                    <a16:creationId xmlns:a16="http://schemas.microsoft.com/office/drawing/2014/main" id="{AE1C8A11-76DA-4923-A686-C082F1B462F1}"/>
                  </a:ext>
                </a:extLst>
              </p:cNvPr>
              <p:cNvSpPr/>
              <p:nvPr/>
            </p:nvSpPr>
            <p:spPr>
              <a:xfrm>
                <a:off x="11422608" y="4627584"/>
                <a:ext cx="71170" cy="19050"/>
              </a:xfrm>
              <a:custGeom>
                <a:avLst/>
                <a:gdLst>
                  <a:gd name="connsiteX0" fmla="*/ 0 w 71170"/>
                  <a:gd name="connsiteY0" fmla="*/ 0 h 19050"/>
                  <a:gd name="connsiteX1" fmla="*/ 71171 w 71170"/>
                  <a:gd name="connsiteY1" fmla="*/ 0 h 19050"/>
                </a:gdLst>
                <a:ahLst/>
                <a:cxnLst>
                  <a:cxn ang="0">
                    <a:pos x="connsiteX0" y="connsiteY0"/>
                  </a:cxn>
                  <a:cxn ang="0">
                    <a:pos x="connsiteX1" y="connsiteY1"/>
                  </a:cxn>
                </a:cxnLst>
                <a:rect l="l" t="t" r="r" b="b"/>
                <a:pathLst>
                  <a:path w="71170" h="19050">
                    <a:moveTo>
                      <a:pt x="0" y="0"/>
                    </a:moveTo>
                    <a:lnTo>
                      <a:pt x="71171" y="0"/>
                    </a:lnTo>
                  </a:path>
                </a:pathLst>
              </a:custGeom>
              <a:noFill/>
              <a:ln w="19050" cap="sq">
                <a:solidFill>
                  <a:srgbClr val="FF7F0E"/>
                </a:solidFill>
                <a:prstDash val="solid"/>
                <a:round/>
              </a:ln>
            </p:spPr>
            <p:txBody>
              <a:bodyPr rtlCol="0" anchor="ctr"/>
              <a:lstStyle/>
              <a:p>
                <a:endParaRPr lang="en-US"/>
              </a:p>
            </p:txBody>
          </p:sp>
          <p:sp>
            <p:nvSpPr>
              <p:cNvPr id="904" name="Freeform: Shape 903">
                <a:extLst>
                  <a:ext uri="{FF2B5EF4-FFF2-40B4-BE49-F238E27FC236}">
                    <a16:creationId xmlns:a16="http://schemas.microsoft.com/office/drawing/2014/main" id="{C8A4EE28-901B-43DB-A290-014DFD83BFB6}"/>
                  </a:ext>
                </a:extLst>
              </p:cNvPr>
              <p:cNvSpPr/>
              <p:nvPr/>
            </p:nvSpPr>
            <p:spPr>
              <a:xfrm>
                <a:off x="11564912" y="4623202"/>
                <a:ext cx="71170" cy="19050"/>
              </a:xfrm>
              <a:custGeom>
                <a:avLst/>
                <a:gdLst>
                  <a:gd name="connsiteX0" fmla="*/ 0 w 71170"/>
                  <a:gd name="connsiteY0" fmla="*/ 0 h 19050"/>
                  <a:gd name="connsiteX1" fmla="*/ 71171 w 71170"/>
                  <a:gd name="connsiteY1" fmla="*/ 0 h 19050"/>
                </a:gdLst>
                <a:ahLst/>
                <a:cxnLst>
                  <a:cxn ang="0">
                    <a:pos x="connsiteX0" y="connsiteY0"/>
                  </a:cxn>
                  <a:cxn ang="0">
                    <a:pos x="connsiteX1" y="connsiteY1"/>
                  </a:cxn>
                </a:cxnLst>
                <a:rect l="l" t="t" r="r" b="b"/>
                <a:pathLst>
                  <a:path w="71170" h="19050">
                    <a:moveTo>
                      <a:pt x="0" y="0"/>
                    </a:moveTo>
                    <a:lnTo>
                      <a:pt x="71171" y="0"/>
                    </a:lnTo>
                  </a:path>
                </a:pathLst>
              </a:custGeom>
              <a:noFill/>
              <a:ln w="19050" cap="sq">
                <a:solidFill>
                  <a:srgbClr val="FF7F0E"/>
                </a:solidFill>
                <a:prstDash val="solid"/>
                <a:round/>
              </a:ln>
            </p:spPr>
            <p:txBody>
              <a:bodyPr rtlCol="0" anchor="ctr"/>
              <a:lstStyle/>
              <a:p>
                <a:endParaRPr lang="en-US"/>
              </a:p>
            </p:txBody>
          </p:sp>
          <p:sp>
            <p:nvSpPr>
              <p:cNvPr id="905" name="Freeform: Shape 904">
                <a:extLst>
                  <a:ext uri="{FF2B5EF4-FFF2-40B4-BE49-F238E27FC236}">
                    <a16:creationId xmlns:a16="http://schemas.microsoft.com/office/drawing/2014/main" id="{47748578-52AF-4F0A-8CD7-7BB61F9A144A}"/>
                  </a:ext>
                </a:extLst>
              </p:cNvPr>
              <p:cNvSpPr/>
              <p:nvPr/>
            </p:nvSpPr>
            <p:spPr>
              <a:xfrm>
                <a:off x="11707215" y="4616554"/>
                <a:ext cx="71170" cy="19050"/>
              </a:xfrm>
              <a:custGeom>
                <a:avLst/>
                <a:gdLst>
                  <a:gd name="connsiteX0" fmla="*/ 0 w 71170"/>
                  <a:gd name="connsiteY0" fmla="*/ 0 h 19050"/>
                  <a:gd name="connsiteX1" fmla="*/ 71171 w 71170"/>
                  <a:gd name="connsiteY1" fmla="*/ 0 h 19050"/>
                </a:gdLst>
                <a:ahLst/>
                <a:cxnLst>
                  <a:cxn ang="0">
                    <a:pos x="connsiteX0" y="connsiteY0"/>
                  </a:cxn>
                  <a:cxn ang="0">
                    <a:pos x="connsiteX1" y="connsiteY1"/>
                  </a:cxn>
                </a:cxnLst>
                <a:rect l="l" t="t" r="r" b="b"/>
                <a:pathLst>
                  <a:path w="71170" h="19050">
                    <a:moveTo>
                      <a:pt x="0" y="0"/>
                    </a:moveTo>
                    <a:lnTo>
                      <a:pt x="71171" y="0"/>
                    </a:lnTo>
                  </a:path>
                </a:pathLst>
              </a:custGeom>
              <a:noFill/>
              <a:ln w="19050" cap="sq">
                <a:solidFill>
                  <a:srgbClr val="FF7F0E"/>
                </a:solidFill>
                <a:prstDash val="solid"/>
                <a:round/>
              </a:ln>
            </p:spPr>
            <p:txBody>
              <a:bodyPr rtlCol="0" anchor="ctr"/>
              <a:lstStyle/>
              <a:p>
                <a:endParaRPr lang="en-US"/>
              </a:p>
            </p:txBody>
          </p:sp>
          <p:sp>
            <p:nvSpPr>
              <p:cNvPr id="906" name="Freeform: Shape 905">
                <a:extLst>
                  <a:ext uri="{FF2B5EF4-FFF2-40B4-BE49-F238E27FC236}">
                    <a16:creationId xmlns:a16="http://schemas.microsoft.com/office/drawing/2014/main" id="{46774D51-B628-4E9E-AD1B-AFB075D3D6B7}"/>
                  </a:ext>
                </a:extLst>
              </p:cNvPr>
              <p:cNvSpPr/>
              <p:nvPr/>
            </p:nvSpPr>
            <p:spPr>
              <a:xfrm>
                <a:off x="11849519" y="4615716"/>
                <a:ext cx="71170" cy="19050"/>
              </a:xfrm>
              <a:custGeom>
                <a:avLst/>
                <a:gdLst>
                  <a:gd name="connsiteX0" fmla="*/ 0 w 71170"/>
                  <a:gd name="connsiteY0" fmla="*/ 0 h 19050"/>
                  <a:gd name="connsiteX1" fmla="*/ 71171 w 71170"/>
                  <a:gd name="connsiteY1" fmla="*/ 0 h 19050"/>
                </a:gdLst>
                <a:ahLst/>
                <a:cxnLst>
                  <a:cxn ang="0">
                    <a:pos x="connsiteX0" y="connsiteY0"/>
                  </a:cxn>
                  <a:cxn ang="0">
                    <a:pos x="connsiteX1" y="connsiteY1"/>
                  </a:cxn>
                </a:cxnLst>
                <a:rect l="l" t="t" r="r" b="b"/>
                <a:pathLst>
                  <a:path w="71170" h="19050">
                    <a:moveTo>
                      <a:pt x="0" y="0"/>
                    </a:moveTo>
                    <a:lnTo>
                      <a:pt x="71171" y="0"/>
                    </a:lnTo>
                  </a:path>
                </a:pathLst>
              </a:custGeom>
              <a:noFill/>
              <a:ln w="19050" cap="sq">
                <a:solidFill>
                  <a:srgbClr val="FF7F0E"/>
                </a:solidFill>
                <a:prstDash val="solid"/>
                <a:round/>
              </a:ln>
            </p:spPr>
            <p:txBody>
              <a:bodyPr rtlCol="0" anchor="ctr"/>
              <a:lstStyle/>
              <a:p>
                <a:endParaRPr lang="en-US"/>
              </a:p>
            </p:txBody>
          </p:sp>
          <p:sp>
            <p:nvSpPr>
              <p:cNvPr id="907" name="Freeform: Shape 906">
                <a:extLst>
                  <a:ext uri="{FF2B5EF4-FFF2-40B4-BE49-F238E27FC236}">
                    <a16:creationId xmlns:a16="http://schemas.microsoft.com/office/drawing/2014/main" id="{D9B253E9-F059-40A1-B8DF-D2FE4952BFE6}"/>
                  </a:ext>
                </a:extLst>
              </p:cNvPr>
              <p:cNvSpPr/>
              <p:nvPr/>
            </p:nvSpPr>
            <p:spPr>
              <a:xfrm>
                <a:off x="11991822" y="4604571"/>
                <a:ext cx="71170" cy="19050"/>
              </a:xfrm>
              <a:custGeom>
                <a:avLst/>
                <a:gdLst>
                  <a:gd name="connsiteX0" fmla="*/ 0 w 71170"/>
                  <a:gd name="connsiteY0" fmla="*/ 0 h 19050"/>
                  <a:gd name="connsiteX1" fmla="*/ 71171 w 71170"/>
                  <a:gd name="connsiteY1" fmla="*/ 0 h 19050"/>
                </a:gdLst>
                <a:ahLst/>
                <a:cxnLst>
                  <a:cxn ang="0">
                    <a:pos x="connsiteX0" y="connsiteY0"/>
                  </a:cxn>
                  <a:cxn ang="0">
                    <a:pos x="connsiteX1" y="connsiteY1"/>
                  </a:cxn>
                </a:cxnLst>
                <a:rect l="l" t="t" r="r" b="b"/>
                <a:pathLst>
                  <a:path w="71170" h="19050">
                    <a:moveTo>
                      <a:pt x="0" y="0"/>
                    </a:moveTo>
                    <a:lnTo>
                      <a:pt x="71171" y="0"/>
                    </a:lnTo>
                  </a:path>
                </a:pathLst>
              </a:custGeom>
              <a:noFill/>
              <a:ln w="19050" cap="sq">
                <a:solidFill>
                  <a:srgbClr val="FF7F0E"/>
                </a:solidFill>
                <a:prstDash val="solid"/>
                <a:round/>
              </a:ln>
            </p:spPr>
            <p:txBody>
              <a:bodyPr rtlCol="0" anchor="ctr"/>
              <a:lstStyle/>
              <a:p>
                <a:endParaRPr lang="en-US"/>
              </a:p>
            </p:txBody>
          </p:sp>
          <p:sp>
            <p:nvSpPr>
              <p:cNvPr id="908" name="Freeform: Shape 907">
                <a:extLst>
                  <a:ext uri="{FF2B5EF4-FFF2-40B4-BE49-F238E27FC236}">
                    <a16:creationId xmlns:a16="http://schemas.microsoft.com/office/drawing/2014/main" id="{109938C3-23AB-4023-B586-83A7B15361C3}"/>
                  </a:ext>
                </a:extLst>
              </p:cNvPr>
              <p:cNvSpPr/>
              <p:nvPr/>
            </p:nvSpPr>
            <p:spPr>
              <a:xfrm>
                <a:off x="5196840" y="3759913"/>
                <a:ext cx="19050" cy="1810512"/>
              </a:xfrm>
              <a:custGeom>
                <a:avLst/>
                <a:gdLst>
                  <a:gd name="connsiteX0" fmla="*/ 0 w 19050"/>
                  <a:gd name="connsiteY0" fmla="*/ 1810512 h 1810512"/>
                  <a:gd name="connsiteX1" fmla="*/ 0 w 19050"/>
                  <a:gd name="connsiteY1" fmla="*/ 0 h 1810512"/>
                </a:gdLst>
                <a:ahLst/>
                <a:cxnLst>
                  <a:cxn ang="0">
                    <a:pos x="connsiteX0" y="connsiteY0"/>
                  </a:cxn>
                  <a:cxn ang="0">
                    <a:pos x="connsiteX1" y="connsiteY1"/>
                  </a:cxn>
                </a:cxnLst>
                <a:rect l="l" t="t" r="r" b="b"/>
                <a:pathLst>
                  <a:path w="19050" h="1810512">
                    <a:moveTo>
                      <a:pt x="0" y="1810512"/>
                    </a:moveTo>
                    <a:lnTo>
                      <a:pt x="0" y="0"/>
                    </a:lnTo>
                  </a:path>
                </a:pathLst>
              </a:custGeom>
              <a:noFill/>
              <a:ln w="15240" cap="sq">
                <a:solidFill>
                  <a:srgbClr val="000000"/>
                </a:solidFill>
                <a:prstDash val="solid"/>
                <a:miter/>
              </a:ln>
            </p:spPr>
            <p:txBody>
              <a:bodyPr rtlCol="0" anchor="ctr"/>
              <a:lstStyle/>
              <a:p>
                <a:endParaRPr lang="en-US"/>
              </a:p>
            </p:txBody>
          </p:sp>
          <p:sp>
            <p:nvSpPr>
              <p:cNvPr id="909" name="Freeform: Shape 908">
                <a:extLst>
                  <a:ext uri="{FF2B5EF4-FFF2-40B4-BE49-F238E27FC236}">
                    <a16:creationId xmlns:a16="http://schemas.microsoft.com/office/drawing/2014/main" id="{824F5332-2308-4366-BFFE-34DA5B3B3D08}"/>
                  </a:ext>
                </a:extLst>
              </p:cNvPr>
              <p:cNvSpPr/>
              <p:nvPr/>
            </p:nvSpPr>
            <p:spPr>
              <a:xfrm>
                <a:off x="12027407" y="3759913"/>
                <a:ext cx="19050" cy="1810512"/>
              </a:xfrm>
              <a:custGeom>
                <a:avLst/>
                <a:gdLst>
                  <a:gd name="connsiteX0" fmla="*/ 0 w 19050"/>
                  <a:gd name="connsiteY0" fmla="*/ 1810512 h 1810512"/>
                  <a:gd name="connsiteX1" fmla="*/ 0 w 19050"/>
                  <a:gd name="connsiteY1" fmla="*/ 0 h 1810512"/>
                </a:gdLst>
                <a:ahLst/>
                <a:cxnLst>
                  <a:cxn ang="0">
                    <a:pos x="connsiteX0" y="connsiteY0"/>
                  </a:cxn>
                  <a:cxn ang="0">
                    <a:pos x="connsiteX1" y="connsiteY1"/>
                  </a:cxn>
                </a:cxnLst>
                <a:rect l="l" t="t" r="r" b="b"/>
                <a:pathLst>
                  <a:path w="19050" h="1810512">
                    <a:moveTo>
                      <a:pt x="0" y="1810512"/>
                    </a:moveTo>
                    <a:lnTo>
                      <a:pt x="0" y="0"/>
                    </a:lnTo>
                  </a:path>
                </a:pathLst>
              </a:custGeom>
              <a:noFill/>
              <a:ln w="15240" cap="sq">
                <a:solidFill>
                  <a:srgbClr val="000000"/>
                </a:solidFill>
                <a:prstDash val="solid"/>
                <a:miter/>
              </a:ln>
            </p:spPr>
            <p:txBody>
              <a:bodyPr rtlCol="0" anchor="ctr"/>
              <a:lstStyle/>
              <a:p>
                <a:endParaRPr lang="en-US"/>
              </a:p>
            </p:txBody>
          </p:sp>
          <p:sp>
            <p:nvSpPr>
              <p:cNvPr id="910" name="Freeform: Shape 909">
                <a:extLst>
                  <a:ext uri="{FF2B5EF4-FFF2-40B4-BE49-F238E27FC236}">
                    <a16:creationId xmlns:a16="http://schemas.microsoft.com/office/drawing/2014/main" id="{3428F893-01C5-4504-9A09-29E3FAF0A645}"/>
                  </a:ext>
                </a:extLst>
              </p:cNvPr>
              <p:cNvSpPr/>
              <p:nvPr/>
            </p:nvSpPr>
            <p:spPr>
              <a:xfrm>
                <a:off x="5196840" y="5570426"/>
                <a:ext cx="6830567" cy="19050"/>
              </a:xfrm>
              <a:custGeom>
                <a:avLst/>
                <a:gdLst>
                  <a:gd name="connsiteX0" fmla="*/ 0 w 6830567"/>
                  <a:gd name="connsiteY0" fmla="*/ 0 h 19050"/>
                  <a:gd name="connsiteX1" fmla="*/ 6830568 w 6830567"/>
                  <a:gd name="connsiteY1" fmla="*/ 0 h 19050"/>
                </a:gdLst>
                <a:ahLst/>
                <a:cxnLst>
                  <a:cxn ang="0">
                    <a:pos x="connsiteX0" y="connsiteY0"/>
                  </a:cxn>
                  <a:cxn ang="0">
                    <a:pos x="connsiteX1" y="connsiteY1"/>
                  </a:cxn>
                </a:cxnLst>
                <a:rect l="l" t="t" r="r" b="b"/>
                <a:pathLst>
                  <a:path w="6830567" h="19050">
                    <a:moveTo>
                      <a:pt x="0" y="0"/>
                    </a:moveTo>
                    <a:lnTo>
                      <a:pt x="6830568" y="0"/>
                    </a:lnTo>
                  </a:path>
                </a:pathLst>
              </a:custGeom>
              <a:noFill/>
              <a:ln w="15240" cap="sq">
                <a:solidFill>
                  <a:srgbClr val="000000"/>
                </a:solidFill>
                <a:prstDash val="solid"/>
                <a:miter/>
              </a:ln>
            </p:spPr>
            <p:txBody>
              <a:bodyPr rtlCol="0" anchor="ctr"/>
              <a:lstStyle/>
              <a:p>
                <a:endParaRPr lang="en-US"/>
              </a:p>
            </p:txBody>
          </p:sp>
          <p:sp>
            <p:nvSpPr>
              <p:cNvPr id="911" name="Freeform: Shape 910">
                <a:extLst>
                  <a:ext uri="{FF2B5EF4-FFF2-40B4-BE49-F238E27FC236}">
                    <a16:creationId xmlns:a16="http://schemas.microsoft.com/office/drawing/2014/main" id="{9F31CAAD-A981-4745-A27E-3806C1C6DC91}"/>
                  </a:ext>
                </a:extLst>
              </p:cNvPr>
              <p:cNvSpPr/>
              <p:nvPr/>
            </p:nvSpPr>
            <p:spPr>
              <a:xfrm>
                <a:off x="5196840" y="3759913"/>
                <a:ext cx="6830567" cy="19050"/>
              </a:xfrm>
              <a:custGeom>
                <a:avLst/>
                <a:gdLst>
                  <a:gd name="connsiteX0" fmla="*/ 0 w 6830567"/>
                  <a:gd name="connsiteY0" fmla="*/ 0 h 19050"/>
                  <a:gd name="connsiteX1" fmla="*/ 6830568 w 6830567"/>
                  <a:gd name="connsiteY1" fmla="*/ 0 h 19050"/>
                </a:gdLst>
                <a:ahLst/>
                <a:cxnLst>
                  <a:cxn ang="0">
                    <a:pos x="connsiteX0" y="connsiteY0"/>
                  </a:cxn>
                  <a:cxn ang="0">
                    <a:pos x="connsiteX1" y="connsiteY1"/>
                  </a:cxn>
                </a:cxnLst>
                <a:rect l="l" t="t" r="r" b="b"/>
                <a:pathLst>
                  <a:path w="6830567" h="19050">
                    <a:moveTo>
                      <a:pt x="0" y="0"/>
                    </a:moveTo>
                    <a:lnTo>
                      <a:pt x="6830568" y="0"/>
                    </a:lnTo>
                  </a:path>
                </a:pathLst>
              </a:custGeom>
              <a:noFill/>
              <a:ln w="15240" cap="sq">
                <a:solidFill>
                  <a:srgbClr val="000000"/>
                </a:solidFill>
                <a:prstDash val="solid"/>
                <a:miter/>
              </a:ln>
            </p:spPr>
            <p:txBody>
              <a:bodyPr rtlCol="0" anchor="ctr"/>
              <a:lstStyle/>
              <a:p>
                <a:endParaRPr lang="en-US"/>
              </a:p>
            </p:txBody>
          </p:sp>
        </p:grpSp>
      </p:grpSp>
      <p:sp>
        <p:nvSpPr>
          <p:cNvPr id="921" name="TextBox 920">
            <a:extLst>
              <a:ext uri="{FF2B5EF4-FFF2-40B4-BE49-F238E27FC236}">
                <a16:creationId xmlns:a16="http://schemas.microsoft.com/office/drawing/2014/main" id="{A251AC55-9C09-48F8-A178-165DEC9A3F60}"/>
              </a:ext>
            </a:extLst>
          </p:cNvPr>
          <p:cNvSpPr txBox="1"/>
          <p:nvPr/>
        </p:nvSpPr>
        <p:spPr>
          <a:xfrm>
            <a:off x="5920996" y="3579767"/>
            <a:ext cx="5818901" cy="338554"/>
          </a:xfrm>
          <a:prstGeom prst="rect">
            <a:avLst/>
          </a:prstGeom>
          <a:noFill/>
        </p:spPr>
        <p:txBody>
          <a:bodyPr wrap="none" rtlCol="0">
            <a:spAutoFit/>
          </a:bodyPr>
          <a:lstStyle/>
          <a:p>
            <a:pPr algn="l"/>
            <a:r>
              <a:rPr lang="en-US" sz="1600" dirty="0">
                <a:solidFill>
                  <a:srgbClr val="000000"/>
                </a:solidFill>
              </a:rPr>
              <a:t>Residual Temporal Correlation (New York City, 1hr Lead Time)</a:t>
            </a:r>
          </a:p>
        </p:txBody>
      </p:sp>
      <p:sp>
        <p:nvSpPr>
          <p:cNvPr id="922" name="TextBox 921">
            <a:extLst>
              <a:ext uri="{FF2B5EF4-FFF2-40B4-BE49-F238E27FC236}">
                <a16:creationId xmlns:a16="http://schemas.microsoft.com/office/drawing/2014/main" id="{158EBB7F-BF5A-4182-8F11-F672615820F0}"/>
              </a:ext>
            </a:extLst>
          </p:cNvPr>
          <p:cNvSpPr txBox="1"/>
          <p:nvPr/>
        </p:nvSpPr>
        <p:spPr>
          <a:xfrm>
            <a:off x="5976612" y="847648"/>
            <a:ext cx="5560048" cy="338554"/>
          </a:xfrm>
          <a:prstGeom prst="rect">
            <a:avLst/>
          </a:prstGeom>
          <a:noFill/>
        </p:spPr>
        <p:txBody>
          <a:bodyPr wrap="none" rtlCol="0">
            <a:spAutoFit/>
          </a:bodyPr>
          <a:lstStyle/>
          <a:p>
            <a:pPr algn="l"/>
            <a:r>
              <a:rPr lang="en-US" sz="1600" dirty="0">
                <a:solidFill>
                  <a:srgbClr val="000000"/>
                </a:solidFill>
              </a:rPr>
              <a:t>Residual Spatial Correlation (New York City, 1hr Lead Time)</a:t>
            </a:r>
          </a:p>
        </p:txBody>
      </p:sp>
      <p:sp>
        <p:nvSpPr>
          <p:cNvPr id="923" name="TextBox 922">
            <a:extLst>
              <a:ext uri="{FF2B5EF4-FFF2-40B4-BE49-F238E27FC236}">
                <a16:creationId xmlns:a16="http://schemas.microsoft.com/office/drawing/2014/main" id="{BA514226-5BC4-4F44-8D13-2DCAB263F9DA}"/>
              </a:ext>
            </a:extLst>
          </p:cNvPr>
          <p:cNvSpPr txBox="1"/>
          <p:nvPr/>
        </p:nvSpPr>
        <p:spPr>
          <a:xfrm>
            <a:off x="254000" y="910599"/>
            <a:ext cx="3915066" cy="4247317"/>
          </a:xfrm>
          <a:prstGeom prst="rect">
            <a:avLst/>
          </a:prstGeom>
          <a:noFill/>
        </p:spPr>
        <p:txBody>
          <a:bodyPr wrap="square" rtlCol="0">
            <a:spAutoFit/>
          </a:bodyPr>
          <a:lstStyle/>
          <a:p>
            <a:pPr algn="l"/>
            <a:r>
              <a:rPr lang="en-US" b="1" u="sng" dirty="0">
                <a:solidFill>
                  <a:srgbClr val="000000"/>
                </a:solidFill>
              </a:rPr>
              <a:t>Residual Correlation:</a:t>
            </a:r>
          </a:p>
          <a:p>
            <a:pPr algn="l"/>
            <a:r>
              <a:rPr lang="en-US" dirty="0">
                <a:solidFill>
                  <a:srgbClr val="000000"/>
                </a:solidFill>
              </a:rPr>
              <a:t>Errors between estimated and measured concentrations were found to be </a:t>
            </a:r>
            <a:r>
              <a:rPr lang="en-US" b="1" dirty="0">
                <a:solidFill>
                  <a:srgbClr val="000000"/>
                </a:solidFill>
              </a:rPr>
              <a:t>correlated in space and time</a:t>
            </a:r>
            <a:r>
              <a:rPr lang="en-US" dirty="0">
                <a:solidFill>
                  <a:srgbClr val="000000"/>
                </a:solidFill>
              </a:rPr>
              <a:t>.</a:t>
            </a:r>
          </a:p>
          <a:p>
            <a:pPr algn="l"/>
            <a:endParaRPr lang="en-US" b="1" u="sng" dirty="0">
              <a:solidFill>
                <a:srgbClr val="000000"/>
              </a:solidFill>
            </a:endParaRPr>
          </a:p>
          <a:p>
            <a:pPr algn="l"/>
            <a:r>
              <a:rPr lang="en-US" dirty="0">
                <a:solidFill>
                  <a:srgbClr val="FF0000"/>
                </a:solidFill>
              </a:rPr>
              <a:t>Simplified models (exponential) </a:t>
            </a:r>
            <a:r>
              <a:rPr lang="en-US" dirty="0">
                <a:solidFill>
                  <a:srgbClr val="000000"/>
                </a:solidFill>
              </a:rPr>
              <a:t>for spatial and temporal correlation</a:t>
            </a:r>
            <a:r>
              <a:rPr lang="en-US" b="1" u="sng" dirty="0">
                <a:solidFill>
                  <a:srgbClr val="000000"/>
                </a:solidFill>
              </a:rPr>
              <a:t> </a:t>
            </a:r>
            <a:r>
              <a:rPr lang="en-US" dirty="0">
                <a:solidFill>
                  <a:srgbClr val="000000"/>
                </a:solidFill>
              </a:rPr>
              <a:t>empirically fit from data</a:t>
            </a:r>
          </a:p>
          <a:p>
            <a:pPr algn="l"/>
            <a:endParaRPr lang="en-US" b="1" u="sng" dirty="0">
              <a:solidFill>
                <a:srgbClr val="000000"/>
              </a:solidFill>
            </a:endParaRPr>
          </a:p>
          <a:p>
            <a:pPr algn="l"/>
            <a:r>
              <a:rPr lang="en-US" b="1" u="sng" dirty="0">
                <a:solidFill>
                  <a:srgbClr val="000000"/>
                </a:solidFill>
              </a:rPr>
              <a:t>Final Updating Step:</a:t>
            </a:r>
          </a:p>
          <a:p>
            <a:pPr algn="l"/>
            <a:r>
              <a:rPr lang="en-US" dirty="0">
                <a:solidFill>
                  <a:srgbClr val="000000"/>
                </a:solidFill>
              </a:rPr>
              <a:t>Predictions are updated using estimated </a:t>
            </a:r>
            <a:r>
              <a:rPr lang="en-US" dirty="0" err="1">
                <a:solidFill>
                  <a:srgbClr val="000000"/>
                </a:solidFill>
              </a:rPr>
              <a:t>spatio</a:t>
            </a:r>
            <a:r>
              <a:rPr lang="en-US" dirty="0">
                <a:solidFill>
                  <a:srgbClr val="000000"/>
                </a:solidFill>
              </a:rPr>
              <a:t>-temporal correlations and the latest available ground-based measurement data</a:t>
            </a:r>
          </a:p>
        </p:txBody>
      </p:sp>
    </p:spTree>
    <p:extLst>
      <p:ext uri="{BB962C8B-B14F-4D97-AF65-F5344CB8AC3E}">
        <p14:creationId xmlns:p14="http://schemas.microsoft.com/office/powerpoint/2010/main" val="36585192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3BD14-9FD5-4E18-88D7-37BA7191AF99}"/>
              </a:ext>
            </a:extLst>
          </p:cNvPr>
          <p:cNvSpPr>
            <a:spLocks noGrp="1"/>
          </p:cNvSpPr>
          <p:nvPr>
            <p:ph type="title"/>
          </p:nvPr>
        </p:nvSpPr>
        <p:spPr/>
        <p:txBody>
          <a:bodyPr/>
          <a:lstStyle/>
          <a:p>
            <a:r>
              <a:rPr lang="en-US" dirty="0"/>
              <a:t>Updating Based on Residual Correlations</a:t>
            </a:r>
          </a:p>
        </p:txBody>
      </p:sp>
      <p:sp>
        <p:nvSpPr>
          <p:cNvPr id="3" name="Slide Number Placeholder 2">
            <a:extLst>
              <a:ext uri="{FF2B5EF4-FFF2-40B4-BE49-F238E27FC236}">
                <a16:creationId xmlns:a16="http://schemas.microsoft.com/office/drawing/2014/main" id="{8DC45D4D-B853-4522-9DCF-A551F8A30474}"/>
              </a:ext>
            </a:extLst>
          </p:cNvPr>
          <p:cNvSpPr>
            <a:spLocks noGrp="1"/>
          </p:cNvSpPr>
          <p:nvPr>
            <p:ph type="sldNum" sz="quarter" idx="10"/>
          </p:nvPr>
        </p:nvSpPr>
        <p:spPr/>
        <p:txBody>
          <a:bodyPr/>
          <a:lstStyle/>
          <a:p>
            <a:fld id="{BDB8D1E3-1DAE-664E-B350-75CA63E753F0}" type="slidenum">
              <a:rPr lang="en-US" smtClean="0"/>
              <a:t>24</a:t>
            </a:fld>
            <a:endParaRPr lang="en-US"/>
          </a:p>
        </p:txBody>
      </p:sp>
      <p:sp>
        <p:nvSpPr>
          <p:cNvPr id="4" name="Date Placeholder 3">
            <a:extLst>
              <a:ext uri="{FF2B5EF4-FFF2-40B4-BE49-F238E27FC236}">
                <a16:creationId xmlns:a16="http://schemas.microsoft.com/office/drawing/2014/main" id="{AACF0D84-2636-4C44-8895-67D7A172DA27}"/>
              </a:ext>
            </a:extLst>
          </p:cNvPr>
          <p:cNvSpPr>
            <a:spLocks noGrp="1"/>
          </p:cNvSpPr>
          <p:nvPr>
            <p:ph type="dt" sz="half" idx="11"/>
          </p:nvPr>
        </p:nvSpPr>
        <p:spPr/>
        <p:txBody>
          <a:bodyPr/>
          <a:lstStyle/>
          <a:p>
            <a:r>
              <a:rPr lang="en-US" dirty="0"/>
              <a:t>Jan. 12, 2021</a:t>
            </a:r>
          </a:p>
        </p:txBody>
      </p:sp>
      <p:grpSp>
        <p:nvGrpSpPr>
          <p:cNvPr id="11" name="Graphic 4">
            <a:extLst>
              <a:ext uri="{FF2B5EF4-FFF2-40B4-BE49-F238E27FC236}">
                <a16:creationId xmlns:a16="http://schemas.microsoft.com/office/drawing/2014/main" id="{B56D5160-6DFE-48C9-B3E2-4AB46B1EA8C0}"/>
              </a:ext>
            </a:extLst>
          </p:cNvPr>
          <p:cNvGrpSpPr/>
          <p:nvPr/>
        </p:nvGrpSpPr>
        <p:grpSpPr>
          <a:xfrm>
            <a:off x="5154246" y="5788777"/>
            <a:ext cx="75515" cy="247133"/>
            <a:chOff x="5154246" y="5788777"/>
            <a:chExt cx="75515" cy="247133"/>
          </a:xfrm>
          <a:solidFill>
            <a:srgbClr val="000000"/>
          </a:solidFill>
        </p:grpSpPr>
        <p:sp>
          <p:nvSpPr>
            <p:cNvPr id="12" name="Freeform: Shape 11">
              <a:extLst>
                <a:ext uri="{FF2B5EF4-FFF2-40B4-BE49-F238E27FC236}">
                  <a16:creationId xmlns:a16="http://schemas.microsoft.com/office/drawing/2014/main" id="{12D08F3D-0541-45A1-85C0-7838EF2B74CE}"/>
                </a:ext>
              </a:extLst>
            </p:cNvPr>
            <p:cNvSpPr/>
            <p:nvPr/>
          </p:nvSpPr>
          <p:spPr>
            <a:xfrm>
              <a:off x="5192039" y="5788777"/>
              <a:ext cx="18732" cy="65563"/>
            </a:xfrm>
            <a:custGeom>
              <a:avLst/>
              <a:gdLst>
                <a:gd name="connsiteX0" fmla="*/ 58 w 18732"/>
                <a:gd name="connsiteY0" fmla="*/ 257 h 65563"/>
                <a:gd name="connsiteX1" fmla="*/ 58 w 18732"/>
                <a:gd name="connsiteY1" fmla="*/ 65821 h 65563"/>
              </a:gdLst>
              <a:ahLst/>
              <a:cxnLst>
                <a:cxn ang="0">
                  <a:pos x="connsiteX0" y="connsiteY0"/>
                </a:cxn>
                <a:cxn ang="0">
                  <a:pos x="connsiteX1" y="connsiteY1"/>
                </a:cxn>
              </a:cxnLst>
              <a:rect l="l" t="t" r="r" b="b"/>
              <a:pathLst>
                <a:path w="18732" h="65563">
                  <a:moveTo>
                    <a:pt x="58" y="257"/>
                  </a:moveTo>
                  <a:lnTo>
                    <a:pt x="58" y="65821"/>
                  </a:lnTo>
                </a:path>
              </a:pathLst>
            </a:custGeom>
            <a:solidFill>
              <a:srgbClr val="000000"/>
            </a:solidFill>
            <a:ln w="14975" cap="flat">
              <a:solidFill>
                <a:srgbClr val="000000"/>
              </a:solidFill>
              <a:prstDash val="solid"/>
              <a:round/>
            </a:ln>
          </p:spPr>
          <p:txBody>
            <a:bodyPr rtlCol="0" anchor="ctr"/>
            <a:lstStyle/>
            <a:p>
              <a:endParaRPr lang="en-US"/>
            </a:p>
          </p:txBody>
        </p:sp>
        <p:sp>
          <p:nvSpPr>
            <p:cNvPr id="13" name="Freeform: Shape 12">
              <a:extLst>
                <a:ext uri="{FF2B5EF4-FFF2-40B4-BE49-F238E27FC236}">
                  <a16:creationId xmlns:a16="http://schemas.microsoft.com/office/drawing/2014/main" id="{0DD0848D-B7C4-483B-B681-15F49310BFD0}"/>
                </a:ext>
              </a:extLst>
            </p:cNvPr>
            <p:cNvSpPr/>
            <p:nvPr/>
          </p:nvSpPr>
          <p:spPr>
            <a:xfrm flipV="1">
              <a:off x="5154246" y="5922555"/>
              <a:ext cx="75515" cy="113355"/>
            </a:xfrm>
            <a:custGeom>
              <a:avLst/>
              <a:gdLst>
                <a:gd name="connsiteX0" fmla="*/ 37772 w 75515"/>
                <a:gd name="connsiteY0" fmla="*/ 101878 h 113355"/>
                <a:gd name="connsiteX1" fmla="*/ 20609 w 75515"/>
                <a:gd name="connsiteY1" fmla="*/ 90638 h 113355"/>
                <a:gd name="connsiteX2" fmla="*/ 14872 w 75515"/>
                <a:gd name="connsiteY2" fmla="*/ 56873 h 113355"/>
                <a:gd name="connsiteX3" fmla="*/ 20609 w 75515"/>
                <a:gd name="connsiteY3" fmla="*/ 23178 h 113355"/>
                <a:gd name="connsiteX4" fmla="*/ 37772 w 75515"/>
                <a:gd name="connsiteY4" fmla="*/ 11938 h 113355"/>
                <a:gd name="connsiteX5" fmla="*/ 55006 w 75515"/>
                <a:gd name="connsiteY5" fmla="*/ 23178 h 113355"/>
                <a:gd name="connsiteX6" fmla="*/ 60767 w 75515"/>
                <a:gd name="connsiteY6" fmla="*/ 56873 h 113355"/>
                <a:gd name="connsiteX7" fmla="*/ 55006 w 75515"/>
                <a:gd name="connsiteY7" fmla="*/ 90638 h 113355"/>
                <a:gd name="connsiteX8" fmla="*/ 37772 w 75515"/>
                <a:gd name="connsiteY8" fmla="*/ 101878 h 113355"/>
                <a:gd name="connsiteX9" fmla="*/ 37772 w 75515"/>
                <a:gd name="connsiteY9" fmla="*/ 113586 h 113355"/>
                <a:gd name="connsiteX10" fmla="*/ 65848 w 75515"/>
                <a:gd name="connsiteY10" fmla="*/ 99045 h 113355"/>
                <a:gd name="connsiteX11" fmla="*/ 75542 w 75515"/>
                <a:gd name="connsiteY11" fmla="*/ 56873 h 113355"/>
                <a:gd name="connsiteX12" fmla="*/ 65848 w 75515"/>
                <a:gd name="connsiteY12" fmla="*/ 14748 h 113355"/>
                <a:gd name="connsiteX13" fmla="*/ 37772 w 75515"/>
                <a:gd name="connsiteY13" fmla="*/ 231 h 113355"/>
                <a:gd name="connsiteX14" fmla="*/ 9721 w 75515"/>
                <a:gd name="connsiteY14" fmla="*/ 14748 h 113355"/>
                <a:gd name="connsiteX15" fmla="*/ 27 w 75515"/>
                <a:gd name="connsiteY15" fmla="*/ 56873 h 113355"/>
                <a:gd name="connsiteX16" fmla="*/ 9721 w 75515"/>
                <a:gd name="connsiteY16" fmla="*/ 99045 h 113355"/>
                <a:gd name="connsiteX17" fmla="*/ 37772 w 75515"/>
                <a:gd name="connsiteY17" fmla="*/ 113586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72" y="101878"/>
                  </a:moveTo>
                  <a:cubicBezTo>
                    <a:pt x="30170" y="101878"/>
                    <a:pt x="24449" y="98131"/>
                    <a:pt x="20609" y="90638"/>
                  </a:cubicBezTo>
                  <a:cubicBezTo>
                    <a:pt x="16784" y="83161"/>
                    <a:pt x="14872" y="71906"/>
                    <a:pt x="14872" y="56873"/>
                  </a:cubicBezTo>
                  <a:cubicBezTo>
                    <a:pt x="14872" y="41903"/>
                    <a:pt x="16784" y="30671"/>
                    <a:pt x="20609" y="23178"/>
                  </a:cubicBezTo>
                  <a:cubicBezTo>
                    <a:pt x="24449" y="15685"/>
                    <a:pt x="30170" y="11938"/>
                    <a:pt x="37772" y="11938"/>
                  </a:cubicBezTo>
                  <a:cubicBezTo>
                    <a:pt x="45437" y="11938"/>
                    <a:pt x="51182" y="15685"/>
                    <a:pt x="55006" y="23178"/>
                  </a:cubicBezTo>
                  <a:cubicBezTo>
                    <a:pt x="58847" y="30671"/>
                    <a:pt x="60767" y="41903"/>
                    <a:pt x="60767" y="56873"/>
                  </a:cubicBezTo>
                  <a:cubicBezTo>
                    <a:pt x="60767" y="71906"/>
                    <a:pt x="58847" y="83161"/>
                    <a:pt x="55006" y="90638"/>
                  </a:cubicBezTo>
                  <a:cubicBezTo>
                    <a:pt x="51182" y="98131"/>
                    <a:pt x="45437" y="101878"/>
                    <a:pt x="37772" y="101878"/>
                  </a:cubicBezTo>
                  <a:close/>
                  <a:moveTo>
                    <a:pt x="37772" y="113586"/>
                  </a:moveTo>
                  <a:cubicBezTo>
                    <a:pt x="50027" y="113586"/>
                    <a:pt x="59385" y="108739"/>
                    <a:pt x="65848" y="99045"/>
                  </a:cubicBezTo>
                  <a:cubicBezTo>
                    <a:pt x="72311" y="89366"/>
                    <a:pt x="75542" y="75309"/>
                    <a:pt x="75542" y="56873"/>
                  </a:cubicBezTo>
                  <a:cubicBezTo>
                    <a:pt x="75542" y="38484"/>
                    <a:pt x="72311" y="24442"/>
                    <a:pt x="65848" y="14748"/>
                  </a:cubicBezTo>
                  <a:cubicBezTo>
                    <a:pt x="59385" y="5070"/>
                    <a:pt x="50027" y="231"/>
                    <a:pt x="37772" y="231"/>
                  </a:cubicBezTo>
                  <a:cubicBezTo>
                    <a:pt x="25534" y="231"/>
                    <a:pt x="16183" y="5070"/>
                    <a:pt x="9721" y="14748"/>
                  </a:cubicBezTo>
                  <a:cubicBezTo>
                    <a:pt x="3258" y="24442"/>
                    <a:pt x="27" y="38484"/>
                    <a:pt x="27" y="56873"/>
                  </a:cubicBezTo>
                  <a:cubicBezTo>
                    <a:pt x="27" y="75309"/>
                    <a:pt x="3258" y="89366"/>
                    <a:pt x="9721" y="99045"/>
                  </a:cubicBezTo>
                  <a:cubicBezTo>
                    <a:pt x="16183" y="108739"/>
                    <a:pt x="25534" y="113586"/>
                    <a:pt x="37772" y="113586"/>
                  </a:cubicBezTo>
                  <a:close/>
                </a:path>
              </a:pathLst>
            </a:custGeom>
            <a:solidFill>
              <a:srgbClr val="000000"/>
            </a:solidFill>
            <a:ln w="1498" cap="flat">
              <a:noFill/>
              <a:prstDash val="solid"/>
              <a:round/>
            </a:ln>
          </p:spPr>
          <p:txBody>
            <a:bodyPr rtlCol="0" anchor="ctr"/>
            <a:lstStyle/>
            <a:p>
              <a:endParaRPr lang="en-US"/>
            </a:p>
          </p:txBody>
        </p:sp>
      </p:grpSp>
      <p:grpSp>
        <p:nvGrpSpPr>
          <p:cNvPr id="14" name="Graphic 4">
            <a:extLst>
              <a:ext uri="{FF2B5EF4-FFF2-40B4-BE49-F238E27FC236}">
                <a16:creationId xmlns:a16="http://schemas.microsoft.com/office/drawing/2014/main" id="{B56D5160-6DFE-48C9-B3E2-4AB46B1EA8C0}"/>
              </a:ext>
            </a:extLst>
          </p:cNvPr>
          <p:cNvGrpSpPr/>
          <p:nvPr/>
        </p:nvGrpSpPr>
        <p:grpSpPr>
          <a:xfrm>
            <a:off x="5610031" y="5788777"/>
            <a:ext cx="75445" cy="247133"/>
            <a:chOff x="5610031" y="5788777"/>
            <a:chExt cx="75445" cy="247133"/>
          </a:xfrm>
          <a:solidFill>
            <a:srgbClr val="000000"/>
          </a:solidFill>
        </p:grpSpPr>
        <p:sp>
          <p:nvSpPr>
            <p:cNvPr id="15" name="Freeform: Shape 14">
              <a:extLst>
                <a:ext uri="{FF2B5EF4-FFF2-40B4-BE49-F238E27FC236}">
                  <a16:creationId xmlns:a16="http://schemas.microsoft.com/office/drawing/2014/main" id="{6C2D4C49-BE35-4521-84E8-278DBBAF7593}"/>
                </a:ext>
              </a:extLst>
            </p:cNvPr>
            <p:cNvSpPr/>
            <p:nvPr/>
          </p:nvSpPr>
          <p:spPr>
            <a:xfrm>
              <a:off x="5647239" y="5788777"/>
              <a:ext cx="18732" cy="65563"/>
            </a:xfrm>
            <a:custGeom>
              <a:avLst/>
              <a:gdLst>
                <a:gd name="connsiteX0" fmla="*/ 83 w 18732"/>
                <a:gd name="connsiteY0" fmla="*/ 257 h 65563"/>
                <a:gd name="connsiteX1" fmla="*/ 83 w 18732"/>
                <a:gd name="connsiteY1" fmla="*/ 65821 h 65563"/>
              </a:gdLst>
              <a:ahLst/>
              <a:cxnLst>
                <a:cxn ang="0">
                  <a:pos x="connsiteX0" y="connsiteY0"/>
                </a:cxn>
                <a:cxn ang="0">
                  <a:pos x="connsiteX1" y="connsiteY1"/>
                </a:cxn>
              </a:cxnLst>
              <a:rect l="l" t="t" r="r" b="b"/>
              <a:pathLst>
                <a:path w="18732" h="65563">
                  <a:moveTo>
                    <a:pt x="83" y="257"/>
                  </a:moveTo>
                  <a:lnTo>
                    <a:pt x="83" y="65821"/>
                  </a:lnTo>
                </a:path>
              </a:pathLst>
            </a:custGeom>
            <a:solidFill>
              <a:srgbClr val="000000"/>
            </a:solidFill>
            <a:ln w="14975" cap="flat">
              <a:solidFill>
                <a:srgbClr val="000000"/>
              </a:solidFill>
              <a:prstDash val="solid"/>
              <a:round/>
            </a:ln>
          </p:spPr>
          <p:txBody>
            <a:bodyPr rtlCol="0" anchor="ctr"/>
            <a:lstStyle/>
            <a:p>
              <a:endParaRPr lang="en-US"/>
            </a:p>
          </p:txBody>
        </p:sp>
        <p:sp>
          <p:nvSpPr>
            <p:cNvPr id="16" name="Freeform: Shape 15">
              <a:extLst>
                <a:ext uri="{FF2B5EF4-FFF2-40B4-BE49-F238E27FC236}">
                  <a16:creationId xmlns:a16="http://schemas.microsoft.com/office/drawing/2014/main" id="{07E82ECC-695C-4869-8AA5-7E44306E5B85}"/>
                </a:ext>
              </a:extLst>
            </p:cNvPr>
            <p:cNvSpPr/>
            <p:nvPr/>
          </p:nvSpPr>
          <p:spPr>
            <a:xfrm flipV="1">
              <a:off x="5610031" y="5922555"/>
              <a:ext cx="75445" cy="113355"/>
            </a:xfrm>
            <a:custGeom>
              <a:avLst/>
              <a:gdLst>
                <a:gd name="connsiteX0" fmla="*/ 39061 w 75445"/>
                <a:gd name="connsiteY0" fmla="*/ 62867 h 113355"/>
                <a:gd name="connsiteX1" fmla="*/ 23279 w 75445"/>
                <a:gd name="connsiteY1" fmla="*/ 56053 h 113355"/>
                <a:gd name="connsiteX2" fmla="*/ 17472 w 75445"/>
                <a:gd name="connsiteY2" fmla="*/ 37415 h 113355"/>
                <a:gd name="connsiteX3" fmla="*/ 23279 w 75445"/>
                <a:gd name="connsiteY3" fmla="*/ 18776 h 113355"/>
                <a:gd name="connsiteX4" fmla="*/ 39061 w 75445"/>
                <a:gd name="connsiteY4" fmla="*/ 11938 h 113355"/>
                <a:gd name="connsiteX5" fmla="*/ 54820 w 75445"/>
                <a:gd name="connsiteY5" fmla="*/ 18776 h 113355"/>
                <a:gd name="connsiteX6" fmla="*/ 60627 w 75445"/>
                <a:gd name="connsiteY6" fmla="*/ 37415 h 113355"/>
                <a:gd name="connsiteX7" fmla="*/ 54820 w 75445"/>
                <a:gd name="connsiteY7" fmla="*/ 56053 h 113355"/>
                <a:gd name="connsiteX8" fmla="*/ 39061 w 75445"/>
                <a:gd name="connsiteY8" fmla="*/ 62867 h 113355"/>
                <a:gd name="connsiteX9" fmla="*/ 68401 w 75445"/>
                <a:gd name="connsiteY9" fmla="*/ 109207 h 113355"/>
                <a:gd name="connsiteX10" fmla="*/ 68401 w 75445"/>
                <a:gd name="connsiteY10" fmla="*/ 95743 h 113355"/>
                <a:gd name="connsiteX11" fmla="*/ 57161 w 75445"/>
                <a:gd name="connsiteY11" fmla="*/ 99747 h 113355"/>
                <a:gd name="connsiteX12" fmla="*/ 45922 w 75445"/>
                <a:gd name="connsiteY12" fmla="*/ 101152 h 113355"/>
                <a:gd name="connsiteX13" fmla="*/ 23560 w 75445"/>
                <a:gd name="connsiteY13" fmla="*/ 91271 h 113355"/>
                <a:gd name="connsiteX14" fmla="*/ 14756 w 75445"/>
                <a:gd name="connsiteY14" fmla="*/ 61416 h 113355"/>
                <a:gd name="connsiteX15" fmla="*/ 25573 w 75445"/>
                <a:gd name="connsiteY15" fmla="*/ 71180 h 113355"/>
                <a:gd name="connsiteX16" fmla="*/ 39927 w 75445"/>
                <a:gd name="connsiteY16" fmla="*/ 74575 h 113355"/>
                <a:gd name="connsiteX17" fmla="*/ 65942 w 75445"/>
                <a:gd name="connsiteY17" fmla="*/ 64577 h 113355"/>
                <a:gd name="connsiteX18" fmla="*/ 75496 w 75445"/>
                <a:gd name="connsiteY18" fmla="*/ 37415 h 113355"/>
                <a:gd name="connsiteX19" fmla="*/ 65544 w 75445"/>
                <a:gd name="connsiteY19" fmla="*/ 10393 h 113355"/>
                <a:gd name="connsiteX20" fmla="*/ 39061 w 75445"/>
                <a:gd name="connsiteY20" fmla="*/ 231 h 113355"/>
                <a:gd name="connsiteX21" fmla="*/ 10072 w 75445"/>
                <a:gd name="connsiteY21" fmla="*/ 14748 h 113355"/>
                <a:gd name="connsiteX22" fmla="*/ 50 w 75445"/>
                <a:gd name="connsiteY22" fmla="*/ 56873 h 113355"/>
                <a:gd name="connsiteX23" fmla="*/ 12344 w 75445"/>
                <a:gd name="connsiteY23" fmla="*/ 98178 h 113355"/>
                <a:gd name="connsiteX24" fmla="*/ 45336 w 75445"/>
                <a:gd name="connsiteY24" fmla="*/ 113586 h 113355"/>
                <a:gd name="connsiteX25" fmla="*/ 56576 w 75445"/>
                <a:gd name="connsiteY25" fmla="*/ 112485 h 113355"/>
                <a:gd name="connsiteX26" fmla="*/ 68401 w 75445"/>
                <a:gd name="connsiteY26" fmla="*/ 109207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45" h="113355">
                  <a:moveTo>
                    <a:pt x="39061" y="62867"/>
                  </a:moveTo>
                  <a:cubicBezTo>
                    <a:pt x="32426" y="62867"/>
                    <a:pt x="27166" y="60596"/>
                    <a:pt x="23279" y="56053"/>
                  </a:cubicBezTo>
                  <a:cubicBezTo>
                    <a:pt x="19407" y="51527"/>
                    <a:pt x="17472" y="45314"/>
                    <a:pt x="17472" y="37415"/>
                  </a:cubicBezTo>
                  <a:cubicBezTo>
                    <a:pt x="17472" y="29563"/>
                    <a:pt x="19407" y="23350"/>
                    <a:pt x="23279" y="18776"/>
                  </a:cubicBezTo>
                  <a:cubicBezTo>
                    <a:pt x="27166" y="14218"/>
                    <a:pt x="32426" y="11938"/>
                    <a:pt x="39061" y="11938"/>
                  </a:cubicBezTo>
                  <a:cubicBezTo>
                    <a:pt x="45695" y="11938"/>
                    <a:pt x="50948" y="14218"/>
                    <a:pt x="54820" y="18776"/>
                  </a:cubicBezTo>
                  <a:cubicBezTo>
                    <a:pt x="58691" y="23350"/>
                    <a:pt x="60627" y="29563"/>
                    <a:pt x="60627" y="37415"/>
                  </a:cubicBezTo>
                  <a:cubicBezTo>
                    <a:pt x="60627" y="45314"/>
                    <a:pt x="58691" y="51527"/>
                    <a:pt x="54820" y="56053"/>
                  </a:cubicBezTo>
                  <a:cubicBezTo>
                    <a:pt x="50948" y="60596"/>
                    <a:pt x="45695" y="62867"/>
                    <a:pt x="39061" y="62867"/>
                  </a:cubicBezTo>
                  <a:close/>
                  <a:moveTo>
                    <a:pt x="68401" y="109207"/>
                  </a:moveTo>
                  <a:lnTo>
                    <a:pt x="68401" y="95743"/>
                  </a:lnTo>
                  <a:cubicBezTo>
                    <a:pt x="64685" y="97491"/>
                    <a:pt x="60939" y="98826"/>
                    <a:pt x="57161" y="99747"/>
                  </a:cubicBezTo>
                  <a:cubicBezTo>
                    <a:pt x="53383" y="100684"/>
                    <a:pt x="49637" y="101152"/>
                    <a:pt x="45922" y="101152"/>
                  </a:cubicBezTo>
                  <a:cubicBezTo>
                    <a:pt x="36165" y="101152"/>
                    <a:pt x="28711" y="97858"/>
                    <a:pt x="23560" y="91271"/>
                  </a:cubicBezTo>
                  <a:cubicBezTo>
                    <a:pt x="18424" y="84683"/>
                    <a:pt x="15489" y="74731"/>
                    <a:pt x="14756" y="61416"/>
                  </a:cubicBezTo>
                  <a:cubicBezTo>
                    <a:pt x="17628" y="65662"/>
                    <a:pt x="21234" y="68917"/>
                    <a:pt x="25573" y="71180"/>
                  </a:cubicBezTo>
                  <a:cubicBezTo>
                    <a:pt x="29929" y="73444"/>
                    <a:pt x="34713" y="74575"/>
                    <a:pt x="39927" y="74575"/>
                  </a:cubicBezTo>
                  <a:cubicBezTo>
                    <a:pt x="50901" y="74575"/>
                    <a:pt x="59573" y="71242"/>
                    <a:pt x="65942" y="64577"/>
                  </a:cubicBezTo>
                  <a:cubicBezTo>
                    <a:pt x="72311" y="57927"/>
                    <a:pt x="75496" y="48873"/>
                    <a:pt x="75496" y="37415"/>
                  </a:cubicBezTo>
                  <a:cubicBezTo>
                    <a:pt x="75496" y="26191"/>
                    <a:pt x="72178" y="17184"/>
                    <a:pt x="65544" y="10393"/>
                  </a:cubicBezTo>
                  <a:cubicBezTo>
                    <a:pt x="58910" y="3618"/>
                    <a:pt x="50082" y="231"/>
                    <a:pt x="39061" y="231"/>
                  </a:cubicBezTo>
                  <a:cubicBezTo>
                    <a:pt x="26416" y="231"/>
                    <a:pt x="16754" y="5070"/>
                    <a:pt x="10072" y="14748"/>
                  </a:cubicBezTo>
                  <a:cubicBezTo>
                    <a:pt x="3391" y="24442"/>
                    <a:pt x="50" y="38484"/>
                    <a:pt x="50" y="56873"/>
                  </a:cubicBezTo>
                  <a:cubicBezTo>
                    <a:pt x="50" y="74138"/>
                    <a:pt x="4148" y="87907"/>
                    <a:pt x="12344" y="98178"/>
                  </a:cubicBezTo>
                  <a:cubicBezTo>
                    <a:pt x="20539" y="108450"/>
                    <a:pt x="31537" y="113586"/>
                    <a:pt x="45336" y="113586"/>
                  </a:cubicBezTo>
                  <a:cubicBezTo>
                    <a:pt x="49052" y="113586"/>
                    <a:pt x="52798" y="113219"/>
                    <a:pt x="56576" y="112485"/>
                  </a:cubicBezTo>
                  <a:cubicBezTo>
                    <a:pt x="60354" y="111752"/>
                    <a:pt x="64295" y="110659"/>
                    <a:pt x="68401" y="109207"/>
                  </a:cubicBezTo>
                  <a:close/>
                </a:path>
              </a:pathLst>
            </a:custGeom>
            <a:solidFill>
              <a:srgbClr val="000000"/>
            </a:solidFill>
            <a:ln w="1498" cap="flat">
              <a:noFill/>
              <a:prstDash val="solid"/>
              <a:round/>
            </a:ln>
          </p:spPr>
          <p:txBody>
            <a:bodyPr rtlCol="0" anchor="ctr"/>
            <a:lstStyle/>
            <a:p>
              <a:endParaRPr lang="en-US"/>
            </a:p>
          </p:txBody>
        </p:sp>
      </p:grpSp>
      <p:grpSp>
        <p:nvGrpSpPr>
          <p:cNvPr id="17" name="Graphic 4">
            <a:extLst>
              <a:ext uri="{FF2B5EF4-FFF2-40B4-BE49-F238E27FC236}">
                <a16:creationId xmlns:a16="http://schemas.microsoft.com/office/drawing/2014/main" id="{B56D5160-6DFE-48C9-B3E2-4AB46B1EA8C0}"/>
              </a:ext>
            </a:extLst>
          </p:cNvPr>
          <p:cNvGrpSpPr/>
          <p:nvPr/>
        </p:nvGrpSpPr>
        <p:grpSpPr>
          <a:xfrm>
            <a:off x="6023551" y="5788777"/>
            <a:ext cx="159223" cy="245002"/>
            <a:chOff x="6023551" y="5788777"/>
            <a:chExt cx="159223" cy="245002"/>
          </a:xfrm>
          <a:solidFill>
            <a:srgbClr val="000000"/>
          </a:solidFill>
        </p:grpSpPr>
        <p:sp>
          <p:nvSpPr>
            <p:cNvPr id="18" name="Freeform: Shape 17">
              <a:extLst>
                <a:ext uri="{FF2B5EF4-FFF2-40B4-BE49-F238E27FC236}">
                  <a16:creationId xmlns:a16="http://schemas.microsoft.com/office/drawing/2014/main" id="{EADE493B-4DFA-4B56-B231-5B75BE205136}"/>
                </a:ext>
              </a:extLst>
            </p:cNvPr>
            <p:cNvSpPr/>
            <p:nvPr/>
          </p:nvSpPr>
          <p:spPr>
            <a:xfrm>
              <a:off x="6102438" y="5788777"/>
              <a:ext cx="18732" cy="65563"/>
            </a:xfrm>
            <a:custGeom>
              <a:avLst/>
              <a:gdLst>
                <a:gd name="connsiteX0" fmla="*/ 107 w 18732"/>
                <a:gd name="connsiteY0" fmla="*/ 257 h 65563"/>
                <a:gd name="connsiteX1" fmla="*/ 107 w 18732"/>
                <a:gd name="connsiteY1" fmla="*/ 65821 h 65563"/>
              </a:gdLst>
              <a:ahLst/>
              <a:cxnLst>
                <a:cxn ang="0">
                  <a:pos x="connsiteX0" y="connsiteY0"/>
                </a:cxn>
                <a:cxn ang="0">
                  <a:pos x="connsiteX1" y="connsiteY1"/>
                </a:cxn>
              </a:cxnLst>
              <a:rect l="l" t="t" r="r" b="b"/>
              <a:pathLst>
                <a:path w="18732" h="65563">
                  <a:moveTo>
                    <a:pt x="107" y="257"/>
                  </a:moveTo>
                  <a:lnTo>
                    <a:pt x="107" y="65821"/>
                  </a:lnTo>
                </a:path>
              </a:pathLst>
            </a:custGeom>
            <a:solidFill>
              <a:srgbClr val="000000"/>
            </a:solidFill>
            <a:ln w="14975" cap="flat">
              <a:solidFill>
                <a:srgbClr val="000000"/>
              </a:solidFill>
              <a:prstDash val="solid"/>
              <a:round/>
            </a:ln>
          </p:spPr>
          <p:txBody>
            <a:bodyPr rtlCol="0" anchor="ctr"/>
            <a:lstStyle/>
            <a:p>
              <a:endParaRPr lang="en-US"/>
            </a:p>
          </p:txBody>
        </p:sp>
        <p:grpSp>
          <p:nvGrpSpPr>
            <p:cNvPr id="19" name="Graphic 4">
              <a:extLst>
                <a:ext uri="{FF2B5EF4-FFF2-40B4-BE49-F238E27FC236}">
                  <a16:creationId xmlns:a16="http://schemas.microsoft.com/office/drawing/2014/main" id="{B56D5160-6DFE-48C9-B3E2-4AB46B1EA8C0}"/>
                </a:ext>
              </a:extLst>
            </p:cNvPr>
            <p:cNvGrpSpPr/>
            <p:nvPr/>
          </p:nvGrpSpPr>
          <p:grpSpPr>
            <a:xfrm>
              <a:off x="6023551" y="5922555"/>
              <a:ext cx="159223" cy="111224"/>
              <a:chOff x="6023551" y="5922555"/>
              <a:chExt cx="159223" cy="111224"/>
            </a:xfrm>
            <a:solidFill>
              <a:srgbClr val="000000"/>
            </a:solidFill>
          </p:grpSpPr>
          <p:sp>
            <p:nvSpPr>
              <p:cNvPr id="20" name="Freeform: Shape 19">
                <a:extLst>
                  <a:ext uri="{FF2B5EF4-FFF2-40B4-BE49-F238E27FC236}">
                    <a16:creationId xmlns:a16="http://schemas.microsoft.com/office/drawing/2014/main" id="{6376C9C5-6F67-494D-949F-ADB23E294121}"/>
                  </a:ext>
                </a:extLst>
              </p:cNvPr>
              <p:cNvSpPr/>
              <p:nvPr/>
            </p:nvSpPr>
            <p:spPr>
              <a:xfrm flipV="1">
                <a:off x="6023551" y="5924522"/>
                <a:ext cx="65048" cy="109257"/>
              </a:xfrm>
              <a:custGeom>
                <a:avLst/>
                <a:gdLst>
                  <a:gd name="connsiteX0" fmla="*/ 2202 w 65048"/>
                  <a:gd name="connsiteY0" fmla="*/ 12664 h 109257"/>
                  <a:gd name="connsiteX1" fmla="*/ 26344 w 65048"/>
                  <a:gd name="connsiteY1" fmla="*/ 12664 h 109257"/>
                  <a:gd name="connsiteX2" fmla="*/ 26344 w 65048"/>
                  <a:gd name="connsiteY2" fmla="*/ 96024 h 109257"/>
                  <a:gd name="connsiteX3" fmla="*/ 72 w 65048"/>
                  <a:gd name="connsiteY3" fmla="*/ 90755 h 109257"/>
                  <a:gd name="connsiteX4" fmla="*/ 72 w 65048"/>
                  <a:gd name="connsiteY4" fmla="*/ 104219 h 109257"/>
                  <a:gd name="connsiteX5" fmla="*/ 26204 w 65048"/>
                  <a:gd name="connsiteY5" fmla="*/ 109488 h 109257"/>
                  <a:gd name="connsiteX6" fmla="*/ 40979 w 65048"/>
                  <a:gd name="connsiteY6" fmla="*/ 109488 h 109257"/>
                  <a:gd name="connsiteX7" fmla="*/ 40979 w 65048"/>
                  <a:gd name="connsiteY7" fmla="*/ 12664 h 109257"/>
                  <a:gd name="connsiteX8" fmla="*/ 65120 w 65048"/>
                  <a:gd name="connsiteY8" fmla="*/ 12664 h 109257"/>
                  <a:gd name="connsiteX9" fmla="*/ 65120 w 65048"/>
                  <a:gd name="connsiteY9" fmla="*/ 231 h 109257"/>
                  <a:gd name="connsiteX10" fmla="*/ 2202 w 65048"/>
                  <a:gd name="connsiteY10" fmla="*/ 231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48" h="109257">
                    <a:moveTo>
                      <a:pt x="2202" y="12664"/>
                    </a:moveTo>
                    <a:lnTo>
                      <a:pt x="26344" y="12664"/>
                    </a:lnTo>
                    <a:lnTo>
                      <a:pt x="26344" y="96024"/>
                    </a:lnTo>
                    <a:lnTo>
                      <a:pt x="72" y="90755"/>
                    </a:lnTo>
                    <a:lnTo>
                      <a:pt x="72" y="104219"/>
                    </a:lnTo>
                    <a:lnTo>
                      <a:pt x="26204" y="109488"/>
                    </a:lnTo>
                    <a:lnTo>
                      <a:pt x="40979" y="109488"/>
                    </a:lnTo>
                    <a:lnTo>
                      <a:pt x="40979" y="12664"/>
                    </a:lnTo>
                    <a:lnTo>
                      <a:pt x="65120" y="12664"/>
                    </a:lnTo>
                    <a:lnTo>
                      <a:pt x="65120" y="231"/>
                    </a:lnTo>
                    <a:lnTo>
                      <a:pt x="2202" y="231"/>
                    </a:lnTo>
                    <a:close/>
                  </a:path>
                </a:pathLst>
              </a:custGeom>
              <a:solidFill>
                <a:srgbClr val="000000"/>
              </a:solidFill>
              <a:ln w="1498" cap="flat">
                <a:noFill/>
                <a:prstDash val="solid"/>
                <a:round/>
              </a:ln>
            </p:spPr>
            <p:txBody>
              <a:bodyPr rtlCol="0" anchor="ctr"/>
              <a:lstStyle/>
              <a:p>
                <a:endParaRPr lang="en-US"/>
              </a:p>
            </p:txBody>
          </p:sp>
          <p:sp>
            <p:nvSpPr>
              <p:cNvPr id="21" name="Freeform: Shape 20">
                <a:extLst>
                  <a:ext uri="{FF2B5EF4-FFF2-40B4-BE49-F238E27FC236}">
                    <a16:creationId xmlns:a16="http://schemas.microsoft.com/office/drawing/2014/main" id="{EAF5DF82-3489-4A6A-9407-6E0152D7EFD5}"/>
                  </a:ext>
                </a:extLst>
              </p:cNvPr>
              <p:cNvSpPr/>
              <p:nvPr/>
            </p:nvSpPr>
            <p:spPr>
              <a:xfrm flipV="1">
                <a:off x="6113417" y="5922555"/>
                <a:ext cx="69357" cy="111224"/>
              </a:xfrm>
              <a:custGeom>
                <a:avLst/>
                <a:gdLst>
                  <a:gd name="connsiteX0" fmla="*/ 17851 w 69357"/>
                  <a:gd name="connsiteY0" fmla="*/ 12664 h 111224"/>
                  <a:gd name="connsiteX1" fmla="*/ 69436 w 69357"/>
                  <a:gd name="connsiteY1" fmla="*/ 12664 h 111224"/>
                  <a:gd name="connsiteX2" fmla="*/ 69436 w 69357"/>
                  <a:gd name="connsiteY2" fmla="*/ 230 h 111224"/>
                  <a:gd name="connsiteX3" fmla="*/ 79 w 69357"/>
                  <a:gd name="connsiteY3" fmla="*/ 230 h 111224"/>
                  <a:gd name="connsiteX4" fmla="*/ 79 w 69357"/>
                  <a:gd name="connsiteY4" fmla="*/ 12664 h 111224"/>
                  <a:gd name="connsiteX5" fmla="*/ 23003 w 69357"/>
                  <a:gd name="connsiteY5" fmla="*/ 36032 h 111224"/>
                  <a:gd name="connsiteX6" fmla="*/ 41267 w 69357"/>
                  <a:gd name="connsiteY6" fmla="*/ 54976 h 111224"/>
                  <a:gd name="connsiteX7" fmla="*/ 51172 w 69357"/>
                  <a:gd name="connsiteY7" fmla="*/ 68463 h 111224"/>
                  <a:gd name="connsiteX8" fmla="*/ 54005 w 69357"/>
                  <a:gd name="connsiteY8" fmla="*/ 79328 h 111224"/>
                  <a:gd name="connsiteX9" fmla="*/ 47894 w 69357"/>
                  <a:gd name="connsiteY9" fmla="*/ 93518 h 111224"/>
                  <a:gd name="connsiteX10" fmla="*/ 31971 w 69357"/>
                  <a:gd name="connsiteY10" fmla="*/ 99020 h 111224"/>
                  <a:gd name="connsiteX11" fmla="*/ 17289 w 69357"/>
                  <a:gd name="connsiteY11" fmla="*/ 96609 h 111224"/>
                  <a:gd name="connsiteX12" fmla="*/ 805 w 69357"/>
                  <a:gd name="connsiteY12" fmla="*/ 89280 h 111224"/>
                  <a:gd name="connsiteX13" fmla="*/ 805 w 69357"/>
                  <a:gd name="connsiteY13" fmla="*/ 104219 h 111224"/>
                  <a:gd name="connsiteX14" fmla="*/ 17477 w 69357"/>
                  <a:gd name="connsiteY14" fmla="*/ 109628 h 111224"/>
                  <a:gd name="connsiteX15" fmla="*/ 31690 w 69357"/>
                  <a:gd name="connsiteY15" fmla="*/ 111454 h 111224"/>
                  <a:gd name="connsiteX16" fmla="*/ 58758 w 69357"/>
                  <a:gd name="connsiteY16" fmla="*/ 102954 h 111224"/>
                  <a:gd name="connsiteX17" fmla="*/ 68851 w 69357"/>
                  <a:gd name="connsiteY17" fmla="*/ 80288 h 111224"/>
                  <a:gd name="connsiteX18" fmla="*/ 66322 w 69357"/>
                  <a:gd name="connsiteY18" fmla="*/ 67503 h 111224"/>
                  <a:gd name="connsiteX19" fmla="*/ 57143 w 69357"/>
                  <a:gd name="connsiteY19" fmla="*/ 53290 h 111224"/>
                  <a:gd name="connsiteX20" fmla="*/ 45505 w 69357"/>
                  <a:gd name="connsiteY20" fmla="*/ 41020 h 111224"/>
                  <a:gd name="connsiteX21" fmla="*/ 17851 w 69357"/>
                  <a:gd name="connsiteY21" fmla="*/ 12664 h 11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357" h="111224">
                    <a:moveTo>
                      <a:pt x="17851" y="12664"/>
                    </a:moveTo>
                    <a:lnTo>
                      <a:pt x="69436" y="12664"/>
                    </a:lnTo>
                    <a:lnTo>
                      <a:pt x="69436" y="230"/>
                    </a:lnTo>
                    <a:lnTo>
                      <a:pt x="79" y="230"/>
                    </a:lnTo>
                    <a:lnTo>
                      <a:pt x="79" y="12664"/>
                    </a:lnTo>
                    <a:cubicBezTo>
                      <a:pt x="5683" y="18471"/>
                      <a:pt x="13324" y="26260"/>
                      <a:pt x="23003" y="36032"/>
                    </a:cubicBezTo>
                    <a:cubicBezTo>
                      <a:pt x="32697" y="45820"/>
                      <a:pt x="38785" y="52135"/>
                      <a:pt x="41267" y="54976"/>
                    </a:cubicBezTo>
                    <a:cubicBezTo>
                      <a:pt x="45997" y="60283"/>
                      <a:pt x="49299" y="64779"/>
                      <a:pt x="51172" y="68463"/>
                    </a:cubicBezTo>
                    <a:cubicBezTo>
                      <a:pt x="53061" y="72147"/>
                      <a:pt x="54005" y="75769"/>
                      <a:pt x="54005" y="79328"/>
                    </a:cubicBezTo>
                    <a:cubicBezTo>
                      <a:pt x="54005" y="85135"/>
                      <a:pt x="51968" y="89865"/>
                      <a:pt x="47894" y="93518"/>
                    </a:cubicBezTo>
                    <a:cubicBezTo>
                      <a:pt x="43819" y="97186"/>
                      <a:pt x="38512" y="99020"/>
                      <a:pt x="31971" y="99020"/>
                    </a:cubicBezTo>
                    <a:cubicBezTo>
                      <a:pt x="27335" y="99020"/>
                      <a:pt x="22441" y="98216"/>
                      <a:pt x="17289" y="96609"/>
                    </a:cubicBezTo>
                    <a:cubicBezTo>
                      <a:pt x="12154" y="95001"/>
                      <a:pt x="6659" y="92558"/>
                      <a:pt x="805" y="89280"/>
                    </a:cubicBezTo>
                    <a:lnTo>
                      <a:pt x="805" y="104219"/>
                    </a:lnTo>
                    <a:cubicBezTo>
                      <a:pt x="6752" y="106607"/>
                      <a:pt x="12310" y="108410"/>
                      <a:pt x="17477" y="109628"/>
                    </a:cubicBezTo>
                    <a:cubicBezTo>
                      <a:pt x="22659" y="110845"/>
                      <a:pt x="27397" y="111454"/>
                      <a:pt x="31690" y="111454"/>
                    </a:cubicBezTo>
                    <a:cubicBezTo>
                      <a:pt x="43008" y="111454"/>
                      <a:pt x="52030" y="108621"/>
                      <a:pt x="58758" y="102954"/>
                    </a:cubicBezTo>
                    <a:cubicBezTo>
                      <a:pt x="65487" y="97303"/>
                      <a:pt x="68851" y="89748"/>
                      <a:pt x="68851" y="80288"/>
                    </a:cubicBezTo>
                    <a:cubicBezTo>
                      <a:pt x="68851" y="75792"/>
                      <a:pt x="68008" y="71530"/>
                      <a:pt x="66322" y="67503"/>
                    </a:cubicBezTo>
                    <a:cubicBezTo>
                      <a:pt x="64651" y="63491"/>
                      <a:pt x="61592" y="58753"/>
                      <a:pt x="57143" y="53290"/>
                    </a:cubicBezTo>
                    <a:cubicBezTo>
                      <a:pt x="55925" y="51869"/>
                      <a:pt x="52046" y="47779"/>
                      <a:pt x="45505" y="41020"/>
                    </a:cubicBezTo>
                    <a:cubicBezTo>
                      <a:pt x="38980" y="34261"/>
                      <a:pt x="29762" y="24808"/>
                      <a:pt x="17851" y="12664"/>
                    </a:cubicBezTo>
                    <a:close/>
                  </a:path>
                </a:pathLst>
              </a:custGeom>
              <a:solidFill>
                <a:srgbClr val="000000"/>
              </a:solidFill>
              <a:ln w="1498" cap="flat">
                <a:noFill/>
                <a:prstDash val="solid"/>
                <a:round/>
              </a:ln>
            </p:spPr>
            <p:txBody>
              <a:bodyPr rtlCol="0" anchor="ctr"/>
              <a:lstStyle/>
              <a:p>
                <a:endParaRPr lang="en-US"/>
              </a:p>
            </p:txBody>
          </p:sp>
        </p:grpSp>
      </p:grpSp>
      <p:grpSp>
        <p:nvGrpSpPr>
          <p:cNvPr id="22" name="Graphic 4">
            <a:extLst>
              <a:ext uri="{FF2B5EF4-FFF2-40B4-BE49-F238E27FC236}">
                <a16:creationId xmlns:a16="http://schemas.microsoft.com/office/drawing/2014/main" id="{B56D5160-6DFE-48C9-B3E2-4AB46B1EA8C0}"/>
              </a:ext>
            </a:extLst>
          </p:cNvPr>
          <p:cNvGrpSpPr/>
          <p:nvPr/>
        </p:nvGrpSpPr>
        <p:grpSpPr>
          <a:xfrm>
            <a:off x="6478751" y="5788777"/>
            <a:ext cx="163976" cy="247133"/>
            <a:chOff x="6478751" y="5788777"/>
            <a:chExt cx="163976" cy="247133"/>
          </a:xfrm>
          <a:solidFill>
            <a:srgbClr val="000000"/>
          </a:solidFill>
        </p:grpSpPr>
        <p:sp>
          <p:nvSpPr>
            <p:cNvPr id="23" name="Freeform: Shape 22">
              <a:extLst>
                <a:ext uri="{FF2B5EF4-FFF2-40B4-BE49-F238E27FC236}">
                  <a16:creationId xmlns:a16="http://schemas.microsoft.com/office/drawing/2014/main" id="{DCD19FF2-4B3C-4E70-8386-7FE88AF079FC}"/>
                </a:ext>
              </a:extLst>
            </p:cNvPr>
            <p:cNvSpPr/>
            <p:nvPr/>
          </p:nvSpPr>
          <p:spPr>
            <a:xfrm>
              <a:off x="6557638" y="5788777"/>
              <a:ext cx="18732" cy="65563"/>
            </a:xfrm>
            <a:custGeom>
              <a:avLst/>
              <a:gdLst>
                <a:gd name="connsiteX0" fmla="*/ 131 w 18732"/>
                <a:gd name="connsiteY0" fmla="*/ 257 h 65563"/>
                <a:gd name="connsiteX1" fmla="*/ 131 w 18732"/>
                <a:gd name="connsiteY1" fmla="*/ 65821 h 65563"/>
              </a:gdLst>
              <a:ahLst/>
              <a:cxnLst>
                <a:cxn ang="0">
                  <a:pos x="connsiteX0" y="connsiteY0"/>
                </a:cxn>
                <a:cxn ang="0">
                  <a:pos x="connsiteX1" y="connsiteY1"/>
                </a:cxn>
              </a:cxnLst>
              <a:rect l="l" t="t" r="r" b="b"/>
              <a:pathLst>
                <a:path w="18732" h="65563">
                  <a:moveTo>
                    <a:pt x="131" y="257"/>
                  </a:moveTo>
                  <a:lnTo>
                    <a:pt x="131" y="65821"/>
                  </a:lnTo>
                </a:path>
              </a:pathLst>
            </a:custGeom>
            <a:solidFill>
              <a:srgbClr val="000000"/>
            </a:solidFill>
            <a:ln w="14975" cap="flat">
              <a:solidFill>
                <a:srgbClr val="000000"/>
              </a:solidFill>
              <a:prstDash val="solid"/>
              <a:round/>
            </a:ln>
          </p:spPr>
          <p:txBody>
            <a:bodyPr rtlCol="0" anchor="ctr"/>
            <a:lstStyle/>
            <a:p>
              <a:endParaRPr lang="en-US"/>
            </a:p>
          </p:txBody>
        </p:sp>
        <p:grpSp>
          <p:nvGrpSpPr>
            <p:cNvPr id="24" name="Graphic 4">
              <a:extLst>
                <a:ext uri="{FF2B5EF4-FFF2-40B4-BE49-F238E27FC236}">
                  <a16:creationId xmlns:a16="http://schemas.microsoft.com/office/drawing/2014/main" id="{B56D5160-6DFE-48C9-B3E2-4AB46B1EA8C0}"/>
                </a:ext>
              </a:extLst>
            </p:cNvPr>
            <p:cNvGrpSpPr/>
            <p:nvPr/>
          </p:nvGrpSpPr>
          <p:grpSpPr>
            <a:xfrm>
              <a:off x="6478751" y="5922555"/>
              <a:ext cx="163976" cy="113355"/>
              <a:chOff x="6478751" y="5922555"/>
              <a:chExt cx="163976" cy="113355"/>
            </a:xfrm>
            <a:solidFill>
              <a:srgbClr val="000000"/>
            </a:solidFill>
          </p:grpSpPr>
          <p:sp>
            <p:nvSpPr>
              <p:cNvPr id="25" name="Freeform: Shape 24">
                <a:extLst>
                  <a:ext uri="{FF2B5EF4-FFF2-40B4-BE49-F238E27FC236}">
                    <a16:creationId xmlns:a16="http://schemas.microsoft.com/office/drawing/2014/main" id="{81D8377C-C5E4-40F0-884C-DFB26E1C82D1}"/>
                  </a:ext>
                </a:extLst>
              </p:cNvPr>
              <p:cNvSpPr/>
              <p:nvPr/>
            </p:nvSpPr>
            <p:spPr>
              <a:xfrm flipV="1">
                <a:off x="6478751" y="5924522"/>
                <a:ext cx="65048" cy="109257"/>
              </a:xfrm>
              <a:custGeom>
                <a:avLst/>
                <a:gdLst>
                  <a:gd name="connsiteX0" fmla="*/ 2227 w 65048"/>
                  <a:gd name="connsiteY0" fmla="*/ 12664 h 109257"/>
                  <a:gd name="connsiteX1" fmla="*/ 26368 w 65048"/>
                  <a:gd name="connsiteY1" fmla="*/ 12664 h 109257"/>
                  <a:gd name="connsiteX2" fmla="*/ 26368 w 65048"/>
                  <a:gd name="connsiteY2" fmla="*/ 96024 h 109257"/>
                  <a:gd name="connsiteX3" fmla="*/ 96 w 65048"/>
                  <a:gd name="connsiteY3" fmla="*/ 90755 h 109257"/>
                  <a:gd name="connsiteX4" fmla="*/ 96 w 65048"/>
                  <a:gd name="connsiteY4" fmla="*/ 104219 h 109257"/>
                  <a:gd name="connsiteX5" fmla="*/ 26228 w 65048"/>
                  <a:gd name="connsiteY5" fmla="*/ 109488 h 109257"/>
                  <a:gd name="connsiteX6" fmla="*/ 41003 w 65048"/>
                  <a:gd name="connsiteY6" fmla="*/ 109488 h 109257"/>
                  <a:gd name="connsiteX7" fmla="*/ 41003 w 65048"/>
                  <a:gd name="connsiteY7" fmla="*/ 12664 h 109257"/>
                  <a:gd name="connsiteX8" fmla="*/ 65145 w 65048"/>
                  <a:gd name="connsiteY8" fmla="*/ 12664 h 109257"/>
                  <a:gd name="connsiteX9" fmla="*/ 65145 w 65048"/>
                  <a:gd name="connsiteY9" fmla="*/ 231 h 109257"/>
                  <a:gd name="connsiteX10" fmla="*/ 2227 w 65048"/>
                  <a:gd name="connsiteY10" fmla="*/ 231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48" h="109257">
                    <a:moveTo>
                      <a:pt x="2227" y="12664"/>
                    </a:moveTo>
                    <a:lnTo>
                      <a:pt x="26368" y="12664"/>
                    </a:lnTo>
                    <a:lnTo>
                      <a:pt x="26368" y="96024"/>
                    </a:lnTo>
                    <a:lnTo>
                      <a:pt x="96" y="90755"/>
                    </a:lnTo>
                    <a:lnTo>
                      <a:pt x="96" y="104219"/>
                    </a:lnTo>
                    <a:lnTo>
                      <a:pt x="26228" y="109488"/>
                    </a:lnTo>
                    <a:lnTo>
                      <a:pt x="41003" y="109488"/>
                    </a:lnTo>
                    <a:lnTo>
                      <a:pt x="41003" y="12664"/>
                    </a:lnTo>
                    <a:lnTo>
                      <a:pt x="65145" y="12664"/>
                    </a:lnTo>
                    <a:lnTo>
                      <a:pt x="65145" y="231"/>
                    </a:lnTo>
                    <a:lnTo>
                      <a:pt x="2227" y="231"/>
                    </a:lnTo>
                    <a:close/>
                  </a:path>
                </a:pathLst>
              </a:custGeom>
              <a:solidFill>
                <a:srgbClr val="000000"/>
              </a:solidFill>
              <a:ln w="1498" cap="flat">
                <a:noFill/>
                <a:prstDash val="solid"/>
                <a:round/>
              </a:ln>
            </p:spPr>
            <p:txBody>
              <a:bodyPr rtlCol="0" anchor="ctr"/>
              <a:lstStyle/>
              <a:p>
                <a:endParaRPr lang="en-US"/>
              </a:p>
            </p:txBody>
          </p:sp>
          <p:sp>
            <p:nvSpPr>
              <p:cNvPr id="26" name="Freeform: Shape 25">
                <a:extLst>
                  <a:ext uri="{FF2B5EF4-FFF2-40B4-BE49-F238E27FC236}">
                    <a16:creationId xmlns:a16="http://schemas.microsoft.com/office/drawing/2014/main" id="{509830B8-C422-4137-9EB4-A8CC03DE250C}"/>
                  </a:ext>
                </a:extLst>
              </p:cNvPr>
              <p:cNvSpPr/>
              <p:nvPr/>
            </p:nvSpPr>
            <p:spPr>
              <a:xfrm flipV="1">
                <a:off x="6567798" y="5922555"/>
                <a:ext cx="74929" cy="113355"/>
              </a:xfrm>
              <a:custGeom>
                <a:avLst/>
                <a:gdLst>
                  <a:gd name="connsiteX0" fmla="*/ 37567 w 74929"/>
                  <a:gd name="connsiteY0" fmla="*/ 54251 h 113355"/>
                  <a:gd name="connsiteX1" fmla="*/ 20989 w 74929"/>
                  <a:gd name="connsiteY1" fmla="*/ 48607 h 113355"/>
                  <a:gd name="connsiteX2" fmla="*/ 14971 w 74929"/>
                  <a:gd name="connsiteY2" fmla="*/ 33106 h 113355"/>
                  <a:gd name="connsiteX3" fmla="*/ 20989 w 74929"/>
                  <a:gd name="connsiteY3" fmla="*/ 17582 h 113355"/>
                  <a:gd name="connsiteX4" fmla="*/ 37567 w 74929"/>
                  <a:gd name="connsiteY4" fmla="*/ 11938 h 113355"/>
                  <a:gd name="connsiteX5" fmla="*/ 54169 w 74929"/>
                  <a:gd name="connsiteY5" fmla="*/ 17605 h 113355"/>
                  <a:gd name="connsiteX6" fmla="*/ 60257 w 74929"/>
                  <a:gd name="connsiteY6" fmla="*/ 33106 h 113355"/>
                  <a:gd name="connsiteX7" fmla="*/ 54215 w 74929"/>
                  <a:gd name="connsiteY7" fmla="*/ 48607 h 113355"/>
                  <a:gd name="connsiteX8" fmla="*/ 37567 w 74929"/>
                  <a:gd name="connsiteY8" fmla="*/ 54251 h 113355"/>
                  <a:gd name="connsiteX9" fmla="*/ 22792 w 74929"/>
                  <a:gd name="connsiteY9" fmla="*/ 60526 h 113355"/>
                  <a:gd name="connsiteX10" fmla="*/ 7970 w 74929"/>
                  <a:gd name="connsiteY10" fmla="*/ 69377 h 113355"/>
                  <a:gd name="connsiteX11" fmla="*/ 2678 w 74929"/>
                  <a:gd name="connsiteY11" fmla="*/ 85276 h 113355"/>
                  <a:gd name="connsiteX12" fmla="*/ 11997 w 74929"/>
                  <a:gd name="connsiteY12" fmla="*/ 105976 h 113355"/>
                  <a:gd name="connsiteX13" fmla="*/ 37567 w 74929"/>
                  <a:gd name="connsiteY13" fmla="*/ 113586 h 113355"/>
                  <a:gd name="connsiteX14" fmla="*/ 63184 w 74929"/>
                  <a:gd name="connsiteY14" fmla="*/ 105976 h 113355"/>
                  <a:gd name="connsiteX15" fmla="*/ 72480 w 74929"/>
                  <a:gd name="connsiteY15" fmla="*/ 85276 h 113355"/>
                  <a:gd name="connsiteX16" fmla="*/ 67164 w 74929"/>
                  <a:gd name="connsiteY16" fmla="*/ 69377 h 113355"/>
                  <a:gd name="connsiteX17" fmla="*/ 52436 w 74929"/>
                  <a:gd name="connsiteY17" fmla="*/ 60526 h 113355"/>
                  <a:gd name="connsiteX18" fmla="*/ 69061 w 74929"/>
                  <a:gd name="connsiteY18" fmla="*/ 50785 h 113355"/>
                  <a:gd name="connsiteX19" fmla="*/ 75032 w 74929"/>
                  <a:gd name="connsiteY19" fmla="*/ 33106 h 113355"/>
                  <a:gd name="connsiteX20" fmla="*/ 65338 w 74929"/>
                  <a:gd name="connsiteY20" fmla="*/ 8707 h 113355"/>
                  <a:gd name="connsiteX21" fmla="*/ 37567 w 74929"/>
                  <a:gd name="connsiteY21" fmla="*/ 231 h 113355"/>
                  <a:gd name="connsiteX22" fmla="*/ 9796 w 74929"/>
                  <a:gd name="connsiteY22" fmla="*/ 8707 h 113355"/>
                  <a:gd name="connsiteX23" fmla="*/ 102 w 74929"/>
                  <a:gd name="connsiteY23" fmla="*/ 33106 h 113355"/>
                  <a:gd name="connsiteX24" fmla="*/ 6096 w 74929"/>
                  <a:gd name="connsiteY24" fmla="*/ 50785 h 113355"/>
                  <a:gd name="connsiteX25" fmla="*/ 22792 w 74929"/>
                  <a:gd name="connsiteY25" fmla="*/ 60526 h 113355"/>
                  <a:gd name="connsiteX26" fmla="*/ 17383 w 74929"/>
                  <a:gd name="connsiteY26" fmla="*/ 83871 h 113355"/>
                  <a:gd name="connsiteX27" fmla="*/ 22675 w 74929"/>
                  <a:gd name="connsiteY27" fmla="*/ 70641 h 113355"/>
                  <a:gd name="connsiteX28" fmla="*/ 37567 w 74929"/>
                  <a:gd name="connsiteY28" fmla="*/ 65888 h 113355"/>
                  <a:gd name="connsiteX29" fmla="*/ 52459 w 74929"/>
                  <a:gd name="connsiteY29" fmla="*/ 70641 h 113355"/>
                  <a:gd name="connsiteX30" fmla="*/ 57845 w 74929"/>
                  <a:gd name="connsiteY30" fmla="*/ 83871 h 113355"/>
                  <a:gd name="connsiteX31" fmla="*/ 52459 w 74929"/>
                  <a:gd name="connsiteY31" fmla="*/ 97125 h 113355"/>
                  <a:gd name="connsiteX32" fmla="*/ 37567 w 74929"/>
                  <a:gd name="connsiteY32" fmla="*/ 101878 h 113355"/>
                  <a:gd name="connsiteX33" fmla="*/ 22675 w 74929"/>
                  <a:gd name="connsiteY33" fmla="*/ 97125 h 113355"/>
                  <a:gd name="connsiteX34" fmla="*/ 17383 w 74929"/>
                  <a:gd name="connsiteY34" fmla="*/ 83871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4929" h="113355">
                    <a:moveTo>
                      <a:pt x="37567" y="54251"/>
                    </a:moveTo>
                    <a:cubicBezTo>
                      <a:pt x="30542" y="54251"/>
                      <a:pt x="25016" y="52369"/>
                      <a:pt x="20989" y="48607"/>
                    </a:cubicBezTo>
                    <a:cubicBezTo>
                      <a:pt x="16977" y="44845"/>
                      <a:pt x="14971" y="39678"/>
                      <a:pt x="14971" y="33106"/>
                    </a:cubicBezTo>
                    <a:cubicBezTo>
                      <a:pt x="14971" y="26519"/>
                      <a:pt x="16977" y="21344"/>
                      <a:pt x="20989" y="17582"/>
                    </a:cubicBezTo>
                    <a:cubicBezTo>
                      <a:pt x="25016" y="13820"/>
                      <a:pt x="30542" y="11938"/>
                      <a:pt x="37567" y="11938"/>
                    </a:cubicBezTo>
                    <a:cubicBezTo>
                      <a:pt x="44592" y="11938"/>
                      <a:pt x="50126" y="13827"/>
                      <a:pt x="54169" y="17605"/>
                    </a:cubicBezTo>
                    <a:cubicBezTo>
                      <a:pt x="58227" y="21398"/>
                      <a:pt x="60257" y="26565"/>
                      <a:pt x="60257" y="33106"/>
                    </a:cubicBezTo>
                    <a:cubicBezTo>
                      <a:pt x="60257" y="39678"/>
                      <a:pt x="58243" y="44845"/>
                      <a:pt x="54215" y="48607"/>
                    </a:cubicBezTo>
                    <a:cubicBezTo>
                      <a:pt x="50204" y="52369"/>
                      <a:pt x="44654" y="54251"/>
                      <a:pt x="37567" y="54251"/>
                    </a:cubicBezTo>
                    <a:close/>
                    <a:moveTo>
                      <a:pt x="22792" y="60526"/>
                    </a:moveTo>
                    <a:cubicBezTo>
                      <a:pt x="16454" y="62087"/>
                      <a:pt x="11513" y="65037"/>
                      <a:pt x="7970" y="69377"/>
                    </a:cubicBezTo>
                    <a:cubicBezTo>
                      <a:pt x="4442" y="73732"/>
                      <a:pt x="2678" y="79032"/>
                      <a:pt x="2678" y="85276"/>
                    </a:cubicBezTo>
                    <a:cubicBezTo>
                      <a:pt x="2678" y="94002"/>
                      <a:pt x="5784" y="100902"/>
                      <a:pt x="11997" y="105976"/>
                    </a:cubicBezTo>
                    <a:cubicBezTo>
                      <a:pt x="18226" y="111049"/>
                      <a:pt x="26749" y="113586"/>
                      <a:pt x="37567" y="113586"/>
                    </a:cubicBezTo>
                    <a:cubicBezTo>
                      <a:pt x="48447" y="113586"/>
                      <a:pt x="56986" y="111049"/>
                      <a:pt x="63184" y="105976"/>
                    </a:cubicBezTo>
                    <a:cubicBezTo>
                      <a:pt x="69381" y="100902"/>
                      <a:pt x="72480" y="94002"/>
                      <a:pt x="72480" y="85276"/>
                    </a:cubicBezTo>
                    <a:cubicBezTo>
                      <a:pt x="72480" y="79032"/>
                      <a:pt x="70708" y="73732"/>
                      <a:pt x="67164" y="69377"/>
                    </a:cubicBezTo>
                    <a:cubicBezTo>
                      <a:pt x="63636" y="65037"/>
                      <a:pt x="58727" y="62087"/>
                      <a:pt x="52436" y="60526"/>
                    </a:cubicBezTo>
                    <a:cubicBezTo>
                      <a:pt x="59554" y="58871"/>
                      <a:pt x="65096" y="55624"/>
                      <a:pt x="69061" y="50785"/>
                    </a:cubicBezTo>
                    <a:cubicBezTo>
                      <a:pt x="73042" y="45961"/>
                      <a:pt x="75032" y="40069"/>
                      <a:pt x="75032" y="33106"/>
                    </a:cubicBezTo>
                    <a:cubicBezTo>
                      <a:pt x="75032" y="22507"/>
                      <a:pt x="71801" y="14374"/>
                      <a:pt x="65338" y="8707"/>
                    </a:cubicBezTo>
                    <a:cubicBezTo>
                      <a:pt x="58875" y="3056"/>
                      <a:pt x="49618" y="231"/>
                      <a:pt x="37567" y="231"/>
                    </a:cubicBezTo>
                    <a:cubicBezTo>
                      <a:pt x="25531" y="231"/>
                      <a:pt x="16274" y="3056"/>
                      <a:pt x="9796" y="8707"/>
                    </a:cubicBezTo>
                    <a:cubicBezTo>
                      <a:pt x="3333" y="14374"/>
                      <a:pt x="102" y="22507"/>
                      <a:pt x="102" y="33106"/>
                    </a:cubicBezTo>
                    <a:cubicBezTo>
                      <a:pt x="102" y="40069"/>
                      <a:pt x="2100" y="45961"/>
                      <a:pt x="6096" y="50785"/>
                    </a:cubicBezTo>
                    <a:cubicBezTo>
                      <a:pt x="10108" y="55624"/>
                      <a:pt x="15673" y="58871"/>
                      <a:pt x="22792" y="60526"/>
                    </a:cubicBezTo>
                    <a:close/>
                    <a:moveTo>
                      <a:pt x="17383" y="83871"/>
                    </a:moveTo>
                    <a:cubicBezTo>
                      <a:pt x="17383" y="78220"/>
                      <a:pt x="19147" y="73810"/>
                      <a:pt x="22675" y="70641"/>
                    </a:cubicBezTo>
                    <a:cubicBezTo>
                      <a:pt x="26218" y="67473"/>
                      <a:pt x="31182" y="65888"/>
                      <a:pt x="37567" y="65888"/>
                    </a:cubicBezTo>
                    <a:cubicBezTo>
                      <a:pt x="43920" y="65888"/>
                      <a:pt x="48884" y="67473"/>
                      <a:pt x="52459" y="70641"/>
                    </a:cubicBezTo>
                    <a:cubicBezTo>
                      <a:pt x="56050" y="73810"/>
                      <a:pt x="57845" y="78220"/>
                      <a:pt x="57845" y="83871"/>
                    </a:cubicBezTo>
                    <a:cubicBezTo>
                      <a:pt x="57845" y="89538"/>
                      <a:pt x="56050" y="93956"/>
                      <a:pt x="52459" y="97125"/>
                    </a:cubicBezTo>
                    <a:cubicBezTo>
                      <a:pt x="48884" y="100294"/>
                      <a:pt x="43920" y="101878"/>
                      <a:pt x="37567" y="101878"/>
                    </a:cubicBezTo>
                    <a:cubicBezTo>
                      <a:pt x="31182" y="101878"/>
                      <a:pt x="26218" y="100294"/>
                      <a:pt x="22675" y="97125"/>
                    </a:cubicBezTo>
                    <a:cubicBezTo>
                      <a:pt x="19147" y="93956"/>
                      <a:pt x="17383" y="89538"/>
                      <a:pt x="17383" y="83871"/>
                    </a:cubicBezTo>
                    <a:close/>
                  </a:path>
                </a:pathLst>
              </a:custGeom>
              <a:solidFill>
                <a:srgbClr val="000000"/>
              </a:solidFill>
              <a:ln w="1498" cap="flat">
                <a:noFill/>
                <a:prstDash val="solid"/>
                <a:round/>
              </a:ln>
            </p:spPr>
            <p:txBody>
              <a:bodyPr rtlCol="0" anchor="ctr"/>
              <a:lstStyle/>
              <a:p>
                <a:endParaRPr lang="en-US"/>
              </a:p>
            </p:txBody>
          </p:sp>
        </p:grpSp>
      </p:grpSp>
      <p:grpSp>
        <p:nvGrpSpPr>
          <p:cNvPr id="27" name="Graphic 4">
            <a:extLst>
              <a:ext uri="{FF2B5EF4-FFF2-40B4-BE49-F238E27FC236}">
                <a16:creationId xmlns:a16="http://schemas.microsoft.com/office/drawing/2014/main" id="{B56D5160-6DFE-48C9-B3E2-4AB46B1EA8C0}"/>
              </a:ext>
            </a:extLst>
          </p:cNvPr>
          <p:cNvGrpSpPr/>
          <p:nvPr/>
        </p:nvGrpSpPr>
        <p:grpSpPr>
          <a:xfrm>
            <a:off x="6928471" y="5788777"/>
            <a:ext cx="171305" cy="245002"/>
            <a:chOff x="6928471" y="5788777"/>
            <a:chExt cx="171305" cy="245002"/>
          </a:xfrm>
          <a:solidFill>
            <a:srgbClr val="000000"/>
          </a:solidFill>
        </p:grpSpPr>
        <p:sp>
          <p:nvSpPr>
            <p:cNvPr id="28" name="Freeform: Shape 27">
              <a:extLst>
                <a:ext uri="{FF2B5EF4-FFF2-40B4-BE49-F238E27FC236}">
                  <a16:creationId xmlns:a16="http://schemas.microsoft.com/office/drawing/2014/main" id="{A4005AF0-9BB2-4352-B55A-2BC77F8218AA}"/>
                </a:ext>
              </a:extLst>
            </p:cNvPr>
            <p:cNvSpPr/>
            <p:nvPr/>
          </p:nvSpPr>
          <p:spPr>
            <a:xfrm>
              <a:off x="7012838" y="5788777"/>
              <a:ext cx="18732" cy="65563"/>
            </a:xfrm>
            <a:custGeom>
              <a:avLst/>
              <a:gdLst>
                <a:gd name="connsiteX0" fmla="*/ 156 w 18732"/>
                <a:gd name="connsiteY0" fmla="*/ 257 h 65563"/>
                <a:gd name="connsiteX1" fmla="*/ 156 w 18732"/>
                <a:gd name="connsiteY1" fmla="*/ 65821 h 65563"/>
              </a:gdLst>
              <a:ahLst/>
              <a:cxnLst>
                <a:cxn ang="0">
                  <a:pos x="connsiteX0" y="connsiteY0"/>
                </a:cxn>
                <a:cxn ang="0">
                  <a:pos x="connsiteX1" y="connsiteY1"/>
                </a:cxn>
              </a:cxnLst>
              <a:rect l="l" t="t" r="r" b="b"/>
              <a:pathLst>
                <a:path w="18732" h="65563">
                  <a:moveTo>
                    <a:pt x="156" y="257"/>
                  </a:moveTo>
                  <a:lnTo>
                    <a:pt x="156" y="65821"/>
                  </a:lnTo>
                </a:path>
              </a:pathLst>
            </a:custGeom>
            <a:solidFill>
              <a:srgbClr val="000000"/>
            </a:solidFill>
            <a:ln w="14975" cap="flat">
              <a:solidFill>
                <a:srgbClr val="000000"/>
              </a:solidFill>
              <a:prstDash val="solid"/>
              <a:round/>
            </a:ln>
          </p:spPr>
          <p:txBody>
            <a:bodyPr rtlCol="0" anchor="ctr"/>
            <a:lstStyle/>
            <a:p>
              <a:endParaRPr lang="en-US"/>
            </a:p>
          </p:txBody>
        </p:sp>
        <p:grpSp>
          <p:nvGrpSpPr>
            <p:cNvPr id="29" name="Graphic 4">
              <a:extLst>
                <a:ext uri="{FF2B5EF4-FFF2-40B4-BE49-F238E27FC236}">
                  <a16:creationId xmlns:a16="http://schemas.microsoft.com/office/drawing/2014/main" id="{B56D5160-6DFE-48C9-B3E2-4AB46B1EA8C0}"/>
                </a:ext>
              </a:extLst>
            </p:cNvPr>
            <p:cNvGrpSpPr/>
            <p:nvPr/>
          </p:nvGrpSpPr>
          <p:grpSpPr>
            <a:xfrm>
              <a:off x="6928471" y="5922555"/>
              <a:ext cx="171305" cy="111224"/>
              <a:chOff x="6928471" y="5922555"/>
              <a:chExt cx="171305" cy="111224"/>
            </a:xfrm>
            <a:solidFill>
              <a:srgbClr val="000000"/>
            </a:solidFill>
          </p:grpSpPr>
          <p:sp>
            <p:nvSpPr>
              <p:cNvPr id="30" name="Freeform: Shape 29">
                <a:extLst>
                  <a:ext uri="{FF2B5EF4-FFF2-40B4-BE49-F238E27FC236}">
                    <a16:creationId xmlns:a16="http://schemas.microsoft.com/office/drawing/2014/main" id="{78BCD5D0-5139-4909-8074-E96D4BE05558}"/>
                  </a:ext>
                </a:extLst>
              </p:cNvPr>
              <p:cNvSpPr/>
              <p:nvPr/>
            </p:nvSpPr>
            <p:spPr>
              <a:xfrm flipV="1">
                <a:off x="6928471" y="5922555"/>
                <a:ext cx="69357" cy="111224"/>
              </a:xfrm>
              <a:custGeom>
                <a:avLst/>
                <a:gdLst>
                  <a:gd name="connsiteX0" fmla="*/ 17895 w 69357"/>
                  <a:gd name="connsiteY0" fmla="*/ 12664 h 111224"/>
                  <a:gd name="connsiteX1" fmla="*/ 69480 w 69357"/>
                  <a:gd name="connsiteY1" fmla="*/ 12664 h 111224"/>
                  <a:gd name="connsiteX2" fmla="*/ 69480 w 69357"/>
                  <a:gd name="connsiteY2" fmla="*/ 230 h 111224"/>
                  <a:gd name="connsiteX3" fmla="*/ 122 w 69357"/>
                  <a:gd name="connsiteY3" fmla="*/ 230 h 111224"/>
                  <a:gd name="connsiteX4" fmla="*/ 122 w 69357"/>
                  <a:gd name="connsiteY4" fmla="*/ 12664 h 111224"/>
                  <a:gd name="connsiteX5" fmla="*/ 23046 w 69357"/>
                  <a:gd name="connsiteY5" fmla="*/ 36032 h 111224"/>
                  <a:gd name="connsiteX6" fmla="*/ 41310 w 69357"/>
                  <a:gd name="connsiteY6" fmla="*/ 54976 h 111224"/>
                  <a:gd name="connsiteX7" fmla="*/ 51215 w 69357"/>
                  <a:gd name="connsiteY7" fmla="*/ 68463 h 111224"/>
                  <a:gd name="connsiteX8" fmla="*/ 54049 w 69357"/>
                  <a:gd name="connsiteY8" fmla="*/ 79328 h 111224"/>
                  <a:gd name="connsiteX9" fmla="*/ 47937 w 69357"/>
                  <a:gd name="connsiteY9" fmla="*/ 93518 h 111224"/>
                  <a:gd name="connsiteX10" fmla="*/ 32015 w 69357"/>
                  <a:gd name="connsiteY10" fmla="*/ 99020 h 111224"/>
                  <a:gd name="connsiteX11" fmla="*/ 17333 w 69357"/>
                  <a:gd name="connsiteY11" fmla="*/ 96609 h 111224"/>
                  <a:gd name="connsiteX12" fmla="*/ 848 w 69357"/>
                  <a:gd name="connsiteY12" fmla="*/ 89280 h 111224"/>
                  <a:gd name="connsiteX13" fmla="*/ 848 w 69357"/>
                  <a:gd name="connsiteY13" fmla="*/ 104219 h 111224"/>
                  <a:gd name="connsiteX14" fmla="*/ 17520 w 69357"/>
                  <a:gd name="connsiteY14" fmla="*/ 109628 h 111224"/>
                  <a:gd name="connsiteX15" fmla="*/ 31734 w 69357"/>
                  <a:gd name="connsiteY15" fmla="*/ 111454 h 111224"/>
                  <a:gd name="connsiteX16" fmla="*/ 58802 w 69357"/>
                  <a:gd name="connsiteY16" fmla="*/ 102954 h 111224"/>
                  <a:gd name="connsiteX17" fmla="*/ 68894 w 69357"/>
                  <a:gd name="connsiteY17" fmla="*/ 80288 h 111224"/>
                  <a:gd name="connsiteX18" fmla="*/ 66365 w 69357"/>
                  <a:gd name="connsiteY18" fmla="*/ 67503 h 111224"/>
                  <a:gd name="connsiteX19" fmla="*/ 57186 w 69357"/>
                  <a:gd name="connsiteY19" fmla="*/ 53290 h 111224"/>
                  <a:gd name="connsiteX20" fmla="*/ 45549 w 69357"/>
                  <a:gd name="connsiteY20" fmla="*/ 41020 h 111224"/>
                  <a:gd name="connsiteX21" fmla="*/ 17895 w 69357"/>
                  <a:gd name="connsiteY21" fmla="*/ 12664 h 11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357" h="111224">
                    <a:moveTo>
                      <a:pt x="17895" y="12664"/>
                    </a:moveTo>
                    <a:lnTo>
                      <a:pt x="69480" y="12664"/>
                    </a:lnTo>
                    <a:lnTo>
                      <a:pt x="69480" y="230"/>
                    </a:lnTo>
                    <a:lnTo>
                      <a:pt x="122" y="230"/>
                    </a:lnTo>
                    <a:lnTo>
                      <a:pt x="122" y="12664"/>
                    </a:lnTo>
                    <a:cubicBezTo>
                      <a:pt x="5727" y="18471"/>
                      <a:pt x="13368" y="26260"/>
                      <a:pt x="23046" y="36032"/>
                    </a:cubicBezTo>
                    <a:cubicBezTo>
                      <a:pt x="32740" y="45820"/>
                      <a:pt x="38828" y="52135"/>
                      <a:pt x="41310" y="54976"/>
                    </a:cubicBezTo>
                    <a:cubicBezTo>
                      <a:pt x="46041" y="60283"/>
                      <a:pt x="49342" y="64779"/>
                      <a:pt x="51215" y="68463"/>
                    </a:cubicBezTo>
                    <a:cubicBezTo>
                      <a:pt x="53104" y="72147"/>
                      <a:pt x="54049" y="75769"/>
                      <a:pt x="54049" y="79328"/>
                    </a:cubicBezTo>
                    <a:cubicBezTo>
                      <a:pt x="54049" y="85135"/>
                      <a:pt x="52011" y="89865"/>
                      <a:pt x="47937" y="93518"/>
                    </a:cubicBezTo>
                    <a:cubicBezTo>
                      <a:pt x="43863" y="97186"/>
                      <a:pt x="38555" y="99020"/>
                      <a:pt x="32015" y="99020"/>
                    </a:cubicBezTo>
                    <a:cubicBezTo>
                      <a:pt x="27378" y="99020"/>
                      <a:pt x="22484" y="98216"/>
                      <a:pt x="17333" y="96609"/>
                    </a:cubicBezTo>
                    <a:cubicBezTo>
                      <a:pt x="12197" y="95001"/>
                      <a:pt x="6702" y="92558"/>
                      <a:pt x="848" y="89280"/>
                    </a:cubicBezTo>
                    <a:lnTo>
                      <a:pt x="848" y="104219"/>
                    </a:lnTo>
                    <a:cubicBezTo>
                      <a:pt x="6796" y="106607"/>
                      <a:pt x="12353" y="108410"/>
                      <a:pt x="17520" y="109628"/>
                    </a:cubicBezTo>
                    <a:cubicBezTo>
                      <a:pt x="22703" y="110845"/>
                      <a:pt x="27441" y="111454"/>
                      <a:pt x="31734" y="111454"/>
                    </a:cubicBezTo>
                    <a:cubicBezTo>
                      <a:pt x="43051" y="111454"/>
                      <a:pt x="52074" y="108621"/>
                      <a:pt x="58802" y="102954"/>
                    </a:cubicBezTo>
                    <a:cubicBezTo>
                      <a:pt x="65530" y="97303"/>
                      <a:pt x="68894" y="89748"/>
                      <a:pt x="68894" y="80288"/>
                    </a:cubicBezTo>
                    <a:cubicBezTo>
                      <a:pt x="68894" y="75792"/>
                      <a:pt x="68051" y="71530"/>
                      <a:pt x="66365" y="67503"/>
                    </a:cubicBezTo>
                    <a:cubicBezTo>
                      <a:pt x="64695" y="63491"/>
                      <a:pt x="61635" y="58753"/>
                      <a:pt x="57186" y="53290"/>
                    </a:cubicBezTo>
                    <a:cubicBezTo>
                      <a:pt x="55969" y="51869"/>
                      <a:pt x="52089" y="47779"/>
                      <a:pt x="45549" y="41020"/>
                    </a:cubicBezTo>
                    <a:cubicBezTo>
                      <a:pt x="39024" y="34261"/>
                      <a:pt x="29806" y="24808"/>
                      <a:pt x="17895" y="12664"/>
                    </a:cubicBezTo>
                    <a:close/>
                  </a:path>
                </a:pathLst>
              </a:custGeom>
              <a:solidFill>
                <a:srgbClr val="000000"/>
              </a:solidFill>
              <a:ln w="1498" cap="flat">
                <a:noFill/>
                <a:prstDash val="solid"/>
                <a:round/>
              </a:ln>
            </p:spPr>
            <p:txBody>
              <a:bodyPr rtlCol="0" anchor="ctr"/>
              <a:lstStyle/>
              <a:p>
                <a:endParaRPr lang="en-US"/>
              </a:p>
            </p:txBody>
          </p:sp>
          <p:sp>
            <p:nvSpPr>
              <p:cNvPr id="31" name="Freeform: Shape 30">
                <a:extLst>
                  <a:ext uri="{FF2B5EF4-FFF2-40B4-BE49-F238E27FC236}">
                    <a16:creationId xmlns:a16="http://schemas.microsoft.com/office/drawing/2014/main" id="{9F6DF95C-D05A-41AB-A74E-607747132185}"/>
                  </a:ext>
                </a:extLst>
              </p:cNvPr>
              <p:cNvSpPr/>
              <p:nvPr/>
            </p:nvSpPr>
            <p:spPr>
              <a:xfrm flipV="1">
                <a:off x="7020164" y="5924522"/>
                <a:ext cx="79613" cy="109257"/>
              </a:xfrm>
              <a:custGeom>
                <a:avLst/>
                <a:gdLst>
                  <a:gd name="connsiteX0" fmla="*/ 49440 w 79613"/>
                  <a:gd name="connsiteY0" fmla="*/ 96609 h 109257"/>
                  <a:gd name="connsiteX1" fmla="*/ 12115 w 79613"/>
                  <a:gd name="connsiteY1" fmla="*/ 38281 h 109257"/>
                  <a:gd name="connsiteX2" fmla="*/ 49440 w 79613"/>
                  <a:gd name="connsiteY2" fmla="*/ 38281 h 109257"/>
                  <a:gd name="connsiteX3" fmla="*/ 45553 w 79613"/>
                  <a:gd name="connsiteY3" fmla="*/ 109488 h 109257"/>
                  <a:gd name="connsiteX4" fmla="*/ 64145 w 79613"/>
                  <a:gd name="connsiteY4" fmla="*/ 109488 h 109257"/>
                  <a:gd name="connsiteX5" fmla="*/ 64145 w 79613"/>
                  <a:gd name="connsiteY5" fmla="*/ 38281 h 109257"/>
                  <a:gd name="connsiteX6" fmla="*/ 79740 w 79613"/>
                  <a:gd name="connsiteY6" fmla="*/ 38281 h 109257"/>
                  <a:gd name="connsiteX7" fmla="*/ 79740 w 79613"/>
                  <a:gd name="connsiteY7" fmla="*/ 25988 h 109257"/>
                  <a:gd name="connsiteX8" fmla="*/ 64145 w 79613"/>
                  <a:gd name="connsiteY8" fmla="*/ 25988 h 109257"/>
                  <a:gd name="connsiteX9" fmla="*/ 64145 w 79613"/>
                  <a:gd name="connsiteY9" fmla="*/ 231 h 109257"/>
                  <a:gd name="connsiteX10" fmla="*/ 49440 w 79613"/>
                  <a:gd name="connsiteY10" fmla="*/ 231 h 109257"/>
                  <a:gd name="connsiteX11" fmla="*/ 49440 w 79613"/>
                  <a:gd name="connsiteY11" fmla="*/ 25988 h 109257"/>
                  <a:gd name="connsiteX12" fmla="*/ 127 w 79613"/>
                  <a:gd name="connsiteY12" fmla="*/ 25988 h 109257"/>
                  <a:gd name="connsiteX13" fmla="*/ 127 w 79613"/>
                  <a:gd name="connsiteY13" fmla="*/ 40248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613" h="109257">
                    <a:moveTo>
                      <a:pt x="49440" y="96609"/>
                    </a:moveTo>
                    <a:lnTo>
                      <a:pt x="12115" y="38281"/>
                    </a:lnTo>
                    <a:lnTo>
                      <a:pt x="49440" y="38281"/>
                    </a:lnTo>
                    <a:close/>
                    <a:moveTo>
                      <a:pt x="45553" y="109488"/>
                    </a:moveTo>
                    <a:lnTo>
                      <a:pt x="64145" y="109488"/>
                    </a:lnTo>
                    <a:lnTo>
                      <a:pt x="64145" y="38281"/>
                    </a:lnTo>
                    <a:lnTo>
                      <a:pt x="79740" y="38281"/>
                    </a:lnTo>
                    <a:lnTo>
                      <a:pt x="79740" y="25988"/>
                    </a:lnTo>
                    <a:lnTo>
                      <a:pt x="64145" y="25988"/>
                    </a:lnTo>
                    <a:lnTo>
                      <a:pt x="64145" y="231"/>
                    </a:lnTo>
                    <a:lnTo>
                      <a:pt x="49440" y="231"/>
                    </a:lnTo>
                    <a:lnTo>
                      <a:pt x="49440" y="25988"/>
                    </a:lnTo>
                    <a:lnTo>
                      <a:pt x="127" y="25988"/>
                    </a:lnTo>
                    <a:lnTo>
                      <a:pt x="127" y="40248"/>
                    </a:lnTo>
                    <a:close/>
                  </a:path>
                </a:pathLst>
              </a:custGeom>
              <a:solidFill>
                <a:srgbClr val="000000"/>
              </a:solidFill>
              <a:ln w="1498" cap="flat">
                <a:noFill/>
                <a:prstDash val="solid"/>
                <a:round/>
              </a:ln>
            </p:spPr>
            <p:txBody>
              <a:bodyPr rtlCol="0" anchor="ctr"/>
              <a:lstStyle/>
              <a:p>
                <a:endParaRPr lang="en-US"/>
              </a:p>
            </p:txBody>
          </p:sp>
        </p:grpSp>
      </p:grpSp>
      <p:grpSp>
        <p:nvGrpSpPr>
          <p:cNvPr id="49" name="Graphic 4">
            <a:extLst>
              <a:ext uri="{FF2B5EF4-FFF2-40B4-BE49-F238E27FC236}">
                <a16:creationId xmlns:a16="http://schemas.microsoft.com/office/drawing/2014/main" id="{B56D5160-6DFE-48C9-B3E2-4AB46B1EA8C0}"/>
              </a:ext>
            </a:extLst>
          </p:cNvPr>
          <p:cNvGrpSpPr/>
          <p:nvPr/>
        </p:nvGrpSpPr>
        <p:grpSpPr>
          <a:xfrm>
            <a:off x="4832469" y="5734481"/>
            <a:ext cx="359570" cy="113355"/>
            <a:chOff x="4832469" y="5734481"/>
            <a:chExt cx="359570" cy="113355"/>
          </a:xfrm>
          <a:solidFill>
            <a:srgbClr val="000000"/>
          </a:solidFill>
        </p:grpSpPr>
        <p:sp>
          <p:nvSpPr>
            <p:cNvPr id="50" name="Freeform: Shape 49">
              <a:extLst>
                <a:ext uri="{FF2B5EF4-FFF2-40B4-BE49-F238E27FC236}">
                  <a16:creationId xmlns:a16="http://schemas.microsoft.com/office/drawing/2014/main" id="{0D63BBB3-9B04-46B0-B587-1505323405F3}"/>
                </a:ext>
              </a:extLst>
            </p:cNvPr>
            <p:cNvSpPr/>
            <p:nvPr/>
          </p:nvSpPr>
          <p:spPr>
            <a:xfrm>
              <a:off x="5126475" y="5788777"/>
              <a:ext cx="65563" cy="18732"/>
            </a:xfrm>
            <a:custGeom>
              <a:avLst/>
              <a:gdLst>
                <a:gd name="connsiteX0" fmla="*/ 65622 w 65563"/>
                <a:gd name="connsiteY0" fmla="*/ 257 h 18732"/>
                <a:gd name="connsiteX1" fmla="*/ 58 w 65563"/>
                <a:gd name="connsiteY1" fmla="*/ 257 h 18732"/>
              </a:gdLst>
              <a:ahLst/>
              <a:cxnLst>
                <a:cxn ang="0">
                  <a:pos x="connsiteX0" y="connsiteY0"/>
                </a:cxn>
                <a:cxn ang="0">
                  <a:pos x="connsiteX1" y="connsiteY1"/>
                </a:cxn>
              </a:cxnLst>
              <a:rect l="l" t="t" r="r" b="b"/>
              <a:pathLst>
                <a:path w="65563" h="18732">
                  <a:moveTo>
                    <a:pt x="65622" y="257"/>
                  </a:moveTo>
                  <a:lnTo>
                    <a:pt x="58" y="257"/>
                  </a:lnTo>
                </a:path>
              </a:pathLst>
            </a:custGeom>
            <a:solidFill>
              <a:srgbClr val="000000"/>
            </a:solidFill>
            <a:ln w="14975" cap="flat">
              <a:solidFill>
                <a:srgbClr val="000000"/>
              </a:solidFill>
              <a:prstDash val="solid"/>
              <a:round/>
            </a:ln>
          </p:spPr>
          <p:txBody>
            <a:bodyPr rtlCol="0" anchor="ctr"/>
            <a:lstStyle/>
            <a:p>
              <a:endParaRPr lang="en-US"/>
            </a:p>
          </p:txBody>
        </p:sp>
        <p:grpSp>
          <p:nvGrpSpPr>
            <p:cNvPr id="51" name="Graphic 4">
              <a:extLst>
                <a:ext uri="{FF2B5EF4-FFF2-40B4-BE49-F238E27FC236}">
                  <a16:creationId xmlns:a16="http://schemas.microsoft.com/office/drawing/2014/main" id="{B56D5160-6DFE-48C9-B3E2-4AB46B1EA8C0}"/>
                </a:ext>
              </a:extLst>
            </p:cNvPr>
            <p:cNvGrpSpPr/>
            <p:nvPr/>
          </p:nvGrpSpPr>
          <p:grpSpPr>
            <a:xfrm>
              <a:off x="4832469" y="5734481"/>
              <a:ext cx="218497" cy="113355"/>
              <a:chOff x="4832469" y="5734481"/>
              <a:chExt cx="218497" cy="113355"/>
            </a:xfrm>
            <a:solidFill>
              <a:srgbClr val="000000"/>
            </a:solidFill>
          </p:grpSpPr>
          <p:sp>
            <p:nvSpPr>
              <p:cNvPr id="52" name="Freeform: Shape 51">
                <a:extLst>
                  <a:ext uri="{FF2B5EF4-FFF2-40B4-BE49-F238E27FC236}">
                    <a16:creationId xmlns:a16="http://schemas.microsoft.com/office/drawing/2014/main" id="{F4187A96-B7C9-4A6A-95F2-52F5203E1FE1}"/>
                  </a:ext>
                </a:extLst>
              </p:cNvPr>
              <p:cNvSpPr/>
              <p:nvPr/>
            </p:nvSpPr>
            <p:spPr>
              <a:xfrm flipV="1">
                <a:off x="4832469" y="5734481"/>
                <a:ext cx="75515" cy="113355"/>
              </a:xfrm>
              <a:custGeom>
                <a:avLst/>
                <a:gdLst>
                  <a:gd name="connsiteX0" fmla="*/ 37755 w 75515"/>
                  <a:gd name="connsiteY0" fmla="*/ 101868 h 113355"/>
                  <a:gd name="connsiteX1" fmla="*/ 20592 w 75515"/>
                  <a:gd name="connsiteY1" fmla="*/ 90628 h 113355"/>
                  <a:gd name="connsiteX2" fmla="*/ 14855 w 75515"/>
                  <a:gd name="connsiteY2" fmla="*/ 56863 h 113355"/>
                  <a:gd name="connsiteX3" fmla="*/ 20592 w 75515"/>
                  <a:gd name="connsiteY3" fmla="*/ 23168 h 113355"/>
                  <a:gd name="connsiteX4" fmla="*/ 37755 w 75515"/>
                  <a:gd name="connsiteY4" fmla="*/ 11928 h 113355"/>
                  <a:gd name="connsiteX5" fmla="*/ 54989 w 75515"/>
                  <a:gd name="connsiteY5" fmla="*/ 23168 h 113355"/>
                  <a:gd name="connsiteX6" fmla="*/ 60749 w 75515"/>
                  <a:gd name="connsiteY6" fmla="*/ 56863 h 113355"/>
                  <a:gd name="connsiteX7" fmla="*/ 54989 w 75515"/>
                  <a:gd name="connsiteY7" fmla="*/ 90628 h 113355"/>
                  <a:gd name="connsiteX8" fmla="*/ 37755 w 75515"/>
                  <a:gd name="connsiteY8" fmla="*/ 101868 h 113355"/>
                  <a:gd name="connsiteX9" fmla="*/ 37755 w 75515"/>
                  <a:gd name="connsiteY9" fmla="*/ 113576 h 113355"/>
                  <a:gd name="connsiteX10" fmla="*/ 65831 w 75515"/>
                  <a:gd name="connsiteY10" fmla="*/ 99035 h 113355"/>
                  <a:gd name="connsiteX11" fmla="*/ 75525 w 75515"/>
                  <a:gd name="connsiteY11" fmla="*/ 56863 h 113355"/>
                  <a:gd name="connsiteX12" fmla="*/ 65831 w 75515"/>
                  <a:gd name="connsiteY12" fmla="*/ 14738 h 113355"/>
                  <a:gd name="connsiteX13" fmla="*/ 37755 w 75515"/>
                  <a:gd name="connsiteY13" fmla="*/ 221 h 113355"/>
                  <a:gd name="connsiteX14" fmla="*/ 9703 w 75515"/>
                  <a:gd name="connsiteY14" fmla="*/ 14738 h 113355"/>
                  <a:gd name="connsiteX15" fmla="*/ 9 w 75515"/>
                  <a:gd name="connsiteY15" fmla="*/ 56863 h 113355"/>
                  <a:gd name="connsiteX16" fmla="*/ 9703 w 75515"/>
                  <a:gd name="connsiteY16" fmla="*/ 99035 h 113355"/>
                  <a:gd name="connsiteX17" fmla="*/ 37755 w 75515"/>
                  <a:gd name="connsiteY17" fmla="*/ 113576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55" y="101868"/>
                    </a:moveTo>
                    <a:cubicBezTo>
                      <a:pt x="30153" y="101868"/>
                      <a:pt x="24432" y="98121"/>
                      <a:pt x="20592" y="90628"/>
                    </a:cubicBezTo>
                    <a:cubicBezTo>
                      <a:pt x="16767" y="83151"/>
                      <a:pt x="14855" y="71896"/>
                      <a:pt x="14855" y="56863"/>
                    </a:cubicBezTo>
                    <a:cubicBezTo>
                      <a:pt x="14855" y="41893"/>
                      <a:pt x="16767" y="30661"/>
                      <a:pt x="20592" y="23168"/>
                    </a:cubicBezTo>
                    <a:cubicBezTo>
                      <a:pt x="24432" y="15675"/>
                      <a:pt x="30153" y="11928"/>
                      <a:pt x="37755" y="11928"/>
                    </a:cubicBezTo>
                    <a:cubicBezTo>
                      <a:pt x="45420" y="11928"/>
                      <a:pt x="51165" y="15675"/>
                      <a:pt x="54989" y="23168"/>
                    </a:cubicBezTo>
                    <a:cubicBezTo>
                      <a:pt x="58829" y="30661"/>
                      <a:pt x="60749" y="41893"/>
                      <a:pt x="60749" y="56863"/>
                    </a:cubicBezTo>
                    <a:cubicBezTo>
                      <a:pt x="60749" y="71896"/>
                      <a:pt x="58829" y="83151"/>
                      <a:pt x="54989" y="90628"/>
                    </a:cubicBezTo>
                    <a:cubicBezTo>
                      <a:pt x="51165" y="98121"/>
                      <a:pt x="45420" y="101868"/>
                      <a:pt x="37755" y="101868"/>
                    </a:cubicBezTo>
                    <a:close/>
                    <a:moveTo>
                      <a:pt x="37755" y="113576"/>
                    </a:moveTo>
                    <a:cubicBezTo>
                      <a:pt x="50009" y="113576"/>
                      <a:pt x="59368" y="108729"/>
                      <a:pt x="65831" y="99035"/>
                    </a:cubicBezTo>
                    <a:cubicBezTo>
                      <a:pt x="72293" y="89356"/>
                      <a:pt x="75525" y="75299"/>
                      <a:pt x="75525" y="56863"/>
                    </a:cubicBezTo>
                    <a:cubicBezTo>
                      <a:pt x="75525" y="38474"/>
                      <a:pt x="72293" y="24432"/>
                      <a:pt x="65831" y="14738"/>
                    </a:cubicBezTo>
                    <a:cubicBezTo>
                      <a:pt x="59368" y="5060"/>
                      <a:pt x="50009" y="221"/>
                      <a:pt x="37755" y="221"/>
                    </a:cubicBezTo>
                    <a:cubicBezTo>
                      <a:pt x="25517" y="221"/>
                      <a:pt x="16166" y="5060"/>
                      <a:pt x="9703" y="14738"/>
                    </a:cubicBezTo>
                    <a:cubicBezTo>
                      <a:pt x="3241" y="24432"/>
                      <a:pt x="9" y="38474"/>
                      <a:pt x="9" y="56863"/>
                    </a:cubicBezTo>
                    <a:cubicBezTo>
                      <a:pt x="9" y="75299"/>
                      <a:pt x="3241" y="89356"/>
                      <a:pt x="9703" y="99035"/>
                    </a:cubicBezTo>
                    <a:cubicBezTo>
                      <a:pt x="16166" y="108729"/>
                      <a:pt x="25517" y="113576"/>
                      <a:pt x="37755" y="113576"/>
                    </a:cubicBezTo>
                    <a:close/>
                  </a:path>
                </a:pathLst>
              </a:custGeom>
              <a:solidFill>
                <a:srgbClr val="000000"/>
              </a:solidFill>
              <a:ln w="1498" cap="flat">
                <a:noFill/>
                <a:prstDash val="solid"/>
                <a:round/>
              </a:ln>
            </p:spPr>
            <p:txBody>
              <a:bodyPr rtlCol="0" anchor="ctr"/>
              <a:lstStyle/>
              <a:p>
                <a:endParaRPr lang="en-US"/>
              </a:p>
            </p:txBody>
          </p:sp>
          <p:sp>
            <p:nvSpPr>
              <p:cNvPr id="53" name="Freeform: Shape 52">
                <a:extLst>
                  <a:ext uri="{FF2B5EF4-FFF2-40B4-BE49-F238E27FC236}">
                    <a16:creationId xmlns:a16="http://schemas.microsoft.com/office/drawing/2014/main" id="{5278F2C8-5A44-4052-B0A2-BF5EAFB3294F}"/>
                  </a:ext>
                </a:extLst>
              </p:cNvPr>
              <p:cNvSpPr/>
              <p:nvPr/>
            </p:nvSpPr>
            <p:spPr>
              <a:xfrm flipV="1">
                <a:off x="4933949" y="5827113"/>
                <a:ext cx="15454" cy="18591"/>
              </a:xfrm>
              <a:custGeom>
                <a:avLst/>
                <a:gdLst>
                  <a:gd name="connsiteX0" fmla="*/ 29 w 15454"/>
                  <a:gd name="connsiteY0" fmla="*/ 18845 h 18591"/>
                  <a:gd name="connsiteX1" fmla="*/ 15483 w 15454"/>
                  <a:gd name="connsiteY1" fmla="*/ 18845 h 18591"/>
                  <a:gd name="connsiteX2" fmla="*/ 15483 w 15454"/>
                  <a:gd name="connsiteY2" fmla="*/ 253 h 18591"/>
                  <a:gd name="connsiteX3" fmla="*/ 29 w 15454"/>
                  <a:gd name="connsiteY3" fmla="*/ 253 h 18591"/>
                </a:gdLst>
                <a:ahLst/>
                <a:cxnLst>
                  <a:cxn ang="0">
                    <a:pos x="connsiteX0" y="connsiteY0"/>
                  </a:cxn>
                  <a:cxn ang="0">
                    <a:pos x="connsiteX1" y="connsiteY1"/>
                  </a:cxn>
                  <a:cxn ang="0">
                    <a:pos x="connsiteX2" y="connsiteY2"/>
                  </a:cxn>
                  <a:cxn ang="0">
                    <a:pos x="connsiteX3" y="connsiteY3"/>
                  </a:cxn>
                </a:cxnLst>
                <a:rect l="l" t="t" r="r" b="b"/>
                <a:pathLst>
                  <a:path w="15454" h="18591">
                    <a:moveTo>
                      <a:pt x="29" y="18845"/>
                    </a:moveTo>
                    <a:lnTo>
                      <a:pt x="15483" y="18845"/>
                    </a:lnTo>
                    <a:lnTo>
                      <a:pt x="15483" y="253"/>
                    </a:lnTo>
                    <a:lnTo>
                      <a:pt x="29" y="253"/>
                    </a:lnTo>
                    <a:close/>
                  </a:path>
                </a:pathLst>
              </a:custGeom>
              <a:solidFill>
                <a:srgbClr val="000000"/>
              </a:solidFill>
              <a:ln w="1498" cap="flat">
                <a:noFill/>
                <a:prstDash val="solid"/>
                <a:round/>
              </a:ln>
            </p:spPr>
            <p:txBody>
              <a:bodyPr rtlCol="0" anchor="ctr"/>
              <a:lstStyle/>
              <a:p>
                <a:endParaRPr lang="en-US"/>
              </a:p>
            </p:txBody>
          </p:sp>
          <p:sp>
            <p:nvSpPr>
              <p:cNvPr id="54" name="Freeform: Shape 53">
                <a:extLst>
                  <a:ext uri="{FF2B5EF4-FFF2-40B4-BE49-F238E27FC236}">
                    <a16:creationId xmlns:a16="http://schemas.microsoft.com/office/drawing/2014/main" id="{B9282847-FC07-4DD7-A82F-C02EC0F0B53A}"/>
                  </a:ext>
                </a:extLst>
              </p:cNvPr>
              <p:cNvSpPr/>
              <p:nvPr/>
            </p:nvSpPr>
            <p:spPr>
              <a:xfrm flipV="1">
                <a:off x="4975450" y="5734481"/>
                <a:ext cx="75515" cy="113355"/>
              </a:xfrm>
              <a:custGeom>
                <a:avLst/>
                <a:gdLst>
                  <a:gd name="connsiteX0" fmla="*/ 37763 w 75515"/>
                  <a:gd name="connsiteY0" fmla="*/ 101868 h 113355"/>
                  <a:gd name="connsiteX1" fmla="*/ 20599 w 75515"/>
                  <a:gd name="connsiteY1" fmla="*/ 90628 h 113355"/>
                  <a:gd name="connsiteX2" fmla="*/ 14862 w 75515"/>
                  <a:gd name="connsiteY2" fmla="*/ 56863 h 113355"/>
                  <a:gd name="connsiteX3" fmla="*/ 20599 w 75515"/>
                  <a:gd name="connsiteY3" fmla="*/ 23168 h 113355"/>
                  <a:gd name="connsiteX4" fmla="*/ 37763 w 75515"/>
                  <a:gd name="connsiteY4" fmla="*/ 11928 h 113355"/>
                  <a:gd name="connsiteX5" fmla="*/ 54997 w 75515"/>
                  <a:gd name="connsiteY5" fmla="*/ 23168 h 113355"/>
                  <a:gd name="connsiteX6" fmla="*/ 60757 w 75515"/>
                  <a:gd name="connsiteY6" fmla="*/ 56863 h 113355"/>
                  <a:gd name="connsiteX7" fmla="*/ 54997 w 75515"/>
                  <a:gd name="connsiteY7" fmla="*/ 90628 h 113355"/>
                  <a:gd name="connsiteX8" fmla="*/ 37763 w 75515"/>
                  <a:gd name="connsiteY8" fmla="*/ 101868 h 113355"/>
                  <a:gd name="connsiteX9" fmla="*/ 37763 w 75515"/>
                  <a:gd name="connsiteY9" fmla="*/ 113576 h 113355"/>
                  <a:gd name="connsiteX10" fmla="*/ 65838 w 75515"/>
                  <a:gd name="connsiteY10" fmla="*/ 99035 h 113355"/>
                  <a:gd name="connsiteX11" fmla="*/ 75532 w 75515"/>
                  <a:gd name="connsiteY11" fmla="*/ 56863 h 113355"/>
                  <a:gd name="connsiteX12" fmla="*/ 65838 w 75515"/>
                  <a:gd name="connsiteY12" fmla="*/ 14738 h 113355"/>
                  <a:gd name="connsiteX13" fmla="*/ 37763 w 75515"/>
                  <a:gd name="connsiteY13" fmla="*/ 221 h 113355"/>
                  <a:gd name="connsiteX14" fmla="*/ 9711 w 75515"/>
                  <a:gd name="connsiteY14" fmla="*/ 14738 h 113355"/>
                  <a:gd name="connsiteX15" fmla="*/ 17 w 75515"/>
                  <a:gd name="connsiteY15" fmla="*/ 56863 h 113355"/>
                  <a:gd name="connsiteX16" fmla="*/ 9711 w 75515"/>
                  <a:gd name="connsiteY16" fmla="*/ 99035 h 113355"/>
                  <a:gd name="connsiteX17" fmla="*/ 37763 w 75515"/>
                  <a:gd name="connsiteY17" fmla="*/ 113576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63" y="101868"/>
                    </a:moveTo>
                    <a:cubicBezTo>
                      <a:pt x="30161" y="101868"/>
                      <a:pt x="24439" y="98121"/>
                      <a:pt x="20599" y="90628"/>
                    </a:cubicBezTo>
                    <a:cubicBezTo>
                      <a:pt x="16775" y="83151"/>
                      <a:pt x="14862" y="71896"/>
                      <a:pt x="14862" y="56863"/>
                    </a:cubicBezTo>
                    <a:cubicBezTo>
                      <a:pt x="14862" y="41893"/>
                      <a:pt x="16775" y="30661"/>
                      <a:pt x="20599" y="23168"/>
                    </a:cubicBezTo>
                    <a:cubicBezTo>
                      <a:pt x="24439" y="15675"/>
                      <a:pt x="30161" y="11928"/>
                      <a:pt x="37763" y="11928"/>
                    </a:cubicBezTo>
                    <a:cubicBezTo>
                      <a:pt x="45428" y="11928"/>
                      <a:pt x="51172" y="15675"/>
                      <a:pt x="54997" y="23168"/>
                    </a:cubicBezTo>
                    <a:cubicBezTo>
                      <a:pt x="58837" y="30661"/>
                      <a:pt x="60757" y="41893"/>
                      <a:pt x="60757" y="56863"/>
                    </a:cubicBezTo>
                    <a:cubicBezTo>
                      <a:pt x="60757" y="71896"/>
                      <a:pt x="58837" y="83151"/>
                      <a:pt x="54997" y="90628"/>
                    </a:cubicBezTo>
                    <a:cubicBezTo>
                      <a:pt x="51172" y="98121"/>
                      <a:pt x="45428" y="101868"/>
                      <a:pt x="37763" y="101868"/>
                    </a:cubicBezTo>
                    <a:close/>
                    <a:moveTo>
                      <a:pt x="37763" y="113576"/>
                    </a:moveTo>
                    <a:cubicBezTo>
                      <a:pt x="50017" y="113576"/>
                      <a:pt x="59376" y="108729"/>
                      <a:pt x="65838" y="99035"/>
                    </a:cubicBezTo>
                    <a:cubicBezTo>
                      <a:pt x="72301" y="89356"/>
                      <a:pt x="75532" y="75299"/>
                      <a:pt x="75532" y="56863"/>
                    </a:cubicBezTo>
                    <a:cubicBezTo>
                      <a:pt x="75532" y="38474"/>
                      <a:pt x="72301" y="24432"/>
                      <a:pt x="65838" y="14738"/>
                    </a:cubicBezTo>
                    <a:cubicBezTo>
                      <a:pt x="59376" y="5060"/>
                      <a:pt x="50017" y="221"/>
                      <a:pt x="37763" y="221"/>
                    </a:cubicBezTo>
                    <a:cubicBezTo>
                      <a:pt x="25524" y="221"/>
                      <a:pt x="16174" y="5060"/>
                      <a:pt x="9711" y="14738"/>
                    </a:cubicBezTo>
                    <a:cubicBezTo>
                      <a:pt x="3248" y="24432"/>
                      <a:pt x="17" y="38474"/>
                      <a:pt x="17" y="56863"/>
                    </a:cubicBezTo>
                    <a:cubicBezTo>
                      <a:pt x="17" y="75299"/>
                      <a:pt x="3248" y="89356"/>
                      <a:pt x="9711" y="99035"/>
                    </a:cubicBezTo>
                    <a:cubicBezTo>
                      <a:pt x="16174" y="108729"/>
                      <a:pt x="25524" y="113576"/>
                      <a:pt x="37763" y="113576"/>
                    </a:cubicBezTo>
                    <a:close/>
                  </a:path>
                </a:pathLst>
              </a:custGeom>
              <a:solidFill>
                <a:srgbClr val="000000"/>
              </a:solidFill>
              <a:ln w="1498" cap="flat">
                <a:noFill/>
                <a:prstDash val="solid"/>
                <a:round/>
              </a:ln>
            </p:spPr>
            <p:txBody>
              <a:bodyPr rtlCol="0" anchor="ctr"/>
              <a:lstStyle/>
              <a:p>
                <a:endParaRPr lang="en-US"/>
              </a:p>
            </p:txBody>
          </p:sp>
        </p:grpSp>
      </p:grpSp>
      <p:grpSp>
        <p:nvGrpSpPr>
          <p:cNvPr id="55" name="Graphic 4">
            <a:extLst>
              <a:ext uri="{FF2B5EF4-FFF2-40B4-BE49-F238E27FC236}">
                <a16:creationId xmlns:a16="http://schemas.microsoft.com/office/drawing/2014/main" id="{B56D5160-6DFE-48C9-B3E2-4AB46B1EA8C0}"/>
              </a:ext>
            </a:extLst>
          </p:cNvPr>
          <p:cNvGrpSpPr/>
          <p:nvPr/>
        </p:nvGrpSpPr>
        <p:grpSpPr>
          <a:xfrm>
            <a:off x="4832469" y="5273212"/>
            <a:ext cx="359570" cy="113355"/>
            <a:chOff x="4832469" y="5273212"/>
            <a:chExt cx="359570" cy="113355"/>
          </a:xfrm>
          <a:solidFill>
            <a:srgbClr val="000000"/>
          </a:solidFill>
        </p:grpSpPr>
        <p:sp>
          <p:nvSpPr>
            <p:cNvPr id="56" name="Freeform: Shape 55">
              <a:extLst>
                <a:ext uri="{FF2B5EF4-FFF2-40B4-BE49-F238E27FC236}">
                  <a16:creationId xmlns:a16="http://schemas.microsoft.com/office/drawing/2014/main" id="{CE6E0B2A-04A4-4638-9E38-969763990570}"/>
                </a:ext>
              </a:extLst>
            </p:cNvPr>
            <p:cNvSpPr/>
            <p:nvPr/>
          </p:nvSpPr>
          <p:spPr>
            <a:xfrm>
              <a:off x="5126475" y="5327508"/>
              <a:ext cx="65563" cy="18732"/>
            </a:xfrm>
            <a:custGeom>
              <a:avLst/>
              <a:gdLst>
                <a:gd name="connsiteX0" fmla="*/ 65622 w 65563"/>
                <a:gd name="connsiteY0" fmla="*/ 232 h 18732"/>
                <a:gd name="connsiteX1" fmla="*/ 58 w 65563"/>
                <a:gd name="connsiteY1" fmla="*/ 232 h 18732"/>
              </a:gdLst>
              <a:ahLst/>
              <a:cxnLst>
                <a:cxn ang="0">
                  <a:pos x="connsiteX0" y="connsiteY0"/>
                </a:cxn>
                <a:cxn ang="0">
                  <a:pos x="connsiteX1" y="connsiteY1"/>
                </a:cxn>
              </a:cxnLst>
              <a:rect l="l" t="t" r="r" b="b"/>
              <a:pathLst>
                <a:path w="65563" h="18732">
                  <a:moveTo>
                    <a:pt x="65622" y="232"/>
                  </a:moveTo>
                  <a:lnTo>
                    <a:pt x="58" y="232"/>
                  </a:lnTo>
                </a:path>
              </a:pathLst>
            </a:custGeom>
            <a:solidFill>
              <a:srgbClr val="000000"/>
            </a:solidFill>
            <a:ln w="14975" cap="flat">
              <a:solidFill>
                <a:srgbClr val="000000"/>
              </a:solidFill>
              <a:prstDash val="solid"/>
              <a:round/>
            </a:ln>
          </p:spPr>
          <p:txBody>
            <a:bodyPr rtlCol="0" anchor="ctr"/>
            <a:lstStyle/>
            <a:p>
              <a:endParaRPr lang="en-US"/>
            </a:p>
          </p:txBody>
        </p:sp>
        <p:grpSp>
          <p:nvGrpSpPr>
            <p:cNvPr id="57" name="Graphic 4">
              <a:extLst>
                <a:ext uri="{FF2B5EF4-FFF2-40B4-BE49-F238E27FC236}">
                  <a16:creationId xmlns:a16="http://schemas.microsoft.com/office/drawing/2014/main" id="{B56D5160-6DFE-48C9-B3E2-4AB46B1EA8C0}"/>
                </a:ext>
              </a:extLst>
            </p:cNvPr>
            <p:cNvGrpSpPr/>
            <p:nvPr/>
          </p:nvGrpSpPr>
          <p:grpSpPr>
            <a:xfrm>
              <a:off x="4832469" y="5273212"/>
              <a:ext cx="214610" cy="113355"/>
              <a:chOff x="4832469" y="5273212"/>
              <a:chExt cx="214610" cy="113355"/>
            </a:xfrm>
            <a:solidFill>
              <a:srgbClr val="000000"/>
            </a:solidFill>
          </p:grpSpPr>
          <p:sp>
            <p:nvSpPr>
              <p:cNvPr id="58" name="Freeform: Shape 57">
                <a:extLst>
                  <a:ext uri="{FF2B5EF4-FFF2-40B4-BE49-F238E27FC236}">
                    <a16:creationId xmlns:a16="http://schemas.microsoft.com/office/drawing/2014/main" id="{774F32C9-55F6-48E6-984F-5203AF002E2E}"/>
                  </a:ext>
                </a:extLst>
              </p:cNvPr>
              <p:cNvSpPr/>
              <p:nvPr/>
            </p:nvSpPr>
            <p:spPr>
              <a:xfrm flipV="1">
                <a:off x="4832469" y="5273212"/>
                <a:ext cx="75515" cy="113355"/>
              </a:xfrm>
              <a:custGeom>
                <a:avLst/>
                <a:gdLst>
                  <a:gd name="connsiteX0" fmla="*/ 37755 w 75515"/>
                  <a:gd name="connsiteY0" fmla="*/ 101843 h 113355"/>
                  <a:gd name="connsiteX1" fmla="*/ 20592 w 75515"/>
                  <a:gd name="connsiteY1" fmla="*/ 90604 h 113355"/>
                  <a:gd name="connsiteX2" fmla="*/ 14855 w 75515"/>
                  <a:gd name="connsiteY2" fmla="*/ 56838 h 113355"/>
                  <a:gd name="connsiteX3" fmla="*/ 20592 w 75515"/>
                  <a:gd name="connsiteY3" fmla="*/ 23143 h 113355"/>
                  <a:gd name="connsiteX4" fmla="*/ 37755 w 75515"/>
                  <a:gd name="connsiteY4" fmla="*/ 11904 h 113355"/>
                  <a:gd name="connsiteX5" fmla="*/ 54989 w 75515"/>
                  <a:gd name="connsiteY5" fmla="*/ 23143 h 113355"/>
                  <a:gd name="connsiteX6" fmla="*/ 60749 w 75515"/>
                  <a:gd name="connsiteY6" fmla="*/ 56838 h 113355"/>
                  <a:gd name="connsiteX7" fmla="*/ 54989 w 75515"/>
                  <a:gd name="connsiteY7" fmla="*/ 90604 h 113355"/>
                  <a:gd name="connsiteX8" fmla="*/ 37755 w 75515"/>
                  <a:gd name="connsiteY8" fmla="*/ 101843 h 113355"/>
                  <a:gd name="connsiteX9" fmla="*/ 37755 w 75515"/>
                  <a:gd name="connsiteY9" fmla="*/ 113551 h 113355"/>
                  <a:gd name="connsiteX10" fmla="*/ 65831 w 75515"/>
                  <a:gd name="connsiteY10" fmla="*/ 99010 h 113355"/>
                  <a:gd name="connsiteX11" fmla="*/ 75525 w 75515"/>
                  <a:gd name="connsiteY11" fmla="*/ 56838 h 113355"/>
                  <a:gd name="connsiteX12" fmla="*/ 65831 w 75515"/>
                  <a:gd name="connsiteY12" fmla="*/ 14714 h 113355"/>
                  <a:gd name="connsiteX13" fmla="*/ 37755 w 75515"/>
                  <a:gd name="connsiteY13" fmla="*/ 196 h 113355"/>
                  <a:gd name="connsiteX14" fmla="*/ 9703 w 75515"/>
                  <a:gd name="connsiteY14" fmla="*/ 14714 h 113355"/>
                  <a:gd name="connsiteX15" fmla="*/ 9 w 75515"/>
                  <a:gd name="connsiteY15" fmla="*/ 56838 h 113355"/>
                  <a:gd name="connsiteX16" fmla="*/ 9703 w 75515"/>
                  <a:gd name="connsiteY16" fmla="*/ 99010 h 113355"/>
                  <a:gd name="connsiteX17" fmla="*/ 37755 w 75515"/>
                  <a:gd name="connsiteY17" fmla="*/ 113551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55" y="101843"/>
                    </a:moveTo>
                    <a:cubicBezTo>
                      <a:pt x="30153" y="101843"/>
                      <a:pt x="24432" y="98097"/>
                      <a:pt x="20592" y="90604"/>
                    </a:cubicBezTo>
                    <a:cubicBezTo>
                      <a:pt x="16767" y="83126"/>
                      <a:pt x="14855" y="71871"/>
                      <a:pt x="14855" y="56838"/>
                    </a:cubicBezTo>
                    <a:cubicBezTo>
                      <a:pt x="14855" y="41868"/>
                      <a:pt x="16767" y="30636"/>
                      <a:pt x="20592" y="23143"/>
                    </a:cubicBezTo>
                    <a:cubicBezTo>
                      <a:pt x="24432" y="15650"/>
                      <a:pt x="30153" y="11904"/>
                      <a:pt x="37755" y="11904"/>
                    </a:cubicBezTo>
                    <a:cubicBezTo>
                      <a:pt x="45420" y="11904"/>
                      <a:pt x="51165" y="15650"/>
                      <a:pt x="54989" y="23143"/>
                    </a:cubicBezTo>
                    <a:cubicBezTo>
                      <a:pt x="58829" y="30636"/>
                      <a:pt x="60749" y="41868"/>
                      <a:pt x="60749" y="56838"/>
                    </a:cubicBezTo>
                    <a:cubicBezTo>
                      <a:pt x="60749" y="71871"/>
                      <a:pt x="58829" y="83126"/>
                      <a:pt x="54989" y="90604"/>
                    </a:cubicBezTo>
                    <a:cubicBezTo>
                      <a:pt x="51165" y="98097"/>
                      <a:pt x="45420" y="101843"/>
                      <a:pt x="37755" y="101843"/>
                    </a:cubicBezTo>
                    <a:close/>
                    <a:moveTo>
                      <a:pt x="37755" y="113551"/>
                    </a:moveTo>
                    <a:cubicBezTo>
                      <a:pt x="50009" y="113551"/>
                      <a:pt x="59368" y="108704"/>
                      <a:pt x="65831" y="99010"/>
                    </a:cubicBezTo>
                    <a:cubicBezTo>
                      <a:pt x="72293" y="89332"/>
                      <a:pt x="75525" y="75274"/>
                      <a:pt x="75525" y="56838"/>
                    </a:cubicBezTo>
                    <a:cubicBezTo>
                      <a:pt x="75525" y="38449"/>
                      <a:pt x="72293" y="24408"/>
                      <a:pt x="65831" y="14714"/>
                    </a:cubicBezTo>
                    <a:cubicBezTo>
                      <a:pt x="59368" y="5035"/>
                      <a:pt x="50009" y="196"/>
                      <a:pt x="37755" y="196"/>
                    </a:cubicBezTo>
                    <a:cubicBezTo>
                      <a:pt x="25517" y="196"/>
                      <a:pt x="16166" y="5035"/>
                      <a:pt x="9703" y="14714"/>
                    </a:cubicBezTo>
                    <a:cubicBezTo>
                      <a:pt x="3241" y="24408"/>
                      <a:pt x="9" y="38449"/>
                      <a:pt x="9" y="56838"/>
                    </a:cubicBezTo>
                    <a:cubicBezTo>
                      <a:pt x="9" y="75274"/>
                      <a:pt x="3241" y="89332"/>
                      <a:pt x="9703" y="99010"/>
                    </a:cubicBezTo>
                    <a:cubicBezTo>
                      <a:pt x="16166" y="108704"/>
                      <a:pt x="25517" y="113551"/>
                      <a:pt x="37755" y="113551"/>
                    </a:cubicBezTo>
                    <a:close/>
                  </a:path>
                </a:pathLst>
              </a:custGeom>
              <a:solidFill>
                <a:srgbClr val="000000"/>
              </a:solidFill>
              <a:ln w="1498" cap="flat">
                <a:noFill/>
                <a:prstDash val="solid"/>
                <a:round/>
              </a:ln>
            </p:spPr>
            <p:txBody>
              <a:bodyPr rtlCol="0" anchor="ctr"/>
              <a:lstStyle/>
              <a:p>
                <a:endParaRPr lang="en-US"/>
              </a:p>
            </p:txBody>
          </p:sp>
          <p:sp>
            <p:nvSpPr>
              <p:cNvPr id="59" name="Freeform: Shape 58">
                <a:extLst>
                  <a:ext uri="{FF2B5EF4-FFF2-40B4-BE49-F238E27FC236}">
                    <a16:creationId xmlns:a16="http://schemas.microsoft.com/office/drawing/2014/main" id="{216F7241-5BA8-48BE-9733-B303E52110BA}"/>
                  </a:ext>
                </a:extLst>
              </p:cNvPr>
              <p:cNvSpPr/>
              <p:nvPr/>
            </p:nvSpPr>
            <p:spPr>
              <a:xfrm flipV="1">
                <a:off x="4933949" y="5365844"/>
                <a:ext cx="15454" cy="18591"/>
              </a:xfrm>
              <a:custGeom>
                <a:avLst/>
                <a:gdLst>
                  <a:gd name="connsiteX0" fmla="*/ 29 w 15454"/>
                  <a:gd name="connsiteY0" fmla="*/ 18821 h 18591"/>
                  <a:gd name="connsiteX1" fmla="*/ 15483 w 15454"/>
                  <a:gd name="connsiteY1" fmla="*/ 18821 h 18591"/>
                  <a:gd name="connsiteX2" fmla="*/ 15483 w 15454"/>
                  <a:gd name="connsiteY2" fmla="*/ 229 h 18591"/>
                  <a:gd name="connsiteX3" fmla="*/ 29 w 15454"/>
                  <a:gd name="connsiteY3" fmla="*/ 229 h 18591"/>
                </a:gdLst>
                <a:ahLst/>
                <a:cxnLst>
                  <a:cxn ang="0">
                    <a:pos x="connsiteX0" y="connsiteY0"/>
                  </a:cxn>
                  <a:cxn ang="0">
                    <a:pos x="connsiteX1" y="connsiteY1"/>
                  </a:cxn>
                  <a:cxn ang="0">
                    <a:pos x="connsiteX2" y="connsiteY2"/>
                  </a:cxn>
                  <a:cxn ang="0">
                    <a:pos x="connsiteX3" y="connsiteY3"/>
                  </a:cxn>
                </a:cxnLst>
                <a:rect l="l" t="t" r="r" b="b"/>
                <a:pathLst>
                  <a:path w="15454" h="18591">
                    <a:moveTo>
                      <a:pt x="29" y="18821"/>
                    </a:moveTo>
                    <a:lnTo>
                      <a:pt x="15483" y="18821"/>
                    </a:lnTo>
                    <a:lnTo>
                      <a:pt x="15483" y="229"/>
                    </a:lnTo>
                    <a:lnTo>
                      <a:pt x="29" y="229"/>
                    </a:lnTo>
                    <a:close/>
                  </a:path>
                </a:pathLst>
              </a:custGeom>
              <a:solidFill>
                <a:srgbClr val="000000"/>
              </a:solidFill>
              <a:ln w="1498" cap="flat">
                <a:noFill/>
                <a:prstDash val="solid"/>
                <a:round/>
              </a:ln>
            </p:spPr>
            <p:txBody>
              <a:bodyPr rtlCol="0" anchor="ctr"/>
              <a:lstStyle/>
              <a:p>
                <a:endParaRPr lang="en-US"/>
              </a:p>
            </p:txBody>
          </p:sp>
          <p:sp>
            <p:nvSpPr>
              <p:cNvPr id="60" name="Freeform: Shape 59">
                <a:extLst>
                  <a:ext uri="{FF2B5EF4-FFF2-40B4-BE49-F238E27FC236}">
                    <a16:creationId xmlns:a16="http://schemas.microsoft.com/office/drawing/2014/main" id="{63A374E6-AC02-4019-95C5-CF3332FB95F0}"/>
                  </a:ext>
                </a:extLst>
              </p:cNvPr>
              <p:cNvSpPr/>
              <p:nvPr/>
            </p:nvSpPr>
            <p:spPr>
              <a:xfrm flipV="1">
                <a:off x="4982030" y="5275179"/>
                <a:ext cx="65048" cy="109257"/>
              </a:xfrm>
              <a:custGeom>
                <a:avLst/>
                <a:gdLst>
                  <a:gd name="connsiteX0" fmla="*/ 2147 w 65048"/>
                  <a:gd name="connsiteY0" fmla="*/ 12630 h 109257"/>
                  <a:gd name="connsiteX1" fmla="*/ 26288 w 65048"/>
                  <a:gd name="connsiteY1" fmla="*/ 12630 h 109257"/>
                  <a:gd name="connsiteX2" fmla="*/ 26288 w 65048"/>
                  <a:gd name="connsiteY2" fmla="*/ 95989 h 109257"/>
                  <a:gd name="connsiteX3" fmla="*/ 16 w 65048"/>
                  <a:gd name="connsiteY3" fmla="*/ 90721 h 109257"/>
                  <a:gd name="connsiteX4" fmla="*/ 16 w 65048"/>
                  <a:gd name="connsiteY4" fmla="*/ 104185 h 109257"/>
                  <a:gd name="connsiteX5" fmla="*/ 26148 w 65048"/>
                  <a:gd name="connsiteY5" fmla="*/ 109453 h 109257"/>
                  <a:gd name="connsiteX6" fmla="*/ 40923 w 65048"/>
                  <a:gd name="connsiteY6" fmla="*/ 109453 h 109257"/>
                  <a:gd name="connsiteX7" fmla="*/ 40923 w 65048"/>
                  <a:gd name="connsiteY7" fmla="*/ 12630 h 109257"/>
                  <a:gd name="connsiteX8" fmla="*/ 65065 w 65048"/>
                  <a:gd name="connsiteY8" fmla="*/ 12630 h 109257"/>
                  <a:gd name="connsiteX9" fmla="*/ 65065 w 65048"/>
                  <a:gd name="connsiteY9" fmla="*/ 196 h 109257"/>
                  <a:gd name="connsiteX10" fmla="*/ 2147 w 65048"/>
                  <a:gd name="connsiteY10" fmla="*/ 196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48" h="109257">
                    <a:moveTo>
                      <a:pt x="2147" y="12630"/>
                    </a:moveTo>
                    <a:lnTo>
                      <a:pt x="26288" y="12630"/>
                    </a:lnTo>
                    <a:lnTo>
                      <a:pt x="26288" y="95989"/>
                    </a:lnTo>
                    <a:lnTo>
                      <a:pt x="16" y="90721"/>
                    </a:lnTo>
                    <a:lnTo>
                      <a:pt x="16" y="104185"/>
                    </a:lnTo>
                    <a:lnTo>
                      <a:pt x="26148" y="109453"/>
                    </a:lnTo>
                    <a:lnTo>
                      <a:pt x="40923" y="109453"/>
                    </a:lnTo>
                    <a:lnTo>
                      <a:pt x="40923" y="12630"/>
                    </a:lnTo>
                    <a:lnTo>
                      <a:pt x="65065" y="12630"/>
                    </a:lnTo>
                    <a:lnTo>
                      <a:pt x="65065" y="196"/>
                    </a:lnTo>
                    <a:lnTo>
                      <a:pt x="2147" y="196"/>
                    </a:lnTo>
                    <a:close/>
                  </a:path>
                </a:pathLst>
              </a:custGeom>
              <a:solidFill>
                <a:srgbClr val="000000"/>
              </a:solidFill>
              <a:ln w="1498" cap="flat">
                <a:noFill/>
                <a:prstDash val="solid"/>
                <a:round/>
              </a:ln>
            </p:spPr>
            <p:txBody>
              <a:bodyPr rtlCol="0" anchor="ctr"/>
              <a:lstStyle/>
              <a:p>
                <a:endParaRPr lang="en-US"/>
              </a:p>
            </p:txBody>
          </p:sp>
        </p:grpSp>
      </p:grpSp>
      <p:grpSp>
        <p:nvGrpSpPr>
          <p:cNvPr id="61" name="Graphic 4">
            <a:extLst>
              <a:ext uri="{FF2B5EF4-FFF2-40B4-BE49-F238E27FC236}">
                <a16:creationId xmlns:a16="http://schemas.microsoft.com/office/drawing/2014/main" id="{B56D5160-6DFE-48C9-B3E2-4AB46B1EA8C0}"/>
              </a:ext>
            </a:extLst>
          </p:cNvPr>
          <p:cNvGrpSpPr/>
          <p:nvPr/>
        </p:nvGrpSpPr>
        <p:grpSpPr>
          <a:xfrm>
            <a:off x="4832469" y="4811942"/>
            <a:ext cx="359570" cy="113355"/>
            <a:chOff x="4832469" y="4811942"/>
            <a:chExt cx="359570" cy="113355"/>
          </a:xfrm>
          <a:solidFill>
            <a:srgbClr val="000000"/>
          </a:solidFill>
        </p:grpSpPr>
        <p:sp>
          <p:nvSpPr>
            <p:cNvPr id="62" name="Freeform: Shape 61">
              <a:extLst>
                <a:ext uri="{FF2B5EF4-FFF2-40B4-BE49-F238E27FC236}">
                  <a16:creationId xmlns:a16="http://schemas.microsoft.com/office/drawing/2014/main" id="{F1FC113B-85FA-4784-8BA9-A1ABADC17D00}"/>
                </a:ext>
              </a:extLst>
            </p:cNvPr>
            <p:cNvSpPr/>
            <p:nvPr/>
          </p:nvSpPr>
          <p:spPr>
            <a:xfrm>
              <a:off x="5126475" y="4866239"/>
              <a:ext cx="65563" cy="18732"/>
            </a:xfrm>
            <a:custGeom>
              <a:avLst/>
              <a:gdLst>
                <a:gd name="connsiteX0" fmla="*/ 65622 w 65563"/>
                <a:gd name="connsiteY0" fmla="*/ 208 h 18732"/>
                <a:gd name="connsiteX1" fmla="*/ 58 w 65563"/>
                <a:gd name="connsiteY1" fmla="*/ 208 h 18732"/>
              </a:gdLst>
              <a:ahLst/>
              <a:cxnLst>
                <a:cxn ang="0">
                  <a:pos x="connsiteX0" y="connsiteY0"/>
                </a:cxn>
                <a:cxn ang="0">
                  <a:pos x="connsiteX1" y="connsiteY1"/>
                </a:cxn>
              </a:cxnLst>
              <a:rect l="l" t="t" r="r" b="b"/>
              <a:pathLst>
                <a:path w="65563" h="18732">
                  <a:moveTo>
                    <a:pt x="65622" y="208"/>
                  </a:moveTo>
                  <a:lnTo>
                    <a:pt x="58" y="208"/>
                  </a:lnTo>
                </a:path>
              </a:pathLst>
            </a:custGeom>
            <a:solidFill>
              <a:srgbClr val="000000"/>
            </a:solidFill>
            <a:ln w="14975" cap="flat">
              <a:solidFill>
                <a:srgbClr val="000000"/>
              </a:solidFill>
              <a:prstDash val="solid"/>
              <a:round/>
            </a:ln>
          </p:spPr>
          <p:txBody>
            <a:bodyPr rtlCol="0" anchor="ctr"/>
            <a:lstStyle/>
            <a:p>
              <a:endParaRPr lang="en-US"/>
            </a:p>
          </p:txBody>
        </p:sp>
        <p:grpSp>
          <p:nvGrpSpPr>
            <p:cNvPr id="63" name="Graphic 4">
              <a:extLst>
                <a:ext uri="{FF2B5EF4-FFF2-40B4-BE49-F238E27FC236}">
                  <a16:creationId xmlns:a16="http://schemas.microsoft.com/office/drawing/2014/main" id="{B56D5160-6DFE-48C9-B3E2-4AB46B1EA8C0}"/>
                </a:ext>
              </a:extLst>
            </p:cNvPr>
            <p:cNvGrpSpPr/>
            <p:nvPr/>
          </p:nvGrpSpPr>
          <p:grpSpPr>
            <a:xfrm>
              <a:off x="4832469" y="4811942"/>
              <a:ext cx="213439" cy="113355"/>
              <a:chOff x="4832469" y="4811942"/>
              <a:chExt cx="213439" cy="113355"/>
            </a:xfrm>
            <a:solidFill>
              <a:srgbClr val="000000"/>
            </a:solidFill>
          </p:grpSpPr>
          <p:sp>
            <p:nvSpPr>
              <p:cNvPr id="64" name="Freeform: Shape 63">
                <a:extLst>
                  <a:ext uri="{FF2B5EF4-FFF2-40B4-BE49-F238E27FC236}">
                    <a16:creationId xmlns:a16="http://schemas.microsoft.com/office/drawing/2014/main" id="{00A76987-3B29-4DB6-9627-D8C597A9B7A9}"/>
                  </a:ext>
                </a:extLst>
              </p:cNvPr>
              <p:cNvSpPr/>
              <p:nvPr/>
            </p:nvSpPr>
            <p:spPr>
              <a:xfrm flipV="1">
                <a:off x="4832469" y="4811942"/>
                <a:ext cx="75515" cy="113355"/>
              </a:xfrm>
              <a:custGeom>
                <a:avLst/>
                <a:gdLst>
                  <a:gd name="connsiteX0" fmla="*/ 37755 w 75515"/>
                  <a:gd name="connsiteY0" fmla="*/ 101819 h 113355"/>
                  <a:gd name="connsiteX1" fmla="*/ 20592 w 75515"/>
                  <a:gd name="connsiteY1" fmla="*/ 90579 h 113355"/>
                  <a:gd name="connsiteX2" fmla="*/ 14855 w 75515"/>
                  <a:gd name="connsiteY2" fmla="*/ 56814 h 113355"/>
                  <a:gd name="connsiteX3" fmla="*/ 20592 w 75515"/>
                  <a:gd name="connsiteY3" fmla="*/ 23119 h 113355"/>
                  <a:gd name="connsiteX4" fmla="*/ 37755 w 75515"/>
                  <a:gd name="connsiteY4" fmla="*/ 11879 h 113355"/>
                  <a:gd name="connsiteX5" fmla="*/ 54989 w 75515"/>
                  <a:gd name="connsiteY5" fmla="*/ 23119 h 113355"/>
                  <a:gd name="connsiteX6" fmla="*/ 60749 w 75515"/>
                  <a:gd name="connsiteY6" fmla="*/ 56814 h 113355"/>
                  <a:gd name="connsiteX7" fmla="*/ 54989 w 75515"/>
                  <a:gd name="connsiteY7" fmla="*/ 90579 h 113355"/>
                  <a:gd name="connsiteX8" fmla="*/ 37755 w 75515"/>
                  <a:gd name="connsiteY8" fmla="*/ 101819 h 113355"/>
                  <a:gd name="connsiteX9" fmla="*/ 37755 w 75515"/>
                  <a:gd name="connsiteY9" fmla="*/ 113527 h 113355"/>
                  <a:gd name="connsiteX10" fmla="*/ 65831 w 75515"/>
                  <a:gd name="connsiteY10" fmla="*/ 98985 h 113355"/>
                  <a:gd name="connsiteX11" fmla="*/ 75525 w 75515"/>
                  <a:gd name="connsiteY11" fmla="*/ 56814 h 113355"/>
                  <a:gd name="connsiteX12" fmla="*/ 65831 w 75515"/>
                  <a:gd name="connsiteY12" fmla="*/ 14689 h 113355"/>
                  <a:gd name="connsiteX13" fmla="*/ 37755 w 75515"/>
                  <a:gd name="connsiteY13" fmla="*/ 171 h 113355"/>
                  <a:gd name="connsiteX14" fmla="*/ 9703 w 75515"/>
                  <a:gd name="connsiteY14" fmla="*/ 14689 h 113355"/>
                  <a:gd name="connsiteX15" fmla="*/ 9 w 75515"/>
                  <a:gd name="connsiteY15" fmla="*/ 56814 h 113355"/>
                  <a:gd name="connsiteX16" fmla="*/ 9703 w 75515"/>
                  <a:gd name="connsiteY16" fmla="*/ 98985 h 113355"/>
                  <a:gd name="connsiteX17" fmla="*/ 37755 w 75515"/>
                  <a:gd name="connsiteY17" fmla="*/ 113527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55" y="101819"/>
                    </a:moveTo>
                    <a:cubicBezTo>
                      <a:pt x="30153" y="101819"/>
                      <a:pt x="24432" y="98072"/>
                      <a:pt x="20592" y="90579"/>
                    </a:cubicBezTo>
                    <a:cubicBezTo>
                      <a:pt x="16767" y="83102"/>
                      <a:pt x="14855" y="71847"/>
                      <a:pt x="14855" y="56814"/>
                    </a:cubicBezTo>
                    <a:cubicBezTo>
                      <a:pt x="14855" y="41843"/>
                      <a:pt x="16767" y="30612"/>
                      <a:pt x="20592" y="23119"/>
                    </a:cubicBezTo>
                    <a:cubicBezTo>
                      <a:pt x="24432" y="15626"/>
                      <a:pt x="30153" y="11879"/>
                      <a:pt x="37755" y="11879"/>
                    </a:cubicBezTo>
                    <a:cubicBezTo>
                      <a:pt x="45420" y="11879"/>
                      <a:pt x="51165" y="15626"/>
                      <a:pt x="54989" y="23119"/>
                    </a:cubicBezTo>
                    <a:cubicBezTo>
                      <a:pt x="58829" y="30612"/>
                      <a:pt x="60749" y="41843"/>
                      <a:pt x="60749" y="56814"/>
                    </a:cubicBezTo>
                    <a:cubicBezTo>
                      <a:pt x="60749" y="71847"/>
                      <a:pt x="58829" y="83102"/>
                      <a:pt x="54989" y="90579"/>
                    </a:cubicBezTo>
                    <a:cubicBezTo>
                      <a:pt x="51165" y="98072"/>
                      <a:pt x="45420" y="101819"/>
                      <a:pt x="37755" y="101819"/>
                    </a:cubicBezTo>
                    <a:close/>
                    <a:moveTo>
                      <a:pt x="37755" y="113527"/>
                    </a:moveTo>
                    <a:cubicBezTo>
                      <a:pt x="50009" y="113527"/>
                      <a:pt x="59368" y="108679"/>
                      <a:pt x="65831" y="98985"/>
                    </a:cubicBezTo>
                    <a:cubicBezTo>
                      <a:pt x="72293" y="89307"/>
                      <a:pt x="75525" y="75250"/>
                      <a:pt x="75525" y="56814"/>
                    </a:cubicBezTo>
                    <a:cubicBezTo>
                      <a:pt x="75525" y="38425"/>
                      <a:pt x="72293" y="24383"/>
                      <a:pt x="65831" y="14689"/>
                    </a:cubicBezTo>
                    <a:cubicBezTo>
                      <a:pt x="59368" y="5011"/>
                      <a:pt x="50009" y="171"/>
                      <a:pt x="37755" y="171"/>
                    </a:cubicBezTo>
                    <a:cubicBezTo>
                      <a:pt x="25517" y="171"/>
                      <a:pt x="16166" y="5011"/>
                      <a:pt x="9703" y="14689"/>
                    </a:cubicBezTo>
                    <a:cubicBezTo>
                      <a:pt x="3241" y="24383"/>
                      <a:pt x="9" y="38425"/>
                      <a:pt x="9" y="56814"/>
                    </a:cubicBezTo>
                    <a:cubicBezTo>
                      <a:pt x="9" y="75250"/>
                      <a:pt x="3241" y="89307"/>
                      <a:pt x="9703" y="98985"/>
                    </a:cubicBezTo>
                    <a:cubicBezTo>
                      <a:pt x="16166" y="108679"/>
                      <a:pt x="25517" y="113527"/>
                      <a:pt x="37755" y="113527"/>
                    </a:cubicBezTo>
                    <a:close/>
                  </a:path>
                </a:pathLst>
              </a:custGeom>
              <a:solidFill>
                <a:srgbClr val="000000"/>
              </a:solidFill>
              <a:ln w="1498" cap="flat">
                <a:noFill/>
                <a:prstDash val="solid"/>
                <a:round/>
              </a:ln>
            </p:spPr>
            <p:txBody>
              <a:bodyPr rtlCol="0" anchor="ctr"/>
              <a:lstStyle/>
              <a:p>
                <a:endParaRPr lang="en-US"/>
              </a:p>
            </p:txBody>
          </p:sp>
          <p:sp>
            <p:nvSpPr>
              <p:cNvPr id="65" name="Freeform: Shape 64">
                <a:extLst>
                  <a:ext uri="{FF2B5EF4-FFF2-40B4-BE49-F238E27FC236}">
                    <a16:creationId xmlns:a16="http://schemas.microsoft.com/office/drawing/2014/main" id="{B2854ED4-C537-40D9-B231-804DE0793756}"/>
                  </a:ext>
                </a:extLst>
              </p:cNvPr>
              <p:cNvSpPr/>
              <p:nvPr/>
            </p:nvSpPr>
            <p:spPr>
              <a:xfrm flipV="1">
                <a:off x="4933949" y="4904575"/>
                <a:ext cx="15454" cy="18591"/>
              </a:xfrm>
              <a:custGeom>
                <a:avLst/>
                <a:gdLst>
                  <a:gd name="connsiteX0" fmla="*/ 29 w 15454"/>
                  <a:gd name="connsiteY0" fmla="*/ 18796 h 18591"/>
                  <a:gd name="connsiteX1" fmla="*/ 15483 w 15454"/>
                  <a:gd name="connsiteY1" fmla="*/ 18796 h 18591"/>
                  <a:gd name="connsiteX2" fmla="*/ 15483 w 15454"/>
                  <a:gd name="connsiteY2" fmla="*/ 204 h 18591"/>
                  <a:gd name="connsiteX3" fmla="*/ 29 w 15454"/>
                  <a:gd name="connsiteY3" fmla="*/ 204 h 18591"/>
                </a:gdLst>
                <a:ahLst/>
                <a:cxnLst>
                  <a:cxn ang="0">
                    <a:pos x="connsiteX0" y="connsiteY0"/>
                  </a:cxn>
                  <a:cxn ang="0">
                    <a:pos x="connsiteX1" y="connsiteY1"/>
                  </a:cxn>
                  <a:cxn ang="0">
                    <a:pos x="connsiteX2" y="connsiteY2"/>
                  </a:cxn>
                  <a:cxn ang="0">
                    <a:pos x="connsiteX3" y="connsiteY3"/>
                  </a:cxn>
                </a:cxnLst>
                <a:rect l="l" t="t" r="r" b="b"/>
                <a:pathLst>
                  <a:path w="15454" h="18591">
                    <a:moveTo>
                      <a:pt x="29" y="18796"/>
                    </a:moveTo>
                    <a:lnTo>
                      <a:pt x="15483" y="18796"/>
                    </a:lnTo>
                    <a:lnTo>
                      <a:pt x="15483" y="204"/>
                    </a:lnTo>
                    <a:lnTo>
                      <a:pt x="29" y="204"/>
                    </a:lnTo>
                    <a:close/>
                  </a:path>
                </a:pathLst>
              </a:custGeom>
              <a:solidFill>
                <a:srgbClr val="000000"/>
              </a:solidFill>
              <a:ln w="1498" cap="flat">
                <a:noFill/>
                <a:prstDash val="solid"/>
                <a:round/>
              </a:ln>
            </p:spPr>
            <p:txBody>
              <a:bodyPr rtlCol="0" anchor="ctr"/>
              <a:lstStyle/>
              <a:p>
                <a:endParaRPr lang="en-US"/>
              </a:p>
            </p:txBody>
          </p:sp>
          <p:sp>
            <p:nvSpPr>
              <p:cNvPr id="66" name="Freeform: Shape 65">
                <a:extLst>
                  <a:ext uri="{FF2B5EF4-FFF2-40B4-BE49-F238E27FC236}">
                    <a16:creationId xmlns:a16="http://schemas.microsoft.com/office/drawing/2014/main" id="{57CDD2B7-0FBB-4B93-A1FF-50681FDD85FE}"/>
                  </a:ext>
                </a:extLst>
              </p:cNvPr>
              <p:cNvSpPr/>
              <p:nvPr/>
            </p:nvSpPr>
            <p:spPr>
              <a:xfrm flipV="1">
                <a:off x="4976551" y="4811942"/>
                <a:ext cx="69357" cy="111224"/>
              </a:xfrm>
              <a:custGeom>
                <a:avLst/>
                <a:gdLst>
                  <a:gd name="connsiteX0" fmla="*/ 17791 w 69357"/>
                  <a:gd name="connsiteY0" fmla="*/ 12604 h 111224"/>
                  <a:gd name="connsiteX1" fmla="*/ 69375 w 69357"/>
                  <a:gd name="connsiteY1" fmla="*/ 12604 h 111224"/>
                  <a:gd name="connsiteX2" fmla="*/ 69375 w 69357"/>
                  <a:gd name="connsiteY2" fmla="*/ 171 h 111224"/>
                  <a:gd name="connsiteX3" fmla="*/ 18 w 69357"/>
                  <a:gd name="connsiteY3" fmla="*/ 171 h 111224"/>
                  <a:gd name="connsiteX4" fmla="*/ 18 w 69357"/>
                  <a:gd name="connsiteY4" fmla="*/ 12604 h 111224"/>
                  <a:gd name="connsiteX5" fmla="*/ 22942 w 69357"/>
                  <a:gd name="connsiteY5" fmla="*/ 35973 h 111224"/>
                  <a:gd name="connsiteX6" fmla="*/ 41206 w 69357"/>
                  <a:gd name="connsiteY6" fmla="*/ 54916 h 111224"/>
                  <a:gd name="connsiteX7" fmla="*/ 51111 w 69357"/>
                  <a:gd name="connsiteY7" fmla="*/ 68404 h 111224"/>
                  <a:gd name="connsiteX8" fmla="*/ 53944 w 69357"/>
                  <a:gd name="connsiteY8" fmla="*/ 79269 h 111224"/>
                  <a:gd name="connsiteX9" fmla="*/ 47833 w 69357"/>
                  <a:gd name="connsiteY9" fmla="*/ 93458 h 111224"/>
                  <a:gd name="connsiteX10" fmla="*/ 31910 w 69357"/>
                  <a:gd name="connsiteY10" fmla="*/ 98961 h 111224"/>
                  <a:gd name="connsiteX11" fmla="*/ 17229 w 69357"/>
                  <a:gd name="connsiteY11" fmla="*/ 96549 h 111224"/>
                  <a:gd name="connsiteX12" fmla="*/ 744 w 69357"/>
                  <a:gd name="connsiteY12" fmla="*/ 89220 h 111224"/>
                  <a:gd name="connsiteX13" fmla="*/ 744 w 69357"/>
                  <a:gd name="connsiteY13" fmla="*/ 104159 h 111224"/>
                  <a:gd name="connsiteX14" fmla="*/ 17416 w 69357"/>
                  <a:gd name="connsiteY14" fmla="*/ 109568 h 111224"/>
                  <a:gd name="connsiteX15" fmla="*/ 31629 w 69357"/>
                  <a:gd name="connsiteY15" fmla="*/ 111395 h 111224"/>
                  <a:gd name="connsiteX16" fmla="*/ 58698 w 69357"/>
                  <a:gd name="connsiteY16" fmla="*/ 102895 h 111224"/>
                  <a:gd name="connsiteX17" fmla="*/ 68790 w 69357"/>
                  <a:gd name="connsiteY17" fmla="*/ 80229 h 111224"/>
                  <a:gd name="connsiteX18" fmla="*/ 66261 w 69357"/>
                  <a:gd name="connsiteY18" fmla="*/ 67444 h 111224"/>
                  <a:gd name="connsiteX19" fmla="*/ 57082 w 69357"/>
                  <a:gd name="connsiteY19" fmla="*/ 53230 h 111224"/>
                  <a:gd name="connsiteX20" fmla="*/ 45444 w 69357"/>
                  <a:gd name="connsiteY20" fmla="*/ 40961 h 111224"/>
                  <a:gd name="connsiteX21" fmla="*/ 17791 w 69357"/>
                  <a:gd name="connsiteY21" fmla="*/ 12604 h 11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357" h="111224">
                    <a:moveTo>
                      <a:pt x="17791" y="12604"/>
                    </a:moveTo>
                    <a:lnTo>
                      <a:pt x="69375" y="12604"/>
                    </a:lnTo>
                    <a:lnTo>
                      <a:pt x="69375" y="171"/>
                    </a:lnTo>
                    <a:lnTo>
                      <a:pt x="18" y="171"/>
                    </a:lnTo>
                    <a:lnTo>
                      <a:pt x="18" y="12604"/>
                    </a:lnTo>
                    <a:cubicBezTo>
                      <a:pt x="5622" y="18411"/>
                      <a:pt x="13264" y="26201"/>
                      <a:pt x="22942" y="35973"/>
                    </a:cubicBezTo>
                    <a:cubicBezTo>
                      <a:pt x="32636" y="45761"/>
                      <a:pt x="38724" y="52075"/>
                      <a:pt x="41206" y="54916"/>
                    </a:cubicBezTo>
                    <a:cubicBezTo>
                      <a:pt x="45936" y="60224"/>
                      <a:pt x="49238" y="64720"/>
                      <a:pt x="51111" y="68404"/>
                    </a:cubicBezTo>
                    <a:cubicBezTo>
                      <a:pt x="53000" y="72088"/>
                      <a:pt x="53944" y="75709"/>
                      <a:pt x="53944" y="79269"/>
                    </a:cubicBezTo>
                    <a:cubicBezTo>
                      <a:pt x="53944" y="85076"/>
                      <a:pt x="51907" y="89806"/>
                      <a:pt x="47833" y="93458"/>
                    </a:cubicBezTo>
                    <a:cubicBezTo>
                      <a:pt x="43759" y="97127"/>
                      <a:pt x="38451" y="98961"/>
                      <a:pt x="31910" y="98961"/>
                    </a:cubicBezTo>
                    <a:cubicBezTo>
                      <a:pt x="27274" y="98961"/>
                      <a:pt x="22380" y="98157"/>
                      <a:pt x="17229" y="96549"/>
                    </a:cubicBezTo>
                    <a:cubicBezTo>
                      <a:pt x="12093" y="94941"/>
                      <a:pt x="6598" y="92498"/>
                      <a:pt x="744" y="89220"/>
                    </a:cubicBezTo>
                    <a:lnTo>
                      <a:pt x="744" y="104159"/>
                    </a:lnTo>
                    <a:cubicBezTo>
                      <a:pt x="6692" y="106548"/>
                      <a:pt x="12249" y="108351"/>
                      <a:pt x="17416" y="109568"/>
                    </a:cubicBezTo>
                    <a:cubicBezTo>
                      <a:pt x="22599" y="110786"/>
                      <a:pt x="27336" y="111395"/>
                      <a:pt x="31629" y="111395"/>
                    </a:cubicBezTo>
                    <a:cubicBezTo>
                      <a:pt x="42947" y="111395"/>
                      <a:pt x="51970" y="108562"/>
                      <a:pt x="58698" y="102895"/>
                    </a:cubicBezTo>
                    <a:cubicBezTo>
                      <a:pt x="65426" y="97244"/>
                      <a:pt x="68790" y="89689"/>
                      <a:pt x="68790" y="80229"/>
                    </a:cubicBezTo>
                    <a:cubicBezTo>
                      <a:pt x="68790" y="75733"/>
                      <a:pt x="67947" y="71471"/>
                      <a:pt x="66261" y="67444"/>
                    </a:cubicBezTo>
                    <a:cubicBezTo>
                      <a:pt x="64591" y="63432"/>
                      <a:pt x="61531" y="58694"/>
                      <a:pt x="57082" y="53230"/>
                    </a:cubicBezTo>
                    <a:cubicBezTo>
                      <a:pt x="55865" y="51810"/>
                      <a:pt x="51985" y="47720"/>
                      <a:pt x="45444" y="40961"/>
                    </a:cubicBezTo>
                    <a:cubicBezTo>
                      <a:pt x="38919" y="34201"/>
                      <a:pt x="29701" y="24749"/>
                      <a:pt x="17791" y="12604"/>
                    </a:cubicBezTo>
                    <a:close/>
                  </a:path>
                </a:pathLst>
              </a:custGeom>
              <a:solidFill>
                <a:srgbClr val="000000"/>
              </a:solidFill>
              <a:ln w="1498" cap="flat">
                <a:noFill/>
                <a:prstDash val="solid"/>
                <a:round/>
              </a:ln>
            </p:spPr>
            <p:txBody>
              <a:bodyPr rtlCol="0" anchor="ctr"/>
              <a:lstStyle/>
              <a:p>
                <a:endParaRPr lang="en-US"/>
              </a:p>
            </p:txBody>
          </p:sp>
        </p:grpSp>
      </p:grpSp>
      <p:grpSp>
        <p:nvGrpSpPr>
          <p:cNvPr id="67" name="Graphic 4">
            <a:extLst>
              <a:ext uri="{FF2B5EF4-FFF2-40B4-BE49-F238E27FC236}">
                <a16:creationId xmlns:a16="http://schemas.microsoft.com/office/drawing/2014/main" id="{B56D5160-6DFE-48C9-B3E2-4AB46B1EA8C0}"/>
              </a:ext>
            </a:extLst>
          </p:cNvPr>
          <p:cNvGrpSpPr/>
          <p:nvPr/>
        </p:nvGrpSpPr>
        <p:grpSpPr>
          <a:xfrm>
            <a:off x="4832469" y="4350673"/>
            <a:ext cx="359570" cy="113355"/>
            <a:chOff x="4832469" y="4350673"/>
            <a:chExt cx="359570" cy="113355"/>
          </a:xfrm>
          <a:solidFill>
            <a:srgbClr val="000000"/>
          </a:solidFill>
        </p:grpSpPr>
        <p:sp>
          <p:nvSpPr>
            <p:cNvPr id="68" name="Freeform: Shape 67">
              <a:extLst>
                <a:ext uri="{FF2B5EF4-FFF2-40B4-BE49-F238E27FC236}">
                  <a16:creationId xmlns:a16="http://schemas.microsoft.com/office/drawing/2014/main" id="{C71FF459-B409-4675-85FE-016D547EECF5}"/>
                </a:ext>
              </a:extLst>
            </p:cNvPr>
            <p:cNvSpPr/>
            <p:nvPr/>
          </p:nvSpPr>
          <p:spPr>
            <a:xfrm>
              <a:off x="5126475" y="4404970"/>
              <a:ext cx="65563" cy="18732"/>
            </a:xfrm>
            <a:custGeom>
              <a:avLst/>
              <a:gdLst>
                <a:gd name="connsiteX0" fmla="*/ 65622 w 65563"/>
                <a:gd name="connsiteY0" fmla="*/ 183 h 18732"/>
                <a:gd name="connsiteX1" fmla="*/ 58 w 65563"/>
                <a:gd name="connsiteY1" fmla="*/ 183 h 18732"/>
              </a:gdLst>
              <a:ahLst/>
              <a:cxnLst>
                <a:cxn ang="0">
                  <a:pos x="connsiteX0" y="connsiteY0"/>
                </a:cxn>
                <a:cxn ang="0">
                  <a:pos x="connsiteX1" y="connsiteY1"/>
                </a:cxn>
              </a:cxnLst>
              <a:rect l="l" t="t" r="r" b="b"/>
              <a:pathLst>
                <a:path w="65563" h="18732">
                  <a:moveTo>
                    <a:pt x="65622" y="183"/>
                  </a:moveTo>
                  <a:lnTo>
                    <a:pt x="58" y="183"/>
                  </a:lnTo>
                </a:path>
              </a:pathLst>
            </a:custGeom>
            <a:solidFill>
              <a:srgbClr val="000000"/>
            </a:solidFill>
            <a:ln w="14975" cap="flat">
              <a:solidFill>
                <a:srgbClr val="000000"/>
              </a:solidFill>
              <a:prstDash val="solid"/>
              <a:round/>
            </a:ln>
          </p:spPr>
          <p:txBody>
            <a:bodyPr rtlCol="0" anchor="ctr"/>
            <a:lstStyle/>
            <a:p>
              <a:endParaRPr lang="en-US"/>
            </a:p>
          </p:txBody>
        </p:sp>
        <p:grpSp>
          <p:nvGrpSpPr>
            <p:cNvPr id="69" name="Graphic 4">
              <a:extLst>
                <a:ext uri="{FF2B5EF4-FFF2-40B4-BE49-F238E27FC236}">
                  <a16:creationId xmlns:a16="http://schemas.microsoft.com/office/drawing/2014/main" id="{B56D5160-6DFE-48C9-B3E2-4AB46B1EA8C0}"/>
                </a:ext>
              </a:extLst>
            </p:cNvPr>
            <p:cNvGrpSpPr/>
            <p:nvPr/>
          </p:nvGrpSpPr>
          <p:grpSpPr>
            <a:xfrm>
              <a:off x="4832469" y="4350673"/>
              <a:ext cx="216436" cy="113355"/>
              <a:chOff x="4832469" y="4350673"/>
              <a:chExt cx="216436" cy="113355"/>
            </a:xfrm>
            <a:solidFill>
              <a:srgbClr val="000000"/>
            </a:solidFill>
          </p:grpSpPr>
          <p:sp>
            <p:nvSpPr>
              <p:cNvPr id="70" name="Freeform: Shape 69">
                <a:extLst>
                  <a:ext uri="{FF2B5EF4-FFF2-40B4-BE49-F238E27FC236}">
                    <a16:creationId xmlns:a16="http://schemas.microsoft.com/office/drawing/2014/main" id="{6F6700D9-562A-4C96-85BF-5847E13A9D7A}"/>
                  </a:ext>
                </a:extLst>
              </p:cNvPr>
              <p:cNvSpPr/>
              <p:nvPr/>
            </p:nvSpPr>
            <p:spPr>
              <a:xfrm flipV="1">
                <a:off x="4832469" y="4350673"/>
                <a:ext cx="75515" cy="113355"/>
              </a:xfrm>
              <a:custGeom>
                <a:avLst/>
                <a:gdLst>
                  <a:gd name="connsiteX0" fmla="*/ 37755 w 75515"/>
                  <a:gd name="connsiteY0" fmla="*/ 101794 h 113355"/>
                  <a:gd name="connsiteX1" fmla="*/ 20592 w 75515"/>
                  <a:gd name="connsiteY1" fmla="*/ 90554 h 113355"/>
                  <a:gd name="connsiteX2" fmla="*/ 14855 w 75515"/>
                  <a:gd name="connsiteY2" fmla="*/ 56789 h 113355"/>
                  <a:gd name="connsiteX3" fmla="*/ 20592 w 75515"/>
                  <a:gd name="connsiteY3" fmla="*/ 23094 h 113355"/>
                  <a:gd name="connsiteX4" fmla="*/ 37755 w 75515"/>
                  <a:gd name="connsiteY4" fmla="*/ 11855 h 113355"/>
                  <a:gd name="connsiteX5" fmla="*/ 54989 w 75515"/>
                  <a:gd name="connsiteY5" fmla="*/ 23094 h 113355"/>
                  <a:gd name="connsiteX6" fmla="*/ 60749 w 75515"/>
                  <a:gd name="connsiteY6" fmla="*/ 56789 h 113355"/>
                  <a:gd name="connsiteX7" fmla="*/ 54989 w 75515"/>
                  <a:gd name="connsiteY7" fmla="*/ 90554 h 113355"/>
                  <a:gd name="connsiteX8" fmla="*/ 37755 w 75515"/>
                  <a:gd name="connsiteY8" fmla="*/ 101794 h 113355"/>
                  <a:gd name="connsiteX9" fmla="*/ 37755 w 75515"/>
                  <a:gd name="connsiteY9" fmla="*/ 113502 h 113355"/>
                  <a:gd name="connsiteX10" fmla="*/ 65831 w 75515"/>
                  <a:gd name="connsiteY10" fmla="*/ 98961 h 113355"/>
                  <a:gd name="connsiteX11" fmla="*/ 75525 w 75515"/>
                  <a:gd name="connsiteY11" fmla="*/ 56789 h 113355"/>
                  <a:gd name="connsiteX12" fmla="*/ 65831 w 75515"/>
                  <a:gd name="connsiteY12" fmla="*/ 14664 h 113355"/>
                  <a:gd name="connsiteX13" fmla="*/ 37755 w 75515"/>
                  <a:gd name="connsiteY13" fmla="*/ 147 h 113355"/>
                  <a:gd name="connsiteX14" fmla="*/ 9703 w 75515"/>
                  <a:gd name="connsiteY14" fmla="*/ 14664 h 113355"/>
                  <a:gd name="connsiteX15" fmla="*/ 9 w 75515"/>
                  <a:gd name="connsiteY15" fmla="*/ 56789 h 113355"/>
                  <a:gd name="connsiteX16" fmla="*/ 9703 w 75515"/>
                  <a:gd name="connsiteY16" fmla="*/ 98961 h 113355"/>
                  <a:gd name="connsiteX17" fmla="*/ 37755 w 75515"/>
                  <a:gd name="connsiteY17" fmla="*/ 113502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55" y="101794"/>
                    </a:moveTo>
                    <a:cubicBezTo>
                      <a:pt x="30153" y="101794"/>
                      <a:pt x="24432" y="98047"/>
                      <a:pt x="20592" y="90554"/>
                    </a:cubicBezTo>
                    <a:cubicBezTo>
                      <a:pt x="16767" y="83077"/>
                      <a:pt x="14855" y="71822"/>
                      <a:pt x="14855" y="56789"/>
                    </a:cubicBezTo>
                    <a:cubicBezTo>
                      <a:pt x="14855" y="41819"/>
                      <a:pt x="16767" y="30587"/>
                      <a:pt x="20592" y="23094"/>
                    </a:cubicBezTo>
                    <a:cubicBezTo>
                      <a:pt x="24432" y="15601"/>
                      <a:pt x="30153" y="11855"/>
                      <a:pt x="37755" y="11855"/>
                    </a:cubicBezTo>
                    <a:cubicBezTo>
                      <a:pt x="45420" y="11855"/>
                      <a:pt x="51165" y="15601"/>
                      <a:pt x="54989" y="23094"/>
                    </a:cubicBezTo>
                    <a:cubicBezTo>
                      <a:pt x="58829" y="30587"/>
                      <a:pt x="60749" y="41819"/>
                      <a:pt x="60749" y="56789"/>
                    </a:cubicBezTo>
                    <a:cubicBezTo>
                      <a:pt x="60749" y="71822"/>
                      <a:pt x="58829" y="83077"/>
                      <a:pt x="54989" y="90554"/>
                    </a:cubicBezTo>
                    <a:cubicBezTo>
                      <a:pt x="51165" y="98047"/>
                      <a:pt x="45420" y="101794"/>
                      <a:pt x="37755" y="101794"/>
                    </a:cubicBezTo>
                    <a:close/>
                    <a:moveTo>
                      <a:pt x="37755" y="113502"/>
                    </a:moveTo>
                    <a:cubicBezTo>
                      <a:pt x="50009" y="113502"/>
                      <a:pt x="59368" y="108655"/>
                      <a:pt x="65831" y="98961"/>
                    </a:cubicBezTo>
                    <a:cubicBezTo>
                      <a:pt x="72293" y="89282"/>
                      <a:pt x="75525" y="75225"/>
                      <a:pt x="75525" y="56789"/>
                    </a:cubicBezTo>
                    <a:cubicBezTo>
                      <a:pt x="75525" y="38400"/>
                      <a:pt x="72293" y="24359"/>
                      <a:pt x="65831" y="14664"/>
                    </a:cubicBezTo>
                    <a:cubicBezTo>
                      <a:pt x="59368" y="4986"/>
                      <a:pt x="50009" y="147"/>
                      <a:pt x="37755" y="147"/>
                    </a:cubicBezTo>
                    <a:cubicBezTo>
                      <a:pt x="25517" y="147"/>
                      <a:pt x="16166" y="4986"/>
                      <a:pt x="9703" y="14664"/>
                    </a:cubicBezTo>
                    <a:cubicBezTo>
                      <a:pt x="3241" y="24359"/>
                      <a:pt x="9" y="38400"/>
                      <a:pt x="9" y="56789"/>
                    </a:cubicBezTo>
                    <a:cubicBezTo>
                      <a:pt x="9" y="75225"/>
                      <a:pt x="3241" y="89282"/>
                      <a:pt x="9703" y="98961"/>
                    </a:cubicBezTo>
                    <a:cubicBezTo>
                      <a:pt x="16166" y="108655"/>
                      <a:pt x="25517" y="113502"/>
                      <a:pt x="37755" y="113502"/>
                    </a:cubicBezTo>
                    <a:close/>
                  </a:path>
                </a:pathLst>
              </a:custGeom>
              <a:solidFill>
                <a:srgbClr val="000000"/>
              </a:solidFill>
              <a:ln w="1498" cap="flat">
                <a:noFill/>
                <a:prstDash val="solid"/>
                <a:round/>
              </a:ln>
            </p:spPr>
            <p:txBody>
              <a:bodyPr rtlCol="0" anchor="ctr"/>
              <a:lstStyle/>
              <a:p>
                <a:endParaRPr lang="en-US"/>
              </a:p>
            </p:txBody>
          </p:sp>
          <p:sp>
            <p:nvSpPr>
              <p:cNvPr id="71" name="Freeform: Shape 70">
                <a:extLst>
                  <a:ext uri="{FF2B5EF4-FFF2-40B4-BE49-F238E27FC236}">
                    <a16:creationId xmlns:a16="http://schemas.microsoft.com/office/drawing/2014/main" id="{6E6EA217-D172-43E1-A7F4-06211FBDCBCA}"/>
                  </a:ext>
                </a:extLst>
              </p:cNvPr>
              <p:cNvSpPr/>
              <p:nvPr/>
            </p:nvSpPr>
            <p:spPr>
              <a:xfrm flipV="1">
                <a:off x="4933949" y="4443306"/>
                <a:ext cx="15454" cy="18591"/>
              </a:xfrm>
              <a:custGeom>
                <a:avLst/>
                <a:gdLst>
                  <a:gd name="connsiteX0" fmla="*/ 29 w 15454"/>
                  <a:gd name="connsiteY0" fmla="*/ 18771 h 18591"/>
                  <a:gd name="connsiteX1" fmla="*/ 15483 w 15454"/>
                  <a:gd name="connsiteY1" fmla="*/ 18771 h 18591"/>
                  <a:gd name="connsiteX2" fmla="*/ 15483 w 15454"/>
                  <a:gd name="connsiteY2" fmla="*/ 179 h 18591"/>
                  <a:gd name="connsiteX3" fmla="*/ 29 w 15454"/>
                  <a:gd name="connsiteY3" fmla="*/ 179 h 18591"/>
                </a:gdLst>
                <a:ahLst/>
                <a:cxnLst>
                  <a:cxn ang="0">
                    <a:pos x="connsiteX0" y="connsiteY0"/>
                  </a:cxn>
                  <a:cxn ang="0">
                    <a:pos x="connsiteX1" y="connsiteY1"/>
                  </a:cxn>
                  <a:cxn ang="0">
                    <a:pos x="connsiteX2" y="connsiteY2"/>
                  </a:cxn>
                  <a:cxn ang="0">
                    <a:pos x="connsiteX3" y="connsiteY3"/>
                  </a:cxn>
                </a:cxnLst>
                <a:rect l="l" t="t" r="r" b="b"/>
                <a:pathLst>
                  <a:path w="15454" h="18591">
                    <a:moveTo>
                      <a:pt x="29" y="18771"/>
                    </a:moveTo>
                    <a:lnTo>
                      <a:pt x="15483" y="18771"/>
                    </a:lnTo>
                    <a:lnTo>
                      <a:pt x="15483" y="179"/>
                    </a:lnTo>
                    <a:lnTo>
                      <a:pt x="29" y="179"/>
                    </a:lnTo>
                    <a:close/>
                  </a:path>
                </a:pathLst>
              </a:custGeom>
              <a:solidFill>
                <a:srgbClr val="000000"/>
              </a:solidFill>
              <a:ln w="1498" cap="flat">
                <a:noFill/>
                <a:prstDash val="solid"/>
                <a:round/>
              </a:ln>
            </p:spPr>
            <p:txBody>
              <a:bodyPr rtlCol="0" anchor="ctr"/>
              <a:lstStyle/>
              <a:p>
                <a:endParaRPr lang="en-US"/>
              </a:p>
            </p:txBody>
          </p:sp>
          <p:sp>
            <p:nvSpPr>
              <p:cNvPr id="72" name="Freeform: Shape 71">
                <a:extLst>
                  <a:ext uri="{FF2B5EF4-FFF2-40B4-BE49-F238E27FC236}">
                    <a16:creationId xmlns:a16="http://schemas.microsoft.com/office/drawing/2014/main" id="{02CF86D5-F72D-426C-AE0B-4E6CB3224561}"/>
                  </a:ext>
                </a:extLst>
              </p:cNvPr>
              <p:cNvSpPr/>
              <p:nvPr/>
            </p:nvSpPr>
            <p:spPr>
              <a:xfrm flipV="1">
                <a:off x="4976996" y="4350673"/>
                <a:ext cx="71909" cy="113355"/>
              </a:xfrm>
              <a:custGeom>
                <a:avLst/>
                <a:gdLst>
                  <a:gd name="connsiteX0" fmla="*/ 49401 w 71909"/>
                  <a:gd name="connsiteY0" fmla="*/ 61191 h 113355"/>
                  <a:gd name="connsiteX1" fmla="*/ 65956 w 71909"/>
                  <a:gd name="connsiteY1" fmla="*/ 51731 h 113355"/>
                  <a:gd name="connsiteX2" fmla="*/ 71927 w 71909"/>
                  <a:gd name="connsiteY2" fmla="*/ 34029 h 113355"/>
                  <a:gd name="connsiteX3" fmla="*/ 60804 w 71909"/>
                  <a:gd name="connsiteY3" fmla="*/ 8998 h 113355"/>
                  <a:gd name="connsiteX4" fmla="*/ 29193 w 71909"/>
                  <a:gd name="connsiteY4" fmla="*/ 147 h 113355"/>
                  <a:gd name="connsiteX5" fmla="*/ 15050 w 71909"/>
                  <a:gd name="connsiteY5" fmla="*/ 1505 h 113355"/>
                  <a:gd name="connsiteX6" fmla="*/ 17 w 71909"/>
                  <a:gd name="connsiteY6" fmla="*/ 5579 h 113355"/>
                  <a:gd name="connsiteX7" fmla="*/ 17 w 71909"/>
                  <a:gd name="connsiteY7" fmla="*/ 19839 h 113355"/>
                  <a:gd name="connsiteX8" fmla="*/ 13458 w 71909"/>
                  <a:gd name="connsiteY8" fmla="*/ 14430 h 113355"/>
                  <a:gd name="connsiteX9" fmla="*/ 28772 w 71909"/>
                  <a:gd name="connsiteY9" fmla="*/ 12604 h 113355"/>
                  <a:gd name="connsiteX10" fmla="*/ 49939 w 71909"/>
                  <a:gd name="connsiteY10" fmla="*/ 18083 h 113355"/>
                  <a:gd name="connsiteX11" fmla="*/ 57222 w 71909"/>
                  <a:gd name="connsiteY11" fmla="*/ 34029 h 113355"/>
                  <a:gd name="connsiteX12" fmla="*/ 50454 w 71909"/>
                  <a:gd name="connsiteY12" fmla="*/ 49132 h 113355"/>
                  <a:gd name="connsiteX13" fmla="*/ 31628 w 71909"/>
                  <a:gd name="connsiteY13" fmla="*/ 54588 h 113355"/>
                  <a:gd name="connsiteX14" fmla="*/ 18890 w 71909"/>
                  <a:gd name="connsiteY14" fmla="*/ 54588 h 113355"/>
                  <a:gd name="connsiteX15" fmla="*/ 18890 w 71909"/>
                  <a:gd name="connsiteY15" fmla="*/ 66741 h 113355"/>
                  <a:gd name="connsiteX16" fmla="*/ 32214 w 71909"/>
                  <a:gd name="connsiteY16" fmla="*/ 66741 h 113355"/>
                  <a:gd name="connsiteX17" fmla="*/ 48886 w 71909"/>
                  <a:gd name="connsiteY17" fmla="*/ 71096 h 113355"/>
                  <a:gd name="connsiteX18" fmla="*/ 54669 w 71909"/>
                  <a:gd name="connsiteY18" fmla="*/ 83647 h 113355"/>
                  <a:gd name="connsiteX19" fmla="*/ 48698 w 71909"/>
                  <a:gd name="connsiteY19" fmla="*/ 96549 h 113355"/>
                  <a:gd name="connsiteX20" fmla="*/ 31628 w 71909"/>
                  <a:gd name="connsiteY20" fmla="*/ 101068 h 113355"/>
                  <a:gd name="connsiteX21" fmla="*/ 18586 w 71909"/>
                  <a:gd name="connsiteY21" fmla="*/ 99733 h 113355"/>
                  <a:gd name="connsiteX22" fmla="*/ 3295 w 71909"/>
                  <a:gd name="connsiteY22" fmla="*/ 95659 h 113355"/>
                  <a:gd name="connsiteX23" fmla="*/ 3295 w 71909"/>
                  <a:gd name="connsiteY23" fmla="*/ 108819 h 113355"/>
                  <a:gd name="connsiteX24" fmla="*/ 19078 w 71909"/>
                  <a:gd name="connsiteY24" fmla="*/ 112331 h 113355"/>
                  <a:gd name="connsiteX25" fmla="*/ 32940 w 71909"/>
                  <a:gd name="connsiteY25" fmla="*/ 113502 h 113355"/>
                  <a:gd name="connsiteX26" fmla="*/ 59563 w 71909"/>
                  <a:gd name="connsiteY26" fmla="*/ 105845 h 113355"/>
                  <a:gd name="connsiteX27" fmla="*/ 69374 w 71909"/>
                  <a:gd name="connsiteY27" fmla="*/ 85192 h 113355"/>
                  <a:gd name="connsiteX28" fmla="*/ 64176 w 71909"/>
                  <a:gd name="connsiteY28" fmla="*/ 69855 h 113355"/>
                  <a:gd name="connsiteX29" fmla="*/ 49401 w 71909"/>
                  <a:gd name="connsiteY29" fmla="*/ 61191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909" h="113355">
                    <a:moveTo>
                      <a:pt x="49401" y="61191"/>
                    </a:moveTo>
                    <a:cubicBezTo>
                      <a:pt x="56472" y="59677"/>
                      <a:pt x="61991" y="56524"/>
                      <a:pt x="65956" y="51731"/>
                    </a:cubicBezTo>
                    <a:cubicBezTo>
                      <a:pt x="69936" y="46955"/>
                      <a:pt x="71927" y="41054"/>
                      <a:pt x="71927" y="34029"/>
                    </a:cubicBezTo>
                    <a:cubicBezTo>
                      <a:pt x="71927" y="23258"/>
                      <a:pt x="68219" y="14914"/>
                      <a:pt x="60804" y="8998"/>
                    </a:cubicBezTo>
                    <a:cubicBezTo>
                      <a:pt x="53389" y="3097"/>
                      <a:pt x="42852" y="147"/>
                      <a:pt x="29193" y="147"/>
                    </a:cubicBezTo>
                    <a:cubicBezTo>
                      <a:pt x="24619" y="147"/>
                      <a:pt x="19905" y="599"/>
                      <a:pt x="15050" y="1505"/>
                    </a:cubicBezTo>
                    <a:cubicBezTo>
                      <a:pt x="10195" y="2410"/>
                      <a:pt x="5184" y="3768"/>
                      <a:pt x="17" y="5579"/>
                    </a:cubicBezTo>
                    <a:lnTo>
                      <a:pt x="17" y="19839"/>
                    </a:lnTo>
                    <a:cubicBezTo>
                      <a:pt x="4107" y="17451"/>
                      <a:pt x="8587" y="15648"/>
                      <a:pt x="13458" y="14430"/>
                    </a:cubicBezTo>
                    <a:cubicBezTo>
                      <a:pt x="18344" y="13213"/>
                      <a:pt x="23448" y="12604"/>
                      <a:pt x="28772" y="12604"/>
                    </a:cubicBezTo>
                    <a:cubicBezTo>
                      <a:pt x="38029" y="12604"/>
                      <a:pt x="45084" y="14430"/>
                      <a:pt x="49939" y="18083"/>
                    </a:cubicBezTo>
                    <a:cubicBezTo>
                      <a:pt x="54794" y="21736"/>
                      <a:pt x="57222" y="27051"/>
                      <a:pt x="57222" y="34029"/>
                    </a:cubicBezTo>
                    <a:cubicBezTo>
                      <a:pt x="57222" y="40476"/>
                      <a:pt x="54966" y="45511"/>
                      <a:pt x="50454" y="49132"/>
                    </a:cubicBezTo>
                    <a:cubicBezTo>
                      <a:pt x="45943" y="52769"/>
                      <a:pt x="39668" y="54588"/>
                      <a:pt x="31628" y="54588"/>
                    </a:cubicBezTo>
                    <a:lnTo>
                      <a:pt x="18890" y="54588"/>
                    </a:lnTo>
                    <a:lnTo>
                      <a:pt x="18890" y="66741"/>
                    </a:lnTo>
                    <a:lnTo>
                      <a:pt x="32214" y="66741"/>
                    </a:lnTo>
                    <a:cubicBezTo>
                      <a:pt x="39472" y="66741"/>
                      <a:pt x="45030" y="68193"/>
                      <a:pt x="48886" y="71096"/>
                    </a:cubicBezTo>
                    <a:cubicBezTo>
                      <a:pt x="52741" y="74000"/>
                      <a:pt x="54669" y="78183"/>
                      <a:pt x="54669" y="83647"/>
                    </a:cubicBezTo>
                    <a:cubicBezTo>
                      <a:pt x="54669" y="89251"/>
                      <a:pt x="52679" y="93552"/>
                      <a:pt x="48698" y="96549"/>
                    </a:cubicBezTo>
                    <a:cubicBezTo>
                      <a:pt x="44733" y="99562"/>
                      <a:pt x="39043" y="101068"/>
                      <a:pt x="31628" y="101068"/>
                    </a:cubicBezTo>
                    <a:cubicBezTo>
                      <a:pt x="27570" y="101068"/>
                      <a:pt x="23222" y="100623"/>
                      <a:pt x="18586" y="99733"/>
                    </a:cubicBezTo>
                    <a:cubicBezTo>
                      <a:pt x="13949" y="98859"/>
                      <a:pt x="8853" y="97501"/>
                      <a:pt x="3295" y="95659"/>
                    </a:cubicBezTo>
                    <a:lnTo>
                      <a:pt x="3295" y="108819"/>
                    </a:lnTo>
                    <a:cubicBezTo>
                      <a:pt x="8915" y="110380"/>
                      <a:pt x="14176" y="111551"/>
                      <a:pt x="19078" y="112331"/>
                    </a:cubicBezTo>
                    <a:cubicBezTo>
                      <a:pt x="23979" y="113111"/>
                      <a:pt x="28600" y="113502"/>
                      <a:pt x="32940" y="113502"/>
                    </a:cubicBezTo>
                    <a:cubicBezTo>
                      <a:pt x="44163" y="113502"/>
                      <a:pt x="53038" y="110949"/>
                      <a:pt x="59563" y="105845"/>
                    </a:cubicBezTo>
                    <a:cubicBezTo>
                      <a:pt x="66104" y="100756"/>
                      <a:pt x="69374" y="93872"/>
                      <a:pt x="69374" y="85192"/>
                    </a:cubicBezTo>
                    <a:cubicBezTo>
                      <a:pt x="69374" y="79136"/>
                      <a:pt x="67641" y="74023"/>
                      <a:pt x="64176" y="69855"/>
                    </a:cubicBezTo>
                    <a:cubicBezTo>
                      <a:pt x="60710" y="65687"/>
                      <a:pt x="55785" y="62799"/>
                      <a:pt x="49401" y="61191"/>
                    </a:cubicBezTo>
                    <a:close/>
                  </a:path>
                </a:pathLst>
              </a:custGeom>
              <a:solidFill>
                <a:srgbClr val="000000"/>
              </a:solidFill>
              <a:ln w="1498" cap="flat">
                <a:noFill/>
                <a:prstDash val="solid"/>
                <a:round/>
              </a:ln>
            </p:spPr>
            <p:txBody>
              <a:bodyPr rtlCol="0" anchor="ctr"/>
              <a:lstStyle/>
              <a:p>
                <a:endParaRPr lang="en-US"/>
              </a:p>
            </p:txBody>
          </p:sp>
        </p:grpSp>
      </p:grpSp>
      <p:grpSp>
        <p:nvGrpSpPr>
          <p:cNvPr id="73" name="Graphic 4">
            <a:extLst>
              <a:ext uri="{FF2B5EF4-FFF2-40B4-BE49-F238E27FC236}">
                <a16:creationId xmlns:a16="http://schemas.microsoft.com/office/drawing/2014/main" id="{B56D5160-6DFE-48C9-B3E2-4AB46B1EA8C0}"/>
              </a:ext>
            </a:extLst>
          </p:cNvPr>
          <p:cNvGrpSpPr/>
          <p:nvPr/>
        </p:nvGrpSpPr>
        <p:grpSpPr>
          <a:xfrm>
            <a:off x="4832469" y="3889404"/>
            <a:ext cx="359570" cy="113355"/>
            <a:chOff x="4832469" y="3889404"/>
            <a:chExt cx="359570" cy="113355"/>
          </a:xfrm>
          <a:solidFill>
            <a:srgbClr val="000000"/>
          </a:solidFill>
        </p:grpSpPr>
        <p:sp>
          <p:nvSpPr>
            <p:cNvPr id="74" name="Freeform: Shape 73">
              <a:extLst>
                <a:ext uri="{FF2B5EF4-FFF2-40B4-BE49-F238E27FC236}">
                  <a16:creationId xmlns:a16="http://schemas.microsoft.com/office/drawing/2014/main" id="{5780A434-9916-4959-867F-40D45B533464}"/>
                </a:ext>
              </a:extLst>
            </p:cNvPr>
            <p:cNvSpPr/>
            <p:nvPr/>
          </p:nvSpPr>
          <p:spPr>
            <a:xfrm>
              <a:off x="5126475" y="3943701"/>
              <a:ext cx="65563" cy="18732"/>
            </a:xfrm>
            <a:custGeom>
              <a:avLst/>
              <a:gdLst>
                <a:gd name="connsiteX0" fmla="*/ 65622 w 65563"/>
                <a:gd name="connsiteY0" fmla="*/ 158 h 18732"/>
                <a:gd name="connsiteX1" fmla="*/ 58 w 65563"/>
                <a:gd name="connsiteY1" fmla="*/ 158 h 18732"/>
              </a:gdLst>
              <a:ahLst/>
              <a:cxnLst>
                <a:cxn ang="0">
                  <a:pos x="connsiteX0" y="connsiteY0"/>
                </a:cxn>
                <a:cxn ang="0">
                  <a:pos x="connsiteX1" y="connsiteY1"/>
                </a:cxn>
              </a:cxnLst>
              <a:rect l="l" t="t" r="r" b="b"/>
              <a:pathLst>
                <a:path w="65563" h="18732">
                  <a:moveTo>
                    <a:pt x="65622" y="158"/>
                  </a:moveTo>
                  <a:lnTo>
                    <a:pt x="58" y="158"/>
                  </a:lnTo>
                </a:path>
              </a:pathLst>
            </a:custGeom>
            <a:solidFill>
              <a:srgbClr val="000000"/>
            </a:solidFill>
            <a:ln w="14975" cap="flat">
              <a:solidFill>
                <a:srgbClr val="000000"/>
              </a:solidFill>
              <a:prstDash val="solid"/>
              <a:round/>
            </a:ln>
          </p:spPr>
          <p:txBody>
            <a:bodyPr rtlCol="0" anchor="ctr"/>
            <a:lstStyle/>
            <a:p>
              <a:endParaRPr lang="en-US"/>
            </a:p>
          </p:txBody>
        </p:sp>
        <p:grpSp>
          <p:nvGrpSpPr>
            <p:cNvPr id="75" name="Graphic 4">
              <a:extLst>
                <a:ext uri="{FF2B5EF4-FFF2-40B4-BE49-F238E27FC236}">
                  <a16:creationId xmlns:a16="http://schemas.microsoft.com/office/drawing/2014/main" id="{B56D5160-6DFE-48C9-B3E2-4AB46B1EA8C0}"/>
                </a:ext>
              </a:extLst>
            </p:cNvPr>
            <p:cNvGrpSpPr/>
            <p:nvPr/>
          </p:nvGrpSpPr>
          <p:grpSpPr>
            <a:xfrm>
              <a:off x="4832469" y="3889404"/>
              <a:ext cx="220042" cy="113355"/>
              <a:chOff x="4832469" y="3889404"/>
              <a:chExt cx="220042" cy="113355"/>
            </a:xfrm>
            <a:solidFill>
              <a:srgbClr val="000000"/>
            </a:solidFill>
          </p:grpSpPr>
          <p:sp>
            <p:nvSpPr>
              <p:cNvPr id="76" name="Freeform: Shape 75">
                <a:extLst>
                  <a:ext uri="{FF2B5EF4-FFF2-40B4-BE49-F238E27FC236}">
                    <a16:creationId xmlns:a16="http://schemas.microsoft.com/office/drawing/2014/main" id="{A269830B-A82F-4A09-9FB1-68C50AB3E84D}"/>
                  </a:ext>
                </a:extLst>
              </p:cNvPr>
              <p:cNvSpPr/>
              <p:nvPr/>
            </p:nvSpPr>
            <p:spPr>
              <a:xfrm flipV="1">
                <a:off x="4832469" y="3889404"/>
                <a:ext cx="75515" cy="113355"/>
              </a:xfrm>
              <a:custGeom>
                <a:avLst/>
                <a:gdLst>
                  <a:gd name="connsiteX0" fmla="*/ 37755 w 75515"/>
                  <a:gd name="connsiteY0" fmla="*/ 101769 h 113355"/>
                  <a:gd name="connsiteX1" fmla="*/ 20592 w 75515"/>
                  <a:gd name="connsiteY1" fmla="*/ 90530 h 113355"/>
                  <a:gd name="connsiteX2" fmla="*/ 14855 w 75515"/>
                  <a:gd name="connsiteY2" fmla="*/ 56765 h 113355"/>
                  <a:gd name="connsiteX3" fmla="*/ 20592 w 75515"/>
                  <a:gd name="connsiteY3" fmla="*/ 23069 h 113355"/>
                  <a:gd name="connsiteX4" fmla="*/ 37755 w 75515"/>
                  <a:gd name="connsiteY4" fmla="*/ 11830 h 113355"/>
                  <a:gd name="connsiteX5" fmla="*/ 54989 w 75515"/>
                  <a:gd name="connsiteY5" fmla="*/ 23069 h 113355"/>
                  <a:gd name="connsiteX6" fmla="*/ 60749 w 75515"/>
                  <a:gd name="connsiteY6" fmla="*/ 56765 h 113355"/>
                  <a:gd name="connsiteX7" fmla="*/ 54989 w 75515"/>
                  <a:gd name="connsiteY7" fmla="*/ 90530 h 113355"/>
                  <a:gd name="connsiteX8" fmla="*/ 37755 w 75515"/>
                  <a:gd name="connsiteY8" fmla="*/ 101769 h 113355"/>
                  <a:gd name="connsiteX9" fmla="*/ 37755 w 75515"/>
                  <a:gd name="connsiteY9" fmla="*/ 113477 h 113355"/>
                  <a:gd name="connsiteX10" fmla="*/ 65831 w 75515"/>
                  <a:gd name="connsiteY10" fmla="*/ 98936 h 113355"/>
                  <a:gd name="connsiteX11" fmla="*/ 75525 w 75515"/>
                  <a:gd name="connsiteY11" fmla="*/ 56765 h 113355"/>
                  <a:gd name="connsiteX12" fmla="*/ 65831 w 75515"/>
                  <a:gd name="connsiteY12" fmla="*/ 14640 h 113355"/>
                  <a:gd name="connsiteX13" fmla="*/ 37755 w 75515"/>
                  <a:gd name="connsiteY13" fmla="*/ 122 h 113355"/>
                  <a:gd name="connsiteX14" fmla="*/ 9703 w 75515"/>
                  <a:gd name="connsiteY14" fmla="*/ 14640 h 113355"/>
                  <a:gd name="connsiteX15" fmla="*/ 9 w 75515"/>
                  <a:gd name="connsiteY15" fmla="*/ 56765 h 113355"/>
                  <a:gd name="connsiteX16" fmla="*/ 9703 w 75515"/>
                  <a:gd name="connsiteY16" fmla="*/ 98936 h 113355"/>
                  <a:gd name="connsiteX17" fmla="*/ 37755 w 75515"/>
                  <a:gd name="connsiteY17" fmla="*/ 113477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55" y="101769"/>
                    </a:moveTo>
                    <a:cubicBezTo>
                      <a:pt x="30153" y="101769"/>
                      <a:pt x="24432" y="98023"/>
                      <a:pt x="20592" y="90530"/>
                    </a:cubicBezTo>
                    <a:cubicBezTo>
                      <a:pt x="16767" y="83053"/>
                      <a:pt x="14855" y="71797"/>
                      <a:pt x="14855" y="56765"/>
                    </a:cubicBezTo>
                    <a:cubicBezTo>
                      <a:pt x="14855" y="41794"/>
                      <a:pt x="16767" y="30562"/>
                      <a:pt x="20592" y="23069"/>
                    </a:cubicBezTo>
                    <a:cubicBezTo>
                      <a:pt x="24432" y="15576"/>
                      <a:pt x="30153" y="11830"/>
                      <a:pt x="37755" y="11830"/>
                    </a:cubicBezTo>
                    <a:cubicBezTo>
                      <a:pt x="45420" y="11830"/>
                      <a:pt x="51165" y="15576"/>
                      <a:pt x="54989" y="23069"/>
                    </a:cubicBezTo>
                    <a:cubicBezTo>
                      <a:pt x="58829" y="30562"/>
                      <a:pt x="60749" y="41794"/>
                      <a:pt x="60749" y="56765"/>
                    </a:cubicBezTo>
                    <a:cubicBezTo>
                      <a:pt x="60749" y="71797"/>
                      <a:pt x="58829" y="83053"/>
                      <a:pt x="54989" y="90530"/>
                    </a:cubicBezTo>
                    <a:cubicBezTo>
                      <a:pt x="51165" y="98023"/>
                      <a:pt x="45420" y="101769"/>
                      <a:pt x="37755" y="101769"/>
                    </a:cubicBezTo>
                    <a:close/>
                    <a:moveTo>
                      <a:pt x="37755" y="113477"/>
                    </a:moveTo>
                    <a:cubicBezTo>
                      <a:pt x="50009" y="113477"/>
                      <a:pt x="59368" y="108630"/>
                      <a:pt x="65831" y="98936"/>
                    </a:cubicBezTo>
                    <a:cubicBezTo>
                      <a:pt x="72293" y="89258"/>
                      <a:pt x="75525" y="75200"/>
                      <a:pt x="75525" y="56765"/>
                    </a:cubicBezTo>
                    <a:cubicBezTo>
                      <a:pt x="75525" y="38376"/>
                      <a:pt x="72293" y="24334"/>
                      <a:pt x="65831" y="14640"/>
                    </a:cubicBezTo>
                    <a:cubicBezTo>
                      <a:pt x="59368" y="4961"/>
                      <a:pt x="50009" y="122"/>
                      <a:pt x="37755" y="122"/>
                    </a:cubicBezTo>
                    <a:cubicBezTo>
                      <a:pt x="25517" y="122"/>
                      <a:pt x="16166" y="4961"/>
                      <a:pt x="9703" y="14640"/>
                    </a:cubicBezTo>
                    <a:cubicBezTo>
                      <a:pt x="3241" y="24334"/>
                      <a:pt x="9" y="38376"/>
                      <a:pt x="9" y="56765"/>
                    </a:cubicBezTo>
                    <a:cubicBezTo>
                      <a:pt x="9" y="75200"/>
                      <a:pt x="3241" y="89258"/>
                      <a:pt x="9703" y="98936"/>
                    </a:cubicBezTo>
                    <a:cubicBezTo>
                      <a:pt x="16166" y="108630"/>
                      <a:pt x="25517" y="113477"/>
                      <a:pt x="37755" y="113477"/>
                    </a:cubicBezTo>
                    <a:close/>
                  </a:path>
                </a:pathLst>
              </a:custGeom>
              <a:solidFill>
                <a:srgbClr val="000000"/>
              </a:solidFill>
              <a:ln w="1498" cap="flat">
                <a:noFill/>
                <a:prstDash val="solid"/>
                <a:round/>
              </a:ln>
            </p:spPr>
            <p:txBody>
              <a:bodyPr rtlCol="0" anchor="ctr"/>
              <a:lstStyle/>
              <a:p>
                <a:endParaRPr lang="en-US"/>
              </a:p>
            </p:txBody>
          </p:sp>
          <p:sp>
            <p:nvSpPr>
              <p:cNvPr id="77" name="Freeform: Shape 76">
                <a:extLst>
                  <a:ext uri="{FF2B5EF4-FFF2-40B4-BE49-F238E27FC236}">
                    <a16:creationId xmlns:a16="http://schemas.microsoft.com/office/drawing/2014/main" id="{3236FDFF-BEE6-484A-9510-856513174993}"/>
                  </a:ext>
                </a:extLst>
              </p:cNvPr>
              <p:cNvSpPr/>
              <p:nvPr/>
            </p:nvSpPr>
            <p:spPr>
              <a:xfrm flipV="1">
                <a:off x="4933949" y="3982037"/>
                <a:ext cx="15454" cy="18591"/>
              </a:xfrm>
              <a:custGeom>
                <a:avLst/>
                <a:gdLst>
                  <a:gd name="connsiteX0" fmla="*/ 29 w 15454"/>
                  <a:gd name="connsiteY0" fmla="*/ 18747 h 18591"/>
                  <a:gd name="connsiteX1" fmla="*/ 15483 w 15454"/>
                  <a:gd name="connsiteY1" fmla="*/ 18747 h 18591"/>
                  <a:gd name="connsiteX2" fmla="*/ 15483 w 15454"/>
                  <a:gd name="connsiteY2" fmla="*/ 155 h 18591"/>
                  <a:gd name="connsiteX3" fmla="*/ 29 w 15454"/>
                  <a:gd name="connsiteY3" fmla="*/ 155 h 18591"/>
                </a:gdLst>
                <a:ahLst/>
                <a:cxnLst>
                  <a:cxn ang="0">
                    <a:pos x="connsiteX0" y="connsiteY0"/>
                  </a:cxn>
                  <a:cxn ang="0">
                    <a:pos x="connsiteX1" y="connsiteY1"/>
                  </a:cxn>
                  <a:cxn ang="0">
                    <a:pos x="connsiteX2" y="connsiteY2"/>
                  </a:cxn>
                  <a:cxn ang="0">
                    <a:pos x="connsiteX3" y="connsiteY3"/>
                  </a:cxn>
                </a:cxnLst>
                <a:rect l="l" t="t" r="r" b="b"/>
                <a:pathLst>
                  <a:path w="15454" h="18591">
                    <a:moveTo>
                      <a:pt x="29" y="18747"/>
                    </a:moveTo>
                    <a:lnTo>
                      <a:pt x="15483" y="18747"/>
                    </a:lnTo>
                    <a:lnTo>
                      <a:pt x="15483" y="155"/>
                    </a:lnTo>
                    <a:lnTo>
                      <a:pt x="29" y="155"/>
                    </a:lnTo>
                    <a:close/>
                  </a:path>
                </a:pathLst>
              </a:custGeom>
              <a:solidFill>
                <a:srgbClr val="000000"/>
              </a:solidFill>
              <a:ln w="1498" cap="flat">
                <a:noFill/>
                <a:prstDash val="solid"/>
                <a:round/>
              </a:ln>
            </p:spPr>
            <p:txBody>
              <a:bodyPr rtlCol="0" anchor="ctr"/>
              <a:lstStyle/>
              <a:p>
                <a:endParaRPr lang="en-US"/>
              </a:p>
            </p:txBody>
          </p:sp>
          <p:sp>
            <p:nvSpPr>
              <p:cNvPr id="78" name="Freeform: Shape 77">
                <a:extLst>
                  <a:ext uri="{FF2B5EF4-FFF2-40B4-BE49-F238E27FC236}">
                    <a16:creationId xmlns:a16="http://schemas.microsoft.com/office/drawing/2014/main" id="{6DAEFE62-97BA-490C-A609-47331D584F99}"/>
                  </a:ext>
                </a:extLst>
              </p:cNvPr>
              <p:cNvSpPr/>
              <p:nvPr/>
            </p:nvSpPr>
            <p:spPr>
              <a:xfrm flipV="1">
                <a:off x="4972898" y="3891371"/>
                <a:ext cx="79613" cy="109257"/>
              </a:xfrm>
              <a:custGeom>
                <a:avLst/>
                <a:gdLst>
                  <a:gd name="connsiteX0" fmla="*/ 49331 w 79613"/>
                  <a:gd name="connsiteY0" fmla="*/ 96501 h 109257"/>
                  <a:gd name="connsiteX1" fmla="*/ 12006 w 79613"/>
                  <a:gd name="connsiteY1" fmla="*/ 38172 h 109257"/>
                  <a:gd name="connsiteX2" fmla="*/ 49331 w 79613"/>
                  <a:gd name="connsiteY2" fmla="*/ 38172 h 109257"/>
                  <a:gd name="connsiteX3" fmla="*/ 45444 w 79613"/>
                  <a:gd name="connsiteY3" fmla="*/ 109379 h 109257"/>
                  <a:gd name="connsiteX4" fmla="*/ 64036 w 79613"/>
                  <a:gd name="connsiteY4" fmla="*/ 109379 h 109257"/>
                  <a:gd name="connsiteX5" fmla="*/ 64036 w 79613"/>
                  <a:gd name="connsiteY5" fmla="*/ 38172 h 109257"/>
                  <a:gd name="connsiteX6" fmla="*/ 79630 w 79613"/>
                  <a:gd name="connsiteY6" fmla="*/ 38172 h 109257"/>
                  <a:gd name="connsiteX7" fmla="*/ 79630 w 79613"/>
                  <a:gd name="connsiteY7" fmla="*/ 25879 h 109257"/>
                  <a:gd name="connsiteX8" fmla="*/ 64036 w 79613"/>
                  <a:gd name="connsiteY8" fmla="*/ 25879 h 109257"/>
                  <a:gd name="connsiteX9" fmla="*/ 64036 w 79613"/>
                  <a:gd name="connsiteY9" fmla="*/ 122 h 109257"/>
                  <a:gd name="connsiteX10" fmla="*/ 49331 w 79613"/>
                  <a:gd name="connsiteY10" fmla="*/ 122 h 109257"/>
                  <a:gd name="connsiteX11" fmla="*/ 49331 w 79613"/>
                  <a:gd name="connsiteY11" fmla="*/ 25879 h 109257"/>
                  <a:gd name="connsiteX12" fmla="*/ 17 w 79613"/>
                  <a:gd name="connsiteY12" fmla="*/ 25879 h 109257"/>
                  <a:gd name="connsiteX13" fmla="*/ 17 w 79613"/>
                  <a:gd name="connsiteY13" fmla="*/ 40139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613" h="109257">
                    <a:moveTo>
                      <a:pt x="49331" y="96501"/>
                    </a:moveTo>
                    <a:lnTo>
                      <a:pt x="12006" y="38172"/>
                    </a:lnTo>
                    <a:lnTo>
                      <a:pt x="49331" y="38172"/>
                    </a:lnTo>
                    <a:close/>
                    <a:moveTo>
                      <a:pt x="45444" y="109379"/>
                    </a:moveTo>
                    <a:lnTo>
                      <a:pt x="64036" y="109379"/>
                    </a:lnTo>
                    <a:lnTo>
                      <a:pt x="64036" y="38172"/>
                    </a:lnTo>
                    <a:lnTo>
                      <a:pt x="79630" y="38172"/>
                    </a:lnTo>
                    <a:lnTo>
                      <a:pt x="79630" y="25879"/>
                    </a:lnTo>
                    <a:lnTo>
                      <a:pt x="64036" y="25879"/>
                    </a:lnTo>
                    <a:lnTo>
                      <a:pt x="64036" y="122"/>
                    </a:lnTo>
                    <a:lnTo>
                      <a:pt x="49331" y="122"/>
                    </a:lnTo>
                    <a:lnTo>
                      <a:pt x="49331" y="25879"/>
                    </a:lnTo>
                    <a:lnTo>
                      <a:pt x="17" y="25879"/>
                    </a:lnTo>
                    <a:lnTo>
                      <a:pt x="17" y="40139"/>
                    </a:lnTo>
                    <a:close/>
                  </a:path>
                </a:pathLst>
              </a:custGeom>
              <a:solidFill>
                <a:srgbClr val="000000"/>
              </a:solidFill>
              <a:ln w="1498" cap="flat">
                <a:noFill/>
                <a:prstDash val="solid"/>
                <a:round/>
              </a:ln>
            </p:spPr>
            <p:txBody>
              <a:bodyPr rtlCol="0" anchor="ctr"/>
              <a:lstStyle/>
              <a:p>
                <a:endParaRPr lang="en-US"/>
              </a:p>
            </p:txBody>
          </p:sp>
        </p:grpSp>
      </p:grpSp>
      <p:grpSp>
        <p:nvGrpSpPr>
          <p:cNvPr id="79" name="Graphic 4">
            <a:extLst>
              <a:ext uri="{FF2B5EF4-FFF2-40B4-BE49-F238E27FC236}">
                <a16:creationId xmlns:a16="http://schemas.microsoft.com/office/drawing/2014/main" id="{B56D5160-6DFE-48C9-B3E2-4AB46B1EA8C0}"/>
              </a:ext>
            </a:extLst>
          </p:cNvPr>
          <p:cNvGrpSpPr/>
          <p:nvPr/>
        </p:nvGrpSpPr>
        <p:grpSpPr>
          <a:xfrm>
            <a:off x="4832469" y="3428135"/>
            <a:ext cx="359570" cy="113355"/>
            <a:chOff x="4832469" y="3428135"/>
            <a:chExt cx="359570" cy="113355"/>
          </a:xfrm>
          <a:solidFill>
            <a:srgbClr val="000000"/>
          </a:solidFill>
        </p:grpSpPr>
        <p:sp>
          <p:nvSpPr>
            <p:cNvPr id="80" name="Freeform: Shape 79">
              <a:extLst>
                <a:ext uri="{FF2B5EF4-FFF2-40B4-BE49-F238E27FC236}">
                  <a16:creationId xmlns:a16="http://schemas.microsoft.com/office/drawing/2014/main" id="{37096DA2-F3A1-4176-A5C9-F956027E5B7F}"/>
                </a:ext>
              </a:extLst>
            </p:cNvPr>
            <p:cNvSpPr/>
            <p:nvPr/>
          </p:nvSpPr>
          <p:spPr>
            <a:xfrm>
              <a:off x="5126475" y="3482431"/>
              <a:ext cx="65563" cy="18732"/>
            </a:xfrm>
            <a:custGeom>
              <a:avLst/>
              <a:gdLst>
                <a:gd name="connsiteX0" fmla="*/ 65622 w 65563"/>
                <a:gd name="connsiteY0" fmla="*/ 134 h 18732"/>
                <a:gd name="connsiteX1" fmla="*/ 58 w 65563"/>
                <a:gd name="connsiteY1" fmla="*/ 134 h 18732"/>
              </a:gdLst>
              <a:ahLst/>
              <a:cxnLst>
                <a:cxn ang="0">
                  <a:pos x="connsiteX0" y="connsiteY0"/>
                </a:cxn>
                <a:cxn ang="0">
                  <a:pos x="connsiteX1" y="connsiteY1"/>
                </a:cxn>
              </a:cxnLst>
              <a:rect l="l" t="t" r="r" b="b"/>
              <a:pathLst>
                <a:path w="65563" h="18732">
                  <a:moveTo>
                    <a:pt x="65622" y="134"/>
                  </a:moveTo>
                  <a:lnTo>
                    <a:pt x="58" y="134"/>
                  </a:lnTo>
                </a:path>
              </a:pathLst>
            </a:custGeom>
            <a:solidFill>
              <a:srgbClr val="000000"/>
            </a:solidFill>
            <a:ln w="14975" cap="flat">
              <a:solidFill>
                <a:srgbClr val="000000"/>
              </a:solidFill>
              <a:prstDash val="solid"/>
              <a:round/>
            </a:ln>
          </p:spPr>
          <p:txBody>
            <a:bodyPr rtlCol="0" anchor="ctr"/>
            <a:lstStyle/>
            <a:p>
              <a:endParaRPr lang="en-US"/>
            </a:p>
          </p:txBody>
        </p:sp>
        <p:grpSp>
          <p:nvGrpSpPr>
            <p:cNvPr id="81" name="Graphic 4">
              <a:extLst>
                <a:ext uri="{FF2B5EF4-FFF2-40B4-BE49-F238E27FC236}">
                  <a16:creationId xmlns:a16="http://schemas.microsoft.com/office/drawing/2014/main" id="{B56D5160-6DFE-48C9-B3E2-4AB46B1EA8C0}"/>
                </a:ext>
              </a:extLst>
            </p:cNvPr>
            <p:cNvGrpSpPr/>
            <p:nvPr/>
          </p:nvGrpSpPr>
          <p:grpSpPr>
            <a:xfrm>
              <a:off x="4832469" y="3428135"/>
              <a:ext cx="215359" cy="113355"/>
              <a:chOff x="4832469" y="3428135"/>
              <a:chExt cx="215359" cy="113355"/>
            </a:xfrm>
            <a:solidFill>
              <a:srgbClr val="000000"/>
            </a:solidFill>
          </p:grpSpPr>
          <p:sp>
            <p:nvSpPr>
              <p:cNvPr id="82" name="Freeform: Shape 81">
                <a:extLst>
                  <a:ext uri="{FF2B5EF4-FFF2-40B4-BE49-F238E27FC236}">
                    <a16:creationId xmlns:a16="http://schemas.microsoft.com/office/drawing/2014/main" id="{C81617CF-451B-4363-8CB0-96A8EE639706}"/>
                  </a:ext>
                </a:extLst>
              </p:cNvPr>
              <p:cNvSpPr/>
              <p:nvPr/>
            </p:nvSpPr>
            <p:spPr>
              <a:xfrm flipV="1">
                <a:off x="4832469" y="3428135"/>
                <a:ext cx="75515" cy="113355"/>
              </a:xfrm>
              <a:custGeom>
                <a:avLst/>
                <a:gdLst>
                  <a:gd name="connsiteX0" fmla="*/ 37755 w 75515"/>
                  <a:gd name="connsiteY0" fmla="*/ 101745 h 113355"/>
                  <a:gd name="connsiteX1" fmla="*/ 20592 w 75515"/>
                  <a:gd name="connsiteY1" fmla="*/ 90505 h 113355"/>
                  <a:gd name="connsiteX2" fmla="*/ 14855 w 75515"/>
                  <a:gd name="connsiteY2" fmla="*/ 56740 h 113355"/>
                  <a:gd name="connsiteX3" fmla="*/ 20592 w 75515"/>
                  <a:gd name="connsiteY3" fmla="*/ 23045 h 113355"/>
                  <a:gd name="connsiteX4" fmla="*/ 37755 w 75515"/>
                  <a:gd name="connsiteY4" fmla="*/ 11805 h 113355"/>
                  <a:gd name="connsiteX5" fmla="*/ 54989 w 75515"/>
                  <a:gd name="connsiteY5" fmla="*/ 23045 h 113355"/>
                  <a:gd name="connsiteX6" fmla="*/ 60749 w 75515"/>
                  <a:gd name="connsiteY6" fmla="*/ 56740 h 113355"/>
                  <a:gd name="connsiteX7" fmla="*/ 54989 w 75515"/>
                  <a:gd name="connsiteY7" fmla="*/ 90505 h 113355"/>
                  <a:gd name="connsiteX8" fmla="*/ 37755 w 75515"/>
                  <a:gd name="connsiteY8" fmla="*/ 101745 h 113355"/>
                  <a:gd name="connsiteX9" fmla="*/ 37755 w 75515"/>
                  <a:gd name="connsiteY9" fmla="*/ 113453 h 113355"/>
                  <a:gd name="connsiteX10" fmla="*/ 65831 w 75515"/>
                  <a:gd name="connsiteY10" fmla="*/ 98911 h 113355"/>
                  <a:gd name="connsiteX11" fmla="*/ 75525 w 75515"/>
                  <a:gd name="connsiteY11" fmla="*/ 56740 h 113355"/>
                  <a:gd name="connsiteX12" fmla="*/ 65831 w 75515"/>
                  <a:gd name="connsiteY12" fmla="*/ 14615 h 113355"/>
                  <a:gd name="connsiteX13" fmla="*/ 37755 w 75515"/>
                  <a:gd name="connsiteY13" fmla="*/ 98 h 113355"/>
                  <a:gd name="connsiteX14" fmla="*/ 9703 w 75515"/>
                  <a:gd name="connsiteY14" fmla="*/ 14615 h 113355"/>
                  <a:gd name="connsiteX15" fmla="*/ 9 w 75515"/>
                  <a:gd name="connsiteY15" fmla="*/ 56740 h 113355"/>
                  <a:gd name="connsiteX16" fmla="*/ 9703 w 75515"/>
                  <a:gd name="connsiteY16" fmla="*/ 98911 h 113355"/>
                  <a:gd name="connsiteX17" fmla="*/ 37755 w 75515"/>
                  <a:gd name="connsiteY17" fmla="*/ 113453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55" y="101745"/>
                    </a:moveTo>
                    <a:cubicBezTo>
                      <a:pt x="30153" y="101745"/>
                      <a:pt x="24432" y="97998"/>
                      <a:pt x="20592" y="90505"/>
                    </a:cubicBezTo>
                    <a:cubicBezTo>
                      <a:pt x="16767" y="83028"/>
                      <a:pt x="14855" y="71773"/>
                      <a:pt x="14855" y="56740"/>
                    </a:cubicBezTo>
                    <a:cubicBezTo>
                      <a:pt x="14855" y="41769"/>
                      <a:pt x="16767" y="30538"/>
                      <a:pt x="20592" y="23045"/>
                    </a:cubicBezTo>
                    <a:cubicBezTo>
                      <a:pt x="24432" y="15552"/>
                      <a:pt x="30153" y="11805"/>
                      <a:pt x="37755" y="11805"/>
                    </a:cubicBezTo>
                    <a:cubicBezTo>
                      <a:pt x="45420" y="11805"/>
                      <a:pt x="51165" y="15552"/>
                      <a:pt x="54989" y="23045"/>
                    </a:cubicBezTo>
                    <a:cubicBezTo>
                      <a:pt x="58829" y="30538"/>
                      <a:pt x="60749" y="41769"/>
                      <a:pt x="60749" y="56740"/>
                    </a:cubicBezTo>
                    <a:cubicBezTo>
                      <a:pt x="60749" y="71773"/>
                      <a:pt x="58829" y="83028"/>
                      <a:pt x="54989" y="90505"/>
                    </a:cubicBezTo>
                    <a:cubicBezTo>
                      <a:pt x="51165" y="97998"/>
                      <a:pt x="45420" y="101745"/>
                      <a:pt x="37755" y="101745"/>
                    </a:cubicBezTo>
                    <a:close/>
                    <a:moveTo>
                      <a:pt x="37755" y="113453"/>
                    </a:moveTo>
                    <a:cubicBezTo>
                      <a:pt x="50009" y="113453"/>
                      <a:pt x="59368" y="108606"/>
                      <a:pt x="65831" y="98911"/>
                    </a:cubicBezTo>
                    <a:cubicBezTo>
                      <a:pt x="72293" y="89233"/>
                      <a:pt x="75525" y="75176"/>
                      <a:pt x="75525" y="56740"/>
                    </a:cubicBezTo>
                    <a:cubicBezTo>
                      <a:pt x="75525" y="38351"/>
                      <a:pt x="72293" y="24309"/>
                      <a:pt x="65831" y="14615"/>
                    </a:cubicBezTo>
                    <a:cubicBezTo>
                      <a:pt x="59368" y="4937"/>
                      <a:pt x="50009" y="98"/>
                      <a:pt x="37755" y="98"/>
                    </a:cubicBezTo>
                    <a:cubicBezTo>
                      <a:pt x="25517" y="98"/>
                      <a:pt x="16166" y="4937"/>
                      <a:pt x="9703" y="14615"/>
                    </a:cubicBezTo>
                    <a:cubicBezTo>
                      <a:pt x="3241" y="24309"/>
                      <a:pt x="9" y="38351"/>
                      <a:pt x="9" y="56740"/>
                    </a:cubicBezTo>
                    <a:cubicBezTo>
                      <a:pt x="9" y="75176"/>
                      <a:pt x="3241" y="89233"/>
                      <a:pt x="9703" y="98911"/>
                    </a:cubicBezTo>
                    <a:cubicBezTo>
                      <a:pt x="16166" y="108606"/>
                      <a:pt x="25517" y="113453"/>
                      <a:pt x="37755" y="113453"/>
                    </a:cubicBezTo>
                    <a:close/>
                  </a:path>
                </a:pathLst>
              </a:custGeom>
              <a:solidFill>
                <a:srgbClr val="000000"/>
              </a:solidFill>
              <a:ln w="1498" cap="flat">
                <a:noFill/>
                <a:prstDash val="solid"/>
                <a:round/>
              </a:ln>
            </p:spPr>
            <p:txBody>
              <a:bodyPr rtlCol="0" anchor="ctr"/>
              <a:lstStyle/>
              <a:p>
                <a:endParaRPr lang="en-US"/>
              </a:p>
            </p:txBody>
          </p:sp>
          <p:sp>
            <p:nvSpPr>
              <p:cNvPr id="83" name="Freeform: Shape 82">
                <a:extLst>
                  <a:ext uri="{FF2B5EF4-FFF2-40B4-BE49-F238E27FC236}">
                    <a16:creationId xmlns:a16="http://schemas.microsoft.com/office/drawing/2014/main" id="{0EFE6FAF-7FB2-4D97-A553-D6AB650F5188}"/>
                  </a:ext>
                </a:extLst>
              </p:cNvPr>
              <p:cNvSpPr/>
              <p:nvPr/>
            </p:nvSpPr>
            <p:spPr>
              <a:xfrm flipV="1">
                <a:off x="4933949" y="3520768"/>
                <a:ext cx="15454" cy="18591"/>
              </a:xfrm>
              <a:custGeom>
                <a:avLst/>
                <a:gdLst>
                  <a:gd name="connsiteX0" fmla="*/ 29 w 15454"/>
                  <a:gd name="connsiteY0" fmla="*/ 18722 h 18591"/>
                  <a:gd name="connsiteX1" fmla="*/ 15483 w 15454"/>
                  <a:gd name="connsiteY1" fmla="*/ 18722 h 18591"/>
                  <a:gd name="connsiteX2" fmla="*/ 15483 w 15454"/>
                  <a:gd name="connsiteY2" fmla="*/ 130 h 18591"/>
                  <a:gd name="connsiteX3" fmla="*/ 29 w 15454"/>
                  <a:gd name="connsiteY3" fmla="*/ 130 h 18591"/>
                </a:gdLst>
                <a:ahLst/>
                <a:cxnLst>
                  <a:cxn ang="0">
                    <a:pos x="connsiteX0" y="connsiteY0"/>
                  </a:cxn>
                  <a:cxn ang="0">
                    <a:pos x="connsiteX1" y="connsiteY1"/>
                  </a:cxn>
                  <a:cxn ang="0">
                    <a:pos x="connsiteX2" y="connsiteY2"/>
                  </a:cxn>
                  <a:cxn ang="0">
                    <a:pos x="connsiteX3" y="connsiteY3"/>
                  </a:cxn>
                </a:cxnLst>
                <a:rect l="l" t="t" r="r" b="b"/>
                <a:pathLst>
                  <a:path w="15454" h="18591">
                    <a:moveTo>
                      <a:pt x="29" y="18722"/>
                    </a:moveTo>
                    <a:lnTo>
                      <a:pt x="15483" y="18722"/>
                    </a:lnTo>
                    <a:lnTo>
                      <a:pt x="15483" y="130"/>
                    </a:lnTo>
                    <a:lnTo>
                      <a:pt x="29" y="130"/>
                    </a:lnTo>
                    <a:close/>
                  </a:path>
                </a:pathLst>
              </a:custGeom>
              <a:solidFill>
                <a:srgbClr val="000000"/>
              </a:solidFill>
              <a:ln w="1498" cap="flat">
                <a:noFill/>
                <a:prstDash val="solid"/>
                <a:round/>
              </a:ln>
            </p:spPr>
            <p:txBody>
              <a:bodyPr rtlCol="0" anchor="ctr"/>
              <a:lstStyle/>
              <a:p>
                <a:endParaRPr lang="en-US"/>
              </a:p>
            </p:txBody>
          </p:sp>
          <p:sp>
            <p:nvSpPr>
              <p:cNvPr id="84" name="Freeform: Shape 83">
                <a:extLst>
                  <a:ext uri="{FF2B5EF4-FFF2-40B4-BE49-F238E27FC236}">
                    <a16:creationId xmlns:a16="http://schemas.microsoft.com/office/drawing/2014/main" id="{273F21C0-8CF5-43FE-8EFA-56EE7C5C2CFF}"/>
                  </a:ext>
                </a:extLst>
              </p:cNvPr>
              <p:cNvSpPr/>
              <p:nvPr/>
            </p:nvSpPr>
            <p:spPr>
              <a:xfrm flipV="1">
                <a:off x="4977136" y="3430102"/>
                <a:ext cx="70691" cy="111388"/>
              </a:xfrm>
              <a:custGeom>
                <a:avLst/>
                <a:gdLst>
                  <a:gd name="connsiteX0" fmla="*/ 4630 w 70691"/>
                  <a:gd name="connsiteY0" fmla="*/ 111486 h 111388"/>
                  <a:gd name="connsiteX1" fmla="*/ 62654 w 70691"/>
                  <a:gd name="connsiteY1" fmla="*/ 111486 h 111388"/>
                  <a:gd name="connsiteX2" fmla="*/ 62654 w 70691"/>
                  <a:gd name="connsiteY2" fmla="*/ 99029 h 111388"/>
                  <a:gd name="connsiteX3" fmla="*/ 18165 w 70691"/>
                  <a:gd name="connsiteY3" fmla="*/ 99029 h 111388"/>
                  <a:gd name="connsiteX4" fmla="*/ 18165 w 70691"/>
                  <a:gd name="connsiteY4" fmla="*/ 72265 h 111388"/>
                  <a:gd name="connsiteX5" fmla="*/ 24580 w 70691"/>
                  <a:gd name="connsiteY5" fmla="*/ 73904 h 111388"/>
                  <a:gd name="connsiteX6" fmla="*/ 31043 w 70691"/>
                  <a:gd name="connsiteY6" fmla="*/ 74443 h 111388"/>
                  <a:gd name="connsiteX7" fmla="*/ 60008 w 70691"/>
                  <a:gd name="connsiteY7" fmla="*/ 64421 h 111388"/>
                  <a:gd name="connsiteX8" fmla="*/ 70709 w 70691"/>
                  <a:gd name="connsiteY8" fmla="*/ 37282 h 111388"/>
                  <a:gd name="connsiteX9" fmla="*/ 59727 w 70691"/>
                  <a:gd name="connsiteY9" fmla="*/ 9863 h 111388"/>
                  <a:gd name="connsiteX10" fmla="*/ 28772 w 70691"/>
                  <a:gd name="connsiteY10" fmla="*/ 98 h 111388"/>
                  <a:gd name="connsiteX11" fmla="*/ 14746 w 70691"/>
                  <a:gd name="connsiteY11" fmla="*/ 1269 h 111388"/>
                  <a:gd name="connsiteX12" fmla="*/ 17 w 70691"/>
                  <a:gd name="connsiteY12" fmla="*/ 4781 h 111388"/>
                  <a:gd name="connsiteX13" fmla="*/ 17 w 70691"/>
                  <a:gd name="connsiteY13" fmla="*/ 19650 h 111388"/>
                  <a:gd name="connsiteX14" fmla="*/ 13622 w 70691"/>
                  <a:gd name="connsiteY14" fmla="*/ 14312 h 111388"/>
                  <a:gd name="connsiteX15" fmla="*/ 28467 w 70691"/>
                  <a:gd name="connsiteY15" fmla="*/ 12555 h 111388"/>
                  <a:gd name="connsiteX16" fmla="*/ 48511 w 70691"/>
                  <a:gd name="connsiteY16" fmla="*/ 19205 h 111388"/>
                  <a:gd name="connsiteX17" fmla="*/ 55910 w 70691"/>
                  <a:gd name="connsiteY17" fmla="*/ 37282 h 111388"/>
                  <a:gd name="connsiteX18" fmla="*/ 48511 w 70691"/>
                  <a:gd name="connsiteY18" fmla="*/ 55336 h 111388"/>
                  <a:gd name="connsiteX19" fmla="*/ 28467 w 70691"/>
                  <a:gd name="connsiteY19" fmla="*/ 62009 h 111388"/>
                  <a:gd name="connsiteX20" fmla="*/ 16643 w 70691"/>
                  <a:gd name="connsiteY20" fmla="*/ 60698 h 111388"/>
                  <a:gd name="connsiteX21" fmla="*/ 4630 w 70691"/>
                  <a:gd name="connsiteY21" fmla="*/ 56600 h 111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691" h="111388">
                    <a:moveTo>
                      <a:pt x="4630" y="111486"/>
                    </a:moveTo>
                    <a:lnTo>
                      <a:pt x="62654" y="111486"/>
                    </a:lnTo>
                    <a:lnTo>
                      <a:pt x="62654" y="99029"/>
                    </a:lnTo>
                    <a:lnTo>
                      <a:pt x="18165" y="99029"/>
                    </a:lnTo>
                    <a:lnTo>
                      <a:pt x="18165" y="72265"/>
                    </a:lnTo>
                    <a:cubicBezTo>
                      <a:pt x="20303" y="72999"/>
                      <a:pt x="22442" y="73545"/>
                      <a:pt x="24580" y="73904"/>
                    </a:cubicBezTo>
                    <a:cubicBezTo>
                      <a:pt x="26735" y="74263"/>
                      <a:pt x="28889" y="74443"/>
                      <a:pt x="31043" y="74443"/>
                    </a:cubicBezTo>
                    <a:cubicBezTo>
                      <a:pt x="43235" y="74443"/>
                      <a:pt x="52890" y="71102"/>
                      <a:pt x="60008" y="64421"/>
                    </a:cubicBezTo>
                    <a:cubicBezTo>
                      <a:pt x="67142" y="57740"/>
                      <a:pt x="70709" y="48693"/>
                      <a:pt x="70709" y="37282"/>
                    </a:cubicBezTo>
                    <a:cubicBezTo>
                      <a:pt x="70709" y="25528"/>
                      <a:pt x="67049" y="16388"/>
                      <a:pt x="59727" y="9863"/>
                    </a:cubicBezTo>
                    <a:cubicBezTo>
                      <a:pt x="52406" y="3353"/>
                      <a:pt x="42088" y="98"/>
                      <a:pt x="28772" y="98"/>
                    </a:cubicBezTo>
                    <a:cubicBezTo>
                      <a:pt x="24182" y="98"/>
                      <a:pt x="19507" y="488"/>
                      <a:pt x="14746" y="1269"/>
                    </a:cubicBezTo>
                    <a:cubicBezTo>
                      <a:pt x="10000" y="2050"/>
                      <a:pt x="5091" y="3220"/>
                      <a:pt x="17" y="4781"/>
                    </a:cubicBezTo>
                    <a:lnTo>
                      <a:pt x="17" y="19650"/>
                    </a:lnTo>
                    <a:cubicBezTo>
                      <a:pt x="4404" y="17262"/>
                      <a:pt x="8939" y="15482"/>
                      <a:pt x="13622" y="14312"/>
                    </a:cubicBezTo>
                    <a:cubicBezTo>
                      <a:pt x="18305" y="13141"/>
                      <a:pt x="23254" y="12555"/>
                      <a:pt x="28467" y="12555"/>
                    </a:cubicBezTo>
                    <a:cubicBezTo>
                      <a:pt x="36913" y="12555"/>
                      <a:pt x="43594" y="14772"/>
                      <a:pt x="48511" y="19205"/>
                    </a:cubicBezTo>
                    <a:cubicBezTo>
                      <a:pt x="53444" y="23639"/>
                      <a:pt x="55910" y="29664"/>
                      <a:pt x="55910" y="37282"/>
                    </a:cubicBezTo>
                    <a:cubicBezTo>
                      <a:pt x="55910" y="44884"/>
                      <a:pt x="53444" y="50902"/>
                      <a:pt x="48511" y="55336"/>
                    </a:cubicBezTo>
                    <a:cubicBezTo>
                      <a:pt x="43594" y="59785"/>
                      <a:pt x="36913" y="62009"/>
                      <a:pt x="28467" y="62009"/>
                    </a:cubicBezTo>
                    <a:cubicBezTo>
                      <a:pt x="24518" y="62009"/>
                      <a:pt x="20576" y="61572"/>
                      <a:pt x="16643" y="60698"/>
                    </a:cubicBezTo>
                    <a:cubicBezTo>
                      <a:pt x="12724" y="59824"/>
                      <a:pt x="8720" y="58458"/>
                      <a:pt x="4630" y="56600"/>
                    </a:cubicBezTo>
                    <a:close/>
                  </a:path>
                </a:pathLst>
              </a:custGeom>
              <a:solidFill>
                <a:srgbClr val="000000"/>
              </a:solidFill>
              <a:ln w="1498" cap="flat">
                <a:noFill/>
                <a:prstDash val="solid"/>
                <a:round/>
              </a:ln>
            </p:spPr>
            <p:txBody>
              <a:bodyPr rtlCol="0" anchor="ctr"/>
              <a:lstStyle/>
              <a:p>
                <a:endParaRPr lang="en-US"/>
              </a:p>
            </p:txBody>
          </p:sp>
        </p:grpSp>
      </p:grpSp>
      <p:grpSp>
        <p:nvGrpSpPr>
          <p:cNvPr id="85" name="Graphic 4">
            <a:extLst>
              <a:ext uri="{FF2B5EF4-FFF2-40B4-BE49-F238E27FC236}">
                <a16:creationId xmlns:a16="http://schemas.microsoft.com/office/drawing/2014/main" id="{B56D5160-6DFE-48C9-B3E2-4AB46B1EA8C0}"/>
              </a:ext>
            </a:extLst>
          </p:cNvPr>
          <p:cNvGrpSpPr/>
          <p:nvPr/>
        </p:nvGrpSpPr>
        <p:grpSpPr>
          <a:xfrm>
            <a:off x="4832469" y="2966866"/>
            <a:ext cx="359570" cy="113355"/>
            <a:chOff x="4832469" y="2966866"/>
            <a:chExt cx="359570" cy="113355"/>
          </a:xfrm>
          <a:solidFill>
            <a:srgbClr val="000000"/>
          </a:solidFill>
        </p:grpSpPr>
        <p:sp>
          <p:nvSpPr>
            <p:cNvPr id="86" name="Freeform: Shape 85">
              <a:extLst>
                <a:ext uri="{FF2B5EF4-FFF2-40B4-BE49-F238E27FC236}">
                  <a16:creationId xmlns:a16="http://schemas.microsoft.com/office/drawing/2014/main" id="{AFEF5F42-3381-4358-9009-269E987C1D2E}"/>
                </a:ext>
              </a:extLst>
            </p:cNvPr>
            <p:cNvSpPr/>
            <p:nvPr/>
          </p:nvSpPr>
          <p:spPr>
            <a:xfrm>
              <a:off x="5126475" y="3021162"/>
              <a:ext cx="65563" cy="18732"/>
            </a:xfrm>
            <a:custGeom>
              <a:avLst/>
              <a:gdLst>
                <a:gd name="connsiteX0" fmla="*/ 65622 w 65563"/>
                <a:gd name="connsiteY0" fmla="*/ 109 h 18732"/>
                <a:gd name="connsiteX1" fmla="*/ 58 w 65563"/>
                <a:gd name="connsiteY1" fmla="*/ 109 h 18732"/>
              </a:gdLst>
              <a:ahLst/>
              <a:cxnLst>
                <a:cxn ang="0">
                  <a:pos x="connsiteX0" y="connsiteY0"/>
                </a:cxn>
                <a:cxn ang="0">
                  <a:pos x="connsiteX1" y="connsiteY1"/>
                </a:cxn>
              </a:cxnLst>
              <a:rect l="l" t="t" r="r" b="b"/>
              <a:pathLst>
                <a:path w="65563" h="18732">
                  <a:moveTo>
                    <a:pt x="65622" y="109"/>
                  </a:moveTo>
                  <a:lnTo>
                    <a:pt x="58" y="109"/>
                  </a:lnTo>
                </a:path>
              </a:pathLst>
            </a:custGeom>
            <a:solidFill>
              <a:srgbClr val="000000"/>
            </a:solidFill>
            <a:ln w="14975" cap="flat">
              <a:solidFill>
                <a:srgbClr val="000000"/>
              </a:solidFill>
              <a:prstDash val="solid"/>
              <a:round/>
            </a:ln>
          </p:spPr>
          <p:txBody>
            <a:bodyPr rtlCol="0" anchor="ctr"/>
            <a:lstStyle/>
            <a:p>
              <a:endParaRPr lang="en-US"/>
            </a:p>
          </p:txBody>
        </p:sp>
        <p:grpSp>
          <p:nvGrpSpPr>
            <p:cNvPr id="87" name="Graphic 4">
              <a:extLst>
                <a:ext uri="{FF2B5EF4-FFF2-40B4-BE49-F238E27FC236}">
                  <a16:creationId xmlns:a16="http://schemas.microsoft.com/office/drawing/2014/main" id="{B56D5160-6DFE-48C9-B3E2-4AB46B1EA8C0}"/>
                </a:ext>
              </a:extLst>
            </p:cNvPr>
            <p:cNvGrpSpPr/>
            <p:nvPr/>
          </p:nvGrpSpPr>
          <p:grpSpPr>
            <a:xfrm>
              <a:off x="4832469" y="2966866"/>
              <a:ext cx="219012" cy="113355"/>
              <a:chOff x="4832469" y="2966866"/>
              <a:chExt cx="219012" cy="113355"/>
            </a:xfrm>
            <a:solidFill>
              <a:srgbClr val="000000"/>
            </a:solidFill>
          </p:grpSpPr>
          <p:sp>
            <p:nvSpPr>
              <p:cNvPr id="88" name="Freeform: Shape 87">
                <a:extLst>
                  <a:ext uri="{FF2B5EF4-FFF2-40B4-BE49-F238E27FC236}">
                    <a16:creationId xmlns:a16="http://schemas.microsoft.com/office/drawing/2014/main" id="{D4434BD3-9E5D-41EE-A93E-C5A01C82CC38}"/>
                  </a:ext>
                </a:extLst>
              </p:cNvPr>
              <p:cNvSpPr/>
              <p:nvPr/>
            </p:nvSpPr>
            <p:spPr>
              <a:xfrm flipV="1">
                <a:off x="4832469" y="2966866"/>
                <a:ext cx="75515" cy="113355"/>
              </a:xfrm>
              <a:custGeom>
                <a:avLst/>
                <a:gdLst>
                  <a:gd name="connsiteX0" fmla="*/ 37755 w 75515"/>
                  <a:gd name="connsiteY0" fmla="*/ 101720 h 113355"/>
                  <a:gd name="connsiteX1" fmla="*/ 20592 w 75515"/>
                  <a:gd name="connsiteY1" fmla="*/ 90481 h 113355"/>
                  <a:gd name="connsiteX2" fmla="*/ 14855 w 75515"/>
                  <a:gd name="connsiteY2" fmla="*/ 56715 h 113355"/>
                  <a:gd name="connsiteX3" fmla="*/ 20592 w 75515"/>
                  <a:gd name="connsiteY3" fmla="*/ 23020 h 113355"/>
                  <a:gd name="connsiteX4" fmla="*/ 37755 w 75515"/>
                  <a:gd name="connsiteY4" fmla="*/ 11781 h 113355"/>
                  <a:gd name="connsiteX5" fmla="*/ 54989 w 75515"/>
                  <a:gd name="connsiteY5" fmla="*/ 23020 h 113355"/>
                  <a:gd name="connsiteX6" fmla="*/ 60749 w 75515"/>
                  <a:gd name="connsiteY6" fmla="*/ 56715 h 113355"/>
                  <a:gd name="connsiteX7" fmla="*/ 54989 w 75515"/>
                  <a:gd name="connsiteY7" fmla="*/ 90481 h 113355"/>
                  <a:gd name="connsiteX8" fmla="*/ 37755 w 75515"/>
                  <a:gd name="connsiteY8" fmla="*/ 101720 h 113355"/>
                  <a:gd name="connsiteX9" fmla="*/ 37755 w 75515"/>
                  <a:gd name="connsiteY9" fmla="*/ 113428 h 113355"/>
                  <a:gd name="connsiteX10" fmla="*/ 65831 w 75515"/>
                  <a:gd name="connsiteY10" fmla="*/ 98887 h 113355"/>
                  <a:gd name="connsiteX11" fmla="*/ 75525 w 75515"/>
                  <a:gd name="connsiteY11" fmla="*/ 56715 h 113355"/>
                  <a:gd name="connsiteX12" fmla="*/ 65831 w 75515"/>
                  <a:gd name="connsiteY12" fmla="*/ 14591 h 113355"/>
                  <a:gd name="connsiteX13" fmla="*/ 37755 w 75515"/>
                  <a:gd name="connsiteY13" fmla="*/ 73 h 113355"/>
                  <a:gd name="connsiteX14" fmla="*/ 9703 w 75515"/>
                  <a:gd name="connsiteY14" fmla="*/ 14591 h 113355"/>
                  <a:gd name="connsiteX15" fmla="*/ 9 w 75515"/>
                  <a:gd name="connsiteY15" fmla="*/ 56715 h 113355"/>
                  <a:gd name="connsiteX16" fmla="*/ 9703 w 75515"/>
                  <a:gd name="connsiteY16" fmla="*/ 98887 h 113355"/>
                  <a:gd name="connsiteX17" fmla="*/ 37755 w 75515"/>
                  <a:gd name="connsiteY17" fmla="*/ 113428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55" y="101720"/>
                    </a:moveTo>
                    <a:cubicBezTo>
                      <a:pt x="30153" y="101720"/>
                      <a:pt x="24432" y="97974"/>
                      <a:pt x="20592" y="90481"/>
                    </a:cubicBezTo>
                    <a:cubicBezTo>
                      <a:pt x="16767" y="83003"/>
                      <a:pt x="14855" y="71748"/>
                      <a:pt x="14855" y="56715"/>
                    </a:cubicBezTo>
                    <a:cubicBezTo>
                      <a:pt x="14855" y="41745"/>
                      <a:pt x="16767" y="30513"/>
                      <a:pt x="20592" y="23020"/>
                    </a:cubicBezTo>
                    <a:cubicBezTo>
                      <a:pt x="24432" y="15527"/>
                      <a:pt x="30153" y="11781"/>
                      <a:pt x="37755" y="11781"/>
                    </a:cubicBezTo>
                    <a:cubicBezTo>
                      <a:pt x="45420" y="11781"/>
                      <a:pt x="51165" y="15527"/>
                      <a:pt x="54989" y="23020"/>
                    </a:cubicBezTo>
                    <a:cubicBezTo>
                      <a:pt x="58829" y="30513"/>
                      <a:pt x="60749" y="41745"/>
                      <a:pt x="60749" y="56715"/>
                    </a:cubicBezTo>
                    <a:cubicBezTo>
                      <a:pt x="60749" y="71748"/>
                      <a:pt x="58829" y="83003"/>
                      <a:pt x="54989" y="90481"/>
                    </a:cubicBezTo>
                    <a:cubicBezTo>
                      <a:pt x="51165" y="97974"/>
                      <a:pt x="45420" y="101720"/>
                      <a:pt x="37755" y="101720"/>
                    </a:cubicBezTo>
                    <a:close/>
                    <a:moveTo>
                      <a:pt x="37755" y="113428"/>
                    </a:moveTo>
                    <a:cubicBezTo>
                      <a:pt x="50009" y="113428"/>
                      <a:pt x="59368" y="108581"/>
                      <a:pt x="65831" y="98887"/>
                    </a:cubicBezTo>
                    <a:cubicBezTo>
                      <a:pt x="72293" y="89208"/>
                      <a:pt x="75525" y="75151"/>
                      <a:pt x="75525" y="56715"/>
                    </a:cubicBezTo>
                    <a:cubicBezTo>
                      <a:pt x="75525" y="38326"/>
                      <a:pt x="72293" y="24285"/>
                      <a:pt x="65831" y="14591"/>
                    </a:cubicBezTo>
                    <a:cubicBezTo>
                      <a:pt x="59368" y="4912"/>
                      <a:pt x="50009" y="73"/>
                      <a:pt x="37755" y="73"/>
                    </a:cubicBezTo>
                    <a:cubicBezTo>
                      <a:pt x="25517" y="73"/>
                      <a:pt x="16166" y="4912"/>
                      <a:pt x="9703" y="14591"/>
                    </a:cubicBezTo>
                    <a:cubicBezTo>
                      <a:pt x="3241" y="24285"/>
                      <a:pt x="9" y="38326"/>
                      <a:pt x="9" y="56715"/>
                    </a:cubicBezTo>
                    <a:cubicBezTo>
                      <a:pt x="9" y="75151"/>
                      <a:pt x="3241" y="89208"/>
                      <a:pt x="9703" y="98887"/>
                    </a:cubicBezTo>
                    <a:cubicBezTo>
                      <a:pt x="16166" y="108581"/>
                      <a:pt x="25517" y="113428"/>
                      <a:pt x="37755" y="113428"/>
                    </a:cubicBezTo>
                    <a:close/>
                  </a:path>
                </a:pathLst>
              </a:custGeom>
              <a:solidFill>
                <a:srgbClr val="000000"/>
              </a:solidFill>
              <a:ln w="1498" cap="flat">
                <a:noFill/>
                <a:prstDash val="solid"/>
                <a:round/>
              </a:ln>
            </p:spPr>
            <p:txBody>
              <a:bodyPr rtlCol="0" anchor="ctr"/>
              <a:lstStyle/>
              <a:p>
                <a:endParaRPr lang="en-US"/>
              </a:p>
            </p:txBody>
          </p:sp>
          <p:sp>
            <p:nvSpPr>
              <p:cNvPr id="89" name="Freeform: Shape 88">
                <a:extLst>
                  <a:ext uri="{FF2B5EF4-FFF2-40B4-BE49-F238E27FC236}">
                    <a16:creationId xmlns:a16="http://schemas.microsoft.com/office/drawing/2014/main" id="{52017739-3EC0-4298-8582-CECE86D458EB}"/>
                  </a:ext>
                </a:extLst>
              </p:cNvPr>
              <p:cNvSpPr/>
              <p:nvPr/>
            </p:nvSpPr>
            <p:spPr>
              <a:xfrm flipV="1">
                <a:off x="4933949" y="3059498"/>
                <a:ext cx="15454" cy="18591"/>
              </a:xfrm>
              <a:custGeom>
                <a:avLst/>
                <a:gdLst>
                  <a:gd name="connsiteX0" fmla="*/ 29 w 15454"/>
                  <a:gd name="connsiteY0" fmla="*/ 18697 h 18591"/>
                  <a:gd name="connsiteX1" fmla="*/ 15483 w 15454"/>
                  <a:gd name="connsiteY1" fmla="*/ 18697 h 18591"/>
                  <a:gd name="connsiteX2" fmla="*/ 15483 w 15454"/>
                  <a:gd name="connsiteY2" fmla="*/ 105 h 18591"/>
                  <a:gd name="connsiteX3" fmla="*/ 29 w 15454"/>
                  <a:gd name="connsiteY3" fmla="*/ 105 h 18591"/>
                </a:gdLst>
                <a:ahLst/>
                <a:cxnLst>
                  <a:cxn ang="0">
                    <a:pos x="connsiteX0" y="connsiteY0"/>
                  </a:cxn>
                  <a:cxn ang="0">
                    <a:pos x="connsiteX1" y="connsiteY1"/>
                  </a:cxn>
                  <a:cxn ang="0">
                    <a:pos x="connsiteX2" y="connsiteY2"/>
                  </a:cxn>
                  <a:cxn ang="0">
                    <a:pos x="connsiteX3" y="connsiteY3"/>
                  </a:cxn>
                </a:cxnLst>
                <a:rect l="l" t="t" r="r" b="b"/>
                <a:pathLst>
                  <a:path w="15454" h="18591">
                    <a:moveTo>
                      <a:pt x="29" y="18697"/>
                    </a:moveTo>
                    <a:lnTo>
                      <a:pt x="15483" y="18697"/>
                    </a:lnTo>
                    <a:lnTo>
                      <a:pt x="15483" y="105"/>
                    </a:lnTo>
                    <a:lnTo>
                      <a:pt x="29" y="105"/>
                    </a:lnTo>
                    <a:close/>
                  </a:path>
                </a:pathLst>
              </a:custGeom>
              <a:solidFill>
                <a:srgbClr val="000000"/>
              </a:solidFill>
              <a:ln w="1498" cap="flat">
                <a:noFill/>
                <a:prstDash val="solid"/>
                <a:round/>
              </a:ln>
            </p:spPr>
            <p:txBody>
              <a:bodyPr rtlCol="0" anchor="ctr"/>
              <a:lstStyle/>
              <a:p>
                <a:endParaRPr lang="en-US"/>
              </a:p>
            </p:txBody>
          </p:sp>
          <p:sp>
            <p:nvSpPr>
              <p:cNvPr id="90" name="Freeform: Shape 89">
                <a:extLst>
                  <a:ext uri="{FF2B5EF4-FFF2-40B4-BE49-F238E27FC236}">
                    <a16:creationId xmlns:a16="http://schemas.microsoft.com/office/drawing/2014/main" id="{92851184-89BF-4A9A-BBFB-5DF079D3B2C8}"/>
                  </a:ext>
                </a:extLst>
              </p:cNvPr>
              <p:cNvSpPr/>
              <p:nvPr/>
            </p:nvSpPr>
            <p:spPr>
              <a:xfrm flipV="1">
                <a:off x="4976036" y="2966866"/>
                <a:ext cx="75445" cy="113355"/>
              </a:xfrm>
              <a:custGeom>
                <a:avLst/>
                <a:gdLst>
                  <a:gd name="connsiteX0" fmla="*/ 39027 w 75445"/>
                  <a:gd name="connsiteY0" fmla="*/ 62710 h 113355"/>
                  <a:gd name="connsiteX1" fmla="*/ 23245 w 75445"/>
                  <a:gd name="connsiteY1" fmla="*/ 55896 h 113355"/>
                  <a:gd name="connsiteX2" fmla="*/ 17438 w 75445"/>
                  <a:gd name="connsiteY2" fmla="*/ 37257 h 113355"/>
                  <a:gd name="connsiteX3" fmla="*/ 23245 w 75445"/>
                  <a:gd name="connsiteY3" fmla="*/ 18618 h 113355"/>
                  <a:gd name="connsiteX4" fmla="*/ 39027 w 75445"/>
                  <a:gd name="connsiteY4" fmla="*/ 11781 h 113355"/>
                  <a:gd name="connsiteX5" fmla="*/ 54786 w 75445"/>
                  <a:gd name="connsiteY5" fmla="*/ 18618 h 113355"/>
                  <a:gd name="connsiteX6" fmla="*/ 60593 w 75445"/>
                  <a:gd name="connsiteY6" fmla="*/ 37257 h 113355"/>
                  <a:gd name="connsiteX7" fmla="*/ 54786 w 75445"/>
                  <a:gd name="connsiteY7" fmla="*/ 55896 h 113355"/>
                  <a:gd name="connsiteX8" fmla="*/ 39027 w 75445"/>
                  <a:gd name="connsiteY8" fmla="*/ 62710 h 113355"/>
                  <a:gd name="connsiteX9" fmla="*/ 68367 w 75445"/>
                  <a:gd name="connsiteY9" fmla="*/ 109049 h 113355"/>
                  <a:gd name="connsiteX10" fmla="*/ 68367 w 75445"/>
                  <a:gd name="connsiteY10" fmla="*/ 95585 h 113355"/>
                  <a:gd name="connsiteX11" fmla="*/ 57127 w 75445"/>
                  <a:gd name="connsiteY11" fmla="*/ 99589 h 113355"/>
                  <a:gd name="connsiteX12" fmla="*/ 45888 w 75445"/>
                  <a:gd name="connsiteY12" fmla="*/ 100994 h 113355"/>
                  <a:gd name="connsiteX13" fmla="*/ 23526 w 75445"/>
                  <a:gd name="connsiteY13" fmla="*/ 91113 h 113355"/>
                  <a:gd name="connsiteX14" fmla="*/ 14722 w 75445"/>
                  <a:gd name="connsiteY14" fmla="*/ 61258 h 113355"/>
                  <a:gd name="connsiteX15" fmla="*/ 25540 w 75445"/>
                  <a:gd name="connsiteY15" fmla="*/ 71022 h 113355"/>
                  <a:gd name="connsiteX16" fmla="*/ 39894 w 75445"/>
                  <a:gd name="connsiteY16" fmla="*/ 74418 h 113355"/>
                  <a:gd name="connsiteX17" fmla="*/ 65908 w 75445"/>
                  <a:gd name="connsiteY17" fmla="*/ 64419 h 113355"/>
                  <a:gd name="connsiteX18" fmla="*/ 75462 w 75445"/>
                  <a:gd name="connsiteY18" fmla="*/ 37257 h 113355"/>
                  <a:gd name="connsiteX19" fmla="*/ 65510 w 75445"/>
                  <a:gd name="connsiteY19" fmla="*/ 10235 h 113355"/>
                  <a:gd name="connsiteX20" fmla="*/ 39027 w 75445"/>
                  <a:gd name="connsiteY20" fmla="*/ 73 h 113355"/>
                  <a:gd name="connsiteX21" fmla="*/ 10039 w 75445"/>
                  <a:gd name="connsiteY21" fmla="*/ 14591 h 113355"/>
                  <a:gd name="connsiteX22" fmla="*/ 17 w 75445"/>
                  <a:gd name="connsiteY22" fmla="*/ 56715 h 113355"/>
                  <a:gd name="connsiteX23" fmla="*/ 12310 w 75445"/>
                  <a:gd name="connsiteY23" fmla="*/ 98020 h 113355"/>
                  <a:gd name="connsiteX24" fmla="*/ 45302 w 75445"/>
                  <a:gd name="connsiteY24" fmla="*/ 113428 h 113355"/>
                  <a:gd name="connsiteX25" fmla="*/ 56542 w 75445"/>
                  <a:gd name="connsiteY25" fmla="*/ 112327 h 113355"/>
                  <a:gd name="connsiteX26" fmla="*/ 68367 w 75445"/>
                  <a:gd name="connsiteY26" fmla="*/ 109049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45" h="113355">
                    <a:moveTo>
                      <a:pt x="39027" y="62710"/>
                    </a:moveTo>
                    <a:cubicBezTo>
                      <a:pt x="32393" y="62710"/>
                      <a:pt x="27132" y="60438"/>
                      <a:pt x="23245" y="55896"/>
                    </a:cubicBezTo>
                    <a:cubicBezTo>
                      <a:pt x="19373" y="51369"/>
                      <a:pt x="17438" y="45156"/>
                      <a:pt x="17438" y="37257"/>
                    </a:cubicBezTo>
                    <a:cubicBezTo>
                      <a:pt x="17438" y="29405"/>
                      <a:pt x="19373" y="23192"/>
                      <a:pt x="23245" y="18618"/>
                    </a:cubicBezTo>
                    <a:cubicBezTo>
                      <a:pt x="27132" y="14060"/>
                      <a:pt x="32393" y="11781"/>
                      <a:pt x="39027" y="11781"/>
                    </a:cubicBezTo>
                    <a:cubicBezTo>
                      <a:pt x="45661" y="11781"/>
                      <a:pt x="50914" y="14060"/>
                      <a:pt x="54786" y="18618"/>
                    </a:cubicBezTo>
                    <a:cubicBezTo>
                      <a:pt x="58657" y="23192"/>
                      <a:pt x="60593" y="29405"/>
                      <a:pt x="60593" y="37257"/>
                    </a:cubicBezTo>
                    <a:cubicBezTo>
                      <a:pt x="60593" y="45156"/>
                      <a:pt x="58657" y="51369"/>
                      <a:pt x="54786" y="55896"/>
                    </a:cubicBezTo>
                    <a:cubicBezTo>
                      <a:pt x="50914" y="60438"/>
                      <a:pt x="45661" y="62710"/>
                      <a:pt x="39027" y="62710"/>
                    </a:cubicBezTo>
                    <a:close/>
                    <a:moveTo>
                      <a:pt x="68367" y="109049"/>
                    </a:moveTo>
                    <a:lnTo>
                      <a:pt x="68367" y="95585"/>
                    </a:lnTo>
                    <a:cubicBezTo>
                      <a:pt x="64652" y="97334"/>
                      <a:pt x="60905" y="98668"/>
                      <a:pt x="57127" y="99589"/>
                    </a:cubicBezTo>
                    <a:cubicBezTo>
                      <a:pt x="53350" y="100526"/>
                      <a:pt x="49603" y="100994"/>
                      <a:pt x="45888" y="100994"/>
                    </a:cubicBezTo>
                    <a:cubicBezTo>
                      <a:pt x="36131" y="100994"/>
                      <a:pt x="28677" y="97700"/>
                      <a:pt x="23526" y="91113"/>
                    </a:cubicBezTo>
                    <a:cubicBezTo>
                      <a:pt x="18390" y="84525"/>
                      <a:pt x="15455" y="74574"/>
                      <a:pt x="14722" y="61258"/>
                    </a:cubicBezTo>
                    <a:cubicBezTo>
                      <a:pt x="17594" y="65504"/>
                      <a:pt x="21200" y="68759"/>
                      <a:pt x="25540" y="71022"/>
                    </a:cubicBezTo>
                    <a:cubicBezTo>
                      <a:pt x="29895" y="73286"/>
                      <a:pt x="34680" y="74418"/>
                      <a:pt x="39894" y="74418"/>
                    </a:cubicBezTo>
                    <a:cubicBezTo>
                      <a:pt x="50868" y="74418"/>
                      <a:pt x="59539" y="71085"/>
                      <a:pt x="65908" y="64419"/>
                    </a:cubicBezTo>
                    <a:cubicBezTo>
                      <a:pt x="72277" y="57769"/>
                      <a:pt x="75462" y="48715"/>
                      <a:pt x="75462" y="37257"/>
                    </a:cubicBezTo>
                    <a:cubicBezTo>
                      <a:pt x="75462" y="26033"/>
                      <a:pt x="72145" y="17026"/>
                      <a:pt x="65510" y="10235"/>
                    </a:cubicBezTo>
                    <a:cubicBezTo>
                      <a:pt x="58876" y="3460"/>
                      <a:pt x="50048" y="73"/>
                      <a:pt x="39027" y="73"/>
                    </a:cubicBezTo>
                    <a:cubicBezTo>
                      <a:pt x="26383" y="73"/>
                      <a:pt x="16720" y="4912"/>
                      <a:pt x="10039" y="14591"/>
                    </a:cubicBezTo>
                    <a:cubicBezTo>
                      <a:pt x="3357" y="24285"/>
                      <a:pt x="17" y="38326"/>
                      <a:pt x="17" y="56715"/>
                    </a:cubicBezTo>
                    <a:cubicBezTo>
                      <a:pt x="17" y="73980"/>
                      <a:pt x="4114" y="87749"/>
                      <a:pt x="12310" y="98020"/>
                    </a:cubicBezTo>
                    <a:cubicBezTo>
                      <a:pt x="20505" y="108292"/>
                      <a:pt x="31503" y="113428"/>
                      <a:pt x="45302" y="113428"/>
                    </a:cubicBezTo>
                    <a:cubicBezTo>
                      <a:pt x="49018" y="113428"/>
                      <a:pt x="52764" y="113061"/>
                      <a:pt x="56542" y="112327"/>
                    </a:cubicBezTo>
                    <a:cubicBezTo>
                      <a:pt x="60320" y="111594"/>
                      <a:pt x="64261" y="110501"/>
                      <a:pt x="68367" y="109049"/>
                    </a:cubicBezTo>
                    <a:close/>
                  </a:path>
                </a:pathLst>
              </a:custGeom>
              <a:solidFill>
                <a:srgbClr val="000000"/>
              </a:solidFill>
              <a:ln w="1498" cap="flat">
                <a:noFill/>
                <a:prstDash val="solid"/>
                <a:round/>
              </a:ln>
            </p:spPr>
            <p:txBody>
              <a:bodyPr rtlCol="0" anchor="ctr"/>
              <a:lstStyle/>
              <a:p>
                <a:endParaRPr lang="en-US"/>
              </a:p>
            </p:txBody>
          </p:sp>
        </p:grpSp>
      </p:grpSp>
      <p:grpSp>
        <p:nvGrpSpPr>
          <p:cNvPr id="91" name="Graphic 4">
            <a:extLst>
              <a:ext uri="{FF2B5EF4-FFF2-40B4-BE49-F238E27FC236}">
                <a16:creationId xmlns:a16="http://schemas.microsoft.com/office/drawing/2014/main" id="{B56D5160-6DFE-48C9-B3E2-4AB46B1EA8C0}"/>
              </a:ext>
            </a:extLst>
          </p:cNvPr>
          <p:cNvGrpSpPr/>
          <p:nvPr/>
        </p:nvGrpSpPr>
        <p:grpSpPr>
          <a:xfrm>
            <a:off x="4832469" y="2505605"/>
            <a:ext cx="359570" cy="113355"/>
            <a:chOff x="4832469" y="2505605"/>
            <a:chExt cx="359570" cy="113355"/>
          </a:xfrm>
          <a:solidFill>
            <a:srgbClr val="000000"/>
          </a:solidFill>
        </p:grpSpPr>
        <p:sp>
          <p:nvSpPr>
            <p:cNvPr id="92" name="Freeform: Shape 91">
              <a:extLst>
                <a:ext uri="{FF2B5EF4-FFF2-40B4-BE49-F238E27FC236}">
                  <a16:creationId xmlns:a16="http://schemas.microsoft.com/office/drawing/2014/main" id="{957F0AFD-D6C5-4D58-80FE-450783A5F19F}"/>
                </a:ext>
              </a:extLst>
            </p:cNvPr>
            <p:cNvSpPr/>
            <p:nvPr/>
          </p:nvSpPr>
          <p:spPr>
            <a:xfrm>
              <a:off x="5126475" y="2559893"/>
              <a:ext cx="65563" cy="18732"/>
            </a:xfrm>
            <a:custGeom>
              <a:avLst/>
              <a:gdLst>
                <a:gd name="connsiteX0" fmla="*/ 65622 w 65563"/>
                <a:gd name="connsiteY0" fmla="*/ 85 h 18732"/>
                <a:gd name="connsiteX1" fmla="*/ 58 w 65563"/>
                <a:gd name="connsiteY1" fmla="*/ 85 h 18732"/>
              </a:gdLst>
              <a:ahLst/>
              <a:cxnLst>
                <a:cxn ang="0">
                  <a:pos x="connsiteX0" y="connsiteY0"/>
                </a:cxn>
                <a:cxn ang="0">
                  <a:pos x="connsiteX1" y="connsiteY1"/>
                </a:cxn>
              </a:cxnLst>
              <a:rect l="l" t="t" r="r" b="b"/>
              <a:pathLst>
                <a:path w="65563" h="18732">
                  <a:moveTo>
                    <a:pt x="65622" y="85"/>
                  </a:moveTo>
                  <a:lnTo>
                    <a:pt x="58" y="85"/>
                  </a:lnTo>
                </a:path>
              </a:pathLst>
            </a:custGeom>
            <a:solidFill>
              <a:srgbClr val="000000"/>
            </a:solidFill>
            <a:ln w="14975" cap="flat">
              <a:solidFill>
                <a:srgbClr val="000000"/>
              </a:solidFill>
              <a:prstDash val="solid"/>
              <a:round/>
            </a:ln>
          </p:spPr>
          <p:txBody>
            <a:bodyPr rtlCol="0" anchor="ctr"/>
            <a:lstStyle/>
            <a:p>
              <a:endParaRPr lang="en-US"/>
            </a:p>
          </p:txBody>
        </p:sp>
        <p:grpSp>
          <p:nvGrpSpPr>
            <p:cNvPr id="93" name="Graphic 4">
              <a:extLst>
                <a:ext uri="{FF2B5EF4-FFF2-40B4-BE49-F238E27FC236}">
                  <a16:creationId xmlns:a16="http://schemas.microsoft.com/office/drawing/2014/main" id="{B56D5160-6DFE-48C9-B3E2-4AB46B1EA8C0}"/>
                </a:ext>
              </a:extLst>
            </p:cNvPr>
            <p:cNvGrpSpPr/>
            <p:nvPr/>
          </p:nvGrpSpPr>
          <p:grpSpPr>
            <a:xfrm>
              <a:off x="4832469" y="2505605"/>
              <a:ext cx="215640" cy="113355"/>
              <a:chOff x="4832469" y="2505605"/>
              <a:chExt cx="215640" cy="113355"/>
            </a:xfrm>
            <a:solidFill>
              <a:srgbClr val="000000"/>
            </a:solidFill>
          </p:grpSpPr>
          <p:sp>
            <p:nvSpPr>
              <p:cNvPr id="94" name="Freeform: Shape 93">
                <a:extLst>
                  <a:ext uri="{FF2B5EF4-FFF2-40B4-BE49-F238E27FC236}">
                    <a16:creationId xmlns:a16="http://schemas.microsoft.com/office/drawing/2014/main" id="{924FE428-5ACA-46BE-8840-7728AED34880}"/>
                  </a:ext>
                </a:extLst>
              </p:cNvPr>
              <p:cNvSpPr/>
              <p:nvPr/>
            </p:nvSpPr>
            <p:spPr>
              <a:xfrm flipV="1">
                <a:off x="4832469" y="2505605"/>
                <a:ext cx="75515" cy="113355"/>
              </a:xfrm>
              <a:custGeom>
                <a:avLst/>
                <a:gdLst>
                  <a:gd name="connsiteX0" fmla="*/ 37755 w 75515"/>
                  <a:gd name="connsiteY0" fmla="*/ 101695 h 113355"/>
                  <a:gd name="connsiteX1" fmla="*/ 20592 w 75515"/>
                  <a:gd name="connsiteY1" fmla="*/ 90456 h 113355"/>
                  <a:gd name="connsiteX2" fmla="*/ 14855 w 75515"/>
                  <a:gd name="connsiteY2" fmla="*/ 56691 h 113355"/>
                  <a:gd name="connsiteX3" fmla="*/ 20592 w 75515"/>
                  <a:gd name="connsiteY3" fmla="*/ 22996 h 113355"/>
                  <a:gd name="connsiteX4" fmla="*/ 37755 w 75515"/>
                  <a:gd name="connsiteY4" fmla="*/ 11756 h 113355"/>
                  <a:gd name="connsiteX5" fmla="*/ 54989 w 75515"/>
                  <a:gd name="connsiteY5" fmla="*/ 22996 h 113355"/>
                  <a:gd name="connsiteX6" fmla="*/ 60749 w 75515"/>
                  <a:gd name="connsiteY6" fmla="*/ 56691 h 113355"/>
                  <a:gd name="connsiteX7" fmla="*/ 54989 w 75515"/>
                  <a:gd name="connsiteY7" fmla="*/ 90456 h 113355"/>
                  <a:gd name="connsiteX8" fmla="*/ 37755 w 75515"/>
                  <a:gd name="connsiteY8" fmla="*/ 101695 h 113355"/>
                  <a:gd name="connsiteX9" fmla="*/ 37755 w 75515"/>
                  <a:gd name="connsiteY9" fmla="*/ 113403 h 113355"/>
                  <a:gd name="connsiteX10" fmla="*/ 65831 w 75515"/>
                  <a:gd name="connsiteY10" fmla="*/ 98862 h 113355"/>
                  <a:gd name="connsiteX11" fmla="*/ 75525 w 75515"/>
                  <a:gd name="connsiteY11" fmla="*/ 56691 h 113355"/>
                  <a:gd name="connsiteX12" fmla="*/ 65831 w 75515"/>
                  <a:gd name="connsiteY12" fmla="*/ 14566 h 113355"/>
                  <a:gd name="connsiteX13" fmla="*/ 37755 w 75515"/>
                  <a:gd name="connsiteY13" fmla="*/ 48 h 113355"/>
                  <a:gd name="connsiteX14" fmla="*/ 9703 w 75515"/>
                  <a:gd name="connsiteY14" fmla="*/ 14566 h 113355"/>
                  <a:gd name="connsiteX15" fmla="*/ 9 w 75515"/>
                  <a:gd name="connsiteY15" fmla="*/ 56691 h 113355"/>
                  <a:gd name="connsiteX16" fmla="*/ 9703 w 75515"/>
                  <a:gd name="connsiteY16" fmla="*/ 98862 h 113355"/>
                  <a:gd name="connsiteX17" fmla="*/ 37755 w 75515"/>
                  <a:gd name="connsiteY17" fmla="*/ 113403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55" y="101695"/>
                    </a:moveTo>
                    <a:cubicBezTo>
                      <a:pt x="30153" y="101695"/>
                      <a:pt x="24432" y="97949"/>
                      <a:pt x="20592" y="90456"/>
                    </a:cubicBezTo>
                    <a:cubicBezTo>
                      <a:pt x="16767" y="82979"/>
                      <a:pt x="14855" y="71723"/>
                      <a:pt x="14855" y="56691"/>
                    </a:cubicBezTo>
                    <a:cubicBezTo>
                      <a:pt x="14855" y="41720"/>
                      <a:pt x="16767" y="30489"/>
                      <a:pt x="20592" y="22996"/>
                    </a:cubicBezTo>
                    <a:cubicBezTo>
                      <a:pt x="24432" y="15503"/>
                      <a:pt x="30153" y="11756"/>
                      <a:pt x="37755" y="11756"/>
                    </a:cubicBezTo>
                    <a:cubicBezTo>
                      <a:pt x="45420" y="11756"/>
                      <a:pt x="51165" y="15503"/>
                      <a:pt x="54989" y="22996"/>
                    </a:cubicBezTo>
                    <a:cubicBezTo>
                      <a:pt x="58829" y="30489"/>
                      <a:pt x="60749" y="41720"/>
                      <a:pt x="60749" y="56691"/>
                    </a:cubicBezTo>
                    <a:cubicBezTo>
                      <a:pt x="60749" y="71723"/>
                      <a:pt x="58829" y="82979"/>
                      <a:pt x="54989" y="90456"/>
                    </a:cubicBezTo>
                    <a:cubicBezTo>
                      <a:pt x="51165" y="97949"/>
                      <a:pt x="45420" y="101695"/>
                      <a:pt x="37755" y="101695"/>
                    </a:cubicBezTo>
                    <a:close/>
                    <a:moveTo>
                      <a:pt x="37755" y="113403"/>
                    </a:moveTo>
                    <a:cubicBezTo>
                      <a:pt x="50009" y="113403"/>
                      <a:pt x="59368" y="108556"/>
                      <a:pt x="65831" y="98862"/>
                    </a:cubicBezTo>
                    <a:cubicBezTo>
                      <a:pt x="72293" y="89184"/>
                      <a:pt x="75525" y="75127"/>
                      <a:pt x="75525" y="56691"/>
                    </a:cubicBezTo>
                    <a:cubicBezTo>
                      <a:pt x="75525" y="38302"/>
                      <a:pt x="72293" y="24260"/>
                      <a:pt x="65831" y="14566"/>
                    </a:cubicBezTo>
                    <a:cubicBezTo>
                      <a:pt x="59368" y="4887"/>
                      <a:pt x="50009" y="48"/>
                      <a:pt x="37755" y="48"/>
                    </a:cubicBezTo>
                    <a:cubicBezTo>
                      <a:pt x="25517" y="48"/>
                      <a:pt x="16166" y="4887"/>
                      <a:pt x="9703" y="14566"/>
                    </a:cubicBezTo>
                    <a:cubicBezTo>
                      <a:pt x="3241" y="24260"/>
                      <a:pt x="9" y="38302"/>
                      <a:pt x="9" y="56691"/>
                    </a:cubicBezTo>
                    <a:cubicBezTo>
                      <a:pt x="9" y="75127"/>
                      <a:pt x="3241" y="89184"/>
                      <a:pt x="9703" y="98862"/>
                    </a:cubicBezTo>
                    <a:cubicBezTo>
                      <a:pt x="16166" y="108556"/>
                      <a:pt x="25517" y="113403"/>
                      <a:pt x="37755" y="113403"/>
                    </a:cubicBezTo>
                    <a:close/>
                  </a:path>
                </a:pathLst>
              </a:custGeom>
              <a:solidFill>
                <a:srgbClr val="000000"/>
              </a:solidFill>
              <a:ln w="1498" cap="flat">
                <a:noFill/>
                <a:prstDash val="solid"/>
                <a:round/>
              </a:ln>
            </p:spPr>
            <p:txBody>
              <a:bodyPr rtlCol="0" anchor="ctr"/>
              <a:lstStyle/>
              <a:p>
                <a:endParaRPr lang="en-US"/>
              </a:p>
            </p:txBody>
          </p:sp>
          <p:sp>
            <p:nvSpPr>
              <p:cNvPr id="95" name="Freeform: Shape 94">
                <a:extLst>
                  <a:ext uri="{FF2B5EF4-FFF2-40B4-BE49-F238E27FC236}">
                    <a16:creationId xmlns:a16="http://schemas.microsoft.com/office/drawing/2014/main" id="{109E77DD-777C-461D-92A7-C4F7BB5EC8B6}"/>
                  </a:ext>
                </a:extLst>
              </p:cNvPr>
              <p:cNvSpPr/>
              <p:nvPr/>
            </p:nvSpPr>
            <p:spPr>
              <a:xfrm flipV="1">
                <a:off x="4933949" y="2598237"/>
                <a:ext cx="15454" cy="18591"/>
              </a:xfrm>
              <a:custGeom>
                <a:avLst/>
                <a:gdLst>
                  <a:gd name="connsiteX0" fmla="*/ 29 w 15454"/>
                  <a:gd name="connsiteY0" fmla="*/ 18673 h 18591"/>
                  <a:gd name="connsiteX1" fmla="*/ 15483 w 15454"/>
                  <a:gd name="connsiteY1" fmla="*/ 18673 h 18591"/>
                  <a:gd name="connsiteX2" fmla="*/ 15483 w 15454"/>
                  <a:gd name="connsiteY2" fmla="*/ 81 h 18591"/>
                  <a:gd name="connsiteX3" fmla="*/ 29 w 15454"/>
                  <a:gd name="connsiteY3" fmla="*/ 81 h 18591"/>
                </a:gdLst>
                <a:ahLst/>
                <a:cxnLst>
                  <a:cxn ang="0">
                    <a:pos x="connsiteX0" y="connsiteY0"/>
                  </a:cxn>
                  <a:cxn ang="0">
                    <a:pos x="connsiteX1" y="connsiteY1"/>
                  </a:cxn>
                  <a:cxn ang="0">
                    <a:pos x="connsiteX2" y="connsiteY2"/>
                  </a:cxn>
                  <a:cxn ang="0">
                    <a:pos x="connsiteX3" y="connsiteY3"/>
                  </a:cxn>
                </a:cxnLst>
                <a:rect l="l" t="t" r="r" b="b"/>
                <a:pathLst>
                  <a:path w="15454" h="18591">
                    <a:moveTo>
                      <a:pt x="29" y="18673"/>
                    </a:moveTo>
                    <a:lnTo>
                      <a:pt x="15483" y="18673"/>
                    </a:lnTo>
                    <a:lnTo>
                      <a:pt x="15483" y="81"/>
                    </a:lnTo>
                    <a:lnTo>
                      <a:pt x="29" y="81"/>
                    </a:lnTo>
                    <a:close/>
                  </a:path>
                </a:pathLst>
              </a:custGeom>
              <a:solidFill>
                <a:srgbClr val="000000"/>
              </a:solidFill>
              <a:ln w="1498" cap="flat">
                <a:noFill/>
                <a:prstDash val="solid"/>
                <a:round/>
              </a:ln>
            </p:spPr>
            <p:txBody>
              <a:bodyPr rtlCol="0" anchor="ctr"/>
              <a:lstStyle/>
              <a:p>
                <a:endParaRPr lang="en-US"/>
              </a:p>
            </p:txBody>
          </p:sp>
          <p:sp>
            <p:nvSpPr>
              <p:cNvPr id="96" name="Freeform: Shape 95">
                <a:extLst>
                  <a:ext uri="{FF2B5EF4-FFF2-40B4-BE49-F238E27FC236}">
                    <a16:creationId xmlns:a16="http://schemas.microsoft.com/office/drawing/2014/main" id="{EA7F2808-C730-40E1-A8ED-2C92127AE0C3}"/>
                  </a:ext>
                </a:extLst>
              </p:cNvPr>
              <p:cNvSpPr/>
              <p:nvPr/>
            </p:nvSpPr>
            <p:spPr>
              <a:xfrm flipV="1">
                <a:off x="4977862" y="2507572"/>
                <a:ext cx="70246" cy="109257"/>
              </a:xfrm>
              <a:custGeom>
                <a:avLst/>
                <a:gdLst>
                  <a:gd name="connsiteX0" fmla="*/ 17 w 70246"/>
                  <a:gd name="connsiteY0" fmla="*/ 109305 h 109257"/>
                  <a:gd name="connsiteX1" fmla="*/ 70264 w 70246"/>
                  <a:gd name="connsiteY1" fmla="*/ 109305 h 109257"/>
                  <a:gd name="connsiteX2" fmla="*/ 70264 w 70246"/>
                  <a:gd name="connsiteY2" fmla="*/ 103007 h 109257"/>
                  <a:gd name="connsiteX3" fmla="*/ 30598 w 70246"/>
                  <a:gd name="connsiteY3" fmla="*/ 48 h 109257"/>
                  <a:gd name="connsiteX4" fmla="*/ 15167 w 70246"/>
                  <a:gd name="connsiteY4" fmla="*/ 48 h 109257"/>
                  <a:gd name="connsiteX5" fmla="*/ 52492 w 70246"/>
                  <a:gd name="connsiteY5" fmla="*/ 96848 h 109257"/>
                  <a:gd name="connsiteX6" fmla="*/ 17 w 70246"/>
                  <a:gd name="connsiteY6" fmla="*/ 96848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 h="109257">
                    <a:moveTo>
                      <a:pt x="17" y="109305"/>
                    </a:moveTo>
                    <a:lnTo>
                      <a:pt x="70264" y="109305"/>
                    </a:lnTo>
                    <a:lnTo>
                      <a:pt x="70264" y="103007"/>
                    </a:lnTo>
                    <a:lnTo>
                      <a:pt x="30598" y="48"/>
                    </a:lnTo>
                    <a:lnTo>
                      <a:pt x="15167" y="48"/>
                    </a:lnTo>
                    <a:lnTo>
                      <a:pt x="52492" y="96848"/>
                    </a:lnTo>
                    <a:lnTo>
                      <a:pt x="17" y="96848"/>
                    </a:lnTo>
                    <a:close/>
                  </a:path>
                </a:pathLst>
              </a:custGeom>
              <a:solidFill>
                <a:srgbClr val="000000"/>
              </a:solidFill>
              <a:ln w="1498" cap="flat">
                <a:noFill/>
                <a:prstDash val="solid"/>
                <a:round/>
              </a:ln>
            </p:spPr>
            <p:txBody>
              <a:bodyPr rtlCol="0" anchor="ctr"/>
              <a:lstStyle/>
              <a:p>
                <a:endParaRPr lang="en-US"/>
              </a:p>
            </p:txBody>
          </p:sp>
        </p:grpSp>
      </p:grpSp>
      <p:grpSp>
        <p:nvGrpSpPr>
          <p:cNvPr id="97" name="Graphic 4">
            <a:extLst>
              <a:ext uri="{FF2B5EF4-FFF2-40B4-BE49-F238E27FC236}">
                <a16:creationId xmlns:a16="http://schemas.microsoft.com/office/drawing/2014/main" id="{B56D5160-6DFE-48C9-B3E2-4AB46B1EA8C0}"/>
              </a:ext>
            </a:extLst>
          </p:cNvPr>
          <p:cNvGrpSpPr/>
          <p:nvPr/>
        </p:nvGrpSpPr>
        <p:grpSpPr>
          <a:xfrm>
            <a:off x="4832469" y="2044335"/>
            <a:ext cx="359570" cy="113355"/>
            <a:chOff x="4832469" y="2044335"/>
            <a:chExt cx="359570" cy="113355"/>
          </a:xfrm>
          <a:solidFill>
            <a:srgbClr val="000000"/>
          </a:solidFill>
        </p:grpSpPr>
        <p:sp>
          <p:nvSpPr>
            <p:cNvPr id="98" name="Freeform: Shape 97">
              <a:extLst>
                <a:ext uri="{FF2B5EF4-FFF2-40B4-BE49-F238E27FC236}">
                  <a16:creationId xmlns:a16="http://schemas.microsoft.com/office/drawing/2014/main" id="{DCFD5776-E724-45B7-AB16-A03D60B3F631}"/>
                </a:ext>
              </a:extLst>
            </p:cNvPr>
            <p:cNvSpPr/>
            <p:nvPr/>
          </p:nvSpPr>
          <p:spPr>
            <a:xfrm>
              <a:off x="5126475" y="2098624"/>
              <a:ext cx="65563" cy="18732"/>
            </a:xfrm>
            <a:custGeom>
              <a:avLst/>
              <a:gdLst>
                <a:gd name="connsiteX0" fmla="*/ 65622 w 65563"/>
                <a:gd name="connsiteY0" fmla="*/ 60 h 18732"/>
                <a:gd name="connsiteX1" fmla="*/ 58 w 65563"/>
                <a:gd name="connsiteY1" fmla="*/ 60 h 18732"/>
              </a:gdLst>
              <a:ahLst/>
              <a:cxnLst>
                <a:cxn ang="0">
                  <a:pos x="connsiteX0" y="connsiteY0"/>
                </a:cxn>
                <a:cxn ang="0">
                  <a:pos x="connsiteX1" y="connsiteY1"/>
                </a:cxn>
              </a:cxnLst>
              <a:rect l="l" t="t" r="r" b="b"/>
              <a:pathLst>
                <a:path w="65563" h="18732">
                  <a:moveTo>
                    <a:pt x="65622" y="60"/>
                  </a:moveTo>
                  <a:lnTo>
                    <a:pt x="58" y="60"/>
                  </a:lnTo>
                </a:path>
              </a:pathLst>
            </a:custGeom>
            <a:solidFill>
              <a:srgbClr val="000000"/>
            </a:solidFill>
            <a:ln w="14975" cap="flat">
              <a:solidFill>
                <a:srgbClr val="000000"/>
              </a:solidFill>
              <a:prstDash val="solid"/>
              <a:round/>
            </a:ln>
          </p:spPr>
          <p:txBody>
            <a:bodyPr rtlCol="0" anchor="ctr"/>
            <a:lstStyle/>
            <a:p>
              <a:endParaRPr lang="en-US"/>
            </a:p>
          </p:txBody>
        </p:sp>
        <p:grpSp>
          <p:nvGrpSpPr>
            <p:cNvPr id="99" name="Graphic 4">
              <a:extLst>
                <a:ext uri="{FF2B5EF4-FFF2-40B4-BE49-F238E27FC236}">
                  <a16:creationId xmlns:a16="http://schemas.microsoft.com/office/drawing/2014/main" id="{B56D5160-6DFE-48C9-B3E2-4AB46B1EA8C0}"/>
                </a:ext>
              </a:extLst>
            </p:cNvPr>
            <p:cNvGrpSpPr/>
            <p:nvPr/>
          </p:nvGrpSpPr>
          <p:grpSpPr>
            <a:xfrm>
              <a:off x="4832469" y="2044335"/>
              <a:ext cx="218192" cy="113355"/>
              <a:chOff x="4832469" y="2044335"/>
              <a:chExt cx="218192" cy="113355"/>
            </a:xfrm>
            <a:solidFill>
              <a:srgbClr val="000000"/>
            </a:solidFill>
          </p:grpSpPr>
          <p:sp>
            <p:nvSpPr>
              <p:cNvPr id="100" name="Freeform: Shape 99">
                <a:extLst>
                  <a:ext uri="{FF2B5EF4-FFF2-40B4-BE49-F238E27FC236}">
                    <a16:creationId xmlns:a16="http://schemas.microsoft.com/office/drawing/2014/main" id="{0CA18FAC-A832-4B10-BBC1-2EA1653E6FFC}"/>
                  </a:ext>
                </a:extLst>
              </p:cNvPr>
              <p:cNvSpPr/>
              <p:nvPr/>
            </p:nvSpPr>
            <p:spPr>
              <a:xfrm flipV="1">
                <a:off x="4832469" y="2044335"/>
                <a:ext cx="75515" cy="113355"/>
              </a:xfrm>
              <a:custGeom>
                <a:avLst/>
                <a:gdLst>
                  <a:gd name="connsiteX0" fmla="*/ 37755 w 75515"/>
                  <a:gd name="connsiteY0" fmla="*/ 101671 h 113355"/>
                  <a:gd name="connsiteX1" fmla="*/ 20592 w 75515"/>
                  <a:gd name="connsiteY1" fmla="*/ 90431 h 113355"/>
                  <a:gd name="connsiteX2" fmla="*/ 14855 w 75515"/>
                  <a:gd name="connsiteY2" fmla="*/ 56666 h 113355"/>
                  <a:gd name="connsiteX3" fmla="*/ 20592 w 75515"/>
                  <a:gd name="connsiteY3" fmla="*/ 22971 h 113355"/>
                  <a:gd name="connsiteX4" fmla="*/ 37755 w 75515"/>
                  <a:gd name="connsiteY4" fmla="*/ 11731 h 113355"/>
                  <a:gd name="connsiteX5" fmla="*/ 54989 w 75515"/>
                  <a:gd name="connsiteY5" fmla="*/ 22971 h 113355"/>
                  <a:gd name="connsiteX6" fmla="*/ 60749 w 75515"/>
                  <a:gd name="connsiteY6" fmla="*/ 56666 h 113355"/>
                  <a:gd name="connsiteX7" fmla="*/ 54989 w 75515"/>
                  <a:gd name="connsiteY7" fmla="*/ 90431 h 113355"/>
                  <a:gd name="connsiteX8" fmla="*/ 37755 w 75515"/>
                  <a:gd name="connsiteY8" fmla="*/ 101671 h 113355"/>
                  <a:gd name="connsiteX9" fmla="*/ 37755 w 75515"/>
                  <a:gd name="connsiteY9" fmla="*/ 113379 h 113355"/>
                  <a:gd name="connsiteX10" fmla="*/ 65831 w 75515"/>
                  <a:gd name="connsiteY10" fmla="*/ 98838 h 113355"/>
                  <a:gd name="connsiteX11" fmla="*/ 75525 w 75515"/>
                  <a:gd name="connsiteY11" fmla="*/ 56666 h 113355"/>
                  <a:gd name="connsiteX12" fmla="*/ 65831 w 75515"/>
                  <a:gd name="connsiteY12" fmla="*/ 14541 h 113355"/>
                  <a:gd name="connsiteX13" fmla="*/ 37755 w 75515"/>
                  <a:gd name="connsiteY13" fmla="*/ 24 h 113355"/>
                  <a:gd name="connsiteX14" fmla="*/ 9703 w 75515"/>
                  <a:gd name="connsiteY14" fmla="*/ 14541 h 113355"/>
                  <a:gd name="connsiteX15" fmla="*/ 9 w 75515"/>
                  <a:gd name="connsiteY15" fmla="*/ 56666 h 113355"/>
                  <a:gd name="connsiteX16" fmla="*/ 9703 w 75515"/>
                  <a:gd name="connsiteY16" fmla="*/ 98838 h 113355"/>
                  <a:gd name="connsiteX17" fmla="*/ 37755 w 75515"/>
                  <a:gd name="connsiteY17" fmla="*/ 113379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55" y="101671"/>
                    </a:moveTo>
                    <a:cubicBezTo>
                      <a:pt x="30153" y="101671"/>
                      <a:pt x="24432" y="97924"/>
                      <a:pt x="20592" y="90431"/>
                    </a:cubicBezTo>
                    <a:cubicBezTo>
                      <a:pt x="16767" y="82954"/>
                      <a:pt x="14855" y="71699"/>
                      <a:pt x="14855" y="56666"/>
                    </a:cubicBezTo>
                    <a:cubicBezTo>
                      <a:pt x="14855" y="41696"/>
                      <a:pt x="16767" y="30464"/>
                      <a:pt x="20592" y="22971"/>
                    </a:cubicBezTo>
                    <a:cubicBezTo>
                      <a:pt x="24432" y="15478"/>
                      <a:pt x="30153" y="11731"/>
                      <a:pt x="37755" y="11731"/>
                    </a:cubicBezTo>
                    <a:cubicBezTo>
                      <a:pt x="45420" y="11731"/>
                      <a:pt x="51165" y="15478"/>
                      <a:pt x="54989" y="22971"/>
                    </a:cubicBezTo>
                    <a:cubicBezTo>
                      <a:pt x="58829" y="30464"/>
                      <a:pt x="60749" y="41696"/>
                      <a:pt x="60749" y="56666"/>
                    </a:cubicBezTo>
                    <a:cubicBezTo>
                      <a:pt x="60749" y="71699"/>
                      <a:pt x="58829" y="82954"/>
                      <a:pt x="54989" y="90431"/>
                    </a:cubicBezTo>
                    <a:cubicBezTo>
                      <a:pt x="51165" y="97924"/>
                      <a:pt x="45420" y="101671"/>
                      <a:pt x="37755" y="101671"/>
                    </a:cubicBezTo>
                    <a:close/>
                    <a:moveTo>
                      <a:pt x="37755" y="113379"/>
                    </a:moveTo>
                    <a:cubicBezTo>
                      <a:pt x="50009" y="113379"/>
                      <a:pt x="59368" y="108532"/>
                      <a:pt x="65831" y="98838"/>
                    </a:cubicBezTo>
                    <a:cubicBezTo>
                      <a:pt x="72293" y="89159"/>
                      <a:pt x="75525" y="75102"/>
                      <a:pt x="75525" y="56666"/>
                    </a:cubicBezTo>
                    <a:cubicBezTo>
                      <a:pt x="75525" y="38277"/>
                      <a:pt x="72293" y="24235"/>
                      <a:pt x="65831" y="14541"/>
                    </a:cubicBezTo>
                    <a:cubicBezTo>
                      <a:pt x="59368" y="4863"/>
                      <a:pt x="50009" y="24"/>
                      <a:pt x="37755" y="24"/>
                    </a:cubicBezTo>
                    <a:cubicBezTo>
                      <a:pt x="25517" y="24"/>
                      <a:pt x="16166" y="4863"/>
                      <a:pt x="9703" y="14541"/>
                    </a:cubicBezTo>
                    <a:cubicBezTo>
                      <a:pt x="3241" y="24235"/>
                      <a:pt x="9" y="38277"/>
                      <a:pt x="9" y="56666"/>
                    </a:cubicBezTo>
                    <a:cubicBezTo>
                      <a:pt x="9" y="75102"/>
                      <a:pt x="3241" y="89159"/>
                      <a:pt x="9703" y="98838"/>
                    </a:cubicBezTo>
                    <a:cubicBezTo>
                      <a:pt x="16166" y="108532"/>
                      <a:pt x="25517" y="113379"/>
                      <a:pt x="37755" y="113379"/>
                    </a:cubicBezTo>
                    <a:close/>
                  </a:path>
                </a:pathLst>
              </a:custGeom>
              <a:solidFill>
                <a:srgbClr val="000000"/>
              </a:solidFill>
              <a:ln w="1498" cap="flat">
                <a:noFill/>
                <a:prstDash val="solid"/>
                <a:round/>
              </a:ln>
            </p:spPr>
            <p:txBody>
              <a:bodyPr rtlCol="0" anchor="ctr"/>
              <a:lstStyle/>
              <a:p>
                <a:endParaRPr lang="en-US"/>
              </a:p>
            </p:txBody>
          </p:sp>
          <p:sp>
            <p:nvSpPr>
              <p:cNvPr id="101" name="Freeform: Shape 100">
                <a:extLst>
                  <a:ext uri="{FF2B5EF4-FFF2-40B4-BE49-F238E27FC236}">
                    <a16:creationId xmlns:a16="http://schemas.microsoft.com/office/drawing/2014/main" id="{9313497E-6DD3-4670-A565-B6A8163ADF19}"/>
                  </a:ext>
                </a:extLst>
              </p:cNvPr>
              <p:cNvSpPr/>
              <p:nvPr/>
            </p:nvSpPr>
            <p:spPr>
              <a:xfrm flipV="1">
                <a:off x="4933949" y="2136968"/>
                <a:ext cx="15454" cy="18591"/>
              </a:xfrm>
              <a:custGeom>
                <a:avLst/>
                <a:gdLst>
                  <a:gd name="connsiteX0" fmla="*/ 29 w 15454"/>
                  <a:gd name="connsiteY0" fmla="*/ 18648 h 18591"/>
                  <a:gd name="connsiteX1" fmla="*/ 15483 w 15454"/>
                  <a:gd name="connsiteY1" fmla="*/ 18648 h 18591"/>
                  <a:gd name="connsiteX2" fmla="*/ 15483 w 15454"/>
                  <a:gd name="connsiteY2" fmla="*/ 56 h 18591"/>
                  <a:gd name="connsiteX3" fmla="*/ 29 w 15454"/>
                  <a:gd name="connsiteY3" fmla="*/ 56 h 18591"/>
                </a:gdLst>
                <a:ahLst/>
                <a:cxnLst>
                  <a:cxn ang="0">
                    <a:pos x="connsiteX0" y="connsiteY0"/>
                  </a:cxn>
                  <a:cxn ang="0">
                    <a:pos x="connsiteX1" y="connsiteY1"/>
                  </a:cxn>
                  <a:cxn ang="0">
                    <a:pos x="connsiteX2" y="connsiteY2"/>
                  </a:cxn>
                  <a:cxn ang="0">
                    <a:pos x="connsiteX3" y="connsiteY3"/>
                  </a:cxn>
                </a:cxnLst>
                <a:rect l="l" t="t" r="r" b="b"/>
                <a:pathLst>
                  <a:path w="15454" h="18591">
                    <a:moveTo>
                      <a:pt x="29" y="18648"/>
                    </a:moveTo>
                    <a:lnTo>
                      <a:pt x="15483" y="18648"/>
                    </a:lnTo>
                    <a:lnTo>
                      <a:pt x="15483" y="56"/>
                    </a:lnTo>
                    <a:lnTo>
                      <a:pt x="29" y="56"/>
                    </a:lnTo>
                    <a:close/>
                  </a:path>
                </a:pathLst>
              </a:custGeom>
              <a:solidFill>
                <a:srgbClr val="000000"/>
              </a:solidFill>
              <a:ln w="1498" cap="flat">
                <a:noFill/>
                <a:prstDash val="solid"/>
                <a:round/>
              </a:ln>
            </p:spPr>
            <p:txBody>
              <a:bodyPr rtlCol="0" anchor="ctr"/>
              <a:lstStyle/>
              <a:p>
                <a:endParaRPr lang="en-US"/>
              </a:p>
            </p:txBody>
          </p:sp>
          <p:sp>
            <p:nvSpPr>
              <p:cNvPr id="102" name="Freeform: Shape 101">
                <a:extLst>
                  <a:ext uri="{FF2B5EF4-FFF2-40B4-BE49-F238E27FC236}">
                    <a16:creationId xmlns:a16="http://schemas.microsoft.com/office/drawing/2014/main" id="{F2ADA449-705C-4E01-806E-BBCAABFA36AA}"/>
                  </a:ext>
                </a:extLst>
              </p:cNvPr>
              <p:cNvSpPr/>
              <p:nvPr/>
            </p:nvSpPr>
            <p:spPr>
              <a:xfrm flipV="1">
                <a:off x="4975731" y="2044335"/>
                <a:ext cx="74929" cy="113355"/>
              </a:xfrm>
              <a:custGeom>
                <a:avLst/>
                <a:gdLst>
                  <a:gd name="connsiteX0" fmla="*/ 37482 w 74929"/>
                  <a:gd name="connsiteY0" fmla="*/ 54043 h 113355"/>
                  <a:gd name="connsiteX1" fmla="*/ 20904 w 74929"/>
                  <a:gd name="connsiteY1" fmla="*/ 48400 h 113355"/>
                  <a:gd name="connsiteX2" fmla="*/ 14886 w 74929"/>
                  <a:gd name="connsiteY2" fmla="*/ 32899 h 113355"/>
                  <a:gd name="connsiteX3" fmla="*/ 20904 w 74929"/>
                  <a:gd name="connsiteY3" fmla="*/ 17375 h 113355"/>
                  <a:gd name="connsiteX4" fmla="*/ 37482 w 74929"/>
                  <a:gd name="connsiteY4" fmla="*/ 11731 h 113355"/>
                  <a:gd name="connsiteX5" fmla="*/ 54084 w 74929"/>
                  <a:gd name="connsiteY5" fmla="*/ 17398 h 113355"/>
                  <a:gd name="connsiteX6" fmla="*/ 60172 w 74929"/>
                  <a:gd name="connsiteY6" fmla="*/ 32899 h 113355"/>
                  <a:gd name="connsiteX7" fmla="*/ 54130 w 74929"/>
                  <a:gd name="connsiteY7" fmla="*/ 48400 h 113355"/>
                  <a:gd name="connsiteX8" fmla="*/ 37482 w 74929"/>
                  <a:gd name="connsiteY8" fmla="*/ 54043 h 113355"/>
                  <a:gd name="connsiteX9" fmla="*/ 22707 w 74929"/>
                  <a:gd name="connsiteY9" fmla="*/ 60319 h 113355"/>
                  <a:gd name="connsiteX10" fmla="*/ 7885 w 74929"/>
                  <a:gd name="connsiteY10" fmla="*/ 69170 h 113355"/>
                  <a:gd name="connsiteX11" fmla="*/ 2593 w 74929"/>
                  <a:gd name="connsiteY11" fmla="*/ 85069 h 113355"/>
                  <a:gd name="connsiteX12" fmla="*/ 11912 w 74929"/>
                  <a:gd name="connsiteY12" fmla="*/ 105769 h 113355"/>
                  <a:gd name="connsiteX13" fmla="*/ 37482 w 74929"/>
                  <a:gd name="connsiteY13" fmla="*/ 113379 h 113355"/>
                  <a:gd name="connsiteX14" fmla="*/ 63099 w 74929"/>
                  <a:gd name="connsiteY14" fmla="*/ 105769 h 113355"/>
                  <a:gd name="connsiteX15" fmla="*/ 72395 w 74929"/>
                  <a:gd name="connsiteY15" fmla="*/ 85069 h 113355"/>
                  <a:gd name="connsiteX16" fmla="*/ 67079 w 74929"/>
                  <a:gd name="connsiteY16" fmla="*/ 69170 h 113355"/>
                  <a:gd name="connsiteX17" fmla="*/ 52351 w 74929"/>
                  <a:gd name="connsiteY17" fmla="*/ 60319 h 113355"/>
                  <a:gd name="connsiteX18" fmla="*/ 68976 w 74929"/>
                  <a:gd name="connsiteY18" fmla="*/ 50578 h 113355"/>
                  <a:gd name="connsiteX19" fmla="*/ 74947 w 74929"/>
                  <a:gd name="connsiteY19" fmla="*/ 32899 h 113355"/>
                  <a:gd name="connsiteX20" fmla="*/ 65253 w 74929"/>
                  <a:gd name="connsiteY20" fmla="*/ 8500 h 113355"/>
                  <a:gd name="connsiteX21" fmla="*/ 37482 w 74929"/>
                  <a:gd name="connsiteY21" fmla="*/ 24 h 113355"/>
                  <a:gd name="connsiteX22" fmla="*/ 9711 w 74929"/>
                  <a:gd name="connsiteY22" fmla="*/ 8500 h 113355"/>
                  <a:gd name="connsiteX23" fmla="*/ 17 w 74929"/>
                  <a:gd name="connsiteY23" fmla="*/ 32899 h 113355"/>
                  <a:gd name="connsiteX24" fmla="*/ 6011 w 74929"/>
                  <a:gd name="connsiteY24" fmla="*/ 50578 h 113355"/>
                  <a:gd name="connsiteX25" fmla="*/ 22707 w 74929"/>
                  <a:gd name="connsiteY25" fmla="*/ 60319 h 113355"/>
                  <a:gd name="connsiteX26" fmla="*/ 17298 w 74929"/>
                  <a:gd name="connsiteY26" fmla="*/ 83664 h 113355"/>
                  <a:gd name="connsiteX27" fmla="*/ 22590 w 74929"/>
                  <a:gd name="connsiteY27" fmla="*/ 70434 h 113355"/>
                  <a:gd name="connsiteX28" fmla="*/ 37482 w 74929"/>
                  <a:gd name="connsiteY28" fmla="*/ 65681 h 113355"/>
                  <a:gd name="connsiteX29" fmla="*/ 52374 w 74929"/>
                  <a:gd name="connsiteY29" fmla="*/ 70434 h 113355"/>
                  <a:gd name="connsiteX30" fmla="*/ 57760 w 74929"/>
                  <a:gd name="connsiteY30" fmla="*/ 83664 h 113355"/>
                  <a:gd name="connsiteX31" fmla="*/ 52374 w 74929"/>
                  <a:gd name="connsiteY31" fmla="*/ 96918 h 113355"/>
                  <a:gd name="connsiteX32" fmla="*/ 37482 w 74929"/>
                  <a:gd name="connsiteY32" fmla="*/ 101671 h 113355"/>
                  <a:gd name="connsiteX33" fmla="*/ 22590 w 74929"/>
                  <a:gd name="connsiteY33" fmla="*/ 96918 h 113355"/>
                  <a:gd name="connsiteX34" fmla="*/ 17298 w 74929"/>
                  <a:gd name="connsiteY34" fmla="*/ 83664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4929" h="113355">
                    <a:moveTo>
                      <a:pt x="37482" y="54043"/>
                    </a:moveTo>
                    <a:cubicBezTo>
                      <a:pt x="30457" y="54043"/>
                      <a:pt x="24931" y="52162"/>
                      <a:pt x="20904" y="48400"/>
                    </a:cubicBezTo>
                    <a:cubicBezTo>
                      <a:pt x="16892" y="44638"/>
                      <a:pt x="14886" y="39471"/>
                      <a:pt x="14886" y="32899"/>
                    </a:cubicBezTo>
                    <a:cubicBezTo>
                      <a:pt x="14886" y="26312"/>
                      <a:pt x="16892" y="21137"/>
                      <a:pt x="20904" y="17375"/>
                    </a:cubicBezTo>
                    <a:cubicBezTo>
                      <a:pt x="24931" y="13613"/>
                      <a:pt x="30457" y="11731"/>
                      <a:pt x="37482" y="11731"/>
                    </a:cubicBezTo>
                    <a:cubicBezTo>
                      <a:pt x="44507" y="11731"/>
                      <a:pt x="50041" y="13620"/>
                      <a:pt x="54084" y="17398"/>
                    </a:cubicBezTo>
                    <a:cubicBezTo>
                      <a:pt x="58142" y="21191"/>
                      <a:pt x="60172" y="26358"/>
                      <a:pt x="60172" y="32899"/>
                    </a:cubicBezTo>
                    <a:cubicBezTo>
                      <a:pt x="60172" y="39471"/>
                      <a:pt x="58158" y="44638"/>
                      <a:pt x="54130" y="48400"/>
                    </a:cubicBezTo>
                    <a:cubicBezTo>
                      <a:pt x="50119" y="52162"/>
                      <a:pt x="44569" y="54043"/>
                      <a:pt x="37482" y="54043"/>
                    </a:cubicBezTo>
                    <a:close/>
                    <a:moveTo>
                      <a:pt x="22707" y="60319"/>
                    </a:moveTo>
                    <a:cubicBezTo>
                      <a:pt x="16369" y="61880"/>
                      <a:pt x="11428" y="64830"/>
                      <a:pt x="7885" y="69170"/>
                    </a:cubicBezTo>
                    <a:cubicBezTo>
                      <a:pt x="4357" y="73525"/>
                      <a:pt x="2593" y="78825"/>
                      <a:pt x="2593" y="85069"/>
                    </a:cubicBezTo>
                    <a:cubicBezTo>
                      <a:pt x="2593" y="93795"/>
                      <a:pt x="5699" y="100695"/>
                      <a:pt x="11912" y="105769"/>
                    </a:cubicBezTo>
                    <a:cubicBezTo>
                      <a:pt x="18141" y="110842"/>
                      <a:pt x="26664" y="113379"/>
                      <a:pt x="37482" y="113379"/>
                    </a:cubicBezTo>
                    <a:cubicBezTo>
                      <a:pt x="48363" y="113379"/>
                      <a:pt x="56901" y="110842"/>
                      <a:pt x="63099" y="105769"/>
                    </a:cubicBezTo>
                    <a:cubicBezTo>
                      <a:pt x="69296" y="100695"/>
                      <a:pt x="72395" y="93795"/>
                      <a:pt x="72395" y="85069"/>
                    </a:cubicBezTo>
                    <a:cubicBezTo>
                      <a:pt x="72395" y="78825"/>
                      <a:pt x="70623" y="73525"/>
                      <a:pt x="67079" y="69170"/>
                    </a:cubicBezTo>
                    <a:cubicBezTo>
                      <a:pt x="63551" y="64830"/>
                      <a:pt x="58642" y="61880"/>
                      <a:pt x="52351" y="60319"/>
                    </a:cubicBezTo>
                    <a:cubicBezTo>
                      <a:pt x="59469" y="58664"/>
                      <a:pt x="65011" y="55417"/>
                      <a:pt x="68976" y="50578"/>
                    </a:cubicBezTo>
                    <a:cubicBezTo>
                      <a:pt x="72957" y="45754"/>
                      <a:pt x="74947" y="39861"/>
                      <a:pt x="74947" y="32899"/>
                    </a:cubicBezTo>
                    <a:cubicBezTo>
                      <a:pt x="74947" y="22300"/>
                      <a:pt x="71716" y="14167"/>
                      <a:pt x="65253" y="8500"/>
                    </a:cubicBezTo>
                    <a:cubicBezTo>
                      <a:pt x="58790" y="2849"/>
                      <a:pt x="49533" y="24"/>
                      <a:pt x="37482" y="24"/>
                    </a:cubicBezTo>
                    <a:cubicBezTo>
                      <a:pt x="25446" y="24"/>
                      <a:pt x="16189" y="2849"/>
                      <a:pt x="9711" y="8500"/>
                    </a:cubicBezTo>
                    <a:cubicBezTo>
                      <a:pt x="3248" y="14167"/>
                      <a:pt x="17" y="22300"/>
                      <a:pt x="17" y="32899"/>
                    </a:cubicBezTo>
                    <a:cubicBezTo>
                      <a:pt x="17" y="39861"/>
                      <a:pt x="2015" y="45754"/>
                      <a:pt x="6011" y="50578"/>
                    </a:cubicBezTo>
                    <a:cubicBezTo>
                      <a:pt x="10023" y="55417"/>
                      <a:pt x="15588" y="58664"/>
                      <a:pt x="22707" y="60319"/>
                    </a:cubicBezTo>
                    <a:close/>
                    <a:moveTo>
                      <a:pt x="17298" y="83664"/>
                    </a:moveTo>
                    <a:cubicBezTo>
                      <a:pt x="17298" y="78013"/>
                      <a:pt x="19062" y="73603"/>
                      <a:pt x="22590" y="70434"/>
                    </a:cubicBezTo>
                    <a:cubicBezTo>
                      <a:pt x="26133" y="67265"/>
                      <a:pt x="31097" y="65681"/>
                      <a:pt x="37482" y="65681"/>
                    </a:cubicBezTo>
                    <a:cubicBezTo>
                      <a:pt x="43835" y="65681"/>
                      <a:pt x="48799" y="67265"/>
                      <a:pt x="52374" y="70434"/>
                    </a:cubicBezTo>
                    <a:cubicBezTo>
                      <a:pt x="55965" y="73603"/>
                      <a:pt x="57760" y="78013"/>
                      <a:pt x="57760" y="83664"/>
                    </a:cubicBezTo>
                    <a:cubicBezTo>
                      <a:pt x="57760" y="89331"/>
                      <a:pt x="55965" y="93749"/>
                      <a:pt x="52374" y="96918"/>
                    </a:cubicBezTo>
                    <a:cubicBezTo>
                      <a:pt x="48799" y="100086"/>
                      <a:pt x="43835" y="101671"/>
                      <a:pt x="37482" y="101671"/>
                    </a:cubicBezTo>
                    <a:cubicBezTo>
                      <a:pt x="31097" y="101671"/>
                      <a:pt x="26133" y="100086"/>
                      <a:pt x="22590" y="96918"/>
                    </a:cubicBezTo>
                    <a:cubicBezTo>
                      <a:pt x="19062" y="93749"/>
                      <a:pt x="17298" y="89331"/>
                      <a:pt x="17298" y="83664"/>
                    </a:cubicBezTo>
                    <a:close/>
                  </a:path>
                </a:pathLst>
              </a:custGeom>
              <a:solidFill>
                <a:srgbClr val="000000"/>
              </a:solidFill>
              <a:ln w="1498" cap="flat">
                <a:noFill/>
                <a:prstDash val="solid"/>
                <a:round/>
              </a:ln>
            </p:spPr>
            <p:txBody>
              <a:bodyPr rtlCol="0" anchor="ctr"/>
              <a:lstStyle/>
              <a:p>
                <a:endParaRPr lang="en-US"/>
              </a:p>
            </p:txBody>
          </p:sp>
        </p:grpSp>
      </p:grpSp>
      <p:grpSp>
        <p:nvGrpSpPr>
          <p:cNvPr id="103" name="Graphic 4">
            <a:extLst>
              <a:ext uri="{FF2B5EF4-FFF2-40B4-BE49-F238E27FC236}">
                <a16:creationId xmlns:a16="http://schemas.microsoft.com/office/drawing/2014/main" id="{B56D5160-6DFE-48C9-B3E2-4AB46B1EA8C0}"/>
              </a:ext>
            </a:extLst>
          </p:cNvPr>
          <p:cNvGrpSpPr/>
          <p:nvPr/>
        </p:nvGrpSpPr>
        <p:grpSpPr>
          <a:xfrm>
            <a:off x="4832469" y="1583066"/>
            <a:ext cx="359570" cy="113355"/>
            <a:chOff x="4832469" y="1583066"/>
            <a:chExt cx="359570" cy="113355"/>
          </a:xfrm>
          <a:solidFill>
            <a:srgbClr val="000000"/>
          </a:solidFill>
        </p:grpSpPr>
        <p:sp>
          <p:nvSpPr>
            <p:cNvPr id="104" name="Freeform: Shape 103">
              <a:extLst>
                <a:ext uri="{FF2B5EF4-FFF2-40B4-BE49-F238E27FC236}">
                  <a16:creationId xmlns:a16="http://schemas.microsoft.com/office/drawing/2014/main" id="{94885334-0CD9-4216-83E5-2921C999464C}"/>
                </a:ext>
              </a:extLst>
            </p:cNvPr>
            <p:cNvSpPr/>
            <p:nvPr/>
          </p:nvSpPr>
          <p:spPr>
            <a:xfrm>
              <a:off x="5126475" y="1637355"/>
              <a:ext cx="65563" cy="18732"/>
            </a:xfrm>
            <a:custGeom>
              <a:avLst/>
              <a:gdLst>
                <a:gd name="connsiteX0" fmla="*/ 65622 w 65563"/>
                <a:gd name="connsiteY0" fmla="*/ 35 h 18732"/>
                <a:gd name="connsiteX1" fmla="*/ 58 w 65563"/>
                <a:gd name="connsiteY1" fmla="*/ 35 h 18732"/>
              </a:gdLst>
              <a:ahLst/>
              <a:cxnLst>
                <a:cxn ang="0">
                  <a:pos x="connsiteX0" y="connsiteY0"/>
                </a:cxn>
                <a:cxn ang="0">
                  <a:pos x="connsiteX1" y="connsiteY1"/>
                </a:cxn>
              </a:cxnLst>
              <a:rect l="l" t="t" r="r" b="b"/>
              <a:pathLst>
                <a:path w="65563" h="18732">
                  <a:moveTo>
                    <a:pt x="65622" y="35"/>
                  </a:moveTo>
                  <a:lnTo>
                    <a:pt x="58" y="35"/>
                  </a:lnTo>
                </a:path>
              </a:pathLst>
            </a:custGeom>
            <a:solidFill>
              <a:srgbClr val="000000"/>
            </a:solidFill>
            <a:ln w="14975" cap="flat">
              <a:solidFill>
                <a:srgbClr val="000000"/>
              </a:solidFill>
              <a:prstDash val="solid"/>
              <a:round/>
            </a:ln>
          </p:spPr>
          <p:txBody>
            <a:bodyPr rtlCol="0" anchor="ctr"/>
            <a:lstStyle/>
            <a:p>
              <a:endParaRPr lang="en-US"/>
            </a:p>
          </p:txBody>
        </p:sp>
        <p:grpSp>
          <p:nvGrpSpPr>
            <p:cNvPr id="105" name="Graphic 4">
              <a:extLst>
                <a:ext uri="{FF2B5EF4-FFF2-40B4-BE49-F238E27FC236}">
                  <a16:creationId xmlns:a16="http://schemas.microsoft.com/office/drawing/2014/main" id="{B56D5160-6DFE-48C9-B3E2-4AB46B1EA8C0}"/>
                </a:ext>
              </a:extLst>
            </p:cNvPr>
            <p:cNvGrpSpPr/>
            <p:nvPr/>
          </p:nvGrpSpPr>
          <p:grpSpPr>
            <a:xfrm>
              <a:off x="4832469" y="1583066"/>
              <a:ext cx="217911" cy="113355"/>
              <a:chOff x="4832469" y="1583066"/>
              <a:chExt cx="217911" cy="113355"/>
            </a:xfrm>
            <a:solidFill>
              <a:srgbClr val="000000"/>
            </a:solidFill>
          </p:grpSpPr>
          <p:sp>
            <p:nvSpPr>
              <p:cNvPr id="106" name="Freeform: Shape 105">
                <a:extLst>
                  <a:ext uri="{FF2B5EF4-FFF2-40B4-BE49-F238E27FC236}">
                    <a16:creationId xmlns:a16="http://schemas.microsoft.com/office/drawing/2014/main" id="{51A5502E-B6CE-45A6-86F6-13C4CC628230}"/>
                  </a:ext>
                </a:extLst>
              </p:cNvPr>
              <p:cNvSpPr/>
              <p:nvPr/>
            </p:nvSpPr>
            <p:spPr>
              <a:xfrm flipV="1">
                <a:off x="4832469" y="1583066"/>
                <a:ext cx="75515" cy="113355"/>
              </a:xfrm>
              <a:custGeom>
                <a:avLst/>
                <a:gdLst>
                  <a:gd name="connsiteX0" fmla="*/ 37755 w 75515"/>
                  <a:gd name="connsiteY0" fmla="*/ 101646 h 113355"/>
                  <a:gd name="connsiteX1" fmla="*/ 20592 w 75515"/>
                  <a:gd name="connsiteY1" fmla="*/ 90407 h 113355"/>
                  <a:gd name="connsiteX2" fmla="*/ 14855 w 75515"/>
                  <a:gd name="connsiteY2" fmla="*/ 56641 h 113355"/>
                  <a:gd name="connsiteX3" fmla="*/ 20592 w 75515"/>
                  <a:gd name="connsiteY3" fmla="*/ 22946 h 113355"/>
                  <a:gd name="connsiteX4" fmla="*/ 37755 w 75515"/>
                  <a:gd name="connsiteY4" fmla="*/ 11707 h 113355"/>
                  <a:gd name="connsiteX5" fmla="*/ 54989 w 75515"/>
                  <a:gd name="connsiteY5" fmla="*/ 22946 h 113355"/>
                  <a:gd name="connsiteX6" fmla="*/ 60749 w 75515"/>
                  <a:gd name="connsiteY6" fmla="*/ 56641 h 113355"/>
                  <a:gd name="connsiteX7" fmla="*/ 54989 w 75515"/>
                  <a:gd name="connsiteY7" fmla="*/ 90407 h 113355"/>
                  <a:gd name="connsiteX8" fmla="*/ 37755 w 75515"/>
                  <a:gd name="connsiteY8" fmla="*/ 101646 h 113355"/>
                  <a:gd name="connsiteX9" fmla="*/ 37755 w 75515"/>
                  <a:gd name="connsiteY9" fmla="*/ 113354 h 113355"/>
                  <a:gd name="connsiteX10" fmla="*/ 65831 w 75515"/>
                  <a:gd name="connsiteY10" fmla="*/ 98813 h 113355"/>
                  <a:gd name="connsiteX11" fmla="*/ 75525 w 75515"/>
                  <a:gd name="connsiteY11" fmla="*/ 56641 h 113355"/>
                  <a:gd name="connsiteX12" fmla="*/ 65831 w 75515"/>
                  <a:gd name="connsiteY12" fmla="*/ 14517 h 113355"/>
                  <a:gd name="connsiteX13" fmla="*/ 37755 w 75515"/>
                  <a:gd name="connsiteY13" fmla="*/ -1 h 113355"/>
                  <a:gd name="connsiteX14" fmla="*/ 9703 w 75515"/>
                  <a:gd name="connsiteY14" fmla="*/ 14517 h 113355"/>
                  <a:gd name="connsiteX15" fmla="*/ 9 w 75515"/>
                  <a:gd name="connsiteY15" fmla="*/ 56641 h 113355"/>
                  <a:gd name="connsiteX16" fmla="*/ 9703 w 75515"/>
                  <a:gd name="connsiteY16" fmla="*/ 98813 h 113355"/>
                  <a:gd name="connsiteX17" fmla="*/ 37755 w 75515"/>
                  <a:gd name="connsiteY17" fmla="*/ 113354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55" y="101646"/>
                    </a:moveTo>
                    <a:cubicBezTo>
                      <a:pt x="30153" y="101646"/>
                      <a:pt x="24432" y="97900"/>
                      <a:pt x="20592" y="90407"/>
                    </a:cubicBezTo>
                    <a:cubicBezTo>
                      <a:pt x="16767" y="82929"/>
                      <a:pt x="14855" y="71674"/>
                      <a:pt x="14855" y="56641"/>
                    </a:cubicBezTo>
                    <a:cubicBezTo>
                      <a:pt x="14855" y="41671"/>
                      <a:pt x="16767" y="30439"/>
                      <a:pt x="20592" y="22946"/>
                    </a:cubicBezTo>
                    <a:cubicBezTo>
                      <a:pt x="24432" y="15453"/>
                      <a:pt x="30153" y="11707"/>
                      <a:pt x="37755" y="11707"/>
                    </a:cubicBezTo>
                    <a:cubicBezTo>
                      <a:pt x="45420" y="11707"/>
                      <a:pt x="51165" y="15453"/>
                      <a:pt x="54989" y="22946"/>
                    </a:cubicBezTo>
                    <a:cubicBezTo>
                      <a:pt x="58829" y="30439"/>
                      <a:pt x="60749" y="41671"/>
                      <a:pt x="60749" y="56641"/>
                    </a:cubicBezTo>
                    <a:cubicBezTo>
                      <a:pt x="60749" y="71674"/>
                      <a:pt x="58829" y="82929"/>
                      <a:pt x="54989" y="90407"/>
                    </a:cubicBezTo>
                    <a:cubicBezTo>
                      <a:pt x="51165" y="97900"/>
                      <a:pt x="45420" y="101646"/>
                      <a:pt x="37755" y="101646"/>
                    </a:cubicBezTo>
                    <a:close/>
                    <a:moveTo>
                      <a:pt x="37755" y="113354"/>
                    </a:moveTo>
                    <a:cubicBezTo>
                      <a:pt x="50009" y="113354"/>
                      <a:pt x="59368" y="108507"/>
                      <a:pt x="65831" y="98813"/>
                    </a:cubicBezTo>
                    <a:cubicBezTo>
                      <a:pt x="72293" y="89135"/>
                      <a:pt x="75525" y="75077"/>
                      <a:pt x="75525" y="56641"/>
                    </a:cubicBezTo>
                    <a:cubicBezTo>
                      <a:pt x="75525" y="38252"/>
                      <a:pt x="72293" y="24211"/>
                      <a:pt x="65831" y="14517"/>
                    </a:cubicBezTo>
                    <a:cubicBezTo>
                      <a:pt x="59368" y="4838"/>
                      <a:pt x="50009" y="-1"/>
                      <a:pt x="37755" y="-1"/>
                    </a:cubicBezTo>
                    <a:cubicBezTo>
                      <a:pt x="25517" y="-1"/>
                      <a:pt x="16166" y="4838"/>
                      <a:pt x="9703" y="14517"/>
                    </a:cubicBezTo>
                    <a:cubicBezTo>
                      <a:pt x="3241" y="24211"/>
                      <a:pt x="9" y="38252"/>
                      <a:pt x="9" y="56641"/>
                    </a:cubicBezTo>
                    <a:cubicBezTo>
                      <a:pt x="9" y="75077"/>
                      <a:pt x="3241" y="89135"/>
                      <a:pt x="9703" y="98813"/>
                    </a:cubicBezTo>
                    <a:cubicBezTo>
                      <a:pt x="16166" y="108507"/>
                      <a:pt x="25517" y="113354"/>
                      <a:pt x="37755" y="113354"/>
                    </a:cubicBezTo>
                    <a:close/>
                  </a:path>
                </a:pathLst>
              </a:custGeom>
              <a:solidFill>
                <a:srgbClr val="000000"/>
              </a:solidFill>
              <a:ln w="1498" cap="flat">
                <a:noFill/>
                <a:prstDash val="solid"/>
                <a:round/>
              </a:ln>
            </p:spPr>
            <p:txBody>
              <a:bodyPr rtlCol="0" anchor="ctr"/>
              <a:lstStyle/>
              <a:p>
                <a:endParaRPr lang="en-US"/>
              </a:p>
            </p:txBody>
          </p:sp>
          <p:sp>
            <p:nvSpPr>
              <p:cNvPr id="107" name="Freeform: Shape 106">
                <a:extLst>
                  <a:ext uri="{FF2B5EF4-FFF2-40B4-BE49-F238E27FC236}">
                    <a16:creationId xmlns:a16="http://schemas.microsoft.com/office/drawing/2014/main" id="{5A04091E-2364-476D-8F59-DA9F293F16A8}"/>
                  </a:ext>
                </a:extLst>
              </p:cNvPr>
              <p:cNvSpPr/>
              <p:nvPr/>
            </p:nvSpPr>
            <p:spPr>
              <a:xfrm flipV="1">
                <a:off x="4933949" y="1675699"/>
                <a:ext cx="15454" cy="18591"/>
              </a:xfrm>
              <a:custGeom>
                <a:avLst/>
                <a:gdLst>
                  <a:gd name="connsiteX0" fmla="*/ 29 w 15454"/>
                  <a:gd name="connsiteY0" fmla="*/ 18624 h 18591"/>
                  <a:gd name="connsiteX1" fmla="*/ 15483 w 15454"/>
                  <a:gd name="connsiteY1" fmla="*/ 18624 h 18591"/>
                  <a:gd name="connsiteX2" fmla="*/ 15483 w 15454"/>
                  <a:gd name="connsiteY2" fmla="*/ 32 h 18591"/>
                  <a:gd name="connsiteX3" fmla="*/ 29 w 15454"/>
                  <a:gd name="connsiteY3" fmla="*/ 32 h 18591"/>
                </a:gdLst>
                <a:ahLst/>
                <a:cxnLst>
                  <a:cxn ang="0">
                    <a:pos x="connsiteX0" y="connsiteY0"/>
                  </a:cxn>
                  <a:cxn ang="0">
                    <a:pos x="connsiteX1" y="connsiteY1"/>
                  </a:cxn>
                  <a:cxn ang="0">
                    <a:pos x="connsiteX2" y="connsiteY2"/>
                  </a:cxn>
                  <a:cxn ang="0">
                    <a:pos x="connsiteX3" y="connsiteY3"/>
                  </a:cxn>
                </a:cxnLst>
                <a:rect l="l" t="t" r="r" b="b"/>
                <a:pathLst>
                  <a:path w="15454" h="18591">
                    <a:moveTo>
                      <a:pt x="29" y="18624"/>
                    </a:moveTo>
                    <a:lnTo>
                      <a:pt x="15483" y="18624"/>
                    </a:lnTo>
                    <a:lnTo>
                      <a:pt x="15483" y="32"/>
                    </a:lnTo>
                    <a:lnTo>
                      <a:pt x="29" y="32"/>
                    </a:lnTo>
                    <a:close/>
                  </a:path>
                </a:pathLst>
              </a:custGeom>
              <a:solidFill>
                <a:srgbClr val="000000"/>
              </a:solidFill>
              <a:ln w="1498" cap="flat">
                <a:noFill/>
                <a:prstDash val="solid"/>
                <a:round/>
              </a:ln>
            </p:spPr>
            <p:txBody>
              <a:bodyPr rtlCol="0" anchor="ctr"/>
              <a:lstStyle/>
              <a:p>
                <a:endParaRPr lang="en-US"/>
              </a:p>
            </p:txBody>
          </p:sp>
          <p:sp>
            <p:nvSpPr>
              <p:cNvPr id="108" name="Freeform: Shape 107">
                <a:extLst>
                  <a:ext uri="{FF2B5EF4-FFF2-40B4-BE49-F238E27FC236}">
                    <a16:creationId xmlns:a16="http://schemas.microsoft.com/office/drawing/2014/main" id="{FC7E08C7-F16E-42B8-AABD-941384CB94C1}"/>
                  </a:ext>
                </a:extLst>
              </p:cNvPr>
              <p:cNvSpPr/>
              <p:nvPr/>
            </p:nvSpPr>
            <p:spPr>
              <a:xfrm flipV="1">
                <a:off x="4975005" y="1583066"/>
                <a:ext cx="75374" cy="113355"/>
              </a:xfrm>
              <a:custGeom>
                <a:avLst/>
                <a:gdLst>
                  <a:gd name="connsiteX0" fmla="*/ 7042 w 75374"/>
                  <a:gd name="connsiteY0" fmla="*/ 4401 h 113355"/>
                  <a:gd name="connsiteX1" fmla="*/ 7042 w 75374"/>
                  <a:gd name="connsiteY1" fmla="*/ 17865 h 113355"/>
                  <a:gd name="connsiteX2" fmla="*/ 18305 w 75374"/>
                  <a:gd name="connsiteY2" fmla="*/ 13838 h 113355"/>
                  <a:gd name="connsiteX3" fmla="*/ 29521 w 75374"/>
                  <a:gd name="connsiteY3" fmla="*/ 12456 h 113355"/>
                  <a:gd name="connsiteX4" fmla="*/ 51859 w 75374"/>
                  <a:gd name="connsiteY4" fmla="*/ 22291 h 113355"/>
                  <a:gd name="connsiteX5" fmla="*/ 60687 w 75374"/>
                  <a:gd name="connsiteY5" fmla="*/ 52192 h 113355"/>
                  <a:gd name="connsiteX6" fmla="*/ 49916 w 75374"/>
                  <a:gd name="connsiteY6" fmla="*/ 42522 h 113355"/>
                  <a:gd name="connsiteX7" fmla="*/ 35515 w 75374"/>
                  <a:gd name="connsiteY7" fmla="*/ 39150 h 113355"/>
                  <a:gd name="connsiteX8" fmla="*/ 9571 w 75374"/>
                  <a:gd name="connsiteY8" fmla="*/ 49055 h 113355"/>
                  <a:gd name="connsiteX9" fmla="*/ 17 w 75374"/>
                  <a:gd name="connsiteY9" fmla="*/ 76194 h 113355"/>
                  <a:gd name="connsiteX10" fmla="*/ 9969 w 75374"/>
                  <a:gd name="connsiteY10" fmla="*/ 103168 h 113355"/>
                  <a:gd name="connsiteX11" fmla="*/ 36452 w 75374"/>
                  <a:gd name="connsiteY11" fmla="*/ 113354 h 113355"/>
                  <a:gd name="connsiteX12" fmla="*/ 65394 w 75374"/>
                  <a:gd name="connsiteY12" fmla="*/ 98813 h 113355"/>
                  <a:gd name="connsiteX13" fmla="*/ 75392 w 75374"/>
                  <a:gd name="connsiteY13" fmla="*/ 56641 h 113355"/>
                  <a:gd name="connsiteX14" fmla="*/ 63122 w 75374"/>
                  <a:gd name="connsiteY14" fmla="*/ 15407 h 113355"/>
                  <a:gd name="connsiteX15" fmla="*/ 30177 w 75374"/>
                  <a:gd name="connsiteY15" fmla="*/ -1 h 113355"/>
                  <a:gd name="connsiteX16" fmla="*/ 18890 w 75374"/>
                  <a:gd name="connsiteY16" fmla="*/ 1100 h 113355"/>
                  <a:gd name="connsiteX17" fmla="*/ 7042 w 75374"/>
                  <a:gd name="connsiteY17" fmla="*/ 4401 h 113355"/>
                  <a:gd name="connsiteX18" fmla="*/ 36452 w 75374"/>
                  <a:gd name="connsiteY18" fmla="*/ 50717 h 113355"/>
                  <a:gd name="connsiteX19" fmla="*/ 52211 w 75374"/>
                  <a:gd name="connsiteY19" fmla="*/ 57508 h 113355"/>
                  <a:gd name="connsiteX20" fmla="*/ 58041 w 75374"/>
                  <a:gd name="connsiteY20" fmla="*/ 76194 h 113355"/>
                  <a:gd name="connsiteX21" fmla="*/ 52211 w 75374"/>
                  <a:gd name="connsiteY21" fmla="*/ 94809 h 113355"/>
                  <a:gd name="connsiteX22" fmla="*/ 36452 w 75374"/>
                  <a:gd name="connsiteY22" fmla="*/ 101646 h 113355"/>
                  <a:gd name="connsiteX23" fmla="*/ 20693 w 75374"/>
                  <a:gd name="connsiteY23" fmla="*/ 94809 h 113355"/>
                  <a:gd name="connsiteX24" fmla="*/ 14886 w 75374"/>
                  <a:gd name="connsiteY24" fmla="*/ 76194 h 113355"/>
                  <a:gd name="connsiteX25" fmla="*/ 20693 w 75374"/>
                  <a:gd name="connsiteY25" fmla="*/ 57508 h 113355"/>
                  <a:gd name="connsiteX26" fmla="*/ 36452 w 75374"/>
                  <a:gd name="connsiteY26" fmla="*/ 50717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374" h="113355">
                    <a:moveTo>
                      <a:pt x="7042" y="4401"/>
                    </a:moveTo>
                    <a:lnTo>
                      <a:pt x="7042" y="17865"/>
                    </a:lnTo>
                    <a:cubicBezTo>
                      <a:pt x="10757" y="16101"/>
                      <a:pt x="14512" y="14759"/>
                      <a:pt x="18305" y="13838"/>
                    </a:cubicBezTo>
                    <a:cubicBezTo>
                      <a:pt x="22114" y="12917"/>
                      <a:pt x="25853" y="12456"/>
                      <a:pt x="29521" y="12456"/>
                    </a:cubicBezTo>
                    <a:cubicBezTo>
                      <a:pt x="39278" y="12456"/>
                      <a:pt x="46724" y="15734"/>
                      <a:pt x="51859" y="22291"/>
                    </a:cubicBezTo>
                    <a:cubicBezTo>
                      <a:pt x="57011" y="28847"/>
                      <a:pt x="59954" y="38814"/>
                      <a:pt x="60687" y="52192"/>
                    </a:cubicBezTo>
                    <a:cubicBezTo>
                      <a:pt x="57862" y="47993"/>
                      <a:pt x="54271" y="44770"/>
                      <a:pt x="49916" y="42522"/>
                    </a:cubicBezTo>
                    <a:cubicBezTo>
                      <a:pt x="45576" y="40274"/>
                      <a:pt x="40776" y="39150"/>
                      <a:pt x="35515" y="39150"/>
                    </a:cubicBezTo>
                    <a:cubicBezTo>
                      <a:pt x="24588" y="39150"/>
                      <a:pt x="15940" y="42451"/>
                      <a:pt x="9571" y="49055"/>
                    </a:cubicBezTo>
                    <a:cubicBezTo>
                      <a:pt x="3202" y="55674"/>
                      <a:pt x="17" y="64720"/>
                      <a:pt x="17" y="76194"/>
                    </a:cubicBezTo>
                    <a:cubicBezTo>
                      <a:pt x="17" y="87402"/>
                      <a:pt x="3335" y="96393"/>
                      <a:pt x="9969" y="103168"/>
                    </a:cubicBezTo>
                    <a:cubicBezTo>
                      <a:pt x="16603" y="109959"/>
                      <a:pt x="25431" y="113354"/>
                      <a:pt x="36452" y="113354"/>
                    </a:cubicBezTo>
                    <a:cubicBezTo>
                      <a:pt x="49096" y="113354"/>
                      <a:pt x="58744" y="108507"/>
                      <a:pt x="65394" y="98813"/>
                    </a:cubicBezTo>
                    <a:cubicBezTo>
                      <a:pt x="72059" y="89135"/>
                      <a:pt x="75392" y="75077"/>
                      <a:pt x="75392" y="56641"/>
                    </a:cubicBezTo>
                    <a:cubicBezTo>
                      <a:pt x="75392" y="39423"/>
                      <a:pt x="71302" y="25678"/>
                      <a:pt x="63122" y="15407"/>
                    </a:cubicBezTo>
                    <a:cubicBezTo>
                      <a:pt x="54958" y="5135"/>
                      <a:pt x="43976" y="-1"/>
                      <a:pt x="30177" y="-1"/>
                    </a:cubicBezTo>
                    <a:cubicBezTo>
                      <a:pt x="26461" y="-1"/>
                      <a:pt x="22699" y="366"/>
                      <a:pt x="18890" y="1100"/>
                    </a:cubicBezTo>
                    <a:cubicBezTo>
                      <a:pt x="15097" y="1833"/>
                      <a:pt x="11148" y="2934"/>
                      <a:pt x="7042" y="4401"/>
                    </a:cubicBezTo>
                    <a:close/>
                    <a:moveTo>
                      <a:pt x="36452" y="50717"/>
                    </a:moveTo>
                    <a:cubicBezTo>
                      <a:pt x="43086" y="50717"/>
                      <a:pt x="48339" y="52981"/>
                      <a:pt x="52211" y="57508"/>
                    </a:cubicBezTo>
                    <a:cubicBezTo>
                      <a:pt x="56098" y="62050"/>
                      <a:pt x="58041" y="68279"/>
                      <a:pt x="58041" y="76194"/>
                    </a:cubicBezTo>
                    <a:cubicBezTo>
                      <a:pt x="58041" y="84046"/>
                      <a:pt x="56098" y="90251"/>
                      <a:pt x="52211" y="94809"/>
                    </a:cubicBezTo>
                    <a:cubicBezTo>
                      <a:pt x="48339" y="99367"/>
                      <a:pt x="43086" y="101646"/>
                      <a:pt x="36452" y="101646"/>
                    </a:cubicBezTo>
                    <a:cubicBezTo>
                      <a:pt x="29818" y="101646"/>
                      <a:pt x="24565" y="99367"/>
                      <a:pt x="20693" y="94809"/>
                    </a:cubicBezTo>
                    <a:cubicBezTo>
                      <a:pt x="16822" y="90251"/>
                      <a:pt x="14886" y="84046"/>
                      <a:pt x="14886" y="76194"/>
                    </a:cubicBezTo>
                    <a:cubicBezTo>
                      <a:pt x="14886" y="68279"/>
                      <a:pt x="16822" y="62050"/>
                      <a:pt x="20693" y="57508"/>
                    </a:cubicBezTo>
                    <a:cubicBezTo>
                      <a:pt x="24565" y="52981"/>
                      <a:pt x="29818" y="50717"/>
                      <a:pt x="36452" y="50717"/>
                    </a:cubicBezTo>
                    <a:close/>
                  </a:path>
                </a:pathLst>
              </a:custGeom>
              <a:solidFill>
                <a:srgbClr val="000000"/>
              </a:solidFill>
              <a:ln w="1498" cap="flat">
                <a:noFill/>
                <a:prstDash val="solid"/>
                <a:round/>
              </a:ln>
            </p:spPr>
            <p:txBody>
              <a:bodyPr rtlCol="0" anchor="ctr"/>
              <a:lstStyle/>
              <a:p>
                <a:endParaRPr lang="en-US"/>
              </a:p>
            </p:txBody>
          </p:sp>
        </p:grpSp>
      </p:grpSp>
      <p:grpSp>
        <p:nvGrpSpPr>
          <p:cNvPr id="109" name="Graphic 4">
            <a:extLst>
              <a:ext uri="{FF2B5EF4-FFF2-40B4-BE49-F238E27FC236}">
                <a16:creationId xmlns:a16="http://schemas.microsoft.com/office/drawing/2014/main" id="{B56D5160-6DFE-48C9-B3E2-4AB46B1EA8C0}"/>
              </a:ext>
            </a:extLst>
          </p:cNvPr>
          <p:cNvGrpSpPr/>
          <p:nvPr/>
        </p:nvGrpSpPr>
        <p:grpSpPr>
          <a:xfrm>
            <a:off x="4839048" y="1121797"/>
            <a:ext cx="352990" cy="113355"/>
            <a:chOff x="4839048" y="1121797"/>
            <a:chExt cx="352990" cy="113355"/>
          </a:xfrm>
          <a:solidFill>
            <a:srgbClr val="000000"/>
          </a:solidFill>
        </p:grpSpPr>
        <p:sp>
          <p:nvSpPr>
            <p:cNvPr id="110" name="Freeform: Shape 109">
              <a:extLst>
                <a:ext uri="{FF2B5EF4-FFF2-40B4-BE49-F238E27FC236}">
                  <a16:creationId xmlns:a16="http://schemas.microsoft.com/office/drawing/2014/main" id="{FA62BE81-70F7-45BF-ADFF-2A5FDE95B63F}"/>
                </a:ext>
              </a:extLst>
            </p:cNvPr>
            <p:cNvSpPr/>
            <p:nvPr/>
          </p:nvSpPr>
          <p:spPr>
            <a:xfrm>
              <a:off x="5126475" y="1176086"/>
              <a:ext cx="65563" cy="18732"/>
            </a:xfrm>
            <a:custGeom>
              <a:avLst/>
              <a:gdLst>
                <a:gd name="connsiteX0" fmla="*/ 65622 w 65563"/>
                <a:gd name="connsiteY0" fmla="*/ 11 h 18732"/>
                <a:gd name="connsiteX1" fmla="*/ 58 w 65563"/>
                <a:gd name="connsiteY1" fmla="*/ 11 h 18732"/>
              </a:gdLst>
              <a:ahLst/>
              <a:cxnLst>
                <a:cxn ang="0">
                  <a:pos x="connsiteX0" y="connsiteY0"/>
                </a:cxn>
                <a:cxn ang="0">
                  <a:pos x="connsiteX1" y="connsiteY1"/>
                </a:cxn>
              </a:cxnLst>
              <a:rect l="l" t="t" r="r" b="b"/>
              <a:pathLst>
                <a:path w="65563" h="18732">
                  <a:moveTo>
                    <a:pt x="65622" y="11"/>
                  </a:moveTo>
                  <a:lnTo>
                    <a:pt x="58" y="11"/>
                  </a:lnTo>
                </a:path>
              </a:pathLst>
            </a:custGeom>
            <a:solidFill>
              <a:srgbClr val="000000"/>
            </a:solidFill>
            <a:ln w="14975" cap="flat">
              <a:solidFill>
                <a:srgbClr val="000000"/>
              </a:solidFill>
              <a:prstDash val="solid"/>
              <a:round/>
            </a:ln>
          </p:spPr>
          <p:txBody>
            <a:bodyPr rtlCol="0" anchor="ctr"/>
            <a:lstStyle/>
            <a:p>
              <a:endParaRPr lang="en-US"/>
            </a:p>
          </p:txBody>
        </p:sp>
        <p:grpSp>
          <p:nvGrpSpPr>
            <p:cNvPr id="111" name="Graphic 4">
              <a:extLst>
                <a:ext uri="{FF2B5EF4-FFF2-40B4-BE49-F238E27FC236}">
                  <a16:creationId xmlns:a16="http://schemas.microsoft.com/office/drawing/2014/main" id="{B56D5160-6DFE-48C9-B3E2-4AB46B1EA8C0}"/>
                </a:ext>
              </a:extLst>
            </p:cNvPr>
            <p:cNvGrpSpPr/>
            <p:nvPr/>
          </p:nvGrpSpPr>
          <p:grpSpPr>
            <a:xfrm>
              <a:off x="4839048" y="1121797"/>
              <a:ext cx="211917" cy="113355"/>
              <a:chOff x="4839048" y="1121797"/>
              <a:chExt cx="211917" cy="113355"/>
            </a:xfrm>
            <a:solidFill>
              <a:srgbClr val="000000"/>
            </a:solidFill>
          </p:grpSpPr>
          <p:sp>
            <p:nvSpPr>
              <p:cNvPr id="112" name="Freeform: Shape 111">
                <a:extLst>
                  <a:ext uri="{FF2B5EF4-FFF2-40B4-BE49-F238E27FC236}">
                    <a16:creationId xmlns:a16="http://schemas.microsoft.com/office/drawing/2014/main" id="{38C27047-1611-46BF-93C3-3BADD04009D8}"/>
                  </a:ext>
                </a:extLst>
              </p:cNvPr>
              <p:cNvSpPr/>
              <p:nvPr/>
            </p:nvSpPr>
            <p:spPr>
              <a:xfrm flipV="1">
                <a:off x="4839048" y="1123764"/>
                <a:ext cx="65048" cy="109257"/>
              </a:xfrm>
              <a:custGeom>
                <a:avLst/>
                <a:gdLst>
                  <a:gd name="connsiteX0" fmla="*/ 2139 w 65048"/>
                  <a:gd name="connsiteY0" fmla="*/ 12408 h 109257"/>
                  <a:gd name="connsiteX1" fmla="*/ 26281 w 65048"/>
                  <a:gd name="connsiteY1" fmla="*/ 12408 h 109257"/>
                  <a:gd name="connsiteX2" fmla="*/ 26281 w 65048"/>
                  <a:gd name="connsiteY2" fmla="*/ 95768 h 109257"/>
                  <a:gd name="connsiteX3" fmla="*/ 9 w 65048"/>
                  <a:gd name="connsiteY3" fmla="*/ 90499 h 109257"/>
                  <a:gd name="connsiteX4" fmla="*/ 9 w 65048"/>
                  <a:gd name="connsiteY4" fmla="*/ 103963 h 109257"/>
                  <a:gd name="connsiteX5" fmla="*/ 26140 w 65048"/>
                  <a:gd name="connsiteY5" fmla="*/ 109232 h 109257"/>
                  <a:gd name="connsiteX6" fmla="*/ 40916 w 65048"/>
                  <a:gd name="connsiteY6" fmla="*/ 109232 h 109257"/>
                  <a:gd name="connsiteX7" fmla="*/ 40916 w 65048"/>
                  <a:gd name="connsiteY7" fmla="*/ 12408 h 109257"/>
                  <a:gd name="connsiteX8" fmla="*/ 65057 w 65048"/>
                  <a:gd name="connsiteY8" fmla="*/ 12408 h 109257"/>
                  <a:gd name="connsiteX9" fmla="*/ 65057 w 65048"/>
                  <a:gd name="connsiteY9" fmla="*/ -26 h 109257"/>
                  <a:gd name="connsiteX10" fmla="*/ 2139 w 65048"/>
                  <a:gd name="connsiteY10" fmla="*/ -26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48" h="109257">
                    <a:moveTo>
                      <a:pt x="2139" y="12408"/>
                    </a:moveTo>
                    <a:lnTo>
                      <a:pt x="26281" y="12408"/>
                    </a:lnTo>
                    <a:lnTo>
                      <a:pt x="26281" y="95768"/>
                    </a:lnTo>
                    <a:lnTo>
                      <a:pt x="9" y="90499"/>
                    </a:lnTo>
                    <a:lnTo>
                      <a:pt x="9" y="103963"/>
                    </a:lnTo>
                    <a:lnTo>
                      <a:pt x="26140" y="109232"/>
                    </a:lnTo>
                    <a:lnTo>
                      <a:pt x="40916" y="109232"/>
                    </a:lnTo>
                    <a:lnTo>
                      <a:pt x="40916" y="12408"/>
                    </a:lnTo>
                    <a:lnTo>
                      <a:pt x="65057" y="12408"/>
                    </a:lnTo>
                    <a:lnTo>
                      <a:pt x="65057" y="-26"/>
                    </a:lnTo>
                    <a:lnTo>
                      <a:pt x="2139" y="-26"/>
                    </a:lnTo>
                    <a:close/>
                  </a:path>
                </a:pathLst>
              </a:custGeom>
              <a:solidFill>
                <a:srgbClr val="000000"/>
              </a:solidFill>
              <a:ln w="1498" cap="flat">
                <a:noFill/>
                <a:prstDash val="solid"/>
                <a:round/>
              </a:ln>
            </p:spPr>
            <p:txBody>
              <a:bodyPr rtlCol="0" anchor="ctr"/>
              <a:lstStyle/>
              <a:p>
                <a:endParaRPr lang="en-US"/>
              </a:p>
            </p:txBody>
          </p:sp>
          <p:sp>
            <p:nvSpPr>
              <p:cNvPr id="113" name="Freeform: Shape 112">
                <a:extLst>
                  <a:ext uri="{FF2B5EF4-FFF2-40B4-BE49-F238E27FC236}">
                    <a16:creationId xmlns:a16="http://schemas.microsoft.com/office/drawing/2014/main" id="{6474FB39-699B-42EF-9536-CDDE6DC81999}"/>
                  </a:ext>
                </a:extLst>
              </p:cNvPr>
              <p:cNvSpPr/>
              <p:nvPr/>
            </p:nvSpPr>
            <p:spPr>
              <a:xfrm flipV="1">
                <a:off x="4933949" y="1214430"/>
                <a:ext cx="15454" cy="18591"/>
              </a:xfrm>
              <a:custGeom>
                <a:avLst/>
                <a:gdLst>
                  <a:gd name="connsiteX0" fmla="*/ 29 w 15454"/>
                  <a:gd name="connsiteY0" fmla="*/ 18599 h 18591"/>
                  <a:gd name="connsiteX1" fmla="*/ 15483 w 15454"/>
                  <a:gd name="connsiteY1" fmla="*/ 18599 h 18591"/>
                  <a:gd name="connsiteX2" fmla="*/ 15483 w 15454"/>
                  <a:gd name="connsiteY2" fmla="*/ 7 h 18591"/>
                  <a:gd name="connsiteX3" fmla="*/ 29 w 15454"/>
                  <a:gd name="connsiteY3" fmla="*/ 7 h 18591"/>
                </a:gdLst>
                <a:ahLst/>
                <a:cxnLst>
                  <a:cxn ang="0">
                    <a:pos x="connsiteX0" y="connsiteY0"/>
                  </a:cxn>
                  <a:cxn ang="0">
                    <a:pos x="connsiteX1" y="connsiteY1"/>
                  </a:cxn>
                  <a:cxn ang="0">
                    <a:pos x="connsiteX2" y="connsiteY2"/>
                  </a:cxn>
                  <a:cxn ang="0">
                    <a:pos x="connsiteX3" y="connsiteY3"/>
                  </a:cxn>
                </a:cxnLst>
                <a:rect l="l" t="t" r="r" b="b"/>
                <a:pathLst>
                  <a:path w="15454" h="18591">
                    <a:moveTo>
                      <a:pt x="29" y="18599"/>
                    </a:moveTo>
                    <a:lnTo>
                      <a:pt x="15483" y="18599"/>
                    </a:lnTo>
                    <a:lnTo>
                      <a:pt x="15483" y="7"/>
                    </a:lnTo>
                    <a:lnTo>
                      <a:pt x="29" y="7"/>
                    </a:lnTo>
                    <a:close/>
                  </a:path>
                </a:pathLst>
              </a:custGeom>
              <a:solidFill>
                <a:srgbClr val="000000"/>
              </a:solidFill>
              <a:ln w="1498" cap="flat">
                <a:noFill/>
                <a:prstDash val="solid"/>
                <a:round/>
              </a:ln>
            </p:spPr>
            <p:txBody>
              <a:bodyPr rtlCol="0" anchor="ctr"/>
              <a:lstStyle/>
              <a:p>
                <a:endParaRPr lang="en-US"/>
              </a:p>
            </p:txBody>
          </p:sp>
          <p:sp>
            <p:nvSpPr>
              <p:cNvPr id="114" name="Freeform: Shape 113">
                <a:extLst>
                  <a:ext uri="{FF2B5EF4-FFF2-40B4-BE49-F238E27FC236}">
                    <a16:creationId xmlns:a16="http://schemas.microsoft.com/office/drawing/2014/main" id="{B4A64168-753A-4721-88D3-C60E83FF50CF}"/>
                  </a:ext>
                </a:extLst>
              </p:cNvPr>
              <p:cNvSpPr/>
              <p:nvPr/>
            </p:nvSpPr>
            <p:spPr>
              <a:xfrm flipV="1">
                <a:off x="4975450" y="1121797"/>
                <a:ext cx="75515" cy="113355"/>
              </a:xfrm>
              <a:custGeom>
                <a:avLst/>
                <a:gdLst>
                  <a:gd name="connsiteX0" fmla="*/ 37763 w 75515"/>
                  <a:gd name="connsiteY0" fmla="*/ 101622 h 113355"/>
                  <a:gd name="connsiteX1" fmla="*/ 20599 w 75515"/>
                  <a:gd name="connsiteY1" fmla="*/ 90382 h 113355"/>
                  <a:gd name="connsiteX2" fmla="*/ 14862 w 75515"/>
                  <a:gd name="connsiteY2" fmla="*/ 56617 h 113355"/>
                  <a:gd name="connsiteX3" fmla="*/ 20599 w 75515"/>
                  <a:gd name="connsiteY3" fmla="*/ 22922 h 113355"/>
                  <a:gd name="connsiteX4" fmla="*/ 37763 w 75515"/>
                  <a:gd name="connsiteY4" fmla="*/ 11682 h 113355"/>
                  <a:gd name="connsiteX5" fmla="*/ 54997 w 75515"/>
                  <a:gd name="connsiteY5" fmla="*/ 22922 h 113355"/>
                  <a:gd name="connsiteX6" fmla="*/ 60757 w 75515"/>
                  <a:gd name="connsiteY6" fmla="*/ 56617 h 113355"/>
                  <a:gd name="connsiteX7" fmla="*/ 54997 w 75515"/>
                  <a:gd name="connsiteY7" fmla="*/ 90382 h 113355"/>
                  <a:gd name="connsiteX8" fmla="*/ 37763 w 75515"/>
                  <a:gd name="connsiteY8" fmla="*/ 101622 h 113355"/>
                  <a:gd name="connsiteX9" fmla="*/ 37763 w 75515"/>
                  <a:gd name="connsiteY9" fmla="*/ 113330 h 113355"/>
                  <a:gd name="connsiteX10" fmla="*/ 65838 w 75515"/>
                  <a:gd name="connsiteY10" fmla="*/ 98788 h 113355"/>
                  <a:gd name="connsiteX11" fmla="*/ 75532 w 75515"/>
                  <a:gd name="connsiteY11" fmla="*/ 56617 h 113355"/>
                  <a:gd name="connsiteX12" fmla="*/ 65838 w 75515"/>
                  <a:gd name="connsiteY12" fmla="*/ 14492 h 113355"/>
                  <a:gd name="connsiteX13" fmla="*/ 37763 w 75515"/>
                  <a:gd name="connsiteY13" fmla="*/ -26 h 113355"/>
                  <a:gd name="connsiteX14" fmla="*/ 9711 w 75515"/>
                  <a:gd name="connsiteY14" fmla="*/ 14492 h 113355"/>
                  <a:gd name="connsiteX15" fmla="*/ 17 w 75515"/>
                  <a:gd name="connsiteY15" fmla="*/ 56617 h 113355"/>
                  <a:gd name="connsiteX16" fmla="*/ 9711 w 75515"/>
                  <a:gd name="connsiteY16" fmla="*/ 98788 h 113355"/>
                  <a:gd name="connsiteX17" fmla="*/ 37763 w 75515"/>
                  <a:gd name="connsiteY17" fmla="*/ 113330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763" y="101622"/>
                    </a:moveTo>
                    <a:cubicBezTo>
                      <a:pt x="30161" y="101622"/>
                      <a:pt x="24439" y="97875"/>
                      <a:pt x="20599" y="90382"/>
                    </a:cubicBezTo>
                    <a:cubicBezTo>
                      <a:pt x="16775" y="82905"/>
                      <a:pt x="14862" y="71650"/>
                      <a:pt x="14862" y="56617"/>
                    </a:cubicBezTo>
                    <a:cubicBezTo>
                      <a:pt x="14862" y="41646"/>
                      <a:pt x="16775" y="30415"/>
                      <a:pt x="20599" y="22922"/>
                    </a:cubicBezTo>
                    <a:cubicBezTo>
                      <a:pt x="24439" y="15429"/>
                      <a:pt x="30161" y="11682"/>
                      <a:pt x="37763" y="11682"/>
                    </a:cubicBezTo>
                    <a:cubicBezTo>
                      <a:pt x="45428" y="11682"/>
                      <a:pt x="51172" y="15429"/>
                      <a:pt x="54997" y="22922"/>
                    </a:cubicBezTo>
                    <a:cubicBezTo>
                      <a:pt x="58837" y="30415"/>
                      <a:pt x="60757" y="41646"/>
                      <a:pt x="60757" y="56617"/>
                    </a:cubicBezTo>
                    <a:cubicBezTo>
                      <a:pt x="60757" y="71650"/>
                      <a:pt x="58837" y="82905"/>
                      <a:pt x="54997" y="90382"/>
                    </a:cubicBezTo>
                    <a:cubicBezTo>
                      <a:pt x="51172" y="97875"/>
                      <a:pt x="45428" y="101622"/>
                      <a:pt x="37763" y="101622"/>
                    </a:cubicBezTo>
                    <a:close/>
                    <a:moveTo>
                      <a:pt x="37763" y="113330"/>
                    </a:moveTo>
                    <a:cubicBezTo>
                      <a:pt x="50017" y="113330"/>
                      <a:pt x="59376" y="108482"/>
                      <a:pt x="65838" y="98788"/>
                    </a:cubicBezTo>
                    <a:cubicBezTo>
                      <a:pt x="72301" y="89110"/>
                      <a:pt x="75532" y="75053"/>
                      <a:pt x="75532" y="56617"/>
                    </a:cubicBezTo>
                    <a:cubicBezTo>
                      <a:pt x="75532" y="38228"/>
                      <a:pt x="72301" y="24186"/>
                      <a:pt x="65838" y="14492"/>
                    </a:cubicBezTo>
                    <a:cubicBezTo>
                      <a:pt x="59376" y="4814"/>
                      <a:pt x="50017" y="-26"/>
                      <a:pt x="37763" y="-26"/>
                    </a:cubicBezTo>
                    <a:cubicBezTo>
                      <a:pt x="25524" y="-26"/>
                      <a:pt x="16174" y="4814"/>
                      <a:pt x="9711" y="14492"/>
                    </a:cubicBezTo>
                    <a:cubicBezTo>
                      <a:pt x="3248" y="24186"/>
                      <a:pt x="17" y="38228"/>
                      <a:pt x="17" y="56617"/>
                    </a:cubicBezTo>
                    <a:cubicBezTo>
                      <a:pt x="17" y="75053"/>
                      <a:pt x="3248" y="89110"/>
                      <a:pt x="9711" y="98788"/>
                    </a:cubicBezTo>
                    <a:cubicBezTo>
                      <a:pt x="16174" y="108482"/>
                      <a:pt x="25524" y="113330"/>
                      <a:pt x="37763" y="113330"/>
                    </a:cubicBezTo>
                    <a:close/>
                  </a:path>
                </a:pathLst>
              </a:custGeom>
              <a:solidFill>
                <a:srgbClr val="000000"/>
              </a:solidFill>
              <a:ln w="1498" cap="flat">
                <a:noFill/>
                <a:prstDash val="solid"/>
                <a:round/>
              </a:ln>
            </p:spPr>
            <p:txBody>
              <a:bodyPr rtlCol="0" anchor="ctr"/>
              <a:lstStyle/>
              <a:p>
                <a:endParaRPr lang="en-US"/>
              </a:p>
            </p:txBody>
          </p:sp>
        </p:grpSp>
      </p:grpSp>
      <p:sp>
        <p:nvSpPr>
          <p:cNvPr id="127" name="Freeform: Shape 126">
            <a:extLst>
              <a:ext uri="{FF2B5EF4-FFF2-40B4-BE49-F238E27FC236}">
                <a16:creationId xmlns:a16="http://schemas.microsoft.com/office/drawing/2014/main" id="{32D7F2E5-8DC7-4C07-A868-1F24547F83E3}"/>
              </a:ext>
            </a:extLst>
          </p:cNvPr>
          <p:cNvSpPr/>
          <p:nvPr/>
        </p:nvSpPr>
        <p:spPr>
          <a:xfrm>
            <a:off x="5192039" y="2476103"/>
            <a:ext cx="1820799" cy="667214"/>
          </a:xfrm>
          <a:custGeom>
            <a:avLst/>
            <a:gdLst>
              <a:gd name="connsiteX0" fmla="*/ 0 w 1820799"/>
              <a:gd name="connsiteY0" fmla="*/ 0 h 667214"/>
              <a:gd name="connsiteX1" fmla="*/ 75867 w 1820799"/>
              <a:gd name="connsiteY1" fmla="*/ 227742 h 667214"/>
              <a:gd name="connsiteX2" fmla="*/ 227600 w 1820799"/>
              <a:gd name="connsiteY2" fmla="*/ 654738 h 667214"/>
              <a:gd name="connsiteX3" fmla="*/ 455200 w 1820799"/>
              <a:gd name="connsiteY3" fmla="*/ 658897 h 667214"/>
              <a:gd name="connsiteX4" fmla="*/ 682800 w 1820799"/>
              <a:gd name="connsiteY4" fmla="*/ 667214 h 667214"/>
              <a:gd name="connsiteX5" fmla="*/ 910400 w 1820799"/>
              <a:gd name="connsiteY5" fmla="*/ 658241 h 667214"/>
              <a:gd name="connsiteX6" fmla="*/ 1137999 w 1820799"/>
              <a:gd name="connsiteY6" fmla="*/ 629168 h 667214"/>
              <a:gd name="connsiteX7" fmla="*/ 1365599 w 1820799"/>
              <a:gd name="connsiteY7" fmla="*/ 625085 h 667214"/>
              <a:gd name="connsiteX8" fmla="*/ 1593199 w 1820799"/>
              <a:gd name="connsiteY8" fmla="*/ 626190 h 667214"/>
              <a:gd name="connsiteX9" fmla="*/ 1820799 w 1820799"/>
              <a:gd name="connsiteY9" fmla="*/ 593183 h 66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667214">
                <a:moveTo>
                  <a:pt x="0" y="0"/>
                </a:moveTo>
                <a:lnTo>
                  <a:pt x="75867" y="227742"/>
                </a:lnTo>
                <a:lnTo>
                  <a:pt x="227600" y="654738"/>
                </a:lnTo>
                <a:lnTo>
                  <a:pt x="455200" y="658897"/>
                </a:lnTo>
                <a:lnTo>
                  <a:pt x="682800" y="667214"/>
                </a:lnTo>
                <a:lnTo>
                  <a:pt x="910400" y="658241"/>
                </a:lnTo>
                <a:lnTo>
                  <a:pt x="1137999" y="629168"/>
                </a:lnTo>
                <a:lnTo>
                  <a:pt x="1365599" y="625085"/>
                </a:lnTo>
                <a:lnTo>
                  <a:pt x="1593199" y="626190"/>
                </a:lnTo>
                <a:lnTo>
                  <a:pt x="1820799" y="593183"/>
                </a:lnTo>
              </a:path>
            </a:pathLst>
          </a:custGeom>
          <a:noFill/>
          <a:ln w="38100" cap="flat">
            <a:solidFill>
              <a:srgbClr val="000000"/>
            </a:solidFill>
            <a:custDash>
              <a:ds d="75000" sp="123750"/>
            </a:custDash>
            <a:round/>
          </a:ln>
        </p:spPr>
        <p:txBody>
          <a:bodyPr rtlCol="0" anchor="ctr"/>
          <a:lstStyle/>
          <a:p>
            <a:endParaRPr lang="en-US"/>
          </a:p>
        </p:txBody>
      </p:sp>
      <p:sp>
        <p:nvSpPr>
          <p:cNvPr id="128" name="Freeform: Shape 127">
            <a:extLst>
              <a:ext uri="{FF2B5EF4-FFF2-40B4-BE49-F238E27FC236}">
                <a16:creationId xmlns:a16="http://schemas.microsoft.com/office/drawing/2014/main" id="{7E8288A7-0F41-4020-96EC-39018D3949DA}"/>
              </a:ext>
            </a:extLst>
          </p:cNvPr>
          <p:cNvSpPr/>
          <p:nvPr/>
        </p:nvSpPr>
        <p:spPr>
          <a:xfrm>
            <a:off x="5192039" y="1908216"/>
            <a:ext cx="1820799" cy="1142038"/>
          </a:xfrm>
          <a:custGeom>
            <a:avLst/>
            <a:gdLst>
              <a:gd name="connsiteX0" fmla="*/ 0 w 1820799"/>
              <a:gd name="connsiteY0" fmla="*/ 0 h 1142038"/>
              <a:gd name="connsiteX1" fmla="*/ 75867 w 1820799"/>
              <a:gd name="connsiteY1" fmla="*/ 207663 h 1142038"/>
              <a:gd name="connsiteX2" fmla="*/ 227600 w 1820799"/>
              <a:gd name="connsiteY2" fmla="*/ 869156 h 1142038"/>
              <a:gd name="connsiteX3" fmla="*/ 455200 w 1820799"/>
              <a:gd name="connsiteY3" fmla="*/ 1063249 h 1142038"/>
              <a:gd name="connsiteX4" fmla="*/ 682800 w 1820799"/>
              <a:gd name="connsiteY4" fmla="*/ 1129000 h 1142038"/>
              <a:gd name="connsiteX5" fmla="*/ 910400 w 1820799"/>
              <a:gd name="connsiteY5" fmla="*/ 1142038 h 1142038"/>
              <a:gd name="connsiteX6" fmla="*/ 1137999 w 1820799"/>
              <a:gd name="connsiteY6" fmla="*/ 1106072 h 1142038"/>
              <a:gd name="connsiteX7" fmla="*/ 1365599 w 1820799"/>
              <a:gd name="connsiteY7" fmla="*/ 1102325 h 1142038"/>
              <a:gd name="connsiteX8" fmla="*/ 1593199 w 1820799"/>
              <a:gd name="connsiteY8" fmla="*/ 1104161 h 1142038"/>
              <a:gd name="connsiteX9" fmla="*/ 1820799 w 1820799"/>
              <a:gd name="connsiteY9" fmla="*/ 1081720 h 1142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1142038">
                <a:moveTo>
                  <a:pt x="0" y="0"/>
                </a:moveTo>
                <a:lnTo>
                  <a:pt x="75867" y="207663"/>
                </a:lnTo>
                <a:lnTo>
                  <a:pt x="227600" y="869156"/>
                </a:lnTo>
                <a:lnTo>
                  <a:pt x="455200" y="1063249"/>
                </a:lnTo>
                <a:lnTo>
                  <a:pt x="682800" y="1129000"/>
                </a:lnTo>
                <a:lnTo>
                  <a:pt x="910400" y="1142038"/>
                </a:lnTo>
                <a:lnTo>
                  <a:pt x="1137999" y="1106072"/>
                </a:lnTo>
                <a:lnTo>
                  <a:pt x="1365599" y="1102325"/>
                </a:lnTo>
                <a:lnTo>
                  <a:pt x="1593199" y="1104161"/>
                </a:lnTo>
                <a:lnTo>
                  <a:pt x="1820799" y="1081720"/>
                </a:lnTo>
              </a:path>
            </a:pathLst>
          </a:custGeom>
          <a:noFill/>
          <a:ln w="38100" cap="sq">
            <a:solidFill>
              <a:srgbClr val="000000"/>
            </a:solidFill>
            <a:prstDash val="solid"/>
            <a:round/>
          </a:ln>
        </p:spPr>
        <p:txBody>
          <a:bodyPr rtlCol="0" anchor="ctr"/>
          <a:lstStyle/>
          <a:p>
            <a:endParaRPr lang="en-US"/>
          </a:p>
        </p:txBody>
      </p:sp>
      <p:sp>
        <p:nvSpPr>
          <p:cNvPr id="129" name="Freeform: Shape 128">
            <a:extLst>
              <a:ext uri="{FF2B5EF4-FFF2-40B4-BE49-F238E27FC236}">
                <a16:creationId xmlns:a16="http://schemas.microsoft.com/office/drawing/2014/main" id="{A2C31772-E12B-4452-9B59-7B428E6217E6}"/>
              </a:ext>
            </a:extLst>
          </p:cNvPr>
          <p:cNvSpPr/>
          <p:nvPr/>
        </p:nvSpPr>
        <p:spPr>
          <a:xfrm>
            <a:off x="5192039" y="3145453"/>
            <a:ext cx="1820799" cy="522767"/>
          </a:xfrm>
          <a:custGeom>
            <a:avLst/>
            <a:gdLst>
              <a:gd name="connsiteX0" fmla="*/ 0 w 1820799"/>
              <a:gd name="connsiteY0" fmla="*/ 0 h 522767"/>
              <a:gd name="connsiteX1" fmla="*/ 75867 w 1820799"/>
              <a:gd name="connsiteY1" fmla="*/ 90665 h 522767"/>
              <a:gd name="connsiteX2" fmla="*/ 227600 w 1820799"/>
              <a:gd name="connsiteY2" fmla="*/ 226270 h 522767"/>
              <a:gd name="connsiteX3" fmla="*/ 455200 w 1820799"/>
              <a:gd name="connsiteY3" fmla="*/ 415131 h 522767"/>
              <a:gd name="connsiteX4" fmla="*/ 682800 w 1820799"/>
              <a:gd name="connsiteY4" fmla="*/ 497779 h 522767"/>
              <a:gd name="connsiteX5" fmla="*/ 910400 w 1820799"/>
              <a:gd name="connsiteY5" fmla="*/ 504579 h 522767"/>
              <a:gd name="connsiteX6" fmla="*/ 1137999 w 1820799"/>
              <a:gd name="connsiteY6" fmla="*/ 435118 h 522767"/>
              <a:gd name="connsiteX7" fmla="*/ 1365599 w 1820799"/>
              <a:gd name="connsiteY7" fmla="*/ 377966 h 522767"/>
              <a:gd name="connsiteX8" fmla="*/ 1593199 w 1820799"/>
              <a:gd name="connsiteY8" fmla="*/ 452390 h 522767"/>
              <a:gd name="connsiteX9" fmla="*/ 1820799 w 1820799"/>
              <a:gd name="connsiteY9" fmla="*/ 522768 h 522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522767">
                <a:moveTo>
                  <a:pt x="0" y="0"/>
                </a:moveTo>
                <a:lnTo>
                  <a:pt x="75867" y="90665"/>
                </a:lnTo>
                <a:lnTo>
                  <a:pt x="227600" y="226270"/>
                </a:lnTo>
                <a:lnTo>
                  <a:pt x="455200" y="415131"/>
                </a:lnTo>
                <a:lnTo>
                  <a:pt x="682800" y="497779"/>
                </a:lnTo>
                <a:lnTo>
                  <a:pt x="910400" y="504579"/>
                </a:lnTo>
                <a:lnTo>
                  <a:pt x="1137999" y="435118"/>
                </a:lnTo>
                <a:lnTo>
                  <a:pt x="1365599" y="377966"/>
                </a:lnTo>
                <a:lnTo>
                  <a:pt x="1593199" y="452390"/>
                </a:lnTo>
                <a:lnTo>
                  <a:pt x="1820799" y="522768"/>
                </a:lnTo>
              </a:path>
            </a:pathLst>
          </a:custGeom>
          <a:noFill/>
          <a:ln w="38100" cap="flat">
            <a:solidFill>
              <a:srgbClr val="00FFFF"/>
            </a:solidFill>
            <a:custDash>
              <a:ds d="75000" sp="123750"/>
            </a:custDash>
            <a:round/>
          </a:ln>
        </p:spPr>
        <p:txBody>
          <a:bodyPr rtlCol="0" anchor="ctr"/>
          <a:lstStyle/>
          <a:p>
            <a:endParaRPr lang="en-US"/>
          </a:p>
        </p:txBody>
      </p:sp>
      <p:sp>
        <p:nvSpPr>
          <p:cNvPr id="130" name="Freeform: Shape 129">
            <a:extLst>
              <a:ext uri="{FF2B5EF4-FFF2-40B4-BE49-F238E27FC236}">
                <a16:creationId xmlns:a16="http://schemas.microsoft.com/office/drawing/2014/main" id="{3A0D5306-4D54-4925-B063-C45C309172C5}"/>
              </a:ext>
            </a:extLst>
          </p:cNvPr>
          <p:cNvSpPr/>
          <p:nvPr/>
        </p:nvSpPr>
        <p:spPr>
          <a:xfrm>
            <a:off x="5192039" y="2963129"/>
            <a:ext cx="1820799" cy="830954"/>
          </a:xfrm>
          <a:custGeom>
            <a:avLst/>
            <a:gdLst>
              <a:gd name="connsiteX0" fmla="*/ 0 w 1820799"/>
              <a:gd name="connsiteY0" fmla="*/ 0 h 830954"/>
              <a:gd name="connsiteX1" fmla="*/ 75867 w 1820799"/>
              <a:gd name="connsiteY1" fmla="*/ 29447 h 830954"/>
              <a:gd name="connsiteX2" fmla="*/ 227600 w 1820799"/>
              <a:gd name="connsiteY2" fmla="*/ 325234 h 830954"/>
              <a:gd name="connsiteX3" fmla="*/ 455200 w 1820799"/>
              <a:gd name="connsiteY3" fmla="*/ 710262 h 830954"/>
              <a:gd name="connsiteX4" fmla="*/ 682800 w 1820799"/>
              <a:gd name="connsiteY4" fmla="*/ 780078 h 830954"/>
              <a:gd name="connsiteX5" fmla="*/ 910400 w 1820799"/>
              <a:gd name="connsiteY5" fmla="*/ 830955 h 830954"/>
              <a:gd name="connsiteX6" fmla="*/ 1137999 w 1820799"/>
              <a:gd name="connsiteY6" fmla="*/ 618903 h 830954"/>
              <a:gd name="connsiteX7" fmla="*/ 1365599 w 1820799"/>
              <a:gd name="connsiteY7" fmla="*/ 543280 h 830954"/>
              <a:gd name="connsiteX8" fmla="*/ 1593199 w 1820799"/>
              <a:gd name="connsiteY8" fmla="*/ 603730 h 830954"/>
              <a:gd name="connsiteX9" fmla="*/ 1820799 w 1820799"/>
              <a:gd name="connsiteY9" fmla="*/ 681470 h 83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830954">
                <a:moveTo>
                  <a:pt x="0" y="0"/>
                </a:moveTo>
                <a:lnTo>
                  <a:pt x="75867" y="29447"/>
                </a:lnTo>
                <a:lnTo>
                  <a:pt x="227600" y="325234"/>
                </a:lnTo>
                <a:lnTo>
                  <a:pt x="455200" y="710262"/>
                </a:lnTo>
                <a:lnTo>
                  <a:pt x="682800" y="780078"/>
                </a:lnTo>
                <a:lnTo>
                  <a:pt x="910400" y="830955"/>
                </a:lnTo>
                <a:lnTo>
                  <a:pt x="1137999" y="618903"/>
                </a:lnTo>
                <a:lnTo>
                  <a:pt x="1365599" y="543280"/>
                </a:lnTo>
                <a:lnTo>
                  <a:pt x="1593199" y="603730"/>
                </a:lnTo>
                <a:lnTo>
                  <a:pt x="1820799" y="681470"/>
                </a:lnTo>
              </a:path>
            </a:pathLst>
          </a:custGeom>
          <a:noFill/>
          <a:ln w="38100" cap="sq">
            <a:solidFill>
              <a:srgbClr val="00FFFF"/>
            </a:solidFill>
            <a:prstDash val="solid"/>
            <a:round/>
          </a:ln>
        </p:spPr>
        <p:txBody>
          <a:bodyPr rtlCol="0" anchor="ctr"/>
          <a:lstStyle/>
          <a:p>
            <a:endParaRPr lang="en-US"/>
          </a:p>
        </p:txBody>
      </p:sp>
      <p:sp>
        <p:nvSpPr>
          <p:cNvPr id="131" name="Freeform: Shape 130">
            <a:extLst>
              <a:ext uri="{FF2B5EF4-FFF2-40B4-BE49-F238E27FC236}">
                <a16:creationId xmlns:a16="http://schemas.microsoft.com/office/drawing/2014/main" id="{B0ECBB8B-A81E-4EC1-812C-C357D629A928}"/>
              </a:ext>
            </a:extLst>
          </p:cNvPr>
          <p:cNvSpPr/>
          <p:nvPr/>
        </p:nvSpPr>
        <p:spPr>
          <a:xfrm>
            <a:off x="5192039" y="3319440"/>
            <a:ext cx="1820799" cy="324447"/>
          </a:xfrm>
          <a:custGeom>
            <a:avLst/>
            <a:gdLst>
              <a:gd name="connsiteX0" fmla="*/ 0 w 1820799"/>
              <a:gd name="connsiteY0" fmla="*/ 0 h 324447"/>
              <a:gd name="connsiteX1" fmla="*/ 75867 w 1820799"/>
              <a:gd name="connsiteY1" fmla="*/ 79538 h 324447"/>
              <a:gd name="connsiteX2" fmla="*/ 227600 w 1820799"/>
              <a:gd name="connsiteY2" fmla="*/ 205008 h 324447"/>
              <a:gd name="connsiteX3" fmla="*/ 455200 w 1820799"/>
              <a:gd name="connsiteY3" fmla="*/ 263173 h 324447"/>
              <a:gd name="connsiteX4" fmla="*/ 682800 w 1820799"/>
              <a:gd name="connsiteY4" fmla="*/ 280351 h 324447"/>
              <a:gd name="connsiteX5" fmla="*/ 910400 w 1820799"/>
              <a:gd name="connsiteY5" fmla="*/ 290017 h 324447"/>
              <a:gd name="connsiteX6" fmla="*/ 1137999 w 1820799"/>
              <a:gd name="connsiteY6" fmla="*/ 292508 h 324447"/>
              <a:gd name="connsiteX7" fmla="*/ 1365599 w 1820799"/>
              <a:gd name="connsiteY7" fmla="*/ 319951 h 324447"/>
              <a:gd name="connsiteX8" fmla="*/ 1593199 w 1820799"/>
              <a:gd name="connsiteY8" fmla="*/ 324447 h 324447"/>
              <a:gd name="connsiteX9" fmla="*/ 1820799 w 1820799"/>
              <a:gd name="connsiteY9" fmla="*/ 305564 h 324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324447">
                <a:moveTo>
                  <a:pt x="0" y="0"/>
                </a:moveTo>
                <a:lnTo>
                  <a:pt x="75867" y="79538"/>
                </a:lnTo>
                <a:lnTo>
                  <a:pt x="227600" y="205008"/>
                </a:lnTo>
                <a:lnTo>
                  <a:pt x="455200" y="263173"/>
                </a:lnTo>
                <a:lnTo>
                  <a:pt x="682800" y="280351"/>
                </a:lnTo>
                <a:lnTo>
                  <a:pt x="910400" y="290017"/>
                </a:lnTo>
                <a:lnTo>
                  <a:pt x="1137999" y="292508"/>
                </a:lnTo>
                <a:lnTo>
                  <a:pt x="1365599" y="319951"/>
                </a:lnTo>
                <a:lnTo>
                  <a:pt x="1593199" y="324447"/>
                </a:lnTo>
                <a:lnTo>
                  <a:pt x="1820799" y="305564"/>
                </a:lnTo>
              </a:path>
            </a:pathLst>
          </a:custGeom>
          <a:noFill/>
          <a:ln w="38100" cap="flat">
            <a:solidFill>
              <a:srgbClr val="0000FF"/>
            </a:solidFill>
            <a:custDash>
              <a:ds d="75000" sp="123750"/>
            </a:custDash>
            <a:round/>
          </a:ln>
        </p:spPr>
        <p:txBody>
          <a:bodyPr rtlCol="0" anchor="ctr"/>
          <a:lstStyle/>
          <a:p>
            <a:endParaRPr lang="en-US"/>
          </a:p>
        </p:txBody>
      </p:sp>
      <p:sp>
        <p:nvSpPr>
          <p:cNvPr id="132" name="Freeform: Shape 131">
            <a:extLst>
              <a:ext uri="{FF2B5EF4-FFF2-40B4-BE49-F238E27FC236}">
                <a16:creationId xmlns:a16="http://schemas.microsoft.com/office/drawing/2014/main" id="{CA2F687F-F58E-43ED-83A9-8C8316D741B5}"/>
              </a:ext>
            </a:extLst>
          </p:cNvPr>
          <p:cNvSpPr/>
          <p:nvPr/>
        </p:nvSpPr>
        <p:spPr>
          <a:xfrm>
            <a:off x="5192039" y="2294032"/>
            <a:ext cx="1820799" cy="1332976"/>
          </a:xfrm>
          <a:custGeom>
            <a:avLst/>
            <a:gdLst>
              <a:gd name="connsiteX0" fmla="*/ 0 w 1820799"/>
              <a:gd name="connsiteY0" fmla="*/ 0 h 1332976"/>
              <a:gd name="connsiteX1" fmla="*/ 75867 w 1820799"/>
              <a:gd name="connsiteY1" fmla="*/ 154817 h 1332976"/>
              <a:gd name="connsiteX2" fmla="*/ 227600 w 1820799"/>
              <a:gd name="connsiteY2" fmla="*/ 879688 h 1332976"/>
              <a:gd name="connsiteX3" fmla="*/ 455200 w 1820799"/>
              <a:gd name="connsiteY3" fmla="*/ 1296542 h 1332976"/>
              <a:gd name="connsiteX4" fmla="*/ 682800 w 1820799"/>
              <a:gd name="connsiteY4" fmla="*/ 1332977 h 1332976"/>
              <a:gd name="connsiteX5" fmla="*/ 910400 w 1820799"/>
              <a:gd name="connsiteY5" fmla="*/ 1317766 h 1332976"/>
              <a:gd name="connsiteX6" fmla="*/ 1137999 w 1820799"/>
              <a:gd name="connsiteY6" fmla="*/ 1291072 h 1332976"/>
              <a:gd name="connsiteX7" fmla="*/ 1365599 w 1820799"/>
              <a:gd name="connsiteY7" fmla="*/ 1330373 h 1332976"/>
              <a:gd name="connsiteX8" fmla="*/ 1593199 w 1820799"/>
              <a:gd name="connsiteY8" fmla="*/ 1328799 h 1332976"/>
              <a:gd name="connsiteX9" fmla="*/ 1820799 w 1820799"/>
              <a:gd name="connsiteY9" fmla="*/ 1314375 h 1332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1332976">
                <a:moveTo>
                  <a:pt x="0" y="0"/>
                </a:moveTo>
                <a:lnTo>
                  <a:pt x="75867" y="154817"/>
                </a:lnTo>
                <a:lnTo>
                  <a:pt x="227600" y="879688"/>
                </a:lnTo>
                <a:lnTo>
                  <a:pt x="455200" y="1296542"/>
                </a:lnTo>
                <a:lnTo>
                  <a:pt x="682800" y="1332977"/>
                </a:lnTo>
                <a:lnTo>
                  <a:pt x="910400" y="1317766"/>
                </a:lnTo>
                <a:lnTo>
                  <a:pt x="1137999" y="1291072"/>
                </a:lnTo>
                <a:lnTo>
                  <a:pt x="1365599" y="1330373"/>
                </a:lnTo>
                <a:lnTo>
                  <a:pt x="1593199" y="1328799"/>
                </a:lnTo>
                <a:lnTo>
                  <a:pt x="1820799" y="1314375"/>
                </a:lnTo>
              </a:path>
            </a:pathLst>
          </a:custGeom>
          <a:noFill/>
          <a:ln w="38100" cap="sq">
            <a:solidFill>
              <a:srgbClr val="0000FF"/>
            </a:solidFill>
            <a:prstDash val="solid"/>
            <a:round/>
          </a:ln>
        </p:spPr>
        <p:txBody>
          <a:bodyPr rtlCol="0" anchor="ctr"/>
          <a:lstStyle/>
          <a:p>
            <a:endParaRPr lang="en-US"/>
          </a:p>
        </p:txBody>
      </p:sp>
      <p:sp>
        <p:nvSpPr>
          <p:cNvPr id="133" name="Freeform: Shape 132">
            <a:extLst>
              <a:ext uri="{FF2B5EF4-FFF2-40B4-BE49-F238E27FC236}">
                <a16:creationId xmlns:a16="http://schemas.microsoft.com/office/drawing/2014/main" id="{4D3EDC48-1D7E-431D-A2C3-DA1AF007116B}"/>
              </a:ext>
            </a:extLst>
          </p:cNvPr>
          <p:cNvSpPr/>
          <p:nvPr/>
        </p:nvSpPr>
        <p:spPr>
          <a:xfrm>
            <a:off x="5192039" y="3514071"/>
            <a:ext cx="1820799" cy="99525"/>
          </a:xfrm>
          <a:custGeom>
            <a:avLst/>
            <a:gdLst>
              <a:gd name="connsiteX0" fmla="*/ 0 w 1820799"/>
              <a:gd name="connsiteY0" fmla="*/ 0 h 99525"/>
              <a:gd name="connsiteX1" fmla="*/ 75867 w 1820799"/>
              <a:gd name="connsiteY1" fmla="*/ 76635 h 99525"/>
              <a:gd name="connsiteX2" fmla="*/ 227600 w 1820799"/>
              <a:gd name="connsiteY2" fmla="*/ 92126 h 99525"/>
              <a:gd name="connsiteX3" fmla="*/ 455200 w 1820799"/>
              <a:gd name="connsiteY3" fmla="*/ 90047 h 99525"/>
              <a:gd name="connsiteX4" fmla="*/ 682800 w 1820799"/>
              <a:gd name="connsiteY4" fmla="*/ 98290 h 99525"/>
              <a:gd name="connsiteX5" fmla="*/ 910400 w 1820799"/>
              <a:gd name="connsiteY5" fmla="*/ 98140 h 99525"/>
              <a:gd name="connsiteX6" fmla="*/ 1137999 w 1820799"/>
              <a:gd name="connsiteY6" fmla="*/ 97990 h 99525"/>
              <a:gd name="connsiteX7" fmla="*/ 1365599 w 1820799"/>
              <a:gd name="connsiteY7" fmla="*/ 99076 h 99525"/>
              <a:gd name="connsiteX8" fmla="*/ 1593199 w 1820799"/>
              <a:gd name="connsiteY8" fmla="*/ 99526 h 99525"/>
              <a:gd name="connsiteX9" fmla="*/ 1820799 w 1820799"/>
              <a:gd name="connsiteY9" fmla="*/ 30478 h 9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99525">
                <a:moveTo>
                  <a:pt x="0" y="0"/>
                </a:moveTo>
                <a:lnTo>
                  <a:pt x="75867" y="76635"/>
                </a:lnTo>
                <a:lnTo>
                  <a:pt x="227600" y="92126"/>
                </a:lnTo>
                <a:lnTo>
                  <a:pt x="455200" y="90047"/>
                </a:lnTo>
                <a:lnTo>
                  <a:pt x="682800" y="98290"/>
                </a:lnTo>
                <a:lnTo>
                  <a:pt x="910400" y="98140"/>
                </a:lnTo>
                <a:lnTo>
                  <a:pt x="1137999" y="97990"/>
                </a:lnTo>
                <a:lnTo>
                  <a:pt x="1365599" y="99076"/>
                </a:lnTo>
                <a:lnTo>
                  <a:pt x="1593199" y="99526"/>
                </a:lnTo>
                <a:lnTo>
                  <a:pt x="1820799" y="30478"/>
                </a:lnTo>
              </a:path>
            </a:pathLst>
          </a:custGeom>
          <a:noFill/>
          <a:ln w="38100" cap="flat">
            <a:solidFill>
              <a:srgbClr val="FFA500"/>
            </a:solidFill>
            <a:custDash>
              <a:ds d="75000" sp="123750"/>
            </a:custDash>
            <a:round/>
          </a:ln>
        </p:spPr>
        <p:txBody>
          <a:bodyPr rtlCol="0" anchor="ctr"/>
          <a:lstStyle/>
          <a:p>
            <a:endParaRPr lang="en-US"/>
          </a:p>
        </p:txBody>
      </p:sp>
      <p:sp>
        <p:nvSpPr>
          <p:cNvPr id="134" name="Freeform: Shape 133">
            <a:extLst>
              <a:ext uri="{FF2B5EF4-FFF2-40B4-BE49-F238E27FC236}">
                <a16:creationId xmlns:a16="http://schemas.microsoft.com/office/drawing/2014/main" id="{57F375FB-07A1-4AC7-8D73-F47472B5C17D}"/>
              </a:ext>
            </a:extLst>
          </p:cNvPr>
          <p:cNvSpPr/>
          <p:nvPr/>
        </p:nvSpPr>
        <p:spPr>
          <a:xfrm>
            <a:off x="5192039" y="3291360"/>
            <a:ext cx="1820799" cy="360450"/>
          </a:xfrm>
          <a:custGeom>
            <a:avLst/>
            <a:gdLst>
              <a:gd name="connsiteX0" fmla="*/ 0 w 1820799"/>
              <a:gd name="connsiteY0" fmla="*/ 0 h 360450"/>
              <a:gd name="connsiteX1" fmla="*/ 75867 w 1820799"/>
              <a:gd name="connsiteY1" fmla="*/ 46082 h 360450"/>
              <a:gd name="connsiteX2" fmla="*/ 227600 w 1820799"/>
              <a:gd name="connsiteY2" fmla="*/ 287619 h 360450"/>
              <a:gd name="connsiteX3" fmla="*/ 455200 w 1820799"/>
              <a:gd name="connsiteY3" fmla="*/ 328081 h 360450"/>
              <a:gd name="connsiteX4" fmla="*/ 682800 w 1820799"/>
              <a:gd name="connsiteY4" fmla="*/ 350223 h 360450"/>
              <a:gd name="connsiteX5" fmla="*/ 910400 w 1820799"/>
              <a:gd name="connsiteY5" fmla="*/ 351516 h 360450"/>
              <a:gd name="connsiteX6" fmla="*/ 1137999 w 1820799"/>
              <a:gd name="connsiteY6" fmla="*/ 356948 h 360450"/>
              <a:gd name="connsiteX7" fmla="*/ 1365599 w 1820799"/>
              <a:gd name="connsiteY7" fmla="*/ 360451 h 360450"/>
              <a:gd name="connsiteX8" fmla="*/ 1593199 w 1820799"/>
              <a:gd name="connsiteY8" fmla="*/ 360132 h 360450"/>
              <a:gd name="connsiteX9" fmla="*/ 1820799 w 1820799"/>
              <a:gd name="connsiteY9" fmla="*/ 286532 h 36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360450">
                <a:moveTo>
                  <a:pt x="0" y="0"/>
                </a:moveTo>
                <a:lnTo>
                  <a:pt x="75867" y="46082"/>
                </a:lnTo>
                <a:lnTo>
                  <a:pt x="227600" y="287619"/>
                </a:lnTo>
                <a:lnTo>
                  <a:pt x="455200" y="328081"/>
                </a:lnTo>
                <a:lnTo>
                  <a:pt x="682800" y="350223"/>
                </a:lnTo>
                <a:lnTo>
                  <a:pt x="910400" y="351516"/>
                </a:lnTo>
                <a:lnTo>
                  <a:pt x="1137999" y="356948"/>
                </a:lnTo>
                <a:lnTo>
                  <a:pt x="1365599" y="360451"/>
                </a:lnTo>
                <a:lnTo>
                  <a:pt x="1593199" y="360132"/>
                </a:lnTo>
                <a:lnTo>
                  <a:pt x="1820799" y="286532"/>
                </a:lnTo>
              </a:path>
            </a:pathLst>
          </a:custGeom>
          <a:noFill/>
          <a:ln w="38100" cap="sq">
            <a:solidFill>
              <a:srgbClr val="FFA500"/>
            </a:solidFill>
            <a:prstDash val="solid"/>
            <a:round/>
          </a:ln>
        </p:spPr>
        <p:txBody>
          <a:bodyPr rtlCol="0" anchor="ctr"/>
          <a:lstStyle/>
          <a:p>
            <a:endParaRPr lang="en-US"/>
          </a:p>
        </p:txBody>
      </p:sp>
      <p:sp>
        <p:nvSpPr>
          <p:cNvPr id="135" name="Freeform: Shape 134">
            <a:extLst>
              <a:ext uri="{FF2B5EF4-FFF2-40B4-BE49-F238E27FC236}">
                <a16:creationId xmlns:a16="http://schemas.microsoft.com/office/drawing/2014/main" id="{6AE35765-C606-4F08-8A72-ADB0FF61295F}"/>
              </a:ext>
            </a:extLst>
          </p:cNvPr>
          <p:cNvSpPr/>
          <p:nvPr/>
        </p:nvSpPr>
        <p:spPr>
          <a:xfrm>
            <a:off x="5192039" y="3047781"/>
            <a:ext cx="1820799" cy="1230444"/>
          </a:xfrm>
          <a:custGeom>
            <a:avLst/>
            <a:gdLst>
              <a:gd name="connsiteX0" fmla="*/ 0 w 1820799"/>
              <a:gd name="connsiteY0" fmla="*/ 0 h 1230444"/>
              <a:gd name="connsiteX1" fmla="*/ 75867 w 1820799"/>
              <a:gd name="connsiteY1" fmla="*/ 102092 h 1230444"/>
              <a:gd name="connsiteX2" fmla="*/ 227600 w 1820799"/>
              <a:gd name="connsiteY2" fmla="*/ 324372 h 1230444"/>
              <a:gd name="connsiteX3" fmla="*/ 455200 w 1820799"/>
              <a:gd name="connsiteY3" fmla="*/ 570517 h 1230444"/>
              <a:gd name="connsiteX4" fmla="*/ 682800 w 1820799"/>
              <a:gd name="connsiteY4" fmla="*/ 739185 h 1230444"/>
              <a:gd name="connsiteX5" fmla="*/ 910400 w 1820799"/>
              <a:gd name="connsiteY5" fmla="*/ 858660 h 1230444"/>
              <a:gd name="connsiteX6" fmla="*/ 1137999 w 1820799"/>
              <a:gd name="connsiteY6" fmla="*/ 923700 h 1230444"/>
              <a:gd name="connsiteX7" fmla="*/ 1365599 w 1820799"/>
              <a:gd name="connsiteY7" fmla="*/ 994865 h 1230444"/>
              <a:gd name="connsiteX8" fmla="*/ 1593199 w 1820799"/>
              <a:gd name="connsiteY8" fmla="*/ 1083675 h 1230444"/>
              <a:gd name="connsiteX9" fmla="*/ 1820799 w 1820799"/>
              <a:gd name="connsiteY9" fmla="*/ 1230444 h 123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1230444">
                <a:moveTo>
                  <a:pt x="0" y="0"/>
                </a:moveTo>
                <a:lnTo>
                  <a:pt x="75867" y="102092"/>
                </a:lnTo>
                <a:lnTo>
                  <a:pt x="227600" y="324372"/>
                </a:lnTo>
                <a:lnTo>
                  <a:pt x="455200" y="570517"/>
                </a:lnTo>
                <a:lnTo>
                  <a:pt x="682800" y="739185"/>
                </a:lnTo>
                <a:lnTo>
                  <a:pt x="910400" y="858660"/>
                </a:lnTo>
                <a:lnTo>
                  <a:pt x="1137999" y="923700"/>
                </a:lnTo>
                <a:lnTo>
                  <a:pt x="1365599" y="994865"/>
                </a:lnTo>
                <a:lnTo>
                  <a:pt x="1593199" y="1083675"/>
                </a:lnTo>
                <a:lnTo>
                  <a:pt x="1820799" y="1230444"/>
                </a:lnTo>
              </a:path>
            </a:pathLst>
          </a:custGeom>
          <a:noFill/>
          <a:ln w="38100" cap="flat">
            <a:solidFill>
              <a:srgbClr val="FF0000"/>
            </a:solidFill>
            <a:custDash>
              <a:ds d="75000" sp="123750"/>
            </a:custDash>
            <a:round/>
          </a:ln>
        </p:spPr>
        <p:txBody>
          <a:bodyPr rtlCol="0" anchor="ctr"/>
          <a:lstStyle/>
          <a:p>
            <a:endParaRPr lang="en-US"/>
          </a:p>
        </p:txBody>
      </p:sp>
      <p:sp>
        <p:nvSpPr>
          <p:cNvPr id="136" name="Freeform: Shape 135">
            <a:extLst>
              <a:ext uri="{FF2B5EF4-FFF2-40B4-BE49-F238E27FC236}">
                <a16:creationId xmlns:a16="http://schemas.microsoft.com/office/drawing/2014/main" id="{70085DC6-C126-45FB-9BB1-9837D25ABF4C}"/>
              </a:ext>
            </a:extLst>
          </p:cNvPr>
          <p:cNvSpPr/>
          <p:nvPr/>
        </p:nvSpPr>
        <p:spPr>
          <a:xfrm>
            <a:off x="5192039" y="2354096"/>
            <a:ext cx="1820799" cy="1788149"/>
          </a:xfrm>
          <a:custGeom>
            <a:avLst/>
            <a:gdLst>
              <a:gd name="connsiteX0" fmla="*/ 0 w 1820799"/>
              <a:gd name="connsiteY0" fmla="*/ 0 h 1788149"/>
              <a:gd name="connsiteX1" fmla="*/ 75867 w 1820799"/>
              <a:gd name="connsiteY1" fmla="*/ 122998 h 1788149"/>
              <a:gd name="connsiteX2" fmla="*/ 227600 w 1820799"/>
              <a:gd name="connsiteY2" fmla="*/ 497930 h 1788149"/>
              <a:gd name="connsiteX3" fmla="*/ 455200 w 1820799"/>
              <a:gd name="connsiteY3" fmla="*/ 809227 h 1788149"/>
              <a:gd name="connsiteX4" fmla="*/ 682800 w 1820799"/>
              <a:gd name="connsiteY4" fmla="*/ 939062 h 1788149"/>
              <a:gd name="connsiteX5" fmla="*/ 910400 w 1820799"/>
              <a:gd name="connsiteY5" fmla="*/ 1083846 h 1788149"/>
              <a:gd name="connsiteX6" fmla="*/ 1137999 w 1820799"/>
              <a:gd name="connsiteY6" fmla="*/ 1330440 h 1788149"/>
              <a:gd name="connsiteX7" fmla="*/ 1365599 w 1820799"/>
              <a:gd name="connsiteY7" fmla="*/ 1527619 h 1788149"/>
              <a:gd name="connsiteX8" fmla="*/ 1593199 w 1820799"/>
              <a:gd name="connsiteY8" fmla="*/ 1652958 h 1788149"/>
              <a:gd name="connsiteX9" fmla="*/ 1820799 w 1820799"/>
              <a:gd name="connsiteY9" fmla="*/ 1788150 h 1788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1788149">
                <a:moveTo>
                  <a:pt x="0" y="0"/>
                </a:moveTo>
                <a:lnTo>
                  <a:pt x="75867" y="122998"/>
                </a:lnTo>
                <a:lnTo>
                  <a:pt x="227600" y="497930"/>
                </a:lnTo>
                <a:lnTo>
                  <a:pt x="455200" y="809227"/>
                </a:lnTo>
                <a:lnTo>
                  <a:pt x="682800" y="939062"/>
                </a:lnTo>
                <a:lnTo>
                  <a:pt x="910400" y="1083846"/>
                </a:lnTo>
                <a:lnTo>
                  <a:pt x="1137999" y="1330440"/>
                </a:lnTo>
                <a:lnTo>
                  <a:pt x="1365599" y="1527619"/>
                </a:lnTo>
                <a:lnTo>
                  <a:pt x="1593199" y="1652958"/>
                </a:lnTo>
                <a:lnTo>
                  <a:pt x="1820799" y="1788150"/>
                </a:lnTo>
              </a:path>
            </a:pathLst>
          </a:custGeom>
          <a:noFill/>
          <a:ln w="38100" cap="sq">
            <a:solidFill>
              <a:srgbClr val="FF0000"/>
            </a:solidFill>
            <a:prstDash val="solid"/>
            <a:round/>
          </a:ln>
        </p:spPr>
        <p:txBody>
          <a:bodyPr rtlCol="0" anchor="ctr"/>
          <a:lstStyle/>
          <a:p>
            <a:endParaRPr lang="en-US"/>
          </a:p>
        </p:txBody>
      </p:sp>
      <p:sp>
        <p:nvSpPr>
          <p:cNvPr id="137" name="Freeform: Shape 136">
            <a:extLst>
              <a:ext uri="{FF2B5EF4-FFF2-40B4-BE49-F238E27FC236}">
                <a16:creationId xmlns:a16="http://schemas.microsoft.com/office/drawing/2014/main" id="{58BC1546-B2FD-438E-BE43-A8D18EE75175}"/>
              </a:ext>
            </a:extLst>
          </p:cNvPr>
          <p:cNvSpPr/>
          <p:nvPr/>
        </p:nvSpPr>
        <p:spPr>
          <a:xfrm>
            <a:off x="5192039" y="1176086"/>
            <a:ext cx="18732" cy="4612690"/>
          </a:xfrm>
          <a:custGeom>
            <a:avLst/>
            <a:gdLst>
              <a:gd name="connsiteX0" fmla="*/ 0 w 18732"/>
              <a:gd name="connsiteY0" fmla="*/ 4612691 h 4612690"/>
              <a:gd name="connsiteX1" fmla="*/ 0 w 18732"/>
              <a:gd name="connsiteY1" fmla="*/ 0 h 4612690"/>
            </a:gdLst>
            <a:ahLst/>
            <a:cxnLst>
              <a:cxn ang="0">
                <a:pos x="connsiteX0" y="connsiteY0"/>
              </a:cxn>
              <a:cxn ang="0">
                <a:pos x="connsiteX1" y="connsiteY1"/>
              </a:cxn>
            </a:cxnLst>
            <a:rect l="l" t="t" r="r" b="b"/>
            <a:pathLst>
              <a:path w="18732" h="4612690">
                <a:moveTo>
                  <a:pt x="0" y="4612691"/>
                </a:moveTo>
                <a:lnTo>
                  <a:pt x="0" y="0"/>
                </a:lnTo>
              </a:path>
            </a:pathLst>
          </a:custGeom>
          <a:noFill/>
          <a:ln w="14975" cap="sq">
            <a:solidFill>
              <a:srgbClr val="000000"/>
            </a:solid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CEB3A924-1544-4DEA-85E6-36B80E8371A7}"/>
              </a:ext>
            </a:extLst>
          </p:cNvPr>
          <p:cNvSpPr/>
          <p:nvPr/>
        </p:nvSpPr>
        <p:spPr>
          <a:xfrm>
            <a:off x="7012838" y="1176086"/>
            <a:ext cx="18732" cy="4612690"/>
          </a:xfrm>
          <a:custGeom>
            <a:avLst/>
            <a:gdLst>
              <a:gd name="connsiteX0" fmla="*/ 0 w 18732"/>
              <a:gd name="connsiteY0" fmla="*/ 4612691 h 4612690"/>
              <a:gd name="connsiteX1" fmla="*/ 0 w 18732"/>
              <a:gd name="connsiteY1" fmla="*/ 0 h 4612690"/>
            </a:gdLst>
            <a:ahLst/>
            <a:cxnLst>
              <a:cxn ang="0">
                <a:pos x="connsiteX0" y="connsiteY0"/>
              </a:cxn>
              <a:cxn ang="0">
                <a:pos x="connsiteX1" y="connsiteY1"/>
              </a:cxn>
            </a:cxnLst>
            <a:rect l="l" t="t" r="r" b="b"/>
            <a:pathLst>
              <a:path w="18732" h="4612690">
                <a:moveTo>
                  <a:pt x="0" y="4612691"/>
                </a:moveTo>
                <a:lnTo>
                  <a:pt x="0" y="0"/>
                </a:lnTo>
              </a:path>
            </a:pathLst>
          </a:custGeom>
          <a:noFill/>
          <a:ln w="14975" cap="sq">
            <a:solidFill>
              <a:srgbClr val="000000"/>
            </a:solid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F0E0E185-5C44-4127-87CF-618AA80AFB75}"/>
              </a:ext>
            </a:extLst>
          </p:cNvPr>
          <p:cNvSpPr/>
          <p:nvPr/>
        </p:nvSpPr>
        <p:spPr>
          <a:xfrm>
            <a:off x="5192039" y="5788777"/>
            <a:ext cx="1820799" cy="18732"/>
          </a:xfrm>
          <a:custGeom>
            <a:avLst/>
            <a:gdLst>
              <a:gd name="connsiteX0" fmla="*/ 0 w 1820799"/>
              <a:gd name="connsiteY0" fmla="*/ 0 h 18732"/>
              <a:gd name="connsiteX1" fmla="*/ 1820799 w 1820799"/>
              <a:gd name="connsiteY1" fmla="*/ 0 h 18732"/>
            </a:gdLst>
            <a:ahLst/>
            <a:cxnLst>
              <a:cxn ang="0">
                <a:pos x="connsiteX0" y="connsiteY0"/>
              </a:cxn>
              <a:cxn ang="0">
                <a:pos x="connsiteX1" y="connsiteY1"/>
              </a:cxn>
            </a:cxnLst>
            <a:rect l="l" t="t" r="r" b="b"/>
            <a:pathLst>
              <a:path w="1820799" h="18732">
                <a:moveTo>
                  <a:pt x="0" y="0"/>
                </a:moveTo>
                <a:lnTo>
                  <a:pt x="1820799" y="0"/>
                </a:lnTo>
              </a:path>
            </a:pathLst>
          </a:custGeom>
          <a:noFill/>
          <a:ln w="14975" cap="sq">
            <a:solidFill>
              <a:srgbClr val="000000"/>
            </a:solid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A54CD0CE-B70B-4E44-A4A1-FAA0EB398547}"/>
              </a:ext>
            </a:extLst>
          </p:cNvPr>
          <p:cNvSpPr/>
          <p:nvPr/>
        </p:nvSpPr>
        <p:spPr>
          <a:xfrm>
            <a:off x="5192039" y="1176086"/>
            <a:ext cx="1820799" cy="18732"/>
          </a:xfrm>
          <a:custGeom>
            <a:avLst/>
            <a:gdLst>
              <a:gd name="connsiteX0" fmla="*/ 0 w 1820799"/>
              <a:gd name="connsiteY0" fmla="*/ 0 h 18732"/>
              <a:gd name="connsiteX1" fmla="*/ 1820799 w 1820799"/>
              <a:gd name="connsiteY1" fmla="*/ 0 h 18732"/>
            </a:gdLst>
            <a:ahLst/>
            <a:cxnLst>
              <a:cxn ang="0">
                <a:pos x="connsiteX0" y="connsiteY0"/>
              </a:cxn>
              <a:cxn ang="0">
                <a:pos x="connsiteX1" y="connsiteY1"/>
              </a:cxn>
            </a:cxnLst>
            <a:rect l="l" t="t" r="r" b="b"/>
            <a:pathLst>
              <a:path w="1820799" h="18732">
                <a:moveTo>
                  <a:pt x="0" y="0"/>
                </a:moveTo>
                <a:lnTo>
                  <a:pt x="1820799" y="0"/>
                </a:lnTo>
              </a:path>
            </a:pathLst>
          </a:custGeom>
          <a:noFill/>
          <a:ln w="14975" cap="sq">
            <a:solidFill>
              <a:srgbClr val="000000"/>
            </a:solidFill>
            <a:prstDash val="solid"/>
            <a:miter/>
          </a:ln>
        </p:spPr>
        <p:txBody>
          <a:bodyPr rtlCol="0" anchor="ctr"/>
          <a:lstStyle/>
          <a:p>
            <a:endParaRPr lang="en-US"/>
          </a:p>
        </p:txBody>
      </p:sp>
      <p:grpSp>
        <p:nvGrpSpPr>
          <p:cNvPr id="148" name="Graphic 4">
            <a:extLst>
              <a:ext uri="{FF2B5EF4-FFF2-40B4-BE49-F238E27FC236}">
                <a16:creationId xmlns:a16="http://schemas.microsoft.com/office/drawing/2014/main" id="{B56D5160-6DFE-48C9-B3E2-4AB46B1EA8C0}"/>
              </a:ext>
            </a:extLst>
          </p:cNvPr>
          <p:cNvGrpSpPr/>
          <p:nvPr/>
        </p:nvGrpSpPr>
        <p:grpSpPr>
          <a:xfrm>
            <a:off x="10071874" y="1316726"/>
            <a:ext cx="1442774" cy="1246326"/>
            <a:chOff x="10071874" y="1316726"/>
            <a:chExt cx="1442774" cy="1246326"/>
          </a:xfrm>
        </p:grpSpPr>
        <p:grpSp>
          <p:nvGrpSpPr>
            <p:cNvPr id="150" name="Graphic 4">
              <a:extLst>
                <a:ext uri="{FF2B5EF4-FFF2-40B4-BE49-F238E27FC236}">
                  <a16:creationId xmlns:a16="http://schemas.microsoft.com/office/drawing/2014/main" id="{B56D5160-6DFE-48C9-B3E2-4AB46B1EA8C0}"/>
                </a:ext>
              </a:extLst>
            </p:cNvPr>
            <p:cNvGrpSpPr/>
            <p:nvPr/>
          </p:nvGrpSpPr>
          <p:grpSpPr>
            <a:xfrm>
              <a:off x="10582412" y="1316726"/>
              <a:ext cx="412521" cy="139235"/>
              <a:chOff x="10582412" y="1316726"/>
              <a:chExt cx="412521" cy="139235"/>
            </a:xfrm>
            <a:solidFill>
              <a:srgbClr val="000000"/>
            </a:solidFill>
          </p:grpSpPr>
          <p:sp>
            <p:nvSpPr>
              <p:cNvPr id="151" name="Freeform: Shape 150">
                <a:extLst>
                  <a:ext uri="{FF2B5EF4-FFF2-40B4-BE49-F238E27FC236}">
                    <a16:creationId xmlns:a16="http://schemas.microsoft.com/office/drawing/2014/main" id="{D442951F-F131-41FE-A1DF-47BA96A2D01A}"/>
                  </a:ext>
                </a:extLst>
              </p:cNvPr>
              <p:cNvSpPr/>
              <p:nvPr/>
            </p:nvSpPr>
            <p:spPr>
              <a:xfrm flipV="1">
                <a:off x="10582412" y="1316726"/>
                <a:ext cx="125127" cy="136571"/>
              </a:xfrm>
              <a:custGeom>
                <a:avLst/>
                <a:gdLst>
                  <a:gd name="connsiteX0" fmla="*/ 62893 w 125127"/>
                  <a:gd name="connsiteY0" fmla="*/ 118351 h 136571"/>
                  <a:gd name="connsiteX1" fmla="*/ 37810 w 125127"/>
                  <a:gd name="connsiteY1" fmla="*/ 50387 h 136571"/>
                  <a:gd name="connsiteX2" fmla="*/ 88036 w 125127"/>
                  <a:gd name="connsiteY2" fmla="*/ 50387 h 136571"/>
                  <a:gd name="connsiteX3" fmla="*/ 52444 w 125127"/>
                  <a:gd name="connsiteY3" fmla="*/ 136557 h 136571"/>
                  <a:gd name="connsiteX4" fmla="*/ 73401 w 125127"/>
                  <a:gd name="connsiteY4" fmla="*/ 136557 h 136571"/>
                  <a:gd name="connsiteX5" fmla="*/ 125442 w 125127"/>
                  <a:gd name="connsiteY5" fmla="*/ -15 h 136571"/>
                  <a:gd name="connsiteX6" fmla="*/ 106242 w 125127"/>
                  <a:gd name="connsiteY6" fmla="*/ -15 h 136571"/>
                  <a:gd name="connsiteX7" fmla="*/ 93802 w 125127"/>
                  <a:gd name="connsiteY7" fmla="*/ 35021 h 136571"/>
                  <a:gd name="connsiteX8" fmla="*/ 32248 w 125127"/>
                  <a:gd name="connsiteY8" fmla="*/ 35021 h 136571"/>
                  <a:gd name="connsiteX9" fmla="*/ 19809 w 125127"/>
                  <a:gd name="connsiteY9" fmla="*/ -15 h 136571"/>
                  <a:gd name="connsiteX10" fmla="*/ 315 w 125127"/>
                  <a:gd name="connsiteY10" fmla="*/ -15 h 136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127" h="136571">
                    <a:moveTo>
                      <a:pt x="62893" y="118351"/>
                    </a:moveTo>
                    <a:lnTo>
                      <a:pt x="37810" y="50387"/>
                    </a:lnTo>
                    <a:lnTo>
                      <a:pt x="88036" y="50387"/>
                    </a:lnTo>
                    <a:close/>
                    <a:moveTo>
                      <a:pt x="52444" y="136557"/>
                    </a:moveTo>
                    <a:lnTo>
                      <a:pt x="73401" y="136557"/>
                    </a:lnTo>
                    <a:lnTo>
                      <a:pt x="125442" y="-15"/>
                    </a:lnTo>
                    <a:lnTo>
                      <a:pt x="106242" y="-15"/>
                    </a:lnTo>
                    <a:lnTo>
                      <a:pt x="93802" y="35021"/>
                    </a:lnTo>
                    <a:lnTo>
                      <a:pt x="32248" y="35021"/>
                    </a:lnTo>
                    <a:lnTo>
                      <a:pt x="19809" y="-15"/>
                    </a:lnTo>
                    <a:lnTo>
                      <a:pt x="315" y="-15"/>
                    </a:lnTo>
                    <a:close/>
                  </a:path>
                </a:pathLst>
              </a:custGeom>
              <a:solidFill>
                <a:srgbClr val="000000"/>
              </a:solidFill>
              <a:ln w="1872" cap="flat">
                <a:noFill/>
                <a:prstDash val="solid"/>
                <a:round/>
              </a:ln>
            </p:spPr>
            <p:txBody>
              <a:bodyPr rtlCol="0" anchor="ctr"/>
              <a:lstStyle/>
              <a:p>
                <a:endParaRPr lang="en-US"/>
              </a:p>
            </p:txBody>
          </p:sp>
          <p:sp>
            <p:nvSpPr>
              <p:cNvPr id="152" name="Freeform: Shape 151">
                <a:extLst>
                  <a:ext uri="{FF2B5EF4-FFF2-40B4-BE49-F238E27FC236}">
                    <a16:creationId xmlns:a16="http://schemas.microsoft.com/office/drawing/2014/main" id="{241C0334-3F09-4854-8EEE-33AEBEE75E97}"/>
                  </a:ext>
                </a:extLst>
              </p:cNvPr>
              <p:cNvSpPr/>
              <p:nvPr/>
            </p:nvSpPr>
            <p:spPr>
              <a:xfrm flipV="1">
                <a:off x="10726100" y="1348395"/>
                <a:ext cx="60002" cy="104902"/>
              </a:xfrm>
              <a:custGeom>
                <a:avLst/>
                <a:gdLst>
                  <a:gd name="connsiteX0" fmla="*/ 60333 w 60002"/>
                  <a:gd name="connsiteY0" fmla="*/ 86720 h 104902"/>
                  <a:gd name="connsiteX1" fmla="*/ 54157 w 60002"/>
                  <a:gd name="connsiteY1" fmla="*/ 89120 h 104902"/>
                  <a:gd name="connsiteX2" fmla="*/ 46810 w 60002"/>
                  <a:gd name="connsiteY2" fmla="*/ 89911 h 104902"/>
                  <a:gd name="connsiteX3" fmla="*/ 24887 w 60002"/>
                  <a:gd name="connsiteY3" fmla="*/ 80632 h 104902"/>
                  <a:gd name="connsiteX4" fmla="*/ 17248 w 60002"/>
                  <a:gd name="connsiteY4" fmla="*/ 53968 h 104902"/>
                  <a:gd name="connsiteX5" fmla="*/ 17248 w 60002"/>
                  <a:gd name="connsiteY5" fmla="*/ -5 h 104902"/>
                  <a:gd name="connsiteX6" fmla="*/ 330 w 60002"/>
                  <a:gd name="connsiteY6" fmla="*/ -5 h 104902"/>
                  <a:gd name="connsiteX7" fmla="*/ 330 w 60002"/>
                  <a:gd name="connsiteY7" fmla="*/ 102438 h 104902"/>
                  <a:gd name="connsiteX8" fmla="*/ 17248 w 60002"/>
                  <a:gd name="connsiteY8" fmla="*/ 102438 h 104902"/>
                  <a:gd name="connsiteX9" fmla="*/ 17248 w 60002"/>
                  <a:gd name="connsiteY9" fmla="*/ 86515 h 104902"/>
                  <a:gd name="connsiteX10" fmla="*/ 31063 w 60002"/>
                  <a:gd name="connsiteY10" fmla="*/ 100360 h 104902"/>
                  <a:gd name="connsiteX11" fmla="*/ 51757 w 60002"/>
                  <a:gd name="connsiteY11" fmla="*/ 104897 h 104902"/>
                  <a:gd name="connsiteX12" fmla="*/ 55591 w 60002"/>
                  <a:gd name="connsiteY12" fmla="*/ 104663 h 104902"/>
                  <a:gd name="connsiteX13" fmla="*/ 60245 w 60002"/>
                  <a:gd name="connsiteY13" fmla="*/ 103989 h 104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002" h="104902">
                    <a:moveTo>
                      <a:pt x="60333" y="86720"/>
                    </a:moveTo>
                    <a:cubicBezTo>
                      <a:pt x="58440" y="87813"/>
                      <a:pt x="56381" y="88613"/>
                      <a:pt x="54157" y="89120"/>
                    </a:cubicBezTo>
                    <a:cubicBezTo>
                      <a:pt x="51932" y="89647"/>
                      <a:pt x="49484" y="89911"/>
                      <a:pt x="46810" y="89911"/>
                    </a:cubicBezTo>
                    <a:cubicBezTo>
                      <a:pt x="37288" y="89911"/>
                      <a:pt x="29980" y="86818"/>
                      <a:pt x="24887" y="80632"/>
                    </a:cubicBezTo>
                    <a:cubicBezTo>
                      <a:pt x="19795" y="74447"/>
                      <a:pt x="17248" y="65558"/>
                      <a:pt x="17248" y="53968"/>
                    </a:cubicBezTo>
                    <a:lnTo>
                      <a:pt x="17248" y="-5"/>
                    </a:lnTo>
                    <a:lnTo>
                      <a:pt x="330" y="-5"/>
                    </a:lnTo>
                    <a:lnTo>
                      <a:pt x="330" y="102438"/>
                    </a:lnTo>
                    <a:lnTo>
                      <a:pt x="17248" y="102438"/>
                    </a:lnTo>
                    <a:lnTo>
                      <a:pt x="17248" y="86515"/>
                    </a:lnTo>
                    <a:cubicBezTo>
                      <a:pt x="20799" y="92740"/>
                      <a:pt x="25404" y="97355"/>
                      <a:pt x="31063" y="100360"/>
                    </a:cubicBezTo>
                    <a:cubicBezTo>
                      <a:pt x="36742" y="103384"/>
                      <a:pt x="43639" y="104897"/>
                      <a:pt x="51757" y="104897"/>
                    </a:cubicBezTo>
                    <a:cubicBezTo>
                      <a:pt x="52908" y="104897"/>
                      <a:pt x="54186" y="104819"/>
                      <a:pt x="55591" y="104663"/>
                    </a:cubicBezTo>
                    <a:cubicBezTo>
                      <a:pt x="56996" y="104526"/>
                      <a:pt x="58547" y="104302"/>
                      <a:pt x="60245" y="103989"/>
                    </a:cubicBezTo>
                    <a:close/>
                  </a:path>
                </a:pathLst>
              </a:custGeom>
              <a:solidFill>
                <a:srgbClr val="000000"/>
              </a:solidFill>
              <a:ln w="1872" cap="flat">
                <a:noFill/>
                <a:prstDash val="solid"/>
                <a:round/>
              </a:ln>
            </p:spPr>
            <p:txBody>
              <a:bodyPr rtlCol="0" anchor="ctr"/>
              <a:lstStyle/>
              <a:p>
                <a:endParaRPr lang="en-US"/>
              </a:p>
            </p:txBody>
          </p:sp>
          <p:sp>
            <p:nvSpPr>
              <p:cNvPr id="153" name="Freeform: Shape 152">
                <a:extLst>
                  <a:ext uri="{FF2B5EF4-FFF2-40B4-BE49-F238E27FC236}">
                    <a16:creationId xmlns:a16="http://schemas.microsoft.com/office/drawing/2014/main" id="{408071E1-7212-4459-8C11-23295218C4FB}"/>
                  </a:ext>
                </a:extLst>
              </p:cNvPr>
              <p:cNvSpPr/>
              <p:nvPr/>
            </p:nvSpPr>
            <p:spPr>
              <a:xfrm flipV="1">
                <a:off x="10792226" y="1348395"/>
                <a:ext cx="94950" cy="107565"/>
              </a:xfrm>
              <a:custGeom>
                <a:avLst/>
                <a:gdLst>
                  <a:gd name="connsiteX0" fmla="*/ 95279 w 94950"/>
                  <a:gd name="connsiteY0" fmla="*/ 58096 h 107565"/>
                  <a:gd name="connsiteX1" fmla="*/ 95279 w 94950"/>
                  <a:gd name="connsiteY1" fmla="*/ 49871 h 107565"/>
                  <a:gd name="connsiteX2" fmla="*/ 17891 w 94950"/>
                  <a:gd name="connsiteY2" fmla="*/ 49871 h 107565"/>
                  <a:gd name="connsiteX3" fmla="*/ 28369 w 94950"/>
                  <a:gd name="connsiteY3" fmla="*/ 23382 h 107565"/>
                  <a:gd name="connsiteX4" fmla="*/ 54478 w 94950"/>
                  <a:gd name="connsiteY4" fmla="*/ 14279 h 107565"/>
                  <a:gd name="connsiteX5" fmla="*/ 73269 w 94950"/>
                  <a:gd name="connsiteY5" fmla="*/ 16650 h 107565"/>
                  <a:gd name="connsiteX6" fmla="*/ 91357 w 94950"/>
                  <a:gd name="connsiteY6" fmla="*/ 23791 h 107565"/>
                  <a:gd name="connsiteX7" fmla="*/ 91357 w 94950"/>
                  <a:gd name="connsiteY7" fmla="*/ 7869 h 107565"/>
                  <a:gd name="connsiteX8" fmla="*/ 72771 w 94950"/>
                  <a:gd name="connsiteY8" fmla="*/ 2015 h 107565"/>
                  <a:gd name="connsiteX9" fmla="*/ 53482 w 94950"/>
                  <a:gd name="connsiteY9" fmla="*/ -5 h 107565"/>
                  <a:gd name="connsiteX10" fmla="*/ 14642 w 94950"/>
                  <a:gd name="connsiteY10" fmla="*/ 14250 h 107565"/>
                  <a:gd name="connsiteX11" fmla="*/ 329 w 94950"/>
                  <a:gd name="connsiteY11" fmla="*/ 52885 h 107565"/>
                  <a:gd name="connsiteX12" fmla="*/ 13910 w 94950"/>
                  <a:gd name="connsiteY12" fmla="*/ 92780 h 107565"/>
                  <a:gd name="connsiteX13" fmla="*/ 50555 w 94950"/>
                  <a:gd name="connsiteY13" fmla="*/ 107561 h 107565"/>
                  <a:gd name="connsiteX14" fmla="*/ 83249 w 94950"/>
                  <a:gd name="connsiteY14" fmla="*/ 94243 h 107565"/>
                  <a:gd name="connsiteX15" fmla="*/ 95279 w 94950"/>
                  <a:gd name="connsiteY15" fmla="*/ 58096 h 107565"/>
                  <a:gd name="connsiteX16" fmla="*/ 78449 w 94950"/>
                  <a:gd name="connsiteY16" fmla="*/ 63042 h 107565"/>
                  <a:gd name="connsiteX17" fmla="*/ 70722 w 94950"/>
                  <a:gd name="connsiteY17" fmla="*/ 85053 h 107565"/>
                  <a:gd name="connsiteX18" fmla="*/ 50731 w 94950"/>
                  <a:gd name="connsiteY18" fmla="*/ 93307 h 107565"/>
                  <a:gd name="connsiteX19" fmla="*/ 28194 w 94950"/>
                  <a:gd name="connsiteY19" fmla="*/ 85345 h 107565"/>
                  <a:gd name="connsiteX20" fmla="*/ 18447 w 94950"/>
                  <a:gd name="connsiteY20" fmla="*/ 62925 h 10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4950" h="107565">
                    <a:moveTo>
                      <a:pt x="95279" y="58096"/>
                    </a:moveTo>
                    <a:lnTo>
                      <a:pt x="95279" y="49871"/>
                    </a:lnTo>
                    <a:lnTo>
                      <a:pt x="17891" y="49871"/>
                    </a:lnTo>
                    <a:cubicBezTo>
                      <a:pt x="18632" y="38280"/>
                      <a:pt x="22125" y="29450"/>
                      <a:pt x="28369" y="23382"/>
                    </a:cubicBezTo>
                    <a:cubicBezTo>
                      <a:pt x="34613" y="17313"/>
                      <a:pt x="43316" y="14279"/>
                      <a:pt x="54478" y="14279"/>
                    </a:cubicBezTo>
                    <a:cubicBezTo>
                      <a:pt x="60936" y="14279"/>
                      <a:pt x="67200" y="15069"/>
                      <a:pt x="73269" y="16650"/>
                    </a:cubicBezTo>
                    <a:cubicBezTo>
                      <a:pt x="79337" y="18230"/>
                      <a:pt x="85367" y="20611"/>
                      <a:pt x="91357" y="23791"/>
                    </a:cubicBezTo>
                    <a:lnTo>
                      <a:pt x="91357" y="7869"/>
                    </a:lnTo>
                    <a:cubicBezTo>
                      <a:pt x="85308" y="5313"/>
                      <a:pt x="79113" y="3361"/>
                      <a:pt x="72771" y="2015"/>
                    </a:cubicBezTo>
                    <a:cubicBezTo>
                      <a:pt x="66429" y="669"/>
                      <a:pt x="60000" y="-5"/>
                      <a:pt x="53482" y="-5"/>
                    </a:cubicBezTo>
                    <a:cubicBezTo>
                      <a:pt x="37131" y="-5"/>
                      <a:pt x="24184" y="4747"/>
                      <a:pt x="14642" y="14250"/>
                    </a:cubicBezTo>
                    <a:cubicBezTo>
                      <a:pt x="5100" y="23772"/>
                      <a:pt x="329" y="36651"/>
                      <a:pt x="329" y="52885"/>
                    </a:cubicBezTo>
                    <a:cubicBezTo>
                      <a:pt x="329" y="69647"/>
                      <a:pt x="4856" y="82945"/>
                      <a:pt x="13910" y="92780"/>
                    </a:cubicBezTo>
                    <a:cubicBezTo>
                      <a:pt x="22964" y="102634"/>
                      <a:pt x="35179" y="107561"/>
                      <a:pt x="50555" y="107561"/>
                    </a:cubicBezTo>
                    <a:cubicBezTo>
                      <a:pt x="64332" y="107561"/>
                      <a:pt x="75230" y="103122"/>
                      <a:pt x="83249" y="94243"/>
                    </a:cubicBezTo>
                    <a:cubicBezTo>
                      <a:pt x="91269" y="85385"/>
                      <a:pt x="95279" y="73335"/>
                      <a:pt x="95279" y="58096"/>
                    </a:cubicBezTo>
                    <a:close/>
                    <a:moveTo>
                      <a:pt x="78449" y="63042"/>
                    </a:moveTo>
                    <a:cubicBezTo>
                      <a:pt x="78332" y="72233"/>
                      <a:pt x="75756" y="79570"/>
                      <a:pt x="70722" y="85053"/>
                    </a:cubicBezTo>
                    <a:cubicBezTo>
                      <a:pt x="65688" y="90555"/>
                      <a:pt x="59024" y="93307"/>
                      <a:pt x="50731" y="93307"/>
                    </a:cubicBezTo>
                    <a:cubicBezTo>
                      <a:pt x="41345" y="93307"/>
                      <a:pt x="33833" y="90653"/>
                      <a:pt x="28194" y="85345"/>
                    </a:cubicBezTo>
                    <a:cubicBezTo>
                      <a:pt x="22554" y="80038"/>
                      <a:pt x="19305" y="72564"/>
                      <a:pt x="18447" y="62925"/>
                    </a:cubicBezTo>
                    <a:close/>
                  </a:path>
                </a:pathLst>
              </a:custGeom>
              <a:solidFill>
                <a:srgbClr val="000000"/>
              </a:solidFill>
              <a:ln w="1872" cap="flat">
                <a:noFill/>
                <a:prstDash val="solid"/>
                <a:round/>
              </a:ln>
            </p:spPr>
            <p:txBody>
              <a:bodyPr rtlCol="0" anchor="ctr"/>
              <a:lstStyle/>
              <a:p>
                <a:endParaRPr lang="en-US"/>
              </a:p>
            </p:txBody>
          </p:sp>
          <p:sp>
            <p:nvSpPr>
              <p:cNvPr id="154" name="Freeform: Shape 153">
                <a:extLst>
                  <a:ext uri="{FF2B5EF4-FFF2-40B4-BE49-F238E27FC236}">
                    <a16:creationId xmlns:a16="http://schemas.microsoft.com/office/drawing/2014/main" id="{ED6CF056-FFC7-437E-949E-B30EE2E25980}"/>
                  </a:ext>
                </a:extLst>
              </p:cNvPr>
              <p:cNvSpPr/>
              <p:nvPr/>
            </p:nvSpPr>
            <p:spPr>
              <a:xfrm flipV="1">
                <a:off x="10908383" y="1348395"/>
                <a:ext cx="86549" cy="107565"/>
              </a:xfrm>
              <a:custGeom>
                <a:avLst/>
                <a:gdLst>
                  <a:gd name="connsiteX0" fmla="*/ 53314 w 86549"/>
                  <a:gd name="connsiteY0" fmla="*/ 54144 h 107565"/>
                  <a:gd name="connsiteX1" fmla="*/ 25040 w 86549"/>
                  <a:gd name="connsiteY1" fmla="*/ 49490 h 107565"/>
                  <a:gd name="connsiteX2" fmla="*/ 17167 w 86549"/>
                  <a:gd name="connsiteY2" fmla="*/ 33568 h 107565"/>
                  <a:gd name="connsiteX3" fmla="*/ 23079 w 86549"/>
                  <a:gd name="connsiteY3" fmla="*/ 19343 h 107565"/>
                  <a:gd name="connsiteX4" fmla="*/ 39119 w 86549"/>
                  <a:gd name="connsiteY4" fmla="*/ 14103 h 107565"/>
                  <a:gd name="connsiteX5" fmla="*/ 61598 w 86549"/>
                  <a:gd name="connsiteY5" fmla="*/ 24026 h 107565"/>
                  <a:gd name="connsiteX6" fmla="*/ 70057 w 86549"/>
                  <a:gd name="connsiteY6" fmla="*/ 50398 h 107565"/>
                  <a:gd name="connsiteX7" fmla="*/ 70057 w 86549"/>
                  <a:gd name="connsiteY7" fmla="*/ 54144 h 107565"/>
                  <a:gd name="connsiteX8" fmla="*/ 86887 w 86549"/>
                  <a:gd name="connsiteY8" fmla="*/ 61110 h 107565"/>
                  <a:gd name="connsiteX9" fmla="*/ 86887 w 86549"/>
                  <a:gd name="connsiteY9" fmla="*/ 2659 h 107565"/>
                  <a:gd name="connsiteX10" fmla="*/ 70057 w 86549"/>
                  <a:gd name="connsiteY10" fmla="*/ 2659 h 107565"/>
                  <a:gd name="connsiteX11" fmla="*/ 70057 w 86549"/>
                  <a:gd name="connsiteY11" fmla="*/ 18201 h 107565"/>
                  <a:gd name="connsiteX12" fmla="*/ 55685 w 86549"/>
                  <a:gd name="connsiteY12" fmla="*/ 4444 h 107565"/>
                  <a:gd name="connsiteX13" fmla="*/ 34641 w 86549"/>
                  <a:gd name="connsiteY13" fmla="*/ -5 h 107565"/>
                  <a:gd name="connsiteX14" fmla="*/ 9615 w 86549"/>
                  <a:gd name="connsiteY14" fmla="*/ 8835 h 107565"/>
                  <a:gd name="connsiteX15" fmla="*/ 337 w 86549"/>
                  <a:gd name="connsiteY15" fmla="*/ 32485 h 107565"/>
                  <a:gd name="connsiteX16" fmla="*/ 11898 w 86549"/>
                  <a:gd name="connsiteY16" fmla="*/ 58534 h 107565"/>
                  <a:gd name="connsiteX17" fmla="*/ 46436 w 86549"/>
                  <a:gd name="connsiteY17" fmla="*/ 67315 h 107565"/>
                  <a:gd name="connsiteX18" fmla="*/ 70057 w 86549"/>
                  <a:gd name="connsiteY18" fmla="*/ 67315 h 107565"/>
                  <a:gd name="connsiteX19" fmla="*/ 70057 w 86549"/>
                  <a:gd name="connsiteY19" fmla="*/ 68984 h 107565"/>
                  <a:gd name="connsiteX20" fmla="*/ 62417 w 86549"/>
                  <a:gd name="connsiteY20" fmla="*/ 86955 h 107565"/>
                  <a:gd name="connsiteX21" fmla="*/ 40963 w 86549"/>
                  <a:gd name="connsiteY21" fmla="*/ 93307 h 107565"/>
                  <a:gd name="connsiteX22" fmla="*/ 23840 w 86549"/>
                  <a:gd name="connsiteY22" fmla="*/ 91199 h 107565"/>
                  <a:gd name="connsiteX23" fmla="*/ 7859 w 86549"/>
                  <a:gd name="connsiteY23" fmla="*/ 84877 h 107565"/>
                  <a:gd name="connsiteX24" fmla="*/ 7859 w 86549"/>
                  <a:gd name="connsiteY24" fmla="*/ 100448 h 107565"/>
                  <a:gd name="connsiteX25" fmla="*/ 25772 w 86549"/>
                  <a:gd name="connsiteY25" fmla="*/ 105776 h 107565"/>
                  <a:gd name="connsiteX26" fmla="*/ 42690 w 86549"/>
                  <a:gd name="connsiteY26" fmla="*/ 107561 h 107565"/>
                  <a:gd name="connsiteX27" fmla="*/ 75911 w 86549"/>
                  <a:gd name="connsiteY27" fmla="*/ 96029 h 107565"/>
                  <a:gd name="connsiteX28" fmla="*/ 86887 w 86549"/>
                  <a:gd name="connsiteY28" fmla="*/ 61110 h 10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6549" h="107565">
                    <a:moveTo>
                      <a:pt x="53314" y="54144"/>
                    </a:moveTo>
                    <a:cubicBezTo>
                      <a:pt x="39714" y="54144"/>
                      <a:pt x="30289" y="52593"/>
                      <a:pt x="25040" y="49490"/>
                    </a:cubicBezTo>
                    <a:cubicBezTo>
                      <a:pt x="19791" y="46388"/>
                      <a:pt x="17167" y="41080"/>
                      <a:pt x="17167" y="33568"/>
                    </a:cubicBezTo>
                    <a:cubicBezTo>
                      <a:pt x="17167" y="27597"/>
                      <a:pt x="19138" y="22855"/>
                      <a:pt x="23079" y="19343"/>
                    </a:cubicBezTo>
                    <a:cubicBezTo>
                      <a:pt x="27021" y="15850"/>
                      <a:pt x="32367" y="14103"/>
                      <a:pt x="39119" y="14103"/>
                    </a:cubicBezTo>
                    <a:cubicBezTo>
                      <a:pt x="48466" y="14103"/>
                      <a:pt x="55959" y="17411"/>
                      <a:pt x="61598" y="24026"/>
                    </a:cubicBezTo>
                    <a:cubicBezTo>
                      <a:pt x="67237" y="30641"/>
                      <a:pt x="70057" y="39431"/>
                      <a:pt x="70057" y="50398"/>
                    </a:cubicBezTo>
                    <a:lnTo>
                      <a:pt x="70057" y="54144"/>
                    </a:lnTo>
                    <a:close/>
                    <a:moveTo>
                      <a:pt x="86887" y="61110"/>
                    </a:moveTo>
                    <a:lnTo>
                      <a:pt x="86887" y="2659"/>
                    </a:lnTo>
                    <a:lnTo>
                      <a:pt x="70057" y="2659"/>
                    </a:lnTo>
                    <a:lnTo>
                      <a:pt x="70057" y="18201"/>
                    </a:lnTo>
                    <a:cubicBezTo>
                      <a:pt x="66213" y="11996"/>
                      <a:pt x="61422" y="7410"/>
                      <a:pt x="55685" y="4444"/>
                    </a:cubicBezTo>
                    <a:cubicBezTo>
                      <a:pt x="49949" y="1478"/>
                      <a:pt x="42934" y="-5"/>
                      <a:pt x="34641" y="-5"/>
                    </a:cubicBezTo>
                    <a:cubicBezTo>
                      <a:pt x="24162" y="-5"/>
                      <a:pt x="15820" y="2942"/>
                      <a:pt x="9615" y="8835"/>
                    </a:cubicBezTo>
                    <a:cubicBezTo>
                      <a:pt x="3429" y="14728"/>
                      <a:pt x="337" y="22611"/>
                      <a:pt x="337" y="32485"/>
                    </a:cubicBezTo>
                    <a:cubicBezTo>
                      <a:pt x="337" y="43997"/>
                      <a:pt x="4191" y="52681"/>
                      <a:pt x="11898" y="58534"/>
                    </a:cubicBezTo>
                    <a:cubicBezTo>
                      <a:pt x="19625" y="64388"/>
                      <a:pt x="31138" y="67315"/>
                      <a:pt x="46436" y="67315"/>
                    </a:cubicBezTo>
                    <a:lnTo>
                      <a:pt x="70057" y="67315"/>
                    </a:lnTo>
                    <a:lnTo>
                      <a:pt x="70057" y="68984"/>
                    </a:lnTo>
                    <a:cubicBezTo>
                      <a:pt x="70057" y="76730"/>
                      <a:pt x="67510" y="82721"/>
                      <a:pt x="62417" y="86955"/>
                    </a:cubicBezTo>
                    <a:cubicBezTo>
                      <a:pt x="57325" y="91190"/>
                      <a:pt x="50173" y="93307"/>
                      <a:pt x="40963" y="93307"/>
                    </a:cubicBezTo>
                    <a:cubicBezTo>
                      <a:pt x="35109" y="93307"/>
                      <a:pt x="29401" y="92604"/>
                      <a:pt x="23840" y="91199"/>
                    </a:cubicBezTo>
                    <a:cubicBezTo>
                      <a:pt x="18298" y="89794"/>
                      <a:pt x="12971" y="87687"/>
                      <a:pt x="7859" y="84877"/>
                    </a:cubicBezTo>
                    <a:lnTo>
                      <a:pt x="7859" y="100448"/>
                    </a:lnTo>
                    <a:cubicBezTo>
                      <a:pt x="14006" y="102829"/>
                      <a:pt x="19977" y="104605"/>
                      <a:pt x="25772" y="105776"/>
                    </a:cubicBezTo>
                    <a:cubicBezTo>
                      <a:pt x="31567" y="106966"/>
                      <a:pt x="37207" y="107561"/>
                      <a:pt x="42690" y="107561"/>
                    </a:cubicBezTo>
                    <a:cubicBezTo>
                      <a:pt x="57520" y="107561"/>
                      <a:pt x="68593" y="103717"/>
                      <a:pt x="75911" y="96029"/>
                    </a:cubicBezTo>
                    <a:cubicBezTo>
                      <a:pt x="83228" y="88360"/>
                      <a:pt x="86887" y="76721"/>
                      <a:pt x="86887" y="61110"/>
                    </a:cubicBezTo>
                    <a:close/>
                  </a:path>
                </a:pathLst>
              </a:custGeom>
              <a:solidFill>
                <a:srgbClr val="000000"/>
              </a:solidFill>
              <a:ln w="1872" cap="flat">
                <a:noFill/>
                <a:prstDash val="solid"/>
                <a:round/>
              </a:ln>
            </p:spPr>
            <p:txBody>
              <a:bodyPr rtlCol="0" anchor="ctr"/>
              <a:lstStyle/>
              <a:p>
                <a:endParaRPr lang="en-US"/>
              </a:p>
            </p:txBody>
          </p:sp>
        </p:grpSp>
        <p:sp>
          <p:nvSpPr>
            <p:cNvPr id="155" name="Freeform: Shape 154">
              <a:extLst>
                <a:ext uri="{FF2B5EF4-FFF2-40B4-BE49-F238E27FC236}">
                  <a16:creationId xmlns:a16="http://schemas.microsoft.com/office/drawing/2014/main" id="{B8FFC8BC-0690-4C0A-965F-351DB4CFE692}"/>
                </a:ext>
              </a:extLst>
            </p:cNvPr>
            <p:cNvSpPr/>
            <p:nvPr/>
          </p:nvSpPr>
          <p:spPr>
            <a:xfrm>
              <a:off x="10071874" y="1628605"/>
              <a:ext cx="299720" cy="18732"/>
            </a:xfrm>
            <a:custGeom>
              <a:avLst/>
              <a:gdLst>
                <a:gd name="connsiteX0" fmla="*/ 0 w 299720"/>
                <a:gd name="connsiteY0" fmla="*/ 0 h 18732"/>
                <a:gd name="connsiteX1" fmla="*/ 299720 w 299720"/>
                <a:gd name="connsiteY1" fmla="*/ 0 h 18732"/>
              </a:gdLst>
              <a:ahLst/>
              <a:cxnLst>
                <a:cxn ang="0">
                  <a:pos x="connsiteX0" y="connsiteY0"/>
                </a:cxn>
                <a:cxn ang="0">
                  <a:pos x="connsiteX1" y="connsiteY1"/>
                </a:cxn>
              </a:cxnLst>
              <a:rect l="l" t="t" r="r" b="b"/>
              <a:pathLst>
                <a:path w="299720" h="18732">
                  <a:moveTo>
                    <a:pt x="0" y="0"/>
                  </a:moveTo>
                  <a:lnTo>
                    <a:pt x="299720" y="0"/>
                  </a:lnTo>
                </a:path>
              </a:pathLst>
            </a:custGeom>
            <a:noFill/>
            <a:ln w="38100" cap="sq">
              <a:solidFill>
                <a:srgbClr val="000000"/>
              </a:solidFill>
              <a:prstDash val="solid"/>
              <a:round/>
            </a:ln>
          </p:spPr>
          <p:txBody>
            <a:bodyPr rtlCol="0" anchor="ctr"/>
            <a:lstStyle/>
            <a:p>
              <a:endParaRPr lang="en-US"/>
            </a:p>
          </p:txBody>
        </p:sp>
        <p:grpSp>
          <p:nvGrpSpPr>
            <p:cNvPr id="156" name="Graphic 4">
              <a:extLst>
                <a:ext uri="{FF2B5EF4-FFF2-40B4-BE49-F238E27FC236}">
                  <a16:creationId xmlns:a16="http://schemas.microsoft.com/office/drawing/2014/main" id="{B56D5160-6DFE-48C9-B3E2-4AB46B1EA8C0}"/>
                </a:ext>
              </a:extLst>
            </p:cNvPr>
            <p:cNvGrpSpPr/>
            <p:nvPr/>
          </p:nvGrpSpPr>
          <p:grpSpPr>
            <a:xfrm>
              <a:off x="10506187" y="1571799"/>
              <a:ext cx="727154" cy="140423"/>
              <a:chOff x="10506187" y="1571799"/>
              <a:chExt cx="727154" cy="140423"/>
            </a:xfrm>
            <a:solidFill>
              <a:srgbClr val="000000"/>
            </a:solidFill>
          </p:grpSpPr>
          <p:sp>
            <p:nvSpPr>
              <p:cNvPr id="157" name="Freeform: Shape 156">
                <a:extLst>
                  <a:ext uri="{FF2B5EF4-FFF2-40B4-BE49-F238E27FC236}">
                    <a16:creationId xmlns:a16="http://schemas.microsoft.com/office/drawing/2014/main" id="{C6FCFC2C-D25E-47A9-A795-9A25E5032318}"/>
                  </a:ext>
                </a:extLst>
              </p:cNvPr>
              <p:cNvSpPr/>
              <p:nvPr/>
            </p:nvSpPr>
            <p:spPr>
              <a:xfrm flipV="1">
                <a:off x="10506187" y="1571799"/>
                <a:ext cx="67975" cy="109257"/>
              </a:xfrm>
              <a:custGeom>
                <a:avLst/>
                <a:gdLst>
                  <a:gd name="connsiteX0" fmla="*/ 311 w 67975"/>
                  <a:gd name="connsiteY0" fmla="*/ 109255 h 109257"/>
                  <a:gd name="connsiteX1" fmla="*/ 15087 w 67975"/>
                  <a:gd name="connsiteY1" fmla="*/ 109255 h 109257"/>
                  <a:gd name="connsiteX2" fmla="*/ 15087 w 67975"/>
                  <a:gd name="connsiteY2" fmla="*/ 12432 h 109257"/>
                  <a:gd name="connsiteX3" fmla="*/ 68287 w 67975"/>
                  <a:gd name="connsiteY3" fmla="*/ 12432 h 109257"/>
                  <a:gd name="connsiteX4" fmla="*/ 68287 w 67975"/>
                  <a:gd name="connsiteY4" fmla="*/ -2 h 109257"/>
                  <a:gd name="connsiteX5" fmla="*/ 311 w 67975"/>
                  <a:gd name="connsiteY5" fmla="*/ -2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75" h="109257">
                    <a:moveTo>
                      <a:pt x="311" y="109255"/>
                    </a:moveTo>
                    <a:lnTo>
                      <a:pt x="15087" y="109255"/>
                    </a:lnTo>
                    <a:lnTo>
                      <a:pt x="15087" y="12432"/>
                    </a:lnTo>
                    <a:lnTo>
                      <a:pt x="68287" y="12432"/>
                    </a:lnTo>
                    <a:lnTo>
                      <a:pt x="68287" y="-2"/>
                    </a:lnTo>
                    <a:lnTo>
                      <a:pt x="311" y="-2"/>
                    </a:lnTo>
                    <a:close/>
                  </a:path>
                </a:pathLst>
              </a:custGeom>
              <a:solidFill>
                <a:srgbClr val="000000"/>
              </a:solidFill>
              <a:ln w="1498" cap="flat">
                <a:noFill/>
                <a:prstDash val="solid"/>
                <a:round/>
              </a:ln>
            </p:spPr>
            <p:txBody>
              <a:bodyPr rtlCol="0" anchor="ctr"/>
              <a:lstStyle/>
              <a:p>
                <a:endParaRPr lang="en-US"/>
              </a:p>
            </p:txBody>
          </p:sp>
          <p:sp>
            <p:nvSpPr>
              <p:cNvPr id="158" name="Freeform: Shape 157">
                <a:extLst>
                  <a:ext uri="{FF2B5EF4-FFF2-40B4-BE49-F238E27FC236}">
                    <a16:creationId xmlns:a16="http://schemas.microsoft.com/office/drawing/2014/main" id="{0EA73A63-292D-4149-80A8-B2ED2677003C}"/>
                  </a:ext>
                </a:extLst>
              </p:cNvPr>
              <p:cNvSpPr/>
              <p:nvPr/>
            </p:nvSpPr>
            <p:spPr>
              <a:xfrm flipV="1">
                <a:off x="10583965" y="1597135"/>
                <a:ext cx="69239" cy="86052"/>
              </a:xfrm>
              <a:custGeom>
                <a:avLst/>
                <a:gdLst>
                  <a:gd name="connsiteX0" fmla="*/ 42701 w 69239"/>
                  <a:gd name="connsiteY0" fmla="*/ 43327 h 86052"/>
                  <a:gd name="connsiteX1" fmla="*/ 20082 w 69239"/>
                  <a:gd name="connsiteY1" fmla="*/ 39604 h 86052"/>
                  <a:gd name="connsiteX2" fmla="*/ 13783 w 69239"/>
                  <a:gd name="connsiteY2" fmla="*/ 26866 h 86052"/>
                  <a:gd name="connsiteX3" fmla="*/ 18513 w 69239"/>
                  <a:gd name="connsiteY3" fmla="*/ 15486 h 86052"/>
                  <a:gd name="connsiteX4" fmla="*/ 31345 w 69239"/>
                  <a:gd name="connsiteY4" fmla="*/ 11294 h 86052"/>
                  <a:gd name="connsiteX5" fmla="*/ 49328 w 69239"/>
                  <a:gd name="connsiteY5" fmla="*/ 19232 h 86052"/>
                  <a:gd name="connsiteX6" fmla="*/ 56095 w 69239"/>
                  <a:gd name="connsiteY6" fmla="*/ 40330 h 86052"/>
                  <a:gd name="connsiteX7" fmla="*/ 56095 w 69239"/>
                  <a:gd name="connsiteY7" fmla="*/ 43327 h 86052"/>
                  <a:gd name="connsiteX8" fmla="*/ 69559 w 69239"/>
                  <a:gd name="connsiteY8" fmla="*/ 48900 h 86052"/>
                  <a:gd name="connsiteX9" fmla="*/ 69559 w 69239"/>
                  <a:gd name="connsiteY9" fmla="*/ 2139 h 86052"/>
                  <a:gd name="connsiteX10" fmla="*/ 56095 w 69239"/>
                  <a:gd name="connsiteY10" fmla="*/ 2139 h 86052"/>
                  <a:gd name="connsiteX11" fmla="*/ 56095 w 69239"/>
                  <a:gd name="connsiteY11" fmla="*/ 14573 h 86052"/>
                  <a:gd name="connsiteX12" fmla="*/ 44598 w 69239"/>
                  <a:gd name="connsiteY12" fmla="*/ 3567 h 86052"/>
                  <a:gd name="connsiteX13" fmla="*/ 27762 w 69239"/>
                  <a:gd name="connsiteY13" fmla="*/ 8 h 86052"/>
                  <a:gd name="connsiteX14" fmla="*/ 7742 w 69239"/>
                  <a:gd name="connsiteY14" fmla="*/ 7080 h 86052"/>
                  <a:gd name="connsiteX15" fmla="*/ 319 w 69239"/>
                  <a:gd name="connsiteY15" fmla="*/ 26000 h 86052"/>
                  <a:gd name="connsiteX16" fmla="*/ 9568 w 69239"/>
                  <a:gd name="connsiteY16" fmla="*/ 46839 h 86052"/>
                  <a:gd name="connsiteX17" fmla="*/ 37199 w 69239"/>
                  <a:gd name="connsiteY17" fmla="*/ 53864 h 86052"/>
                  <a:gd name="connsiteX18" fmla="*/ 56095 w 69239"/>
                  <a:gd name="connsiteY18" fmla="*/ 53864 h 86052"/>
                  <a:gd name="connsiteX19" fmla="*/ 56095 w 69239"/>
                  <a:gd name="connsiteY19" fmla="*/ 55199 h 86052"/>
                  <a:gd name="connsiteX20" fmla="*/ 49983 w 69239"/>
                  <a:gd name="connsiteY20" fmla="*/ 69576 h 86052"/>
                  <a:gd name="connsiteX21" fmla="*/ 32820 w 69239"/>
                  <a:gd name="connsiteY21" fmla="*/ 74657 h 86052"/>
                  <a:gd name="connsiteX22" fmla="*/ 19122 w 69239"/>
                  <a:gd name="connsiteY22" fmla="*/ 72971 h 86052"/>
                  <a:gd name="connsiteX23" fmla="*/ 6337 w 69239"/>
                  <a:gd name="connsiteY23" fmla="*/ 67913 h 86052"/>
                  <a:gd name="connsiteX24" fmla="*/ 6337 w 69239"/>
                  <a:gd name="connsiteY24" fmla="*/ 80371 h 86052"/>
                  <a:gd name="connsiteX25" fmla="*/ 20667 w 69239"/>
                  <a:gd name="connsiteY25" fmla="*/ 84632 h 86052"/>
                  <a:gd name="connsiteX26" fmla="*/ 34201 w 69239"/>
                  <a:gd name="connsiteY26" fmla="*/ 86061 h 86052"/>
                  <a:gd name="connsiteX27" fmla="*/ 60778 w 69239"/>
                  <a:gd name="connsiteY27" fmla="*/ 76835 h 86052"/>
                  <a:gd name="connsiteX28" fmla="*/ 69559 w 69239"/>
                  <a:gd name="connsiteY28" fmla="*/ 48900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239" h="86052">
                    <a:moveTo>
                      <a:pt x="42701" y="43327"/>
                    </a:moveTo>
                    <a:cubicBezTo>
                      <a:pt x="31821" y="43327"/>
                      <a:pt x="24281" y="42086"/>
                      <a:pt x="20082" y="39604"/>
                    </a:cubicBezTo>
                    <a:cubicBezTo>
                      <a:pt x="15882" y="37122"/>
                      <a:pt x="13783" y="32876"/>
                      <a:pt x="13783" y="26866"/>
                    </a:cubicBezTo>
                    <a:cubicBezTo>
                      <a:pt x="13783" y="22089"/>
                      <a:pt x="15360" y="18296"/>
                      <a:pt x="18513" y="15486"/>
                    </a:cubicBezTo>
                    <a:cubicBezTo>
                      <a:pt x="21666" y="12692"/>
                      <a:pt x="25943" y="11294"/>
                      <a:pt x="31345" y="11294"/>
                    </a:cubicBezTo>
                    <a:cubicBezTo>
                      <a:pt x="38822" y="11294"/>
                      <a:pt x="44816" y="13940"/>
                      <a:pt x="49328" y="19232"/>
                    </a:cubicBezTo>
                    <a:cubicBezTo>
                      <a:pt x="53839" y="24524"/>
                      <a:pt x="56095" y="31557"/>
                      <a:pt x="56095" y="40330"/>
                    </a:cubicBezTo>
                    <a:lnTo>
                      <a:pt x="56095" y="43327"/>
                    </a:lnTo>
                    <a:close/>
                    <a:moveTo>
                      <a:pt x="69559" y="48900"/>
                    </a:moveTo>
                    <a:lnTo>
                      <a:pt x="69559" y="2139"/>
                    </a:lnTo>
                    <a:lnTo>
                      <a:pt x="56095" y="2139"/>
                    </a:lnTo>
                    <a:lnTo>
                      <a:pt x="56095" y="14573"/>
                    </a:lnTo>
                    <a:cubicBezTo>
                      <a:pt x="53020" y="9609"/>
                      <a:pt x="49187" y="5940"/>
                      <a:pt x="44598" y="3567"/>
                    </a:cubicBezTo>
                    <a:cubicBezTo>
                      <a:pt x="40008" y="1195"/>
                      <a:pt x="34396" y="8"/>
                      <a:pt x="27762" y="8"/>
                    </a:cubicBezTo>
                    <a:cubicBezTo>
                      <a:pt x="19379" y="8"/>
                      <a:pt x="12706" y="2365"/>
                      <a:pt x="7742" y="7080"/>
                    </a:cubicBezTo>
                    <a:cubicBezTo>
                      <a:pt x="2793" y="11794"/>
                      <a:pt x="319" y="18101"/>
                      <a:pt x="319" y="26000"/>
                    </a:cubicBezTo>
                    <a:cubicBezTo>
                      <a:pt x="319" y="35210"/>
                      <a:pt x="3402" y="42156"/>
                      <a:pt x="9568" y="46839"/>
                    </a:cubicBezTo>
                    <a:cubicBezTo>
                      <a:pt x="15750" y="51522"/>
                      <a:pt x="24960" y="53864"/>
                      <a:pt x="37199" y="53864"/>
                    </a:cubicBezTo>
                    <a:lnTo>
                      <a:pt x="56095" y="53864"/>
                    </a:lnTo>
                    <a:lnTo>
                      <a:pt x="56095" y="55199"/>
                    </a:lnTo>
                    <a:cubicBezTo>
                      <a:pt x="56095" y="61396"/>
                      <a:pt x="54058" y="66189"/>
                      <a:pt x="49983" y="69576"/>
                    </a:cubicBezTo>
                    <a:cubicBezTo>
                      <a:pt x="45909" y="72963"/>
                      <a:pt x="40188" y="74657"/>
                      <a:pt x="32820" y="74657"/>
                    </a:cubicBezTo>
                    <a:cubicBezTo>
                      <a:pt x="28137" y="74657"/>
                      <a:pt x="23571" y="74095"/>
                      <a:pt x="19122" y="72971"/>
                    </a:cubicBezTo>
                    <a:cubicBezTo>
                      <a:pt x="14688" y="71847"/>
                      <a:pt x="10427" y="70161"/>
                      <a:pt x="6337" y="67913"/>
                    </a:cubicBezTo>
                    <a:lnTo>
                      <a:pt x="6337" y="80371"/>
                    </a:lnTo>
                    <a:cubicBezTo>
                      <a:pt x="11254" y="82275"/>
                      <a:pt x="16031" y="83696"/>
                      <a:pt x="20667" y="84632"/>
                    </a:cubicBezTo>
                    <a:cubicBezTo>
                      <a:pt x="25303" y="85584"/>
                      <a:pt x="29815" y="86061"/>
                      <a:pt x="34201" y="86061"/>
                    </a:cubicBezTo>
                    <a:cubicBezTo>
                      <a:pt x="46065" y="86061"/>
                      <a:pt x="54924" y="82985"/>
                      <a:pt x="60778" y="76835"/>
                    </a:cubicBezTo>
                    <a:cubicBezTo>
                      <a:pt x="66632" y="70700"/>
                      <a:pt x="69559" y="61388"/>
                      <a:pt x="69559" y="48900"/>
                    </a:cubicBezTo>
                    <a:close/>
                  </a:path>
                </a:pathLst>
              </a:custGeom>
              <a:solidFill>
                <a:srgbClr val="000000"/>
              </a:solidFill>
              <a:ln w="1498" cap="flat">
                <a:noFill/>
                <a:prstDash val="solid"/>
                <a:round/>
              </a:ln>
            </p:spPr>
            <p:txBody>
              <a:bodyPr rtlCol="0" anchor="ctr"/>
              <a:lstStyle/>
              <a:p>
                <a:endParaRPr lang="en-US"/>
              </a:p>
            </p:txBody>
          </p:sp>
          <p:sp>
            <p:nvSpPr>
              <p:cNvPr id="159" name="Freeform: Shape 158">
                <a:extLst>
                  <a:ext uri="{FF2B5EF4-FFF2-40B4-BE49-F238E27FC236}">
                    <a16:creationId xmlns:a16="http://schemas.microsoft.com/office/drawing/2014/main" id="{68BDB074-E9BC-4137-A9F7-3BC220513CF7}"/>
                  </a:ext>
                </a:extLst>
              </p:cNvPr>
              <p:cNvSpPr/>
              <p:nvPr/>
            </p:nvSpPr>
            <p:spPr>
              <a:xfrm flipV="1">
                <a:off x="10674931" y="1597135"/>
                <a:ext cx="62636" cy="86052"/>
              </a:xfrm>
              <a:custGeom>
                <a:avLst/>
                <a:gdLst>
                  <a:gd name="connsiteX0" fmla="*/ 58561 w 62636"/>
                  <a:gd name="connsiteY0" fmla="*/ 81682 h 86052"/>
                  <a:gd name="connsiteX1" fmla="*/ 58561 w 62636"/>
                  <a:gd name="connsiteY1" fmla="*/ 68944 h 86052"/>
                  <a:gd name="connsiteX2" fmla="*/ 46713 w 62636"/>
                  <a:gd name="connsiteY2" fmla="*/ 73322 h 86052"/>
                  <a:gd name="connsiteX3" fmla="*/ 33975 w 62636"/>
                  <a:gd name="connsiteY3" fmla="*/ 74798 h 86052"/>
                  <a:gd name="connsiteX4" fmla="*/ 18942 w 62636"/>
                  <a:gd name="connsiteY4" fmla="*/ 71730 h 86052"/>
                  <a:gd name="connsiteX5" fmla="*/ 13931 w 62636"/>
                  <a:gd name="connsiteY5" fmla="*/ 62504 h 86052"/>
                  <a:gd name="connsiteX6" fmla="*/ 17513 w 62636"/>
                  <a:gd name="connsiteY6" fmla="*/ 55152 h 86052"/>
                  <a:gd name="connsiteX7" fmla="*/ 31937 w 62636"/>
                  <a:gd name="connsiteY7" fmla="*/ 50071 h 86052"/>
                  <a:gd name="connsiteX8" fmla="*/ 36550 w 62636"/>
                  <a:gd name="connsiteY8" fmla="*/ 49041 h 86052"/>
                  <a:gd name="connsiteX9" fmla="*/ 56922 w 62636"/>
                  <a:gd name="connsiteY9" fmla="*/ 40377 h 86052"/>
                  <a:gd name="connsiteX10" fmla="*/ 62963 w 62636"/>
                  <a:gd name="connsiteY10" fmla="*/ 24759 h 86052"/>
                  <a:gd name="connsiteX11" fmla="*/ 53925 w 62636"/>
                  <a:gd name="connsiteY11" fmla="*/ 6658 h 86052"/>
                  <a:gd name="connsiteX12" fmla="*/ 29081 w 62636"/>
                  <a:gd name="connsiteY12" fmla="*/ 8 h 86052"/>
                  <a:gd name="connsiteX13" fmla="*/ 15359 w 62636"/>
                  <a:gd name="connsiteY13" fmla="*/ 1296 h 86052"/>
                  <a:gd name="connsiteX14" fmla="*/ 326 w 62636"/>
                  <a:gd name="connsiteY14" fmla="*/ 5136 h 86052"/>
                  <a:gd name="connsiteX15" fmla="*/ 326 w 62636"/>
                  <a:gd name="connsiteY15" fmla="*/ 19045 h 86052"/>
                  <a:gd name="connsiteX16" fmla="*/ 15031 w 62636"/>
                  <a:gd name="connsiteY16" fmla="*/ 13215 h 86052"/>
                  <a:gd name="connsiteX17" fmla="*/ 29385 w 62636"/>
                  <a:gd name="connsiteY17" fmla="*/ 11294 h 86052"/>
                  <a:gd name="connsiteX18" fmla="*/ 43997 w 62636"/>
                  <a:gd name="connsiteY18" fmla="*/ 14549 h 86052"/>
                  <a:gd name="connsiteX19" fmla="*/ 49125 w 62636"/>
                  <a:gd name="connsiteY19" fmla="*/ 23728 h 86052"/>
                  <a:gd name="connsiteX20" fmla="*/ 45425 w 62636"/>
                  <a:gd name="connsiteY20" fmla="*/ 32134 h 86052"/>
                  <a:gd name="connsiteX21" fmla="*/ 29221 w 62636"/>
                  <a:gd name="connsiteY21" fmla="*/ 37777 h 86052"/>
                  <a:gd name="connsiteX22" fmla="*/ 24538 w 62636"/>
                  <a:gd name="connsiteY22" fmla="*/ 38878 h 86052"/>
                  <a:gd name="connsiteX23" fmla="*/ 6461 w 62636"/>
                  <a:gd name="connsiteY23" fmla="*/ 46956 h 86052"/>
                  <a:gd name="connsiteX24" fmla="*/ 912 w 62636"/>
                  <a:gd name="connsiteY24" fmla="*/ 61919 h 86052"/>
                  <a:gd name="connsiteX25" fmla="*/ 9107 w 62636"/>
                  <a:gd name="connsiteY25" fmla="*/ 79762 h 86052"/>
                  <a:gd name="connsiteX26" fmla="*/ 32382 w 62636"/>
                  <a:gd name="connsiteY26" fmla="*/ 86061 h 86052"/>
                  <a:gd name="connsiteX27" fmla="*/ 46408 w 62636"/>
                  <a:gd name="connsiteY27" fmla="*/ 84960 h 86052"/>
                  <a:gd name="connsiteX28" fmla="*/ 58561 w 62636"/>
                  <a:gd name="connsiteY28" fmla="*/ 81682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636" h="86052">
                    <a:moveTo>
                      <a:pt x="58561" y="81682"/>
                    </a:moveTo>
                    <a:lnTo>
                      <a:pt x="58561" y="68944"/>
                    </a:lnTo>
                    <a:cubicBezTo>
                      <a:pt x="54768" y="70895"/>
                      <a:pt x="50818" y="72355"/>
                      <a:pt x="46713" y="73322"/>
                    </a:cubicBezTo>
                    <a:cubicBezTo>
                      <a:pt x="42623" y="74306"/>
                      <a:pt x="38377" y="74798"/>
                      <a:pt x="33975" y="74798"/>
                    </a:cubicBezTo>
                    <a:cubicBezTo>
                      <a:pt x="27293" y="74798"/>
                      <a:pt x="22282" y="73775"/>
                      <a:pt x="18942" y="71730"/>
                    </a:cubicBezTo>
                    <a:cubicBezTo>
                      <a:pt x="15601" y="69685"/>
                      <a:pt x="13931" y="66610"/>
                      <a:pt x="13931" y="62504"/>
                    </a:cubicBezTo>
                    <a:cubicBezTo>
                      <a:pt x="13931" y="59382"/>
                      <a:pt x="15125" y="56932"/>
                      <a:pt x="17513" y="55152"/>
                    </a:cubicBezTo>
                    <a:cubicBezTo>
                      <a:pt x="19902" y="53372"/>
                      <a:pt x="24710" y="51679"/>
                      <a:pt x="31937" y="50071"/>
                    </a:cubicBezTo>
                    <a:lnTo>
                      <a:pt x="36550" y="49041"/>
                    </a:lnTo>
                    <a:cubicBezTo>
                      <a:pt x="46104" y="46996"/>
                      <a:pt x="52894" y="44108"/>
                      <a:pt x="56922" y="40377"/>
                    </a:cubicBezTo>
                    <a:cubicBezTo>
                      <a:pt x="60949" y="36646"/>
                      <a:pt x="62963" y="31440"/>
                      <a:pt x="62963" y="24759"/>
                    </a:cubicBezTo>
                    <a:cubicBezTo>
                      <a:pt x="62963" y="17141"/>
                      <a:pt x="59950" y="11107"/>
                      <a:pt x="53925" y="6658"/>
                    </a:cubicBezTo>
                    <a:cubicBezTo>
                      <a:pt x="47899" y="2225"/>
                      <a:pt x="39618" y="8"/>
                      <a:pt x="29081" y="8"/>
                    </a:cubicBezTo>
                    <a:cubicBezTo>
                      <a:pt x="24694" y="8"/>
                      <a:pt x="20120" y="437"/>
                      <a:pt x="15359" y="1296"/>
                    </a:cubicBezTo>
                    <a:cubicBezTo>
                      <a:pt x="10598" y="2155"/>
                      <a:pt x="5587" y="3435"/>
                      <a:pt x="326" y="5136"/>
                    </a:cubicBezTo>
                    <a:lnTo>
                      <a:pt x="326" y="19045"/>
                    </a:lnTo>
                    <a:cubicBezTo>
                      <a:pt x="5306" y="16454"/>
                      <a:pt x="10208" y="14510"/>
                      <a:pt x="15031" y="13215"/>
                    </a:cubicBezTo>
                    <a:cubicBezTo>
                      <a:pt x="19855" y="11935"/>
                      <a:pt x="24640" y="11294"/>
                      <a:pt x="29385" y="11294"/>
                    </a:cubicBezTo>
                    <a:cubicBezTo>
                      <a:pt x="35723" y="11294"/>
                      <a:pt x="40593" y="12379"/>
                      <a:pt x="43997" y="14549"/>
                    </a:cubicBezTo>
                    <a:cubicBezTo>
                      <a:pt x="47415" y="16719"/>
                      <a:pt x="49125" y="19779"/>
                      <a:pt x="49125" y="23728"/>
                    </a:cubicBezTo>
                    <a:cubicBezTo>
                      <a:pt x="49125" y="27381"/>
                      <a:pt x="47891" y="30183"/>
                      <a:pt x="45425" y="32134"/>
                    </a:cubicBezTo>
                    <a:cubicBezTo>
                      <a:pt x="42974" y="34086"/>
                      <a:pt x="37573" y="35967"/>
                      <a:pt x="29221" y="37777"/>
                    </a:cubicBezTo>
                    <a:lnTo>
                      <a:pt x="24538" y="38878"/>
                    </a:lnTo>
                    <a:cubicBezTo>
                      <a:pt x="16202" y="40626"/>
                      <a:pt x="10177" y="43319"/>
                      <a:pt x="6461" y="46956"/>
                    </a:cubicBezTo>
                    <a:cubicBezTo>
                      <a:pt x="2762" y="50594"/>
                      <a:pt x="912" y="55581"/>
                      <a:pt x="912" y="61919"/>
                    </a:cubicBezTo>
                    <a:cubicBezTo>
                      <a:pt x="912" y="69631"/>
                      <a:pt x="3644" y="75578"/>
                      <a:pt x="9107" y="79762"/>
                    </a:cubicBezTo>
                    <a:cubicBezTo>
                      <a:pt x="14571" y="83961"/>
                      <a:pt x="22329" y="86061"/>
                      <a:pt x="32382" y="86061"/>
                    </a:cubicBezTo>
                    <a:cubicBezTo>
                      <a:pt x="37346" y="86061"/>
                      <a:pt x="42022" y="85694"/>
                      <a:pt x="46408" y="84960"/>
                    </a:cubicBezTo>
                    <a:cubicBezTo>
                      <a:pt x="50810" y="84242"/>
                      <a:pt x="54861" y="83149"/>
                      <a:pt x="58561" y="81682"/>
                    </a:cubicBezTo>
                    <a:close/>
                  </a:path>
                </a:pathLst>
              </a:custGeom>
              <a:solidFill>
                <a:srgbClr val="000000"/>
              </a:solidFill>
              <a:ln w="1498" cap="flat">
                <a:noFill/>
                <a:prstDash val="solid"/>
                <a:round/>
              </a:ln>
            </p:spPr>
            <p:txBody>
              <a:bodyPr rtlCol="0" anchor="ctr"/>
              <a:lstStyle/>
              <a:p>
                <a:endParaRPr lang="en-US"/>
              </a:p>
            </p:txBody>
          </p:sp>
          <p:sp>
            <p:nvSpPr>
              <p:cNvPr id="160" name="Freeform: Shape 159">
                <a:extLst>
                  <a:ext uri="{FF2B5EF4-FFF2-40B4-BE49-F238E27FC236}">
                    <a16:creationId xmlns:a16="http://schemas.microsoft.com/office/drawing/2014/main" id="{2C83E1C3-C6A9-404A-BB23-A53A3AEE0F68}"/>
                  </a:ext>
                </a:extLst>
              </p:cNvPr>
              <p:cNvSpPr/>
              <p:nvPr/>
            </p:nvSpPr>
            <p:spPr>
              <a:xfrm flipV="1">
                <a:off x="10744883" y="1681056"/>
                <a:ext cx="18732" cy="18732"/>
              </a:xfrm>
              <a:custGeom>
                <a:avLst/>
                <a:gdLst/>
                <a:ahLst/>
                <a:cxnLst/>
                <a:rect l="l" t="t" r="r" b="b"/>
                <a:pathLst>
                  <a:path w="18732" h="18732"/>
                </a:pathLst>
              </a:custGeom>
              <a:solidFill>
                <a:srgbClr val="000000"/>
              </a:solidFill>
              <a:ln w="1498" cap="flat">
                <a:noFill/>
                <a:prstDash val="solid"/>
                <a:round/>
              </a:ln>
            </p:spPr>
            <p:txBody>
              <a:bodyPr rtlCol="0" anchor="ctr"/>
              <a:lstStyle/>
              <a:p>
                <a:endParaRPr lang="en-US"/>
              </a:p>
            </p:txBody>
          </p:sp>
          <p:sp>
            <p:nvSpPr>
              <p:cNvPr id="161" name="Freeform: Shape 160">
                <a:extLst>
                  <a:ext uri="{FF2B5EF4-FFF2-40B4-BE49-F238E27FC236}">
                    <a16:creationId xmlns:a16="http://schemas.microsoft.com/office/drawing/2014/main" id="{D7717A66-E586-464C-A365-660F4584889D}"/>
                  </a:ext>
                </a:extLst>
              </p:cNvPr>
              <p:cNvSpPr/>
              <p:nvPr/>
            </p:nvSpPr>
            <p:spPr>
              <a:xfrm flipV="1">
                <a:off x="10793690" y="1571799"/>
                <a:ext cx="100101" cy="109257"/>
              </a:xfrm>
              <a:custGeom>
                <a:avLst/>
                <a:gdLst>
                  <a:gd name="connsiteX0" fmla="*/ 42029 w 100101"/>
                  <a:gd name="connsiteY0" fmla="*/ -2 h 109257"/>
                  <a:gd name="connsiteX1" fmla="*/ 326 w 100101"/>
                  <a:gd name="connsiteY1" fmla="*/ 109255 h 109257"/>
                  <a:gd name="connsiteX2" fmla="*/ 15757 w 100101"/>
                  <a:gd name="connsiteY2" fmla="*/ 109255 h 109257"/>
                  <a:gd name="connsiteX3" fmla="*/ 50388 w 100101"/>
                  <a:gd name="connsiteY3" fmla="*/ 17279 h 109257"/>
                  <a:gd name="connsiteX4" fmla="*/ 85067 w 100101"/>
                  <a:gd name="connsiteY4" fmla="*/ 109255 h 109257"/>
                  <a:gd name="connsiteX5" fmla="*/ 100428 w 100101"/>
                  <a:gd name="connsiteY5" fmla="*/ 109255 h 109257"/>
                  <a:gd name="connsiteX6" fmla="*/ 58795 w 100101"/>
                  <a:gd name="connsiteY6" fmla="*/ -2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01" h="109257">
                    <a:moveTo>
                      <a:pt x="42029" y="-2"/>
                    </a:moveTo>
                    <a:lnTo>
                      <a:pt x="326" y="109255"/>
                    </a:lnTo>
                    <a:lnTo>
                      <a:pt x="15757" y="109255"/>
                    </a:lnTo>
                    <a:lnTo>
                      <a:pt x="50388" y="17279"/>
                    </a:lnTo>
                    <a:lnTo>
                      <a:pt x="85067" y="109255"/>
                    </a:lnTo>
                    <a:lnTo>
                      <a:pt x="100428" y="109255"/>
                    </a:lnTo>
                    <a:lnTo>
                      <a:pt x="58795" y="-2"/>
                    </a:lnTo>
                    <a:close/>
                  </a:path>
                </a:pathLst>
              </a:custGeom>
              <a:solidFill>
                <a:srgbClr val="000000"/>
              </a:solidFill>
              <a:ln w="1498" cap="flat">
                <a:noFill/>
                <a:prstDash val="solid"/>
                <a:round/>
              </a:ln>
            </p:spPr>
            <p:txBody>
              <a:bodyPr rtlCol="0" anchor="ctr"/>
              <a:lstStyle/>
              <a:p>
                <a:endParaRPr lang="en-US"/>
              </a:p>
            </p:txBody>
          </p:sp>
          <p:sp>
            <p:nvSpPr>
              <p:cNvPr id="162" name="Freeform: Shape 161">
                <a:extLst>
                  <a:ext uri="{FF2B5EF4-FFF2-40B4-BE49-F238E27FC236}">
                    <a16:creationId xmlns:a16="http://schemas.microsoft.com/office/drawing/2014/main" id="{A54489A9-0D32-4FF5-B37E-CDD8ABE48290}"/>
                  </a:ext>
                </a:extLst>
              </p:cNvPr>
              <p:cNvSpPr/>
              <p:nvPr/>
            </p:nvSpPr>
            <p:spPr>
              <a:xfrm flipV="1">
                <a:off x="10891687" y="1597135"/>
                <a:ext cx="75960" cy="86052"/>
              </a:xfrm>
              <a:custGeom>
                <a:avLst/>
                <a:gdLst>
                  <a:gd name="connsiteX0" fmla="*/ 76294 w 75960"/>
                  <a:gd name="connsiteY0" fmla="*/ 46488 h 86052"/>
                  <a:gd name="connsiteX1" fmla="*/ 76294 w 75960"/>
                  <a:gd name="connsiteY1" fmla="*/ 39908 h 86052"/>
                  <a:gd name="connsiteX2" fmla="*/ 14383 w 75960"/>
                  <a:gd name="connsiteY2" fmla="*/ 39908 h 86052"/>
                  <a:gd name="connsiteX3" fmla="*/ 22766 w 75960"/>
                  <a:gd name="connsiteY3" fmla="*/ 18717 h 86052"/>
                  <a:gd name="connsiteX4" fmla="*/ 43653 w 75960"/>
                  <a:gd name="connsiteY4" fmla="*/ 11435 h 86052"/>
                  <a:gd name="connsiteX5" fmla="*/ 58685 w 75960"/>
                  <a:gd name="connsiteY5" fmla="*/ 13332 h 86052"/>
                  <a:gd name="connsiteX6" fmla="*/ 73156 w 75960"/>
                  <a:gd name="connsiteY6" fmla="*/ 19045 h 86052"/>
                  <a:gd name="connsiteX7" fmla="*/ 73156 w 75960"/>
                  <a:gd name="connsiteY7" fmla="*/ 6307 h 86052"/>
                  <a:gd name="connsiteX8" fmla="*/ 58287 w 75960"/>
                  <a:gd name="connsiteY8" fmla="*/ 1624 h 86052"/>
                  <a:gd name="connsiteX9" fmla="*/ 42856 w 75960"/>
                  <a:gd name="connsiteY9" fmla="*/ 8 h 86052"/>
                  <a:gd name="connsiteX10" fmla="*/ 11784 w 75960"/>
                  <a:gd name="connsiteY10" fmla="*/ 11412 h 86052"/>
                  <a:gd name="connsiteX11" fmla="*/ 334 w 75960"/>
                  <a:gd name="connsiteY11" fmla="*/ 42320 h 86052"/>
                  <a:gd name="connsiteX12" fmla="*/ 11199 w 75960"/>
                  <a:gd name="connsiteY12" fmla="*/ 74236 h 86052"/>
                  <a:gd name="connsiteX13" fmla="*/ 40515 w 75960"/>
                  <a:gd name="connsiteY13" fmla="*/ 86061 h 86052"/>
                  <a:gd name="connsiteX14" fmla="*/ 66670 w 75960"/>
                  <a:gd name="connsiteY14" fmla="*/ 75406 h 86052"/>
                  <a:gd name="connsiteX15" fmla="*/ 76294 w 75960"/>
                  <a:gd name="connsiteY15" fmla="*/ 46488 h 86052"/>
                  <a:gd name="connsiteX16" fmla="*/ 62830 w 75960"/>
                  <a:gd name="connsiteY16" fmla="*/ 50445 h 86052"/>
                  <a:gd name="connsiteX17" fmla="*/ 56648 w 75960"/>
                  <a:gd name="connsiteY17" fmla="*/ 68054 h 86052"/>
                  <a:gd name="connsiteX18" fmla="*/ 40656 w 75960"/>
                  <a:gd name="connsiteY18" fmla="*/ 74657 h 86052"/>
                  <a:gd name="connsiteX19" fmla="*/ 22625 w 75960"/>
                  <a:gd name="connsiteY19" fmla="*/ 68288 h 86052"/>
                  <a:gd name="connsiteX20" fmla="*/ 14828 w 75960"/>
                  <a:gd name="connsiteY20" fmla="*/ 50352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960" h="86052">
                    <a:moveTo>
                      <a:pt x="76294" y="46488"/>
                    </a:moveTo>
                    <a:lnTo>
                      <a:pt x="76294" y="39908"/>
                    </a:lnTo>
                    <a:lnTo>
                      <a:pt x="14383" y="39908"/>
                    </a:lnTo>
                    <a:cubicBezTo>
                      <a:pt x="14976" y="30636"/>
                      <a:pt x="17771" y="23572"/>
                      <a:pt x="22766" y="18717"/>
                    </a:cubicBezTo>
                    <a:cubicBezTo>
                      <a:pt x="27761" y="13862"/>
                      <a:pt x="34723" y="11435"/>
                      <a:pt x="43653" y="11435"/>
                    </a:cubicBezTo>
                    <a:cubicBezTo>
                      <a:pt x="48820" y="11435"/>
                      <a:pt x="53831" y="12067"/>
                      <a:pt x="58685" y="13332"/>
                    </a:cubicBezTo>
                    <a:cubicBezTo>
                      <a:pt x="63540" y="14596"/>
                      <a:pt x="68364" y="16501"/>
                      <a:pt x="73156" y="19045"/>
                    </a:cubicBezTo>
                    <a:lnTo>
                      <a:pt x="73156" y="6307"/>
                    </a:lnTo>
                    <a:cubicBezTo>
                      <a:pt x="68317" y="4262"/>
                      <a:pt x="63361" y="2701"/>
                      <a:pt x="58287" y="1624"/>
                    </a:cubicBezTo>
                    <a:cubicBezTo>
                      <a:pt x="53214" y="547"/>
                      <a:pt x="48070" y="8"/>
                      <a:pt x="42856" y="8"/>
                    </a:cubicBezTo>
                    <a:cubicBezTo>
                      <a:pt x="29775" y="8"/>
                      <a:pt x="19417" y="3809"/>
                      <a:pt x="11784" y="11412"/>
                    </a:cubicBezTo>
                    <a:cubicBezTo>
                      <a:pt x="4151" y="19029"/>
                      <a:pt x="334" y="29332"/>
                      <a:pt x="334" y="42320"/>
                    </a:cubicBezTo>
                    <a:cubicBezTo>
                      <a:pt x="334" y="55730"/>
                      <a:pt x="3955" y="66368"/>
                      <a:pt x="11199" y="74236"/>
                    </a:cubicBezTo>
                    <a:cubicBezTo>
                      <a:pt x="18442" y="82119"/>
                      <a:pt x="28214" y="86061"/>
                      <a:pt x="40515" y="86061"/>
                    </a:cubicBezTo>
                    <a:cubicBezTo>
                      <a:pt x="51536" y="86061"/>
                      <a:pt x="60254" y="82509"/>
                      <a:pt x="66670" y="75406"/>
                    </a:cubicBezTo>
                    <a:cubicBezTo>
                      <a:pt x="73086" y="68319"/>
                      <a:pt x="76294" y="58680"/>
                      <a:pt x="76294" y="46488"/>
                    </a:cubicBezTo>
                    <a:close/>
                    <a:moveTo>
                      <a:pt x="62830" y="50445"/>
                    </a:moveTo>
                    <a:cubicBezTo>
                      <a:pt x="62736" y="57798"/>
                      <a:pt x="60676" y="63667"/>
                      <a:pt x="56648" y="68054"/>
                    </a:cubicBezTo>
                    <a:cubicBezTo>
                      <a:pt x="52621" y="72456"/>
                      <a:pt x="47290" y="74657"/>
                      <a:pt x="40656" y="74657"/>
                    </a:cubicBezTo>
                    <a:cubicBezTo>
                      <a:pt x="33147" y="74657"/>
                      <a:pt x="27137" y="72534"/>
                      <a:pt x="22625" y="68288"/>
                    </a:cubicBezTo>
                    <a:cubicBezTo>
                      <a:pt x="18114" y="64042"/>
                      <a:pt x="15515" y="58063"/>
                      <a:pt x="14828" y="50352"/>
                    </a:cubicBezTo>
                    <a:close/>
                  </a:path>
                </a:pathLst>
              </a:custGeom>
              <a:solidFill>
                <a:srgbClr val="000000"/>
              </a:solidFill>
              <a:ln w="1498" cap="flat">
                <a:noFill/>
                <a:prstDash val="solid"/>
                <a:round/>
              </a:ln>
            </p:spPr>
            <p:txBody>
              <a:bodyPr rtlCol="0" anchor="ctr"/>
              <a:lstStyle/>
              <a:p>
                <a:endParaRPr lang="en-US"/>
              </a:p>
            </p:txBody>
          </p:sp>
          <p:sp>
            <p:nvSpPr>
              <p:cNvPr id="163" name="Freeform: Shape 162">
                <a:extLst>
                  <a:ext uri="{FF2B5EF4-FFF2-40B4-BE49-F238E27FC236}">
                    <a16:creationId xmlns:a16="http://schemas.microsoft.com/office/drawing/2014/main" id="{27EC1ECF-0F1B-455D-AEAD-EE8F24A5B00E}"/>
                  </a:ext>
                </a:extLst>
              </p:cNvPr>
              <p:cNvSpPr/>
              <p:nvPr/>
            </p:nvSpPr>
            <p:spPr>
              <a:xfrm flipV="1">
                <a:off x="10983887" y="1597135"/>
                <a:ext cx="73244" cy="115087"/>
              </a:xfrm>
              <a:custGeom>
                <a:avLst/>
                <a:gdLst>
                  <a:gd name="connsiteX0" fmla="*/ 60120 w 73244"/>
                  <a:gd name="connsiteY0" fmla="*/ 73122 h 115087"/>
                  <a:gd name="connsiteX1" fmla="*/ 54078 w 73244"/>
                  <a:gd name="connsiteY1" fmla="*/ 95789 h 115087"/>
                  <a:gd name="connsiteX2" fmla="*/ 37149 w 73244"/>
                  <a:gd name="connsiteY2" fmla="*/ 103844 h 115087"/>
                  <a:gd name="connsiteX3" fmla="*/ 20290 w 73244"/>
                  <a:gd name="connsiteY3" fmla="*/ 95789 h 115087"/>
                  <a:gd name="connsiteX4" fmla="*/ 14248 w 73244"/>
                  <a:gd name="connsiteY4" fmla="*/ 73122 h 115087"/>
                  <a:gd name="connsiteX5" fmla="*/ 20290 w 73244"/>
                  <a:gd name="connsiteY5" fmla="*/ 50503 h 115087"/>
                  <a:gd name="connsiteX6" fmla="*/ 37149 w 73244"/>
                  <a:gd name="connsiteY6" fmla="*/ 42448 h 115087"/>
                  <a:gd name="connsiteX7" fmla="*/ 54078 w 73244"/>
                  <a:gd name="connsiteY7" fmla="*/ 50503 h 115087"/>
                  <a:gd name="connsiteX8" fmla="*/ 60120 w 73244"/>
                  <a:gd name="connsiteY8" fmla="*/ 73122 h 115087"/>
                  <a:gd name="connsiteX9" fmla="*/ 73584 w 73244"/>
                  <a:gd name="connsiteY9" fmla="*/ 41347 h 115087"/>
                  <a:gd name="connsiteX10" fmla="*/ 64288 w 73244"/>
                  <a:gd name="connsiteY10" fmla="*/ 10228 h 115087"/>
                  <a:gd name="connsiteX11" fmla="*/ 35838 w 73244"/>
                  <a:gd name="connsiteY11" fmla="*/ 19 h 115087"/>
                  <a:gd name="connsiteX12" fmla="*/ 22444 w 73244"/>
                  <a:gd name="connsiteY12" fmla="*/ 1072 h 115087"/>
                  <a:gd name="connsiteX13" fmla="*/ 10221 w 73244"/>
                  <a:gd name="connsiteY13" fmla="*/ 4327 h 115087"/>
                  <a:gd name="connsiteX14" fmla="*/ 10221 w 73244"/>
                  <a:gd name="connsiteY14" fmla="*/ 17416 h 115087"/>
                  <a:gd name="connsiteX15" fmla="*/ 21929 w 73244"/>
                  <a:gd name="connsiteY15" fmla="*/ 12686 h 115087"/>
                  <a:gd name="connsiteX16" fmla="*/ 33707 w 73244"/>
                  <a:gd name="connsiteY16" fmla="*/ 11141 h 115087"/>
                  <a:gd name="connsiteX17" fmla="*/ 53540 w 73244"/>
                  <a:gd name="connsiteY17" fmla="*/ 18049 h 115087"/>
                  <a:gd name="connsiteX18" fmla="*/ 60120 w 73244"/>
                  <a:gd name="connsiteY18" fmla="*/ 38935 h 115087"/>
                  <a:gd name="connsiteX19" fmla="*/ 60120 w 73244"/>
                  <a:gd name="connsiteY19" fmla="*/ 45609 h 115087"/>
                  <a:gd name="connsiteX20" fmla="*/ 49442 w 73244"/>
                  <a:gd name="connsiteY20" fmla="*/ 34767 h 115087"/>
                  <a:gd name="connsiteX21" fmla="*/ 33847 w 73244"/>
                  <a:gd name="connsiteY21" fmla="*/ 31185 h 115087"/>
                  <a:gd name="connsiteX22" fmla="*/ 9565 w 73244"/>
                  <a:gd name="connsiteY22" fmla="*/ 42658 h 115087"/>
                  <a:gd name="connsiteX23" fmla="*/ 340 w 73244"/>
                  <a:gd name="connsiteY23" fmla="*/ 73122 h 115087"/>
                  <a:gd name="connsiteX24" fmla="*/ 9565 w 73244"/>
                  <a:gd name="connsiteY24" fmla="*/ 103609 h 115087"/>
                  <a:gd name="connsiteX25" fmla="*/ 33847 w 73244"/>
                  <a:gd name="connsiteY25" fmla="*/ 115106 h 115087"/>
                  <a:gd name="connsiteX26" fmla="*/ 49442 w 73244"/>
                  <a:gd name="connsiteY26" fmla="*/ 111524 h 115087"/>
                  <a:gd name="connsiteX27" fmla="*/ 60120 w 73244"/>
                  <a:gd name="connsiteY27" fmla="*/ 100706 h 115087"/>
                  <a:gd name="connsiteX28" fmla="*/ 60120 w 73244"/>
                  <a:gd name="connsiteY28" fmla="*/ 113140 h 115087"/>
                  <a:gd name="connsiteX29" fmla="*/ 73584 w 73244"/>
                  <a:gd name="connsiteY29" fmla="*/ 113140 h 11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244" h="115087">
                    <a:moveTo>
                      <a:pt x="60120" y="73122"/>
                    </a:moveTo>
                    <a:cubicBezTo>
                      <a:pt x="60120" y="82879"/>
                      <a:pt x="58106" y="90434"/>
                      <a:pt x="54078" y="95789"/>
                    </a:cubicBezTo>
                    <a:cubicBezTo>
                      <a:pt x="50066" y="101159"/>
                      <a:pt x="44423" y="103844"/>
                      <a:pt x="37149" y="103844"/>
                    </a:cubicBezTo>
                    <a:cubicBezTo>
                      <a:pt x="29937" y="103844"/>
                      <a:pt x="24317" y="101159"/>
                      <a:pt x="20290" y="95789"/>
                    </a:cubicBezTo>
                    <a:cubicBezTo>
                      <a:pt x="16262" y="90434"/>
                      <a:pt x="14248" y="82879"/>
                      <a:pt x="14248" y="73122"/>
                    </a:cubicBezTo>
                    <a:cubicBezTo>
                      <a:pt x="14248" y="63413"/>
                      <a:pt x="16262" y="55873"/>
                      <a:pt x="20290" y="50503"/>
                    </a:cubicBezTo>
                    <a:cubicBezTo>
                      <a:pt x="24317" y="45133"/>
                      <a:pt x="29937" y="42448"/>
                      <a:pt x="37149" y="42448"/>
                    </a:cubicBezTo>
                    <a:cubicBezTo>
                      <a:pt x="44423" y="42448"/>
                      <a:pt x="50066" y="45133"/>
                      <a:pt x="54078" y="50503"/>
                    </a:cubicBezTo>
                    <a:cubicBezTo>
                      <a:pt x="58106" y="55873"/>
                      <a:pt x="60120" y="63413"/>
                      <a:pt x="60120" y="73122"/>
                    </a:cubicBezTo>
                    <a:close/>
                    <a:moveTo>
                      <a:pt x="73584" y="41347"/>
                    </a:moveTo>
                    <a:cubicBezTo>
                      <a:pt x="73584" y="27407"/>
                      <a:pt x="70485" y="17034"/>
                      <a:pt x="64288" y="10228"/>
                    </a:cubicBezTo>
                    <a:cubicBezTo>
                      <a:pt x="58106" y="3422"/>
                      <a:pt x="48623" y="19"/>
                      <a:pt x="35838" y="19"/>
                    </a:cubicBezTo>
                    <a:cubicBezTo>
                      <a:pt x="31108" y="19"/>
                      <a:pt x="26643" y="370"/>
                      <a:pt x="22444" y="1072"/>
                    </a:cubicBezTo>
                    <a:cubicBezTo>
                      <a:pt x="18245" y="1775"/>
                      <a:pt x="14170" y="2860"/>
                      <a:pt x="10221" y="4327"/>
                    </a:cubicBezTo>
                    <a:lnTo>
                      <a:pt x="10221" y="17416"/>
                    </a:lnTo>
                    <a:cubicBezTo>
                      <a:pt x="14170" y="15278"/>
                      <a:pt x="18073" y="13701"/>
                      <a:pt x="21929" y="12686"/>
                    </a:cubicBezTo>
                    <a:cubicBezTo>
                      <a:pt x="25785" y="11656"/>
                      <a:pt x="29711" y="11141"/>
                      <a:pt x="33707" y="11141"/>
                    </a:cubicBezTo>
                    <a:cubicBezTo>
                      <a:pt x="42542" y="11141"/>
                      <a:pt x="49153" y="13444"/>
                      <a:pt x="53540" y="18049"/>
                    </a:cubicBezTo>
                    <a:cubicBezTo>
                      <a:pt x="57926" y="22654"/>
                      <a:pt x="60120" y="29616"/>
                      <a:pt x="60120" y="38935"/>
                    </a:cubicBezTo>
                    <a:lnTo>
                      <a:pt x="60120" y="45609"/>
                    </a:lnTo>
                    <a:cubicBezTo>
                      <a:pt x="57341" y="40770"/>
                      <a:pt x="53782" y="37156"/>
                      <a:pt x="49442" y="34767"/>
                    </a:cubicBezTo>
                    <a:cubicBezTo>
                      <a:pt x="45102" y="32379"/>
                      <a:pt x="39904" y="31185"/>
                      <a:pt x="33847" y="31185"/>
                    </a:cubicBezTo>
                    <a:cubicBezTo>
                      <a:pt x="23810" y="31185"/>
                      <a:pt x="15716" y="35009"/>
                      <a:pt x="9565" y="42658"/>
                    </a:cubicBezTo>
                    <a:cubicBezTo>
                      <a:pt x="3415" y="50323"/>
                      <a:pt x="340" y="60478"/>
                      <a:pt x="340" y="73122"/>
                    </a:cubicBezTo>
                    <a:cubicBezTo>
                      <a:pt x="340" y="85798"/>
                      <a:pt x="3415" y="95960"/>
                      <a:pt x="9565" y="103609"/>
                    </a:cubicBezTo>
                    <a:cubicBezTo>
                      <a:pt x="15716" y="111274"/>
                      <a:pt x="23810" y="115106"/>
                      <a:pt x="33847" y="115106"/>
                    </a:cubicBezTo>
                    <a:cubicBezTo>
                      <a:pt x="39904" y="115106"/>
                      <a:pt x="45102" y="113912"/>
                      <a:pt x="49442" y="111524"/>
                    </a:cubicBezTo>
                    <a:cubicBezTo>
                      <a:pt x="53782" y="109135"/>
                      <a:pt x="57341" y="105529"/>
                      <a:pt x="60120" y="100706"/>
                    </a:cubicBezTo>
                    <a:lnTo>
                      <a:pt x="60120" y="113140"/>
                    </a:lnTo>
                    <a:lnTo>
                      <a:pt x="73584" y="113140"/>
                    </a:lnTo>
                    <a:close/>
                  </a:path>
                </a:pathLst>
              </a:custGeom>
              <a:solidFill>
                <a:srgbClr val="000000"/>
              </a:solidFill>
              <a:ln w="1498" cap="flat">
                <a:noFill/>
                <a:prstDash val="solid"/>
                <a:round/>
              </a:ln>
            </p:spPr>
            <p:txBody>
              <a:bodyPr rtlCol="0" anchor="ctr"/>
              <a:lstStyle/>
              <a:p>
                <a:endParaRPr lang="en-US"/>
              </a:p>
            </p:txBody>
          </p:sp>
          <p:sp>
            <p:nvSpPr>
              <p:cNvPr id="164" name="Freeform: Shape 163">
                <a:extLst>
                  <a:ext uri="{FF2B5EF4-FFF2-40B4-BE49-F238E27FC236}">
                    <a16:creationId xmlns:a16="http://schemas.microsoft.com/office/drawing/2014/main" id="{E78F0B36-7CB6-4B91-B71D-5DFE26ABBD55}"/>
                  </a:ext>
                </a:extLst>
              </p:cNvPr>
              <p:cNvSpPr/>
              <p:nvPr/>
            </p:nvSpPr>
            <p:spPr>
              <a:xfrm flipV="1">
                <a:off x="11079738" y="1597135"/>
                <a:ext cx="69239" cy="86052"/>
              </a:xfrm>
              <a:custGeom>
                <a:avLst/>
                <a:gdLst>
                  <a:gd name="connsiteX0" fmla="*/ 42728 w 69239"/>
                  <a:gd name="connsiteY0" fmla="*/ 43327 h 86052"/>
                  <a:gd name="connsiteX1" fmla="*/ 20108 w 69239"/>
                  <a:gd name="connsiteY1" fmla="*/ 39604 h 86052"/>
                  <a:gd name="connsiteX2" fmla="*/ 13809 w 69239"/>
                  <a:gd name="connsiteY2" fmla="*/ 26866 h 86052"/>
                  <a:gd name="connsiteX3" fmla="*/ 18539 w 69239"/>
                  <a:gd name="connsiteY3" fmla="*/ 15486 h 86052"/>
                  <a:gd name="connsiteX4" fmla="*/ 31371 w 69239"/>
                  <a:gd name="connsiteY4" fmla="*/ 11294 h 86052"/>
                  <a:gd name="connsiteX5" fmla="*/ 49354 w 69239"/>
                  <a:gd name="connsiteY5" fmla="*/ 19232 h 86052"/>
                  <a:gd name="connsiteX6" fmla="*/ 56121 w 69239"/>
                  <a:gd name="connsiteY6" fmla="*/ 40330 h 86052"/>
                  <a:gd name="connsiteX7" fmla="*/ 56121 w 69239"/>
                  <a:gd name="connsiteY7" fmla="*/ 43327 h 86052"/>
                  <a:gd name="connsiteX8" fmla="*/ 69585 w 69239"/>
                  <a:gd name="connsiteY8" fmla="*/ 48900 h 86052"/>
                  <a:gd name="connsiteX9" fmla="*/ 69585 w 69239"/>
                  <a:gd name="connsiteY9" fmla="*/ 2139 h 86052"/>
                  <a:gd name="connsiteX10" fmla="*/ 56121 w 69239"/>
                  <a:gd name="connsiteY10" fmla="*/ 2139 h 86052"/>
                  <a:gd name="connsiteX11" fmla="*/ 56121 w 69239"/>
                  <a:gd name="connsiteY11" fmla="*/ 14573 h 86052"/>
                  <a:gd name="connsiteX12" fmla="*/ 44624 w 69239"/>
                  <a:gd name="connsiteY12" fmla="*/ 3567 h 86052"/>
                  <a:gd name="connsiteX13" fmla="*/ 27788 w 69239"/>
                  <a:gd name="connsiteY13" fmla="*/ 8 h 86052"/>
                  <a:gd name="connsiteX14" fmla="*/ 7768 w 69239"/>
                  <a:gd name="connsiteY14" fmla="*/ 7080 h 86052"/>
                  <a:gd name="connsiteX15" fmla="*/ 345 w 69239"/>
                  <a:gd name="connsiteY15" fmla="*/ 26000 h 86052"/>
                  <a:gd name="connsiteX16" fmla="*/ 9595 w 69239"/>
                  <a:gd name="connsiteY16" fmla="*/ 46839 h 86052"/>
                  <a:gd name="connsiteX17" fmla="*/ 37225 w 69239"/>
                  <a:gd name="connsiteY17" fmla="*/ 53864 h 86052"/>
                  <a:gd name="connsiteX18" fmla="*/ 56121 w 69239"/>
                  <a:gd name="connsiteY18" fmla="*/ 53864 h 86052"/>
                  <a:gd name="connsiteX19" fmla="*/ 56121 w 69239"/>
                  <a:gd name="connsiteY19" fmla="*/ 55199 h 86052"/>
                  <a:gd name="connsiteX20" fmla="*/ 50010 w 69239"/>
                  <a:gd name="connsiteY20" fmla="*/ 69576 h 86052"/>
                  <a:gd name="connsiteX21" fmla="*/ 32846 w 69239"/>
                  <a:gd name="connsiteY21" fmla="*/ 74657 h 86052"/>
                  <a:gd name="connsiteX22" fmla="*/ 19148 w 69239"/>
                  <a:gd name="connsiteY22" fmla="*/ 72971 h 86052"/>
                  <a:gd name="connsiteX23" fmla="*/ 6363 w 69239"/>
                  <a:gd name="connsiteY23" fmla="*/ 67913 h 86052"/>
                  <a:gd name="connsiteX24" fmla="*/ 6363 w 69239"/>
                  <a:gd name="connsiteY24" fmla="*/ 80371 h 86052"/>
                  <a:gd name="connsiteX25" fmla="*/ 20694 w 69239"/>
                  <a:gd name="connsiteY25" fmla="*/ 84632 h 86052"/>
                  <a:gd name="connsiteX26" fmla="*/ 34228 w 69239"/>
                  <a:gd name="connsiteY26" fmla="*/ 86061 h 86052"/>
                  <a:gd name="connsiteX27" fmla="*/ 60805 w 69239"/>
                  <a:gd name="connsiteY27" fmla="*/ 76835 h 86052"/>
                  <a:gd name="connsiteX28" fmla="*/ 69585 w 69239"/>
                  <a:gd name="connsiteY28" fmla="*/ 48900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239" h="86052">
                    <a:moveTo>
                      <a:pt x="42728" y="43327"/>
                    </a:moveTo>
                    <a:cubicBezTo>
                      <a:pt x="31847" y="43327"/>
                      <a:pt x="24307" y="42086"/>
                      <a:pt x="20108" y="39604"/>
                    </a:cubicBezTo>
                    <a:cubicBezTo>
                      <a:pt x="15909" y="37122"/>
                      <a:pt x="13809" y="32876"/>
                      <a:pt x="13809" y="26866"/>
                    </a:cubicBezTo>
                    <a:cubicBezTo>
                      <a:pt x="13809" y="22089"/>
                      <a:pt x="15386" y="18296"/>
                      <a:pt x="18539" y="15486"/>
                    </a:cubicBezTo>
                    <a:cubicBezTo>
                      <a:pt x="21693" y="12692"/>
                      <a:pt x="25970" y="11294"/>
                      <a:pt x="31371" y="11294"/>
                    </a:cubicBezTo>
                    <a:cubicBezTo>
                      <a:pt x="38848" y="11294"/>
                      <a:pt x="44843" y="13940"/>
                      <a:pt x="49354" y="19232"/>
                    </a:cubicBezTo>
                    <a:cubicBezTo>
                      <a:pt x="53866" y="24524"/>
                      <a:pt x="56121" y="31557"/>
                      <a:pt x="56121" y="40330"/>
                    </a:cubicBezTo>
                    <a:lnTo>
                      <a:pt x="56121" y="43327"/>
                    </a:lnTo>
                    <a:close/>
                    <a:moveTo>
                      <a:pt x="69585" y="48900"/>
                    </a:moveTo>
                    <a:lnTo>
                      <a:pt x="69585" y="2139"/>
                    </a:lnTo>
                    <a:lnTo>
                      <a:pt x="56121" y="2139"/>
                    </a:lnTo>
                    <a:lnTo>
                      <a:pt x="56121" y="14573"/>
                    </a:lnTo>
                    <a:cubicBezTo>
                      <a:pt x="53046" y="9609"/>
                      <a:pt x="49214" y="5940"/>
                      <a:pt x="44624" y="3567"/>
                    </a:cubicBezTo>
                    <a:cubicBezTo>
                      <a:pt x="40035" y="1195"/>
                      <a:pt x="34423" y="8"/>
                      <a:pt x="27788" y="8"/>
                    </a:cubicBezTo>
                    <a:cubicBezTo>
                      <a:pt x="19406" y="8"/>
                      <a:pt x="12732" y="2365"/>
                      <a:pt x="7768" y="7080"/>
                    </a:cubicBezTo>
                    <a:cubicBezTo>
                      <a:pt x="2820" y="11794"/>
                      <a:pt x="345" y="18101"/>
                      <a:pt x="345" y="26000"/>
                    </a:cubicBezTo>
                    <a:cubicBezTo>
                      <a:pt x="345" y="35210"/>
                      <a:pt x="3428" y="42156"/>
                      <a:pt x="9595" y="46839"/>
                    </a:cubicBezTo>
                    <a:cubicBezTo>
                      <a:pt x="15776" y="51522"/>
                      <a:pt x="24986" y="53864"/>
                      <a:pt x="37225" y="53864"/>
                    </a:cubicBezTo>
                    <a:lnTo>
                      <a:pt x="56121" y="53864"/>
                    </a:lnTo>
                    <a:lnTo>
                      <a:pt x="56121" y="55199"/>
                    </a:lnTo>
                    <a:cubicBezTo>
                      <a:pt x="56121" y="61396"/>
                      <a:pt x="54084" y="66189"/>
                      <a:pt x="50010" y="69576"/>
                    </a:cubicBezTo>
                    <a:cubicBezTo>
                      <a:pt x="45936" y="72963"/>
                      <a:pt x="40214" y="74657"/>
                      <a:pt x="32846" y="74657"/>
                    </a:cubicBezTo>
                    <a:cubicBezTo>
                      <a:pt x="28163" y="74657"/>
                      <a:pt x="23597" y="74095"/>
                      <a:pt x="19148" y="72971"/>
                    </a:cubicBezTo>
                    <a:cubicBezTo>
                      <a:pt x="14715" y="71847"/>
                      <a:pt x="10453" y="70161"/>
                      <a:pt x="6363" y="67913"/>
                    </a:cubicBezTo>
                    <a:lnTo>
                      <a:pt x="6363" y="80371"/>
                    </a:lnTo>
                    <a:cubicBezTo>
                      <a:pt x="11281" y="82275"/>
                      <a:pt x="16057" y="83696"/>
                      <a:pt x="20694" y="84632"/>
                    </a:cubicBezTo>
                    <a:cubicBezTo>
                      <a:pt x="25330" y="85584"/>
                      <a:pt x="29841" y="86061"/>
                      <a:pt x="34228" y="86061"/>
                    </a:cubicBezTo>
                    <a:cubicBezTo>
                      <a:pt x="46092" y="86061"/>
                      <a:pt x="54951" y="82985"/>
                      <a:pt x="60805" y="76835"/>
                    </a:cubicBezTo>
                    <a:cubicBezTo>
                      <a:pt x="66658" y="70700"/>
                      <a:pt x="69585" y="61388"/>
                      <a:pt x="69585" y="48900"/>
                    </a:cubicBezTo>
                    <a:close/>
                  </a:path>
                </a:pathLst>
              </a:custGeom>
              <a:solidFill>
                <a:srgbClr val="000000"/>
              </a:solidFill>
              <a:ln w="1498" cap="flat">
                <a:noFill/>
                <a:prstDash val="solid"/>
                <a:round/>
              </a:ln>
            </p:spPr>
            <p:txBody>
              <a:bodyPr rtlCol="0" anchor="ctr"/>
              <a:lstStyle/>
              <a:p>
                <a:endParaRPr lang="en-US"/>
              </a:p>
            </p:txBody>
          </p:sp>
          <p:sp>
            <p:nvSpPr>
              <p:cNvPr id="165" name="Freeform: Shape 164">
                <a:extLst>
                  <a:ext uri="{FF2B5EF4-FFF2-40B4-BE49-F238E27FC236}">
                    <a16:creationId xmlns:a16="http://schemas.microsoft.com/office/drawing/2014/main" id="{CDD94812-063A-493E-8931-FBA8D9B64BE0}"/>
                  </a:ext>
                </a:extLst>
              </p:cNvPr>
              <p:cNvSpPr/>
              <p:nvPr/>
            </p:nvSpPr>
            <p:spPr>
              <a:xfrm flipV="1">
                <a:off x="11170704" y="1597135"/>
                <a:ext cx="62636" cy="86052"/>
              </a:xfrm>
              <a:custGeom>
                <a:avLst/>
                <a:gdLst>
                  <a:gd name="connsiteX0" fmla="*/ 58587 w 62636"/>
                  <a:gd name="connsiteY0" fmla="*/ 81682 h 86052"/>
                  <a:gd name="connsiteX1" fmla="*/ 58587 w 62636"/>
                  <a:gd name="connsiteY1" fmla="*/ 68944 h 86052"/>
                  <a:gd name="connsiteX2" fmla="*/ 46739 w 62636"/>
                  <a:gd name="connsiteY2" fmla="*/ 73322 h 86052"/>
                  <a:gd name="connsiteX3" fmla="*/ 34001 w 62636"/>
                  <a:gd name="connsiteY3" fmla="*/ 74798 h 86052"/>
                  <a:gd name="connsiteX4" fmla="*/ 18968 w 62636"/>
                  <a:gd name="connsiteY4" fmla="*/ 71730 h 86052"/>
                  <a:gd name="connsiteX5" fmla="*/ 13957 w 62636"/>
                  <a:gd name="connsiteY5" fmla="*/ 62504 h 86052"/>
                  <a:gd name="connsiteX6" fmla="*/ 17540 w 62636"/>
                  <a:gd name="connsiteY6" fmla="*/ 55152 h 86052"/>
                  <a:gd name="connsiteX7" fmla="*/ 31964 w 62636"/>
                  <a:gd name="connsiteY7" fmla="*/ 50071 h 86052"/>
                  <a:gd name="connsiteX8" fmla="*/ 36577 w 62636"/>
                  <a:gd name="connsiteY8" fmla="*/ 49041 h 86052"/>
                  <a:gd name="connsiteX9" fmla="*/ 56948 w 62636"/>
                  <a:gd name="connsiteY9" fmla="*/ 40377 h 86052"/>
                  <a:gd name="connsiteX10" fmla="*/ 62990 w 62636"/>
                  <a:gd name="connsiteY10" fmla="*/ 24759 h 86052"/>
                  <a:gd name="connsiteX11" fmla="*/ 53951 w 62636"/>
                  <a:gd name="connsiteY11" fmla="*/ 6658 h 86052"/>
                  <a:gd name="connsiteX12" fmla="*/ 29107 w 62636"/>
                  <a:gd name="connsiteY12" fmla="*/ 8 h 86052"/>
                  <a:gd name="connsiteX13" fmla="*/ 15386 w 62636"/>
                  <a:gd name="connsiteY13" fmla="*/ 1296 h 86052"/>
                  <a:gd name="connsiteX14" fmla="*/ 353 w 62636"/>
                  <a:gd name="connsiteY14" fmla="*/ 5136 h 86052"/>
                  <a:gd name="connsiteX15" fmla="*/ 353 w 62636"/>
                  <a:gd name="connsiteY15" fmla="*/ 19045 h 86052"/>
                  <a:gd name="connsiteX16" fmla="*/ 15058 w 62636"/>
                  <a:gd name="connsiteY16" fmla="*/ 13215 h 86052"/>
                  <a:gd name="connsiteX17" fmla="*/ 29412 w 62636"/>
                  <a:gd name="connsiteY17" fmla="*/ 11294 h 86052"/>
                  <a:gd name="connsiteX18" fmla="*/ 44023 w 62636"/>
                  <a:gd name="connsiteY18" fmla="*/ 14549 h 86052"/>
                  <a:gd name="connsiteX19" fmla="*/ 49151 w 62636"/>
                  <a:gd name="connsiteY19" fmla="*/ 23728 h 86052"/>
                  <a:gd name="connsiteX20" fmla="*/ 45451 w 62636"/>
                  <a:gd name="connsiteY20" fmla="*/ 32134 h 86052"/>
                  <a:gd name="connsiteX21" fmla="*/ 29248 w 62636"/>
                  <a:gd name="connsiteY21" fmla="*/ 37777 h 86052"/>
                  <a:gd name="connsiteX22" fmla="*/ 24565 w 62636"/>
                  <a:gd name="connsiteY22" fmla="*/ 38878 h 86052"/>
                  <a:gd name="connsiteX23" fmla="*/ 6488 w 62636"/>
                  <a:gd name="connsiteY23" fmla="*/ 46956 h 86052"/>
                  <a:gd name="connsiteX24" fmla="*/ 938 w 62636"/>
                  <a:gd name="connsiteY24" fmla="*/ 61919 h 86052"/>
                  <a:gd name="connsiteX25" fmla="*/ 9134 w 62636"/>
                  <a:gd name="connsiteY25" fmla="*/ 79762 h 86052"/>
                  <a:gd name="connsiteX26" fmla="*/ 32409 w 62636"/>
                  <a:gd name="connsiteY26" fmla="*/ 86061 h 86052"/>
                  <a:gd name="connsiteX27" fmla="*/ 46435 w 62636"/>
                  <a:gd name="connsiteY27" fmla="*/ 84960 h 86052"/>
                  <a:gd name="connsiteX28" fmla="*/ 58587 w 62636"/>
                  <a:gd name="connsiteY28" fmla="*/ 81682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636" h="86052">
                    <a:moveTo>
                      <a:pt x="58587" y="81682"/>
                    </a:moveTo>
                    <a:lnTo>
                      <a:pt x="58587" y="68944"/>
                    </a:lnTo>
                    <a:cubicBezTo>
                      <a:pt x="54794" y="70895"/>
                      <a:pt x="50845" y="72355"/>
                      <a:pt x="46739" y="73322"/>
                    </a:cubicBezTo>
                    <a:cubicBezTo>
                      <a:pt x="42649" y="74306"/>
                      <a:pt x="38403" y="74798"/>
                      <a:pt x="34001" y="74798"/>
                    </a:cubicBezTo>
                    <a:cubicBezTo>
                      <a:pt x="27320" y="74798"/>
                      <a:pt x="22309" y="73775"/>
                      <a:pt x="18968" y="71730"/>
                    </a:cubicBezTo>
                    <a:cubicBezTo>
                      <a:pt x="15628" y="69685"/>
                      <a:pt x="13957" y="66610"/>
                      <a:pt x="13957" y="62504"/>
                    </a:cubicBezTo>
                    <a:cubicBezTo>
                      <a:pt x="13957" y="59382"/>
                      <a:pt x="15152" y="56932"/>
                      <a:pt x="17540" y="55152"/>
                    </a:cubicBezTo>
                    <a:cubicBezTo>
                      <a:pt x="19928" y="53372"/>
                      <a:pt x="24736" y="51679"/>
                      <a:pt x="31964" y="50071"/>
                    </a:cubicBezTo>
                    <a:lnTo>
                      <a:pt x="36577" y="49041"/>
                    </a:lnTo>
                    <a:cubicBezTo>
                      <a:pt x="46130" y="46996"/>
                      <a:pt x="52921" y="44108"/>
                      <a:pt x="56948" y="40377"/>
                    </a:cubicBezTo>
                    <a:cubicBezTo>
                      <a:pt x="60976" y="36646"/>
                      <a:pt x="62990" y="31440"/>
                      <a:pt x="62990" y="24759"/>
                    </a:cubicBezTo>
                    <a:cubicBezTo>
                      <a:pt x="62990" y="17141"/>
                      <a:pt x="59977" y="11107"/>
                      <a:pt x="53951" y="6658"/>
                    </a:cubicBezTo>
                    <a:cubicBezTo>
                      <a:pt x="47926" y="2225"/>
                      <a:pt x="39644" y="8"/>
                      <a:pt x="29107" y="8"/>
                    </a:cubicBezTo>
                    <a:cubicBezTo>
                      <a:pt x="24721" y="8"/>
                      <a:pt x="20147" y="437"/>
                      <a:pt x="15386" y="1296"/>
                    </a:cubicBezTo>
                    <a:cubicBezTo>
                      <a:pt x="10624" y="2155"/>
                      <a:pt x="5614" y="3435"/>
                      <a:pt x="353" y="5136"/>
                    </a:cubicBezTo>
                    <a:lnTo>
                      <a:pt x="353" y="19045"/>
                    </a:lnTo>
                    <a:cubicBezTo>
                      <a:pt x="5333" y="16454"/>
                      <a:pt x="10234" y="14510"/>
                      <a:pt x="15058" y="13215"/>
                    </a:cubicBezTo>
                    <a:cubicBezTo>
                      <a:pt x="19881" y="11935"/>
                      <a:pt x="24666" y="11294"/>
                      <a:pt x="29412" y="11294"/>
                    </a:cubicBezTo>
                    <a:cubicBezTo>
                      <a:pt x="35749" y="11294"/>
                      <a:pt x="40620" y="12379"/>
                      <a:pt x="44023" y="14549"/>
                    </a:cubicBezTo>
                    <a:cubicBezTo>
                      <a:pt x="47442" y="16719"/>
                      <a:pt x="49151" y="19779"/>
                      <a:pt x="49151" y="23728"/>
                    </a:cubicBezTo>
                    <a:cubicBezTo>
                      <a:pt x="49151" y="27381"/>
                      <a:pt x="47918" y="30183"/>
                      <a:pt x="45451" y="32134"/>
                    </a:cubicBezTo>
                    <a:cubicBezTo>
                      <a:pt x="43000" y="34086"/>
                      <a:pt x="37599" y="35967"/>
                      <a:pt x="29248" y="37777"/>
                    </a:cubicBezTo>
                    <a:lnTo>
                      <a:pt x="24565" y="38878"/>
                    </a:lnTo>
                    <a:cubicBezTo>
                      <a:pt x="16229" y="40626"/>
                      <a:pt x="10203" y="43319"/>
                      <a:pt x="6488" y="46956"/>
                    </a:cubicBezTo>
                    <a:cubicBezTo>
                      <a:pt x="2788" y="50594"/>
                      <a:pt x="938" y="55581"/>
                      <a:pt x="938" y="61919"/>
                    </a:cubicBezTo>
                    <a:cubicBezTo>
                      <a:pt x="938" y="69631"/>
                      <a:pt x="3670" y="75578"/>
                      <a:pt x="9134" y="79762"/>
                    </a:cubicBezTo>
                    <a:cubicBezTo>
                      <a:pt x="14597" y="83961"/>
                      <a:pt x="22356" y="86061"/>
                      <a:pt x="32409" y="86061"/>
                    </a:cubicBezTo>
                    <a:cubicBezTo>
                      <a:pt x="37373" y="86061"/>
                      <a:pt x="42048" y="85694"/>
                      <a:pt x="46435" y="84960"/>
                    </a:cubicBezTo>
                    <a:cubicBezTo>
                      <a:pt x="50837" y="84242"/>
                      <a:pt x="54888" y="83149"/>
                      <a:pt x="58587" y="81682"/>
                    </a:cubicBezTo>
                    <a:close/>
                  </a:path>
                </a:pathLst>
              </a:custGeom>
              <a:solidFill>
                <a:srgbClr val="000000"/>
              </a:solidFill>
              <a:ln w="1498" cap="flat">
                <a:noFill/>
                <a:prstDash val="solid"/>
                <a:round/>
              </a:ln>
            </p:spPr>
            <p:txBody>
              <a:bodyPr rtlCol="0" anchor="ctr"/>
              <a:lstStyle/>
              <a:p>
                <a:endParaRPr lang="en-US"/>
              </a:p>
            </p:txBody>
          </p:sp>
        </p:grpSp>
        <p:sp>
          <p:nvSpPr>
            <p:cNvPr id="166" name="Freeform: Shape 165">
              <a:extLst>
                <a:ext uri="{FF2B5EF4-FFF2-40B4-BE49-F238E27FC236}">
                  <a16:creationId xmlns:a16="http://schemas.microsoft.com/office/drawing/2014/main" id="{DF060151-C8D4-4B1E-924E-A3F7B5896A83}"/>
                </a:ext>
              </a:extLst>
            </p:cNvPr>
            <p:cNvSpPr/>
            <p:nvPr/>
          </p:nvSpPr>
          <p:spPr>
            <a:xfrm>
              <a:off x="10071874" y="1848572"/>
              <a:ext cx="299720" cy="18732"/>
            </a:xfrm>
            <a:custGeom>
              <a:avLst/>
              <a:gdLst>
                <a:gd name="connsiteX0" fmla="*/ 0 w 299720"/>
                <a:gd name="connsiteY0" fmla="*/ 0 h 18732"/>
                <a:gd name="connsiteX1" fmla="*/ 299720 w 299720"/>
                <a:gd name="connsiteY1" fmla="*/ 0 h 18732"/>
              </a:gdLst>
              <a:ahLst/>
              <a:cxnLst>
                <a:cxn ang="0">
                  <a:pos x="connsiteX0" y="connsiteY0"/>
                </a:cxn>
                <a:cxn ang="0">
                  <a:pos x="connsiteX1" y="connsiteY1"/>
                </a:cxn>
              </a:cxnLst>
              <a:rect l="l" t="t" r="r" b="b"/>
              <a:pathLst>
                <a:path w="299720" h="18732">
                  <a:moveTo>
                    <a:pt x="0" y="0"/>
                  </a:moveTo>
                  <a:lnTo>
                    <a:pt x="299720" y="0"/>
                  </a:lnTo>
                </a:path>
              </a:pathLst>
            </a:custGeom>
            <a:noFill/>
            <a:ln w="38100" cap="sq">
              <a:solidFill>
                <a:srgbClr val="00FFFF"/>
              </a:solidFill>
              <a:prstDash val="solid"/>
              <a:round/>
            </a:ln>
          </p:spPr>
          <p:txBody>
            <a:bodyPr rtlCol="0" anchor="ctr"/>
            <a:lstStyle/>
            <a:p>
              <a:endParaRPr lang="en-US"/>
            </a:p>
          </p:txBody>
        </p:sp>
        <p:grpSp>
          <p:nvGrpSpPr>
            <p:cNvPr id="167" name="Graphic 4">
              <a:extLst>
                <a:ext uri="{FF2B5EF4-FFF2-40B4-BE49-F238E27FC236}">
                  <a16:creationId xmlns:a16="http://schemas.microsoft.com/office/drawing/2014/main" id="{B56D5160-6DFE-48C9-B3E2-4AB46B1EA8C0}"/>
                </a:ext>
              </a:extLst>
            </p:cNvPr>
            <p:cNvGrpSpPr/>
            <p:nvPr/>
          </p:nvGrpSpPr>
          <p:grpSpPr>
            <a:xfrm>
              <a:off x="10506187" y="1787152"/>
              <a:ext cx="930776" cy="116001"/>
              <a:chOff x="10506187" y="1787152"/>
              <a:chExt cx="930776" cy="116001"/>
            </a:xfrm>
            <a:solidFill>
              <a:srgbClr val="000000"/>
            </a:solidFill>
          </p:grpSpPr>
          <p:sp>
            <p:nvSpPr>
              <p:cNvPr id="168" name="Freeform: Shape 167">
                <a:extLst>
                  <a:ext uri="{FF2B5EF4-FFF2-40B4-BE49-F238E27FC236}">
                    <a16:creationId xmlns:a16="http://schemas.microsoft.com/office/drawing/2014/main" id="{82C68F4B-42A3-4A48-B25D-CF7E80195A49}"/>
                  </a:ext>
                </a:extLst>
              </p:cNvPr>
              <p:cNvSpPr/>
              <p:nvPr/>
            </p:nvSpPr>
            <p:spPr>
              <a:xfrm flipV="1">
                <a:off x="10506187" y="1791765"/>
                <a:ext cx="82680" cy="109257"/>
              </a:xfrm>
              <a:custGeom>
                <a:avLst/>
                <a:gdLst>
                  <a:gd name="connsiteX0" fmla="*/ 307 w 82680"/>
                  <a:gd name="connsiteY0" fmla="*/ 109267 h 109257"/>
                  <a:gd name="connsiteX1" fmla="*/ 20210 w 82680"/>
                  <a:gd name="connsiteY1" fmla="*/ 109267 h 109257"/>
                  <a:gd name="connsiteX2" fmla="*/ 68657 w 82680"/>
                  <a:gd name="connsiteY2" fmla="*/ 17876 h 109257"/>
                  <a:gd name="connsiteX3" fmla="*/ 68657 w 82680"/>
                  <a:gd name="connsiteY3" fmla="*/ 109267 h 109257"/>
                  <a:gd name="connsiteX4" fmla="*/ 82987 w 82680"/>
                  <a:gd name="connsiteY4" fmla="*/ 109267 h 109257"/>
                  <a:gd name="connsiteX5" fmla="*/ 82987 w 82680"/>
                  <a:gd name="connsiteY5" fmla="*/ 10 h 109257"/>
                  <a:gd name="connsiteX6" fmla="*/ 63084 w 82680"/>
                  <a:gd name="connsiteY6" fmla="*/ 10 h 109257"/>
                  <a:gd name="connsiteX7" fmla="*/ 14661 w 82680"/>
                  <a:gd name="connsiteY7" fmla="*/ 91401 h 109257"/>
                  <a:gd name="connsiteX8" fmla="*/ 14661 w 82680"/>
                  <a:gd name="connsiteY8" fmla="*/ 10 h 109257"/>
                  <a:gd name="connsiteX9" fmla="*/ 307 w 82680"/>
                  <a:gd name="connsiteY9" fmla="*/ 10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680" h="109257">
                    <a:moveTo>
                      <a:pt x="307" y="109267"/>
                    </a:moveTo>
                    <a:lnTo>
                      <a:pt x="20210" y="109267"/>
                    </a:lnTo>
                    <a:lnTo>
                      <a:pt x="68657" y="17876"/>
                    </a:lnTo>
                    <a:lnTo>
                      <a:pt x="68657" y="109267"/>
                    </a:lnTo>
                    <a:lnTo>
                      <a:pt x="82987" y="109267"/>
                    </a:lnTo>
                    <a:lnTo>
                      <a:pt x="82987" y="10"/>
                    </a:lnTo>
                    <a:lnTo>
                      <a:pt x="63084" y="10"/>
                    </a:lnTo>
                    <a:lnTo>
                      <a:pt x="14661" y="91401"/>
                    </a:lnTo>
                    <a:lnTo>
                      <a:pt x="14661" y="10"/>
                    </a:lnTo>
                    <a:lnTo>
                      <a:pt x="307" y="10"/>
                    </a:lnTo>
                    <a:close/>
                  </a:path>
                </a:pathLst>
              </a:custGeom>
              <a:solidFill>
                <a:srgbClr val="000000"/>
              </a:solidFill>
              <a:ln w="1498" cap="flat">
                <a:noFill/>
                <a:prstDash val="solid"/>
                <a:round/>
              </a:ln>
            </p:spPr>
            <p:txBody>
              <a:bodyPr rtlCol="0" anchor="ctr"/>
              <a:lstStyle/>
              <a:p>
                <a:endParaRPr lang="en-US"/>
              </a:p>
            </p:txBody>
          </p:sp>
          <p:sp>
            <p:nvSpPr>
              <p:cNvPr id="169" name="Freeform: Shape 168">
                <a:extLst>
                  <a:ext uri="{FF2B5EF4-FFF2-40B4-BE49-F238E27FC236}">
                    <a16:creationId xmlns:a16="http://schemas.microsoft.com/office/drawing/2014/main" id="{E131DDA5-273A-44EB-9282-7E770BD7B409}"/>
                  </a:ext>
                </a:extLst>
              </p:cNvPr>
              <p:cNvSpPr/>
              <p:nvPr/>
            </p:nvSpPr>
            <p:spPr>
              <a:xfrm flipV="1">
                <a:off x="10611850" y="1817101"/>
                <a:ext cx="75960" cy="86052"/>
              </a:xfrm>
              <a:custGeom>
                <a:avLst/>
                <a:gdLst>
                  <a:gd name="connsiteX0" fmla="*/ 76279 w 75960"/>
                  <a:gd name="connsiteY0" fmla="*/ 46500 h 86052"/>
                  <a:gd name="connsiteX1" fmla="*/ 76279 w 75960"/>
                  <a:gd name="connsiteY1" fmla="*/ 39920 h 86052"/>
                  <a:gd name="connsiteX2" fmla="*/ 14368 w 75960"/>
                  <a:gd name="connsiteY2" fmla="*/ 39920 h 86052"/>
                  <a:gd name="connsiteX3" fmla="*/ 22751 w 75960"/>
                  <a:gd name="connsiteY3" fmla="*/ 18729 h 86052"/>
                  <a:gd name="connsiteX4" fmla="*/ 43638 w 75960"/>
                  <a:gd name="connsiteY4" fmla="*/ 11447 h 86052"/>
                  <a:gd name="connsiteX5" fmla="*/ 58671 w 75960"/>
                  <a:gd name="connsiteY5" fmla="*/ 13343 h 86052"/>
                  <a:gd name="connsiteX6" fmla="*/ 73141 w 75960"/>
                  <a:gd name="connsiteY6" fmla="*/ 19057 h 86052"/>
                  <a:gd name="connsiteX7" fmla="*/ 73141 w 75960"/>
                  <a:gd name="connsiteY7" fmla="*/ 6319 h 86052"/>
                  <a:gd name="connsiteX8" fmla="*/ 58272 w 75960"/>
                  <a:gd name="connsiteY8" fmla="*/ 1636 h 86052"/>
                  <a:gd name="connsiteX9" fmla="*/ 42842 w 75960"/>
                  <a:gd name="connsiteY9" fmla="*/ 20 h 86052"/>
                  <a:gd name="connsiteX10" fmla="*/ 11769 w 75960"/>
                  <a:gd name="connsiteY10" fmla="*/ 11423 h 86052"/>
                  <a:gd name="connsiteX11" fmla="*/ 319 w 75960"/>
                  <a:gd name="connsiteY11" fmla="*/ 42332 h 86052"/>
                  <a:gd name="connsiteX12" fmla="*/ 11184 w 75960"/>
                  <a:gd name="connsiteY12" fmla="*/ 74247 h 86052"/>
                  <a:gd name="connsiteX13" fmla="*/ 40500 w 75960"/>
                  <a:gd name="connsiteY13" fmla="*/ 86072 h 86052"/>
                  <a:gd name="connsiteX14" fmla="*/ 66655 w 75960"/>
                  <a:gd name="connsiteY14" fmla="*/ 75418 h 86052"/>
                  <a:gd name="connsiteX15" fmla="*/ 76279 w 75960"/>
                  <a:gd name="connsiteY15" fmla="*/ 46500 h 86052"/>
                  <a:gd name="connsiteX16" fmla="*/ 62815 w 75960"/>
                  <a:gd name="connsiteY16" fmla="*/ 50457 h 86052"/>
                  <a:gd name="connsiteX17" fmla="*/ 56633 w 75960"/>
                  <a:gd name="connsiteY17" fmla="*/ 68066 h 86052"/>
                  <a:gd name="connsiteX18" fmla="*/ 40641 w 75960"/>
                  <a:gd name="connsiteY18" fmla="*/ 74669 h 86052"/>
                  <a:gd name="connsiteX19" fmla="*/ 22610 w 75960"/>
                  <a:gd name="connsiteY19" fmla="*/ 68300 h 86052"/>
                  <a:gd name="connsiteX20" fmla="*/ 14813 w 75960"/>
                  <a:gd name="connsiteY20" fmla="*/ 50364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960" h="86052">
                    <a:moveTo>
                      <a:pt x="76279" y="46500"/>
                    </a:moveTo>
                    <a:lnTo>
                      <a:pt x="76279" y="39920"/>
                    </a:lnTo>
                    <a:lnTo>
                      <a:pt x="14368" y="39920"/>
                    </a:lnTo>
                    <a:cubicBezTo>
                      <a:pt x="14961" y="30647"/>
                      <a:pt x="17756" y="23584"/>
                      <a:pt x="22751" y="18729"/>
                    </a:cubicBezTo>
                    <a:cubicBezTo>
                      <a:pt x="27746" y="13874"/>
                      <a:pt x="34709" y="11447"/>
                      <a:pt x="43638" y="11447"/>
                    </a:cubicBezTo>
                    <a:cubicBezTo>
                      <a:pt x="48805" y="11447"/>
                      <a:pt x="53816" y="12079"/>
                      <a:pt x="58671" y="13343"/>
                    </a:cubicBezTo>
                    <a:cubicBezTo>
                      <a:pt x="63525" y="14608"/>
                      <a:pt x="68349" y="16512"/>
                      <a:pt x="73141" y="19057"/>
                    </a:cubicBezTo>
                    <a:lnTo>
                      <a:pt x="73141" y="6319"/>
                    </a:lnTo>
                    <a:cubicBezTo>
                      <a:pt x="68302" y="4274"/>
                      <a:pt x="63346" y="2713"/>
                      <a:pt x="58272" y="1636"/>
                    </a:cubicBezTo>
                    <a:cubicBezTo>
                      <a:pt x="53199" y="558"/>
                      <a:pt x="48055" y="20"/>
                      <a:pt x="42842" y="20"/>
                    </a:cubicBezTo>
                    <a:cubicBezTo>
                      <a:pt x="29760" y="20"/>
                      <a:pt x="19403" y="3821"/>
                      <a:pt x="11769" y="11423"/>
                    </a:cubicBezTo>
                    <a:cubicBezTo>
                      <a:pt x="4136" y="19041"/>
                      <a:pt x="319" y="29344"/>
                      <a:pt x="319" y="42332"/>
                    </a:cubicBezTo>
                    <a:cubicBezTo>
                      <a:pt x="319" y="55741"/>
                      <a:pt x="3940" y="66380"/>
                      <a:pt x="11184" y="74247"/>
                    </a:cubicBezTo>
                    <a:cubicBezTo>
                      <a:pt x="18427" y="82131"/>
                      <a:pt x="28199" y="86072"/>
                      <a:pt x="40500" y="86072"/>
                    </a:cubicBezTo>
                    <a:cubicBezTo>
                      <a:pt x="51521" y="86072"/>
                      <a:pt x="60239" y="82521"/>
                      <a:pt x="66655" y="75418"/>
                    </a:cubicBezTo>
                    <a:cubicBezTo>
                      <a:pt x="73071" y="68331"/>
                      <a:pt x="76279" y="58692"/>
                      <a:pt x="76279" y="46500"/>
                    </a:cubicBezTo>
                    <a:close/>
                    <a:moveTo>
                      <a:pt x="62815" y="50457"/>
                    </a:moveTo>
                    <a:cubicBezTo>
                      <a:pt x="62721" y="57810"/>
                      <a:pt x="60661" y="63679"/>
                      <a:pt x="56633" y="68066"/>
                    </a:cubicBezTo>
                    <a:cubicBezTo>
                      <a:pt x="52606" y="72468"/>
                      <a:pt x="47275" y="74669"/>
                      <a:pt x="40641" y="74669"/>
                    </a:cubicBezTo>
                    <a:cubicBezTo>
                      <a:pt x="33132" y="74669"/>
                      <a:pt x="27122" y="72546"/>
                      <a:pt x="22610" y="68300"/>
                    </a:cubicBezTo>
                    <a:cubicBezTo>
                      <a:pt x="18099" y="64054"/>
                      <a:pt x="15500" y="58075"/>
                      <a:pt x="14813" y="50364"/>
                    </a:cubicBezTo>
                    <a:close/>
                  </a:path>
                </a:pathLst>
              </a:custGeom>
              <a:solidFill>
                <a:srgbClr val="000000"/>
              </a:solidFill>
              <a:ln w="1498" cap="flat">
                <a:noFill/>
                <a:prstDash val="solid"/>
                <a:round/>
              </a:ln>
            </p:spPr>
            <p:txBody>
              <a:bodyPr rtlCol="0" anchor="ctr"/>
              <a:lstStyle/>
              <a:p>
                <a:endParaRPr lang="en-US"/>
              </a:p>
            </p:txBody>
          </p:sp>
          <p:sp>
            <p:nvSpPr>
              <p:cNvPr id="170" name="Freeform: Shape 169">
                <a:extLst>
                  <a:ext uri="{FF2B5EF4-FFF2-40B4-BE49-F238E27FC236}">
                    <a16:creationId xmlns:a16="http://schemas.microsoft.com/office/drawing/2014/main" id="{7710519A-5A3E-45FB-A9FB-9FAD2C68D81D}"/>
                  </a:ext>
                </a:extLst>
              </p:cNvPr>
              <p:cNvSpPr/>
              <p:nvPr/>
            </p:nvSpPr>
            <p:spPr>
              <a:xfrm flipV="1">
                <a:off x="10702082" y="1819068"/>
                <a:ext cx="109983" cy="81954"/>
              </a:xfrm>
              <a:custGeom>
                <a:avLst/>
                <a:gdLst>
                  <a:gd name="connsiteX0" fmla="*/ 315 w 109983"/>
                  <a:gd name="connsiteY0" fmla="*/ 81975 h 81954"/>
                  <a:gd name="connsiteX1" fmla="*/ 13778 w 109983"/>
                  <a:gd name="connsiteY1" fmla="*/ 81975 h 81954"/>
                  <a:gd name="connsiteX2" fmla="*/ 30614 w 109983"/>
                  <a:gd name="connsiteY2" fmla="*/ 18026 h 81954"/>
                  <a:gd name="connsiteX3" fmla="*/ 47357 w 109983"/>
                  <a:gd name="connsiteY3" fmla="*/ 81975 h 81954"/>
                  <a:gd name="connsiteX4" fmla="*/ 63232 w 109983"/>
                  <a:gd name="connsiteY4" fmla="*/ 81975 h 81954"/>
                  <a:gd name="connsiteX5" fmla="*/ 80068 w 109983"/>
                  <a:gd name="connsiteY5" fmla="*/ 18026 h 81954"/>
                  <a:gd name="connsiteX6" fmla="*/ 96834 w 109983"/>
                  <a:gd name="connsiteY6" fmla="*/ 81975 h 81954"/>
                  <a:gd name="connsiteX7" fmla="*/ 110298 w 109983"/>
                  <a:gd name="connsiteY7" fmla="*/ 81975 h 81954"/>
                  <a:gd name="connsiteX8" fmla="*/ 88849 w 109983"/>
                  <a:gd name="connsiteY8" fmla="*/ 20 h 81954"/>
                  <a:gd name="connsiteX9" fmla="*/ 72973 w 109983"/>
                  <a:gd name="connsiteY9" fmla="*/ 20 h 81954"/>
                  <a:gd name="connsiteX10" fmla="*/ 55341 w 109983"/>
                  <a:gd name="connsiteY10" fmla="*/ 67199 h 81954"/>
                  <a:gd name="connsiteX11" fmla="*/ 37639 w 109983"/>
                  <a:gd name="connsiteY11" fmla="*/ 20 h 81954"/>
                  <a:gd name="connsiteX12" fmla="*/ 21740 w 109983"/>
                  <a:gd name="connsiteY12" fmla="*/ 20 h 8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983" h="81954">
                    <a:moveTo>
                      <a:pt x="315" y="81975"/>
                    </a:moveTo>
                    <a:lnTo>
                      <a:pt x="13778" y="81975"/>
                    </a:lnTo>
                    <a:lnTo>
                      <a:pt x="30614" y="18026"/>
                    </a:lnTo>
                    <a:lnTo>
                      <a:pt x="47357" y="81975"/>
                    </a:lnTo>
                    <a:lnTo>
                      <a:pt x="63232" y="81975"/>
                    </a:lnTo>
                    <a:lnTo>
                      <a:pt x="80068" y="18026"/>
                    </a:lnTo>
                    <a:lnTo>
                      <a:pt x="96834" y="81975"/>
                    </a:lnTo>
                    <a:lnTo>
                      <a:pt x="110298" y="81975"/>
                    </a:lnTo>
                    <a:lnTo>
                      <a:pt x="88849" y="20"/>
                    </a:lnTo>
                    <a:lnTo>
                      <a:pt x="72973" y="20"/>
                    </a:lnTo>
                    <a:lnTo>
                      <a:pt x="55341" y="67199"/>
                    </a:lnTo>
                    <a:lnTo>
                      <a:pt x="37639" y="20"/>
                    </a:lnTo>
                    <a:lnTo>
                      <a:pt x="21740" y="20"/>
                    </a:lnTo>
                    <a:close/>
                  </a:path>
                </a:pathLst>
              </a:custGeom>
              <a:solidFill>
                <a:srgbClr val="000000"/>
              </a:solidFill>
              <a:ln w="1498" cap="flat">
                <a:noFill/>
                <a:prstDash val="solid"/>
                <a:round/>
              </a:ln>
            </p:spPr>
            <p:txBody>
              <a:bodyPr rtlCol="0" anchor="ctr"/>
              <a:lstStyle/>
              <a:p>
                <a:endParaRPr lang="en-US"/>
              </a:p>
            </p:txBody>
          </p:sp>
          <p:sp>
            <p:nvSpPr>
              <p:cNvPr id="171" name="Freeform: Shape 170">
                <a:extLst>
                  <a:ext uri="{FF2B5EF4-FFF2-40B4-BE49-F238E27FC236}">
                    <a16:creationId xmlns:a16="http://schemas.microsoft.com/office/drawing/2014/main" id="{D2A69F72-547D-480B-82FE-54AE262D9B68}"/>
                  </a:ext>
                </a:extLst>
              </p:cNvPr>
              <p:cNvSpPr/>
              <p:nvPr/>
            </p:nvSpPr>
            <p:spPr>
              <a:xfrm flipV="1">
                <a:off x="10818349" y="1901023"/>
                <a:ext cx="18732" cy="18732"/>
              </a:xfrm>
              <a:custGeom>
                <a:avLst/>
                <a:gdLst/>
                <a:ahLst/>
                <a:cxnLst/>
                <a:rect l="l" t="t" r="r" b="b"/>
                <a:pathLst>
                  <a:path w="18732" h="18732"/>
                </a:pathLst>
              </a:custGeom>
              <a:solidFill>
                <a:srgbClr val="000000"/>
              </a:solidFill>
              <a:ln w="1498" cap="flat">
                <a:noFill/>
                <a:prstDash val="solid"/>
                <a:round/>
              </a:ln>
            </p:spPr>
            <p:txBody>
              <a:bodyPr rtlCol="0" anchor="ctr"/>
              <a:lstStyle/>
              <a:p>
                <a:endParaRPr lang="en-US"/>
              </a:p>
            </p:txBody>
          </p:sp>
          <p:sp>
            <p:nvSpPr>
              <p:cNvPr id="172" name="Freeform: Shape 171">
                <a:extLst>
                  <a:ext uri="{FF2B5EF4-FFF2-40B4-BE49-F238E27FC236}">
                    <a16:creationId xmlns:a16="http://schemas.microsoft.com/office/drawing/2014/main" id="{8BF0C076-47BA-45DD-BFD1-035CA5D4A443}"/>
                  </a:ext>
                </a:extLst>
              </p:cNvPr>
              <p:cNvSpPr/>
              <p:nvPr/>
            </p:nvSpPr>
            <p:spPr>
              <a:xfrm flipV="1">
                <a:off x="10874391" y="1789798"/>
                <a:ext cx="101132" cy="113355"/>
              </a:xfrm>
              <a:custGeom>
                <a:avLst/>
                <a:gdLst>
                  <a:gd name="connsiteX0" fmla="*/ 50973 w 101132"/>
                  <a:gd name="connsiteY0" fmla="*/ 101376 h 113355"/>
                  <a:gd name="connsiteX1" fmla="*/ 25380 w 101132"/>
                  <a:gd name="connsiteY1" fmla="*/ 89364 h 113355"/>
                  <a:gd name="connsiteX2" fmla="*/ 15920 w 101132"/>
                  <a:gd name="connsiteY2" fmla="*/ 56652 h 113355"/>
                  <a:gd name="connsiteX3" fmla="*/ 25380 w 101132"/>
                  <a:gd name="connsiteY3" fmla="*/ 24011 h 113355"/>
                  <a:gd name="connsiteX4" fmla="*/ 50973 w 101132"/>
                  <a:gd name="connsiteY4" fmla="*/ 12022 h 113355"/>
                  <a:gd name="connsiteX5" fmla="*/ 76473 w 101132"/>
                  <a:gd name="connsiteY5" fmla="*/ 24011 h 113355"/>
                  <a:gd name="connsiteX6" fmla="*/ 85886 w 101132"/>
                  <a:gd name="connsiteY6" fmla="*/ 56652 h 113355"/>
                  <a:gd name="connsiteX7" fmla="*/ 76473 w 101132"/>
                  <a:gd name="connsiteY7" fmla="*/ 89364 h 113355"/>
                  <a:gd name="connsiteX8" fmla="*/ 50973 w 101132"/>
                  <a:gd name="connsiteY8" fmla="*/ 101376 h 113355"/>
                  <a:gd name="connsiteX9" fmla="*/ 50973 w 101132"/>
                  <a:gd name="connsiteY9" fmla="*/ 113365 h 113355"/>
                  <a:gd name="connsiteX10" fmla="*/ 87689 w 101132"/>
                  <a:gd name="connsiteY10" fmla="*/ 97958 h 113355"/>
                  <a:gd name="connsiteX11" fmla="*/ 101457 w 101132"/>
                  <a:gd name="connsiteY11" fmla="*/ 56652 h 113355"/>
                  <a:gd name="connsiteX12" fmla="*/ 87689 w 101132"/>
                  <a:gd name="connsiteY12" fmla="*/ 15418 h 113355"/>
                  <a:gd name="connsiteX13" fmla="*/ 50973 w 101132"/>
                  <a:gd name="connsiteY13" fmla="*/ 10 h 113355"/>
                  <a:gd name="connsiteX14" fmla="*/ 14117 w 101132"/>
                  <a:gd name="connsiteY14" fmla="*/ 15371 h 113355"/>
                  <a:gd name="connsiteX15" fmla="*/ 325 w 101132"/>
                  <a:gd name="connsiteY15" fmla="*/ 56652 h 113355"/>
                  <a:gd name="connsiteX16" fmla="*/ 14117 w 101132"/>
                  <a:gd name="connsiteY16" fmla="*/ 97958 h 113355"/>
                  <a:gd name="connsiteX17" fmla="*/ 50973 w 101132"/>
                  <a:gd name="connsiteY17" fmla="*/ 113365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1132" h="113355">
                    <a:moveTo>
                      <a:pt x="50973" y="101376"/>
                    </a:moveTo>
                    <a:cubicBezTo>
                      <a:pt x="40233" y="101376"/>
                      <a:pt x="31702" y="97372"/>
                      <a:pt x="25380" y="89364"/>
                    </a:cubicBezTo>
                    <a:cubicBezTo>
                      <a:pt x="19073" y="81372"/>
                      <a:pt x="15920" y="70468"/>
                      <a:pt x="15920" y="56652"/>
                    </a:cubicBezTo>
                    <a:cubicBezTo>
                      <a:pt x="15920" y="42900"/>
                      <a:pt x="19073" y="32019"/>
                      <a:pt x="25380" y="24011"/>
                    </a:cubicBezTo>
                    <a:cubicBezTo>
                      <a:pt x="31702" y="16019"/>
                      <a:pt x="40233" y="12022"/>
                      <a:pt x="50973" y="12022"/>
                    </a:cubicBezTo>
                    <a:cubicBezTo>
                      <a:pt x="61697" y="12022"/>
                      <a:pt x="70197" y="16019"/>
                      <a:pt x="76473" y="24011"/>
                    </a:cubicBezTo>
                    <a:cubicBezTo>
                      <a:pt x="82748" y="32019"/>
                      <a:pt x="85886" y="42900"/>
                      <a:pt x="85886" y="56652"/>
                    </a:cubicBezTo>
                    <a:cubicBezTo>
                      <a:pt x="85886" y="70468"/>
                      <a:pt x="82748" y="81372"/>
                      <a:pt x="76473" y="89364"/>
                    </a:cubicBezTo>
                    <a:cubicBezTo>
                      <a:pt x="70197" y="97372"/>
                      <a:pt x="61697" y="101376"/>
                      <a:pt x="50973" y="101376"/>
                    </a:cubicBezTo>
                    <a:close/>
                    <a:moveTo>
                      <a:pt x="50973" y="113365"/>
                    </a:moveTo>
                    <a:cubicBezTo>
                      <a:pt x="66287" y="113365"/>
                      <a:pt x="78525" y="108229"/>
                      <a:pt x="87689" y="97958"/>
                    </a:cubicBezTo>
                    <a:cubicBezTo>
                      <a:pt x="96868" y="87686"/>
                      <a:pt x="101457" y="73918"/>
                      <a:pt x="101457" y="56652"/>
                    </a:cubicBezTo>
                    <a:cubicBezTo>
                      <a:pt x="101457" y="39434"/>
                      <a:pt x="96868" y="25689"/>
                      <a:pt x="87689" y="15418"/>
                    </a:cubicBezTo>
                    <a:cubicBezTo>
                      <a:pt x="78525" y="5146"/>
                      <a:pt x="66287" y="10"/>
                      <a:pt x="50973" y="10"/>
                    </a:cubicBezTo>
                    <a:cubicBezTo>
                      <a:pt x="35612" y="10"/>
                      <a:pt x="23327" y="5130"/>
                      <a:pt x="14117" y="15371"/>
                    </a:cubicBezTo>
                    <a:cubicBezTo>
                      <a:pt x="4922" y="25627"/>
                      <a:pt x="325" y="39387"/>
                      <a:pt x="325" y="56652"/>
                    </a:cubicBezTo>
                    <a:cubicBezTo>
                      <a:pt x="325" y="73918"/>
                      <a:pt x="4922" y="87686"/>
                      <a:pt x="14117" y="97958"/>
                    </a:cubicBezTo>
                    <a:cubicBezTo>
                      <a:pt x="23327" y="108229"/>
                      <a:pt x="35612" y="113365"/>
                      <a:pt x="50973" y="113365"/>
                    </a:cubicBezTo>
                    <a:close/>
                  </a:path>
                </a:pathLst>
              </a:custGeom>
              <a:solidFill>
                <a:srgbClr val="000000"/>
              </a:solidFill>
              <a:ln w="1498" cap="flat">
                <a:noFill/>
                <a:prstDash val="solid"/>
                <a:round/>
              </a:ln>
            </p:spPr>
            <p:txBody>
              <a:bodyPr rtlCol="0" anchor="ctr"/>
              <a:lstStyle/>
              <a:p>
                <a:endParaRPr lang="en-US"/>
              </a:p>
            </p:txBody>
          </p:sp>
          <p:sp>
            <p:nvSpPr>
              <p:cNvPr id="173" name="Freeform: Shape 172">
                <a:extLst>
                  <a:ext uri="{FF2B5EF4-FFF2-40B4-BE49-F238E27FC236}">
                    <a16:creationId xmlns:a16="http://schemas.microsoft.com/office/drawing/2014/main" id="{C3DA2533-56AD-48E0-9E75-3E8DC65055B9}"/>
                  </a:ext>
                </a:extLst>
              </p:cNvPr>
              <p:cNvSpPr/>
              <p:nvPr/>
            </p:nvSpPr>
            <p:spPr>
              <a:xfrm flipV="1">
                <a:off x="10997546" y="1817101"/>
                <a:ext cx="48002" cy="83921"/>
              </a:xfrm>
              <a:custGeom>
                <a:avLst/>
                <a:gdLst>
                  <a:gd name="connsiteX0" fmla="*/ 48347 w 48002"/>
                  <a:gd name="connsiteY0" fmla="*/ 69400 h 83921"/>
                  <a:gd name="connsiteX1" fmla="*/ 43406 w 48002"/>
                  <a:gd name="connsiteY1" fmla="*/ 71320 h 83921"/>
                  <a:gd name="connsiteX2" fmla="*/ 37528 w 48002"/>
                  <a:gd name="connsiteY2" fmla="*/ 71952 h 83921"/>
                  <a:gd name="connsiteX3" fmla="*/ 19990 w 48002"/>
                  <a:gd name="connsiteY3" fmla="*/ 64529 h 83921"/>
                  <a:gd name="connsiteX4" fmla="*/ 13879 w 48002"/>
                  <a:gd name="connsiteY4" fmla="*/ 43198 h 83921"/>
                  <a:gd name="connsiteX5" fmla="*/ 13879 w 48002"/>
                  <a:gd name="connsiteY5" fmla="*/ 19 h 83921"/>
                  <a:gd name="connsiteX6" fmla="*/ 344 w 48002"/>
                  <a:gd name="connsiteY6" fmla="*/ 19 h 83921"/>
                  <a:gd name="connsiteX7" fmla="*/ 344 w 48002"/>
                  <a:gd name="connsiteY7" fmla="*/ 81974 h 83921"/>
                  <a:gd name="connsiteX8" fmla="*/ 13879 w 48002"/>
                  <a:gd name="connsiteY8" fmla="*/ 81974 h 83921"/>
                  <a:gd name="connsiteX9" fmla="*/ 13879 w 48002"/>
                  <a:gd name="connsiteY9" fmla="*/ 69236 h 83921"/>
                  <a:gd name="connsiteX10" fmla="*/ 24931 w 48002"/>
                  <a:gd name="connsiteY10" fmla="*/ 80311 h 83921"/>
                  <a:gd name="connsiteX11" fmla="*/ 41486 w 48002"/>
                  <a:gd name="connsiteY11" fmla="*/ 83941 h 83921"/>
                  <a:gd name="connsiteX12" fmla="*/ 44553 w 48002"/>
                  <a:gd name="connsiteY12" fmla="*/ 83753 h 83921"/>
                  <a:gd name="connsiteX13" fmla="*/ 48276 w 48002"/>
                  <a:gd name="connsiteY13" fmla="*/ 83215 h 8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002" h="83921">
                    <a:moveTo>
                      <a:pt x="48347" y="69400"/>
                    </a:moveTo>
                    <a:cubicBezTo>
                      <a:pt x="46832" y="70274"/>
                      <a:pt x="45185" y="70914"/>
                      <a:pt x="43406" y="71320"/>
                    </a:cubicBezTo>
                    <a:cubicBezTo>
                      <a:pt x="41626" y="71741"/>
                      <a:pt x="39667" y="71952"/>
                      <a:pt x="37528" y="71952"/>
                    </a:cubicBezTo>
                    <a:cubicBezTo>
                      <a:pt x="29911" y="71952"/>
                      <a:pt x="24064" y="69478"/>
                      <a:pt x="19990" y="64529"/>
                    </a:cubicBezTo>
                    <a:cubicBezTo>
                      <a:pt x="15916" y="59581"/>
                      <a:pt x="13879" y="52470"/>
                      <a:pt x="13879" y="43198"/>
                    </a:cubicBezTo>
                    <a:lnTo>
                      <a:pt x="13879" y="19"/>
                    </a:lnTo>
                    <a:lnTo>
                      <a:pt x="344" y="19"/>
                    </a:lnTo>
                    <a:lnTo>
                      <a:pt x="344" y="81974"/>
                    </a:lnTo>
                    <a:lnTo>
                      <a:pt x="13879" y="81974"/>
                    </a:lnTo>
                    <a:lnTo>
                      <a:pt x="13879" y="69236"/>
                    </a:lnTo>
                    <a:cubicBezTo>
                      <a:pt x="16720" y="74215"/>
                      <a:pt x="20404" y="77907"/>
                      <a:pt x="24931" y="80311"/>
                    </a:cubicBezTo>
                    <a:cubicBezTo>
                      <a:pt x="29473" y="82731"/>
                      <a:pt x="34992" y="83941"/>
                      <a:pt x="41486" y="83941"/>
                    </a:cubicBezTo>
                    <a:cubicBezTo>
                      <a:pt x="42407" y="83941"/>
                      <a:pt x="43429" y="83878"/>
                      <a:pt x="44553" y="83753"/>
                    </a:cubicBezTo>
                    <a:cubicBezTo>
                      <a:pt x="45677" y="83644"/>
                      <a:pt x="46918" y="83465"/>
                      <a:pt x="48276" y="83215"/>
                    </a:cubicBezTo>
                    <a:close/>
                  </a:path>
                </a:pathLst>
              </a:custGeom>
              <a:solidFill>
                <a:srgbClr val="000000"/>
              </a:solidFill>
              <a:ln w="1498" cap="flat">
                <a:noFill/>
                <a:prstDash val="solid"/>
                <a:round/>
              </a:ln>
            </p:spPr>
            <p:txBody>
              <a:bodyPr rtlCol="0" anchor="ctr"/>
              <a:lstStyle/>
              <a:p>
                <a:endParaRPr lang="en-US"/>
              </a:p>
            </p:txBody>
          </p:sp>
          <p:sp>
            <p:nvSpPr>
              <p:cNvPr id="174" name="Freeform: Shape 173">
                <a:extLst>
                  <a:ext uri="{FF2B5EF4-FFF2-40B4-BE49-F238E27FC236}">
                    <a16:creationId xmlns:a16="http://schemas.microsoft.com/office/drawing/2014/main" id="{C6475427-669B-4AF6-9409-56113747AC8A}"/>
                  </a:ext>
                </a:extLst>
              </p:cNvPr>
              <p:cNvSpPr/>
              <p:nvPr/>
            </p:nvSpPr>
            <p:spPr>
              <a:xfrm flipV="1">
                <a:off x="11059674" y="1787152"/>
                <a:ext cx="13463" cy="113870"/>
              </a:xfrm>
              <a:custGeom>
                <a:avLst/>
                <a:gdLst>
                  <a:gd name="connsiteX0" fmla="*/ 358 w 13463"/>
                  <a:gd name="connsiteY0" fmla="*/ 113879 h 113870"/>
                  <a:gd name="connsiteX1" fmla="*/ 13822 w 13463"/>
                  <a:gd name="connsiteY1" fmla="*/ 113879 h 113870"/>
                  <a:gd name="connsiteX2" fmla="*/ 13822 w 13463"/>
                  <a:gd name="connsiteY2" fmla="*/ 8 h 113870"/>
                  <a:gd name="connsiteX3" fmla="*/ 358 w 13463"/>
                  <a:gd name="connsiteY3" fmla="*/ 8 h 113870"/>
                </a:gdLst>
                <a:ahLst/>
                <a:cxnLst>
                  <a:cxn ang="0">
                    <a:pos x="connsiteX0" y="connsiteY0"/>
                  </a:cxn>
                  <a:cxn ang="0">
                    <a:pos x="connsiteX1" y="connsiteY1"/>
                  </a:cxn>
                  <a:cxn ang="0">
                    <a:pos x="connsiteX2" y="connsiteY2"/>
                  </a:cxn>
                  <a:cxn ang="0">
                    <a:pos x="connsiteX3" y="connsiteY3"/>
                  </a:cxn>
                </a:cxnLst>
                <a:rect l="l" t="t" r="r" b="b"/>
                <a:pathLst>
                  <a:path w="13463" h="113870">
                    <a:moveTo>
                      <a:pt x="358" y="113879"/>
                    </a:moveTo>
                    <a:lnTo>
                      <a:pt x="13822" y="113879"/>
                    </a:lnTo>
                    <a:lnTo>
                      <a:pt x="13822" y="8"/>
                    </a:lnTo>
                    <a:lnTo>
                      <a:pt x="358" y="8"/>
                    </a:lnTo>
                    <a:close/>
                  </a:path>
                </a:pathLst>
              </a:custGeom>
              <a:solidFill>
                <a:srgbClr val="000000"/>
              </a:solidFill>
              <a:ln w="1498" cap="flat">
                <a:noFill/>
                <a:prstDash val="solid"/>
                <a:round/>
              </a:ln>
            </p:spPr>
            <p:txBody>
              <a:bodyPr rtlCol="0" anchor="ctr"/>
              <a:lstStyle/>
              <a:p>
                <a:endParaRPr lang="en-US"/>
              </a:p>
            </p:txBody>
          </p:sp>
          <p:sp>
            <p:nvSpPr>
              <p:cNvPr id="175" name="Freeform: Shape 174">
                <a:extLst>
                  <a:ext uri="{FF2B5EF4-FFF2-40B4-BE49-F238E27FC236}">
                    <a16:creationId xmlns:a16="http://schemas.microsoft.com/office/drawing/2014/main" id="{7757C6FE-F42B-4A39-A727-02827D9C94CC}"/>
                  </a:ext>
                </a:extLst>
              </p:cNvPr>
              <p:cNvSpPr/>
              <p:nvPr/>
            </p:nvSpPr>
            <p:spPr>
              <a:xfrm flipV="1">
                <a:off x="11095456" y="1817101"/>
                <a:ext cx="75960" cy="86052"/>
              </a:xfrm>
              <a:custGeom>
                <a:avLst/>
                <a:gdLst>
                  <a:gd name="connsiteX0" fmla="*/ 76305 w 75960"/>
                  <a:gd name="connsiteY0" fmla="*/ 46500 h 86052"/>
                  <a:gd name="connsiteX1" fmla="*/ 76305 w 75960"/>
                  <a:gd name="connsiteY1" fmla="*/ 39920 h 86052"/>
                  <a:gd name="connsiteX2" fmla="*/ 14394 w 75960"/>
                  <a:gd name="connsiteY2" fmla="*/ 39920 h 86052"/>
                  <a:gd name="connsiteX3" fmla="*/ 22777 w 75960"/>
                  <a:gd name="connsiteY3" fmla="*/ 18729 h 86052"/>
                  <a:gd name="connsiteX4" fmla="*/ 43664 w 75960"/>
                  <a:gd name="connsiteY4" fmla="*/ 11447 h 86052"/>
                  <a:gd name="connsiteX5" fmla="*/ 58696 w 75960"/>
                  <a:gd name="connsiteY5" fmla="*/ 13343 h 86052"/>
                  <a:gd name="connsiteX6" fmla="*/ 73167 w 75960"/>
                  <a:gd name="connsiteY6" fmla="*/ 19057 h 86052"/>
                  <a:gd name="connsiteX7" fmla="*/ 73167 w 75960"/>
                  <a:gd name="connsiteY7" fmla="*/ 6319 h 86052"/>
                  <a:gd name="connsiteX8" fmla="*/ 58298 w 75960"/>
                  <a:gd name="connsiteY8" fmla="*/ 1636 h 86052"/>
                  <a:gd name="connsiteX9" fmla="*/ 42867 w 75960"/>
                  <a:gd name="connsiteY9" fmla="*/ 20 h 86052"/>
                  <a:gd name="connsiteX10" fmla="*/ 11795 w 75960"/>
                  <a:gd name="connsiteY10" fmla="*/ 11423 h 86052"/>
                  <a:gd name="connsiteX11" fmla="*/ 345 w 75960"/>
                  <a:gd name="connsiteY11" fmla="*/ 42332 h 86052"/>
                  <a:gd name="connsiteX12" fmla="*/ 11209 w 75960"/>
                  <a:gd name="connsiteY12" fmla="*/ 74247 h 86052"/>
                  <a:gd name="connsiteX13" fmla="*/ 40526 w 75960"/>
                  <a:gd name="connsiteY13" fmla="*/ 86072 h 86052"/>
                  <a:gd name="connsiteX14" fmla="*/ 66681 w 75960"/>
                  <a:gd name="connsiteY14" fmla="*/ 75418 h 86052"/>
                  <a:gd name="connsiteX15" fmla="*/ 76305 w 75960"/>
                  <a:gd name="connsiteY15" fmla="*/ 46500 h 86052"/>
                  <a:gd name="connsiteX16" fmla="*/ 62841 w 75960"/>
                  <a:gd name="connsiteY16" fmla="*/ 50457 h 86052"/>
                  <a:gd name="connsiteX17" fmla="*/ 56659 w 75960"/>
                  <a:gd name="connsiteY17" fmla="*/ 68066 h 86052"/>
                  <a:gd name="connsiteX18" fmla="*/ 40666 w 75960"/>
                  <a:gd name="connsiteY18" fmla="*/ 74669 h 86052"/>
                  <a:gd name="connsiteX19" fmla="*/ 22636 w 75960"/>
                  <a:gd name="connsiteY19" fmla="*/ 68300 h 86052"/>
                  <a:gd name="connsiteX20" fmla="*/ 14839 w 75960"/>
                  <a:gd name="connsiteY20" fmla="*/ 50364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960" h="86052">
                    <a:moveTo>
                      <a:pt x="76305" y="46500"/>
                    </a:moveTo>
                    <a:lnTo>
                      <a:pt x="76305" y="39920"/>
                    </a:lnTo>
                    <a:lnTo>
                      <a:pt x="14394" y="39920"/>
                    </a:lnTo>
                    <a:cubicBezTo>
                      <a:pt x="14987" y="30647"/>
                      <a:pt x="17781" y="23584"/>
                      <a:pt x="22777" y="18729"/>
                    </a:cubicBezTo>
                    <a:cubicBezTo>
                      <a:pt x="27772" y="13874"/>
                      <a:pt x="34734" y="11447"/>
                      <a:pt x="43664" y="11447"/>
                    </a:cubicBezTo>
                    <a:cubicBezTo>
                      <a:pt x="48831" y="11447"/>
                      <a:pt x="53841" y="12079"/>
                      <a:pt x="58696" y="13343"/>
                    </a:cubicBezTo>
                    <a:cubicBezTo>
                      <a:pt x="63551" y="14608"/>
                      <a:pt x="68375" y="16512"/>
                      <a:pt x="73167" y="19057"/>
                    </a:cubicBezTo>
                    <a:lnTo>
                      <a:pt x="73167" y="6319"/>
                    </a:lnTo>
                    <a:cubicBezTo>
                      <a:pt x="68328" y="4274"/>
                      <a:pt x="63372" y="2713"/>
                      <a:pt x="58298" y="1636"/>
                    </a:cubicBezTo>
                    <a:cubicBezTo>
                      <a:pt x="53225" y="558"/>
                      <a:pt x="48081" y="20"/>
                      <a:pt x="42867" y="20"/>
                    </a:cubicBezTo>
                    <a:cubicBezTo>
                      <a:pt x="29786" y="20"/>
                      <a:pt x="19428" y="3821"/>
                      <a:pt x="11795" y="11423"/>
                    </a:cubicBezTo>
                    <a:cubicBezTo>
                      <a:pt x="4161" y="19041"/>
                      <a:pt x="345" y="29344"/>
                      <a:pt x="345" y="42332"/>
                    </a:cubicBezTo>
                    <a:cubicBezTo>
                      <a:pt x="345" y="55741"/>
                      <a:pt x="3966" y="66380"/>
                      <a:pt x="11209" y="74247"/>
                    </a:cubicBezTo>
                    <a:cubicBezTo>
                      <a:pt x="18453" y="82131"/>
                      <a:pt x="28225" y="86072"/>
                      <a:pt x="40526" y="86072"/>
                    </a:cubicBezTo>
                    <a:cubicBezTo>
                      <a:pt x="51547" y="86072"/>
                      <a:pt x="60265" y="82521"/>
                      <a:pt x="66681" y="75418"/>
                    </a:cubicBezTo>
                    <a:cubicBezTo>
                      <a:pt x="73097" y="68331"/>
                      <a:pt x="76305" y="58692"/>
                      <a:pt x="76305" y="46500"/>
                    </a:cubicBezTo>
                    <a:close/>
                    <a:moveTo>
                      <a:pt x="62841" y="50457"/>
                    </a:moveTo>
                    <a:cubicBezTo>
                      <a:pt x="62747" y="57810"/>
                      <a:pt x="60687" y="63679"/>
                      <a:pt x="56659" y="68066"/>
                    </a:cubicBezTo>
                    <a:cubicBezTo>
                      <a:pt x="52632" y="72468"/>
                      <a:pt x="47301" y="74669"/>
                      <a:pt x="40666" y="74669"/>
                    </a:cubicBezTo>
                    <a:cubicBezTo>
                      <a:pt x="33158" y="74669"/>
                      <a:pt x="27148" y="72546"/>
                      <a:pt x="22636" y="68300"/>
                    </a:cubicBezTo>
                    <a:cubicBezTo>
                      <a:pt x="18125" y="64054"/>
                      <a:pt x="15526" y="58075"/>
                      <a:pt x="14839" y="50364"/>
                    </a:cubicBezTo>
                    <a:close/>
                  </a:path>
                </a:pathLst>
              </a:custGeom>
              <a:solidFill>
                <a:srgbClr val="000000"/>
              </a:solidFill>
              <a:ln w="1498" cap="flat">
                <a:noFill/>
                <a:prstDash val="solid"/>
                <a:round/>
              </a:ln>
            </p:spPr>
            <p:txBody>
              <a:bodyPr rtlCol="0" anchor="ctr"/>
              <a:lstStyle/>
              <a:p>
                <a:endParaRPr lang="en-US"/>
              </a:p>
            </p:txBody>
          </p:sp>
          <p:sp>
            <p:nvSpPr>
              <p:cNvPr id="176" name="Freeform: Shape 175">
                <a:extLst>
                  <a:ext uri="{FF2B5EF4-FFF2-40B4-BE49-F238E27FC236}">
                    <a16:creationId xmlns:a16="http://schemas.microsoft.com/office/drawing/2014/main" id="{6EF306C6-3C73-40CD-852F-C97089CCB965}"/>
                  </a:ext>
                </a:extLst>
              </p:cNvPr>
              <p:cNvSpPr/>
              <p:nvPr/>
            </p:nvSpPr>
            <p:spPr>
              <a:xfrm flipV="1">
                <a:off x="11188380" y="1817101"/>
                <a:ext cx="69239" cy="86052"/>
              </a:xfrm>
              <a:custGeom>
                <a:avLst/>
                <a:gdLst>
                  <a:gd name="connsiteX0" fmla="*/ 42733 w 69239"/>
                  <a:gd name="connsiteY0" fmla="*/ 43339 h 86052"/>
                  <a:gd name="connsiteX1" fmla="*/ 20114 w 69239"/>
                  <a:gd name="connsiteY1" fmla="*/ 39616 h 86052"/>
                  <a:gd name="connsiteX2" fmla="*/ 13815 w 69239"/>
                  <a:gd name="connsiteY2" fmla="*/ 26878 h 86052"/>
                  <a:gd name="connsiteX3" fmla="*/ 18545 w 69239"/>
                  <a:gd name="connsiteY3" fmla="*/ 15498 h 86052"/>
                  <a:gd name="connsiteX4" fmla="*/ 31377 w 69239"/>
                  <a:gd name="connsiteY4" fmla="*/ 11306 h 86052"/>
                  <a:gd name="connsiteX5" fmla="*/ 49360 w 69239"/>
                  <a:gd name="connsiteY5" fmla="*/ 19244 h 86052"/>
                  <a:gd name="connsiteX6" fmla="*/ 56127 w 69239"/>
                  <a:gd name="connsiteY6" fmla="*/ 40342 h 86052"/>
                  <a:gd name="connsiteX7" fmla="*/ 56127 w 69239"/>
                  <a:gd name="connsiteY7" fmla="*/ 43339 h 86052"/>
                  <a:gd name="connsiteX8" fmla="*/ 69591 w 69239"/>
                  <a:gd name="connsiteY8" fmla="*/ 48912 h 86052"/>
                  <a:gd name="connsiteX9" fmla="*/ 69591 w 69239"/>
                  <a:gd name="connsiteY9" fmla="*/ 2151 h 86052"/>
                  <a:gd name="connsiteX10" fmla="*/ 56127 w 69239"/>
                  <a:gd name="connsiteY10" fmla="*/ 2151 h 86052"/>
                  <a:gd name="connsiteX11" fmla="*/ 56127 w 69239"/>
                  <a:gd name="connsiteY11" fmla="*/ 14584 h 86052"/>
                  <a:gd name="connsiteX12" fmla="*/ 44630 w 69239"/>
                  <a:gd name="connsiteY12" fmla="*/ 3579 h 86052"/>
                  <a:gd name="connsiteX13" fmla="*/ 27794 w 69239"/>
                  <a:gd name="connsiteY13" fmla="*/ 20 h 86052"/>
                  <a:gd name="connsiteX14" fmla="*/ 7774 w 69239"/>
                  <a:gd name="connsiteY14" fmla="*/ 7091 h 86052"/>
                  <a:gd name="connsiteX15" fmla="*/ 351 w 69239"/>
                  <a:gd name="connsiteY15" fmla="*/ 26011 h 86052"/>
                  <a:gd name="connsiteX16" fmla="*/ 9600 w 69239"/>
                  <a:gd name="connsiteY16" fmla="*/ 46851 h 86052"/>
                  <a:gd name="connsiteX17" fmla="*/ 37231 w 69239"/>
                  <a:gd name="connsiteY17" fmla="*/ 53876 h 86052"/>
                  <a:gd name="connsiteX18" fmla="*/ 56127 w 69239"/>
                  <a:gd name="connsiteY18" fmla="*/ 53876 h 86052"/>
                  <a:gd name="connsiteX19" fmla="*/ 56127 w 69239"/>
                  <a:gd name="connsiteY19" fmla="*/ 55210 h 86052"/>
                  <a:gd name="connsiteX20" fmla="*/ 50016 w 69239"/>
                  <a:gd name="connsiteY20" fmla="*/ 69588 h 86052"/>
                  <a:gd name="connsiteX21" fmla="*/ 32852 w 69239"/>
                  <a:gd name="connsiteY21" fmla="*/ 74669 h 86052"/>
                  <a:gd name="connsiteX22" fmla="*/ 19154 w 69239"/>
                  <a:gd name="connsiteY22" fmla="*/ 72983 h 86052"/>
                  <a:gd name="connsiteX23" fmla="*/ 6369 w 69239"/>
                  <a:gd name="connsiteY23" fmla="*/ 67925 h 86052"/>
                  <a:gd name="connsiteX24" fmla="*/ 6369 w 69239"/>
                  <a:gd name="connsiteY24" fmla="*/ 80382 h 86052"/>
                  <a:gd name="connsiteX25" fmla="*/ 20699 w 69239"/>
                  <a:gd name="connsiteY25" fmla="*/ 84644 h 86052"/>
                  <a:gd name="connsiteX26" fmla="*/ 34234 w 69239"/>
                  <a:gd name="connsiteY26" fmla="*/ 86072 h 86052"/>
                  <a:gd name="connsiteX27" fmla="*/ 60810 w 69239"/>
                  <a:gd name="connsiteY27" fmla="*/ 76847 h 86052"/>
                  <a:gd name="connsiteX28" fmla="*/ 69591 w 69239"/>
                  <a:gd name="connsiteY28" fmla="*/ 48912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239" h="86052">
                    <a:moveTo>
                      <a:pt x="42733" y="43339"/>
                    </a:moveTo>
                    <a:cubicBezTo>
                      <a:pt x="31853" y="43339"/>
                      <a:pt x="24313" y="42098"/>
                      <a:pt x="20114" y="39616"/>
                    </a:cubicBezTo>
                    <a:cubicBezTo>
                      <a:pt x="15915" y="37134"/>
                      <a:pt x="13815" y="32888"/>
                      <a:pt x="13815" y="26878"/>
                    </a:cubicBezTo>
                    <a:cubicBezTo>
                      <a:pt x="13815" y="22101"/>
                      <a:pt x="15392" y="18307"/>
                      <a:pt x="18545" y="15498"/>
                    </a:cubicBezTo>
                    <a:cubicBezTo>
                      <a:pt x="21698" y="12703"/>
                      <a:pt x="25976" y="11306"/>
                      <a:pt x="31377" y="11306"/>
                    </a:cubicBezTo>
                    <a:cubicBezTo>
                      <a:pt x="38854" y="11306"/>
                      <a:pt x="44849" y="13952"/>
                      <a:pt x="49360" y="19244"/>
                    </a:cubicBezTo>
                    <a:cubicBezTo>
                      <a:pt x="53871" y="24536"/>
                      <a:pt x="56127" y="31569"/>
                      <a:pt x="56127" y="40342"/>
                    </a:cubicBezTo>
                    <a:lnTo>
                      <a:pt x="56127" y="43339"/>
                    </a:lnTo>
                    <a:close/>
                    <a:moveTo>
                      <a:pt x="69591" y="48912"/>
                    </a:moveTo>
                    <a:lnTo>
                      <a:pt x="69591" y="2151"/>
                    </a:lnTo>
                    <a:lnTo>
                      <a:pt x="56127" y="2151"/>
                    </a:lnTo>
                    <a:lnTo>
                      <a:pt x="56127" y="14584"/>
                    </a:lnTo>
                    <a:cubicBezTo>
                      <a:pt x="53052" y="9620"/>
                      <a:pt x="49220" y="5952"/>
                      <a:pt x="44630" y="3579"/>
                    </a:cubicBezTo>
                    <a:cubicBezTo>
                      <a:pt x="40041" y="1206"/>
                      <a:pt x="34429" y="20"/>
                      <a:pt x="27794" y="20"/>
                    </a:cubicBezTo>
                    <a:cubicBezTo>
                      <a:pt x="19412" y="20"/>
                      <a:pt x="12738" y="2377"/>
                      <a:pt x="7774" y="7091"/>
                    </a:cubicBezTo>
                    <a:cubicBezTo>
                      <a:pt x="2825" y="11806"/>
                      <a:pt x="351" y="18112"/>
                      <a:pt x="351" y="26011"/>
                    </a:cubicBezTo>
                    <a:cubicBezTo>
                      <a:pt x="351" y="35221"/>
                      <a:pt x="3434" y="42168"/>
                      <a:pt x="9600" y="46851"/>
                    </a:cubicBezTo>
                    <a:cubicBezTo>
                      <a:pt x="15782" y="51534"/>
                      <a:pt x="24992" y="53876"/>
                      <a:pt x="37231" y="53876"/>
                    </a:cubicBezTo>
                    <a:lnTo>
                      <a:pt x="56127" y="53876"/>
                    </a:lnTo>
                    <a:lnTo>
                      <a:pt x="56127" y="55210"/>
                    </a:lnTo>
                    <a:cubicBezTo>
                      <a:pt x="56127" y="61408"/>
                      <a:pt x="54090" y="66200"/>
                      <a:pt x="50016" y="69588"/>
                    </a:cubicBezTo>
                    <a:cubicBezTo>
                      <a:pt x="45941" y="72975"/>
                      <a:pt x="40220" y="74669"/>
                      <a:pt x="32852" y="74669"/>
                    </a:cubicBezTo>
                    <a:cubicBezTo>
                      <a:pt x="28169" y="74669"/>
                      <a:pt x="23603" y="74107"/>
                      <a:pt x="19154" y="72983"/>
                    </a:cubicBezTo>
                    <a:cubicBezTo>
                      <a:pt x="14720" y="71859"/>
                      <a:pt x="10459" y="70173"/>
                      <a:pt x="6369" y="67925"/>
                    </a:cubicBezTo>
                    <a:lnTo>
                      <a:pt x="6369" y="80382"/>
                    </a:lnTo>
                    <a:cubicBezTo>
                      <a:pt x="11286" y="82287"/>
                      <a:pt x="16063" y="83707"/>
                      <a:pt x="20699" y="84644"/>
                    </a:cubicBezTo>
                    <a:cubicBezTo>
                      <a:pt x="25336" y="85596"/>
                      <a:pt x="29847" y="86072"/>
                      <a:pt x="34234" y="86072"/>
                    </a:cubicBezTo>
                    <a:cubicBezTo>
                      <a:pt x="46097" y="86072"/>
                      <a:pt x="54956" y="82997"/>
                      <a:pt x="60810" y="76847"/>
                    </a:cubicBezTo>
                    <a:cubicBezTo>
                      <a:pt x="66664" y="70712"/>
                      <a:pt x="69591" y="61400"/>
                      <a:pt x="69591" y="48912"/>
                    </a:cubicBezTo>
                    <a:close/>
                  </a:path>
                </a:pathLst>
              </a:custGeom>
              <a:solidFill>
                <a:srgbClr val="000000"/>
              </a:solidFill>
              <a:ln w="1498" cap="flat">
                <a:noFill/>
                <a:prstDash val="solid"/>
                <a:round/>
              </a:ln>
            </p:spPr>
            <p:txBody>
              <a:bodyPr rtlCol="0" anchor="ctr"/>
              <a:lstStyle/>
              <a:p>
                <a:endParaRPr lang="en-US"/>
              </a:p>
            </p:txBody>
          </p:sp>
          <p:sp>
            <p:nvSpPr>
              <p:cNvPr id="177" name="Freeform: Shape 176">
                <a:extLst>
                  <a:ext uri="{FF2B5EF4-FFF2-40B4-BE49-F238E27FC236}">
                    <a16:creationId xmlns:a16="http://schemas.microsoft.com/office/drawing/2014/main" id="{FA2D6BAD-23E0-4159-9565-4804BCA3C3D5}"/>
                  </a:ext>
                </a:extLst>
              </p:cNvPr>
              <p:cNvSpPr/>
              <p:nvPr/>
            </p:nvSpPr>
            <p:spPr>
              <a:xfrm flipV="1">
                <a:off x="11284826" y="1817101"/>
                <a:ext cx="68654" cy="83921"/>
              </a:xfrm>
              <a:custGeom>
                <a:avLst/>
                <a:gdLst>
                  <a:gd name="connsiteX0" fmla="*/ 69008 w 68654"/>
                  <a:gd name="connsiteY0" fmla="*/ 49496 h 83921"/>
                  <a:gd name="connsiteX1" fmla="*/ 69008 w 68654"/>
                  <a:gd name="connsiteY1" fmla="*/ 19 h 83921"/>
                  <a:gd name="connsiteX2" fmla="*/ 55544 w 68654"/>
                  <a:gd name="connsiteY2" fmla="*/ 19 h 83921"/>
                  <a:gd name="connsiteX3" fmla="*/ 55544 w 68654"/>
                  <a:gd name="connsiteY3" fmla="*/ 49052 h 83921"/>
                  <a:gd name="connsiteX4" fmla="*/ 51001 w 68654"/>
                  <a:gd name="connsiteY4" fmla="*/ 66449 h 83921"/>
                  <a:gd name="connsiteX5" fmla="*/ 37397 w 68654"/>
                  <a:gd name="connsiteY5" fmla="*/ 72233 h 83921"/>
                  <a:gd name="connsiteX6" fmla="*/ 20186 w 68654"/>
                  <a:gd name="connsiteY6" fmla="*/ 65279 h 83921"/>
                  <a:gd name="connsiteX7" fmla="*/ 13888 w 68654"/>
                  <a:gd name="connsiteY7" fmla="*/ 46335 h 83921"/>
                  <a:gd name="connsiteX8" fmla="*/ 13888 w 68654"/>
                  <a:gd name="connsiteY8" fmla="*/ 19 h 83921"/>
                  <a:gd name="connsiteX9" fmla="*/ 353 w 68654"/>
                  <a:gd name="connsiteY9" fmla="*/ 19 h 83921"/>
                  <a:gd name="connsiteX10" fmla="*/ 353 w 68654"/>
                  <a:gd name="connsiteY10" fmla="*/ 81974 h 83921"/>
                  <a:gd name="connsiteX11" fmla="*/ 13888 w 68654"/>
                  <a:gd name="connsiteY11" fmla="*/ 81974 h 83921"/>
                  <a:gd name="connsiteX12" fmla="*/ 13888 w 68654"/>
                  <a:gd name="connsiteY12" fmla="*/ 69236 h 83921"/>
                  <a:gd name="connsiteX13" fmla="*/ 25268 w 68654"/>
                  <a:gd name="connsiteY13" fmla="*/ 80288 h 83921"/>
                  <a:gd name="connsiteX14" fmla="*/ 40394 w 68654"/>
                  <a:gd name="connsiteY14" fmla="*/ 83941 h 83921"/>
                  <a:gd name="connsiteX15" fmla="*/ 61749 w 68654"/>
                  <a:gd name="connsiteY15" fmla="*/ 75207 h 83921"/>
                  <a:gd name="connsiteX16" fmla="*/ 69008 w 68654"/>
                  <a:gd name="connsiteY16" fmla="*/ 49496 h 8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654" h="83921">
                    <a:moveTo>
                      <a:pt x="69008" y="49496"/>
                    </a:moveTo>
                    <a:lnTo>
                      <a:pt x="69008" y="19"/>
                    </a:lnTo>
                    <a:lnTo>
                      <a:pt x="55544" y="19"/>
                    </a:lnTo>
                    <a:lnTo>
                      <a:pt x="55544" y="49052"/>
                    </a:lnTo>
                    <a:cubicBezTo>
                      <a:pt x="55544" y="56810"/>
                      <a:pt x="54030" y="62609"/>
                      <a:pt x="51001" y="66449"/>
                    </a:cubicBezTo>
                    <a:cubicBezTo>
                      <a:pt x="47973" y="70305"/>
                      <a:pt x="43438" y="72233"/>
                      <a:pt x="37397" y="72233"/>
                    </a:cubicBezTo>
                    <a:cubicBezTo>
                      <a:pt x="30122" y="72233"/>
                      <a:pt x="24386" y="69915"/>
                      <a:pt x="20186" y="65279"/>
                    </a:cubicBezTo>
                    <a:cubicBezTo>
                      <a:pt x="15987" y="60658"/>
                      <a:pt x="13888" y="54343"/>
                      <a:pt x="13888" y="46335"/>
                    </a:cubicBezTo>
                    <a:lnTo>
                      <a:pt x="13888" y="19"/>
                    </a:lnTo>
                    <a:lnTo>
                      <a:pt x="353" y="19"/>
                    </a:lnTo>
                    <a:lnTo>
                      <a:pt x="353" y="81974"/>
                    </a:lnTo>
                    <a:lnTo>
                      <a:pt x="13888" y="81974"/>
                    </a:lnTo>
                    <a:lnTo>
                      <a:pt x="13888" y="69236"/>
                    </a:lnTo>
                    <a:cubicBezTo>
                      <a:pt x="17119" y="74169"/>
                      <a:pt x="20912" y="77853"/>
                      <a:pt x="25268" y="80288"/>
                    </a:cubicBezTo>
                    <a:cubicBezTo>
                      <a:pt x="29639" y="82723"/>
                      <a:pt x="34681" y="83941"/>
                      <a:pt x="40394" y="83941"/>
                    </a:cubicBezTo>
                    <a:cubicBezTo>
                      <a:pt x="49807" y="83941"/>
                      <a:pt x="56926" y="81029"/>
                      <a:pt x="61749" y="75207"/>
                    </a:cubicBezTo>
                    <a:cubicBezTo>
                      <a:pt x="66588" y="69384"/>
                      <a:pt x="69008" y="60814"/>
                      <a:pt x="69008" y="49496"/>
                    </a:cubicBezTo>
                    <a:close/>
                  </a:path>
                </a:pathLst>
              </a:custGeom>
              <a:solidFill>
                <a:srgbClr val="000000"/>
              </a:solidFill>
              <a:ln w="1498" cap="flat">
                <a:noFill/>
                <a:prstDash val="solid"/>
                <a:round/>
              </a:ln>
            </p:spPr>
            <p:txBody>
              <a:bodyPr rtlCol="0" anchor="ctr"/>
              <a:lstStyle/>
              <a:p>
                <a:endParaRPr lang="en-US"/>
              </a:p>
            </p:txBody>
          </p:sp>
          <p:sp>
            <p:nvSpPr>
              <p:cNvPr id="178" name="Freeform: Shape 177">
                <a:extLst>
                  <a:ext uri="{FF2B5EF4-FFF2-40B4-BE49-F238E27FC236}">
                    <a16:creationId xmlns:a16="http://schemas.microsoft.com/office/drawing/2014/main" id="{23BA93B3-0732-43FD-818F-9702F2FE5887}"/>
                  </a:ext>
                </a:extLst>
              </p:cNvPr>
              <p:cNvSpPr/>
              <p:nvPr/>
            </p:nvSpPr>
            <p:spPr>
              <a:xfrm flipV="1">
                <a:off x="11374326" y="1817101"/>
                <a:ext cx="62636" cy="86052"/>
              </a:xfrm>
              <a:custGeom>
                <a:avLst/>
                <a:gdLst>
                  <a:gd name="connsiteX0" fmla="*/ 58598 w 62636"/>
                  <a:gd name="connsiteY0" fmla="*/ 81694 h 86052"/>
                  <a:gd name="connsiteX1" fmla="*/ 58598 w 62636"/>
                  <a:gd name="connsiteY1" fmla="*/ 68955 h 86052"/>
                  <a:gd name="connsiteX2" fmla="*/ 46750 w 62636"/>
                  <a:gd name="connsiteY2" fmla="*/ 73334 h 86052"/>
                  <a:gd name="connsiteX3" fmla="*/ 34012 w 62636"/>
                  <a:gd name="connsiteY3" fmla="*/ 74809 h 86052"/>
                  <a:gd name="connsiteX4" fmla="*/ 18979 w 62636"/>
                  <a:gd name="connsiteY4" fmla="*/ 71742 h 86052"/>
                  <a:gd name="connsiteX5" fmla="*/ 13968 w 62636"/>
                  <a:gd name="connsiteY5" fmla="*/ 62516 h 86052"/>
                  <a:gd name="connsiteX6" fmla="*/ 17551 w 62636"/>
                  <a:gd name="connsiteY6" fmla="*/ 55164 h 86052"/>
                  <a:gd name="connsiteX7" fmla="*/ 31975 w 62636"/>
                  <a:gd name="connsiteY7" fmla="*/ 50083 h 86052"/>
                  <a:gd name="connsiteX8" fmla="*/ 36588 w 62636"/>
                  <a:gd name="connsiteY8" fmla="*/ 49052 h 86052"/>
                  <a:gd name="connsiteX9" fmla="*/ 56959 w 62636"/>
                  <a:gd name="connsiteY9" fmla="*/ 40388 h 86052"/>
                  <a:gd name="connsiteX10" fmla="*/ 63001 w 62636"/>
                  <a:gd name="connsiteY10" fmla="*/ 24770 h 86052"/>
                  <a:gd name="connsiteX11" fmla="*/ 53962 w 62636"/>
                  <a:gd name="connsiteY11" fmla="*/ 6670 h 86052"/>
                  <a:gd name="connsiteX12" fmla="*/ 29118 w 62636"/>
                  <a:gd name="connsiteY12" fmla="*/ 20 h 86052"/>
                  <a:gd name="connsiteX13" fmla="*/ 15396 w 62636"/>
                  <a:gd name="connsiteY13" fmla="*/ 1308 h 86052"/>
                  <a:gd name="connsiteX14" fmla="*/ 364 w 62636"/>
                  <a:gd name="connsiteY14" fmla="*/ 5148 h 86052"/>
                  <a:gd name="connsiteX15" fmla="*/ 364 w 62636"/>
                  <a:gd name="connsiteY15" fmla="*/ 19057 h 86052"/>
                  <a:gd name="connsiteX16" fmla="*/ 15069 w 62636"/>
                  <a:gd name="connsiteY16" fmla="*/ 13226 h 86052"/>
                  <a:gd name="connsiteX17" fmla="*/ 29422 w 62636"/>
                  <a:gd name="connsiteY17" fmla="*/ 11306 h 86052"/>
                  <a:gd name="connsiteX18" fmla="*/ 44034 w 62636"/>
                  <a:gd name="connsiteY18" fmla="*/ 14561 h 86052"/>
                  <a:gd name="connsiteX19" fmla="*/ 49162 w 62636"/>
                  <a:gd name="connsiteY19" fmla="*/ 23740 h 86052"/>
                  <a:gd name="connsiteX20" fmla="*/ 45462 w 62636"/>
                  <a:gd name="connsiteY20" fmla="*/ 32146 h 86052"/>
                  <a:gd name="connsiteX21" fmla="*/ 29259 w 62636"/>
                  <a:gd name="connsiteY21" fmla="*/ 37789 h 86052"/>
                  <a:gd name="connsiteX22" fmla="*/ 24575 w 62636"/>
                  <a:gd name="connsiteY22" fmla="*/ 38890 h 86052"/>
                  <a:gd name="connsiteX23" fmla="*/ 6499 w 62636"/>
                  <a:gd name="connsiteY23" fmla="*/ 46968 h 86052"/>
                  <a:gd name="connsiteX24" fmla="*/ 949 w 62636"/>
                  <a:gd name="connsiteY24" fmla="*/ 61931 h 86052"/>
                  <a:gd name="connsiteX25" fmla="*/ 9144 w 62636"/>
                  <a:gd name="connsiteY25" fmla="*/ 79774 h 86052"/>
                  <a:gd name="connsiteX26" fmla="*/ 32420 w 62636"/>
                  <a:gd name="connsiteY26" fmla="*/ 86072 h 86052"/>
                  <a:gd name="connsiteX27" fmla="*/ 46446 w 62636"/>
                  <a:gd name="connsiteY27" fmla="*/ 84972 h 86052"/>
                  <a:gd name="connsiteX28" fmla="*/ 58598 w 62636"/>
                  <a:gd name="connsiteY28" fmla="*/ 81694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636" h="86052">
                    <a:moveTo>
                      <a:pt x="58598" y="81694"/>
                    </a:moveTo>
                    <a:lnTo>
                      <a:pt x="58598" y="68955"/>
                    </a:lnTo>
                    <a:cubicBezTo>
                      <a:pt x="54805" y="70907"/>
                      <a:pt x="50856" y="72366"/>
                      <a:pt x="46750" y="73334"/>
                    </a:cubicBezTo>
                    <a:cubicBezTo>
                      <a:pt x="42660" y="74318"/>
                      <a:pt x="38414" y="74809"/>
                      <a:pt x="34012" y="74809"/>
                    </a:cubicBezTo>
                    <a:cubicBezTo>
                      <a:pt x="27331" y="74809"/>
                      <a:pt x="22320" y="73787"/>
                      <a:pt x="18979" y="71742"/>
                    </a:cubicBezTo>
                    <a:cubicBezTo>
                      <a:pt x="15639" y="69697"/>
                      <a:pt x="13968" y="66622"/>
                      <a:pt x="13968" y="62516"/>
                    </a:cubicBezTo>
                    <a:cubicBezTo>
                      <a:pt x="13968" y="59394"/>
                      <a:pt x="15162" y="56943"/>
                      <a:pt x="17551" y="55164"/>
                    </a:cubicBezTo>
                    <a:cubicBezTo>
                      <a:pt x="19939" y="53384"/>
                      <a:pt x="24747" y="51690"/>
                      <a:pt x="31975" y="50083"/>
                    </a:cubicBezTo>
                    <a:lnTo>
                      <a:pt x="36588" y="49052"/>
                    </a:lnTo>
                    <a:cubicBezTo>
                      <a:pt x="46141" y="47007"/>
                      <a:pt x="52932" y="44119"/>
                      <a:pt x="56959" y="40388"/>
                    </a:cubicBezTo>
                    <a:cubicBezTo>
                      <a:pt x="60987" y="36657"/>
                      <a:pt x="63001" y="31451"/>
                      <a:pt x="63001" y="24770"/>
                    </a:cubicBezTo>
                    <a:cubicBezTo>
                      <a:pt x="63001" y="17152"/>
                      <a:pt x="59988" y="11119"/>
                      <a:pt x="53962" y="6670"/>
                    </a:cubicBezTo>
                    <a:cubicBezTo>
                      <a:pt x="47936" y="2237"/>
                      <a:pt x="39655" y="20"/>
                      <a:pt x="29118" y="20"/>
                    </a:cubicBezTo>
                    <a:cubicBezTo>
                      <a:pt x="24732" y="20"/>
                      <a:pt x="20158" y="449"/>
                      <a:pt x="15396" y="1308"/>
                    </a:cubicBezTo>
                    <a:cubicBezTo>
                      <a:pt x="10635" y="2166"/>
                      <a:pt x="5624" y="3446"/>
                      <a:pt x="364" y="5148"/>
                    </a:cubicBezTo>
                    <a:lnTo>
                      <a:pt x="364" y="19057"/>
                    </a:lnTo>
                    <a:cubicBezTo>
                      <a:pt x="5343" y="16465"/>
                      <a:pt x="10245" y="14522"/>
                      <a:pt x="15069" y="13226"/>
                    </a:cubicBezTo>
                    <a:cubicBezTo>
                      <a:pt x="19892" y="11946"/>
                      <a:pt x="24677" y="11306"/>
                      <a:pt x="29422" y="11306"/>
                    </a:cubicBezTo>
                    <a:cubicBezTo>
                      <a:pt x="35760" y="11306"/>
                      <a:pt x="40631" y="12391"/>
                      <a:pt x="44034" y="14561"/>
                    </a:cubicBezTo>
                    <a:cubicBezTo>
                      <a:pt x="47453" y="16731"/>
                      <a:pt x="49162" y="19790"/>
                      <a:pt x="49162" y="23740"/>
                    </a:cubicBezTo>
                    <a:cubicBezTo>
                      <a:pt x="49162" y="27393"/>
                      <a:pt x="47929" y="30195"/>
                      <a:pt x="45462" y="32146"/>
                    </a:cubicBezTo>
                    <a:cubicBezTo>
                      <a:pt x="43011" y="34097"/>
                      <a:pt x="37610" y="35978"/>
                      <a:pt x="29259" y="37789"/>
                    </a:cubicBezTo>
                    <a:lnTo>
                      <a:pt x="24575" y="38890"/>
                    </a:lnTo>
                    <a:cubicBezTo>
                      <a:pt x="16239" y="40638"/>
                      <a:pt x="10214" y="43331"/>
                      <a:pt x="6499" y="46968"/>
                    </a:cubicBezTo>
                    <a:cubicBezTo>
                      <a:pt x="2799" y="50605"/>
                      <a:pt x="949" y="55593"/>
                      <a:pt x="949" y="61931"/>
                    </a:cubicBezTo>
                    <a:cubicBezTo>
                      <a:pt x="949" y="69642"/>
                      <a:pt x="3681" y="75590"/>
                      <a:pt x="9144" y="79774"/>
                    </a:cubicBezTo>
                    <a:cubicBezTo>
                      <a:pt x="14608" y="83973"/>
                      <a:pt x="22367" y="86072"/>
                      <a:pt x="32420" y="86072"/>
                    </a:cubicBezTo>
                    <a:cubicBezTo>
                      <a:pt x="37384" y="86072"/>
                      <a:pt x="42059" y="85705"/>
                      <a:pt x="46446" y="84972"/>
                    </a:cubicBezTo>
                    <a:cubicBezTo>
                      <a:pt x="50848" y="84254"/>
                      <a:pt x="54899" y="83161"/>
                      <a:pt x="58598" y="81694"/>
                    </a:cubicBezTo>
                    <a:close/>
                  </a:path>
                </a:pathLst>
              </a:custGeom>
              <a:solidFill>
                <a:srgbClr val="000000"/>
              </a:solidFill>
              <a:ln w="1498" cap="flat">
                <a:noFill/>
                <a:prstDash val="solid"/>
                <a:round/>
              </a:ln>
            </p:spPr>
            <p:txBody>
              <a:bodyPr rtlCol="0" anchor="ctr"/>
              <a:lstStyle/>
              <a:p>
                <a:endParaRPr lang="en-US"/>
              </a:p>
            </p:txBody>
          </p:sp>
        </p:grpSp>
        <p:sp>
          <p:nvSpPr>
            <p:cNvPr id="179" name="Freeform: Shape 178">
              <a:extLst>
                <a:ext uri="{FF2B5EF4-FFF2-40B4-BE49-F238E27FC236}">
                  <a16:creationId xmlns:a16="http://schemas.microsoft.com/office/drawing/2014/main" id="{73753DF3-3653-4DE5-A04A-2DD37523C9E8}"/>
                </a:ext>
              </a:extLst>
            </p:cNvPr>
            <p:cNvSpPr/>
            <p:nvPr/>
          </p:nvSpPr>
          <p:spPr>
            <a:xfrm>
              <a:off x="10071874" y="2068538"/>
              <a:ext cx="299720" cy="18732"/>
            </a:xfrm>
            <a:custGeom>
              <a:avLst/>
              <a:gdLst>
                <a:gd name="connsiteX0" fmla="*/ 0 w 299720"/>
                <a:gd name="connsiteY0" fmla="*/ 0 h 18732"/>
                <a:gd name="connsiteX1" fmla="*/ 299720 w 299720"/>
                <a:gd name="connsiteY1" fmla="*/ 0 h 18732"/>
              </a:gdLst>
              <a:ahLst/>
              <a:cxnLst>
                <a:cxn ang="0">
                  <a:pos x="connsiteX0" y="connsiteY0"/>
                </a:cxn>
                <a:cxn ang="0">
                  <a:pos x="connsiteX1" y="connsiteY1"/>
                </a:cxn>
              </a:cxnLst>
              <a:rect l="l" t="t" r="r" b="b"/>
              <a:pathLst>
                <a:path w="299720" h="18732">
                  <a:moveTo>
                    <a:pt x="0" y="0"/>
                  </a:moveTo>
                  <a:lnTo>
                    <a:pt x="299720" y="0"/>
                  </a:lnTo>
                </a:path>
              </a:pathLst>
            </a:custGeom>
            <a:noFill/>
            <a:ln w="38100" cap="sq">
              <a:solidFill>
                <a:srgbClr val="0000FF"/>
              </a:solidFill>
              <a:prstDash val="solid"/>
              <a:round/>
            </a:ln>
          </p:spPr>
          <p:txBody>
            <a:bodyPr rtlCol="0" anchor="ctr"/>
            <a:lstStyle/>
            <a:p>
              <a:endParaRPr lang="en-US"/>
            </a:p>
          </p:txBody>
        </p:sp>
        <p:grpSp>
          <p:nvGrpSpPr>
            <p:cNvPr id="180" name="Graphic 4">
              <a:extLst>
                <a:ext uri="{FF2B5EF4-FFF2-40B4-BE49-F238E27FC236}">
                  <a16:creationId xmlns:a16="http://schemas.microsoft.com/office/drawing/2014/main" id="{B56D5160-6DFE-48C9-B3E2-4AB46B1EA8C0}"/>
                </a:ext>
              </a:extLst>
            </p:cNvPr>
            <p:cNvGrpSpPr/>
            <p:nvPr/>
          </p:nvGrpSpPr>
          <p:grpSpPr>
            <a:xfrm>
              <a:off x="10506187" y="2007119"/>
              <a:ext cx="1008461" cy="145036"/>
              <a:chOff x="10506187" y="2007119"/>
              <a:chExt cx="1008461" cy="145036"/>
            </a:xfrm>
            <a:solidFill>
              <a:srgbClr val="000000"/>
            </a:solidFill>
          </p:grpSpPr>
          <p:sp>
            <p:nvSpPr>
              <p:cNvPr id="181" name="Freeform: Shape 180">
                <a:extLst>
                  <a:ext uri="{FF2B5EF4-FFF2-40B4-BE49-F238E27FC236}">
                    <a16:creationId xmlns:a16="http://schemas.microsoft.com/office/drawing/2014/main" id="{53436F7D-0B25-4936-B5F9-69645CB199E7}"/>
                  </a:ext>
                </a:extLst>
              </p:cNvPr>
              <p:cNvSpPr/>
              <p:nvPr/>
            </p:nvSpPr>
            <p:spPr>
              <a:xfrm flipV="1">
                <a:off x="10506187" y="2011732"/>
                <a:ext cx="82680" cy="109257"/>
              </a:xfrm>
              <a:custGeom>
                <a:avLst/>
                <a:gdLst>
                  <a:gd name="connsiteX0" fmla="*/ 307 w 82680"/>
                  <a:gd name="connsiteY0" fmla="*/ 109279 h 109257"/>
                  <a:gd name="connsiteX1" fmla="*/ 20210 w 82680"/>
                  <a:gd name="connsiteY1" fmla="*/ 109279 h 109257"/>
                  <a:gd name="connsiteX2" fmla="*/ 68657 w 82680"/>
                  <a:gd name="connsiteY2" fmla="*/ 17888 h 109257"/>
                  <a:gd name="connsiteX3" fmla="*/ 68657 w 82680"/>
                  <a:gd name="connsiteY3" fmla="*/ 109279 h 109257"/>
                  <a:gd name="connsiteX4" fmla="*/ 82987 w 82680"/>
                  <a:gd name="connsiteY4" fmla="*/ 109279 h 109257"/>
                  <a:gd name="connsiteX5" fmla="*/ 82987 w 82680"/>
                  <a:gd name="connsiteY5" fmla="*/ 22 h 109257"/>
                  <a:gd name="connsiteX6" fmla="*/ 63084 w 82680"/>
                  <a:gd name="connsiteY6" fmla="*/ 22 h 109257"/>
                  <a:gd name="connsiteX7" fmla="*/ 14661 w 82680"/>
                  <a:gd name="connsiteY7" fmla="*/ 91413 h 109257"/>
                  <a:gd name="connsiteX8" fmla="*/ 14661 w 82680"/>
                  <a:gd name="connsiteY8" fmla="*/ 22 h 109257"/>
                  <a:gd name="connsiteX9" fmla="*/ 307 w 82680"/>
                  <a:gd name="connsiteY9" fmla="*/ 22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680" h="109257">
                    <a:moveTo>
                      <a:pt x="307" y="109279"/>
                    </a:moveTo>
                    <a:lnTo>
                      <a:pt x="20210" y="109279"/>
                    </a:lnTo>
                    <a:lnTo>
                      <a:pt x="68657" y="17888"/>
                    </a:lnTo>
                    <a:lnTo>
                      <a:pt x="68657" y="109279"/>
                    </a:lnTo>
                    <a:lnTo>
                      <a:pt x="82987" y="109279"/>
                    </a:lnTo>
                    <a:lnTo>
                      <a:pt x="82987" y="22"/>
                    </a:lnTo>
                    <a:lnTo>
                      <a:pt x="63084" y="22"/>
                    </a:lnTo>
                    <a:lnTo>
                      <a:pt x="14661" y="91413"/>
                    </a:lnTo>
                    <a:lnTo>
                      <a:pt x="14661" y="22"/>
                    </a:lnTo>
                    <a:lnTo>
                      <a:pt x="307" y="22"/>
                    </a:lnTo>
                    <a:close/>
                  </a:path>
                </a:pathLst>
              </a:custGeom>
              <a:solidFill>
                <a:srgbClr val="000000"/>
              </a:solidFill>
              <a:ln w="1498" cap="flat">
                <a:noFill/>
                <a:prstDash val="solid"/>
                <a:round/>
              </a:ln>
            </p:spPr>
            <p:txBody>
              <a:bodyPr rtlCol="0" anchor="ctr"/>
              <a:lstStyle/>
              <a:p>
                <a:endParaRPr lang="en-US"/>
              </a:p>
            </p:txBody>
          </p:sp>
          <p:sp>
            <p:nvSpPr>
              <p:cNvPr id="182" name="Freeform: Shape 181">
                <a:extLst>
                  <a:ext uri="{FF2B5EF4-FFF2-40B4-BE49-F238E27FC236}">
                    <a16:creationId xmlns:a16="http://schemas.microsoft.com/office/drawing/2014/main" id="{4A1B1DBC-A9D5-4855-BF4B-9FA16CE9479E}"/>
                  </a:ext>
                </a:extLst>
              </p:cNvPr>
              <p:cNvSpPr/>
              <p:nvPr/>
            </p:nvSpPr>
            <p:spPr>
              <a:xfrm flipV="1">
                <a:off x="10611850" y="2037067"/>
                <a:ext cx="75960" cy="86052"/>
              </a:xfrm>
              <a:custGeom>
                <a:avLst/>
                <a:gdLst>
                  <a:gd name="connsiteX0" fmla="*/ 76279 w 75960"/>
                  <a:gd name="connsiteY0" fmla="*/ 46512 h 86052"/>
                  <a:gd name="connsiteX1" fmla="*/ 76279 w 75960"/>
                  <a:gd name="connsiteY1" fmla="*/ 39932 h 86052"/>
                  <a:gd name="connsiteX2" fmla="*/ 14368 w 75960"/>
                  <a:gd name="connsiteY2" fmla="*/ 39932 h 86052"/>
                  <a:gd name="connsiteX3" fmla="*/ 22751 w 75960"/>
                  <a:gd name="connsiteY3" fmla="*/ 18741 h 86052"/>
                  <a:gd name="connsiteX4" fmla="*/ 43638 w 75960"/>
                  <a:gd name="connsiteY4" fmla="*/ 11458 h 86052"/>
                  <a:gd name="connsiteX5" fmla="*/ 58671 w 75960"/>
                  <a:gd name="connsiteY5" fmla="*/ 13355 h 86052"/>
                  <a:gd name="connsiteX6" fmla="*/ 73141 w 75960"/>
                  <a:gd name="connsiteY6" fmla="*/ 19068 h 86052"/>
                  <a:gd name="connsiteX7" fmla="*/ 73141 w 75960"/>
                  <a:gd name="connsiteY7" fmla="*/ 6330 h 86052"/>
                  <a:gd name="connsiteX8" fmla="*/ 58272 w 75960"/>
                  <a:gd name="connsiteY8" fmla="*/ 1647 h 86052"/>
                  <a:gd name="connsiteX9" fmla="*/ 42842 w 75960"/>
                  <a:gd name="connsiteY9" fmla="*/ 32 h 86052"/>
                  <a:gd name="connsiteX10" fmla="*/ 11769 w 75960"/>
                  <a:gd name="connsiteY10" fmla="*/ 11435 h 86052"/>
                  <a:gd name="connsiteX11" fmla="*/ 319 w 75960"/>
                  <a:gd name="connsiteY11" fmla="*/ 42344 h 86052"/>
                  <a:gd name="connsiteX12" fmla="*/ 11184 w 75960"/>
                  <a:gd name="connsiteY12" fmla="*/ 74259 h 86052"/>
                  <a:gd name="connsiteX13" fmla="*/ 40500 w 75960"/>
                  <a:gd name="connsiteY13" fmla="*/ 86084 h 86052"/>
                  <a:gd name="connsiteX14" fmla="*/ 66655 w 75960"/>
                  <a:gd name="connsiteY14" fmla="*/ 75430 h 86052"/>
                  <a:gd name="connsiteX15" fmla="*/ 76279 w 75960"/>
                  <a:gd name="connsiteY15" fmla="*/ 46512 h 86052"/>
                  <a:gd name="connsiteX16" fmla="*/ 62815 w 75960"/>
                  <a:gd name="connsiteY16" fmla="*/ 50469 h 86052"/>
                  <a:gd name="connsiteX17" fmla="*/ 56633 w 75960"/>
                  <a:gd name="connsiteY17" fmla="*/ 68077 h 86052"/>
                  <a:gd name="connsiteX18" fmla="*/ 40641 w 75960"/>
                  <a:gd name="connsiteY18" fmla="*/ 74681 h 86052"/>
                  <a:gd name="connsiteX19" fmla="*/ 22610 w 75960"/>
                  <a:gd name="connsiteY19" fmla="*/ 68312 h 86052"/>
                  <a:gd name="connsiteX20" fmla="*/ 14813 w 75960"/>
                  <a:gd name="connsiteY20" fmla="*/ 50375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960" h="86052">
                    <a:moveTo>
                      <a:pt x="76279" y="46512"/>
                    </a:moveTo>
                    <a:lnTo>
                      <a:pt x="76279" y="39932"/>
                    </a:lnTo>
                    <a:lnTo>
                      <a:pt x="14368" y="39932"/>
                    </a:lnTo>
                    <a:cubicBezTo>
                      <a:pt x="14961" y="30659"/>
                      <a:pt x="17756" y="23596"/>
                      <a:pt x="22751" y="18741"/>
                    </a:cubicBezTo>
                    <a:cubicBezTo>
                      <a:pt x="27746" y="13886"/>
                      <a:pt x="34709" y="11458"/>
                      <a:pt x="43638" y="11458"/>
                    </a:cubicBezTo>
                    <a:cubicBezTo>
                      <a:pt x="48805" y="11458"/>
                      <a:pt x="53816" y="12091"/>
                      <a:pt x="58671" y="13355"/>
                    </a:cubicBezTo>
                    <a:cubicBezTo>
                      <a:pt x="63525" y="14620"/>
                      <a:pt x="68349" y="16524"/>
                      <a:pt x="73141" y="19068"/>
                    </a:cubicBezTo>
                    <a:lnTo>
                      <a:pt x="73141" y="6330"/>
                    </a:lnTo>
                    <a:cubicBezTo>
                      <a:pt x="68302" y="4285"/>
                      <a:pt x="63346" y="2724"/>
                      <a:pt x="58272" y="1647"/>
                    </a:cubicBezTo>
                    <a:cubicBezTo>
                      <a:pt x="53199" y="570"/>
                      <a:pt x="48055" y="32"/>
                      <a:pt x="42842" y="32"/>
                    </a:cubicBezTo>
                    <a:cubicBezTo>
                      <a:pt x="29760" y="32"/>
                      <a:pt x="19403" y="3833"/>
                      <a:pt x="11769" y="11435"/>
                    </a:cubicBezTo>
                    <a:cubicBezTo>
                      <a:pt x="4136" y="19053"/>
                      <a:pt x="319" y="29356"/>
                      <a:pt x="319" y="42344"/>
                    </a:cubicBezTo>
                    <a:cubicBezTo>
                      <a:pt x="319" y="55753"/>
                      <a:pt x="3940" y="66392"/>
                      <a:pt x="11184" y="74259"/>
                    </a:cubicBezTo>
                    <a:cubicBezTo>
                      <a:pt x="18427" y="82142"/>
                      <a:pt x="28199" y="86084"/>
                      <a:pt x="40500" y="86084"/>
                    </a:cubicBezTo>
                    <a:cubicBezTo>
                      <a:pt x="51521" y="86084"/>
                      <a:pt x="60239" y="82533"/>
                      <a:pt x="66655" y="75430"/>
                    </a:cubicBezTo>
                    <a:cubicBezTo>
                      <a:pt x="73071" y="68343"/>
                      <a:pt x="76279" y="58703"/>
                      <a:pt x="76279" y="46512"/>
                    </a:cubicBezTo>
                    <a:close/>
                    <a:moveTo>
                      <a:pt x="62815" y="50469"/>
                    </a:moveTo>
                    <a:cubicBezTo>
                      <a:pt x="62721" y="57821"/>
                      <a:pt x="60661" y="63691"/>
                      <a:pt x="56633" y="68077"/>
                    </a:cubicBezTo>
                    <a:cubicBezTo>
                      <a:pt x="52606" y="72480"/>
                      <a:pt x="47275" y="74681"/>
                      <a:pt x="40641" y="74681"/>
                    </a:cubicBezTo>
                    <a:cubicBezTo>
                      <a:pt x="33132" y="74681"/>
                      <a:pt x="27122" y="72558"/>
                      <a:pt x="22610" y="68312"/>
                    </a:cubicBezTo>
                    <a:cubicBezTo>
                      <a:pt x="18099" y="64066"/>
                      <a:pt x="15500" y="58087"/>
                      <a:pt x="14813" y="50375"/>
                    </a:cubicBezTo>
                    <a:close/>
                  </a:path>
                </a:pathLst>
              </a:custGeom>
              <a:solidFill>
                <a:srgbClr val="000000"/>
              </a:solidFill>
              <a:ln w="1498" cap="flat">
                <a:noFill/>
                <a:prstDash val="solid"/>
                <a:round/>
              </a:ln>
            </p:spPr>
            <p:txBody>
              <a:bodyPr rtlCol="0" anchor="ctr"/>
              <a:lstStyle/>
              <a:p>
                <a:endParaRPr lang="en-US"/>
              </a:p>
            </p:txBody>
          </p:sp>
          <p:sp>
            <p:nvSpPr>
              <p:cNvPr id="183" name="Freeform: Shape 182">
                <a:extLst>
                  <a:ext uri="{FF2B5EF4-FFF2-40B4-BE49-F238E27FC236}">
                    <a16:creationId xmlns:a16="http://schemas.microsoft.com/office/drawing/2014/main" id="{4F370C94-B8AD-4A75-8DB1-022A022F8D05}"/>
                  </a:ext>
                </a:extLst>
              </p:cNvPr>
              <p:cNvSpPr/>
              <p:nvPr/>
            </p:nvSpPr>
            <p:spPr>
              <a:xfrm flipV="1">
                <a:off x="10702082" y="2039034"/>
                <a:ext cx="109983" cy="81954"/>
              </a:xfrm>
              <a:custGeom>
                <a:avLst/>
                <a:gdLst>
                  <a:gd name="connsiteX0" fmla="*/ 315 w 109983"/>
                  <a:gd name="connsiteY0" fmla="*/ 81986 h 81954"/>
                  <a:gd name="connsiteX1" fmla="*/ 13778 w 109983"/>
                  <a:gd name="connsiteY1" fmla="*/ 81986 h 81954"/>
                  <a:gd name="connsiteX2" fmla="*/ 30614 w 109983"/>
                  <a:gd name="connsiteY2" fmla="*/ 18038 h 81954"/>
                  <a:gd name="connsiteX3" fmla="*/ 47357 w 109983"/>
                  <a:gd name="connsiteY3" fmla="*/ 81986 h 81954"/>
                  <a:gd name="connsiteX4" fmla="*/ 63232 w 109983"/>
                  <a:gd name="connsiteY4" fmla="*/ 81986 h 81954"/>
                  <a:gd name="connsiteX5" fmla="*/ 80068 w 109983"/>
                  <a:gd name="connsiteY5" fmla="*/ 18038 h 81954"/>
                  <a:gd name="connsiteX6" fmla="*/ 96834 w 109983"/>
                  <a:gd name="connsiteY6" fmla="*/ 81986 h 81954"/>
                  <a:gd name="connsiteX7" fmla="*/ 110298 w 109983"/>
                  <a:gd name="connsiteY7" fmla="*/ 81986 h 81954"/>
                  <a:gd name="connsiteX8" fmla="*/ 88849 w 109983"/>
                  <a:gd name="connsiteY8" fmla="*/ 32 h 81954"/>
                  <a:gd name="connsiteX9" fmla="*/ 72973 w 109983"/>
                  <a:gd name="connsiteY9" fmla="*/ 32 h 81954"/>
                  <a:gd name="connsiteX10" fmla="*/ 55341 w 109983"/>
                  <a:gd name="connsiteY10" fmla="*/ 67211 h 81954"/>
                  <a:gd name="connsiteX11" fmla="*/ 37639 w 109983"/>
                  <a:gd name="connsiteY11" fmla="*/ 32 h 81954"/>
                  <a:gd name="connsiteX12" fmla="*/ 21740 w 109983"/>
                  <a:gd name="connsiteY12" fmla="*/ 32 h 8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983" h="81954">
                    <a:moveTo>
                      <a:pt x="315" y="81986"/>
                    </a:moveTo>
                    <a:lnTo>
                      <a:pt x="13778" y="81986"/>
                    </a:lnTo>
                    <a:lnTo>
                      <a:pt x="30614" y="18038"/>
                    </a:lnTo>
                    <a:lnTo>
                      <a:pt x="47357" y="81986"/>
                    </a:lnTo>
                    <a:lnTo>
                      <a:pt x="63232" y="81986"/>
                    </a:lnTo>
                    <a:lnTo>
                      <a:pt x="80068" y="18038"/>
                    </a:lnTo>
                    <a:lnTo>
                      <a:pt x="96834" y="81986"/>
                    </a:lnTo>
                    <a:lnTo>
                      <a:pt x="110298" y="81986"/>
                    </a:lnTo>
                    <a:lnTo>
                      <a:pt x="88849" y="32"/>
                    </a:lnTo>
                    <a:lnTo>
                      <a:pt x="72973" y="32"/>
                    </a:lnTo>
                    <a:lnTo>
                      <a:pt x="55341" y="67211"/>
                    </a:lnTo>
                    <a:lnTo>
                      <a:pt x="37639" y="32"/>
                    </a:lnTo>
                    <a:lnTo>
                      <a:pt x="21740" y="32"/>
                    </a:lnTo>
                    <a:close/>
                  </a:path>
                </a:pathLst>
              </a:custGeom>
              <a:solidFill>
                <a:srgbClr val="000000"/>
              </a:solidFill>
              <a:ln w="1498" cap="flat">
                <a:noFill/>
                <a:prstDash val="solid"/>
                <a:round/>
              </a:ln>
            </p:spPr>
            <p:txBody>
              <a:bodyPr rtlCol="0" anchor="ctr"/>
              <a:lstStyle/>
              <a:p>
                <a:endParaRPr lang="en-US"/>
              </a:p>
            </p:txBody>
          </p:sp>
          <p:sp>
            <p:nvSpPr>
              <p:cNvPr id="184" name="Freeform: Shape 183">
                <a:extLst>
                  <a:ext uri="{FF2B5EF4-FFF2-40B4-BE49-F238E27FC236}">
                    <a16:creationId xmlns:a16="http://schemas.microsoft.com/office/drawing/2014/main" id="{18877575-483E-42A4-A78B-9279C9685CFD}"/>
                  </a:ext>
                </a:extLst>
              </p:cNvPr>
              <p:cNvSpPr/>
              <p:nvPr/>
            </p:nvSpPr>
            <p:spPr>
              <a:xfrm flipV="1">
                <a:off x="10818349" y="2120989"/>
                <a:ext cx="18732" cy="18732"/>
              </a:xfrm>
              <a:custGeom>
                <a:avLst/>
                <a:gdLst/>
                <a:ahLst/>
                <a:cxnLst/>
                <a:rect l="l" t="t" r="r" b="b"/>
                <a:pathLst>
                  <a:path w="18732" h="18732"/>
                </a:pathLst>
              </a:custGeom>
              <a:solidFill>
                <a:srgbClr val="000000"/>
              </a:solidFill>
              <a:ln w="1498" cap="flat">
                <a:noFill/>
                <a:prstDash val="solid"/>
                <a:round/>
              </a:ln>
            </p:spPr>
            <p:txBody>
              <a:bodyPr rtlCol="0" anchor="ctr"/>
              <a:lstStyle/>
              <a:p>
                <a:endParaRPr lang="en-US"/>
              </a:p>
            </p:txBody>
          </p:sp>
          <p:sp>
            <p:nvSpPr>
              <p:cNvPr id="185" name="Freeform: Shape 184">
                <a:extLst>
                  <a:ext uri="{FF2B5EF4-FFF2-40B4-BE49-F238E27FC236}">
                    <a16:creationId xmlns:a16="http://schemas.microsoft.com/office/drawing/2014/main" id="{1D8CF27C-1DD2-49D0-82E6-93137AAAB3F5}"/>
                  </a:ext>
                </a:extLst>
              </p:cNvPr>
              <p:cNvSpPr/>
              <p:nvPr/>
            </p:nvSpPr>
            <p:spPr>
              <a:xfrm flipV="1">
                <a:off x="10865681" y="2011732"/>
                <a:ext cx="92140" cy="109257"/>
              </a:xfrm>
              <a:custGeom>
                <a:avLst/>
                <a:gdLst>
                  <a:gd name="connsiteX0" fmla="*/ 333 w 92140"/>
                  <a:gd name="connsiteY0" fmla="*/ 109279 h 109257"/>
                  <a:gd name="connsiteX1" fmla="*/ 16232 w 92140"/>
                  <a:gd name="connsiteY1" fmla="*/ 109279 h 109257"/>
                  <a:gd name="connsiteX2" fmla="*/ 46509 w 92140"/>
                  <a:gd name="connsiteY2" fmla="*/ 64344 h 109257"/>
                  <a:gd name="connsiteX3" fmla="*/ 76598 w 92140"/>
                  <a:gd name="connsiteY3" fmla="*/ 109279 h 109257"/>
                  <a:gd name="connsiteX4" fmla="*/ 92474 w 92140"/>
                  <a:gd name="connsiteY4" fmla="*/ 109279 h 109257"/>
                  <a:gd name="connsiteX5" fmla="*/ 53838 w 92140"/>
                  <a:gd name="connsiteY5" fmla="*/ 52051 h 109257"/>
                  <a:gd name="connsiteX6" fmla="*/ 53838 w 92140"/>
                  <a:gd name="connsiteY6" fmla="*/ 22 h 109257"/>
                  <a:gd name="connsiteX7" fmla="*/ 38992 w 92140"/>
                  <a:gd name="connsiteY7" fmla="*/ 22 h 109257"/>
                  <a:gd name="connsiteX8" fmla="*/ 38992 w 92140"/>
                  <a:gd name="connsiteY8" fmla="*/ 52051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40" h="109257">
                    <a:moveTo>
                      <a:pt x="333" y="109279"/>
                    </a:moveTo>
                    <a:lnTo>
                      <a:pt x="16232" y="109279"/>
                    </a:lnTo>
                    <a:lnTo>
                      <a:pt x="46509" y="64344"/>
                    </a:lnTo>
                    <a:lnTo>
                      <a:pt x="76598" y="109279"/>
                    </a:lnTo>
                    <a:lnTo>
                      <a:pt x="92474" y="109279"/>
                    </a:lnTo>
                    <a:lnTo>
                      <a:pt x="53838" y="52051"/>
                    </a:lnTo>
                    <a:lnTo>
                      <a:pt x="53838" y="22"/>
                    </a:lnTo>
                    <a:lnTo>
                      <a:pt x="38992" y="22"/>
                    </a:lnTo>
                    <a:lnTo>
                      <a:pt x="38992" y="52051"/>
                    </a:lnTo>
                    <a:close/>
                  </a:path>
                </a:pathLst>
              </a:custGeom>
              <a:solidFill>
                <a:srgbClr val="000000"/>
              </a:solidFill>
              <a:ln w="1498" cap="flat">
                <a:noFill/>
                <a:prstDash val="solid"/>
                <a:round/>
              </a:ln>
            </p:spPr>
            <p:txBody>
              <a:bodyPr rtlCol="0" anchor="ctr"/>
              <a:lstStyle/>
              <a:p>
                <a:endParaRPr lang="en-US"/>
              </a:p>
            </p:txBody>
          </p:sp>
          <p:sp>
            <p:nvSpPr>
              <p:cNvPr id="186" name="Freeform: Shape 185">
                <a:extLst>
                  <a:ext uri="{FF2B5EF4-FFF2-40B4-BE49-F238E27FC236}">
                    <a16:creationId xmlns:a16="http://schemas.microsoft.com/office/drawing/2014/main" id="{B79E408B-CAE0-40F4-BA45-5C3995BA8C8A}"/>
                  </a:ext>
                </a:extLst>
              </p:cNvPr>
              <p:cNvSpPr/>
              <p:nvPr/>
            </p:nvSpPr>
            <p:spPr>
              <a:xfrm flipV="1">
                <a:off x="10945935" y="2037067"/>
                <a:ext cx="75234" cy="86052"/>
              </a:xfrm>
              <a:custGeom>
                <a:avLst/>
                <a:gdLst>
                  <a:gd name="connsiteX0" fmla="*/ 37942 w 75234"/>
                  <a:gd name="connsiteY0" fmla="*/ 74681 h 86052"/>
                  <a:gd name="connsiteX1" fmla="*/ 20826 w 75234"/>
                  <a:gd name="connsiteY1" fmla="*/ 66228 h 86052"/>
                  <a:gd name="connsiteX2" fmla="*/ 14527 w 75234"/>
                  <a:gd name="connsiteY2" fmla="*/ 43070 h 86052"/>
                  <a:gd name="connsiteX3" fmla="*/ 20779 w 75234"/>
                  <a:gd name="connsiteY3" fmla="*/ 19912 h 86052"/>
                  <a:gd name="connsiteX4" fmla="*/ 37942 w 75234"/>
                  <a:gd name="connsiteY4" fmla="*/ 11458 h 86052"/>
                  <a:gd name="connsiteX5" fmla="*/ 54989 w 75234"/>
                  <a:gd name="connsiteY5" fmla="*/ 19935 h 86052"/>
                  <a:gd name="connsiteX6" fmla="*/ 61288 w 75234"/>
                  <a:gd name="connsiteY6" fmla="*/ 43070 h 86052"/>
                  <a:gd name="connsiteX7" fmla="*/ 54989 w 75234"/>
                  <a:gd name="connsiteY7" fmla="*/ 66157 h 86052"/>
                  <a:gd name="connsiteX8" fmla="*/ 37942 w 75234"/>
                  <a:gd name="connsiteY8" fmla="*/ 74681 h 86052"/>
                  <a:gd name="connsiteX9" fmla="*/ 37942 w 75234"/>
                  <a:gd name="connsiteY9" fmla="*/ 86084 h 86052"/>
                  <a:gd name="connsiteX10" fmla="*/ 65526 w 75234"/>
                  <a:gd name="connsiteY10" fmla="*/ 74657 h 86052"/>
                  <a:gd name="connsiteX11" fmla="*/ 75571 w 75234"/>
                  <a:gd name="connsiteY11" fmla="*/ 43070 h 86052"/>
                  <a:gd name="connsiteX12" fmla="*/ 65526 w 75234"/>
                  <a:gd name="connsiteY12" fmla="*/ 11482 h 86052"/>
                  <a:gd name="connsiteX13" fmla="*/ 37942 w 75234"/>
                  <a:gd name="connsiteY13" fmla="*/ 32 h 86052"/>
                  <a:gd name="connsiteX14" fmla="*/ 10312 w 75234"/>
                  <a:gd name="connsiteY14" fmla="*/ 11482 h 86052"/>
                  <a:gd name="connsiteX15" fmla="*/ 337 w 75234"/>
                  <a:gd name="connsiteY15" fmla="*/ 43070 h 86052"/>
                  <a:gd name="connsiteX16" fmla="*/ 10312 w 75234"/>
                  <a:gd name="connsiteY16" fmla="*/ 74657 h 86052"/>
                  <a:gd name="connsiteX17" fmla="*/ 37942 w 75234"/>
                  <a:gd name="connsiteY17" fmla="*/ 86084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234" h="86052">
                    <a:moveTo>
                      <a:pt x="37942" y="74681"/>
                    </a:moveTo>
                    <a:cubicBezTo>
                      <a:pt x="30730" y="74681"/>
                      <a:pt x="25025" y="71863"/>
                      <a:pt x="20826" y="66228"/>
                    </a:cubicBezTo>
                    <a:cubicBezTo>
                      <a:pt x="16626" y="60592"/>
                      <a:pt x="14527" y="52873"/>
                      <a:pt x="14527" y="43070"/>
                    </a:cubicBezTo>
                    <a:cubicBezTo>
                      <a:pt x="14527" y="33266"/>
                      <a:pt x="16611" y="25547"/>
                      <a:pt x="20779" y="19912"/>
                    </a:cubicBezTo>
                    <a:cubicBezTo>
                      <a:pt x="24962" y="14276"/>
                      <a:pt x="30683" y="11458"/>
                      <a:pt x="37942" y="11458"/>
                    </a:cubicBezTo>
                    <a:cubicBezTo>
                      <a:pt x="45123" y="11458"/>
                      <a:pt x="50805" y="14284"/>
                      <a:pt x="54989" y="19935"/>
                    </a:cubicBezTo>
                    <a:cubicBezTo>
                      <a:pt x="59188" y="25601"/>
                      <a:pt x="61288" y="33313"/>
                      <a:pt x="61288" y="43070"/>
                    </a:cubicBezTo>
                    <a:cubicBezTo>
                      <a:pt x="61288" y="52779"/>
                      <a:pt x="59188" y="60475"/>
                      <a:pt x="54989" y="66157"/>
                    </a:cubicBezTo>
                    <a:cubicBezTo>
                      <a:pt x="50805" y="71840"/>
                      <a:pt x="45123" y="74681"/>
                      <a:pt x="37942" y="74681"/>
                    </a:cubicBezTo>
                    <a:close/>
                    <a:moveTo>
                      <a:pt x="37942" y="86084"/>
                    </a:moveTo>
                    <a:cubicBezTo>
                      <a:pt x="49650" y="86084"/>
                      <a:pt x="58845" y="82275"/>
                      <a:pt x="65526" y="74657"/>
                    </a:cubicBezTo>
                    <a:cubicBezTo>
                      <a:pt x="72223" y="67055"/>
                      <a:pt x="75571" y="56526"/>
                      <a:pt x="75571" y="43070"/>
                    </a:cubicBezTo>
                    <a:cubicBezTo>
                      <a:pt x="75571" y="29660"/>
                      <a:pt x="72223" y="19131"/>
                      <a:pt x="65526" y="11482"/>
                    </a:cubicBezTo>
                    <a:cubicBezTo>
                      <a:pt x="58845" y="3848"/>
                      <a:pt x="49650" y="32"/>
                      <a:pt x="37942" y="32"/>
                    </a:cubicBezTo>
                    <a:cubicBezTo>
                      <a:pt x="26188" y="32"/>
                      <a:pt x="16978" y="3848"/>
                      <a:pt x="10312" y="11482"/>
                    </a:cubicBezTo>
                    <a:cubicBezTo>
                      <a:pt x="3662" y="19131"/>
                      <a:pt x="337" y="29660"/>
                      <a:pt x="337" y="43070"/>
                    </a:cubicBezTo>
                    <a:cubicBezTo>
                      <a:pt x="337" y="56526"/>
                      <a:pt x="3662" y="67055"/>
                      <a:pt x="10312" y="74657"/>
                    </a:cubicBezTo>
                    <a:cubicBezTo>
                      <a:pt x="16978" y="82275"/>
                      <a:pt x="26188" y="86084"/>
                      <a:pt x="37942" y="86084"/>
                    </a:cubicBezTo>
                    <a:close/>
                  </a:path>
                </a:pathLst>
              </a:custGeom>
              <a:solidFill>
                <a:srgbClr val="000000"/>
              </a:solidFill>
              <a:ln w="1498" cap="flat">
                <a:noFill/>
                <a:prstDash val="solid"/>
                <a:round/>
              </a:ln>
            </p:spPr>
            <p:txBody>
              <a:bodyPr rtlCol="0" anchor="ctr"/>
              <a:lstStyle/>
              <a:p>
                <a:endParaRPr lang="en-US"/>
              </a:p>
            </p:txBody>
          </p:sp>
          <p:sp>
            <p:nvSpPr>
              <p:cNvPr id="187" name="Freeform: Shape 186">
                <a:extLst>
                  <a:ext uri="{FF2B5EF4-FFF2-40B4-BE49-F238E27FC236}">
                    <a16:creationId xmlns:a16="http://schemas.microsoft.com/office/drawing/2014/main" id="{CB838CEC-9BDC-49D5-9781-48F1F062946D}"/>
                  </a:ext>
                </a:extLst>
              </p:cNvPr>
              <p:cNvSpPr/>
              <p:nvPr/>
            </p:nvSpPr>
            <p:spPr>
              <a:xfrm flipV="1">
                <a:off x="11042961" y="2037067"/>
                <a:ext cx="48002" cy="83921"/>
              </a:xfrm>
              <a:custGeom>
                <a:avLst/>
                <a:gdLst>
                  <a:gd name="connsiteX0" fmla="*/ 48349 w 48002"/>
                  <a:gd name="connsiteY0" fmla="*/ 69411 h 83921"/>
                  <a:gd name="connsiteX1" fmla="*/ 43408 w 48002"/>
                  <a:gd name="connsiteY1" fmla="*/ 71331 h 83921"/>
                  <a:gd name="connsiteX2" fmla="*/ 37531 w 48002"/>
                  <a:gd name="connsiteY2" fmla="*/ 71964 h 83921"/>
                  <a:gd name="connsiteX3" fmla="*/ 19993 w 48002"/>
                  <a:gd name="connsiteY3" fmla="*/ 64541 h 83921"/>
                  <a:gd name="connsiteX4" fmla="*/ 13881 w 48002"/>
                  <a:gd name="connsiteY4" fmla="*/ 43209 h 83921"/>
                  <a:gd name="connsiteX5" fmla="*/ 13881 w 48002"/>
                  <a:gd name="connsiteY5" fmla="*/ 31 h 83921"/>
                  <a:gd name="connsiteX6" fmla="*/ 347 w 48002"/>
                  <a:gd name="connsiteY6" fmla="*/ 31 h 83921"/>
                  <a:gd name="connsiteX7" fmla="*/ 347 w 48002"/>
                  <a:gd name="connsiteY7" fmla="*/ 81986 h 83921"/>
                  <a:gd name="connsiteX8" fmla="*/ 13881 w 48002"/>
                  <a:gd name="connsiteY8" fmla="*/ 81986 h 83921"/>
                  <a:gd name="connsiteX9" fmla="*/ 13881 w 48002"/>
                  <a:gd name="connsiteY9" fmla="*/ 69247 h 83921"/>
                  <a:gd name="connsiteX10" fmla="*/ 24933 w 48002"/>
                  <a:gd name="connsiteY10" fmla="*/ 80323 h 83921"/>
                  <a:gd name="connsiteX11" fmla="*/ 41488 w 48002"/>
                  <a:gd name="connsiteY11" fmla="*/ 83952 h 83921"/>
                  <a:gd name="connsiteX12" fmla="*/ 44556 w 48002"/>
                  <a:gd name="connsiteY12" fmla="*/ 83765 h 83921"/>
                  <a:gd name="connsiteX13" fmla="*/ 48279 w 48002"/>
                  <a:gd name="connsiteY13" fmla="*/ 83227 h 8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002" h="83921">
                    <a:moveTo>
                      <a:pt x="48349" y="69411"/>
                    </a:moveTo>
                    <a:cubicBezTo>
                      <a:pt x="46835" y="70286"/>
                      <a:pt x="45188" y="70926"/>
                      <a:pt x="43408" y="71331"/>
                    </a:cubicBezTo>
                    <a:cubicBezTo>
                      <a:pt x="41629" y="71753"/>
                      <a:pt x="39669" y="71964"/>
                      <a:pt x="37531" y="71964"/>
                    </a:cubicBezTo>
                    <a:cubicBezTo>
                      <a:pt x="29913" y="71964"/>
                      <a:pt x="24067" y="69489"/>
                      <a:pt x="19993" y="64541"/>
                    </a:cubicBezTo>
                    <a:cubicBezTo>
                      <a:pt x="15918" y="59592"/>
                      <a:pt x="13881" y="52482"/>
                      <a:pt x="13881" y="43209"/>
                    </a:cubicBezTo>
                    <a:lnTo>
                      <a:pt x="13881" y="31"/>
                    </a:lnTo>
                    <a:lnTo>
                      <a:pt x="347" y="31"/>
                    </a:lnTo>
                    <a:lnTo>
                      <a:pt x="347" y="81986"/>
                    </a:lnTo>
                    <a:lnTo>
                      <a:pt x="13881" y="81986"/>
                    </a:lnTo>
                    <a:lnTo>
                      <a:pt x="13881" y="69247"/>
                    </a:lnTo>
                    <a:cubicBezTo>
                      <a:pt x="16722" y="74227"/>
                      <a:pt x="20406" y="77919"/>
                      <a:pt x="24933" y="80323"/>
                    </a:cubicBezTo>
                    <a:cubicBezTo>
                      <a:pt x="29476" y="82743"/>
                      <a:pt x="34994" y="83952"/>
                      <a:pt x="41488" y="83952"/>
                    </a:cubicBezTo>
                    <a:cubicBezTo>
                      <a:pt x="42409" y="83952"/>
                      <a:pt x="43432" y="83890"/>
                      <a:pt x="44556" y="83765"/>
                    </a:cubicBezTo>
                    <a:cubicBezTo>
                      <a:pt x="45679" y="83656"/>
                      <a:pt x="46920" y="83476"/>
                      <a:pt x="48279" y="83227"/>
                    </a:cubicBezTo>
                    <a:close/>
                  </a:path>
                </a:pathLst>
              </a:custGeom>
              <a:solidFill>
                <a:srgbClr val="000000"/>
              </a:solidFill>
              <a:ln w="1498" cap="flat">
                <a:noFill/>
                <a:prstDash val="solid"/>
                <a:round/>
              </a:ln>
            </p:spPr>
            <p:txBody>
              <a:bodyPr rtlCol="0" anchor="ctr"/>
              <a:lstStyle/>
              <a:p>
                <a:endParaRPr lang="en-US"/>
              </a:p>
            </p:txBody>
          </p:sp>
          <p:sp>
            <p:nvSpPr>
              <p:cNvPr id="188" name="Freeform: Shape 187">
                <a:extLst>
                  <a:ext uri="{FF2B5EF4-FFF2-40B4-BE49-F238E27FC236}">
                    <a16:creationId xmlns:a16="http://schemas.microsoft.com/office/drawing/2014/main" id="{91FFE04B-7620-4A6D-A5E1-110D57B22659}"/>
                  </a:ext>
                </a:extLst>
              </p:cNvPr>
              <p:cNvSpPr/>
              <p:nvPr/>
            </p:nvSpPr>
            <p:spPr>
              <a:xfrm flipV="1">
                <a:off x="11104573" y="2007119"/>
                <a:ext cx="72752" cy="113870"/>
              </a:xfrm>
              <a:custGeom>
                <a:avLst/>
                <a:gdLst>
                  <a:gd name="connsiteX0" fmla="*/ 343 w 72752"/>
                  <a:gd name="connsiteY0" fmla="*/ 113890 h 113870"/>
                  <a:gd name="connsiteX1" fmla="*/ 13877 w 72752"/>
                  <a:gd name="connsiteY1" fmla="*/ 113890 h 113870"/>
                  <a:gd name="connsiteX2" fmla="*/ 13877 w 72752"/>
                  <a:gd name="connsiteY2" fmla="*/ 46641 h 113870"/>
                  <a:gd name="connsiteX3" fmla="*/ 54058 w 72752"/>
                  <a:gd name="connsiteY3" fmla="*/ 81975 h 113870"/>
                  <a:gd name="connsiteX4" fmla="*/ 71245 w 72752"/>
                  <a:gd name="connsiteY4" fmla="*/ 81975 h 113870"/>
                  <a:gd name="connsiteX5" fmla="*/ 27786 w 72752"/>
                  <a:gd name="connsiteY5" fmla="*/ 43643 h 113870"/>
                  <a:gd name="connsiteX6" fmla="*/ 73095 w 72752"/>
                  <a:gd name="connsiteY6" fmla="*/ 20 h 113870"/>
                  <a:gd name="connsiteX7" fmla="*/ 55533 w 72752"/>
                  <a:gd name="connsiteY7" fmla="*/ 20 h 113870"/>
                  <a:gd name="connsiteX8" fmla="*/ 13877 w 72752"/>
                  <a:gd name="connsiteY8" fmla="*/ 40037 h 113870"/>
                  <a:gd name="connsiteX9" fmla="*/ 13877 w 72752"/>
                  <a:gd name="connsiteY9" fmla="*/ 20 h 113870"/>
                  <a:gd name="connsiteX10" fmla="*/ 343 w 72752"/>
                  <a:gd name="connsiteY10" fmla="*/ 20 h 1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752" h="113870">
                    <a:moveTo>
                      <a:pt x="343" y="113890"/>
                    </a:moveTo>
                    <a:lnTo>
                      <a:pt x="13877" y="113890"/>
                    </a:lnTo>
                    <a:lnTo>
                      <a:pt x="13877" y="46641"/>
                    </a:lnTo>
                    <a:lnTo>
                      <a:pt x="54058" y="81975"/>
                    </a:lnTo>
                    <a:lnTo>
                      <a:pt x="71245" y="81975"/>
                    </a:lnTo>
                    <a:lnTo>
                      <a:pt x="27786" y="43643"/>
                    </a:lnTo>
                    <a:lnTo>
                      <a:pt x="73095" y="20"/>
                    </a:lnTo>
                    <a:lnTo>
                      <a:pt x="55533" y="20"/>
                    </a:lnTo>
                    <a:lnTo>
                      <a:pt x="13877" y="40037"/>
                    </a:lnTo>
                    <a:lnTo>
                      <a:pt x="13877" y="20"/>
                    </a:lnTo>
                    <a:lnTo>
                      <a:pt x="343" y="20"/>
                    </a:lnTo>
                    <a:close/>
                  </a:path>
                </a:pathLst>
              </a:custGeom>
              <a:solidFill>
                <a:srgbClr val="000000"/>
              </a:solidFill>
              <a:ln w="1498" cap="flat">
                <a:noFill/>
                <a:prstDash val="solid"/>
                <a:round/>
              </a:ln>
            </p:spPr>
            <p:txBody>
              <a:bodyPr rtlCol="0" anchor="ctr"/>
              <a:lstStyle/>
              <a:p>
                <a:endParaRPr lang="en-US"/>
              </a:p>
            </p:txBody>
          </p:sp>
          <p:sp>
            <p:nvSpPr>
              <p:cNvPr id="189" name="Freeform: Shape 188">
                <a:extLst>
                  <a:ext uri="{FF2B5EF4-FFF2-40B4-BE49-F238E27FC236}">
                    <a16:creationId xmlns:a16="http://schemas.microsoft.com/office/drawing/2014/main" id="{AB8A4260-27C7-4219-B85F-96DB16D4D506}"/>
                  </a:ext>
                </a:extLst>
              </p:cNvPr>
              <p:cNvSpPr/>
              <p:nvPr/>
            </p:nvSpPr>
            <p:spPr>
              <a:xfrm flipV="1">
                <a:off x="11177752" y="2120989"/>
                <a:ext cx="18732" cy="18732"/>
              </a:xfrm>
              <a:custGeom>
                <a:avLst/>
                <a:gdLst/>
                <a:ahLst/>
                <a:cxnLst/>
                <a:rect l="l" t="t" r="r" b="b"/>
                <a:pathLst>
                  <a:path w="18732" h="18732"/>
                </a:pathLst>
              </a:custGeom>
              <a:solidFill>
                <a:srgbClr val="000000"/>
              </a:solidFill>
              <a:ln w="1498" cap="flat">
                <a:noFill/>
                <a:prstDash val="solid"/>
                <a:round/>
              </a:ln>
            </p:spPr>
            <p:txBody>
              <a:bodyPr rtlCol="0" anchor="ctr"/>
              <a:lstStyle/>
              <a:p>
                <a:endParaRPr lang="en-US"/>
              </a:p>
            </p:txBody>
          </p:sp>
          <p:sp>
            <p:nvSpPr>
              <p:cNvPr id="190" name="Freeform: Shape 189">
                <a:extLst>
                  <a:ext uri="{FF2B5EF4-FFF2-40B4-BE49-F238E27FC236}">
                    <a16:creationId xmlns:a16="http://schemas.microsoft.com/office/drawing/2014/main" id="{2747B977-8D69-4824-8A32-738627C6A061}"/>
                  </a:ext>
                </a:extLst>
              </p:cNvPr>
              <p:cNvSpPr/>
              <p:nvPr/>
            </p:nvSpPr>
            <p:spPr>
              <a:xfrm flipV="1">
                <a:off x="11233796" y="2009765"/>
                <a:ext cx="88112" cy="113355"/>
              </a:xfrm>
              <a:custGeom>
                <a:avLst/>
                <a:gdLst>
                  <a:gd name="connsiteX0" fmla="*/ 88461 w 88112"/>
                  <a:gd name="connsiteY0" fmla="*/ 102980 h 113355"/>
                  <a:gd name="connsiteX1" fmla="*/ 88461 w 88112"/>
                  <a:gd name="connsiteY1" fmla="*/ 87409 h 113355"/>
                  <a:gd name="connsiteX2" fmla="*/ 72538 w 88112"/>
                  <a:gd name="connsiteY2" fmla="*/ 97782 h 113355"/>
                  <a:gd name="connsiteX3" fmla="*/ 54579 w 88112"/>
                  <a:gd name="connsiteY3" fmla="*/ 101224 h 113355"/>
                  <a:gd name="connsiteX4" fmla="*/ 25895 w 88112"/>
                  <a:gd name="connsiteY4" fmla="*/ 89774 h 113355"/>
                  <a:gd name="connsiteX5" fmla="*/ 15943 w 88112"/>
                  <a:gd name="connsiteY5" fmla="*/ 56664 h 113355"/>
                  <a:gd name="connsiteX6" fmla="*/ 25895 w 88112"/>
                  <a:gd name="connsiteY6" fmla="*/ 23625 h 113355"/>
                  <a:gd name="connsiteX7" fmla="*/ 54579 w 88112"/>
                  <a:gd name="connsiteY7" fmla="*/ 12175 h 113355"/>
                  <a:gd name="connsiteX8" fmla="*/ 72538 w 88112"/>
                  <a:gd name="connsiteY8" fmla="*/ 15617 h 113355"/>
                  <a:gd name="connsiteX9" fmla="*/ 88461 w 88112"/>
                  <a:gd name="connsiteY9" fmla="*/ 26013 h 113355"/>
                  <a:gd name="connsiteX10" fmla="*/ 88461 w 88112"/>
                  <a:gd name="connsiteY10" fmla="*/ 10559 h 113355"/>
                  <a:gd name="connsiteX11" fmla="*/ 72023 w 88112"/>
                  <a:gd name="connsiteY11" fmla="*/ 2644 h 113355"/>
                  <a:gd name="connsiteX12" fmla="*/ 53712 w 88112"/>
                  <a:gd name="connsiteY12" fmla="*/ 22 h 113355"/>
                  <a:gd name="connsiteX13" fmla="*/ 14608 w 88112"/>
                  <a:gd name="connsiteY13" fmla="*/ 15195 h 113355"/>
                  <a:gd name="connsiteX14" fmla="*/ 348 w 88112"/>
                  <a:gd name="connsiteY14" fmla="*/ 56664 h 113355"/>
                  <a:gd name="connsiteX15" fmla="*/ 14608 w 88112"/>
                  <a:gd name="connsiteY15" fmla="*/ 98180 h 113355"/>
                  <a:gd name="connsiteX16" fmla="*/ 53712 w 88112"/>
                  <a:gd name="connsiteY16" fmla="*/ 113377 h 113355"/>
                  <a:gd name="connsiteX17" fmla="*/ 72164 w 88112"/>
                  <a:gd name="connsiteY17" fmla="*/ 110778 h 113355"/>
                  <a:gd name="connsiteX18" fmla="*/ 88461 w 88112"/>
                  <a:gd name="connsiteY18" fmla="*/ 102980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112" h="113355">
                    <a:moveTo>
                      <a:pt x="88461" y="102980"/>
                    </a:moveTo>
                    <a:lnTo>
                      <a:pt x="88461" y="87409"/>
                    </a:lnTo>
                    <a:cubicBezTo>
                      <a:pt x="83481" y="92045"/>
                      <a:pt x="78174" y="95503"/>
                      <a:pt x="72538" y="97782"/>
                    </a:cubicBezTo>
                    <a:cubicBezTo>
                      <a:pt x="66903" y="100077"/>
                      <a:pt x="60917" y="101224"/>
                      <a:pt x="54579" y="101224"/>
                    </a:cubicBezTo>
                    <a:cubicBezTo>
                      <a:pt x="42090" y="101224"/>
                      <a:pt x="32529" y="97407"/>
                      <a:pt x="25895" y="89774"/>
                    </a:cubicBezTo>
                    <a:cubicBezTo>
                      <a:pt x="19260" y="82140"/>
                      <a:pt x="15943" y="71104"/>
                      <a:pt x="15943" y="56664"/>
                    </a:cubicBezTo>
                    <a:cubicBezTo>
                      <a:pt x="15943" y="42271"/>
                      <a:pt x="19260" y="31258"/>
                      <a:pt x="25895" y="23625"/>
                    </a:cubicBezTo>
                    <a:cubicBezTo>
                      <a:pt x="32529" y="15991"/>
                      <a:pt x="42090" y="12175"/>
                      <a:pt x="54579" y="12175"/>
                    </a:cubicBezTo>
                    <a:cubicBezTo>
                      <a:pt x="60917" y="12175"/>
                      <a:pt x="66903" y="13322"/>
                      <a:pt x="72538" y="15617"/>
                    </a:cubicBezTo>
                    <a:cubicBezTo>
                      <a:pt x="78174" y="17911"/>
                      <a:pt x="83481" y="21377"/>
                      <a:pt x="88461" y="26013"/>
                    </a:cubicBezTo>
                    <a:lnTo>
                      <a:pt x="88461" y="10559"/>
                    </a:lnTo>
                    <a:cubicBezTo>
                      <a:pt x="83294" y="7046"/>
                      <a:pt x="77815" y="4408"/>
                      <a:pt x="72023" y="2644"/>
                    </a:cubicBezTo>
                    <a:cubicBezTo>
                      <a:pt x="66248" y="896"/>
                      <a:pt x="60144" y="22"/>
                      <a:pt x="53712" y="22"/>
                    </a:cubicBezTo>
                    <a:cubicBezTo>
                      <a:pt x="37165" y="22"/>
                      <a:pt x="24131" y="5080"/>
                      <a:pt x="14608" y="15195"/>
                    </a:cubicBezTo>
                    <a:cubicBezTo>
                      <a:pt x="5102" y="25326"/>
                      <a:pt x="348" y="39149"/>
                      <a:pt x="348" y="56664"/>
                    </a:cubicBezTo>
                    <a:cubicBezTo>
                      <a:pt x="348" y="74226"/>
                      <a:pt x="5102" y="88065"/>
                      <a:pt x="14608" y="98180"/>
                    </a:cubicBezTo>
                    <a:cubicBezTo>
                      <a:pt x="24131" y="108311"/>
                      <a:pt x="37165" y="113377"/>
                      <a:pt x="53712" y="113377"/>
                    </a:cubicBezTo>
                    <a:cubicBezTo>
                      <a:pt x="60238" y="113377"/>
                      <a:pt x="66388" y="112510"/>
                      <a:pt x="72164" y="110778"/>
                    </a:cubicBezTo>
                    <a:cubicBezTo>
                      <a:pt x="77955" y="109045"/>
                      <a:pt x="83388" y="106446"/>
                      <a:pt x="88461" y="102980"/>
                    </a:cubicBezTo>
                    <a:close/>
                  </a:path>
                </a:pathLst>
              </a:custGeom>
              <a:solidFill>
                <a:srgbClr val="000000"/>
              </a:solidFill>
              <a:ln w="1498" cap="flat">
                <a:noFill/>
                <a:prstDash val="solid"/>
                <a:round/>
              </a:ln>
            </p:spPr>
            <p:txBody>
              <a:bodyPr rtlCol="0" anchor="ctr"/>
              <a:lstStyle/>
              <a:p>
                <a:endParaRPr lang="en-US"/>
              </a:p>
            </p:txBody>
          </p:sp>
          <p:sp>
            <p:nvSpPr>
              <p:cNvPr id="191" name="Freeform: Shape 190">
                <a:extLst>
                  <a:ext uri="{FF2B5EF4-FFF2-40B4-BE49-F238E27FC236}">
                    <a16:creationId xmlns:a16="http://schemas.microsoft.com/office/drawing/2014/main" id="{426660F2-19B8-4178-97A1-0DAB9C5F507D}"/>
                  </a:ext>
                </a:extLst>
              </p:cNvPr>
              <p:cNvSpPr/>
              <p:nvPr/>
            </p:nvSpPr>
            <p:spPr>
              <a:xfrm flipV="1">
                <a:off x="11344148" y="2007119"/>
                <a:ext cx="13463" cy="113870"/>
              </a:xfrm>
              <a:custGeom>
                <a:avLst/>
                <a:gdLst>
                  <a:gd name="connsiteX0" fmla="*/ 373 w 13463"/>
                  <a:gd name="connsiteY0" fmla="*/ 81975 h 113870"/>
                  <a:gd name="connsiteX1" fmla="*/ 13837 w 13463"/>
                  <a:gd name="connsiteY1" fmla="*/ 81975 h 113870"/>
                  <a:gd name="connsiteX2" fmla="*/ 13837 w 13463"/>
                  <a:gd name="connsiteY2" fmla="*/ 20 h 113870"/>
                  <a:gd name="connsiteX3" fmla="*/ 373 w 13463"/>
                  <a:gd name="connsiteY3" fmla="*/ 20 h 113870"/>
                  <a:gd name="connsiteX4" fmla="*/ 373 w 13463"/>
                  <a:gd name="connsiteY4" fmla="*/ 113890 h 113870"/>
                  <a:gd name="connsiteX5" fmla="*/ 13837 w 13463"/>
                  <a:gd name="connsiteY5" fmla="*/ 113890 h 113870"/>
                  <a:gd name="connsiteX6" fmla="*/ 13837 w 13463"/>
                  <a:gd name="connsiteY6" fmla="*/ 96820 h 113870"/>
                  <a:gd name="connsiteX7" fmla="*/ 373 w 13463"/>
                  <a:gd name="connsiteY7" fmla="*/ 96820 h 1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63" h="113870">
                    <a:moveTo>
                      <a:pt x="373" y="81975"/>
                    </a:moveTo>
                    <a:lnTo>
                      <a:pt x="13837" y="81975"/>
                    </a:lnTo>
                    <a:lnTo>
                      <a:pt x="13837" y="20"/>
                    </a:lnTo>
                    <a:lnTo>
                      <a:pt x="373" y="20"/>
                    </a:lnTo>
                    <a:close/>
                    <a:moveTo>
                      <a:pt x="373" y="113890"/>
                    </a:moveTo>
                    <a:lnTo>
                      <a:pt x="13837" y="113890"/>
                    </a:lnTo>
                    <a:lnTo>
                      <a:pt x="13837" y="96820"/>
                    </a:lnTo>
                    <a:lnTo>
                      <a:pt x="373" y="96820"/>
                    </a:lnTo>
                    <a:close/>
                  </a:path>
                </a:pathLst>
              </a:custGeom>
              <a:solidFill>
                <a:srgbClr val="000000"/>
              </a:solidFill>
              <a:ln w="1498" cap="flat">
                <a:noFill/>
                <a:prstDash val="solid"/>
                <a:round/>
              </a:ln>
            </p:spPr>
            <p:txBody>
              <a:bodyPr rtlCol="0" anchor="ctr"/>
              <a:lstStyle/>
              <a:p>
                <a:endParaRPr lang="en-US"/>
              </a:p>
            </p:txBody>
          </p:sp>
          <p:sp>
            <p:nvSpPr>
              <p:cNvPr id="192" name="Freeform: Shape 191">
                <a:extLst>
                  <a:ext uri="{FF2B5EF4-FFF2-40B4-BE49-F238E27FC236}">
                    <a16:creationId xmlns:a16="http://schemas.microsoft.com/office/drawing/2014/main" id="{2033573D-AEF9-4313-8B25-942FC995B7EC}"/>
                  </a:ext>
                </a:extLst>
              </p:cNvPr>
              <p:cNvSpPr/>
              <p:nvPr/>
            </p:nvSpPr>
            <p:spPr>
              <a:xfrm flipV="1">
                <a:off x="11375691" y="2015759"/>
                <a:ext cx="51139" cy="105229"/>
              </a:xfrm>
              <a:custGeom>
                <a:avLst/>
                <a:gdLst>
                  <a:gd name="connsiteX0" fmla="*/ 23786 w 51139"/>
                  <a:gd name="connsiteY0" fmla="*/ 105253 h 105229"/>
                  <a:gd name="connsiteX1" fmla="*/ 23786 w 51139"/>
                  <a:gd name="connsiteY1" fmla="*/ 81978 h 105229"/>
                  <a:gd name="connsiteX2" fmla="*/ 51510 w 51139"/>
                  <a:gd name="connsiteY2" fmla="*/ 81978 h 105229"/>
                  <a:gd name="connsiteX3" fmla="*/ 51510 w 51139"/>
                  <a:gd name="connsiteY3" fmla="*/ 71511 h 105229"/>
                  <a:gd name="connsiteX4" fmla="*/ 23786 w 51139"/>
                  <a:gd name="connsiteY4" fmla="*/ 71511 h 105229"/>
                  <a:gd name="connsiteX5" fmla="*/ 23786 w 51139"/>
                  <a:gd name="connsiteY5" fmla="*/ 27021 h 105229"/>
                  <a:gd name="connsiteX6" fmla="*/ 26525 w 51139"/>
                  <a:gd name="connsiteY6" fmla="*/ 14143 h 105229"/>
                  <a:gd name="connsiteX7" fmla="*/ 37695 w 51139"/>
                  <a:gd name="connsiteY7" fmla="*/ 11286 h 105229"/>
                  <a:gd name="connsiteX8" fmla="*/ 51510 w 51139"/>
                  <a:gd name="connsiteY8" fmla="*/ 11286 h 105229"/>
                  <a:gd name="connsiteX9" fmla="*/ 51510 w 51139"/>
                  <a:gd name="connsiteY9" fmla="*/ 23 h 105229"/>
                  <a:gd name="connsiteX10" fmla="*/ 37695 w 51139"/>
                  <a:gd name="connsiteY10" fmla="*/ 23 h 105229"/>
                  <a:gd name="connsiteX11" fmla="*/ 16176 w 51139"/>
                  <a:gd name="connsiteY11" fmla="*/ 5830 h 105229"/>
                  <a:gd name="connsiteX12" fmla="*/ 10251 w 51139"/>
                  <a:gd name="connsiteY12" fmla="*/ 27021 h 105229"/>
                  <a:gd name="connsiteX13" fmla="*/ 10251 w 51139"/>
                  <a:gd name="connsiteY13" fmla="*/ 71511 h 105229"/>
                  <a:gd name="connsiteX14" fmla="*/ 370 w 51139"/>
                  <a:gd name="connsiteY14" fmla="*/ 71511 h 105229"/>
                  <a:gd name="connsiteX15" fmla="*/ 370 w 51139"/>
                  <a:gd name="connsiteY15" fmla="*/ 81978 h 105229"/>
                  <a:gd name="connsiteX16" fmla="*/ 10251 w 51139"/>
                  <a:gd name="connsiteY16" fmla="*/ 81978 h 105229"/>
                  <a:gd name="connsiteX17" fmla="*/ 10251 w 51139"/>
                  <a:gd name="connsiteY17" fmla="*/ 105253 h 10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9" h="105229">
                    <a:moveTo>
                      <a:pt x="23786" y="105253"/>
                    </a:moveTo>
                    <a:lnTo>
                      <a:pt x="23786" y="81978"/>
                    </a:lnTo>
                    <a:lnTo>
                      <a:pt x="51510" y="81978"/>
                    </a:lnTo>
                    <a:lnTo>
                      <a:pt x="51510" y="71511"/>
                    </a:lnTo>
                    <a:lnTo>
                      <a:pt x="23786" y="71511"/>
                    </a:lnTo>
                    <a:lnTo>
                      <a:pt x="23786" y="27021"/>
                    </a:lnTo>
                    <a:cubicBezTo>
                      <a:pt x="23786" y="20340"/>
                      <a:pt x="24699" y="16047"/>
                      <a:pt x="26525" y="14143"/>
                    </a:cubicBezTo>
                    <a:cubicBezTo>
                      <a:pt x="28352" y="12238"/>
                      <a:pt x="32075" y="11286"/>
                      <a:pt x="37695" y="11286"/>
                    </a:cubicBezTo>
                    <a:lnTo>
                      <a:pt x="51510" y="11286"/>
                    </a:lnTo>
                    <a:lnTo>
                      <a:pt x="51510" y="23"/>
                    </a:lnTo>
                    <a:lnTo>
                      <a:pt x="37695" y="23"/>
                    </a:lnTo>
                    <a:cubicBezTo>
                      <a:pt x="27298" y="23"/>
                      <a:pt x="20125" y="1959"/>
                      <a:pt x="16176" y="5830"/>
                    </a:cubicBezTo>
                    <a:cubicBezTo>
                      <a:pt x="12226" y="9717"/>
                      <a:pt x="10251" y="16781"/>
                      <a:pt x="10251" y="27021"/>
                    </a:cubicBezTo>
                    <a:lnTo>
                      <a:pt x="10251" y="71511"/>
                    </a:lnTo>
                    <a:lnTo>
                      <a:pt x="370" y="71511"/>
                    </a:lnTo>
                    <a:lnTo>
                      <a:pt x="370" y="81978"/>
                    </a:lnTo>
                    <a:lnTo>
                      <a:pt x="10251" y="81978"/>
                    </a:lnTo>
                    <a:lnTo>
                      <a:pt x="10251" y="105253"/>
                    </a:lnTo>
                    <a:close/>
                  </a:path>
                </a:pathLst>
              </a:custGeom>
              <a:solidFill>
                <a:srgbClr val="000000"/>
              </a:solidFill>
              <a:ln w="1498" cap="flat">
                <a:noFill/>
                <a:prstDash val="solid"/>
                <a:round/>
              </a:ln>
            </p:spPr>
            <p:txBody>
              <a:bodyPr rtlCol="0" anchor="ctr"/>
              <a:lstStyle/>
              <a:p>
                <a:endParaRPr lang="en-US"/>
              </a:p>
            </p:txBody>
          </p:sp>
          <p:sp>
            <p:nvSpPr>
              <p:cNvPr id="193" name="Freeform: Shape 192">
                <a:extLst>
                  <a:ext uri="{FF2B5EF4-FFF2-40B4-BE49-F238E27FC236}">
                    <a16:creationId xmlns:a16="http://schemas.microsoft.com/office/drawing/2014/main" id="{43EDEB46-1DBE-4D4C-9C93-F74922D6183D}"/>
                  </a:ext>
                </a:extLst>
              </p:cNvPr>
              <p:cNvSpPr/>
              <p:nvPr/>
            </p:nvSpPr>
            <p:spPr>
              <a:xfrm flipV="1">
                <a:off x="11434895" y="2039034"/>
                <a:ext cx="79753" cy="113120"/>
              </a:xfrm>
              <a:custGeom>
                <a:avLst/>
                <a:gdLst>
                  <a:gd name="connsiteX0" fmla="*/ 44105 w 79753"/>
                  <a:gd name="connsiteY0" fmla="*/ 23599 h 113120"/>
                  <a:gd name="connsiteX1" fmla="*/ 32982 w 79753"/>
                  <a:gd name="connsiteY1" fmla="*/ 4515 h 113120"/>
                  <a:gd name="connsiteX2" fmla="*/ 18511 w 79753"/>
                  <a:gd name="connsiteY2" fmla="*/ 43 h 113120"/>
                  <a:gd name="connsiteX3" fmla="*/ 7740 w 79753"/>
                  <a:gd name="connsiteY3" fmla="*/ 43 h 113120"/>
                  <a:gd name="connsiteX4" fmla="*/ 7740 w 79753"/>
                  <a:gd name="connsiteY4" fmla="*/ 11306 h 113120"/>
                  <a:gd name="connsiteX5" fmla="*/ 15655 w 79753"/>
                  <a:gd name="connsiteY5" fmla="*/ 11306 h 113120"/>
                  <a:gd name="connsiteX6" fmla="*/ 24271 w 79753"/>
                  <a:gd name="connsiteY6" fmla="*/ 13952 h 113120"/>
                  <a:gd name="connsiteX7" fmla="*/ 31085 w 79753"/>
                  <a:gd name="connsiteY7" fmla="*/ 26385 h 113120"/>
                  <a:gd name="connsiteX8" fmla="*/ 33497 w 79753"/>
                  <a:gd name="connsiteY8" fmla="*/ 32520 h 113120"/>
                  <a:gd name="connsiteX9" fmla="*/ 364 w 79753"/>
                  <a:gd name="connsiteY9" fmla="*/ 113164 h 113120"/>
                  <a:gd name="connsiteX10" fmla="*/ 14624 w 79753"/>
                  <a:gd name="connsiteY10" fmla="*/ 113164 h 113120"/>
                  <a:gd name="connsiteX11" fmla="*/ 40241 w 79753"/>
                  <a:gd name="connsiteY11" fmla="*/ 49075 h 113120"/>
                  <a:gd name="connsiteX12" fmla="*/ 65858 w 79753"/>
                  <a:gd name="connsiteY12" fmla="*/ 113164 h 113120"/>
                  <a:gd name="connsiteX13" fmla="*/ 80118 w 79753"/>
                  <a:gd name="connsiteY13" fmla="*/ 113164 h 11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753" h="113120">
                    <a:moveTo>
                      <a:pt x="44105" y="23599"/>
                    </a:moveTo>
                    <a:cubicBezTo>
                      <a:pt x="40311" y="13843"/>
                      <a:pt x="36604" y="7481"/>
                      <a:pt x="32982" y="4515"/>
                    </a:cubicBezTo>
                    <a:cubicBezTo>
                      <a:pt x="29376" y="1534"/>
                      <a:pt x="24552" y="43"/>
                      <a:pt x="18511" y="43"/>
                    </a:cubicBezTo>
                    <a:lnTo>
                      <a:pt x="7740" y="43"/>
                    </a:lnTo>
                    <a:lnTo>
                      <a:pt x="7740" y="11306"/>
                    </a:lnTo>
                    <a:lnTo>
                      <a:pt x="15655" y="11306"/>
                    </a:lnTo>
                    <a:cubicBezTo>
                      <a:pt x="19354" y="11306"/>
                      <a:pt x="22226" y="12188"/>
                      <a:pt x="24271" y="13952"/>
                    </a:cubicBezTo>
                    <a:cubicBezTo>
                      <a:pt x="26332" y="15700"/>
                      <a:pt x="28603" y="19845"/>
                      <a:pt x="31085" y="26385"/>
                    </a:cubicBezTo>
                    <a:lnTo>
                      <a:pt x="33497" y="32520"/>
                    </a:lnTo>
                    <a:lnTo>
                      <a:pt x="364" y="113164"/>
                    </a:lnTo>
                    <a:lnTo>
                      <a:pt x="14624" y="113164"/>
                    </a:lnTo>
                    <a:lnTo>
                      <a:pt x="40241" y="49075"/>
                    </a:lnTo>
                    <a:lnTo>
                      <a:pt x="65858" y="113164"/>
                    </a:lnTo>
                    <a:lnTo>
                      <a:pt x="80118" y="113164"/>
                    </a:lnTo>
                    <a:close/>
                  </a:path>
                </a:pathLst>
              </a:custGeom>
              <a:solidFill>
                <a:srgbClr val="000000"/>
              </a:solidFill>
              <a:ln w="1498" cap="flat">
                <a:noFill/>
                <a:prstDash val="solid"/>
                <a:round/>
              </a:ln>
            </p:spPr>
            <p:txBody>
              <a:bodyPr rtlCol="0" anchor="ctr"/>
              <a:lstStyle/>
              <a:p>
                <a:endParaRPr lang="en-US"/>
              </a:p>
            </p:txBody>
          </p:sp>
        </p:grpSp>
        <p:sp>
          <p:nvSpPr>
            <p:cNvPr id="194" name="Freeform: Shape 193">
              <a:extLst>
                <a:ext uri="{FF2B5EF4-FFF2-40B4-BE49-F238E27FC236}">
                  <a16:creationId xmlns:a16="http://schemas.microsoft.com/office/drawing/2014/main" id="{44BA6CBD-0661-46D9-8ECE-87454B5E98C0}"/>
                </a:ext>
              </a:extLst>
            </p:cNvPr>
            <p:cNvSpPr/>
            <p:nvPr/>
          </p:nvSpPr>
          <p:spPr>
            <a:xfrm>
              <a:off x="10071874" y="2288504"/>
              <a:ext cx="299720" cy="18732"/>
            </a:xfrm>
            <a:custGeom>
              <a:avLst/>
              <a:gdLst>
                <a:gd name="connsiteX0" fmla="*/ 0 w 299720"/>
                <a:gd name="connsiteY0" fmla="*/ 0 h 18732"/>
                <a:gd name="connsiteX1" fmla="*/ 299720 w 299720"/>
                <a:gd name="connsiteY1" fmla="*/ 0 h 18732"/>
              </a:gdLst>
              <a:ahLst/>
              <a:cxnLst>
                <a:cxn ang="0">
                  <a:pos x="connsiteX0" y="connsiteY0"/>
                </a:cxn>
                <a:cxn ang="0">
                  <a:pos x="connsiteX1" y="connsiteY1"/>
                </a:cxn>
              </a:cxnLst>
              <a:rect l="l" t="t" r="r" b="b"/>
              <a:pathLst>
                <a:path w="299720" h="18732">
                  <a:moveTo>
                    <a:pt x="0" y="0"/>
                  </a:moveTo>
                  <a:lnTo>
                    <a:pt x="299720" y="0"/>
                  </a:lnTo>
                </a:path>
              </a:pathLst>
            </a:custGeom>
            <a:noFill/>
            <a:ln w="38100" cap="sq">
              <a:solidFill>
                <a:srgbClr val="FFA500"/>
              </a:solidFill>
              <a:prstDash val="solid"/>
              <a:round/>
            </a:ln>
          </p:spPr>
          <p:txBody>
            <a:bodyPr rtlCol="0" anchor="ctr"/>
            <a:lstStyle/>
            <a:p>
              <a:endParaRPr lang="en-US" dirty="0"/>
            </a:p>
          </p:txBody>
        </p:sp>
        <p:grpSp>
          <p:nvGrpSpPr>
            <p:cNvPr id="195" name="Graphic 4">
              <a:extLst>
                <a:ext uri="{FF2B5EF4-FFF2-40B4-BE49-F238E27FC236}">
                  <a16:creationId xmlns:a16="http://schemas.microsoft.com/office/drawing/2014/main" id="{B56D5160-6DFE-48C9-B3E2-4AB46B1EA8C0}"/>
                </a:ext>
              </a:extLst>
            </p:cNvPr>
            <p:cNvGrpSpPr/>
            <p:nvPr/>
          </p:nvGrpSpPr>
          <p:grpSpPr>
            <a:xfrm>
              <a:off x="10501363" y="2227085"/>
              <a:ext cx="1010878" cy="145036"/>
              <a:chOff x="10501363" y="2227085"/>
              <a:chExt cx="1010878" cy="145036"/>
            </a:xfrm>
            <a:solidFill>
              <a:srgbClr val="000000"/>
            </a:solidFill>
          </p:grpSpPr>
          <p:sp>
            <p:nvSpPr>
              <p:cNvPr id="196" name="Freeform: Shape 195">
                <a:extLst>
                  <a:ext uri="{FF2B5EF4-FFF2-40B4-BE49-F238E27FC236}">
                    <a16:creationId xmlns:a16="http://schemas.microsoft.com/office/drawing/2014/main" id="{0A2DAA85-9B5E-4C7D-A148-46206FF20ADB}"/>
                  </a:ext>
                </a:extLst>
              </p:cNvPr>
              <p:cNvSpPr/>
              <p:nvPr/>
            </p:nvSpPr>
            <p:spPr>
              <a:xfrm flipV="1">
                <a:off x="10501363" y="2229731"/>
                <a:ext cx="76896" cy="113355"/>
              </a:xfrm>
              <a:custGeom>
                <a:avLst/>
                <a:gdLst>
                  <a:gd name="connsiteX0" fmla="*/ 70629 w 76896"/>
                  <a:gd name="connsiteY0" fmla="*/ 107839 h 113355"/>
                  <a:gd name="connsiteX1" fmla="*/ 70629 w 76896"/>
                  <a:gd name="connsiteY1" fmla="*/ 93415 h 113355"/>
                  <a:gd name="connsiteX2" fmla="*/ 54753 w 76896"/>
                  <a:gd name="connsiteY2" fmla="*/ 99409 h 113355"/>
                  <a:gd name="connsiteX3" fmla="*/ 40329 w 76896"/>
                  <a:gd name="connsiteY3" fmla="*/ 101400 h 113355"/>
                  <a:gd name="connsiteX4" fmla="*/ 21713 w 76896"/>
                  <a:gd name="connsiteY4" fmla="*/ 96717 h 113355"/>
                  <a:gd name="connsiteX5" fmla="*/ 15157 w 76896"/>
                  <a:gd name="connsiteY5" fmla="*/ 83393 h 113355"/>
                  <a:gd name="connsiteX6" fmla="*/ 19512 w 76896"/>
                  <a:gd name="connsiteY6" fmla="*/ 72435 h 113355"/>
                  <a:gd name="connsiteX7" fmla="*/ 36020 w 76896"/>
                  <a:gd name="connsiteY7" fmla="*/ 66487 h 113355"/>
                  <a:gd name="connsiteX8" fmla="*/ 44942 w 76896"/>
                  <a:gd name="connsiteY8" fmla="*/ 64661 h 113355"/>
                  <a:gd name="connsiteX9" fmla="*/ 69341 w 76896"/>
                  <a:gd name="connsiteY9" fmla="*/ 53562 h 113355"/>
                  <a:gd name="connsiteX10" fmla="*/ 77208 w 76896"/>
                  <a:gd name="connsiteY10" fmla="*/ 32324 h 113355"/>
                  <a:gd name="connsiteX11" fmla="*/ 66554 w 76896"/>
                  <a:gd name="connsiteY11" fmla="*/ 8229 h 113355"/>
                  <a:gd name="connsiteX12" fmla="*/ 35365 w 76896"/>
                  <a:gd name="connsiteY12" fmla="*/ 34 h 113355"/>
                  <a:gd name="connsiteX13" fmla="*/ 18857 w 76896"/>
                  <a:gd name="connsiteY13" fmla="*/ 1790 h 113355"/>
                  <a:gd name="connsiteX14" fmla="*/ 756 w 76896"/>
                  <a:gd name="connsiteY14" fmla="*/ 6988 h 113355"/>
                  <a:gd name="connsiteX15" fmla="*/ 756 w 76896"/>
                  <a:gd name="connsiteY15" fmla="*/ 22208 h 113355"/>
                  <a:gd name="connsiteX16" fmla="*/ 18388 w 76896"/>
                  <a:gd name="connsiteY16" fmla="*/ 14598 h 113355"/>
                  <a:gd name="connsiteX17" fmla="*/ 35365 w 76896"/>
                  <a:gd name="connsiteY17" fmla="*/ 12046 h 113355"/>
                  <a:gd name="connsiteX18" fmla="*/ 54893 w 76896"/>
                  <a:gd name="connsiteY18" fmla="*/ 17010 h 113355"/>
                  <a:gd name="connsiteX19" fmla="*/ 61778 w 76896"/>
                  <a:gd name="connsiteY19" fmla="*/ 31223 h 113355"/>
                  <a:gd name="connsiteX20" fmla="*/ 56837 w 76896"/>
                  <a:gd name="connsiteY20" fmla="*/ 43797 h 113355"/>
                  <a:gd name="connsiteX21" fmla="*/ 40633 w 76896"/>
                  <a:gd name="connsiteY21" fmla="*/ 50611 h 113355"/>
                  <a:gd name="connsiteX22" fmla="*/ 31618 w 76896"/>
                  <a:gd name="connsiteY22" fmla="*/ 52367 h 113355"/>
                  <a:gd name="connsiteX23" fmla="*/ 7687 w 76896"/>
                  <a:gd name="connsiteY23" fmla="*/ 62670 h 113355"/>
                  <a:gd name="connsiteX24" fmla="*/ 312 w 76896"/>
                  <a:gd name="connsiteY24" fmla="*/ 82222 h 113355"/>
                  <a:gd name="connsiteX25" fmla="*/ 10521 w 76896"/>
                  <a:gd name="connsiteY25" fmla="*/ 105053 h 113355"/>
                  <a:gd name="connsiteX26" fmla="*/ 38643 w 76896"/>
                  <a:gd name="connsiteY26" fmla="*/ 113389 h 113355"/>
                  <a:gd name="connsiteX27" fmla="*/ 54308 w 76896"/>
                  <a:gd name="connsiteY27" fmla="*/ 111984 h 113355"/>
                  <a:gd name="connsiteX28" fmla="*/ 70629 w 76896"/>
                  <a:gd name="connsiteY28" fmla="*/ 107839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896" h="113355">
                    <a:moveTo>
                      <a:pt x="70629" y="107839"/>
                    </a:moveTo>
                    <a:lnTo>
                      <a:pt x="70629" y="93415"/>
                    </a:lnTo>
                    <a:cubicBezTo>
                      <a:pt x="65024" y="96100"/>
                      <a:pt x="59733" y="98098"/>
                      <a:pt x="54753" y="99409"/>
                    </a:cubicBezTo>
                    <a:cubicBezTo>
                      <a:pt x="49773" y="100736"/>
                      <a:pt x="44965" y="101400"/>
                      <a:pt x="40329" y="101400"/>
                    </a:cubicBezTo>
                    <a:cubicBezTo>
                      <a:pt x="32290" y="101400"/>
                      <a:pt x="26084" y="99839"/>
                      <a:pt x="21713" y="96717"/>
                    </a:cubicBezTo>
                    <a:cubicBezTo>
                      <a:pt x="17342" y="93595"/>
                      <a:pt x="15157" y="89153"/>
                      <a:pt x="15157" y="83393"/>
                    </a:cubicBezTo>
                    <a:cubicBezTo>
                      <a:pt x="15157" y="78554"/>
                      <a:pt x="16609" y="74901"/>
                      <a:pt x="19512" y="72435"/>
                    </a:cubicBezTo>
                    <a:cubicBezTo>
                      <a:pt x="22416" y="69984"/>
                      <a:pt x="27919" y="68001"/>
                      <a:pt x="36020" y="66487"/>
                    </a:cubicBezTo>
                    <a:lnTo>
                      <a:pt x="44942" y="64661"/>
                    </a:lnTo>
                    <a:cubicBezTo>
                      <a:pt x="55963" y="62553"/>
                      <a:pt x="64096" y="58854"/>
                      <a:pt x="69341" y="53562"/>
                    </a:cubicBezTo>
                    <a:cubicBezTo>
                      <a:pt x="74586" y="48270"/>
                      <a:pt x="77208" y="41190"/>
                      <a:pt x="77208" y="32324"/>
                    </a:cubicBezTo>
                    <a:cubicBezTo>
                      <a:pt x="77208" y="21724"/>
                      <a:pt x="73657" y="13693"/>
                      <a:pt x="66554" y="8229"/>
                    </a:cubicBezTo>
                    <a:cubicBezTo>
                      <a:pt x="59467" y="2765"/>
                      <a:pt x="49071" y="34"/>
                      <a:pt x="35365" y="34"/>
                    </a:cubicBezTo>
                    <a:cubicBezTo>
                      <a:pt x="30198" y="34"/>
                      <a:pt x="24695" y="619"/>
                      <a:pt x="18857" y="1790"/>
                    </a:cubicBezTo>
                    <a:cubicBezTo>
                      <a:pt x="13034" y="2960"/>
                      <a:pt x="7001" y="4693"/>
                      <a:pt x="756" y="6988"/>
                    </a:cubicBezTo>
                    <a:lnTo>
                      <a:pt x="756" y="22208"/>
                    </a:lnTo>
                    <a:cubicBezTo>
                      <a:pt x="6751" y="18852"/>
                      <a:pt x="12628" y="16315"/>
                      <a:pt x="18388" y="14598"/>
                    </a:cubicBezTo>
                    <a:cubicBezTo>
                      <a:pt x="24149" y="12897"/>
                      <a:pt x="29807" y="12046"/>
                      <a:pt x="35365" y="12046"/>
                    </a:cubicBezTo>
                    <a:cubicBezTo>
                      <a:pt x="43794" y="12046"/>
                      <a:pt x="50304" y="13700"/>
                      <a:pt x="54893" y="17010"/>
                    </a:cubicBezTo>
                    <a:cubicBezTo>
                      <a:pt x="59483" y="20335"/>
                      <a:pt x="61778" y="25073"/>
                      <a:pt x="61778" y="31223"/>
                    </a:cubicBezTo>
                    <a:cubicBezTo>
                      <a:pt x="61778" y="36577"/>
                      <a:pt x="60131" y="40769"/>
                      <a:pt x="56837" y="43797"/>
                    </a:cubicBezTo>
                    <a:cubicBezTo>
                      <a:pt x="53543" y="46826"/>
                      <a:pt x="48142" y="49097"/>
                      <a:pt x="40633" y="50611"/>
                    </a:cubicBezTo>
                    <a:lnTo>
                      <a:pt x="31618" y="52367"/>
                    </a:lnTo>
                    <a:cubicBezTo>
                      <a:pt x="20597" y="54553"/>
                      <a:pt x="12620" y="57987"/>
                      <a:pt x="7687" y="62670"/>
                    </a:cubicBezTo>
                    <a:cubicBezTo>
                      <a:pt x="2770" y="67353"/>
                      <a:pt x="312" y="73871"/>
                      <a:pt x="312" y="82222"/>
                    </a:cubicBezTo>
                    <a:cubicBezTo>
                      <a:pt x="312" y="91885"/>
                      <a:pt x="3715" y="99495"/>
                      <a:pt x="10521" y="105053"/>
                    </a:cubicBezTo>
                    <a:cubicBezTo>
                      <a:pt x="17327" y="110610"/>
                      <a:pt x="26701" y="113389"/>
                      <a:pt x="38643" y="113389"/>
                    </a:cubicBezTo>
                    <a:cubicBezTo>
                      <a:pt x="43779" y="113389"/>
                      <a:pt x="49000" y="112920"/>
                      <a:pt x="54308" y="111984"/>
                    </a:cubicBezTo>
                    <a:cubicBezTo>
                      <a:pt x="59631" y="111063"/>
                      <a:pt x="65071" y="109681"/>
                      <a:pt x="70629" y="107839"/>
                    </a:cubicBezTo>
                    <a:close/>
                  </a:path>
                </a:pathLst>
              </a:custGeom>
              <a:solidFill>
                <a:srgbClr val="000000"/>
              </a:solidFill>
              <a:ln w="1498" cap="flat">
                <a:noFill/>
                <a:prstDash val="solid"/>
                <a:round/>
              </a:ln>
            </p:spPr>
            <p:txBody>
              <a:bodyPr rtlCol="0" anchor="ctr"/>
              <a:lstStyle/>
              <a:p>
                <a:endParaRPr lang="en-US"/>
              </a:p>
            </p:txBody>
          </p:sp>
          <p:sp>
            <p:nvSpPr>
              <p:cNvPr id="197" name="Freeform: Shape 196">
                <a:extLst>
                  <a:ext uri="{FF2B5EF4-FFF2-40B4-BE49-F238E27FC236}">
                    <a16:creationId xmlns:a16="http://schemas.microsoft.com/office/drawing/2014/main" id="{4C4640E0-1F05-462B-A6E3-C6E8086B5F07}"/>
                  </a:ext>
                </a:extLst>
              </p:cNvPr>
              <p:cNvSpPr/>
              <p:nvPr/>
            </p:nvSpPr>
            <p:spPr>
              <a:xfrm flipV="1">
                <a:off x="10595600" y="2257034"/>
                <a:ext cx="69239" cy="86052"/>
              </a:xfrm>
              <a:custGeom>
                <a:avLst/>
                <a:gdLst>
                  <a:gd name="connsiteX0" fmla="*/ 42702 w 69239"/>
                  <a:gd name="connsiteY0" fmla="*/ 43362 h 86052"/>
                  <a:gd name="connsiteX1" fmla="*/ 20082 w 69239"/>
                  <a:gd name="connsiteY1" fmla="*/ 39639 h 86052"/>
                  <a:gd name="connsiteX2" fmla="*/ 13784 w 69239"/>
                  <a:gd name="connsiteY2" fmla="*/ 26901 h 86052"/>
                  <a:gd name="connsiteX3" fmla="*/ 18513 w 69239"/>
                  <a:gd name="connsiteY3" fmla="*/ 15521 h 86052"/>
                  <a:gd name="connsiteX4" fmla="*/ 31345 w 69239"/>
                  <a:gd name="connsiteY4" fmla="*/ 11330 h 86052"/>
                  <a:gd name="connsiteX5" fmla="*/ 49328 w 69239"/>
                  <a:gd name="connsiteY5" fmla="*/ 19268 h 86052"/>
                  <a:gd name="connsiteX6" fmla="*/ 56096 w 69239"/>
                  <a:gd name="connsiteY6" fmla="*/ 40365 h 86052"/>
                  <a:gd name="connsiteX7" fmla="*/ 56096 w 69239"/>
                  <a:gd name="connsiteY7" fmla="*/ 43362 h 86052"/>
                  <a:gd name="connsiteX8" fmla="*/ 69559 w 69239"/>
                  <a:gd name="connsiteY8" fmla="*/ 48935 h 86052"/>
                  <a:gd name="connsiteX9" fmla="*/ 69559 w 69239"/>
                  <a:gd name="connsiteY9" fmla="*/ 2174 h 86052"/>
                  <a:gd name="connsiteX10" fmla="*/ 56096 w 69239"/>
                  <a:gd name="connsiteY10" fmla="*/ 2174 h 86052"/>
                  <a:gd name="connsiteX11" fmla="*/ 56096 w 69239"/>
                  <a:gd name="connsiteY11" fmla="*/ 14608 h 86052"/>
                  <a:gd name="connsiteX12" fmla="*/ 44599 w 69239"/>
                  <a:gd name="connsiteY12" fmla="*/ 3603 h 86052"/>
                  <a:gd name="connsiteX13" fmla="*/ 27763 w 69239"/>
                  <a:gd name="connsiteY13" fmla="*/ 43 h 86052"/>
                  <a:gd name="connsiteX14" fmla="*/ 7742 w 69239"/>
                  <a:gd name="connsiteY14" fmla="*/ 7115 h 86052"/>
                  <a:gd name="connsiteX15" fmla="*/ 320 w 69239"/>
                  <a:gd name="connsiteY15" fmla="*/ 26035 h 86052"/>
                  <a:gd name="connsiteX16" fmla="*/ 9569 w 69239"/>
                  <a:gd name="connsiteY16" fmla="*/ 46875 h 86052"/>
                  <a:gd name="connsiteX17" fmla="*/ 37199 w 69239"/>
                  <a:gd name="connsiteY17" fmla="*/ 53899 h 86052"/>
                  <a:gd name="connsiteX18" fmla="*/ 56096 w 69239"/>
                  <a:gd name="connsiteY18" fmla="*/ 53899 h 86052"/>
                  <a:gd name="connsiteX19" fmla="*/ 56096 w 69239"/>
                  <a:gd name="connsiteY19" fmla="*/ 55234 h 86052"/>
                  <a:gd name="connsiteX20" fmla="*/ 49984 w 69239"/>
                  <a:gd name="connsiteY20" fmla="*/ 69611 h 86052"/>
                  <a:gd name="connsiteX21" fmla="*/ 32820 w 69239"/>
                  <a:gd name="connsiteY21" fmla="*/ 74692 h 86052"/>
                  <a:gd name="connsiteX22" fmla="*/ 19122 w 69239"/>
                  <a:gd name="connsiteY22" fmla="*/ 73006 h 86052"/>
                  <a:gd name="connsiteX23" fmla="*/ 6337 w 69239"/>
                  <a:gd name="connsiteY23" fmla="*/ 67949 h 86052"/>
                  <a:gd name="connsiteX24" fmla="*/ 6337 w 69239"/>
                  <a:gd name="connsiteY24" fmla="*/ 80406 h 86052"/>
                  <a:gd name="connsiteX25" fmla="*/ 20668 w 69239"/>
                  <a:gd name="connsiteY25" fmla="*/ 84667 h 86052"/>
                  <a:gd name="connsiteX26" fmla="*/ 34202 w 69239"/>
                  <a:gd name="connsiteY26" fmla="*/ 86096 h 86052"/>
                  <a:gd name="connsiteX27" fmla="*/ 60779 w 69239"/>
                  <a:gd name="connsiteY27" fmla="*/ 76870 h 86052"/>
                  <a:gd name="connsiteX28" fmla="*/ 69559 w 69239"/>
                  <a:gd name="connsiteY28" fmla="*/ 48935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239" h="86052">
                    <a:moveTo>
                      <a:pt x="42702" y="43362"/>
                    </a:moveTo>
                    <a:cubicBezTo>
                      <a:pt x="31821" y="43362"/>
                      <a:pt x="24282" y="42121"/>
                      <a:pt x="20082" y="39639"/>
                    </a:cubicBezTo>
                    <a:cubicBezTo>
                      <a:pt x="15883" y="37157"/>
                      <a:pt x="13784" y="32911"/>
                      <a:pt x="13784" y="26901"/>
                    </a:cubicBezTo>
                    <a:cubicBezTo>
                      <a:pt x="13784" y="22124"/>
                      <a:pt x="15360" y="18331"/>
                      <a:pt x="18513" y="15521"/>
                    </a:cubicBezTo>
                    <a:cubicBezTo>
                      <a:pt x="21667" y="12727"/>
                      <a:pt x="25944" y="11330"/>
                      <a:pt x="31345" y="11330"/>
                    </a:cubicBezTo>
                    <a:cubicBezTo>
                      <a:pt x="38823" y="11330"/>
                      <a:pt x="44817" y="13976"/>
                      <a:pt x="49328" y="19268"/>
                    </a:cubicBezTo>
                    <a:cubicBezTo>
                      <a:pt x="53840" y="24560"/>
                      <a:pt x="56096" y="31592"/>
                      <a:pt x="56096" y="40365"/>
                    </a:cubicBezTo>
                    <a:lnTo>
                      <a:pt x="56096" y="43362"/>
                    </a:lnTo>
                    <a:close/>
                    <a:moveTo>
                      <a:pt x="69559" y="48935"/>
                    </a:moveTo>
                    <a:lnTo>
                      <a:pt x="69559" y="2174"/>
                    </a:lnTo>
                    <a:lnTo>
                      <a:pt x="56096" y="2174"/>
                    </a:lnTo>
                    <a:lnTo>
                      <a:pt x="56096" y="14608"/>
                    </a:lnTo>
                    <a:cubicBezTo>
                      <a:pt x="53020" y="9644"/>
                      <a:pt x="49188" y="5975"/>
                      <a:pt x="44599" y="3603"/>
                    </a:cubicBezTo>
                    <a:cubicBezTo>
                      <a:pt x="40009" y="1230"/>
                      <a:pt x="34397" y="43"/>
                      <a:pt x="27763" y="43"/>
                    </a:cubicBezTo>
                    <a:cubicBezTo>
                      <a:pt x="19380" y="43"/>
                      <a:pt x="12706" y="2401"/>
                      <a:pt x="7742" y="7115"/>
                    </a:cubicBezTo>
                    <a:cubicBezTo>
                      <a:pt x="2794" y="11829"/>
                      <a:pt x="320" y="18136"/>
                      <a:pt x="320" y="26035"/>
                    </a:cubicBezTo>
                    <a:cubicBezTo>
                      <a:pt x="320" y="35245"/>
                      <a:pt x="3403" y="42191"/>
                      <a:pt x="9569" y="46875"/>
                    </a:cubicBezTo>
                    <a:cubicBezTo>
                      <a:pt x="15750" y="51558"/>
                      <a:pt x="24961" y="53899"/>
                      <a:pt x="37199" y="53899"/>
                    </a:cubicBezTo>
                    <a:lnTo>
                      <a:pt x="56096" y="53899"/>
                    </a:lnTo>
                    <a:lnTo>
                      <a:pt x="56096" y="55234"/>
                    </a:lnTo>
                    <a:cubicBezTo>
                      <a:pt x="56096" y="61431"/>
                      <a:pt x="54058" y="66224"/>
                      <a:pt x="49984" y="69611"/>
                    </a:cubicBezTo>
                    <a:cubicBezTo>
                      <a:pt x="45910" y="72999"/>
                      <a:pt x="40189" y="74692"/>
                      <a:pt x="32820" y="74692"/>
                    </a:cubicBezTo>
                    <a:cubicBezTo>
                      <a:pt x="28137" y="74692"/>
                      <a:pt x="23571" y="74130"/>
                      <a:pt x="19122" y="73006"/>
                    </a:cubicBezTo>
                    <a:cubicBezTo>
                      <a:pt x="14689" y="71882"/>
                      <a:pt x="10427" y="70197"/>
                      <a:pt x="6337" y="67949"/>
                    </a:cubicBezTo>
                    <a:lnTo>
                      <a:pt x="6337" y="80406"/>
                    </a:lnTo>
                    <a:cubicBezTo>
                      <a:pt x="11255" y="82310"/>
                      <a:pt x="16031" y="83731"/>
                      <a:pt x="20668" y="84667"/>
                    </a:cubicBezTo>
                    <a:cubicBezTo>
                      <a:pt x="25304" y="85620"/>
                      <a:pt x="29815" y="86096"/>
                      <a:pt x="34202" y="86096"/>
                    </a:cubicBezTo>
                    <a:cubicBezTo>
                      <a:pt x="46066" y="86096"/>
                      <a:pt x="54925" y="83021"/>
                      <a:pt x="60779" y="76870"/>
                    </a:cubicBezTo>
                    <a:cubicBezTo>
                      <a:pt x="66633" y="70735"/>
                      <a:pt x="69559" y="61424"/>
                      <a:pt x="69559" y="48935"/>
                    </a:cubicBezTo>
                    <a:close/>
                  </a:path>
                </a:pathLst>
              </a:custGeom>
              <a:solidFill>
                <a:srgbClr val="000000"/>
              </a:solidFill>
              <a:ln w="1498" cap="flat">
                <a:noFill/>
                <a:prstDash val="solid"/>
                <a:round/>
              </a:ln>
            </p:spPr>
            <p:txBody>
              <a:bodyPr rtlCol="0" anchor="ctr"/>
              <a:lstStyle/>
              <a:p>
                <a:endParaRPr lang="en-US"/>
              </a:p>
            </p:txBody>
          </p:sp>
          <p:sp>
            <p:nvSpPr>
              <p:cNvPr id="198" name="Freeform: Shape 197">
                <a:extLst>
                  <a:ext uri="{FF2B5EF4-FFF2-40B4-BE49-F238E27FC236}">
                    <a16:creationId xmlns:a16="http://schemas.microsoft.com/office/drawing/2014/main" id="{598C9C6E-0959-4F81-BEF6-FD9920D3D363}"/>
                  </a:ext>
                </a:extLst>
              </p:cNvPr>
              <p:cNvSpPr/>
              <p:nvPr/>
            </p:nvSpPr>
            <p:spPr>
              <a:xfrm flipV="1">
                <a:off x="10692561" y="2227085"/>
                <a:ext cx="13463" cy="113870"/>
              </a:xfrm>
              <a:custGeom>
                <a:avLst/>
                <a:gdLst>
                  <a:gd name="connsiteX0" fmla="*/ 338 w 13463"/>
                  <a:gd name="connsiteY0" fmla="*/ 113902 h 113870"/>
                  <a:gd name="connsiteX1" fmla="*/ 13802 w 13463"/>
                  <a:gd name="connsiteY1" fmla="*/ 113902 h 113870"/>
                  <a:gd name="connsiteX2" fmla="*/ 13802 w 13463"/>
                  <a:gd name="connsiteY2" fmla="*/ 32 h 113870"/>
                  <a:gd name="connsiteX3" fmla="*/ 338 w 13463"/>
                  <a:gd name="connsiteY3" fmla="*/ 32 h 113870"/>
                </a:gdLst>
                <a:ahLst/>
                <a:cxnLst>
                  <a:cxn ang="0">
                    <a:pos x="connsiteX0" y="connsiteY0"/>
                  </a:cxn>
                  <a:cxn ang="0">
                    <a:pos x="connsiteX1" y="connsiteY1"/>
                  </a:cxn>
                  <a:cxn ang="0">
                    <a:pos x="connsiteX2" y="connsiteY2"/>
                  </a:cxn>
                  <a:cxn ang="0">
                    <a:pos x="connsiteX3" y="connsiteY3"/>
                  </a:cxn>
                </a:cxnLst>
                <a:rect l="l" t="t" r="r" b="b"/>
                <a:pathLst>
                  <a:path w="13463" h="113870">
                    <a:moveTo>
                      <a:pt x="338" y="113902"/>
                    </a:moveTo>
                    <a:lnTo>
                      <a:pt x="13802" y="113902"/>
                    </a:lnTo>
                    <a:lnTo>
                      <a:pt x="13802" y="32"/>
                    </a:lnTo>
                    <a:lnTo>
                      <a:pt x="338" y="32"/>
                    </a:lnTo>
                    <a:close/>
                  </a:path>
                </a:pathLst>
              </a:custGeom>
              <a:solidFill>
                <a:srgbClr val="000000"/>
              </a:solidFill>
              <a:ln w="1498" cap="flat">
                <a:noFill/>
                <a:prstDash val="solid"/>
                <a:round/>
              </a:ln>
            </p:spPr>
            <p:txBody>
              <a:bodyPr rtlCol="0" anchor="ctr"/>
              <a:lstStyle/>
              <a:p>
                <a:endParaRPr lang="en-US"/>
              </a:p>
            </p:txBody>
          </p:sp>
          <p:sp>
            <p:nvSpPr>
              <p:cNvPr id="199" name="Freeform: Shape 198">
                <a:extLst>
                  <a:ext uri="{FF2B5EF4-FFF2-40B4-BE49-F238E27FC236}">
                    <a16:creationId xmlns:a16="http://schemas.microsoft.com/office/drawing/2014/main" id="{A3C37CC4-3769-42EB-A78F-74F676B3E624}"/>
                  </a:ext>
                </a:extLst>
              </p:cNvPr>
              <p:cNvSpPr/>
              <p:nvPr/>
            </p:nvSpPr>
            <p:spPr>
              <a:xfrm flipV="1">
                <a:off x="10724104" y="2235725"/>
                <a:ext cx="51139" cy="105229"/>
              </a:xfrm>
              <a:custGeom>
                <a:avLst/>
                <a:gdLst>
                  <a:gd name="connsiteX0" fmla="*/ 23751 w 51139"/>
                  <a:gd name="connsiteY0" fmla="*/ 105265 h 105229"/>
                  <a:gd name="connsiteX1" fmla="*/ 23751 w 51139"/>
                  <a:gd name="connsiteY1" fmla="*/ 81990 h 105229"/>
                  <a:gd name="connsiteX2" fmla="*/ 51475 w 51139"/>
                  <a:gd name="connsiteY2" fmla="*/ 81990 h 105229"/>
                  <a:gd name="connsiteX3" fmla="*/ 51475 w 51139"/>
                  <a:gd name="connsiteY3" fmla="*/ 71523 h 105229"/>
                  <a:gd name="connsiteX4" fmla="*/ 23751 w 51139"/>
                  <a:gd name="connsiteY4" fmla="*/ 71523 h 105229"/>
                  <a:gd name="connsiteX5" fmla="*/ 23751 w 51139"/>
                  <a:gd name="connsiteY5" fmla="*/ 27033 h 105229"/>
                  <a:gd name="connsiteX6" fmla="*/ 26490 w 51139"/>
                  <a:gd name="connsiteY6" fmla="*/ 14155 h 105229"/>
                  <a:gd name="connsiteX7" fmla="*/ 37660 w 51139"/>
                  <a:gd name="connsiteY7" fmla="*/ 11298 h 105229"/>
                  <a:gd name="connsiteX8" fmla="*/ 51475 w 51139"/>
                  <a:gd name="connsiteY8" fmla="*/ 11298 h 105229"/>
                  <a:gd name="connsiteX9" fmla="*/ 51475 w 51139"/>
                  <a:gd name="connsiteY9" fmla="*/ 35 h 105229"/>
                  <a:gd name="connsiteX10" fmla="*/ 37660 w 51139"/>
                  <a:gd name="connsiteY10" fmla="*/ 35 h 105229"/>
                  <a:gd name="connsiteX11" fmla="*/ 16141 w 51139"/>
                  <a:gd name="connsiteY11" fmla="*/ 5842 h 105229"/>
                  <a:gd name="connsiteX12" fmla="*/ 10217 w 51139"/>
                  <a:gd name="connsiteY12" fmla="*/ 27033 h 105229"/>
                  <a:gd name="connsiteX13" fmla="*/ 10217 w 51139"/>
                  <a:gd name="connsiteY13" fmla="*/ 71523 h 105229"/>
                  <a:gd name="connsiteX14" fmla="*/ 335 w 51139"/>
                  <a:gd name="connsiteY14" fmla="*/ 71523 h 105229"/>
                  <a:gd name="connsiteX15" fmla="*/ 335 w 51139"/>
                  <a:gd name="connsiteY15" fmla="*/ 81990 h 105229"/>
                  <a:gd name="connsiteX16" fmla="*/ 10217 w 51139"/>
                  <a:gd name="connsiteY16" fmla="*/ 81990 h 105229"/>
                  <a:gd name="connsiteX17" fmla="*/ 10217 w 51139"/>
                  <a:gd name="connsiteY17" fmla="*/ 105265 h 10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9" h="105229">
                    <a:moveTo>
                      <a:pt x="23751" y="105265"/>
                    </a:moveTo>
                    <a:lnTo>
                      <a:pt x="23751" y="81990"/>
                    </a:lnTo>
                    <a:lnTo>
                      <a:pt x="51475" y="81990"/>
                    </a:lnTo>
                    <a:lnTo>
                      <a:pt x="51475" y="71523"/>
                    </a:lnTo>
                    <a:lnTo>
                      <a:pt x="23751" y="71523"/>
                    </a:lnTo>
                    <a:lnTo>
                      <a:pt x="23751" y="27033"/>
                    </a:lnTo>
                    <a:cubicBezTo>
                      <a:pt x="23751" y="20352"/>
                      <a:pt x="24664" y="16059"/>
                      <a:pt x="26490" y="14155"/>
                    </a:cubicBezTo>
                    <a:cubicBezTo>
                      <a:pt x="28317" y="12250"/>
                      <a:pt x="32040" y="11298"/>
                      <a:pt x="37660" y="11298"/>
                    </a:cubicBezTo>
                    <a:lnTo>
                      <a:pt x="51475" y="11298"/>
                    </a:lnTo>
                    <a:lnTo>
                      <a:pt x="51475" y="35"/>
                    </a:lnTo>
                    <a:lnTo>
                      <a:pt x="37660" y="35"/>
                    </a:lnTo>
                    <a:cubicBezTo>
                      <a:pt x="27263" y="35"/>
                      <a:pt x="20090" y="1971"/>
                      <a:pt x="16141" y="5842"/>
                    </a:cubicBezTo>
                    <a:cubicBezTo>
                      <a:pt x="12191" y="9729"/>
                      <a:pt x="10217" y="16793"/>
                      <a:pt x="10217" y="27033"/>
                    </a:cubicBezTo>
                    <a:lnTo>
                      <a:pt x="10217" y="71523"/>
                    </a:lnTo>
                    <a:lnTo>
                      <a:pt x="335" y="71523"/>
                    </a:lnTo>
                    <a:lnTo>
                      <a:pt x="335" y="81990"/>
                    </a:lnTo>
                    <a:lnTo>
                      <a:pt x="10217" y="81990"/>
                    </a:lnTo>
                    <a:lnTo>
                      <a:pt x="10217" y="105265"/>
                    </a:lnTo>
                    <a:close/>
                  </a:path>
                </a:pathLst>
              </a:custGeom>
              <a:solidFill>
                <a:srgbClr val="000000"/>
              </a:solidFill>
              <a:ln w="1498" cap="flat">
                <a:noFill/>
                <a:prstDash val="solid"/>
                <a:round/>
              </a:ln>
            </p:spPr>
            <p:txBody>
              <a:bodyPr rtlCol="0" anchor="ctr"/>
              <a:lstStyle/>
              <a:p>
                <a:endParaRPr lang="en-US"/>
              </a:p>
            </p:txBody>
          </p:sp>
          <p:sp>
            <p:nvSpPr>
              <p:cNvPr id="200" name="Freeform: Shape 199">
                <a:extLst>
                  <a:ext uri="{FF2B5EF4-FFF2-40B4-BE49-F238E27FC236}">
                    <a16:creationId xmlns:a16="http://schemas.microsoft.com/office/drawing/2014/main" id="{331FFEF5-6FA9-4870-877C-0D1D6DA9F6A3}"/>
                  </a:ext>
                </a:extLst>
              </p:cNvPr>
              <p:cNvSpPr/>
              <p:nvPr/>
            </p:nvSpPr>
            <p:spPr>
              <a:xfrm flipV="1">
                <a:off x="10778835" y="2340955"/>
                <a:ext cx="18732" cy="18732"/>
              </a:xfrm>
              <a:custGeom>
                <a:avLst/>
                <a:gdLst/>
                <a:ahLst/>
                <a:cxnLst/>
                <a:rect l="l" t="t" r="r" b="b"/>
                <a:pathLst>
                  <a:path w="18732" h="18732"/>
                </a:pathLst>
              </a:custGeom>
              <a:solidFill>
                <a:srgbClr val="000000"/>
              </a:solidFill>
              <a:ln w="1498" cap="flat">
                <a:noFill/>
                <a:prstDash val="solid"/>
                <a:round/>
              </a:ln>
            </p:spPr>
            <p:txBody>
              <a:bodyPr rtlCol="0" anchor="ctr"/>
              <a:lstStyle/>
              <a:p>
                <a:endParaRPr lang="en-US"/>
              </a:p>
            </p:txBody>
          </p:sp>
          <p:sp>
            <p:nvSpPr>
              <p:cNvPr id="201" name="Freeform: Shape 200">
                <a:extLst>
                  <a:ext uri="{FF2B5EF4-FFF2-40B4-BE49-F238E27FC236}">
                    <a16:creationId xmlns:a16="http://schemas.microsoft.com/office/drawing/2014/main" id="{28F6902D-1B2E-4D50-BB25-64FB53CB3F7A}"/>
                  </a:ext>
                </a:extLst>
              </p:cNvPr>
              <p:cNvSpPr/>
              <p:nvPr/>
            </p:nvSpPr>
            <p:spPr>
              <a:xfrm flipV="1">
                <a:off x="10841176" y="2231698"/>
                <a:ext cx="67975" cy="109257"/>
              </a:xfrm>
              <a:custGeom>
                <a:avLst/>
                <a:gdLst>
                  <a:gd name="connsiteX0" fmla="*/ 329 w 67975"/>
                  <a:gd name="connsiteY0" fmla="*/ 109291 h 109257"/>
                  <a:gd name="connsiteX1" fmla="*/ 15105 w 67975"/>
                  <a:gd name="connsiteY1" fmla="*/ 109291 h 109257"/>
                  <a:gd name="connsiteX2" fmla="*/ 15105 w 67975"/>
                  <a:gd name="connsiteY2" fmla="*/ 12467 h 109257"/>
                  <a:gd name="connsiteX3" fmla="*/ 68305 w 67975"/>
                  <a:gd name="connsiteY3" fmla="*/ 12467 h 109257"/>
                  <a:gd name="connsiteX4" fmla="*/ 68305 w 67975"/>
                  <a:gd name="connsiteY4" fmla="*/ 33 h 109257"/>
                  <a:gd name="connsiteX5" fmla="*/ 329 w 67975"/>
                  <a:gd name="connsiteY5" fmla="*/ 33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975" h="109257">
                    <a:moveTo>
                      <a:pt x="329" y="109291"/>
                    </a:moveTo>
                    <a:lnTo>
                      <a:pt x="15105" y="109291"/>
                    </a:lnTo>
                    <a:lnTo>
                      <a:pt x="15105" y="12467"/>
                    </a:lnTo>
                    <a:lnTo>
                      <a:pt x="68305" y="12467"/>
                    </a:lnTo>
                    <a:lnTo>
                      <a:pt x="68305" y="33"/>
                    </a:lnTo>
                    <a:lnTo>
                      <a:pt x="329" y="33"/>
                    </a:lnTo>
                    <a:close/>
                  </a:path>
                </a:pathLst>
              </a:custGeom>
              <a:solidFill>
                <a:srgbClr val="000000"/>
              </a:solidFill>
              <a:ln w="1498" cap="flat">
                <a:noFill/>
                <a:prstDash val="solid"/>
                <a:round/>
              </a:ln>
            </p:spPr>
            <p:txBody>
              <a:bodyPr rtlCol="0" anchor="ctr"/>
              <a:lstStyle/>
              <a:p>
                <a:endParaRPr lang="en-US"/>
              </a:p>
            </p:txBody>
          </p:sp>
          <p:sp>
            <p:nvSpPr>
              <p:cNvPr id="202" name="Freeform: Shape 201">
                <a:extLst>
                  <a:ext uri="{FF2B5EF4-FFF2-40B4-BE49-F238E27FC236}">
                    <a16:creationId xmlns:a16="http://schemas.microsoft.com/office/drawing/2014/main" id="{FCBD68AD-AA32-4CAB-BDBB-A2D45AB28445}"/>
                  </a:ext>
                </a:extLst>
              </p:cNvPr>
              <p:cNvSpPr/>
              <p:nvPr/>
            </p:nvSpPr>
            <p:spPr>
              <a:xfrm flipV="1">
                <a:off x="10918955" y="2257034"/>
                <a:ext cx="69239" cy="86052"/>
              </a:xfrm>
              <a:custGeom>
                <a:avLst/>
                <a:gdLst>
                  <a:gd name="connsiteX0" fmla="*/ 42719 w 69239"/>
                  <a:gd name="connsiteY0" fmla="*/ 43362 h 86052"/>
                  <a:gd name="connsiteX1" fmla="*/ 20100 w 69239"/>
                  <a:gd name="connsiteY1" fmla="*/ 39639 h 86052"/>
                  <a:gd name="connsiteX2" fmla="*/ 13801 w 69239"/>
                  <a:gd name="connsiteY2" fmla="*/ 26901 h 86052"/>
                  <a:gd name="connsiteX3" fmla="*/ 18531 w 69239"/>
                  <a:gd name="connsiteY3" fmla="*/ 15521 h 86052"/>
                  <a:gd name="connsiteX4" fmla="*/ 31362 w 69239"/>
                  <a:gd name="connsiteY4" fmla="*/ 11330 h 86052"/>
                  <a:gd name="connsiteX5" fmla="*/ 49346 w 69239"/>
                  <a:gd name="connsiteY5" fmla="*/ 19268 h 86052"/>
                  <a:gd name="connsiteX6" fmla="*/ 56113 w 69239"/>
                  <a:gd name="connsiteY6" fmla="*/ 40365 h 86052"/>
                  <a:gd name="connsiteX7" fmla="*/ 56113 w 69239"/>
                  <a:gd name="connsiteY7" fmla="*/ 43362 h 86052"/>
                  <a:gd name="connsiteX8" fmla="*/ 69577 w 69239"/>
                  <a:gd name="connsiteY8" fmla="*/ 48935 h 86052"/>
                  <a:gd name="connsiteX9" fmla="*/ 69577 w 69239"/>
                  <a:gd name="connsiteY9" fmla="*/ 2174 h 86052"/>
                  <a:gd name="connsiteX10" fmla="*/ 56113 w 69239"/>
                  <a:gd name="connsiteY10" fmla="*/ 2174 h 86052"/>
                  <a:gd name="connsiteX11" fmla="*/ 56113 w 69239"/>
                  <a:gd name="connsiteY11" fmla="*/ 14608 h 86052"/>
                  <a:gd name="connsiteX12" fmla="*/ 44616 w 69239"/>
                  <a:gd name="connsiteY12" fmla="*/ 3603 h 86052"/>
                  <a:gd name="connsiteX13" fmla="*/ 27780 w 69239"/>
                  <a:gd name="connsiteY13" fmla="*/ 43 h 86052"/>
                  <a:gd name="connsiteX14" fmla="*/ 7760 w 69239"/>
                  <a:gd name="connsiteY14" fmla="*/ 7115 h 86052"/>
                  <a:gd name="connsiteX15" fmla="*/ 337 w 69239"/>
                  <a:gd name="connsiteY15" fmla="*/ 26035 h 86052"/>
                  <a:gd name="connsiteX16" fmla="*/ 9586 w 69239"/>
                  <a:gd name="connsiteY16" fmla="*/ 46875 h 86052"/>
                  <a:gd name="connsiteX17" fmla="*/ 37216 w 69239"/>
                  <a:gd name="connsiteY17" fmla="*/ 53899 h 86052"/>
                  <a:gd name="connsiteX18" fmla="*/ 56113 w 69239"/>
                  <a:gd name="connsiteY18" fmla="*/ 53899 h 86052"/>
                  <a:gd name="connsiteX19" fmla="*/ 56113 w 69239"/>
                  <a:gd name="connsiteY19" fmla="*/ 55234 h 86052"/>
                  <a:gd name="connsiteX20" fmla="*/ 50001 w 69239"/>
                  <a:gd name="connsiteY20" fmla="*/ 69611 h 86052"/>
                  <a:gd name="connsiteX21" fmla="*/ 32838 w 69239"/>
                  <a:gd name="connsiteY21" fmla="*/ 74692 h 86052"/>
                  <a:gd name="connsiteX22" fmla="*/ 19140 w 69239"/>
                  <a:gd name="connsiteY22" fmla="*/ 73006 h 86052"/>
                  <a:gd name="connsiteX23" fmla="*/ 6355 w 69239"/>
                  <a:gd name="connsiteY23" fmla="*/ 67949 h 86052"/>
                  <a:gd name="connsiteX24" fmla="*/ 6355 w 69239"/>
                  <a:gd name="connsiteY24" fmla="*/ 80406 h 86052"/>
                  <a:gd name="connsiteX25" fmla="*/ 20685 w 69239"/>
                  <a:gd name="connsiteY25" fmla="*/ 84667 h 86052"/>
                  <a:gd name="connsiteX26" fmla="*/ 34219 w 69239"/>
                  <a:gd name="connsiteY26" fmla="*/ 86096 h 86052"/>
                  <a:gd name="connsiteX27" fmla="*/ 60796 w 69239"/>
                  <a:gd name="connsiteY27" fmla="*/ 76870 h 86052"/>
                  <a:gd name="connsiteX28" fmla="*/ 69577 w 69239"/>
                  <a:gd name="connsiteY28" fmla="*/ 48935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239" h="86052">
                    <a:moveTo>
                      <a:pt x="42719" y="43362"/>
                    </a:moveTo>
                    <a:cubicBezTo>
                      <a:pt x="31839" y="43362"/>
                      <a:pt x="24299" y="42121"/>
                      <a:pt x="20100" y="39639"/>
                    </a:cubicBezTo>
                    <a:cubicBezTo>
                      <a:pt x="15900" y="37157"/>
                      <a:pt x="13801" y="32911"/>
                      <a:pt x="13801" y="26901"/>
                    </a:cubicBezTo>
                    <a:cubicBezTo>
                      <a:pt x="13801" y="22124"/>
                      <a:pt x="15377" y="18331"/>
                      <a:pt x="18531" y="15521"/>
                    </a:cubicBezTo>
                    <a:cubicBezTo>
                      <a:pt x="21684" y="12727"/>
                      <a:pt x="25961" y="11330"/>
                      <a:pt x="31362" y="11330"/>
                    </a:cubicBezTo>
                    <a:cubicBezTo>
                      <a:pt x="38840" y="11330"/>
                      <a:pt x="44834" y="13976"/>
                      <a:pt x="49346" y="19268"/>
                    </a:cubicBezTo>
                    <a:cubicBezTo>
                      <a:pt x="53857" y="24560"/>
                      <a:pt x="56113" y="31592"/>
                      <a:pt x="56113" y="40365"/>
                    </a:cubicBezTo>
                    <a:lnTo>
                      <a:pt x="56113" y="43362"/>
                    </a:lnTo>
                    <a:close/>
                    <a:moveTo>
                      <a:pt x="69577" y="48935"/>
                    </a:moveTo>
                    <a:lnTo>
                      <a:pt x="69577" y="2174"/>
                    </a:lnTo>
                    <a:lnTo>
                      <a:pt x="56113" y="2174"/>
                    </a:lnTo>
                    <a:lnTo>
                      <a:pt x="56113" y="14608"/>
                    </a:lnTo>
                    <a:cubicBezTo>
                      <a:pt x="53038" y="9644"/>
                      <a:pt x="49205" y="5975"/>
                      <a:pt x="44616" y="3603"/>
                    </a:cubicBezTo>
                    <a:cubicBezTo>
                      <a:pt x="40026" y="1230"/>
                      <a:pt x="34414" y="43"/>
                      <a:pt x="27780" y="43"/>
                    </a:cubicBezTo>
                    <a:cubicBezTo>
                      <a:pt x="19397" y="43"/>
                      <a:pt x="12724" y="2401"/>
                      <a:pt x="7760" y="7115"/>
                    </a:cubicBezTo>
                    <a:cubicBezTo>
                      <a:pt x="2811" y="11829"/>
                      <a:pt x="337" y="18136"/>
                      <a:pt x="337" y="26035"/>
                    </a:cubicBezTo>
                    <a:cubicBezTo>
                      <a:pt x="337" y="35245"/>
                      <a:pt x="3420" y="42191"/>
                      <a:pt x="9586" y="46875"/>
                    </a:cubicBezTo>
                    <a:cubicBezTo>
                      <a:pt x="15768" y="51558"/>
                      <a:pt x="24978" y="53899"/>
                      <a:pt x="37216" y="53899"/>
                    </a:cubicBezTo>
                    <a:lnTo>
                      <a:pt x="56113" y="53899"/>
                    </a:lnTo>
                    <a:lnTo>
                      <a:pt x="56113" y="55234"/>
                    </a:lnTo>
                    <a:cubicBezTo>
                      <a:pt x="56113" y="61431"/>
                      <a:pt x="54076" y="66224"/>
                      <a:pt x="50001" y="69611"/>
                    </a:cubicBezTo>
                    <a:cubicBezTo>
                      <a:pt x="45927" y="72999"/>
                      <a:pt x="40206" y="74692"/>
                      <a:pt x="32838" y="74692"/>
                    </a:cubicBezTo>
                    <a:cubicBezTo>
                      <a:pt x="28155" y="74692"/>
                      <a:pt x="23588" y="74130"/>
                      <a:pt x="19140" y="73006"/>
                    </a:cubicBezTo>
                    <a:cubicBezTo>
                      <a:pt x="14706" y="71882"/>
                      <a:pt x="10445" y="70197"/>
                      <a:pt x="6355" y="67949"/>
                    </a:cubicBezTo>
                    <a:lnTo>
                      <a:pt x="6355" y="80406"/>
                    </a:lnTo>
                    <a:cubicBezTo>
                      <a:pt x="11272" y="82310"/>
                      <a:pt x="16049" y="83731"/>
                      <a:pt x="20685" y="84667"/>
                    </a:cubicBezTo>
                    <a:cubicBezTo>
                      <a:pt x="25321" y="85620"/>
                      <a:pt x="29833" y="86096"/>
                      <a:pt x="34219" y="86096"/>
                    </a:cubicBezTo>
                    <a:cubicBezTo>
                      <a:pt x="46083" y="86096"/>
                      <a:pt x="54942" y="83021"/>
                      <a:pt x="60796" y="76870"/>
                    </a:cubicBezTo>
                    <a:cubicBezTo>
                      <a:pt x="66650" y="70735"/>
                      <a:pt x="69577" y="61424"/>
                      <a:pt x="69577" y="48935"/>
                    </a:cubicBezTo>
                    <a:close/>
                  </a:path>
                </a:pathLst>
              </a:custGeom>
              <a:solidFill>
                <a:srgbClr val="000000"/>
              </a:solidFill>
              <a:ln w="1498" cap="flat">
                <a:noFill/>
                <a:prstDash val="solid"/>
                <a:round/>
              </a:ln>
            </p:spPr>
            <p:txBody>
              <a:bodyPr rtlCol="0" anchor="ctr"/>
              <a:lstStyle/>
              <a:p>
                <a:endParaRPr lang="en-US"/>
              </a:p>
            </p:txBody>
          </p:sp>
          <p:sp>
            <p:nvSpPr>
              <p:cNvPr id="203" name="Freeform: Shape 202">
                <a:extLst>
                  <a:ext uri="{FF2B5EF4-FFF2-40B4-BE49-F238E27FC236}">
                    <a16:creationId xmlns:a16="http://schemas.microsoft.com/office/drawing/2014/main" id="{5A1ACE55-A326-4F3F-9248-DAED582B0E70}"/>
                  </a:ext>
                </a:extLst>
              </p:cNvPr>
              <p:cNvSpPr/>
              <p:nvPr/>
            </p:nvSpPr>
            <p:spPr>
              <a:xfrm flipV="1">
                <a:off x="11015400" y="2227085"/>
                <a:ext cx="72752" cy="113870"/>
              </a:xfrm>
              <a:custGeom>
                <a:avLst/>
                <a:gdLst>
                  <a:gd name="connsiteX0" fmla="*/ 338 w 72752"/>
                  <a:gd name="connsiteY0" fmla="*/ 113902 h 113870"/>
                  <a:gd name="connsiteX1" fmla="*/ 13872 w 72752"/>
                  <a:gd name="connsiteY1" fmla="*/ 113902 h 113870"/>
                  <a:gd name="connsiteX2" fmla="*/ 13872 w 72752"/>
                  <a:gd name="connsiteY2" fmla="*/ 46652 h 113870"/>
                  <a:gd name="connsiteX3" fmla="*/ 54053 w 72752"/>
                  <a:gd name="connsiteY3" fmla="*/ 81987 h 113870"/>
                  <a:gd name="connsiteX4" fmla="*/ 71240 w 72752"/>
                  <a:gd name="connsiteY4" fmla="*/ 81987 h 113870"/>
                  <a:gd name="connsiteX5" fmla="*/ 27781 w 72752"/>
                  <a:gd name="connsiteY5" fmla="*/ 43655 h 113870"/>
                  <a:gd name="connsiteX6" fmla="*/ 73090 w 72752"/>
                  <a:gd name="connsiteY6" fmla="*/ 32 h 113870"/>
                  <a:gd name="connsiteX7" fmla="*/ 55528 w 72752"/>
                  <a:gd name="connsiteY7" fmla="*/ 32 h 113870"/>
                  <a:gd name="connsiteX8" fmla="*/ 13872 w 72752"/>
                  <a:gd name="connsiteY8" fmla="*/ 40049 h 113870"/>
                  <a:gd name="connsiteX9" fmla="*/ 13872 w 72752"/>
                  <a:gd name="connsiteY9" fmla="*/ 32 h 113870"/>
                  <a:gd name="connsiteX10" fmla="*/ 338 w 72752"/>
                  <a:gd name="connsiteY10" fmla="*/ 32 h 1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752" h="113870">
                    <a:moveTo>
                      <a:pt x="338" y="113902"/>
                    </a:moveTo>
                    <a:lnTo>
                      <a:pt x="13872" y="113902"/>
                    </a:lnTo>
                    <a:lnTo>
                      <a:pt x="13872" y="46652"/>
                    </a:lnTo>
                    <a:lnTo>
                      <a:pt x="54053" y="81987"/>
                    </a:lnTo>
                    <a:lnTo>
                      <a:pt x="71240" y="81987"/>
                    </a:lnTo>
                    <a:lnTo>
                      <a:pt x="27781" y="43655"/>
                    </a:lnTo>
                    <a:lnTo>
                      <a:pt x="73090" y="32"/>
                    </a:lnTo>
                    <a:lnTo>
                      <a:pt x="55528" y="32"/>
                    </a:lnTo>
                    <a:lnTo>
                      <a:pt x="13872" y="40049"/>
                    </a:lnTo>
                    <a:lnTo>
                      <a:pt x="13872" y="32"/>
                    </a:lnTo>
                    <a:lnTo>
                      <a:pt x="338" y="32"/>
                    </a:lnTo>
                    <a:close/>
                  </a:path>
                </a:pathLst>
              </a:custGeom>
              <a:solidFill>
                <a:srgbClr val="000000"/>
              </a:solidFill>
              <a:ln w="1498" cap="flat">
                <a:noFill/>
                <a:prstDash val="solid"/>
                <a:round/>
              </a:ln>
            </p:spPr>
            <p:txBody>
              <a:bodyPr rtlCol="0" anchor="ctr"/>
              <a:lstStyle/>
              <a:p>
                <a:endParaRPr lang="en-US"/>
              </a:p>
            </p:txBody>
          </p:sp>
          <p:sp>
            <p:nvSpPr>
              <p:cNvPr id="204" name="Freeform: Shape 203">
                <a:extLst>
                  <a:ext uri="{FF2B5EF4-FFF2-40B4-BE49-F238E27FC236}">
                    <a16:creationId xmlns:a16="http://schemas.microsoft.com/office/drawing/2014/main" id="{11972EA9-E57D-4FE5-AF09-95426F378EC4}"/>
                  </a:ext>
                </a:extLst>
              </p:cNvPr>
              <p:cNvSpPr/>
              <p:nvPr/>
            </p:nvSpPr>
            <p:spPr>
              <a:xfrm flipV="1">
                <a:off x="11091413" y="2257034"/>
                <a:ext cx="75960" cy="86052"/>
              </a:xfrm>
              <a:custGeom>
                <a:avLst/>
                <a:gdLst>
                  <a:gd name="connsiteX0" fmla="*/ 76305 w 75960"/>
                  <a:gd name="connsiteY0" fmla="*/ 46523 h 86052"/>
                  <a:gd name="connsiteX1" fmla="*/ 76305 w 75960"/>
                  <a:gd name="connsiteY1" fmla="*/ 39944 h 86052"/>
                  <a:gd name="connsiteX2" fmla="*/ 14394 w 75960"/>
                  <a:gd name="connsiteY2" fmla="*/ 39944 h 86052"/>
                  <a:gd name="connsiteX3" fmla="*/ 22777 w 75960"/>
                  <a:gd name="connsiteY3" fmla="*/ 18752 h 86052"/>
                  <a:gd name="connsiteX4" fmla="*/ 43663 w 75960"/>
                  <a:gd name="connsiteY4" fmla="*/ 11470 h 86052"/>
                  <a:gd name="connsiteX5" fmla="*/ 58696 w 75960"/>
                  <a:gd name="connsiteY5" fmla="*/ 13367 h 86052"/>
                  <a:gd name="connsiteX6" fmla="*/ 73167 w 75960"/>
                  <a:gd name="connsiteY6" fmla="*/ 19080 h 86052"/>
                  <a:gd name="connsiteX7" fmla="*/ 73167 w 75960"/>
                  <a:gd name="connsiteY7" fmla="*/ 6342 h 86052"/>
                  <a:gd name="connsiteX8" fmla="*/ 58298 w 75960"/>
                  <a:gd name="connsiteY8" fmla="*/ 1659 h 86052"/>
                  <a:gd name="connsiteX9" fmla="*/ 42867 w 75960"/>
                  <a:gd name="connsiteY9" fmla="*/ 43 h 86052"/>
                  <a:gd name="connsiteX10" fmla="*/ 11795 w 75960"/>
                  <a:gd name="connsiteY10" fmla="*/ 11447 h 86052"/>
                  <a:gd name="connsiteX11" fmla="*/ 344 w 75960"/>
                  <a:gd name="connsiteY11" fmla="*/ 42355 h 86052"/>
                  <a:gd name="connsiteX12" fmla="*/ 11209 w 75960"/>
                  <a:gd name="connsiteY12" fmla="*/ 74271 h 86052"/>
                  <a:gd name="connsiteX13" fmla="*/ 40526 w 75960"/>
                  <a:gd name="connsiteY13" fmla="*/ 86096 h 86052"/>
                  <a:gd name="connsiteX14" fmla="*/ 66681 w 75960"/>
                  <a:gd name="connsiteY14" fmla="*/ 75442 h 86052"/>
                  <a:gd name="connsiteX15" fmla="*/ 76305 w 75960"/>
                  <a:gd name="connsiteY15" fmla="*/ 46523 h 86052"/>
                  <a:gd name="connsiteX16" fmla="*/ 62841 w 75960"/>
                  <a:gd name="connsiteY16" fmla="*/ 50481 h 86052"/>
                  <a:gd name="connsiteX17" fmla="*/ 56659 w 75960"/>
                  <a:gd name="connsiteY17" fmla="*/ 68089 h 86052"/>
                  <a:gd name="connsiteX18" fmla="*/ 40666 w 75960"/>
                  <a:gd name="connsiteY18" fmla="*/ 74692 h 86052"/>
                  <a:gd name="connsiteX19" fmla="*/ 22636 w 75960"/>
                  <a:gd name="connsiteY19" fmla="*/ 68323 h 86052"/>
                  <a:gd name="connsiteX20" fmla="*/ 14839 w 75960"/>
                  <a:gd name="connsiteY20" fmla="*/ 50387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960" h="86052">
                    <a:moveTo>
                      <a:pt x="76305" y="46523"/>
                    </a:moveTo>
                    <a:lnTo>
                      <a:pt x="76305" y="39944"/>
                    </a:lnTo>
                    <a:lnTo>
                      <a:pt x="14394" y="39944"/>
                    </a:lnTo>
                    <a:cubicBezTo>
                      <a:pt x="14987" y="30671"/>
                      <a:pt x="17781" y="23607"/>
                      <a:pt x="22777" y="18752"/>
                    </a:cubicBezTo>
                    <a:cubicBezTo>
                      <a:pt x="27772" y="13898"/>
                      <a:pt x="34734" y="11470"/>
                      <a:pt x="43663" y="11470"/>
                    </a:cubicBezTo>
                    <a:cubicBezTo>
                      <a:pt x="48830" y="11470"/>
                      <a:pt x="53841" y="12102"/>
                      <a:pt x="58696" y="13367"/>
                    </a:cubicBezTo>
                    <a:cubicBezTo>
                      <a:pt x="63551" y="14631"/>
                      <a:pt x="68375" y="16536"/>
                      <a:pt x="73167" y="19080"/>
                    </a:cubicBezTo>
                    <a:lnTo>
                      <a:pt x="73167" y="6342"/>
                    </a:lnTo>
                    <a:cubicBezTo>
                      <a:pt x="68328" y="4297"/>
                      <a:pt x="63371" y="2736"/>
                      <a:pt x="58298" y="1659"/>
                    </a:cubicBezTo>
                    <a:cubicBezTo>
                      <a:pt x="53225" y="582"/>
                      <a:pt x="48081" y="43"/>
                      <a:pt x="42867" y="43"/>
                    </a:cubicBezTo>
                    <a:cubicBezTo>
                      <a:pt x="29786" y="43"/>
                      <a:pt x="19428" y="3845"/>
                      <a:pt x="11795" y="11447"/>
                    </a:cubicBezTo>
                    <a:cubicBezTo>
                      <a:pt x="4161" y="19065"/>
                      <a:pt x="344" y="29367"/>
                      <a:pt x="344" y="42355"/>
                    </a:cubicBezTo>
                    <a:cubicBezTo>
                      <a:pt x="344" y="55765"/>
                      <a:pt x="3966" y="66403"/>
                      <a:pt x="11209" y="74271"/>
                    </a:cubicBezTo>
                    <a:cubicBezTo>
                      <a:pt x="18453" y="82154"/>
                      <a:pt x="28225" y="86096"/>
                      <a:pt x="40526" y="86096"/>
                    </a:cubicBezTo>
                    <a:cubicBezTo>
                      <a:pt x="51547" y="86096"/>
                      <a:pt x="60265" y="82544"/>
                      <a:pt x="66681" y="75442"/>
                    </a:cubicBezTo>
                    <a:cubicBezTo>
                      <a:pt x="73097" y="68355"/>
                      <a:pt x="76305" y="58715"/>
                      <a:pt x="76305" y="46523"/>
                    </a:cubicBezTo>
                    <a:close/>
                    <a:moveTo>
                      <a:pt x="62841" y="50481"/>
                    </a:moveTo>
                    <a:cubicBezTo>
                      <a:pt x="62747" y="57833"/>
                      <a:pt x="60686" y="63703"/>
                      <a:pt x="56659" y="68089"/>
                    </a:cubicBezTo>
                    <a:cubicBezTo>
                      <a:pt x="52631" y="72491"/>
                      <a:pt x="47301" y="74692"/>
                      <a:pt x="40666" y="74692"/>
                    </a:cubicBezTo>
                    <a:cubicBezTo>
                      <a:pt x="33158" y="74692"/>
                      <a:pt x="27147" y="72569"/>
                      <a:pt x="22636" y="68323"/>
                    </a:cubicBezTo>
                    <a:cubicBezTo>
                      <a:pt x="18125" y="64077"/>
                      <a:pt x="15526" y="58099"/>
                      <a:pt x="14839" y="50387"/>
                    </a:cubicBezTo>
                    <a:close/>
                  </a:path>
                </a:pathLst>
              </a:custGeom>
              <a:solidFill>
                <a:srgbClr val="000000"/>
              </a:solidFill>
              <a:ln w="1498" cap="flat">
                <a:noFill/>
                <a:prstDash val="solid"/>
                <a:round/>
              </a:ln>
            </p:spPr>
            <p:txBody>
              <a:bodyPr rtlCol="0" anchor="ctr"/>
              <a:lstStyle/>
              <a:p>
                <a:endParaRPr lang="en-US"/>
              </a:p>
            </p:txBody>
          </p:sp>
          <p:sp>
            <p:nvSpPr>
              <p:cNvPr id="205" name="Freeform: Shape 204">
                <a:extLst>
                  <a:ext uri="{FF2B5EF4-FFF2-40B4-BE49-F238E27FC236}">
                    <a16:creationId xmlns:a16="http://schemas.microsoft.com/office/drawing/2014/main" id="{38B2A1B9-FDA3-48B4-A2B7-D0CAD8327593}"/>
                  </a:ext>
                </a:extLst>
              </p:cNvPr>
              <p:cNvSpPr/>
              <p:nvPr/>
            </p:nvSpPr>
            <p:spPr>
              <a:xfrm flipV="1">
                <a:off x="11175347" y="2340955"/>
                <a:ext cx="18732" cy="18732"/>
              </a:xfrm>
              <a:custGeom>
                <a:avLst/>
                <a:gdLst/>
                <a:ahLst/>
                <a:cxnLst/>
                <a:rect l="l" t="t" r="r" b="b"/>
                <a:pathLst>
                  <a:path w="18732" h="18732"/>
                </a:pathLst>
              </a:custGeom>
              <a:solidFill>
                <a:srgbClr val="000000"/>
              </a:solidFill>
              <a:ln w="1498" cap="flat">
                <a:noFill/>
                <a:prstDash val="solid"/>
                <a:round/>
              </a:ln>
            </p:spPr>
            <p:txBody>
              <a:bodyPr rtlCol="0" anchor="ctr"/>
              <a:lstStyle/>
              <a:p>
                <a:endParaRPr lang="en-US"/>
              </a:p>
            </p:txBody>
          </p:sp>
          <p:sp>
            <p:nvSpPr>
              <p:cNvPr id="206" name="Freeform: Shape 205">
                <a:extLst>
                  <a:ext uri="{FF2B5EF4-FFF2-40B4-BE49-F238E27FC236}">
                    <a16:creationId xmlns:a16="http://schemas.microsoft.com/office/drawing/2014/main" id="{227FE238-DDF4-4488-AE06-E30C92187109}"/>
                  </a:ext>
                </a:extLst>
              </p:cNvPr>
              <p:cNvSpPr/>
              <p:nvPr/>
            </p:nvSpPr>
            <p:spPr>
              <a:xfrm flipV="1">
                <a:off x="11231389" y="2229731"/>
                <a:ext cx="88112" cy="113355"/>
              </a:xfrm>
              <a:custGeom>
                <a:avLst/>
                <a:gdLst>
                  <a:gd name="connsiteX0" fmla="*/ 88461 w 88112"/>
                  <a:gd name="connsiteY0" fmla="*/ 102992 h 113355"/>
                  <a:gd name="connsiteX1" fmla="*/ 88461 w 88112"/>
                  <a:gd name="connsiteY1" fmla="*/ 87421 h 113355"/>
                  <a:gd name="connsiteX2" fmla="*/ 72538 w 88112"/>
                  <a:gd name="connsiteY2" fmla="*/ 97794 h 113355"/>
                  <a:gd name="connsiteX3" fmla="*/ 54579 w 88112"/>
                  <a:gd name="connsiteY3" fmla="*/ 101236 h 113355"/>
                  <a:gd name="connsiteX4" fmla="*/ 25894 w 88112"/>
                  <a:gd name="connsiteY4" fmla="*/ 89786 h 113355"/>
                  <a:gd name="connsiteX5" fmla="*/ 15943 w 88112"/>
                  <a:gd name="connsiteY5" fmla="*/ 56676 h 113355"/>
                  <a:gd name="connsiteX6" fmla="*/ 25894 w 88112"/>
                  <a:gd name="connsiteY6" fmla="*/ 23636 h 113355"/>
                  <a:gd name="connsiteX7" fmla="*/ 54579 w 88112"/>
                  <a:gd name="connsiteY7" fmla="*/ 12186 h 113355"/>
                  <a:gd name="connsiteX8" fmla="*/ 72538 w 88112"/>
                  <a:gd name="connsiteY8" fmla="*/ 15628 h 113355"/>
                  <a:gd name="connsiteX9" fmla="*/ 88461 w 88112"/>
                  <a:gd name="connsiteY9" fmla="*/ 26025 h 113355"/>
                  <a:gd name="connsiteX10" fmla="*/ 88461 w 88112"/>
                  <a:gd name="connsiteY10" fmla="*/ 10571 h 113355"/>
                  <a:gd name="connsiteX11" fmla="*/ 72023 w 88112"/>
                  <a:gd name="connsiteY11" fmla="*/ 2656 h 113355"/>
                  <a:gd name="connsiteX12" fmla="*/ 53712 w 88112"/>
                  <a:gd name="connsiteY12" fmla="*/ 34 h 113355"/>
                  <a:gd name="connsiteX13" fmla="*/ 14608 w 88112"/>
                  <a:gd name="connsiteY13" fmla="*/ 15207 h 113355"/>
                  <a:gd name="connsiteX14" fmla="*/ 348 w 88112"/>
                  <a:gd name="connsiteY14" fmla="*/ 56676 h 113355"/>
                  <a:gd name="connsiteX15" fmla="*/ 14608 w 88112"/>
                  <a:gd name="connsiteY15" fmla="*/ 98192 h 113355"/>
                  <a:gd name="connsiteX16" fmla="*/ 53712 w 88112"/>
                  <a:gd name="connsiteY16" fmla="*/ 113389 h 113355"/>
                  <a:gd name="connsiteX17" fmla="*/ 72164 w 88112"/>
                  <a:gd name="connsiteY17" fmla="*/ 110789 h 113355"/>
                  <a:gd name="connsiteX18" fmla="*/ 88461 w 88112"/>
                  <a:gd name="connsiteY18" fmla="*/ 102992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112" h="113355">
                    <a:moveTo>
                      <a:pt x="88461" y="102992"/>
                    </a:moveTo>
                    <a:lnTo>
                      <a:pt x="88461" y="87421"/>
                    </a:lnTo>
                    <a:cubicBezTo>
                      <a:pt x="83481" y="92057"/>
                      <a:pt x="78174" y="95515"/>
                      <a:pt x="72538" y="97794"/>
                    </a:cubicBezTo>
                    <a:cubicBezTo>
                      <a:pt x="66903" y="100089"/>
                      <a:pt x="60916" y="101236"/>
                      <a:pt x="54579" y="101236"/>
                    </a:cubicBezTo>
                    <a:cubicBezTo>
                      <a:pt x="42090" y="101236"/>
                      <a:pt x="32529" y="97419"/>
                      <a:pt x="25894" y="89786"/>
                    </a:cubicBezTo>
                    <a:cubicBezTo>
                      <a:pt x="19260" y="82152"/>
                      <a:pt x="15943" y="71116"/>
                      <a:pt x="15943" y="56676"/>
                    </a:cubicBezTo>
                    <a:cubicBezTo>
                      <a:pt x="15943" y="42283"/>
                      <a:pt x="19260" y="31270"/>
                      <a:pt x="25894" y="23636"/>
                    </a:cubicBezTo>
                    <a:cubicBezTo>
                      <a:pt x="32529" y="16003"/>
                      <a:pt x="42090" y="12186"/>
                      <a:pt x="54579" y="12186"/>
                    </a:cubicBezTo>
                    <a:cubicBezTo>
                      <a:pt x="60916" y="12186"/>
                      <a:pt x="66903" y="13334"/>
                      <a:pt x="72538" y="15628"/>
                    </a:cubicBezTo>
                    <a:cubicBezTo>
                      <a:pt x="78174" y="17923"/>
                      <a:pt x="83481" y="21389"/>
                      <a:pt x="88461" y="26025"/>
                    </a:cubicBezTo>
                    <a:lnTo>
                      <a:pt x="88461" y="10571"/>
                    </a:lnTo>
                    <a:cubicBezTo>
                      <a:pt x="83294" y="7058"/>
                      <a:pt x="77815" y="4420"/>
                      <a:pt x="72023" y="2656"/>
                    </a:cubicBezTo>
                    <a:cubicBezTo>
                      <a:pt x="66247" y="908"/>
                      <a:pt x="60144" y="34"/>
                      <a:pt x="53712" y="34"/>
                    </a:cubicBezTo>
                    <a:cubicBezTo>
                      <a:pt x="37165" y="34"/>
                      <a:pt x="24131" y="5091"/>
                      <a:pt x="14608" y="15207"/>
                    </a:cubicBezTo>
                    <a:cubicBezTo>
                      <a:pt x="5101" y="25338"/>
                      <a:pt x="348" y="39161"/>
                      <a:pt x="348" y="56676"/>
                    </a:cubicBezTo>
                    <a:cubicBezTo>
                      <a:pt x="348" y="74238"/>
                      <a:pt x="5101" y="88076"/>
                      <a:pt x="14608" y="98192"/>
                    </a:cubicBezTo>
                    <a:cubicBezTo>
                      <a:pt x="24131" y="108323"/>
                      <a:pt x="37165" y="113389"/>
                      <a:pt x="53712" y="113389"/>
                    </a:cubicBezTo>
                    <a:cubicBezTo>
                      <a:pt x="60237" y="113389"/>
                      <a:pt x="66388" y="112522"/>
                      <a:pt x="72164" y="110789"/>
                    </a:cubicBezTo>
                    <a:cubicBezTo>
                      <a:pt x="77955" y="109057"/>
                      <a:pt x="83388" y="106458"/>
                      <a:pt x="88461" y="102992"/>
                    </a:cubicBezTo>
                    <a:close/>
                  </a:path>
                </a:pathLst>
              </a:custGeom>
              <a:solidFill>
                <a:srgbClr val="000000"/>
              </a:solidFill>
              <a:ln w="1498" cap="flat">
                <a:noFill/>
                <a:prstDash val="solid"/>
                <a:round/>
              </a:ln>
            </p:spPr>
            <p:txBody>
              <a:bodyPr rtlCol="0" anchor="ctr"/>
              <a:lstStyle/>
              <a:p>
                <a:endParaRPr lang="en-US"/>
              </a:p>
            </p:txBody>
          </p:sp>
          <p:sp>
            <p:nvSpPr>
              <p:cNvPr id="207" name="Freeform: Shape 206">
                <a:extLst>
                  <a:ext uri="{FF2B5EF4-FFF2-40B4-BE49-F238E27FC236}">
                    <a16:creationId xmlns:a16="http://schemas.microsoft.com/office/drawing/2014/main" id="{C29E7A3D-C8D8-42E7-BA36-265FA32C879A}"/>
                  </a:ext>
                </a:extLst>
              </p:cNvPr>
              <p:cNvSpPr/>
              <p:nvPr/>
            </p:nvSpPr>
            <p:spPr>
              <a:xfrm flipV="1">
                <a:off x="11341741" y="2227085"/>
                <a:ext cx="13463" cy="113870"/>
              </a:xfrm>
              <a:custGeom>
                <a:avLst/>
                <a:gdLst>
                  <a:gd name="connsiteX0" fmla="*/ 373 w 13463"/>
                  <a:gd name="connsiteY0" fmla="*/ 81987 h 113870"/>
                  <a:gd name="connsiteX1" fmla="*/ 13837 w 13463"/>
                  <a:gd name="connsiteY1" fmla="*/ 81987 h 113870"/>
                  <a:gd name="connsiteX2" fmla="*/ 13837 w 13463"/>
                  <a:gd name="connsiteY2" fmla="*/ 32 h 113870"/>
                  <a:gd name="connsiteX3" fmla="*/ 373 w 13463"/>
                  <a:gd name="connsiteY3" fmla="*/ 32 h 113870"/>
                  <a:gd name="connsiteX4" fmla="*/ 373 w 13463"/>
                  <a:gd name="connsiteY4" fmla="*/ 113902 h 113870"/>
                  <a:gd name="connsiteX5" fmla="*/ 13837 w 13463"/>
                  <a:gd name="connsiteY5" fmla="*/ 113902 h 113870"/>
                  <a:gd name="connsiteX6" fmla="*/ 13837 w 13463"/>
                  <a:gd name="connsiteY6" fmla="*/ 96832 h 113870"/>
                  <a:gd name="connsiteX7" fmla="*/ 373 w 13463"/>
                  <a:gd name="connsiteY7" fmla="*/ 96832 h 1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63" h="113870">
                    <a:moveTo>
                      <a:pt x="373" y="81987"/>
                    </a:moveTo>
                    <a:lnTo>
                      <a:pt x="13837" y="81987"/>
                    </a:lnTo>
                    <a:lnTo>
                      <a:pt x="13837" y="32"/>
                    </a:lnTo>
                    <a:lnTo>
                      <a:pt x="373" y="32"/>
                    </a:lnTo>
                    <a:close/>
                    <a:moveTo>
                      <a:pt x="373" y="113902"/>
                    </a:moveTo>
                    <a:lnTo>
                      <a:pt x="13837" y="113902"/>
                    </a:lnTo>
                    <a:lnTo>
                      <a:pt x="13837" y="96832"/>
                    </a:lnTo>
                    <a:lnTo>
                      <a:pt x="373" y="96832"/>
                    </a:lnTo>
                    <a:close/>
                  </a:path>
                </a:pathLst>
              </a:custGeom>
              <a:solidFill>
                <a:srgbClr val="000000"/>
              </a:solidFill>
              <a:ln w="1498" cap="flat">
                <a:noFill/>
                <a:prstDash val="solid"/>
                <a:round/>
              </a:ln>
            </p:spPr>
            <p:txBody>
              <a:bodyPr rtlCol="0" anchor="ctr"/>
              <a:lstStyle/>
              <a:p>
                <a:endParaRPr lang="en-US"/>
              </a:p>
            </p:txBody>
          </p:sp>
          <p:sp>
            <p:nvSpPr>
              <p:cNvPr id="208" name="Freeform: Shape 207">
                <a:extLst>
                  <a:ext uri="{FF2B5EF4-FFF2-40B4-BE49-F238E27FC236}">
                    <a16:creationId xmlns:a16="http://schemas.microsoft.com/office/drawing/2014/main" id="{50E9C8D7-34CD-4BB4-A134-9DE9A2251BA1}"/>
                  </a:ext>
                </a:extLst>
              </p:cNvPr>
              <p:cNvSpPr/>
              <p:nvPr/>
            </p:nvSpPr>
            <p:spPr>
              <a:xfrm flipV="1">
                <a:off x="11373284" y="2235725"/>
                <a:ext cx="51139" cy="105229"/>
              </a:xfrm>
              <a:custGeom>
                <a:avLst/>
                <a:gdLst>
                  <a:gd name="connsiteX0" fmla="*/ 23786 w 51139"/>
                  <a:gd name="connsiteY0" fmla="*/ 105265 h 105229"/>
                  <a:gd name="connsiteX1" fmla="*/ 23786 w 51139"/>
                  <a:gd name="connsiteY1" fmla="*/ 81990 h 105229"/>
                  <a:gd name="connsiteX2" fmla="*/ 51510 w 51139"/>
                  <a:gd name="connsiteY2" fmla="*/ 81990 h 105229"/>
                  <a:gd name="connsiteX3" fmla="*/ 51510 w 51139"/>
                  <a:gd name="connsiteY3" fmla="*/ 71523 h 105229"/>
                  <a:gd name="connsiteX4" fmla="*/ 23786 w 51139"/>
                  <a:gd name="connsiteY4" fmla="*/ 71523 h 105229"/>
                  <a:gd name="connsiteX5" fmla="*/ 23786 w 51139"/>
                  <a:gd name="connsiteY5" fmla="*/ 27033 h 105229"/>
                  <a:gd name="connsiteX6" fmla="*/ 26525 w 51139"/>
                  <a:gd name="connsiteY6" fmla="*/ 14155 h 105229"/>
                  <a:gd name="connsiteX7" fmla="*/ 37694 w 51139"/>
                  <a:gd name="connsiteY7" fmla="*/ 11298 h 105229"/>
                  <a:gd name="connsiteX8" fmla="*/ 51510 w 51139"/>
                  <a:gd name="connsiteY8" fmla="*/ 11298 h 105229"/>
                  <a:gd name="connsiteX9" fmla="*/ 51510 w 51139"/>
                  <a:gd name="connsiteY9" fmla="*/ 35 h 105229"/>
                  <a:gd name="connsiteX10" fmla="*/ 37694 w 51139"/>
                  <a:gd name="connsiteY10" fmla="*/ 35 h 105229"/>
                  <a:gd name="connsiteX11" fmla="*/ 16175 w 51139"/>
                  <a:gd name="connsiteY11" fmla="*/ 5842 h 105229"/>
                  <a:gd name="connsiteX12" fmla="*/ 10251 w 51139"/>
                  <a:gd name="connsiteY12" fmla="*/ 27033 h 105229"/>
                  <a:gd name="connsiteX13" fmla="*/ 10251 w 51139"/>
                  <a:gd name="connsiteY13" fmla="*/ 71523 h 105229"/>
                  <a:gd name="connsiteX14" fmla="*/ 370 w 51139"/>
                  <a:gd name="connsiteY14" fmla="*/ 71523 h 105229"/>
                  <a:gd name="connsiteX15" fmla="*/ 370 w 51139"/>
                  <a:gd name="connsiteY15" fmla="*/ 81990 h 105229"/>
                  <a:gd name="connsiteX16" fmla="*/ 10251 w 51139"/>
                  <a:gd name="connsiteY16" fmla="*/ 81990 h 105229"/>
                  <a:gd name="connsiteX17" fmla="*/ 10251 w 51139"/>
                  <a:gd name="connsiteY17" fmla="*/ 105265 h 10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9" h="105229">
                    <a:moveTo>
                      <a:pt x="23786" y="105265"/>
                    </a:moveTo>
                    <a:lnTo>
                      <a:pt x="23786" y="81990"/>
                    </a:lnTo>
                    <a:lnTo>
                      <a:pt x="51510" y="81990"/>
                    </a:lnTo>
                    <a:lnTo>
                      <a:pt x="51510" y="71523"/>
                    </a:lnTo>
                    <a:lnTo>
                      <a:pt x="23786" y="71523"/>
                    </a:lnTo>
                    <a:lnTo>
                      <a:pt x="23786" y="27033"/>
                    </a:lnTo>
                    <a:cubicBezTo>
                      <a:pt x="23786" y="20352"/>
                      <a:pt x="24699" y="16059"/>
                      <a:pt x="26525" y="14155"/>
                    </a:cubicBezTo>
                    <a:cubicBezTo>
                      <a:pt x="28352" y="12250"/>
                      <a:pt x="32075" y="11298"/>
                      <a:pt x="37694" y="11298"/>
                    </a:cubicBezTo>
                    <a:lnTo>
                      <a:pt x="51510" y="11298"/>
                    </a:lnTo>
                    <a:lnTo>
                      <a:pt x="51510" y="35"/>
                    </a:lnTo>
                    <a:lnTo>
                      <a:pt x="37694" y="35"/>
                    </a:lnTo>
                    <a:cubicBezTo>
                      <a:pt x="27298" y="35"/>
                      <a:pt x="20125" y="1971"/>
                      <a:pt x="16175" y="5842"/>
                    </a:cubicBezTo>
                    <a:cubicBezTo>
                      <a:pt x="12226" y="9729"/>
                      <a:pt x="10251" y="16793"/>
                      <a:pt x="10251" y="27033"/>
                    </a:cubicBezTo>
                    <a:lnTo>
                      <a:pt x="10251" y="71523"/>
                    </a:lnTo>
                    <a:lnTo>
                      <a:pt x="370" y="71523"/>
                    </a:lnTo>
                    <a:lnTo>
                      <a:pt x="370" y="81990"/>
                    </a:lnTo>
                    <a:lnTo>
                      <a:pt x="10251" y="81990"/>
                    </a:lnTo>
                    <a:lnTo>
                      <a:pt x="10251" y="105265"/>
                    </a:lnTo>
                    <a:close/>
                  </a:path>
                </a:pathLst>
              </a:custGeom>
              <a:solidFill>
                <a:srgbClr val="000000"/>
              </a:solidFill>
              <a:ln w="1498" cap="flat">
                <a:noFill/>
                <a:prstDash val="solid"/>
                <a:round/>
              </a:ln>
            </p:spPr>
            <p:txBody>
              <a:bodyPr rtlCol="0" anchor="ctr"/>
              <a:lstStyle/>
              <a:p>
                <a:endParaRPr lang="en-US"/>
              </a:p>
            </p:txBody>
          </p:sp>
          <p:sp>
            <p:nvSpPr>
              <p:cNvPr id="209" name="Freeform: Shape 208">
                <a:extLst>
                  <a:ext uri="{FF2B5EF4-FFF2-40B4-BE49-F238E27FC236}">
                    <a16:creationId xmlns:a16="http://schemas.microsoft.com/office/drawing/2014/main" id="{A022C826-8A98-42F4-9C4F-AA08BBFD93DB}"/>
                  </a:ext>
                </a:extLst>
              </p:cNvPr>
              <p:cNvSpPr/>
              <p:nvPr/>
            </p:nvSpPr>
            <p:spPr>
              <a:xfrm flipV="1">
                <a:off x="11432488" y="2259001"/>
                <a:ext cx="79753" cy="113120"/>
              </a:xfrm>
              <a:custGeom>
                <a:avLst/>
                <a:gdLst>
                  <a:gd name="connsiteX0" fmla="*/ 44104 w 79753"/>
                  <a:gd name="connsiteY0" fmla="*/ 23611 h 113120"/>
                  <a:gd name="connsiteX1" fmla="*/ 32982 w 79753"/>
                  <a:gd name="connsiteY1" fmla="*/ 4527 h 113120"/>
                  <a:gd name="connsiteX2" fmla="*/ 18511 w 79753"/>
                  <a:gd name="connsiteY2" fmla="*/ 55 h 113120"/>
                  <a:gd name="connsiteX3" fmla="*/ 7740 w 79753"/>
                  <a:gd name="connsiteY3" fmla="*/ 55 h 113120"/>
                  <a:gd name="connsiteX4" fmla="*/ 7740 w 79753"/>
                  <a:gd name="connsiteY4" fmla="*/ 11318 h 113120"/>
                  <a:gd name="connsiteX5" fmla="*/ 15654 w 79753"/>
                  <a:gd name="connsiteY5" fmla="*/ 11318 h 113120"/>
                  <a:gd name="connsiteX6" fmla="*/ 24271 w 79753"/>
                  <a:gd name="connsiteY6" fmla="*/ 13963 h 113120"/>
                  <a:gd name="connsiteX7" fmla="*/ 31085 w 79753"/>
                  <a:gd name="connsiteY7" fmla="*/ 26397 h 113120"/>
                  <a:gd name="connsiteX8" fmla="*/ 33497 w 79753"/>
                  <a:gd name="connsiteY8" fmla="*/ 32532 h 113120"/>
                  <a:gd name="connsiteX9" fmla="*/ 364 w 79753"/>
                  <a:gd name="connsiteY9" fmla="*/ 113175 h 113120"/>
                  <a:gd name="connsiteX10" fmla="*/ 14624 w 79753"/>
                  <a:gd name="connsiteY10" fmla="*/ 113175 h 113120"/>
                  <a:gd name="connsiteX11" fmla="*/ 40241 w 79753"/>
                  <a:gd name="connsiteY11" fmla="*/ 49087 h 113120"/>
                  <a:gd name="connsiteX12" fmla="*/ 65857 w 79753"/>
                  <a:gd name="connsiteY12" fmla="*/ 113175 h 113120"/>
                  <a:gd name="connsiteX13" fmla="*/ 80118 w 79753"/>
                  <a:gd name="connsiteY13" fmla="*/ 113175 h 11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753" h="113120">
                    <a:moveTo>
                      <a:pt x="44104" y="23611"/>
                    </a:moveTo>
                    <a:cubicBezTo>
                      <a:pt x="40311" y="13854"/>
                      <a:pt x="36604" y="7493"/>
                      <a:pt x="32982" y="4527"/>
                    </a:cubicBezTo>
                    <a:cubicBezTo>
                      <a:pt x="29376" y="1545"/>
                      <a:pt x="24552" y="55"/>
                      <a:pt x="18511" y="55"/>
                    </a:cubicBezTo>
                    <a:lnTo>
                      <a:pt x="7740" y="55"/>
                    </a:lnTo>
                    <a:lnTo>
                      <a:pt x="7740" y="11318"/>
                    </a:lnTo>
                    <a:lnTo>
                      <a:pt x="15654" y="11318"/>
                    </a:lnTo>
                    <a:cubicBezTo>
                      <a:pt x="19354" y="11318"/>
                      <a:pt x="22226" y="12199"/>
                      <a:pt x="24271" y="13963"/>
                    </a:cubicBezTo>
                    <a:cubicBezTo>
                      <a:pt x="26332" y="15712"/>
                      <a:pt x="28603" y="19856"/>
                      <a:pt x="31085" y="26397"/>
                    </a:cubicBezTo>
                    <a:lnTo>
                      <a:pt x="33497" y="32532"/>
                    </a:lnTo>
                    <a:lnTo>
                      <a:pt x="364" y="113175"/>
                    </a:lnTo>
                    <a:lnTo>
                      <a:pt x="14624" y="113175"/>
                    </a:lnTo>
                    <a:lnTo>
                      <a:pt x="40241" y="49087"/>
                    </a:lnTo>
                    <a:lnTo>
                      <a:pt x="65857" y="113175"/>
                    </a:lnTo>
                    <a:lnTo>
                      <a:pt x="80118" y="113175"/>
                    </a:lnTo>
                    <a:close/>
                  </a:path>
                </a:pathLst>
              </a:custGeom>
              <a:solidFill>
                <a:srgbClr val="000000"/>
              </a:solidFill>
              <a:ln w="1498" cap="flat">
                <a:noFill/>
                <a:prstDash val="solid"/>
                <a:round/>
              </a:ln>
            </p:spPr>
            <p:txBody>
              <a:bodyPr rtlCol="0" anchor="ctr"/>
              <a:lstStyle/>
              <a:p>
                <a:endParaRPr lang="en-US"/>
              </a:p>
            </p:txBody>
          </p:sp>
        </p:grpSp>
        <p:sp>
          <p:nvSpPr>
            <p:cNvPr id="210" name="Freeform: Shape 209">
              <a:extLst>
                <a:ext uri="{FF2B5EF4-FFF2-40B4-BE49-F238E27FC236}">
                  <a16:creationId xmlns:a16="http://schemas.microsoft.com/office/drawing/2014/main" id="{A53A48CB-AC10-4547-ACF1-9A83DBDD42B3}"/>
                </a:ext>
              </a:extLst>
            </p:cNvPr>
            <p:cNvSpPr/>
            <p:nvPr/>
          </p:nvSpPr>
          <p:spPr>
            <a:xfrm>
              <a:off x="10071874" y="2508471"/>
              <a:ext cx="299720" cy="18732"/>
            </a:xfrm>
            <a:custGeom>
              <a:avLst/>
              <a:gdLst>
                <a:gd name="connsiteX0" fmla="*/ 0 w 299720"/>
                <a:gd name="connsiteY0" fmla="*/ 0 h 18732"/>
                <a:gd name="connsiteX1" fmla="*/ 299720 w 299720"/>
                <a:gd name="connsiteY1" fmla="*/ 0 h 18732"/>
              </a:gdLst>
              <a:ahLst/>
              <a:cxnLst>
                <a:cxn ang="0">
                  <a:pos x="connsiteX0" y="connsiteY0"/>
                </a:cxn>
                <a:cxn ang="0">
                  <a:pos x="connsiteX1" y="connsiteY1"/>
                </a:cxn>
              </a:cxnLst>
              <a:rect l="l" t="t" r="r" b="b"/>
              <a:pathLst>
                <a:path w="299720" h="18732">
                  <a:moveTo>
                    <a:pt x="0" y="0"/>
                  </a:moveTo>
                  <a:lnTo>
                    <a:pt x="299720" y="0"/>
                  </a:lnTo>
                </a:path>
              </a:pathLst>
            </a:custGeom>
            <a:noFill/>
            <a:ln w="38100" cap="sq">
              <a:solidFill>
                <a:srgbClr val="FF0000"/>
              </a:solidFill>
              <a:prstDash val="solid"/>
              <a:round/>
            </a:ln>
          </p:spPr>
          <p:txBody>
            <a:bodyPr rtlCol="0" anchor="ctr"/>
            <a:lstStyle/>
            <a:p>
              <a:endParaRPr lang="en-US"/>
            </a:p>
          </p:txBody>
        </p:sp>
        <p:grpSp>
          <p:nvGrpSpPr>
            <p:cNvPr id="211" name="Graphic 4">
              <a:extLst>
                <a:ext uri="{FF2B5EF4-FFF2-40B4-BE49-F238E27FC236}">
                  <a16:creationId xmlns:a16="http://schemas.microsoft.com/office/drawing/2014/main" id="{B56D5160-6DFE-48C9-B3E2-4AB46B1EA8C0}"/>
                </a:ext>
              </a:extLst>
            </p:cNvPr>
            <p:cNvGrpSpPr/>
            <p:nvPr/>
          </p:nvGrpSpPr>
          <p:grpSpPr>
            <a:xfrm>
              <a:off x="10501363" y="2447051"/>
              <a:ext cx="1011453" cy="116001"/>
              <a:chOff x="10501363" y="2447051"/>
              <a:chExt cx="1011453" cy="116001"/>
            </a:xfrm>
            <a:solidFill>
              <a:srgbClr val="000000"/>
            </a:solidFill>
          </p:grpSpPr>
          <p:sp>
            <p:nvSpPr>
              <p:cNvPr id="212" name="Freeform: Shape 211">
                <a:extLst>
                  <a:ext uri="{FF2B5EF4-FFF2-40B4-BE49-F238E27FC236}">
                    <a16:creationId xmlns:a16="http://schemas.microsoft.com/office/drawing/2014/main" id="{9A823B6D-AA38-41CA-BF5D-23A4CF8DD2E5}"/>
                  </a:ext>
                </a:extLst>
              </p:cNvPr>
              <p:cNvSpPr/>
              <p:nvPr/>
            </p:nvSpPr>
            <p:spPr>
              <a:xfrm flipV="1">
                <a:off x="10501363" y="2449697"/>
                <a:ext cx="76896" cy="113355"/>
              </a:xfrm>
              <a:custGeom>
                <a:avLst/>
                <a:gdLst>
                  <a:gd name="connsiteX0" fmla="*/ 70629 w 76896"/>
                  <a:gd name="connsiteY0" fmla="*/ 107851 h 113355"/>
                  <a:gd name="connsiteX1" fmla="*/ 70629 w 76896"/>
                  <a:gd name="connsiteY1" fmla="*/ 93427 h 113355"/>
                  <a:gd name="connsiteX2" fmla="*/ 54753 w 76896"/>
                  <a:gd name="connsiteY2" fmla="*/ 99421 h 113355"/>
                  <a:gd name="connsiteX3" fmla="*/ 40329 w 76896"/>
                  <a:gd name="connsiteY3" fmla="*/ 101412 h 113355"/>
                  <a:gd name="connsiteX4" fmla="*/ 21713 w 76896"/>
                  <a:gd name="connsiteY4" fmla="*/ 96728 h 113355"/>
                  <a:gd name="connsiteX5" fmla="*/ 15157 w 76896"/>
                  <a:gd name="connsiteY5" fmla="*/ 83405 h 113355"/>
                  <a:gd name="connsiteX6" fmla="*/ 19512 w 76896"/>
                  <a:gd name="connsiteY6" fmla="*/ 72446 h 113355"/>
                  <a:gd name="connsiteX7" fmla="*/ 36020 w 76896"/>
                  <a:gd name="connsiteY7" fmla="*/ 66499 h 113355"/>
                  <a:gd name="connsiteX8" fmla="*/ 44942 w 76896"/>
                  <a:gd name="connsiteY8" fmla="*/ 64672 h 113355"/>
                  <a:gd name="connsiteX9" fmla="*/ 69341 w 76896"/>
                  <a:gd name="connsiteY9" fmla="*/ 53573 h 113355"/>
                  <a:gd name="connsiteX10" fmla="*/ 77208 w 76896"/>
                  <a:gd name="connsiteY10" fmla="*/ 32335 h 113355"/>
                  <a:gd name="connsiteX11" fmla="*/ 66554 w 76896"/>
                  <a:gd name="connsiteY11" fmla="*/ 8241 h 113355"/>
                  <a:gd name="connsiteX12" fmla="*/ 35365 w 76896"/>
                  <a:gd name="connsiteY12" fmla="*/ 45 h 113355"/>
                  <a:gd name="connsiteX13" fmla="*/ 18857 w 76896"/>
                  <a:gd name="connsiteY13" fmla="*/ 1801 h 113355"/>
                  <a:gd name="connsiteX14" fmla="*/ 756 w 76896"/>
                  <a:gd name="connsiteY14" fmla="*/ 7000 h 113355"/>
                  <a:gd name="connsiteX15" fmla="*/ 756 w 76896"/>
                  <a:gd name="connsiteY15" fmla="*/ 22220 h 113355"/>
                  <a:gd name="connsiteX16" fmla="*/ 18388 w 76896"/>
                  <a:gd name="connsiteY16" fmla="*/ 14610 h 113355"/>
                  <a:gd name="connsiteX17" fmla="*/ 35365 w 76896"/>
                  <a:gd name="connsiteY17" fmla="*/ 12057 h 113355"/>
                  <a:gd name="connsiteX18" fmla="*/ 54893 w 76896"/>
                  <a:gd name="connsiteY18" fmla="*/ 17022 h 113355"/>
                  <a:gd name="connsiteX19" fmla="*/ 61778 w 76896"/>
                  <a:gd name="connsiteY19" fmla="*/ 31235 h 113355"/>
                  <a:gd name="connsiteX20" fmla="*/ 56837 w 76896"/>
                  <a:gd name="connsiteY20" fmla="*/ 43809 h 113355"/>
                  <a:gd name="connsiteX21" fmla="*/ 40633 w 76896"/>
                  <a:gd name="connsiteY21" fmla="*/ 50623 h 113355"/>
                  <a:gd name="connsiteX22" fmla="*/ 31618 w 76896"/>
                  <a:gd name="connsiteY22" fmla="*/ 52379 h 113355"/>
                  <a:gd name="connsiteX23" fmla="*/ 7687 w 76896"/>
                  <a:gd name="connsiteY23" fmla="*/ 62682 h 113355"/>
                  <a:gd name="connsiteX24" fmla="*/ 312 w 76896"/>
                  <a:gd name="connsiteY24" fmla="*/ 82234 h 113355"/>
                  <a:gd name="connsiteX25" fmla="*/ 10521 w 76896"/>
                  <a:gd name="connsiteY25" fmla="*/ 105064 h 113355"/>
                  <a:gd name="connsiteX26" fmla="*/ 38643 w 76896"/>
                  <a:gd name="connsiteY26" fmla="*/ 113400 h 113355"/>
                  <a:gd name="connsiteX27" fmla="*/ 54308 w 76896"/>
                  <a:gd name="connsiteY27" fmla="*/ 111995 h 113355"/>
                  <a:gd name="connsiteX28" fmla="*/ 70629 w 76896"/>
                  <a:gd name="connsiteY28" fmla="*/ 107851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896" h="113355">
                    <a:moveTo>
                      <a:pt x="70629" y="107851"/>
                    </a:moveTo>
                    <a:lnTo>
                      <a:pt x="70629" y="93427"/>
                    </a:lnTo>
                    <a:cubicBezTo>
                      <a:pt x="65024" y="96112"/>
                      <a:pt x="59733" y="98110"/>
                      <a:pt x="54753" y="99421"/>
                    </a:cubicBezTo>
                    <a:cubicBezTo>
                      <a:pt x="49773" y="100748"/>
                      <a:pt x="44965" y="101412"/>
                      <a:pt x="40329" y="101412"/>
                    </a:cubicBezTo>
                    <a:cubicBezTo>
                      <a:pt x="32290" y="101412"/>
                      <a:pt x="26084" y="99851"/>
                      <a:pt x="21713" y="96728"/>
                    </a:cubicBezTo>
                    <a:cubicBezTo>
                      <a:pt x="17342" y="93606"/>
                      <a:pt x="15157" y="89165"/>
                      <a:pt x="15157" y="83405"/>
                    </a:cubicBezTo>
                    <a:cubicBezTo>
                      <a:pt x="15157" y="78566"/>
                      <a:pt x="16609" y="74913"/>
                      <a:pt x="19512" y="72446"/>
                    </a:cubicBezTo>
                    <a:cubicBezTo>
                      <a:pt x="22416" y="69996"/>
                      <a:pt x="27919" y="68013"/>
                      <a:pt x="36020" y="66499"/>
                    </a:cubicBezTo>
                    <a:lnTo>
                      <a:pt x="44942" y="64672"/>
                    </a:lnTo>
                    <a:cubicBezTo>
                      <a:pt x="55963" y="62565"/>
                      <a:pt x="64096" y="58865"/>
                      <a:pt x="69341" y="53573"/>
                    </a:cubicBezTo>
                    <a:cubicBezTo>
                      <a:pt x="74586" y="48281"/>
                      <a:pt x="77208" y="41202"/>
                      <a:pt x="77208" y="32335"/>
                    </a:cubicBezTo>
                    <a:cubicBezTo>
                      <a:pt x="77208" y="21736"/>
                      <a:pt x="73657" y="13704"/>
                      <a:pt x="66554" y="8241"/>
                    </a:cubicBezTo>
                    <a:cubicBezTo>
                      <a:pt x="59467" y="2777"/>
                      <a:pt x="49071" y="45"/>
                      <a:pt x="35365" y="45"/>
                    </a:cubicBezTo>
                    <a:cubicBezTo>
                      <a:pt x="30198" y="45"/>
                      <a:pt x="24695" y="631"/>
                      <a:pt x="18857" y="1801"/>
                    </a:cubicBezTo>
                    <a:cubicBezTo>
                      <a:pt x="13034" y="2972"/>
                      <a:pt x="7001" y="4705"/>
                      <a:pt x="756" y="7000"/>
                    </a:cubicBezTo>
                    <a:lnTo>
                      <a:pt x="756" y="22220"/>
                    </a:lnTo>
                    <a:cubicBezTo>
                      <a:pt x="6751" y="18864"/>
                      <a:pt x="12628" y="16327"/>
                      <a:pt x="18388" y="14610"/>
                    </a:cubicBezTo>
                    <a:cubicBezTo>
                      <a:pt x="24149" y="12908"/>
                      <a:pt x="29807" y="12057"/>
                      <a:pt x="35365" y="12057"/>
                    </a:cubicBezTo>
                    <a:cubicBezTo>
                      <a:pt x="43794" y="12057"/>
                      <a:pt x="50304" y="13712"/>
                      <a:pt x="54893" y="17022"/>
                    </a:cubicBezTo>
                    <a:cubicBezTo>
                      <a:pt x="59483" y="20347"/>
                      <a:pt x="61778" y="25084"/>
                      <a:pt x="61778" y="31235"/>
                    </a:cubicBezTo>
                    <a:cubicBezTo>
                      <a:pt x="61778" y="36589"/>
                      <a:pt x="60131" y="40781"/>
                      <a:pt x="56837" y="43809"/>
                    </a:cubicBezTo>
                    <a:cubicBezTo>
                      <a:pt x="53543" y="46838"/>
                      <a:pt x="48142" y="49109"/>
                      <a:pt x="40633" y="50623"/>
                    </a:cubicBezTo>
                    <a:lnTo>
                      <a:pt x="31618" y="52379"/>
                    </a:lnTo>
                    <a:cubicBezTo>
                      <a:pt x="20597" y="54565"/>
                      <a:pt x="12620" y="57999"/>
                      <a:pt x="7687" y="62682"/>
                    </a:cubicBezTo>
                    <a:cubicBezTo>
                      <a:pt x="2770" y="67365"/>
                      <a:pt x="312" y="73883"/>
                      <a:pt x="312" y="82234"/>
                    </a:cubicBezTo>
                    <a:cubicBezTo>
                      <a:pt x="312" y="91897"/>
                      <a:pt x="3715" y="99507"/>
                      <a:pt x="10521" y="105064"/>
                    </a:cubicBezTo>
                    <a:cubicBezTo>
                      <a:pt x="17327" y="110622"/>
                      <a:pt x="26701" y="113400"/>
                      <a:pt x="38643" y="113400"/>
                    </a:cubicBezTo>
                    <a:cubicBezTo>
                      <a:pt x="43779" y="113400"/>
                      <a:pt x="49000" y="112932"/>
                      <a:pt x="54308" y="111995"/>
                    </a:cubicBezTo>
                    <a:cubicBezTo>
                      <a:pt x="59631" y="111074"/>
                      <a:pt x="65071" y="109693"/>
                      <a:pt x="70629" y="107851"/>
                    </a:cubicBezTo>
                    <a:close/>
                  </a:path>
                </a:pathLst>
              </a:custGeom>
              <a:solidFill>
                <a:srgbClr val="000000"/>
              </a:solidFill>
              <a:ln w="1498" cap="flat">
                <a:noFill/>
                <a:prstDash val="solid"/>
                <a:round/>
              </a:ln>
            </p:spPr>
            <p:txBody>
              <a:bodyPr rtlCol="0" anchor="ctr"/>
              <a:lstStyle/>
              <a:p>
                <a:endParaRPr lang="en-US"/>
              </a:p>
            </p:txBody>
          </p:sp>
          <p:sp>
            <p:nvSpPr>
              <p:cNvPr id="213" name="Freeform: Shape 212">
                <a:extLst>
                  <a:ext uri="{FF2B5EF4-FFF2-40B4-BE49-F238E27FC236}">
                    <a16:creationId xmlns:a16="http://schemas.microsoft.com/office/drawing/2014/main" id="{0CAA9595-F5E3-47AD-8F53-9C1B53A062A4}"/>
                  </a:ext>
                </a:extLst>
              </p:cNvPr>
              <p:cNvSpPr/>
              <p:nvPr/>
            </p:nvSpPr>
            <p:spPr>
              <a:xfrm flipV="1">
                <a:off x="10595600" y="2477000"/>
                <a:ext cx="69239" cy="86052"/>
              </a:xfrm>
              <a:custGeom>
                <a:avLst/>
                <a:gdLst>
                  <a:gd name="connsiteX0" fmla="*/ 42702 w 69239"/>
                  <a:gd name="connsiteY0" fmla="*/ 43374 h 86052"/>
                  <a:gd name="connsiteX1" fmla="*/ 20082 w 69239"/>
                  <a:gd name="connsiteY1" fmla="*/ 39651 h 86052"/>
                  <a:gd name="connsiteX2" fmla="*/ 13784 w 69239"/>
                  <a:gd name="connsiteY2" fmla="*/ 26913 h 86052"/>
                  <a:gd name="connsiteX3" fmla="*/ 18513 w 69239"/>
                  <a:gd name="connsiteY3" fmla="*/ 15533 h 86052"/>
                  <a:gd name="connsiteX4" fmla="*/ 31345 w 69239"/>
                  <a:gd name="connsiteY4" fmla="*/ 11341 h 86052"/>
                  <a:gd name="connsiteX5" fmla="*/ 49328 w 69239"/>
                  <a:gd name="connsiteY5" fmla="*/ 19279 h 86052"/>
                  <a:gd name="connsiteX6" fmla="*/ 56096 w 69239"/>
                  <a:gd name="connsiteY6" fmla="*/ 40377 h 86052"/>
                  <a:gd name="connsiteX7" fmla="*/ 56096 w 69239"/>
                  <a:gd name="connsiteY7" fmla="*/ 43374 h 86052"/>
                  <a:gd name="connsiteX8" fmla="*/ 69559 w 69239"/>
                  <a:gd name="connsiteY8" fmla="*/ 48947 h 86052"/>
                  <a:gd name="connsiteX9" fmla="*/ 69559 w 69239"/>
                  <a:gd name="connsiteY9" fmla="*/ 2186 h 86052"/>
                  <a:gd name="connsiteX10" fmla="*/ 56096 w 69239"/>
                  <a:gd name="connsiteY10" fmla="*/ 2186 h 86052"/>
                  <a:gd name="connsiteX11" fmla="*/ 56096 w 69239"/>
                  <a:gd name="connsiteY11" fmla="*/ 14620 h 86052"/>
                  <a:gd name="connsiteX12" fmla="*/ 44599 w 69239"/>
                  <a:gd name="connsiteY12" fmla="*/ 3614 h 86052"/>
                  <a:gd name="connsiteX13" fmla="*/ 27763 w 69239"/>
                  <a:gd name="connsiteY13" fmla="*/ 55 h 86052"/>
                  <a:gd name="connsiteX14" fmla="*/ 7742 w 69239"/>
                  <a:gd name="connsiteY14" fmla="*/ 7127 h 86052"/>
                  <a:gd name="connsiteX15" fmla="*/ 320 w 69239"/>
                  <a:gd name="connsiteY15" fmla="*/ 26047 h 86052"/>
                  <a:gd name="connsiteX16" fmla="*/ 9569 w 69239"/>
                  <a:gd name="connsiteY16" fmla="*/ 46886 h 86052"/>
                  <a:gd name="connsiteX17" fmla="*/ 37199 w 69239"/>
                  <a:gd name="connsiteY17" fmla="*/ 53911 h 86052"/>
                  <a:gd name="connsiteX18" fmla="*/ 56096 w 69239"/>
                  <a:gd name="connsiteY18" fmla="*/ 53911 h 86052"/>
                  <a:gd name="connsiteX19" fmla="*/ 56096 w 69239"/>
                  <a:gd name="connsiteY19" fmla="*/ 55246 h 86052"/>
                  <a:gd name="connsiteX20" fmla="*/ 49984 w 69239"/>
                  <a:gd name="connsiteY20" fmla="*/ 69623 h 86052"/>
                  <a:gd name="connsiteX21" fmla="*/ 32820 w 69239"/>
                  <a:gd name="connsiteY21" fmla="*/ 74704 h 86052"/>
                  <a:gd name="connsiteX22" fmla="*/ 19122 w 69239"/>
                  <a:gd name="connsiteY22" fmla="*/ 73018 h 86052"/>
                  <a:gd name="connsiteX23" fmla="*/ 6337 w 69239"/>
                  <a:gd name="connsiteY23" fmla="*/ 67960 h 86052"/>
                  <a:gd name="connsiteX24" fmla="*/ 6337 w 69239"/>
                  <a:gd name="connsiteY24" fmla="*/ 80418 h 86052"/>
                  <a:gd name="connsiteX25" fmla="*/ 20668 w 69239"/>
                  <a:gd name="connsiteY25" fmla="*/ 84679 h 86052"/>
                  <a:gd name="connsiteX26" fmla="*/ 34202 w 69239"/>
                  <a:gd name="connsiteY26" fmla="*/ 86108 h 86052"/>
                  <a:gd name="connsiteX27" fmla="*/ 60779 w 69239"/>
                  <a:gd name="connsiteY27" fmla="*/ 76882 h 86052"/>
                  <a:gd name="connsiteX28" fmla="*/ 69559 w 69239"/>
                  <a:gd name="connsiteY28" fmla="*/ 48947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239" h="86052">
                    <a:moveTo>
                      <a:pt x="42702" y="43374"/>
                    </a:moveTo>
                    <a:cubicBezTo>
                      <a:pt x="31821" y="43374"/>
                      <a:pt x="24282" y="42133"/>
                      <a:pt x="20082" y="39651"/>
                    </a:cubicBezTo>
                    <a:cubicBezTo>
                      <a:pt x="15883" y="37169"/>
                      <a:pt x="13784" y="32923"/>
                      <a:pt x="13784" y="26913"/>
                    </a:cubicBezTo>
                    <a:cubicBezTo>
                      <a:pt x="13784" y="22136"/>
                      <a:pt x="15360" y="18343"/>
                      <a:pt x="18513" y="15533"/>
                    </a:cubicBezTo>
                    <a:cubicBezTo>
                      <a:pt x="21667" y="12739"/>
                      <a:pt x="25944" y="11341"/>
                      <a:pt x="31345" y="11341"/>
                    </a:cubicBezTo>
                    <a:cubicBezTo>
                      <a:pt x="38823" y="11341"/>
                      <a:pt x="44817" y="13987"/>
                      <a:pt x="49328" y="19279"/>
                    </a:cubicBezTo>
                    <a:cubicBezTo>
                      <a:pt x="53840" y="24571"/>
                      <a:pt x="56096" y="31604"/>
                      <a:pt x="56096" y="40377"/>
                    </a:cubicBezTo>
                    <a:lnTo>
                      <a:pt x="56096" y="43374"/>
                    </a:lnTo>
                    <a:close/>
                    <a:moveTo>
                      <a:pt x="69559" y="48947"/>
                    </a:moveTo>
                    <a:lnTo>
                      <a:pt x="69559" y="2186"/>
                    </a:lnTo>
                    <a:lnTo>
                      <a:pt x="56096" y="2186"/>
                    </a:lnTo>
                    <a:lnTo>
                      <a:pt x="56096" y="14620"/>
                    </a:lnTo>
                    <a:cubicBezTo>
                      <a:pt x="53020" y="9656"/>
                      <a:pt x="49188" y="5987"/>
                      <a:pt x="44599" y="3614"/>
                    </a:cubicBezTo>
                    <a:cubicBezTo>
                      <a:pt x="40009" y="1242"/>
                      <a:pt x="34397" y="55"/>
                      <a:pt x="27763" y="55"/>
                    </a:cubicBezTo>
                    <a:cubicBezTo>
                      <a:pt x="19380" y="55"/>
                      <a:pt x="12706" y="2412"/>
                      <a:pt x="7742" y="7127"/>
                    </a:cubicBezTo>
                    <a:cubicBezTo>
                      <a:pt x="2794" y="11841"/>
                      <a:pt x="320" y="18148"/>
                      <a:pt x="320" y="26047"/>
                    </a:cubicBezTo>
                    <a:cubicBezTo>
                      <a:pt x="320" y="35257"/>
                      <a:pt x="3403" y="42203"/>
                      <a:pt x="9569" y="46886"/>
                    </a:cubicBezTo>
                    <a:cubicBezTo>
                      <a:pt x="15750" y="51569"/>
                      <a:pt x="24961" y="53911"/>
                      <a:pt x="37199" y="53911"/>
                    </a:cubicBezTo>
                    <a:lnTo>
                      <a:pt x="56096" y="53911"/>
                    </a:lnTo>
                    <a:lnTo>
                      <a:pt x="56096" y="55246"/>
                    </a:lnTo>
                    <a:cubicBezTo>
                      <a:pt x="56096" y="61443"/>
                      <a:pt x="54058" y="66236"/>
                      <a:pt x="49984" y="69623"/>
                    </a:cubicBezTo>
                    <a:cubicBezTo>
                      <a:pt x="45910" y="73010"/>
                      <a:pt x="40189" y="74704"/>
                      <a:pt x="32820" y="74704"/>
                    </a:cubicBezTo>
                    <a:cubicBezTo>
                      <a:pt x="28137" y="74704"/>
                      <a:pt x="23571" y="74142"/>
                      <a:pt x="19122" y="73018"/>
                    </a:cubicBezTo>
                    <a:cubicBezTo>
                      <a:pt x="14689" y="71894"/>
                      <a:pt x="10427" y="70208"/>
                      <a:pt x="6337" y="67960"/>
                    </a:cubicBezTo>
                    <a:lnTo>
                      <a:pt x="6337" y="80418"/>
                    </a:lnTo>
                    <a:cubicBezTo>
                      <a:pt x="11255" y="82322"/>
                      <a:pt x="16031" y="83743"/>
                      <a:pt x="20668" y="84679"/>
                    </a:cubicBezTo>
                    <a:cubicBezTo>
                      <a:pt x="25304" y="85631"/>
                      <a:pt x="29815" y="86108"/>
                      <a:pt x="34202" y="86108"/>
                    </a:cubicBezTo>
                    <a:cubicBezTo>
                      <a:pt x="46066" y="86108"/>
                      <a:pt x="54925" y="83032"/>
                      <a:pt x="60779" y="76882"/>
                    </a:cubicBezTo>
                    <a:cubicBezTo>
                      <a:pt x="66633" y="70747"/>
                      <a:pt x="69559" y="61435"/>
                      <a:pt x="69559" y="48947"/>
                    </a:cubicBezTo>
                    <a:close/>
                  </a:path>
                </a:pathLst>
              </a:custGeom>
              <a:solidFill>
                <a:srgbClr val="000000"/>
              </a:solidFill>
              <a:ln w="1498" cap="flat">
                <a:noFill/>
                <a:prstDash val="solid"/>
                <a:round/>
              </a:ln>
            </p:spPr>
            <p:txBody>
              <a:bodyPr rtlCol="0" anchor="ctr"/>
              <a:lstStyle/>
              <a:p>
                <a:endParaRPr lang="en-US"/>
              </a:p>
            </p:txBody>
          </p:sp>
          <p:sp>
            <p:nvSpPr>
              <p:cNvPr id="214" name="Freeform: Shape 213">
                <a:extLst>
                  <a:ext uri="{FF2B5EF4-FFF2-40B4-BE49-F238E27FC236}">
                    <a16:creationId xmlns:a16="http://schemas.microsoft.com/office/drawing/2014/main" id="{2A1CD2D0-FA1A-4C45-8E73-F51984C17A65}"/>
                  </a:ext>
                </a:extLst>
              </p:cNvPr>
              <p:cNvSpPr/>
              <p:nvPr/>
            </p:nvSpPr>
            <p:spPr>
              <a:xfrm flipV="1">
                <a:off x="10692046" y="2477000"/>
                <a:ext cx="68654" cy="83921"/>
              </a:xfrm>
              <a:custGeom>
                <a:avLst/>
                <a:gdLst>
                  <a:gd name="connsiteX0" fmla="*/ 68976 w 68654"/>
                  <a:gd name="connsiteY0" fmla="*/ 49532 h 83921"/>
                  <a:gd name="connsiteX1" fmla="*/ 68976 w 68654"/>
                  <a:gd name="connsiteY1" fmla="*/ 54 h 83921"/>
                  <a:gd name="connsiteX2" fmla="*/ 55512 w 68654"/>
                  <a:gd name="connsiteY2" fmla="*/ 54 h 83921"/>
                  <a:gd name="connsiteX3" fmla="*/ 55512 w 68654"/>
                  <a:gd name="connsiteY3" fmla="*/ 49087 h 83921"/>
                  <a:gd name="connsiteX4" fmla="*/ 50970 w 68654"/>
                  <a:gd name="connsiteY4" fmla="*/ 66484 h 83921"/>
                  <a:gd name="connsiteX5" fmla="*/ 37365 w 68654"/>
                  <a:gd name="connsiteY5" fmla="*/ 72268 h 83921"/>
                  <a:gd name="connsiteX6" fmla="*/ 20155 w 68654"/>
                  <a:gd name="connsiteY6" fmla="*/ 65314 h 83921"/>
                  <a:gd name="connsiteX7" fmla="*/ 13856 w 68654"/>
                  <a:gd name="connsiteY7" fmla="*/ 46370 h 83921"/>
                  <a:gd name="connsiteX8" fmla="*/ 13856 w 68654"/>
                  <a:gd name="connsiteY8" fmla="*/ 54 h 83921"/>
                  <a:gd name="connsiteX9" fmla="*/ 322 w 68654"/>
                  <a:gd name="connsiteY9" fmla="*/ 54 h 83921"/>
                  <a:gd name="connsiteX10" fmla="*/ 322 w 68654"/>
                  <a:gd name="connsiteY10" fmla="*/ 82009 h 83921"/>
                  <a:gd name="connsiteX11" fmla="*/ 13856 w 68654"/>
                  <a:gd name="connsiteY11" fmla="*/ 82009 h 83921"/>
                  <a:gd name="connsiteX12" fmla="*/ 13856 w 68654"/>
                  <a:gd name="connsiteY12" fmla="*/ 69271 h 83921"/>
                  <a:gd name="connsiteX13" fmla="*/ 25236 w 68654"/>
                  <a:gd name="connsiteY13" fmla="*/ 80323 h 83921"/>
                  <a:gd name="connsiteX14" fmla="*/ 40363 w 68654"/>
                  <a:gd name="connsiteY14" fmla="*/ 83976 h 83921"/>
                  <a:gd name="connsiteX15" fmla="*/ 61718 w 68654"/>
                  <a:gd name="connsiteY15" fmla="*/ 75242 h 83921"/>
                  <a:gd name="connsiteX16" fmla="*/ 68976 w 68654"/>
                  <a:gd name="connsiteY16" fmla="*/ 49532 h 8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654" h="83921">
                    <a:moveTo>
                      <a:pt x="68976" y="49532"/>
                    </a:moveTo>
                    <a:lnTo>
                      <a:pt x="68976" y="54"/>
                    </a:lnTo>
                    <a:lnTo>
                      <a:pt x="55512" y="54"/>
                    </a:lnTo>
                    <a:lnTo>
                      <a:pt x="55512" y="49087"/>
                    </a:lnTo>
                    <a:cubicBezTo>
                      <a:pt x="55512" y="56845"/>
                      <a:pt x="53998" y="62644"/>
                      <a:pt x="50970" y="66484"/>
                    </a:cubicBezTo>
                    <a:cubicBezTo>
                      <a:pt x="47941" y="70340"/>
                      <a:pt x="43406" y="72268"/>
                      <a:pt x="37365" y="72268"/>
                    </a:cubicBezTo>
                    <a:cubicBezTo>
                      <a:pt x="30091" y="72268"/>
                      <a:pt x="24354" y="69950"/>
                      <a:pt x="20155" y="65314"/>
                    </a:cubicBezTo>
                    <a:cubicBezTo>
                      <a:pt x="15956" y="60693"/>
                      <a:pt x="13856" y="54379"/>
                      <a:pt x="13856" y="46370"/>
                    </a:cubicBezTo>
                    <a:lnTo>
                      <a:pt x="13856" y="54"/>
                    </a:lnTo>
                    <a:lnTo>
                      <a:pt x="322" y="54"/>
                    </a:lnTo>
                    <a:lnTo>
                      <a:pt x="322" y="82009"/>
                    </a:lnTo>
                    <a:lnTo>
                      <a:pt x="13856" y="82009"/>
                    </a:lnTo>
                    <a:lnTo>
                      <a:pt x="13856" y="69271"/>
                    </a:lnTo>
                    <a:cubicBezTo>
                      <a:pt x="17087" y="74204"/>
                      <a:pt x="20881" y="77888"/>
                      <a:pt x="25236" y="80323"/>
                    </a:cubicBezTo>
                    <a:cubicBezTo>
                      <a:pt x="29607" y="82758"/>
                      <a:pt x="34649" y="83976"/>
                      <a:pt x="40363" y="83976"/>
                    </a:cubicBezTo>
                    <a:cubicBezTo>
                      <a:pt x="49776" y="83976"/>
                      <a:pt x="56894" y="81065"/>
                      <a:pt x="61718" y="75242"/>
                    </a:cubicBezTo>
                    <a:cubicBezTo>
                      <a:pt x="66557" y="69419"/>
                      <a:pt x="68976" y="60849"/>
                      <a:pt x="68976" y="49532"/>
                    </a:cubicBezTo>
                    <a:close/>
                  </a:path>
                </a:pathLst>
              </a:custGeom>
              <a:solidFill>
                <a:srgbClr val="000000"/>
              </a:solidFill>
              <a:ln w="1498" cap="flat">
                <a:noFill/>
                <a:prstDash val="solid"/>
                <a:round/>
              </a:ln>
            </p:spPr>
            <p:txBody>
              <a:bodyPr rtlCol="0" anchor="ctr"/>
              <a:lstStyle/>
              <a:p>
                <a:endParaRPr lang="en-US"/>
              </a:p>
            </p:txBody>
          </p:sp>
          <p:sp>
            <p:nvSpPr>
              <p:cNvPr id="215" name="Freeform: Shape 214">
                <a:extLst>
                  <a:ext uri="{FF2B5EF4-FFF2-40B4-BE49-F238E27FC236}">
                    <a16:creationId xmlns:a16="http://schemas.microsoft.com/office/drawing/2014/main" id="{339C2DE0-81F9-48FD-A2BC-2CDA2C613A97}"/>
                  </a:ext>
                </a:extLst>
              </p:cNvPr>
              <p:cNvSpPr/>
              <p:nvPr/>
            </p:nvSpPr>
            <p:spPr>
              <a:xfrm flipV="1">
                <a:off x="10773421" y="2560922"/>
                <a:ext cx="18732" cy="18732"/>
              </a:xfrm>
              <a:custGeom>
                <a:avLst/>
                <a:gdLst/>
                <a:ahLst/>
                <a:cxnLst/>
                <a:rect l="l" t="t" r="r" b="b"/>
                <a:pathLst>
                  <a:path w="18732" h="18732"/>
                </a:pathLst>
              </a:custGeom>
              <a:solidFill>
                <a:srgbClr val="000000"/>
              </a:solidFill>
              <a:ln w="1498" cap="flat">
                <a:noFill/>
                <a:prstDash val="solid"/>
                <a:round/>
              </a:ln>
            </p:spPr>
            <p:txBody>
              <a:bodyPr rtlCol="0" anchor="ctr"/>
              <a:lstStyle/>
              <a:p>
                <a:endParaRPr lang="en-US"/>
              </a:p>
            </p:txBody>
          </p:sp>
          <p:sp>
            <p:nvSpPr>
              <p:cNvPr id="216" name="Freeform: Shape 215">
                <a:extLst>
                  <a:ext uri="{FF2B5EF4-FFF2-40B4-BE49-F238E27FC236}">
                    <a16:creationId xmlns:a16="http://schemas.microsoft.com/office/drawing/2014/main" id="{8495BD41-AC37-4222-A9EE-E0CAD8DC59F2}"/>
                  </a:ext>
                </a:extLst>
              </p:cNvPr>
              <p:cNvSpPr/>
              <p:nvPr/>
            </p:nvSpPr>
            <p:spPr>
              <a:xfrm flipV="1">
                <a:off x="10835762" y="2451664"/>
                <a:ext cx="62777" cy="109257"/>
              </a:xfrm>
              <a:custGeom>
                <a:avLst/>
                <a:gdLst>
                  <a:gd name="connsiteX0" fmla="*/ 331 w 62777"/>
                  <a:gd name="connsiteY0" fmla="*/ 109302 h 109257"/>
                  <a:gd name="connsiteX1" fmla="*/ 63108 w 62777"/>
                  <a:gd name="connsiteY1" fmla="*/ 109302 h 109257"/>
                  <a:gd name="connsiteX2" fmla="*/ 63108 w 62777"/>
                  <a:gd name="connsiteY2" fmla="*/ 96845 h 109257"/>
                  <a:gd name="connsiteX3" fmla="*/ 15106 w 62777"/>
                  <a:gd name="connsiteY3" fmla="*/ 96845 h 109257"/>
                  <a:gd name="connsiteX4" fmla="*/ 15106 w 62777"/>
                  <a:gd name="connsiteY4" fmla="*/ 64649 h 109257"/>
                  <a:gd name="connsiteX5" fmla="*/ 58425 w 62777"/>
                  <a:gd name="connsiteY5" fmla="*/ 64649 h 109257"/>
                  <a:gd name="connsiteX6" fmla="*/ 58425 w 62777"/>
                  <a:gd name="connsiteY6" fmla="*/ 52215 h 109257"/>
                  <a:gd name="connsiteX7" fmla="*/ 15106 w 62777"/>
                  <a:gd name="connsiteY7" fmla="*/ 52215 h 109257"/>
                  <a:gd name="connsiteX8" fmla="*/ 15106 w 62777"/>
                  <a:gd name="connsiteY8" fmla="*/ 45 h 109257"/>
                  <a:gd name="connsiteX9" fmla="*/ 331 w 62777"/>
                  <a:gd name="connsiteY9" fmla="*/ 45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777" h="109257">
                    <a:moveTo>
                      <a:pt x="331" y="109302"/>
                    </a:moveTo>
                    <a:lnTo>
                      <a:pt x="63108" y="109302"/>
                    </a:lnTo>
                    <a:lnTo>
                      <a:pt x="63108" y="96845"/>
                    </a:lnTo>
                    <a:lnTo>
                      <a:pt x="15106" y="96845"/>
                    </a:lnTo>
                    <a:lnTo>
                      <a:pt x="15106" y="64649"/>
                    </a:lnTo>
                    <a:lnTo>
                      <a:pt x="58425" y="64649"/>
                    </a:lnTo>
                    <a:lnTo>
                      <a:pt x="58425" y="52215"/>
                    </a:lnTo>
                    <a:lnTo>
                      <a:pt x="15106" y="52215"/>
                    </a:lnTo>
                    <a:lnTo>
                      <a:pt x="15106" y="45"/>
                    </a:lnTo>
                    <a:lnTo>
                      <a:pt x="331" y="45"/>
                    </a:lnTo>
                    <a:close/>
                  </a:path>
                </a:pathLst>
              </a:custGeom>
              <a:solidFill>
                <a:srgbClr val="000000"/>
              </a:solidFill>
              <a:ln w="1498" cap="flat">
                <a:noFill/>
                <a:prstDash val="solid"/>
                <a:round/>
              </a:ln>
            </p:spPr>
            <p:txBody>
              <a:bodyPr rtlCol="0" anchor="ctr"/>
              <a:lstStyle/>
              <a:p>
                <a:endParaRPr lang="en-US"/>
              </a:p>
            </p:txBody>
          </p:sp>
          <p:sp>
            <p:nvSpPr>
              <p:cNvPr id="217" name="Freeform: Shape 216">
                <a:extLst>
                  <a:ext uri="{FF2B5EF4-FFF2-40B4-BE49-F238E27FC236}">
                    <a16:creationId xmlns:a16="http://schemas.microsoft.com/office/drawing/2014/main" id="{781FFE8B-82AD-4E7A-B6CE-3A804D5FEACF}"/>
                  </a:ext>
                </a:extLst>
              </p:cNvPr>
              <p:cNvSpPr/>
              <p:nvPr/>
            </p:nvSpPr>
            <p:spPr>
              <a:xfrm flipV="1">
                <a:off x="10909995" y="2477000"/>
                <a:ext cx="48002" cy="83921"/>
              </a:xfrm>
              <a:custGeom>
                <a:avLst/>
                <a:gdLst>
                  <a:gd name="connsiteX0" fmla="*/ 48342 w 48002"/>
                  <a:gd name="connsiteY0" fmla="*/ 69435 h 83921"/>
                  <a:gd name="connsiteX1" fmla="*/ 43401 w 48002"/>
                  <a:gd name="connsiteY1" fmla="*/ 71355 h 83921"/>
                  <a:gd name="connsiteX2" fmla="*/ 37524 w 48002"/>
                  <a:gd name="connsiteY2" fmla="*/ 71987 h 83921"/>
                  <a:gd name="connsiteX3" fmla="*/ 19985 w 48002"/>
                  <a:gd name="connsiteY3" fmla="*/ 64564 h 83921"/>
                  <a:gd name="connsiteX4" fmla="*/ 13874 w 48002"/>
                  <a:gd name="connsiteY4" fmla="*/ 43233 h 83921"/>
                  <a:gd name="connsiteX5" fmla="*/ 13874 w 48002"/>
                  <a:gd name="connsiteY5" fmla="*/ 54 h 83921"/>
                  <a:gd name="connsiteX6" fmla="*/ 340 w 48002"/>
                  <a:gd name="connsiteY6" fmla="*/ 54 h 83921"/>
                  <a:gd name="connsiteX7" fmla="*/ 340 w 48002"/>
                  <a:gd name="connsiteY7" fmla="*/ 82009 h 83921"/>
                  <a:gd name="connsiteX8" fmla="*/ 13874 w 48002"/>
                  <a:gd name="connsiteY8" fmla="*/ 82009 h 83921"/>
                  <a:gd name="connsiteX9" fmla="*/ 13874 w 48002"/>
                  <a:gd name="connsiteY9" fmla="*/ 69271 h 83921"/>
                  <a:gd name="connsiteX10" fmla="*/ 24926 w 48002"/>
                  <a:gd name="connsiteY10" fmla="*/ 80346 h 83921"/>
                  <a:gd name="connsiteX11" fmla="*/ 41481 w 48002"/>
                  <a:gd name="connsiteY11" fmla="*/ 83976 h 83921"/>
                  <a:gd name="connsiteX12" fmla="*/ 44548 w 48002"/>
                  <a:gd name="connsiteY12" fmla="*/ 83789 h 83921"/>
                  <a:gd name="connsiteX13" fmla="*/ 48272 w 48002"/>
                  <a:gd name="connsiteY13" fmla="*/ 83250 h 8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002" h="83921">
                    <a:moveTo>
                      <a:pt x="48342" y="69435"/>
                    </a:moveTo>
                    <a:cubicBezTo>
                      <a:pt x="46828" y="70309"/>
                      <a:pt x="45181" y="70949"/>
                      <a:pt x="43401" y="71355"/>
                    </a:cubicBezTo>
                    <a:cubicBezTo>
                      <a:pt x="41622" y="71776"/>
                      <a:pt x="39662" y="71987"/>
                      <a:pt x="37524" y="71987"/>
                    </a:cubicBezTo>
                    <a:cubicBezTo>
                      <a:pt x="29906" y="71987"/>
                      <a:pt x="24060" y="69513"/>
                      <a:pt x="19985" y="64564"/>
                    </a:cubicBezTo>
                    <a:cubicBezTo>
                      <a:pt x="15911" y="59616"/>
                      <a:pt x="13874" y="52505"/>
                      <a:pt x="13874" y="43233"/>
                    </a:cubicBezTo>
                    <a:lnTo>
                      <a:pt x="13874" y="54"/>
                    </a:lnTo>
                    <a:lnTo>
                      <a:pt x="340" y="54"/>
                    </a:lnTo>
                    <a:lnTo>
                      <a:pt x="340" y="82009"/>
                    </a:lnTo>
                    <a:lnTo>
                      <a:pt x="13874" y="82009"/>
                    </a:lnTo>
                    <a:lnTo>
                      <a:pt x="13874" y="69271"/>
                    </a:lnTo>
                    <a:cubicBezTo>
                      <a:pt x="16715" y="74251"/>
                      <a:pt x="20399" y="77943"/>
                      <a:pt x="24926" y="80346"/>
                    </a:cubicBezTo>
                    <a:cubicBezTo>
                      <a:pt x="29469" y="82766"/>
                      <a:pt x="34987" y="83976"/>
                      <a:pt x="41481" y="83976"/>
                    </a:cubicBezTo>
                    <a:cubicBezTo>
                      <a:pt x="42402" y="83976"/>
                      <a:pt x="43424" y="83913"/>
                      <a:pt x="44548" y="83789"/>
                    </a:cubicBezTo>
                    <a:cubicBezTo>
                      <a:pt x="45672" y="83679"/>
                      <a:pt x="46913" y="83500"/>
                      <a:pt x="48272" y="83250"/>
                    </a:cubicBezTo>
                    <a:close/>
                  </a:path>
                </a:pathLst>
              </a:custGeom>
              <a:solidFill>
                <a:srgbClr val="000000"/>
              </a:solidFill>
              <a:ln w="1498" cap="flat">
                <a:noFill/>
                <a:prstDash val="solid"/>
                <a:round/>
              </a:ln>
            </p:spPr>
            <p:txBody>
              <a:bodyPr rtlCol="0" anchor="ctr"/>
              <a:lstStyle/>
              <a:p>
                <a:endParaRPr lang="en-US"/>
              </a:p>
            </p:txBody>
          </p:sp>
          <p:sp>
            <p:nvSpPr>
              <p:cNvPr id="218" name="Freeform: Shape 217">
                <a:extLst>
                  <a:ext uri="{FF2B5EF4-FFF2-40B4-BE49-F238E27FC236}">
                    <a16:creationId xmlns:a16="http://schemas.microsoft.com/office/drawing/2014/main" id="{0977420A-F619-4F3D-A31A-0D70E43A4C17}"/>
                  </a:ext>
                </a:extLst>
              </p:cNvPr>
              <p:cNvSpPr/>
              <p:nvPr/>
            </p:nvSpPr>
            <p:spPr>
              <a:xfrm flipV="1">
                <a:off x="10966995" y="2477000"/>
                <a:ext cx="69239" cy="86052"/>
              </a:xfrm>
              <a:custGeom>
                <a:avLst/>
                <a:gdLst>
                  <a:gd name="connsiteX0" fmla="*/ 42722 w 69239"/>
                  <a:gd name="connsiteY0" fmla="*/ 43374 h 86052"/>
                  <a:gd name="connsiteX1" fmla="*/ 20102 w 69239"/>
                  <a:gd name="connsiteY1" fmla="*/ 39651 h 86052"/>
                  <a:gd name="connsiteX2" fmla="*/ 13803 w 69239"/>
                  <a:gd name="connsiteY2" fmla="*/ 26913 h 86052"/>
                  <a:gd name="connsiteX3" fmla="*/ 18533 w 69239"/>
                  <a:gd name="connsiteY3" fmla="*/ 15533 h 86052"/>
                  <a:gd name="connsiteX4" fmla="*/ 31365 w 69239"/>
                  <a:gd name="connsiteY4" fmla="*/ 11341 h 86052"/>
                  <a:gd name="connsiteX5" fmla="*/ 49348 w 69239"/>
                  <a:gd name="connsiteY5" fmla="*/ 19279 h 86052"/>
                  <a:gd name="connsiteX6" fmla="*/ 56115 w 69239"/>
                  <a:gd name="connsiteY6" fmla="*/ 40377 h 86052"/>
                  <a:gd name="connsiteX7" fmla="*/ 56115 w 69239"/>
                  <a:gd name="connsiteY7" fmla="*/ 43374 h 86052"/>
                  <a:gd name="connsiteX8" fmla="*/ 69579 w 69239"/>
                  <a:gd name="connsiteY8" fmla="*/ 48947 h 86052"/>
                  <a:gd name="connsiteX9" fmla="*/ 69579 w 69239"/>
                  <a:gd name="connsiteY9" fmla="*/ 2186 h 86052"/>
                  <a:gd name="connsiteX10" fmla="*/ 56115 w 69239"/>
                  <a:gd name="connsiteY10" fmla="*/ 2186 h 86052"/>
                  <a:gd name="connsiteX11" fmla="*/ 56115 w 69239"/>
                  <a:gd name="connsiteY11" fmla="*/ 14620 h 86052"/>
                  <a:gd name="connsiteX12" fmla="*/ 44618 w 69239"/>
                  <a:gd name="connsiteY12" fmla="*/ 3614 h 86052"/>
                  <a:gd name="connsiteX13" fmla="*/ 27782 w 69239"/>
                  <a:gd name="connsiteY13" fmla="*/ 55 h 86052"/>
                  <a:gd name="connsiteX14" fmla="*/ 7762 w 69239"/>
                  <a:gd name="connsiteY14" fmla="*/ 7127 h 86052"/>
                  <a:gd name="connsiteX15" fmla="*/ 339 w 69239"/>
                  <a:gd name="connsiteY15" fmla="*/ 26047 h 86052"/>
                  <a:gd name="connsiteX16" fmla="*/ 9589 w 69239"/>
                  <a:gd name="connsiteY16" fmla="*/ 46886 h 86052"/>
                  <a:gd name="connsiteX17" fmla="*/ 37219 w 69239"/>
                  <a:gd name="connsiteY17" fmla="*/ 53911 h 86052"/>
                  <a:gd name="connsiteX18" fmla="*/ 56115 w 69239"/>
                  <a:gd name="connsiteY18" fmla="*/ 53911 h 86052"/>
                  <a:gd name="connsiteX19" fmla="*/ 56115 w 69239"/>
                  <a:gd name="connsiteY19" fmla="*/ 55246 h 86052"/>
                  <a:gd name="connsiteX20" fmla="*/ 50004 w 69239"/>
                  <a:gd name="connsiteY20" fmla="*/ 69623 h 86052"/>
                  <a:gd name="connsiteX21" fmla="*/ 32840 w 69239"/>
                  <a:gd name="connsiteY21" fmla="*/ 74704 h 86052"/>
                  <a:gd name="connsiteX22" fmla="*/ 19142 w 69239"/>
                  <a:gd name="connsiteY22" fmla="*/ 73018 h 86052"/>
                  <a:gd name="connsiteX23" fmla="*/ 6357 w 69239"/>
                  <a:gd name="connsiteY23" fmla="*/ 67960 h 86052"/>
                  <a:gd name="connsiteX24" fmla="*/ 6357 w 69239"/>
                  <a:gd name="connsiteY24" fmla="*/ 80418 h 86052"/>
                  <a:gd name="connsiteX25" fmla="*/ 20687 w 69239"/>
                  <a:gd name="connsiteY25" fmla="*/ 84679 h 86052"/>
                  <a:gd name="connsiteX26" fmla="*/ 34222 w 69239"/>
                  <a:gd name="connsiteY26" fmla="*/ 86108 h 86052"/>
                  <a:gd name="connsiteX27" fmla="*/ 60799 w 69239"/>
                  <a:gd name="connsiteY27" fmla="*/ 76882 h 86052"/>
                  <a:gd name="connsiteX28" fmla="*/ 69579 w 69239"/>
                  <a:gd name="connsiteY28" fmla="*/ 48947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239" h="86052">
                    <a:moveTo>
                      <a:pt x="42722" y="43374"/>
                    </a:moveTo>
                    <a:cubicBezTo>
                      <a:pt x="31841" y="43374"/>
                      <a:pt x="24301" y="42133"/>
                      <a:pt x="20102" y="39651"/>
                    </a:cubicBezTo>
                    <a:cubicBezTo>
                      <a:pt x="15903" y="37169"/>
                      <a:pt x="13803" y="32923"/>
                      <a:pt x="13803" y="26913"/>
                    </a:cubicBezTo>
                    <a:cubicBezTo>
                      <a:pt x="13803" y="22136"/>
                      <a:pt x="15380" y="18343"/>
                      <a:pt x="18533" y="15533"/>
                    </a:cubicBezTo>
                    <a:cubicBezTo>
                      <a:pt x="21687" y="12739"/>
                      <a:pt x="25964" y="11341"/>
                      <a:pt x="31365" y="11341"/>
                    </a:cubicBezTo>
                    <a:cubicBezTo>
                      <a:pt x="38842" y="11341"/>
                      <a:pt x="44837" y="13987"/>
                      <a:pt x="49348" y="19279"/>
                    </a:cubicBezTo>
                    <a:cubicBezTo>
                      <a:pt x="53860" y="24571"/>
                      <a:pt x="56115" y="31604"/>
                      <a:pt x="56115" y="40377"/>
                    </a:cubicBezTo>
                    <a:lnTo>
                      <a:pt x="56115" y="43374"/>
                    </a:lnTo>
                    <a:close/>
                    <a:moveTo>
                      <a:pt x="69579" y="48947"/>
                    </a:moveTo>
                    <a:lnTo>
                      <a:pt x="69579" y="2186"/>
                    </a:lnTo>
                    <a:lnTo>
                      <a:pt x="56115" y="2186"/>
                    </a:lnTo>
                    <a:lnTo>
                      <a:pt x="56115" y="14620"/>
                    </a:lnTo>
                    <a:cubicBezTo>
                      <a:pt x="53040" y="9656"/>
                      <a:pt x="49208" y="5987"/>
                      <a:pt x="44618" y="3614"/>
                    </a:cubicBezTo>
                    <a:cubicBezTo>
                      <a:pt x="40029" y="1242"/>
                      <a:pt x="34417" y="55"/>
                      <a:pt x="27782" y="55"/>
                    </a:cubicBezTo>
                    <a:cubicBezTo>
                      <a:pt x="19400" y="55"/>
                      <a:pt x="12726" y="2412"/>
                      <a:pt x="7762" y="7127"/>
                    </a:cubicBezTo>
                    <a:cubicBezTo>
                      <a:pt x="2814" y="11841"/>
                      <a:pt x="339" y="18148"/>
                      <a:pt x="339" y="26047"/>
                    </a:cubicBezTo>
                    <a:cubicBezTo>
                      <a:pt x="339" y="35257"/>
                      <a:pt x="3422" y="42203"/>
                      <a:pt x="9589" y="46886"/>
                    </a:cubicBezTo>
                    <a:cubicBezTo>
                      <a:pt x="15770" y="51569"/>
                      <a:pt x="24980" y="53911"/>
                      <a:pt x="37219" y="53911"/>
                    </a:cubicBezTo>
                    <a:lnTo>
                      <a:pt x="56115" y="53911"/>
                    </a:lnTo>
                    <a:lnTo>
                      <a:pt x="56115" y="55246"/>
                    </a:lnTo>
                    <a:cubicBezTo>
                      <a:pt x="56115" y="61443"/>
                      <a:pt x="54078" y="66236"/>
                      <a:pt x="50004" y="69623"/>
                    </a:cubicBezTo>
                    <a:cubicBezTo>
                      <a:pt x="45930" y="73010"/>
                      <a:pt x="40208" y="74704"/>
                      <a:pt x="32840" y="74704"/>
                    </a:cubicBezTo>
                    <a:cubicBezTo>
                      <a:pt x="28157" y="74704"/>
                      <a:pt x="23591" y="74142"/>
                      <a:pt x="19142" y="73018"/>
                    </a:cubicBezTo>
                    <a:cubicBezTo>
                      <a:pt x="14709" y="71894"/>
                      <a:pt x="10447" y="70208"/>
                      <a:pt x="6357" y="67960"/>
                    </a:cubicBezTo>
                    <a:lnTo>
                      <a:pt x="6357" y="80418"/>
                    </a:lnTo>
                    <a:cubicBezTo>
                      <a:pt x="11274" y="82322"/>
                      <a:pt x="16051" y="83743"/>
                      <a:pt x="20687" y="84679"/>
                    </a:cubicBezTo>
                    <a:cubicBezTo>
                      <a:pt x="25324" y="85631"/>
                      <a:pt x="29835" y="86108"/>
                      <a:pt x="34222" y="86108"/>
                    </a:cubicBezTo>
                    <a:cubicBezTo>
                      <a:pt x="46086" y="86108"/>
                      <a:pt x="54945" y="83032"/>
                      <a:pt x="60799" y="76882"/>
                    </a:cubicBezTo>
                    <a:cubicBezTo>
                      <a:pt x="66652" y="70747"/>
                      <a:pt x="69579" y="61435"/>
                      <a:pt x="69579" y="48947"/>
                    </a:cubicBezTo>
                    <a:close/>
                  </a:path>
                </a:pathLst>
              </a:custGeom>
              <a:solidFill>
                <a:srgbClr val="000000"/>
              </a:solidFill>
              <a:ln w="1498" cap="flat">
                <a:noFill/>
                <a:prstDash val="solid"/>
                <a:round/>
              </a:ln>
            </p:spPr>
            <p:txBody>
              <a:bodyPr rtlCol="0" anchor="ctr"/>
              <a:lstStyle/>
              <a:p>
                <a:endParaRPr lang="en-US"/>
              </a:p>
            </p:txBody>
          </p:sp>
          <p:sp>
            <p:nvSpPr>
              <p:cNvPr id="219" name="Freeform: Shape 218">
                <a:extLst>
                  <a:ext uri="{FF2B5EF4-FFF2-40B4-BE49-F238E27FC236}">
                    <a16:creationId xmlns:a16="http://schemas.microsoft.com/office/drawing/2014/main" id="{0087B8DB-B0C8-4337-BF36-82E5A8D8880D}"/>
                  </a:ext>
                </a:extLst>
              </p:cNvPr>
              <p:cNvSpPr/>
              <p:nvPr/>
            </p:nvSpPr>
            <p:spPr>
              <a:xfrm flipV="1">
                <a:off x="11063441" y="2477000"/>
                <a:ext cx="68654" cy="83921"/>
              </a:xfrm>
              <a:custGeom>
                <a:avLst/>
                <a:gdLst>
                  <a:gd name="connsiteX0" fmla="*/ 68996 w 68654"/>
                  <a:gd name="connsiteY0" fmla="*/ 49532 h 83921"/>
                  <a:gd name="connsiteX1" fmla="*/ 68996 w 68654"/>
                  <a:gd name="connsiteY1" fmla="*/ 54 h 83921"/>
                  <a:gd name="connsiteX2" fmla="*/ 55532 w 68654"/>
                  <a:gd name="connsiteY2" fmla="*/ 54 h 83921"/>
                  <a:gd name="connsiteX3" fmla="*/ 55532 w 68654"/>
                  <a:gd name="connsiteY3" fmla="*/ 49087 h 83921"/>
                  <a:gd name="connsiteX4" fmla="*/ 50990 w 68654"/>
                  <a:gd name="connsiteY4" fmla="*/ 66484 h 83921"/>
                  <a:gd name="connsiteX5" fmla="*/ 37385 w 68654"/>
                  <a:gd name="connsiteY5" fmla="*/ 72268 h 83921"/>
                  <a:gd name="connsiteX6" fmla="*/ 20175 w 68654"/>
                  <a:gd name="connsiteY6" fmla="*/ 65314 h 83921"/>
                  <a:gd name="connsiteX7" fmla="*/ 13876 w 68654"/>
                  <a:gd name="connsiteY7" fmla="*/ 46370 h 83921"/>
                  <a:gd name="connsiteX8" fmla="*/ 13876 w 68654"/>
                  <a:gd name="connsiteY8" fmla="*/ 54 h 83921"/>
                  <a:gd name="connsiteX9" fmla="*/ 342 w 68654"/>
                  <a:gd name="connsiteY9" fmla="*/ 54 h 83921"/>
                  <a:gd name="connsiteX10" fmla="*/ 342 w 68654"/>
                  <a:gd name="connsiteY10" fmla="*/ 82009 h 83921"/>
                  <a:gd name="connsiteX11" fmla="*/ 13876 w 68654"/>
                  <a:gd name="connsiteY11" fmla="*/ 82009 h 83921"/>
                  <a:gd name="connsiteX12" fmla="*/ 13876 w 68654"/>
                  <a:gd name="connsiteY12" fmla="*/ 69271 h 83921"/>
                  <a:gd name="connsiteX13" fmla="*/ 25256 w 68654"/>
                  <a:gd name="connsiteY13" fmla="*/ 80323 h 83921"/>
                  <a:gd name="connsiteX14" fmla="*/ 40382 w 68654"/>
                  <a:gd name="connsiteY14" fmla="*/ 83976 h 83921"/>
                  <a:gd name="connsiteX15" fmla="*/ 61737 w 68654"/>
                  <a:gd name="connsiteY15" fmla="*/ 75242 h 83921"/>
                  <a:gd name="connsiteX16" fmla="*/ 68996 w 68654"/>
                  <a:gd name="connsiteY16" fmla="*/ 49532 h 8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654" h="83921">
                    <a:moveTo>
                      <a:pt x="68996" y="49532"/>
                    </a:moveTo>
                    <a:lnTo>
                      <a:pt x="68996" y="54"/>
                    </a:lnTo>
                    <a:lnTo>
                      <a:pt x="55532" y="54"/>
                    </a:lnTo>
                    <a:lnTo>
                      <a:pt x="55532" y="49087"/>
                    </a:lnTo>
                    <a:cubicBezTo>
                      <a:pt x="55532" y="56845"/>
                      <a:pt x="54018" y="62644"/>
                      <a:pt x="50990" y="66484"/>
                    </a:cubicBezTo>
                    <a:cubicBezTo>
                      <a:pt x="47961" y="70340"/>
                      <a:pt x="43426" y="72268"/>
                      <a:pt x="37385" y="72268"/>
                    </a:cubicBezTo>
                    <a:cubicBezTo>
                      <a:pt x="30111" y="72268"/>
                      <a:pt x="24374" y="69950"/>
                      <a:pt x="20175" y="65314"/>
                    </a:cubicBezTo>
                    <a:cubicBezTo>
                      <a:pt x="15975" y="60693"/>
                      <a:pt x="13876" y="54379"/>
                      <a:pt x="13876" y="46370"/>
                    </a:cubicBezTo>
                    <a:lnTo>
                      <a:pt x="13876" y="54"/>
                    </a:lnTo>
                    <a:lnTo>
                      <a:pt x="342" y="54"/>
                    </a:lnTo>
                    <a:lnTo>
                      <a:pt x="342" y="82009"/>
                    </a:lnTo>
                    <a:lnTo>
                      <a:pt x="13876" y="82009"/>
                    </a:lnTo>
                    <a:lnTo>
                      <a:pt x="13876" y="69271"/>
                    </a:lnTo>
                    <a:cubicBezTo>
                      <a:pt x="17107" y="74204"/>
                      <a:pt x="20901" y="77888"/>
                      <a:pt x="25256" y="80323"/>
                    </a:cubicBezTo>
                    <a:cubicBezTo>
                      <a:pt x="29627" y="82758"/>
                      <a:pt x="34669" y="83976"/>
                      <a:pt x="40382" y="83976"/>
                    </a:cubicBezTo>
                    <a:cubicBezTo>
                      <a:pt x="49795" y="83976"/>
                      <a:pt x="56914" y="81065"/>
                      <a:pt x="61737" y="75242"/>
                    </a:cubicBezTo>
                    <a:cubicBezTo>
                      <a:pt x="66577" y="69419"/>
                      <a:pt x="68996" y="60849"/>
                      <a:pt x="68996" y="49532"/>
                    </a:cubicBezTo>
                    <a:close/>
                  </a:path>
                </a:pathLst>
              </a:custGeom>
              <a:solidFill>
                <a:srgbClr val="000000"/>
              </a:solidFill>
              <a:ln w="1498" cap="flat">
                <a:noFill/>
                <a:prstDash val="solid"/>
                <a:round/>
              </a:ln>
            </p:spPr>
            <p:txBody>
              <a:bodyPr rtlCol="0" anchor="ctr"/>
              <a:lstStyle/>
              <a:p>
                <a:endParaRPr lang="en-US"/>
              </a:p>
            </p:txBody>
          </p:sp>
          <p:sp>
            <p:nvSpPr>
              <p:cNvPr id="220" name="Freeform: Shape 219">
                <a:extLst>
                  <a:ext uri="{FF2B5EF4-FFF2-40B4-BE49-F238E27FC236}">
                    <a16:creationId xmlns:a16="http://schemas.microsoft.com/office/drawing/2014/main" id="{66E5EE0F-5EBE-40A0-9E0A-E4E00FB1110C}"/>
                  </a:ext>
                </a:extLst>
              </p:cNvPr>
              <p:cNvSpPr/>
              <p:nvPr/>
            </p:nvSpPr>
            <p:spPr>
              <a:xfrm flipV="1">
                <a:off x="11153082" y="2477000"/>
                <a:ext cx="64837" cy="86052"/>
              </a:xfrm>
              <a:custGeom>
                <a:avLst/>
                <a:gdLst>
                  <a:gd name="connsiteX0" fmla="*/ 65189 w 64837"/>
                  <a:gd name="connsiteY0" fmla="*/ 81003 h 86052"/>
                  <a:gd name="connsiteX1" fmla="*/ 65189 w 64837"/>
                  <a:gd name="connsiteY1" fmla="*/ 68405 h 86052"/>
                  <a:gd name="connsiteX2" fmla="*/ 53739 w 64837"/>
                  <a:gd name="connsiteY2" fmla="*/ 73135 h 86052"/>
                  <a:gd name="connsiteX3" fmla="*/ 42148 w 64837"/>
                  <a:gd name="connsiteY3" fmla="*/ 74704 h 86052"/>
                  <a:gd name="connsiteX4" fmla="*/ 21776 w 64837"/>
                  <a:gd name="connsiteY4" fmla="*/ 66392 h 86052"/>
                  <a:gd name="connsiteX5" fmla="*/ 14541 w 64837"/>
                  <a:gd name="connsiteY5" fmla="*/ 43093 h 86052"/>
                  <a:gd name="connsiteX6" fmla="*/ 21776 w 64837"/>
                  <a:gd name="connsiteY6" fmla="*/ 19771 h 86052"/>
                  <a:gd name="connsiteX7" fmla="*/ 42148 w 64837"/>
                  <a:gd name="connsiteY7" fmla="*/ 11482 h 86052"/>
                  <a:gd name="connsiteX8" fmla="*/ 53739 w 64837"/>
                  <a:gd name="connsiteY8" fmla="*/ 13051 h 86052"/>
                  <a:gd name="connsiteX9" fmla="*/ 65189 w 64837"/>
                  <a:gd name="connsiteY9" fmla="*/ 17781 h 86052"/>
                  <a:gd name="connsiteX10" fmla="*/ 65189 w 64837"/>
                  <a:gd name="connsiteY10" fmla="*/ 5324 h 86052"/>
                  <a:gd name="connsiteX11" fmla="*/ 53505 w 64837"/>
                  <a:gd name="connsiteY11" fmla="*/ 1390 h 86052"/>
                  <a:gd name="connsiteX12" fmla="*/ 40673 w 64837"/>
                  <a:gd name="connsiteY12" fmla="*/ 55 h 86052"/>
                  <a:gd name="connsiteX13" fmla="*/ 11239 w 64837"/>
                  <a:gd name="connsiteY13" fmla="*/ 11693 h 86052"/>
                  <a:gd name="connsiteX14" fmla="*/ 351 w 64837"/>
                  <a:gd name="connsiteY14" fmla="*/ 43093 h 86052"/>
                  <a:gd name="connsiteX15" fmla="*/ 11357 w 64837"/>
                  <a:gd name="connsiteY15" fmla="*/ 74610 h 86052"/>
                  <a:gd name="connsiteX16" fmla="*/ 41563 w 64837"/>
                  <a:gd name="connsiteY16" fmla="*/ 86108 h 86052"/>
                  <a:gd name="connsiteX17" fmla="*/ 53692 w 64837"/>
                  <a:gd name="connsiteY17" fmla="*/ 84820 h 86052"/>
                  <a:gd name="connsiteX18" fmla="*/ 65189 w 64837"/>
                  <a:gd name="connsiteY18" fmla="*/ 81003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837" h="86052">
                    <a:moveTo>
                      <a:pt x="65189" y="81003"/>
                    </a:moveTo>
                    <a:lnTo>
                      <a:pt x="65189" y="68405"/>
                    </a:lnTo>
                    <a:cubicBezTo>
                      <a:pt x="61380" y="70513"/>
                      <a:pt x="57563" y="72089"/>
                      <a:pt x="53739" y="73135"/>
                    </a:cubicBezTo>
                    <a:cubicBezTo>
                      <a:pt x="49914" y="74181"/>
                      <a:pt x="46051" y="74704"/>
                      <a:pt x="42148" y="74704"/>
                    </a:cubicBezTo>
                    <a:cubicBezTo>
                      <a:pt x="33406" y="74704"/>
                      <a:pt x="26616" y="71933"/>
                      <a:pt x="21776" y="66392"/>
                    </a:cubicBezTo>
                    <a:cubicBezTo>
                      <a:pt x="16953" y="60865"/>
                      <a:pt x="14541" y="53099"/>
                      <a:pt x="14541" y="43093"/>
                    </a:cubicBezTo>
                    <a:cubicBezTo>
                      <a:pt x="14541" y="33087"/>
                      <a:pt x="16953" y="25313"/>
                      <a:pt x="21776" y="19771"/>
                    </a:cubicBezTo>
                    <a:cubicBezTo>
                      <a:pt x="26616" y="14245"/>
                      <a:pt x="33406" y="11482"/>
                      <a:pt x="42148" y="11482"/>
                    </a:cubicBezTo>
                    <a:cubicBezTo>
                      <a:pt x="46051" y="11482"/>
                      <a:pt x="49914" y="12005"/>
                      <a:pt x="53739" y="13051"/>
                    </a:cubicBezTo>
                    <a:cubicBezTo>
                      <a:pt x="57563" y="14097"/>
                      <a:pt x="61380" y="15673"/>
                      <a:pt x="65189" y="17781"/>
                    </a:cubicBezTo>
                    <a:lnTo>
                      <a:pt x="65189" y="5324"/>
                    </a:lnTo>
                    <a:cubicBezTo>
                      <a:pt x="61427" y="3575"/>
                      <a:pt x="57532" y="2264"/>
                      <a:pt x="53505" y="1390"/>
                    </a:cubicBezTo>
                    <a:cubicBezTo>
                      <a:pt x="49493" y="500"/>
                      <a:pt x="45215" y="55"/>
                      <a:pt x="40673" y="55"/>
                    </a:cubicBezTo>
                    <a:cubicBezTo>
                      <a:pt x="28325" y="55"/>
                      <a:pt x="18514" y="3934"/>
                      <a:pt x="11239" y="11693"/>
                    </a:cubicBezTo>
                    <a:cubicBezTo>
                      <a:pt x="3981" y="19451"/>
                      <a:pt x="351" y="29918"/>
                      <a:pt x="351" y="43093"/>
                    </a:cubicBezTo>
                    <a:cubicBezTo>
                      <a:pt x="351" y="56455"/>
                      <a:pt x="4020" y="66961"/>
                      <a:pt x="11357" y="74610"/>
                    </a:cubicBezTo>
                    <a:cubicBezTo>
                      <a:pt x="18709" y="82275"/>
                      <a:pt x="28778" y="86108"/>
                      <a:pt x="41563" y="86108"/>
                    </a:cubicBezTo>
                    <a:cubicBezTo>
                      <a:pt x="45699" y="86108"/>
                      <a:pt x="49743" y="85678"/>
                      <a:pt x="53692" y="84820"/>
                    </a:cubicBezTo>
                    <a:cubicBezTo>
                      <a:pt x="57641" y="83977"/>
                      <a:pt x="61474" y="82705"/>
                      <a:pt x="65189" y="81003"/>
                    </a:cubicBezTo>
                    <a:close/>
                  </a:path>
                </a:pathLst>
              </a:custGeom>
              <a:solidFill>
                <a:srgbClr val="000000"/>
              </a:solidFill>
              <a:ln w="1498" cap="flat">
                <a:noFill/>
                <a:prstDash val="solid"/>
                <a:round/>
              </a:ln>
            </p:spPr>
            <p:txBody>
              <a:bodyPr rtlCol="0" anchor="ctr"/>
              <a:lstStyle/>
              <a:p>
                <a:endParaRPr lang="en-US"/>
              </a:p>
            </p:txBody>
          </p:sp>
          <p:sp>
            <p:nvSpPr>
              <p:cNvPr id="221" name="Freeform: Shape 220">
                <a:extLst>
                  <a:ext uri="{FF2B5EF4-FFF2-40B4-BE49-F238E27FC236}">
                    <a16:creationId xmlns:a16="http://schemas.microsoft.com/office/drawing/2014/main" id="{45E03E75-87B5-40E9-82EA-6CCC28BE1370}"/>
                  </a:ext>
                </a:extLst>
              </p:cNvPr>
              <p:cNvSpPr/>
              <p:nvPr/>
            </p:nvSpPr>
            <p:spPr>
              <a:xfrm flipV="1">
                <a:off x="11241329" y="2447051"/>
                <a:ext cx="13463" cy="113870"/>
              </a:xfrm>
              <a:custGeom>
                <a:avLst/>
                <a:gdLst>
                  <a:gd name="connsiteX0" fmla="*/ 368 w 13463"/>
                  <a:gd name="connsiteY0" fmla="*/ 81998 h 113870"/>
                  <a:gd name="connsiteX1" fmla="*/ 13832 w 13463"/>
                  <a:gd name="connsiteY1" fmla="*/ 81998 h 113870"/>
                  <a:gd name="connsiteX2" fmla="*/ 13832 w 13463"/>
                  <a:gd name="connsiteY2" fmla="*/ 44 h 113870"/>
                  <a:gd name="connsiteX3" fmla="*/ 368 w 13463"/>
                  <a:gd name="connsiteY3" fmla="*/ 44 h 113870"/>
                  <a:gd name="connsiteX4" fmla="*/ 368 w 13463"/>
                  <a:gd name="connsiteY4" fmla="*/ 113914 h 113870"/>
                  <a:gd name="connsiteX5" fmla="*/ 13832 w 13463"/>
                  <a:gd name="connsiteY5" fmla="*/ 113914 h 113870"/>
                  <a:gd name="connsiteX6" fmla="*/ 13832 w 13463"/>
                  <a:gd name="connsiteY6" fmla="*/ 96844 h 113870"/>
                  <a:gd name="connsiteX7" fmla="*/ 368 w 13463"/>
                  <a:gd name="connsiteY7" fmla="*/ 96844 h 1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63" h="113870">
                    <a:moveTo>
                      <a:pt x="368" y="81998"/>
                    </a:moveTo>
                    <a:lnTo>
                      <a:pt x="13832" y="81998"/>
                    </a:lnTo>
                    <a:lnTo>
                      <a:pt x="13832" y="44"/>
                    </a:lnTo>
                    <a:lnTo>
                      <a:pt x="368" y="44"/>
                    </a:lnTo>
                    <a:close/>
                    <a:moveTo>
                      <a:pt x="368" y="113914"/>
                    </a:moveTo>
                    <a:lnTo>
                      <a:pt x="13832" y="113914"/>
                    </a:lnTo>
                    <a:lnTo>
                      <a:pt x="13832" y="96844"/>
                    </a:lnTo>
                    <a:lnTo>
                      <a:pt x="368" y="96844"/>
                    </a:lnTo>
                    <a:close/>
                  </a:path>
                </a:pathLst>
              </a:custGeom>
              <a:solidFill>
                <a:srgbClr val="000000"/>
              </a:solidFill>
              <a:ln w="1498" cap="flat">
                <a:noFill/>
                <a:prstDash val="solid"/>
                <a:round/>
              </a:ln>
            </p:spPr>
            <p:txBody>
              <a:bodyPr rtlCol="0" anchor="ctr"/>
              <a:lstStyle/>
              <a:p>
                <a:endParaRPr lang="en-US"/>
              </a:p>
            </p:txBody>
          </p:sp>
          <p:sp>
            <p:nvSpPr>
              <p:cNvPr id="222" name="Freeform: Shape 221">
                <a:extLst>
                  <a:ext uri="{FF2B5EF4-FFF2-40B4-BE49-F238E27FC236}">
                    <a16:creationId xmlns:a16="http://schemas.microsoft.com/office/drawing/2014/main" id="{0D5CB730-0190-4CC1-8F3F-8A44A1045B3D}"/>
                  </a:ext>
                </a:extLst>
              </p:cNvPr>
              <p:cNvSpPr/>
              <p:nvPr/>
            </p:nvSpPr>
            <p:spPr>
              <a:xfrm flipV="1">
                <a:off x="11276971" y="2477000"/>
                <a:ext cx="62636" cy="86052"/>
              </a:xfrm>
              <a:custGeom>
                <a:avLst/>
                <a:gdLst>
                  <a:gd name="connsiteX0" fmla="*/ 58593 w 62636"/>
                  <a:gd name="connsiteY0" fmla="*/ 81729 h 86052"/>
                  <a:gd name="connsiteX1" fmla="*/ 58593 w 62636"/>
                  <a:gd name="connsiteY1" fmla="*/ 68991 h 86052"/>
                  <a:gd name="connsiteX2" fmla="*/ 46745 w 62636"/>
                  <a:gd name="connsiteY2" fmla="*/ 73369 h 86052"/>
                  <a:gd name="connsiteX3" fmla="*/ 34007 w 62636"/>
                  <a:gd name="connsiteY3" fmla="*/ 74845 h 86052"/>
                  <a:gd name="connsiteX4" fmla="*/ 18974 w 62636"/>
                  <a:gd name="connsiteY4" fmla="*/ 71777 h 86052"/>
                  <a:gd name="connsiteX5" fmla="*/ 13963 w 62636"/>
                  <a:gd name="connsiteY5" fmla="*/ 62551 h 86052"/>
                  <a:gd name="connsiteX6" fmla="*/ 17546 w 62636"/>
                  <a:gd name="connsiteY6" fmla="*/ 55199 h 86052"/>
                  <a:gd name="connsiteX7" fmla="*/ 31970 w 62636"/>
                  <a:gd name="connsiteY7" fmla="*/ 50118 h 86052"/>
                  <a:gd name="connsiteX8" fmla="*/ 36583 w 62636"/>
                  <a:gd name="connsiteY8" fmla="*/ 49087 h 86052"/>
                  <a:gd name="connsiteX9" fmla="*/ 56954 w 62636"/>
                  <a:gd name="connsiteY9" fmla="*/ 40424 h 86052"/>
                  <a:gd name="connsiteX10" fmla="*/ 62995 w 62636"/>
                  <a:gd name="connsiteY10" fmla="*/ 24806 h 86052"/>
                  <a:gd name="connsiteX11" fmla="*/ 53957 w 62636"/>
                  <a:gd name="connsiteY11" fmla="*/ 6705 h 86052"/>
                  <a:gd name="connsiteX12" fmla="*/ 29113 w 62636"/>
                  <a:gd name="connsiteY12" fmla="*/ 55 h 86052"/>
                  <a:gd name="connsiteX13" fmla="*/ 15391 w 62636"/>
                  <a:gd name="connsiteY13" fmla="*/ 1343 h 86052"/>
                  <a:gd name="connsiteX14" fmla="*/ 359 w 62636"/>
                  <a:gd name="connsiteY14" fmla="*/ 5183 h 86052"/>
                  <a:gd name="connsiteX15" fmla="*/ 359 w 62636"/>
                  <a:gd name="connsiteY15" fmla="*/ 19092 h 86052"/>
                  <a:gd name="connsiteX16" fmla="*/ 15064 w 62636"/>
                  <a:gd name="connsiteY16" fmla="*/ 13262 h 86052"/>
                  <a:gd name="connsiteX17" fmla="*/ 29417 w 62636"/>
                  <a:gd name="connsiteY17" fmla="*/ 11341 h 86052"/>
                  <a:gd name="connsiteX18" fmla="*/ 44029 w 62636"/>
                  <a:gd name="connsiteY18" fmla="*/ 14596 h 86052"/>
                  <a:gd name="connsiteX19" fmla="*/ 49157 w 62636"/>
                  <a:gd name="connsiteY19" fmla="*/ 23775 h 86052"/>
                  <a:gd name="connsiteX20" fmla="*/ 45457 w 62636"/>
                  <a:gd name="connsiteY20" fmla="*/ 32181 h 86052"/>
                  <a:gd name="connsiteX21" fmla="*/ 29253 w 62636"/>
                  <a:gd name="connsiteY21" fmla="*/ 37824 h 86052"/>
                  <a:gd name="connsiteX22" fmla="*/ 24570 w 62636"/>
                  <a:gd name="connsiteY22" fmla="*/ 38925 h 86052"/>
                  <a:gd name="connsiteX23" fmla="*/ 6493 w 62636"/>
                  <a:gd name="connsiteY23" fmla="*/ 47003 h 86052"/>
                  <a:gd name="connsiteX24" fmla="*/ 944 w 62636"/>
                  <a:gd name="connsiteY24" fmla="*/ 61966 h 86052"/>
                  <a:gd name="connsiteX25" fmla="*/ 9139 w 62636"/>
                  <a:gd name="connsiteY25" fmla="*/ 79809 h 86052"/>
                  <a:gd name="connsiteX26" fmla="*/ 32414 w 62636"/>
                  <a:gd name="connsiteY26" fmla="*/ 86108 h 86052"/>
                  <a:gd name="connsiteX27" fmla="*/ 46440 w 62636"/>
                  <a:gd name="connsiteY27" fmla="*/ 85007 h 86052"/>
                  <a:gd name="connsiteX28" fmla="*/ 58593 w 62636"/>
                  <a:gd name="connsiteY28" fmla="*/ 81729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2636" h="86052">
                    <a:moveTo>
                      <a:pt x="58593" y="81729"/>
                    </a:moveTo>
                    <a:lnTo>
                      <a:pt x="58593" y="68991"/>
                    </a:lnTo>
                    <a:cubicBezTo>
                      <a:pt x="54800" y="70942"/>
                      <a:pt x="50850" y="72402"/>
                      <a:pt x="46745" y="73369"/>
                    </a:cubicBezTo>
                    <a:cubicBezTo>
                      <a:pt x="42655" y="74353"/>
                      <a:pt x="38409" y="74845"/>
                      <a:pt x="34007" y="74845"/>
                    </a:cubicBezTo>
                    <a:cubicBezTo>
                      <a:pt x="27326" y="74845"/>
                      <a:pt x="22315" y="73822"/>
                      <a:pt x="18974" y="71777"/>
                    </a:cubicBezTo>
                    <a:cubicBezTo>
                      <a:pt x="15633" y="69732"/>
                      <a:pt x="13963" y="66657"/>
                      <a:pt x="13963" y="62551"/>
                    </a:cubicBezTo>
                    <a:cubicBezTo>
                      <a:pt x="13963" y="59429"/>
                      <a:pt x="15157" y="56979"/>
                      <a:pt x="17546" y="55199"/>
                    </a:cubicBezTo>
                    <a:cubicBezTo>
                      <a:pt x="19934" y="53419"/>
                      <a:pt x="24742" y="51726"/>
                      <a:pt x="31970" y="50118"/>
                    </a:cubicBezTo>
                    <a:lnTo>
                      <a:pt x="36583" y="49087"/>
                    </a:lnTo>
                    <a:cubicBezTo>
                      <a:pt x="46136" y="47042"/>
                      <a:pt x="52927" y="44155"/>
                      <a:pt x="56954" y="40424"/>
                    </a:cubicBezTo>
                    <a:cubicBezTo>
                      <a:pt x="60982" y="36693"/>
                      <a:pt x="62995" y="31487"/>
                      <a:pt x="62995" y="24806"/>
                    </a:cubicBezTo>
                    <a:cubicBezTo>
                      <a:pt x="62995" y="17188"/>
                      <a:pt x="59982" y="11154"/>
                      <a:pt x="53957" y="6705"/>
                    </a:cubicBezTo>
                    <a:cubicBezTo>
                      <a:pt x="47931" y="2272"/>
                      <a:pt x="39650" y="55"/>
                      <a:pt x="29113" y="55"/>
                    </a:cubicBezTo>
                    <a:cubicBezTo>
                      <a:pt x="24726" y="55"/>
                      <a:pt x="20152" y="484"/>
                      <a:pt x="15391" y="1343"/>
                    </a:cubicBezTo>
                    <a:cubicBezTo>
                      <a:pt x="10630" y="2202"/>
                      <a:pt x="5619" y="3482"/>
                      <a:pt x="359" y="5183"/>
                    </a:cubicBezTo>
                    <a:lnTo>
                      <a:pt x="359" y="19092"/>
                    </a:lnTo>
                    <a:cubicBezTo>
                      <a:pt x="5338" y="16501"/>
                      <a:pt x="10240" y="14557"/>
                      <a:pt x="15064" y="13262"/>
                    </a:cubicBezTo>
                    <a:cubicBezTo>
                      <a:pt x="19887" y="11981"/>
                      <a:pt x="24672" y="11341"/>
                      <a:pt x="29417" y="11341"/>
                    </a:cubicBezTo>
                    <a:cubicBezTo>
                      <a:pt x="35755" y="11341"/>
                      <a:pt x="40626" y="12426"/>
                      <a:pt x="44029" y="14596"/>
                    </a:cubicBezTo>
                    <a:cubicBezTo>
                      <a:pt x="47447" y="16766"/>
                      <a:pt x="49157" y="19826"/>
                      <a:pt x="49157" y="23775"/>
                    </a:cubicBezTo>
                    <a:cubicBezTo>
                      <a:pt x="49157" y="27428"/>
                      <a:pt x="47923" y="30230"/>
                      <a:pt x="45457" y="32181"/>
                    </a:cubicBezTo>
                    <a:cubicBezTo>
                      <a:pt x="43006" y="34133"/>
                      <a:pt x="37605" y="36014"/>
                      <a:pt x="29253" y="37824"/>
                    </a:cubicBezTo>
                    <a:lnTo>
                      <a:pt x="24570" y="38925"/>
                    </a:lnTo>
                    <a:cubicBezTo>
                      <a:pt x="16234" y="40673"/>
                      <a:pt x="10209" y="43366"/>
                      <a:pt x="6493" y="47003"/>
                    </a:cubicBezTo>
                    <a:cubicBezTo>
                      <a:pt x="2794" y="50641"/>
                      <a:pt x="944" y="55628"/>
                      <a:pt x="944" y="61966"/>
                    </a:cubicBezTo>
                    <a:cubicBezTo>
                      <a:pt x="944" y="69678"/>
                      <a:pt x="3676" y="75625"/>
                      <a:pt x="9139" y="79809"/>
                    </a:cubicBezTo>
                    <a:cubicBezTo>
                      <a:pt x="14603" y="84008"/>
                      <a:pt x="22361" y="86108"/>
                      <a:pt x="32414" y="86108"/>
                    </a:cubicBezTo>
                    <a:cubicBezTo>
                      <a:pt x="37379" y="86108"/>
                      <a:pt x="42054" y="85741"/>
                      <a:pt x="46440" y="85007"/>
                    </a:cubicBezTo>
                    <a:cubicBezTo>
                      <a:pt x="50843" y="84289"/>
                      <a:pt x="54893" y="83196"/>
                      <a:pt x="58593" y="81729"/>
                    </a:cubicBezTo>
                    <a:close/>
                  </a:path>
                </a:pathLst>
              </a:custGeom>
              <a:solidFill>
                <a:srgbClr val="000000"/>
              </a:solidFill>
              <a:ln w="1498" cap="flat">
                <a:noFill/>
                <a:prstDash val="solid"/>
                <a:round/>
              </a:ln>
            </p:spPr>
            <p:txBody>
              <a:bodyPr rtlCol="0" anchor="ctr"/>
              <a:lstStyle/>
              <a:p>
                <a:endParaRPr lang="en-US"/>
              </a:p>
            </p:txBody>
          </p:sp>
          <p:sp>
            <p:nvSpPr>
              <p:cNvPr id="223" name="Freeform: Shape 222">
                <a:extLst>
                  <a:ext uri="{FF2B5EF4-FFF2-40B4-BE49-F238E27FC236}">
                    <a16:creationId xmlns:a16="http://schemas.microsoft.com/office/drawing/2014/main" id="{47ECACDC-2E4F-435C-BAE7-5AD181B2A2CE}"/>
                  </a:ext>
                </a:extLst>
              </p:cNvPr>
              <p:cNvSpPr/>
              <p:nvPr/>
            </p:nvSpPr>
            <p:spPr>
              <a:xfrm flipV="1">
                <a:off x="11355187" y="2477000"/>
                <a:ext cx="64837" cy="86052"/>
              </a:xfrm>
              <a:custGeom>
                <a:avLst/>
                <a:gdLst>
                  <a:gd name="connsiteX0" fmla="*/ 65200 w 64837"/>
                  <a:gd name="connsiteY0" fmla="*/ 81003 h 86052"/>
                  <a:gd name="connsiteX1" fmla="*/ 65200 w 64837"/>
                  <a:gd name="connsiteY1" fmla="*/ 68405 h 86052"/>
                  <a:gd name="connsiteX2" fmla="*/ 53750 w 64837"/>
                  <a:gd name="connsiteY2" fmla="*/ 73135 h 86052"/>
                  <a:gd name="connsiteX3" fmla="*/ 42159 w 64837"/>
                  <a:gd name="connsiteY3" fmla="*/ 74704 h 86052"/>
                  <a:gd name="connsiteX4" fmla="*/ 21787 w 64837"/>
                  <a:gd name="connsiteY4" fmla="*/ 66392 h 86052"/>
                  <a:gd name="connsiteX5" fmla="*/ 14552 w 64837"/>
                  <a:gd name="connsiteY5" fmla="*/ 43093 h 86052"/>
                  <a:gd name="connsiteX6" fmla="*/ 21787 w 64837"/>
                  <a:gd name="connsiteY6" fmla="*/ 19771 h 86052"/>
                  <a:gd name="connsiteX7" fmla="*/ 42159 w 64837"/>
                  <a:gd name="connsiteY7" fmla="*/ 11482 h 86052"/>
                  <a:gd name="connsiteX8" fmla="*/ 53750 w 64837"/>
                  <a:gd name="connsiteY8" fmla="*/ 13051 h 86052"/>
                  <a:gd name="connsiteX9" fmla="*/ 65200 w 64837"/>
                  <a:gd name="connsiteY9" fmla="*/ 17781 h 86052"/>
                  <a:gd name="connsiteX10" fmla="*/ 65200 w 64837"/>
                  <a:gd name="connsiteY10" fmla="*/ 5324 h 86052"/>
                  <a:gd name="connsiteX11" fmla="*/ 53515 w 64837"/>
                  <a:gd name="connsiteY11" fmla="*/ 1390 h 86052"/>
                  <a:gd name="connsiteX12" fmla="*/ 40684 w 64837"/>
                  <a:gd name="connsiteY12" fmla="*/ 55 h 86052"/>
                  <a:gd name="connsiteX13" fmla="*/ 11250 w 64837"/>
                  <a:gd name="connsiteY13" fmla="*/ 11693 h 86052"/>
                  <a:gd name="connsiteX14" fmla="*/ 362 w 64837"/>
                  <a:gd name="connsiteY14" fmla="*/ 43093 h 86052"/>
                  <a:gd name="connsiteX15" fmla="*/ 11367 w 64837"/>
                  <a:gd name="connsiteY15" fmla="*/ 74610 h 86052"/>
                  <a:gd name="connsiteX16" fmla="*/ 41573 w 64837"/>
                  <a:gd name="connsiteY16" fmla="*/ 86108 h 86052"/>
                  <a:gd name="connsiteX17" fmla="*/ 53703 w 64837"/>
                  <a:gd name="connsiteY17" fmla="*/ 84820 h 86052"/>
                  <a:gd name="connsiteX18" fmla="*/ 65200 w 64837"/>
                  <a:gd name="connsiteY18" fmla="*/ 81003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837" h="86052">
                    <a:moveTo>
                      <a:pt x="65200" y="81003"/>
                    </a:moveTo>
                    <a:lnTo>
                      <a:pt x="65200" y="68405"/>
                    </a:lnTo>
                    <a:cubicBezTo>
                      <a:pt x="61391" y="70513"/>
                      <a:pt x="57574" y="72089"/>
                      <a:pt x="53750" y="73135"/>
                    </a:cubicBezTo>
                    <a:cubicBezTo>
                      <a:pt x="49925" y="74181"/>
                      <a:pt x="46061" y="74704"/>
                      <a:pt x="42159" y="74704"/>
                    </a:cubicBezTo>
                    <a:cubicBezTo>
                      <a:pt x="33417" y="74704"/>
                      <a:pt x="26626" y="71933"/>
                      <a:pt x="21787" y="66392"/>
                    </a:cubicBezTo>
                    <a:cubicBezTo>
                      <a:pt x="16964" y="60865"/>
                      <a:pt x="14552" y="53099"/>
                      <a:pt x="14552" y="43093"/>
                    </a:cubicBezTo>
                    <a:cubicBezTo>
                      <a:pt x="14552" y="33087"/>
                      <a:pt x="16964" y="25313"/>
                      <a:pt x="21787" y="19771"/>
                    </a:cubicBezTo>
                    <a:cubicBezTo>
                      <a:pt x="26626" y="14245"/>
                      <a:pt x="33417" y="11482"/>
                      <a:pt x="42159" y="11482"/>
                    </a:cubicBezTo>
                    <a:cubicBezTo>
                      <a:pt x="46061" y="11482"/>
                      <a:pt x="49925" y="12005"/>
                      <a:pt x="53750" y="13051"/>
                    </a:cubicBezTo>
                    <a:cubicBezTo>
                      <a:pt x="57574" y="14097"/>
                      <a:pt x="61391" y="15673"/>
                      <a:pt x="65200" y="17781"/>
                    </a:cubicBezTo>
                    <a:lnTo>
                      <a:pt x="65200" y="5324"/>
                    </a:lnTo>
                    <a:cubicBezTo>
                      <a:pt x="61438" y="3575"/>
                      <a:pt x="57543" y="2264"/>
                      <a:pt x="53515" y="1390"/>
                    </a:cubicBezTo>
                    <a:cubicBezTo>
                      <a:pt x="49504" y="500"/>
                      <a:pt x="45226" y="55"/>
                      <a:pt x="40684" y="55"/>
                    </a:cubicBezTo>
                    <a:cubicBezTo>
                      <a:pt x="28336" y="55"/>
                      <a:pt x="18525" y="3934"/>
                      <a:pt x="11250" y="11693"/>
                    </a:cubicBezTo>
                    <a:cubicBezTo>
                      <a:pt x="3991" y="19451"/>
                      <a:pt x="362" y="29918"/>
                      <a:pt x="362" y="43093"/>
                    </a:cubicBezTo>
                    <a:cubicBezTo>
                      <a:pt x="362" y="56455"/>
                      <a:pt x="4030" y="66961"/>
                      <a:pt x="11367" y="74610"/>
                    </a:cubicBezTo>
                    <a:cubicBezTo>
                      <a:pt x="18720" y="82275"/>
                      <a:pt x="28789" y="86108"/>
                      <a:pt x="41573" y="86108"/>
                    </a:cubicBezTo>
                    <a:cubicBezTo>
                      <a:pt x="45710" y="86108"/>
                      <a:pt x="49753" y="85678"/>
                      <a:pt x="53703" y="84820"/>
                    </a:cubicBezTo>
                    <a:cubicBezTo>
                      <a:pt x="57652" y="83977"/>
                      <a:pt x="61485" y="82705"/>
                      <a:pt x="65200" y="81003"/>
                    </a:cubicBezTo>
                    <a:close/>
                  </a:path>
                </a:pathLst>
              </a:custGeom>
              <a:solidFill>
                <a:srgbClr val="000000"/>
              </a:solidFill>
              <a:ln w="1498" cap="flat">
                <a:noFill/>
                <a:prstDash val="solid"/>
                <a:round/>
              </a:ln>
            </p:spPr>
            <p:txBody>
              <a:bodyPr rtlCol="0" anchor="ctr"/>
              <a:lstStyle/>
              <a:p>
                <a:endParaRPr lang="en-US"/>
              </a:p>
            </p:txBody>
          </p:sp>
          <p:sp>
            <p:nvSpPr>
              <p:cNvPr id="224" name="Freeform: Shape 223">
                <a:extLst>
                  <a:ext uri="{FF2B5EF4-FFF2-40B4-BE49-F238E27FC236}">
                    <a16:creationId xmlns:a16="http://schemas.microsoft.com/office/drawing/2014/main" id="{8EFCBC57-B055-45CB-B805-E83D16E6E255}"/>
                  </a:ext>
                </a:extLst>
              </p:cNvPr>
              <p:cNvSpPr/>
              <p:nvPr/>
            </p:nvSpPr>
            <p:spPr>
              <a:xfrm flipV="1">
                <a:off x="11437582" y="2477000"/>
                <a:ext cx="75234" cy="86052"/>
              </a:xfrm>
              <a:custGeom>
                <a:avLst/>
                <a:gdLst>
                  <a:gd name="connsiteX0" fmla="*/ 37969 w 75234"/>
                  <a:gd name="connsiteY0" fmla="*/ 74704 h 86052"/>
                  <a:gd name="connsiteX1" fmla="*/ 20852 w 75234"/>
                  <a:gd name="connsiteY1" fmla="*/ 66251 h 86052"/>
                  <a:gd name="connsiteX2" fmla="*/ 14553 w 75234"/>
                  <a:gd name="connsiteY2" fmla="*/ 43093 h 86052"/>
                  <a:gd name="connsiteX3" fmla="*/ 20805 w 75234"/>
                  <a:gd name="connsiteY3" fmla="*/ 19935 h 86052"/>
                  <a:gd name="connsiteX4" fmla="*/ 37969 w 75234"/>
                  <a:gd name="connsiteY4" fmla="*/ 11482 h 86052"/>
                  <a:gd name="connsiteX5" fmla="*/ 55015 w 75234"/>
                  <a:gd name="connsiteY5" fmla="*/ 19958 h 86052"/>
                  <a:gd name="connsiteX6" fmla="*/ 61314 w 75234"/>
                  <a:gd name="connsiteY6" fmla="*/ 43093 h 86052"/>
                  <a:gd name="connsiteX7" fmla="*/ 55015 w 75234"/>
                  <a:gd name="connsiteY7" fmla="*/ 66181 h 86052"/>
                  <a:gd name="connsiteX8" fmla="*/ 37969 w 75234"/>
                  <a:gd name="connsiteY8" fmla="*/ 74704 h 86052"/>
                  <a:gd name="connsiteX9" fmla="*/ 37969 w 75234"/>
                  <a:gd name="connsiteY9" fmla="*/ 86108 h 86052"/>
                  <a:gd name="connsiteX10" fmla="*/ 65552 w 75234"/>
                  <a:gd name="connsiteY10" fmla="*/ 74681 h 86052"/>
                  <a:gd name="connsiteX11" fmla="*/ 75598 w 75234"/>
                  <a:gd name="connsiteY11" fmla="*/ 43093 h 86052"/>
                  <a:gd name="connsiteX12" fmla="*/ 65552 w 75234"/>
                  <a:gd name="connsiteY12" fmla="*/ 11505 h 86052"/>
                  <a:gd name="connsiteX13" fmla="*/ 37969 w 75234"/>
                  <a:gd name="connsiteY13" fmla="*/ 55 h 86052"/>
                  <a:gd name="connsiteX14" fmla="*/ 10338 w 75234"/>
                  <a:gd name="connsiteY14" fmla="*/ 11505 h 86052"/>
                  <a:gd name="connsiteX15" fmla="*/ 363 w 75234"/>
                  <a:gd name="connsiteY15" fmla="*/ 43093 h 86052"/>
                  <a:gd name="connsiteX16" fmla="*/ 10338 w 75234"/>
                  <a:gd name="connsiteY16" fmla="*/ 74681 h 86052"/>
                  <a:gd name="connsiteX17" fmla="*/ 37969 w 75234"/>
                  <a:gd name="connsiteY17" fmla="*/ 86108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234" h="86052">
                    <a:moveTo>
                      <a:pt x="37969" y="74704"/>
                    </a:moveTo>
                    <a:cubicBezTo>
                      <a:pt x="30757" y="74704"/>
                      <a:pt x="25051" y="71886"/>
                      <a:pt x="20852" y="66251"/>
                    </a:cubicBezTo>
                    <a:cubicBezTo>
                      <a:pt x="16653" y="60616"/>
                      <a:pt x="14553" y="52896"/>
                      <a:pt x="14553" y="43093"/>
                    </a:cubicBezTo>
                    <a:cubicBezTo>
                      <a:pt x="14553" y="33290"/>
                      <a:pt x="16637" y="25570"/>
                      <a:pt x="20805" y="19935"/>
                    </a:cubicBezTo>
                    <a:cubicBezTo>
                      <a:pt x="24989" y="14300"/>
                      <a:pt x="30710" y="11482"/>
                      <a:pt x="37969" y="11482"/>
                    </a:cubicBezTo>
                    <a:cubicBezTo>
                      <a:pt x="45149" y="11482"/>
                      <a:pt x="50832" y="14307"/>
                      <a:pt x="55015" y="19958"/>
                    </a:cubicBezTo>
                    <a:cubicBezTo>
                      <a:pt x="59214" y="25625"/>
                      <a:pt x="61314" y="33337"/>
                      <a:pt x="61314" y="43093"/>
                    </a:cubicBezTo>
                    <a:cubicBezTo>
                      <a:pt x="61314" y="52803"/>
                      <a:pt x="59214" y="60499"/>
                      <a:pt x="55015" y="66181"/>
                    </a:cubicBezTo>
                    <a:cubicBezTo>
                      <a:pt x="50832" y="71863"/>
                      <a:pt x="45149" y="74704"/>
                      <a:pt x="37969" y="74704"/>
                    </a:cubicBezTo>
                    <a:close/>
                    <a:moveTo>
                      <a:pt x="37969" y="86108"/>
                    </a:moveTo>
                    <a:cubicBezTo>
                      <a:pt x="49676" y="86108"/>
                      <a:pt x="58871" y="82299"/>
                      <a:pt x="65552" y="74681"/>
                    </a:cubicBezTo>
                    <a:cubicBezTo>
                      <a:pt x="72249" y="67078"/>
                      <a:pt x="75598" y="56549"/>
                      <a:pt x="75598" y="43093"/>
                    </a:cubicBezTo>
                    <a:cubicBezTo>
                      <a:pt x="75598" y="29684"/>
                      <a:pt x="72249" y="19154"/>
                      <a:pt x="65552" y="11505"/>
                    </a:cubicBezTo>
                    <a:cubicBezTo>
                      <a:pt x="58871" y="3872"/>
                      <a:pt x="49676" y="55"/>
                      <a:pt x="37969" y="55"/>
                    </a:cubicBezTo>
                    <a:cubicBezTo>
                      <a:pt x="26214" y="55"/>
                      <a:pt x="17004" y="3872"/>
                      <a:pt x="10338" y="11505"/>
                    </a:cubicBezTo>
                    <a:cubicBezTo>
                      <a:pt x="3688" y="19154"/>
                      <a:pt x="363" y="29684"/>
                      <a:pt x="363" y="43093"/>
                    </a:cubicBezTo>
                    <a:cubicBezTo>
                      <a:pt x="363" y="56549"/>
                      <a:pt x="3688" y="67078"/>
                      <a:pt x="10338" y="74681"/>
                    </a:cubicBezTo>
                    <a:cubicBezTo>
                      <a:pt x="17004" y="82299"/>
                      <a:pt x="26214" y="86108"/>
                      <a:pt x="37969" y="86108"/>
                    </a:cubicBezTo>
                    <a:close/>
                  </a:path>
                </a:pathLst>
              </a:custGeom>
              <a:solidFill>
                <a:srgbClr val="000000"/>
              </a:solidFill>
              <a:ln w="1498" cap="flat">
                <a:noFill/>
                <a:prstDash val="solid"/>
                <a:round/>
              </a:ln>
            </p:spPr>
            <p:txBody>
              <a:bodyPr rtlCol="0" anchor="ctr"/>
              <a:lstStyle/>
              <a:p>
                <a:endParaRPr lang="en-US"/>
              </a:p>
            </p:txBody>
          </p:sp>
        </p:grpSp>
      </p:grpSp>
      <p:grpSp>
        <p:nvGrpSpPr>
          <p:cNvPr id="228" name="Graphic 4">
            <a:extLst>
              <a:ext uri="{FF2B5EF4-FFF2-40B4-BE49-F238E27FC236}">
                <a16:creationId xmlns:a16="http://schemas.microsoft.com/office/drawing/2014/main" id="{B56D5160-6DFE-48C9-B3E2-4AB46B1EA8C0}"/>
              </a:ext>
            </a:extLst>
          </p:cNvPr>
          <p:cNvGrpSpPr/>
          <p:nvPr/>
        </p:nvGrpSpPr>
        <p:grpSpPr>
          <a:xfrm>
            <a:off x="8067524" y="5788777"/>
            <a:ext cx="75515" cy="247133"/>
            <a:chOff x="8067524" y="5788777"/>
            <a:chExt cx="75515" cy="247133"/>
          </a:xfrm>
          <a:solidFill>
            <a:srgbClr val="000000"/>
          </a:solidFill>
        </p:grpSpPr>
        <p:sp>
          <p:nvSpPr>
            <p:cNvPr id="229" name="Freeform: Shape 228">
              <a:extLst>
                <a:ext uri="{FF2B5EF4-FFF2-40B4-BE49-F238E27FC236}">
                  <a16:creationId xmlns:a16="http://schemas.microsoft.com/office/drawing/2014/main" id="{66AD8C39-BD9F-408C-8E8C-F856AFDDA106}"/>
                </a:ext>
              </a:extLst>
            </p:cNvPr>
            <p:cNvSpPr/>
            <p:nvPr/>
          </p:nvSpPr>
          <p:spPr>
            <a:xfrm>
              <a:off x="8105317" y="5788777"/>
              <a:ext cx="18732" cy="65563"/>
            </a:xfrm>
            <a:custGeom>
              <a:avLst/>
              <a:gdLst>
                <a:gd name="connsiteX0" fmla="*/ 214 w 18732"/>
                <a:gd name="connsiteY0" fmla="*/ 257 h 65563"/>
                <a:gd name="connsiteX1" fmla="*/ 214 w 18732"/>
                <a:gd name="connsiteY1" fmla="*/ 65821 h 65563"/>
              </a:gdLst>
              <a:ahLst/>
              <a:cxnLst>
                <a:cxn ang="0">
                  <a:pos x="connsiteX0" y="connsiteY0"/>
                </a:cxn>
                <a:cxn ang="0">
                  <a:pos x="connsiteX1" y="connsiteY1"/>
                </a:cxn>
              </a:cxnLst>
              <a:rect l="l" t="t" r="r" b="b"/>
              <a:pathLst>
                <a:path w="18732" h="65563">
                  <a:moveTo>
                    <a:pt x="214" y="257"/>
                  </a:moveTo>
                  <a:lnTo>
                    <a:pt x="214" y="65821"/>
                  </a:lnTo>
                </a:path>
              </a:pathLst>
            </a:custGeom>
            <a:solidFill>
              <a:srgbClr val="000000"/>
            </a:solidFill>
            <a:ln w="14975" cap="flat">
              <a:solidFill>
                <a:srgbClr val="000000"/>
              </a:solidFill>
              <a:prstDash val="solid"/>
              <a:round/>
            </a:ln>
          </p:spPr>
          <p:txBody>
            <a:bodyPr rtlCol="0" anchor="ctr"/>
            <a:lstStyle/>
            <a:p>
              <a:endParaRPr lang="en-US"/>
            </a:p>
          </p:txBody>
        </p:sp>
        <p:sp>
          <p:nvSpPr>
            <p:cNvPr id="230" name="Freeform: Shape 229">
              <a:extLst>
                <a:ext uri="{FF2B5EF4-FFF2-40B4-BE49-F238E27FC236}">
                  <a16:creationId xmlns:a16="http://schemas.microsoft.com/office/drawing/2014/main" id="{24449F8A-C6AF-4051-BA28-DF2CAA90EF8C}"/>
                </a:ext>
              </a:extLst>
            </p:cNvPr>
            <p:cNvSpPr/>
            <p:nvPr/>
          </p:nvSpPr>
          <p:spPr>
            <a:xfrm flipV="1">
              <a:off x="8067524" y="5922555"/>
              <a:ext cx="75515" cy="113355"/>
            </a:xfrm>
            <a:custGeom>
              <a:avLst/>
              <a:gdLst>
                <a:gd name="connsiteX0" fmla="*/ 37928 w 75515"/>
                <a:gd name="connsiteY0" fmla="*/ 101878 h 113355"/>
                <a:gd name="connsiteX1" fmla="*/ 20764 w 75515"/>
                <a:gd name="connsiteY1" fmla="*/ 90638 h 113355"/>
                <a:gd name="connsiteX2" fmla="*/ 15028 w 75515"/>
                <a:gd name="connsiteY2" fmla="*/ 56873 h 113355"/>
                <a:gd name="connsiteX3" fmla="*/ 20764 w 75515"/>
                <a:gd name="connsiteY3" fmla="*/ 23178 h 113355"/>
                <a:gd name="connsiteX4" fmla="*/ 37928 w 75515"/>
                <a:gd name="connsiteY4" fmla="*/ 11938 h 113355"/>
                <a:gd name="connsiteX5" fmla="*/ 55162 w 75515"/>
                <a:gd name="connsiteY5" fmla="*/ 23178 h 113355"/>
                <a:gd name="connsiteX6" fmla="*/ 60922 w 75515"/>
                <a:gd name="connsiteY6" fmla="*/ 56873 h 113355"/>
                <a:gd name="connsiteX7" fmla="*/ 55162 w 75515"/>
                <a:gd name="connsiteY7" fmla="*/ 90638 h 113355"/>
                <a:gd name="connsiteX8" fmla="*/ 37928 w 75515"/>
                <a:gd name="connsiteY8" fmla="*/ 101878 h 113355"/>
                <a:gd name="connsiteX9" fmla="*/ 37928 w 75515"/>
                <a:gd name="connsiteY9" fmla="*/ 113586 h 113355"/>
                <a:gd name="connsiteX10" fmla="*/ 66003 w 75515"/>
                <a:gd name="connsiteY10" fmla="*/ 99045 h 113355"/>
                <a:gd name="connsiteX11" fmla="*/ 75697 w 75515"/>
                <a:gd name="connsiteY11" fmla="*/ 56873 h 113355"/>
                <a:gd name="connsiteX12" fmla="*/ 66003 w 75515"/>
                <a:gd name="connsiteY12" fmla="*/ 14748 h 113355"/>
                <a:gd name="connsiteX13" fmla="*/ 37928 w 75515"/>
                <a:gd name="connsiteY13" fmla="*/ 231 h 113355"/>
                <a:gd name="connsiteX14" fmla="*/ 9876 w 75515"/>
                <a:gd name="connsiteY14" fmla="*/ 14748 h 113355"/>
                <a:gd name="connsiteX15" fmla="*/ 182 w 75515"/>
                <a:gd name="connsiteY15" fmla="*/ 56873 h 113355"/>
                <a:gd name="connsiteX16" fmla="*/ 9876 w 75515"/>
                <a:gd name="connsiteY16" fmla="*/ 99045 h 113355"/>
                <a:gd name="connsiteX17" fmla="*/ 37928 w 75515"/>
                <a:gd name="connsiteY17" fmla="*/ 113586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928" y="101878"/>
                  </a:moveTo>
                  <a:cubicBezTo>
                    <a:pt x="30326" y="101878"/>
                    <a:pt x="24605" y="98131"/>
                    <a:pt x="20764" y="90638"/>
                  </a:cubicBezTo>
                  <a:cubicBezTo>
                    <a:pt x="16940" y="83161"/>
                    <a:pt x="15028" y="71906"/>
                    <a:pt x="15028" y="56873"/>
                  </a:cubicBezTo>
                  <a:cubicBezTo>
                    <a:pt x="15028" y="41903"/>
                    <a:pt x="16940" y="30671"/>
                    <a:pt x="20764" y="23178"/>
                  </a:cubicBezTo>
                  <a:cubicBezTo>
                    <a:pt x="24605" y="15685"/>
                    <a:pt x="30326" y="11938"/>
                    <a:pt x="37928" y="11938"/>
                  </a:cubicBezTo>
                  <a:cubicBezTo>
                    <a:pt x="45593" y="11938"/>
                    <a:pt x="51337" y="15685"/>
                    <a:pt x="55162" y="23178"/>
                  </a:cubicBezTo>
                  <a:cubicBezTo>
                    <a:pt x="59002" y="30671"/>
                    <a:pt x="60922" y="41903"/>
                    <a:pt x="60922" y="56873"/>
                  </a:cubicBezTo>
                  <a:cubicBezTo>
                    <a:pt x="60922" y="71906"/>
                    <a:pt x="59002" y="83161"/>
                    <a:pt x="55162" y="90638"/>
                  </a:cubicBezTo>
                  <a:cubicBezTo>
                    <a:pt x="51337" y="98131"/>
                    <a:pt x="45593" y="101878"/>
                    <a:pt x="37928" y="101878"/>
                  </a:cubicBezTo>
                  <a:close/>
                  <a:moveTo>
                    <a:pt x="37928" y="113586"/>
                  </a:moveTo>
                  <a:cubicBezTo>
                    <a:pt x="50182" y="113586"/>
                    <a:pt x="59541" y="108739"/>
                    <a:pt x="66003" y="99045"/>
                  </a:cubicBezTo>
                  <a:cubicBezTo>
                    <a:pt x="72466" y="89366"/>
                    <a:pt x="75697" y="75309"/>
                    <a:pt x="75697" y="56873"/>
                  </a:cubicBezTo>
                  <a:cubicBezTo>
                    <a:pt x="75697" y="38484"/>
                    <a:pt x="72466" y="24442"/>
                    <a:pt x="66003" y="14748"/>
                  </a:cubicBezTo>
                  <a:cubicBezTo>
                    <a:pt x="59541" y="5070"/>
                    <a:pt x="50182" y="231"/>
                    <a:pt x="37928" y="231"/>
                  </a:cubicBezTo>
                  <a:cubicBezTo>
                    <a:pt x="25689" y="231"/>
                    <a:pt x="16339" y="5070"/>
                    <a:pt x="9876" y="14748"/>
                  </a:cubicBezTo>
                  <a:cubicBezTo>
                    <a:pt x="3413" y="24442"/>
                    <a:pt x="182" y="38484"/>
                    <a:pt x="182" y="56873"/>
                  </a:cubicBezTo>
                  <a:cubicBezTo>
                    <a:pt x="182" y="75309"/>
                    <a:pt x="3413" y="89366"/>
                    <a:pt x="9876" y="99045"/>
                  </a:cubicBezTo>
                  <a:cubicBezTo>
                    <a:pt x="16339" y="108739"/>
                    <a:pt x="25689" y="113586"/>
                    <a:pt x="37928" y="113586"/>
                  </a:cubicBezTo>
                  <a:close/>
                </a:path>
              </a:pathLst>
            </a:custGeom>
            <a:solidFill>
              <a:srgbClr val="000000"/>
            </a:solidFill>
            <a:ln w="1498" cap="flat">
              <a:noFill/>
              <a:prstDash val="solid"/>
              <a:round/>
            </a:ln>
          </p:spPr>
          <p:txBody>
            <a:bodyPr rtlCol="0" anchor="ctr"/>
            <a:lstStyle/>
            <a:p>
              <a:endParaRPr lang="en-US"/>
            </a:p>
          </p:txBody>
        </p:sp>
      </p:grpSp>
      <p:grpSp>
        <p:nvGrpSpPr>
          <p:cNvPr id="231" name="Graphic 4">
            <a:extLst>
              <a:ext uri="{FF2B5EF4-FFF2-40B4-BE49-F238E27FC236}">
                <a16:creationId xmlns:a16="http://schemas.microsoft.com/office/drawing/2014/main" id="{B56D5160-6DFE-48C9-B3E2-4AB46B1EA8C0}"/>
              </a:ext>
            </a:extLst>
          </p:cNvPr>
          <p:cNvGrpSpPr/>
          <p:nvPr/>
        </p:nvGrpSpPr>
        <p:grpSpPr>
          <a:xfrm>
            <a:off x="8523310" y="5788777"/>
            <a:ext cx="75445" cy="247133"/>
            <a:chOff x="8523310" y="5788777"/>
            <a:chExt cx="75445" cy="247133"/>
          </a:xfrm>
          <a:solidFill>
            <a:srgbClr val="000000"/>
          </a:solidFill>
        </p:grpSpPr>
        <p:sp>
          <p:nvSpPr>
            <p:cNvPr id="232" name="Freeform: Shape 231">
              <a:extLst>
                <a:ext uri="{FF2B5EF4-FFF2-40B4-BE49-F238E27FC236}">
                  <a16:creationId xmlns:a16="http://schemas.microsoft.com/office/drawing/2014/main" id="{6AE621E6-9DE4-42AE-8EE0-CAEC1B32DFC3}"/>
                </a:ext>
              </a:extLst>
            </p:cNvPr>
            <p:cNvSpPr/>
            <p:nvPr/>
          </p:nvSpPr>
          <p:spPr>
            <a:xfrm>
              <a:off x="8560517" y="5788777"/>
              <a:ext cx="18732" cy="65563"/>
            </a:xfrm>
            <a:custGeom>
              <a:avLst/>
              <a:gdLst>
                <a:gd name="connsiteX0" fmla="*/ 238 w 18732"/>
                <a:gd name="connsiteY0" fmla="*/ 257 h 65563"/>
                <a:gd name="connsiteX1" fmla="*/ 238 w 18732"/>
                <a:gd name="connsiteY1" fmla="*/ 65821 h 65563"/>
              </a:gdLst>
              <a:ahLst/>
              <a:cxnLst>
                <a:cxn ang="0">
                  <a:pos x="connsiteX0" y="connsiteY0"/>
                </a:cxn>
                <a:cxn ang="0">
                  <a:pos x="connsiteX1" y="connsiteY1"/>
                </a:cxn>
              </a:cxnLst>
              <a:rect l="l" t="t" r="r" b="b"/>
              <a:pathLst>
                <a:path w="18732" h="65563">
                  <a:moveTo>
                    <a:pt x="238" y="257"/>
                  </a:moveTo>
                  <a:lnTo>
                    <a:pt x="238" y="65821"/>
                  </a:lnTo>
                </a:path>
              </a:pathLst>
            </a:custGeom>
            <a:solidFill>
              <a:srgbClr val="000000"/>
            </a:solidFill>
            <a:ln w="14975" cap="flat">
              <a:solidFill>
                <a:srgbClr val="000000"/>
              </a:solidFill>
              <a:prstDash val="solid"/>
              <a:round/>
            </a:ln>
          </p:spPr>
          <p:txBody>
            <a:bodyPr rtlCol="0" anchor="ctr"/>
            <a:lstStyle/>
            <a:p>
              <a:endParaRPr lang="en-US"/>
            </a:p>
          </p:txBody>
        </p:sp>
        <p:sp>
          <p:nvSpPr>
            <p:cNvPr id="233" name="Freeform: Shape 232">
              <a:extLst>
                <a:ext uri="{FF2B5EF4-FFF2-40B4-BE49-F238E27FC236}">
                  <a16:creationId xmlns:a16="http://schemas.microsoft.com/office/drawing/2014/main" id="{79AA0F1D-942B-4535-ACFF-192B49660E68}"/>
                </a:ext>
              </a:extLst>
            </p:cNvPr>
            <p:cNvSpPr/>
            <p:nvPr/>
          </p:nvSpPr>
          <p:spPr>
            <a:xfrm flipV="1">
              <a:off x="8523310" y="5922555"/>
              <a:ext cx="75445" cy="113355"/>
            </a:xfrm>
            <a:custGeom>
              <a:avLst/>
              <a:gdLst>
                <a:gd name="connsiteX0" fmla="*/ 39216 w 75445"/>
                <a:gd name="connsiteY0" fmla="*/ 62867 h 113355"/>
                <a:gd name="connsiteX1" fmla="*/ 23434 w 75445"/>
                <a:gd name="connsiteY1" fmla="*/ 56053 h 113355"/>
                <a:gd name="connsiteX2" fmla="*/ 17627 w 75445"/>
                <a:gd name="connsiteY2" fmla="*/ 37415 h 113355"/>
                <a:gd name="connsiteX3" fmla="*/ 23434 w 75445"/>
                <a:gd name="connsiteY3" fmla="*/ 18776 h 113355"/>
                <a:gd name="connsiteX4" fmla="*/ 39216 w 75445"/>
                <a:gd name="connsiteY4" fmla="*/ 11938 h 113355"/>
                <a:gd name="connsiteX5" fmla="*/ 54975 w 75445"/>
                <a:gd name="connsiteY5" fmla="*/ 18776 h 113355"/>
                <a:gd name="connsiteX6" fmla="*/ 60782 w 75445"/>
                <a:gd name="connsiteY6" fmla="*/ 37415 h 113355"/>
                <a:gd name="connsiteX7" fmla="*/ 54975 w 75445"/>
                <a:gd name="connsiteY7" fmla="*/ 56053 h 113355"/>
                <a:gd name="connsiteX8" fmla="*/ 39216 w 75445"/>
                <a:gd name="connsiteY8" fmla="*/ 62867 h 113355"/>
                <a:gd name="connsiteX9" fmla="*/ 68556 w 75445"/>
                <a:gd name="connsiteY9" fmla="*/ 109207 h 113355"/>
                <a:gd name="connsiteX10" fmla="*/ 68556 w 75445"/>
                <a:gd name="connsiteY10" fmla="*/ 95743 h 113355"/>
                <a:gd name="connsiteX11" fmla="*/ 57317 w 75445"/>
                <a:gd name="connsiteY11" fmla="*/ 99747 h 113355"/>
                <a:gd name="connsiteX12" fmla="*/ 46077 w 75445"/>
                <a:gd name="connsiteY12" fmla="*/ 101152 h 113355"/>
                <a:gd name="connsiteX13" fmla="*/ 23715 w 75445"/>
                <a:gd name="connsiteY13" fmla="*/ 91271 h 113355"/>
                <a:gd name="connsiteX14" fmla="*/ 14911 w 75445"/>
                <a:gd name="connsiteY14" fmla="*/ 61416 h 113355"/>
                <a:gd name="connsiteX15" fmla="*/ 25729 w 75445"/>
                <a:gd name="connsiteY15" fmla="*/ 71180 h 113355"/>
                <a:gd name="connsiteX16" fmla="*/ 40083 w 75445"/>
                <a:gd name="connsiteY16" fmla="*/ 74575 h 113355"/>
                <a:gd name="connsiteX17" fmla="*/ 66098 w 75445"/>
                <a:gd name="connsiteY17" fmla="*/ 64577 h 113355"/>
                <a:gd name="connsiteX18" fmla="*/ 75651 w 75445"/>
                <a:gd name="connsiteY18" fmla="*/ 37415 h 113355"/>
                <a:gd name="connsiteX19" fmla="*/ 65700 w 75445"/>
                <a:gd name="connsiteY19" fmla="*/ 10393 h 113355"/>
                <a:gd name="connsiteX20" fmla="*/ 39216 w 75445"/>
                <a:gd name="connsiteY20" fmla="*/ 231 h 113355"/>
                <a:gd name="connsiteX21" fmla="*/ 10228 w 75445"/>
                <a:gd name="connsiteY21" fmla="*/ 14748 h 113355"/>
                <a:gd name="connsiteX22" fmla="*/ 206 w 75445"/>
                <a:gd name="connsiteY22" fmla="*/ 56873 h 113355"/>
                <a:gd name="connsiteX23" fmla="*/ 12499 w 75445"/>
                <a:gd name="connsiteY23" fmla="*/ 98178 h 113355"/>
                <a:gd name="connsiteX24" fmla="*/ 45492 w 75445"/>
                <a:gd name="connsiteY24" fmla="*/ 113586 h 113355"/>
                <a:gd name="connsiteX25" fmla="*/ 56731 w 75445"/>
                <a:gd name="connsiteY25" fmla="*/ 112485 h 113355"/>
                <a:gd name="connsiteX26" fmla="*/ 68556 w 75445"/>
                <a:gd name="connsiteY26" fmla="*/ 109207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45" h="113355">
                  <a:moveTo>
                    <a:pt x="39216" y="62867"/>
                  </a:moveTo>
                  <a:cubicBezTo>
                    <a:pt x="32582" y="62867"/>
                    <a:pt x="27321" y="60596"/>
                    <a:pt x="23434" y="56053"/>
                  </a:cubicBezTo>
                  <a:cubicBezTo>
                    <a:pt x="19563" y="51527"/>
                    <a:pt x="17627" y="45314"/>
                    <a:pt x="17627" y="37415"/>
                  </a:cubicBezTo>
                  <a:cubicBezTo>
                    <a:pt x="17627" y="29563"/>
                    <a:pt x="19563" y="23350"/>
                    <a:pt x="23434" y="18776"/>
                  </a:cubicBezTo>
                  <a:cubicBezTo>
                    <a:pt x="27321" y="14218"/>
                    <a:pt x="32582" y="11938"/>
                    <a:pt x="39216" y="11938"/>
                  </a:cubicBezTo>
                  <a:cubicBezTo>
                    <a:pt x="45851" y="11938"/>
                    <a:pt x="51104" y="14218"/>
                    <a:pt x="54975" y="18776"/>
                  </a:cubicBezTo>
                  <a:cubicBezTo>
                    <a:pt x="58847" y="23350"/>
                    <a:pt x="60782" y="29563"/>
                    <a:pt x="60782" y="37415"/>
                  </a:cubicBezTo>
                  <a:cubicBezTo>
                    <a:pt x="60782" y="45314"/>
                    <a:pt x="58847" y="51527"/>
                    <a:pt x="54975" y="56053"/>
                  </a:cubicBezTo>
                  <a:cubicBezTo>
                    <a:pt x="51104" y="60596"/>
                    <a:pt x="45851" y="62867"/>
                    <a:pt x="39216" y="62867"/>
                  </a:cubicBezTo>
                  <a:close/>
                  <a:moveTo>
                    <a:pt x="68556" y="109207"/>
                  </a:moveTo>
                  <a:lnTo>
                    <a:pt x="68556" y="95743"/>
                  </a:lnTo>
                  <a:cubicBezTo>
                    <a:pt x="64841" y="97491"/>
                    <a:pt x="61094" y="98826"/>
                    <a:pt x="57317" y="99747"/>
                  </a:cubicBezTo>
                  <a:cubicBezTo>
                    <a:pt x="53539" y="100684"/>
                    <a:pt x="49792" y="101152"/>
                    <a:pt x="46077" y="101152"/>
                  </a:cubicBezTo>
                  <a:cubicBezTo>
                    <a:pt x="36321" y="101152"/>
                    <a:pt x="28867" y="97858"/>
                    <a:pt x="23715" y="91271"/>
                  </a:cubicBezTo>
                  <a:cubicBezTo>
                    <a:pt x="18579" y="84683"/>
                    <a:pt x="15645" y="74731"/>
                    <a:pt x="14911" y="61416"/>
                  </a:cubicBezTo>
                  <a:cubicBezTo>
                    <a:pt x="17783" y="65662"/>
                    <a:pt x="21389" y="68917"/>
                    <a:pt x="25729" y="71180"/>
                  </a:cubicBezTo>
                  <a:cubicBezTo>
                    <a:pt x="30084" y="73444"/>
                    <a:pt x="34869" y="74575"/>
                    <a:pt x="40083" y="74575"/>
                  </a:cubicBezTo>
                  <a:cubicBezTo>
                    <a:pt x="51057" y="74575"/>
                    <a:pt x="59728" y="71242"/>
                    <a:pt x="66098" y="64577"/>
                  </a:cubicBezTo>
                  <a:cubicBezTo>
                    <a:pt x="72467" y="57927"/>
                    <a:pt x="75651" y="48873"/>
                    <a:pt x="75651" y="37415"/>
                  </a:cubicBezTo>
                  <a:cubicBezTo>
                    <a:pt x="75651" y="26191"/>
                    <a:pt x="72334" y="17184"/>
                    <a:pt x="65700" y="10393"/>
                  </a:cubicBezTo>
                  <a:cubicBezTo>
                    <a:pt x="59065" y="3618"/>
                    <a:pt x="50237" y="231"/>
                    <a:pt x="39216" y="231"/>
                  </a:cubicBezTo>
                  <a:cubicBezTo>
                    <a:pt x="26572" y="231"/>
                    <a:pt x="16909" y="5070"/>
                    <a:pt x="10228" y="14748"/>
                  </a:cubicBezTo>
                  <a:cubicBezTo>
                    <a:pt x="3547" y="24442"/>
                    <a:pt x="206" y="38484"/>
                    <a:pt x="206" y="56873"/>
                  </a:cubicBezTo>
                  <a:cubicBezTo>
                    <a:pt x="206" y="74138"/>
                    <a:pt x="4304" y="87907"/>
                    <a:pt x="12499" y="98178"/>
                  </a:cubicBezTo>
                  <a:cubicBezTo>
                    <a:pt x="20695" y="108450"/>
                    <a:pt x="31692" y="113586"/>
                    <a:pt x="45492" y="113586"/>
                  </a:cubicBezTo>
                  <a:cubicBezTo>
                    <a:pt x="49207" y="113586"/>
                    <a:pt x="52954" y="113219"/>
                    <a:pt x="56731" y="112485"/>
                  </a:cubicBezTo>
                  <a:cubicBezTo>
                    <a:pt x="60509" y="111752"/>
                    <a:pt x="64451" y="110659"/>
                    <a:pt x="68556" y="109207"/>
                  </a:cubicBezTo>
                  <a:close/>
                </a:path>
              </a:pathLst>
            </a:custGeom>
            <a:solidFill>
              <a:srgbClr val="000000"/>
            </a:solidFill>
            <a:ln w="1498" cap="flat">
              <a:noFill/>
              <a:prstDash val="solid"/>
              <a:round/>
            </a:ln>
          </p:spPr>
          <p:txBody>
            <a:bodyPr rtlCol="0" anchor="ctr"/>
            <a:lstStyle/>
            <a:p>
              <a:endParaRPr lang="en-US"/>
            </a:p>
          </p:txBody>
        </p:sp>
      </p:grpSp>
      <p:grpSp>
        <p:nvGrpSpPr>
          <p:cNvPr id="234" name="Graphic 4">
            <a:extLst>
              <a:ext uri="{FF2B5EF4-FFF2-40B4-BE49-F238E27FC236}">
                <a16:creationId xmlns:a16="http://schemas.microsoft.com/office/drawing/2014/main" id="{B56D5160-6DFE-48C9-B3E2-4AB46B1EA8C0}"/>
              </a:ext>
            </a:extLst>
          </p:cNvPr>
          <p:cNvGrpSpPr/>
          <p:nvPr/>
        </p:nvGrpSpPr>
        <p:grpSpPr>
          <a:xfrm>
            <a:off x="8936830" y="5788777"/>
            <a:ext cx="159223" cy="245002"/>
            <a:chOff x="8936830" y="5788777"/>
            <a:chExt cx="159223" cy="245002"/>
          </a:xfrm>
          <a:solidFill>
            <a:srgbClr val="000000"/>
          </a:solidFill>
        </p:grpSpPr>
        <p:sp>
          <p:nvSpPr>
            <p:cNvPr id="235" name="Freeform: Shape 234">
              <a:extLst>
                <a:ext uri="{FF2B5EF4-FFF2-40B4-BE49-F238E27FC236}">
                  <a16:creationId xmlns:a16="http://schemas.microsoft.com/office/drawing/2014/main" id="{206BA015-BB57-4584-B966-9C3A3E88E880}"/>
                </a:ext>
              </a:extLst>
            </p:cNvPr>
            <p:cNvSpPr/>
            <p:nvPr/>
          </p:nvSpPr>
          <p:spPr>
            <a:xfrm>
              <a:off x="9015717" y="5788777"/>
              <a:ext cx="18732" cy="65563"/>
            </a:xfrm>
            <a:custGeom>
              <a:avLst/>
              <a:gdLst>
                <a:gd name="connsiteX0" fmla="*/ 262 w 18732"/>
                <a:gd name="connsiteY0" fmla="*/ 257 h 65563"/>
                <a:gd name="connsiteX1" fmla="*/ 262 w 18732"/>
                <a:gd name="connsiteY1" fmla="*/ 65821 h 65563"/>
              </a:gdLst>
              <a:ahLst/>
              <a:cxnLst>
                <a:cxn ang="0">
                  <a:pos x="connsiteX0" y="connsiteY0"/>
                </a:cxn>
                <a:cxn ang="0">
                  <a:pos x="connsiteX1" y="connsiteY1"/>
                </a:cxn>
              </a:cxnLst>
              <a:rect l="l" t="t" r="r" b="b"/>
              <a:pathLst>
                <a:path w="18732" h="65563">
                  <a:moveTo>
                    <a:pt x="262" y="257"/>
                  </a:moveTo>
                  <a:lnTo>
                    <a:pt x="262" y="65821"/>
                  </a:lnTo>
                </a:path>
              </a:pathLst>
            </a:custGeom>
            <a:solidFill>
              <a:srgbClr val="000000"/>
            </a:solidFill>
            <a:ln w="14975" cap="flat">
              <a:solidFill>
                <a:srgbClr val="000000"/>
              </a:solidFill>
              <a:prstDash val="solid"/>
              <a:round/>
            </a:ln>
          </p:spPr>
          <p:txBody>
            <a:bodyPr rtlCol="0" anchor="ctr"/>
            <a:lstStyle/>
            <a:p>
              <a:endParaRPr lang="en-US"/>
            </a:p>
          </p:txBody>
        </p:sp>
        <p:grpSp>
          <p:nvGrpSpPr>
            <p:cNvPr id="236" name="Graphic 4">
              <a:extLst>
                <a:ext uri="{FF2B5EF4-FFF2-40B4-BE49-F238E27FC236}">
                  <a16:creationId xmlns:a16="http://schemas.microsoft.com/office/drawing/2014/main" id="{B56D5160-6DFE-48C9-B3E2-4AB46B1EA8C0}"/>
                </a:ext>
              </a:extLst>
            </p:cNvPr>
            <p:cNvGrpSpPr/>
            <p:nvPr/>
          </p:nvGrpSpPr>
          <p:grpSpPr>
            <a:xfrm>
              <a:off x="8936830" y="5922555"/>
              <a:ext cx="159223" cy="111224"/>
              <a:chOff x="8936830" y="5922555"/>
              <a:chExt cx="159223" cy="111224"/>
            </a:xfrm>
            <a:solidFill>
              <a:srgbClr val="000000"/>
            </a:solidFill>
          </p:grpSpPr>
          <p:sp>
            <p:nvSpPr>
              <p:cNvPr id="237" name="Freeform: Shape 236">
                <a:extLst>
                  <a:ext uri="{FF2B5EF4-FFF2-40B4-BE49-F238E27FC236}">
                    <a16:creationId xmlns:a16="http://schemas.microsoft.com/office/drawing/2014/main" id="{5547FA33-5D04-4581-A1E9-AB586340255E}"/>
                  </a:ext>
                </a:extLst>
              </p:cNvPr>
              <p:cNvSpPr/>
              <p:nvPr/>
            </p:nvSpPr>
            <p:spPr>
              <a:xfrm flipV="1">
                <a:off x="8936830" y="5924522"/>
                <a:ext cx="65048" cy="109257"/>
              </a:xfrm>
              <a:custGeom>
                <a:avLst/>
                <a:gdLst>
                  <a:gd name="connsiteX0" fmla="*/ 2358 w 65048"/>
                  <a:gd name="connsiteY0" fmla="*/ 12664 h 109257"/>
                  <a:gd name="connsiteX1" fmla="*/ 26500 w 65048"/>
                  <a:gd name="connsiteY1" fmla="*/ 12664 h 109257"/>
                  <a:gd name="connsiteX2" fmla="*/ 26500 w 65048"/>
                  <a:gd name="connsiteY2" fmla="*/ 96024 h 109257"/>
                  <a:gd name="connsiteX3" fmla="*/ 227 w 65048"/>
                  <a:gd name="connsiteY3" fmla="*/ 90755 h 109257"/>
                  <a:gd name="connsiteX4" fmla="*/ 227 w 65048"/>
                  <a:gd name="connsiteY4" fmla="*/ 104219 h 109257"/>
                  <a:gd name="connsiteX5" fmla="*/ 26359 w 65048"/>
                  <a:gd name="connsiteY5" fmla="*/ 109488 h 109257"/>
                  <a:gd name="connsiteX6" fmla="*/ 41134 w 65048"/>
                  <a:gd name="connsiteY6" fmla="*/ 109488 h 109257"/>
                  <a:gd name="connsiteX7" fmla="*/ 41134 w 65048"/>
                  <a:gd name="connsiteY7" fmla="*/ 12664 h 109257"/>
                  <a:gd name="connsiteX8" fmla="*/ 65276 w 65048"/>
                  <a:gd name="connsiteY8" fmla="*/ 12664 h 109257"/>
                  <a:gd name="connsiteX9" fmla="*/ 65276 w 65048"/>
                  <a:gd name="connsiteY9" fmla="*/ 231 h 109257"/>
                  <a:gd name="connsiteX10" fmla="*/ 2358 w 65048"/>
                  <a:gd name="connsiteY10" fmla="*/ 231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48" h="109257">
                    <a:moveTo>
                      <a:pt x="2358" y="12664"/>
                    </a:moveTo>
                    <a:lnTo>
                      <a:pt x="26500" y="12664"/>
                    </a:lnTo>
                    <a:lnTo>
                      <a:pt x="26500" y="96024"/>
                    </a:lnTo>
                    <a:lnTo>
                      <a:pt x="227" y="90755"/>
                    </a:lnTo>
                    <a:lnTo>
                      <a:pt x="227" y="104219"/>
                    </a:lnTo>
                    <a:lnTo>
                      <a:pt x="26359" y="109488"/>
                    </a:lnTo>
                    <a:lnTo>
                      <a:pt x="41134" y="109488"/>
                    </a:lnTo>
                    <a:lnTo>
                      <a:pt x="41134" y="12664"/>
                    </a:lnTo>
                    <a:lnTo>
                      <a:pt x="65276" y="12664"/>
                    </a:lnTo>
                    <a:lnTo>
                      <a:pt x="65276" y="231"/>
                    </a:lnTo>
                    <a:lnTo>
                      <a:pt x="2358" y="231"/>
                    </a:lnTo>
                    <a:close/>
                  </a:path>
                </a:pathLst>
              </a:custGeom>
              <a:solidFill>
                <a:srgbClr val="000000"/>
              </a:solidFill>
              <a:ln w="1498" cap="flat">
                <a:noFill/>
                <a:prstDash val="solid"/>
                <a:round/>
              </a:ln>
            </p:spPr>
            <p:txBody>
              <a:bodyPr rtlCol="0" anchor="ctr"/>
              <a:lstStyle/>
              <a:p>
                <a:endParaRPr lang="en-US"/>
              </a:p>
            </p:txBody>
          </p:sp>
          <p:sp>
            <p:nvSpPr>
              <p:cNvPr id="238" name="Freeform: Shape 237">
                <a:extLst>
                  <a:ext uri="{FF2B5EF4-FFF2-40B4-BE49-F238E27FC236}">
                    <a16:creationId xmlns:a16="http://schemas.microsoft.com/office/drawing/2014/main" id="{2C137DC8-CD69-4CFA-B4F1-5F989A1B2223}"/>
                  </a:ext>
                </a:extLst>
              </p:cNvPr>
              <p:cNvSpPr/>
              <p:nvPr/>
            </p:nvSpPr>
            <p:spPr>
              <a:xfrm flipV="1">
                <a:off x="9026696" y="5922555"/>
                <a:ext cx="69357" cy="111224"/>
              </a:xfrm>
              <a:custGeom>
                <a:avLst/>
                <a:gdLst>
                  <a:gd name="connsiteX0" fmla="*/ 18007 w 69357"/>
                  <a:gd name="connsiteY0" fmla="*/ 12664 h 111224"/>
                  <a:gd name="connsiteX1" fmla="*/ 69592 w 69357"/>
                  <a:gd name="connsiteY1" fmla="*/ 12664 h 111224"/>
                  <a:gd name="connsiteX2" fmla="*/ 69592 w 69357"/>
                  <a:gd name="connsiteY2" fmla="*/ 230 h 111224"/>
                  <a:gd name="connsiteX3" fmla="*/ 234 w 69357"/>
                  <a:gd name="connsiteY3" fmla="*/ 230 h 111224"/>
                  <a:gd name="connsiteX4" fmla="*/ 234 w 69357"/>
                  <a:gd name="connsiteY4" fmla="*/ 12664 h 111224"/>
                  <a:gd name="connsiteX5" fmla="*/ 23158 w 69357"/>
                  <a:gd name="connsiteY5" fmla="*/ 36032 h 111224"/>
                  <a:gd name="connsiteX6" fmla="*/ 41423 w 69357"/>
                  <a:gd name="connsiteY6" fmla="*/ 54976 h 111224"/>
                  <a:gd name="connsiteX7" fmla="*/ 51327 w 69357"/>
                  <a:gd name="connsiteY7" fmla="*/ 68463 h 111224"/>
                  <a:gd name="connsiteX8" fmla="*/ 54161 w 69357"/>
                  <a:gd name="connsiteY8" fmla="*/ 79328 h 111224"/>
                  <a:gd name="connsiteX9" fmla="*/ 48049 w 69357"/>
                  <a:gd name="connsiteY9" fmla="*/ 93518 h 111224"/>
                  <a:gd name="connsiteX10" fmla="*/ 32127 w 69357"/>
                  <a:gd name="connsiteY10" fmla="*/ 99020 h 111224"/>
                  <a:gd name="connsiteX11" fmla="*/ 17445 w 69357"/>
                  <a:gd name="connsiteY11" fmla="*/ 96609 h 111224"/>
                  <a:gd name="connsiteX12" fmla="*/ 960 w 69357"/>
                  <a:gd name="connsiteY12" fmla="*/ 89280 h 111224"/>
                  <a:gd name="connsiteX13" fmla="*/ 960 w 69357"/>
                  <a:gd name="connsiteY13" fmla="*/ 104219 h 111224"/>
                  <a:gd name="connsiteX14" fmla="*/ 17632 w 69357"/>
                  <a:gd name="connsiteY14" fmla="*/ 109628 h 111224"/>
                  <a:gd name="connsiteX15" fmla="*/ 31846 w 69357"/>
                  <a:gd name="connsiteY15" fmla="*/ 111454 h 111224"/>
                  <a:gd name="connsiteX16" fmla="*/ 58914 w 69357"/>
                  <a:gd name="connsiteY16" fmla="*/ 102954 h 111224"/>
                  <a:gd name="connsiteX17" fmla="*/ 69006 w 69357"/>
                  <a:gd name="connsiteY17" fmla="*/ 80288 h 111224"/>
                  <a:gd name="connsiteX18" fmla="*/ 66477 w 69357"/>
                  <a:gd name="connsiteY18" fmla="*/ 67503 h 111224"/>
                  <a:gd name="connsiteX19" fmla="*/ 57298 w 69357"/>
                  <a:gd name="connsiteY19" fmla="*/ 53290 h 111224"/>
                  <a:gd name="connsiteX20" fmla="*/ 45661 w 69357"/>
                  <a:gd name="connsiteY20" fmla="*/ 41020 h 111224"/>
                  <a:gd name="connsiteX21" fmla="*/ 18007 w 69357"/>
                  <a:gd name="connsiteY21" fmla="*/ 12664 h 11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357" h="111224">
                    <a:moveTo>
                      <a:pt x="18007" y="12664"/>
                    </a:moveTo>
                    <a:lnTo>
                      <a:pt x="69592" y="12664"/>
                    </a:lnTo>
                    <a:lnTo>
                      <a:pt x="69592" y="230"/>
                    </a:lnTo>
                    <a:lnTo>
                      <a:pt x="234" y="230"/>
                    </a:lnTo>
                    <a:lnTo>
                      <a:pt x="234" y="12664"/>
                    </a:lnTo>
                    <a:cubicBezTo>
                      <a:pt x="5839" y="18471"/>
                      <a:pt x="13480" y="26260"/>
                      <a:pt x="23158" y="36032"/>
                    </a:cubicBezTo>
                    <a:cubicBezTo>
                      <a:pt x="32852" y="45820"/>
                      <a:pt x="38940" y="52135"/>
                      <a:pt x="41423" y="54976"/>
                    </a:cubicBezTo>
                    <a:cubicBezTo>
                      <a:pt x="46153" y="60283"/>
                      <a:pt x="49454" y="64779"/>
                      <a:pt x="51327" y="68463"/>
                    </a:cubicBezTo>
                    <a:cubicBezTo>
                      <a:pt x="53216" y="72147"/>
                      <a:pt x="54161" y="75769"/>
                      <a:pt x="54161" y="79328"/>
                    </a:cubicBezTo>
                    <a:cubicBezTo>
                      <a:pt x="54161" y="85135"/>
                      <a:pt x="52123" y="89865"/>
                      <a:pt x="48049" y="93518"/>
                    </a:cubicBezTo>
                    <a:cubicBezTo>
                      <a:pt x="43975" y="97186"/>
                      <a:pt x="38667" y="99020"/>
                      <a:pt x="32127" y="99020"/>
                    </a:cubicBezTo>
                    <a:cubicBezTo>
                      <a:pt x="27490" y="99020"/>
                      <a:pt x="22596" y="98216"/>
                      <a:pt x="17445" y="96609"/>
                    </a:cubicBezTo>
                    <a:cubicBezTo>
                      <a:pt x="12309" y="95001"/>
                      <a:pt x="6814" y="92558"/>
                      <a:pt x="960" y="89280"/>
                    </a:cubicBezTo>
                    <a:lnTo>
                      <a:pt x="960" y="104219"/>
                    </a:lnTo>
                    <a:cubicBezTo>
                      <a:pt x="6908" y="106607"/>
                      <a:pt x="12465" y="108410"/>
                      <a:pt x="17632" y="109628"/>
                    </a:cubicBezTo>
                    <a:cubicBezTo>
                      <a:pt x="22815" y="110845"/>
                      <a:pt x="27553" y="111454"/>
                      <a:pt x="31846" y="111454"/>
                    </a:cubicBezTo>
                    <a:cubicBezTo>
                      <a:pt x="43163" y="111454"/>
                      <a:pt x="52186" y="108621"/>
                      <a:pt x="58914" y="102954"/>
                    </a:cubicBezTo>
                    <a:cubicBezTo>
                      <a:pt x="65642" y="97303"/>
                      <a:pt x="69006" y="89748"/>
                      <a:pt x="69006" y="80288"/>
                    </a:cubicBezTo>
                    <a:cubicBezTo>
                      <a:pt x="69006" y="75792"/>
                      <a:pt x="68163" y="71530"/>
                      <a:pt x="66477" y="67503"/>
                    </a:cubicBezTo>
                    <a:cubicBezTo>
                      <a:pt x="64807" y="63491"/>
                      <a:pt x="61747" y="58753"/>
                      <a:pt x="57298" y="53290"/>
                    </a:cubicBezTo>
                    <a:cubicBezTo>
                      <a:pt x="56081" y="51869"/>
                      <a:pt x="52201" y="47779"/>
                      <a:pt x="45661" y="41020"/>
                    </a:cubicBezTo>
                    <a:cubicBezTo>
                      <a:pt x="39136" y="34261"/>
                      <a:pt x="29918" y="24808"/>
                      <a:pt x="18007" y="12664"/>
                    </a:cubicBezTo>
                    <a:close/>
                  </a:path>
                </a:pathLst>
              </a:custGeom>
              <a:solidFill>
                <a:srgbClr val="000000"/>
              </a:solidFill>
              <a:ln w="1498" cap="flat">
                <a:noFill/>
                <a:prstDash val="solid"/>
                <a:round/>
              </a:ln>
            </p:spPr>
            <p:txBody>
              <a:bodyPr rtlCol="0" anchor="ctr"/>
              <a:lstStyle/>
              <a:p>
                <a:endParaRPr lang="en-US"/>
              </a:p>
            </p:txBody>
          </p:sp>
        </p:grpSp>
      </p:grpSp>
      <p:grpSp>
        <p:nvGrpSpPr>
          <p:cNvPr id="239" name="Graphic 4">
            <a:extLst>
              <a:ext uri="{FF2B5EF4-FFF2-40B4-BE49-F238E27FC236}">
                <a16:creationId xmlns:a16="http://schemas.microsoft.com/office/drawing/2014/main" id="{B56D5160-6DFE-48C9-B3E2-4AB46B1EA8C0}"/>
              </a:ext>
            </a:extLst>
          </p:cNvPr>
          <p:cNvGrpSpPr/>
          <p:nvPr/>
        </p:nvGrpSpPr>
        <p:grpSpPr>
          <a:xfrm>
            <a:off x="9392029" y="5788777"/>
            <a:ext cx="163976" cy="247133"/>
            <a:chOff x="9392029" y="5788777"/>
            <a:chExt cx="163976" cy="247133"/>
          </a:xfrm>
          <a:solidFill>
            <a:srgbClr val="000000"/>
          </a:solidFill>
        </p:grpSpPr>
        <p:sp>
          <p:nvSpPr>
            <p:cNvPr id="240" name="Freeform: Shape 239">
              <a:extLst>
                <a:ext uri="{FF2B5EF4-FFF2-40B4-BE49-F238E27FC236}">
                  <a16:creationId xmlns:a16="http://schemas.microsoft.com/office/drawing/2014/main" id="{246A0FD5-73FC-49E0-8A38-522C90A2EFCD}"/>
                </a:ext>
              </a:extLst>
            </p:cNvPr>
            <p:cNvSpPr/>
            <p:nvPr/>
          </p:nvSpPr>
          <p:spPr>
            <a:xfrm>
              <a:off x="9470917" y="5788777"/>
              <a:ext cx="18732" cy="65563"/>
            </a:xfrm>
            <a:custGeom>
              <a:avLst/>
              <a:gdLst>
                <a:gd name="connsiteX0" fmla="*/ 287 w 18732"/>
                <a:gd name="connsiteY0" fmla="*/ 257 h 65563"/>
                <a:gd name="connsiteX1" fmla="*/ 287 w 18732"/>
                <a:gd name="connsiteY1" fmla="*/ 65821 h 65563"/>
              </a:gdLst>
              <a:ahLst/>
              <a:cxnLst>
                <a:cxn ang="0">
                  <a:pos x="connsiteX0" y="connsiteY0"/>
                </a:cxn>
                <a:cxn ang="0">
                  <a:pos x="connsiteX1" y="connsiteY1"/>
                </a:cxn>
              </a:cxnLst>
              <a:rect l="l" t="t" r="r" b="b"/>
              <a:pathLst>
                <a:path w="18732" h="65563">
                  <a:moveTo>
                    <a:pt x="287" y="257"/>
                  </a:moveTo>
                  <a:lnTo>
                    <a:pt x="287" y="65821"/>
                  </a:lnTo>
                </a:path>
              </a:pathLst>
            </a:custGeom>
            <a:solidFill>
              <a:srgbClr val="000000"/>
            </a:solidFill>
            <a:ln w="14975" cap="flat">
              <a:solidFill>
                <a:srgbClr val="000000"/>
              </a:solidFill>
              <a:prstDash val="solid"/>
              <a:round/>
            </a:ln>
          </p:spPr>
          <p:txBody>
            <a:bodyPr rtlCol="0" anchor="ctr"/>
            <a:lstStyle/>
            <a:p>
              <a:endParaRPr lang="en-US"/>
            </a:p>
          </p:txBody>
        </p:sp>
        <p:grpSp>
          <p:nvGrpSpPr>
            <p:cNvPr id="241" name="Graphic 4">
              <a:extLst>
                <a:ext uri="{FF2B5EF4-FFF2-40B4-BE49-F238E27FC236}">
                  <a16:creationId xmlns:a16="http://schemas.microsoft.com/office/drawing/2014/main" id="{B56D5160-6DFE-48C9-B3E2-4AB46B1EA8C0}"/>
                </a:ext>
              </a:extLst>
            </p:cNvPr>
            <p:cNvGrpSpPr/>
            <p:nvPr/>
          </p:nvGrpSpPr>
          <p:grpSpPr>
            <a:xfrm>
              <a:off x="9392029" y="5922555"/>
              <a:ext cx="163976" cy="113355"/>
              <a:chOff x="9392029" y="5922555"/>
              <a:chExt cx="163976" cy="113355"/>
            </a:xfrm>
            <a:solidFill>
              <a:srgbClr val="000000"/>
            </a:solidFill>
          </p:grpSpPr>
          <p:sp>
            <p:nvSpPr>
              <p:cNvPr id="242" name="Freeform: Shape 241">
                <a:extLst>
                  <a:ext uri="{FF2B5EF4-FFF2-40B4-BE49-F238E27FC236}">
                    <a16:creationId xmlns:a16="http://schemas.microsoft.com/office/drawing/2014/main" id="{50125912-7047-4801-80DD-F570EEE9EEE4}"/>
                  </a:ext>
                </a:extLst>
              </p:cNvPr>
              <p:cNvSpPr/>
              <p:nvPr/>
            </p:nvSpPr>
            <p:spPr>
              <a:xfrm flipV="1">
                <a:off x="9392029" y="5924522"/>
                <a:ext cx="65048" cy="109257"/>
              </a:xfrm>
              <a:custGeom>
                <a:avLst/>
                <a:gdLst>
                  <a:gd name="connsiteX0" fmla="*/ 2382 w 65048"/>
                  <a:gd name="connsiteY0" fmla="*/ 12664 h 109257"/>
                  <a:gd name="connsiteX1" fmla="*/ 26524 w 65048"/>
                  <a:gd name="connsiteY1" fmla="*/ 12664 h 109257"/>
                  <a:gd name="connsiteX2" fmla="*/ 26524 w 65048"/>
                  <a:gd name="connsiteY2" fmla="*/ 96024 h 109257"/>
                  <a:gd name="connsiteX3" fmla="*/ 252 w 65048"/>
                  <a:gd name="connsiteY3" fmla="*/ 90755 h 109257"/>
                  <a:gd name="connsiteX4" fmla="*/ 252 w 65048"/>
                  <a:gd name="connsiteY4" fmla="*/ 104219 h 109257"/>
                  <a:gd name="connsiteX5" fmla="*/ 26383 w 65048"/>
                  <a:gd name="connsiteY5" fmla="*/ 109488 h 109257"/>
                  <a:gd name="connsiteX6" fmla="*/ 41159 w 65048"/>
                  <a:gd name="connsiteY6" fmla="*/ 109488 h 109257"/>
                  <a:gd name="connsiteX7" fmla="*/ 41159 w 65048"/>
                  <a:gd name="connsiteY7" fmla="*/ 12664 h 109257"/>
                  <a:gd name="connsiteX8" fmla="*/ 65300 w 65048"/>
                  <a:gd name="connsiteY8" fmla="*/ 12664 h 109257"/>
                  <a:gd name="connsiteX9" fmla="*/ 65300 w 65048"/>
                  <a:gd name="connsiteY9" fmla="*/ 231 h 109257"/>
                  <a:gd name="connsiteX10" fmla="*/ 2382 w 65048"/>
                  <a:gd name="connsiteY10" fmla="*/ 231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48" h="109257">
                    <a:moveTo>
                      <a:pt x="2382" y="12664"/>
                    </a:moveTo>
                    <a:lnTo>
                      <a:pt x="26524" y="12664"/>
                    </a:lnTo>
                    <a:lnTo>
                      <a:pt x="26524" y="96024"/>
                    </a:lnTo>
                    <a:lnTo>
                      <a:pt x="252" y="90755"/>
                    </a:lnTo>
                    <a:lnTo>
                      <a:pt x="252" y="104219"/>
                    </a:lnTo>
                    <a:lnTo>
                      <a:pt x="26383" y="109488"/>
                    </a:lnTo>
                    <a:lnTo>
                      <a:pt x="41159" y="109488"/>
                    </a:lnTo>
                    <a:lnTo>
                      <a:pt x="41159" y="12664"/>
                    </a:lnTo>
                    <a:lnTo>
                      <a:pt x="65300" y="12664"/>
                    </a:lnTo>
                    <a:lnTo>
                      <a:pt x="65300" y="231"/>
                    </a:lnTo>
                    <a:lnTo>
                      <a:pt x="2382" y="231"/>
                    </a:lnTo>
                    <a:close/>
                  </a:path>
                </a:pathLst>
              </a:custGeom>
              <a:solidFill>
                <a:srgbClr val="000000"/>
              </a:solidFill>
              <a:ln w="1498" cap="flat">
                <a:noFill/>
                <a:prstDash val="solid"/>
                <a:round/>
              </a:ln>
            </p:spPr>
            <p:txBody>
              <a:bodyPr rtlCol="0" anchor="ctr"/>
              <a:lstStyle/>
              <a:p>
                <a:endParaRPr lang="en-US"/>
              </a:p>
            </p:txBody>
          </p:sp>
          <p:sp>
            <p:nvSpPr>
              <p:cNvPr id="243" name="Freeform: Shape 242">
                <a:extLst>
                  <a:ext uri="{FF2B5EF4-FFF2-40B4-BE49-F238E27FC236}">
                    <a16:creationId xmlns:a16="http://schemas.microsoft.com/office/drawing/2014/main" id="{2184BC67-6FB4-4D64-AC16-E536281D85BD}"/>
                  </a:ext>
                </a:extLst>
              </p:cNvPr>
              <p:cNvSpPr/>
              <p:nvPr/>
            </p:nvSpPr>
            <p:spPr>
              <a:xfrm flipV="1">
                <a:off x="9481076" y="5922555"/>
                <a:ext cx="74929" cy="113355"/>
              </a:xfrm>
              <a:custGeom>
                <a:avLst/>
                <a:gdLst>
                  <a:gd name="connsiteX0" fmla="*/ 37722 w 74929"/>
                  <a:gd name="connsiteY0" fmla="*/ 54251 h 113355"/>
                  <a:gd name="connsiteX1" fmla="*/ 21144 w 74929"/>
                  <a:gd name="connsiteY1" fmla="*/ 48607 h 113355"/>
                  <a:gd name="connsiteX2" fmla="*/ 15126 w 74929"/>
                  <a:gd name="connsiteY2" fmla="*/ 33106 h 113355"/>
                  <a:gd name="connsiteX3" fmla="*/ 21144 w 74929"/>
                  <a:gd name="connsiteY3" fmla="*/ 17582 h 113355"/>
                  <a:gd name="connsiteX4" fmla="*/ 37722 w 74929"/>
                  <a:gd name="connsiteY4" fmla="*/ 11938 h 113355"/>
                  <a:gd name="connsiteX5" fmla="*/ 54324 w 74929"/>
                  <a:gd name="connsiteY5" fmla="*/ 17605 h 113355"/>
                  <a:gd name="connsiteX6" fmla="*/ 60412 w 74929"/>
                  <a:gd name="connsiteY6" fmla="*/ 33106 h 113355"/>
                  <a:gd name="connsiteX7" fmla="*/ 54371 w 74929"/>
                  <a:gd name="connsiteY7" fmla="*/ 48607 h 113355"/>
                  <a:gd name="connsiteX8" fmla="*/ 37722 w 74929"/>
                  <a:gd name="connsiteY8" fmla="*/ 54251 h 113355"/>
                  <a:gd name="connsiteX9" fmla="*/ 22947 w 74929"/>
                  <a:gd name="connsiteY9" fmla="*/ 60526 h 113355"/>
                  <a:gd name="connsiteX10" fmla="*/ 8125 w 74929"/>
                  <a:gd name="connsiteY10" fmla="*/ 69377 h 113355"/>
                  <a:gd name="connsiteX11" fmla="*/ 2833 w 74929"/>
                  <a:gd name="connsiteY11" fmla="*/ 85276 h 113355"/>
                  <a:gd name="connsiteX12" fmla="*/ 12153 w 74929"/>
                  <a:gd name="connsiteY12" fmla="*/ 105976 h 113355"/>
                  <a:gd name="connsiteX13" fmla="*/ 37722 w 74929"/>
                  <a:gd name="connsiteY13" fmla="*/ 113586 h 113355"/>
                  <a:gd name="connsiteX14" fmla="*/ 63339 w 74929"/>
                  <a:gd name="connsiteY14" fmla="*/ 105976 h 113355"/>
                  <a:gd name="connsiteX15" fmla="*/ 72635 w 74929"/>
                  <a:gd name="connsiteY15" fmla="*/ 85276 h 113355"/>
                  <a:gd name="connsiteX16" fmla="*/ 67320 w 74929"/>
                  <a:gd name="connsiteY16" fmla="*/ 69377 h 113355"/>
                  <a:gd name="connsiteX17" fmla="*/ 52591 w 74929"/>
                  <a:gd name="connsiteY17" fmla="*/ 60526 h 113355"/>
                  <a:gd name="connsiteX18" fmla="*/ 69217 w 74929"/>
                  <a:gd name="connsiteY18" fmla="*/ 50785 h 113355"/>
                  <a:gd name="connsiteX19" fmla="*/ 75187 w 74929"/>
                  <a:gd name="connsiteY19" fmla="*/ 33106 h 113355"/>
                  <a:gd name="connsiteX20" fmla="*/ 65493 w 74929"/>
                  <a:gd name="connsiteY20" fmla="*/ 8707 h 113355"/>
                  <a:gd name="connsiteX21" fmla="*/ 37722 w 74929"/>
                  <a:gd name="connsiteY21" fmla="*/ 231 h 113355"/>
                  <a:gd name="connsiteX22" fmla="*/ 9952 w 74929"/>
                  <a:gd name="connsiteY22" fmla="*/ 8707 h 113355"/>
                  <a:gd name="connsiteX23" fmla="*/ 258 w 74929"/>
                  <a:gd name="connsiteY23" fmla="*/ 33106 h 113355"/>
                  <a:gd name="connsiteX24" fmla="*/ 6252 w 74929"/>
                  <a:gd name="connsiteY24" fmla="*/ 50785 h 113355"/>
                  <a:gd name="connsiteX25" fmla="*/ 22947 w 74929"/>
                  <a:gd name="connsiteY25" fmla="*/ 60526 h 113355"/>
                  <a:gd name="connsiteX26" fmla="*/ 17538 w 74929"/>
                  <a:gd name="connsiteY26" fmla="*/ 83871 h 113355"/>
                  <a:gd name="connsiteX27" fmla="*/ 22830 w 74929"/>
                  <a:gd name="connsiteY27" fmla="*/ 70641 h 113355"/>
                  <a:gd name="connsiteX28" fmla="*/ 37722 w 74929"/>
                  <a:gd name="connsiteY28" fmla="*/ 65888 h 113355"/>
                  <a:gd name="connsiteX29" fmla="*/ 52615 w 74929"/>
                  <a:gd name="connsiteY29" fmla="*/ 70641 h 113355"/>
                  <a:gd name="connsiteX30" fmla="*/ 58000 w 74929"/>
                  <a:gd name="connsiteY30" fmla="*/ 83871 h 113355"/>
                  <a:gd name="connsiteX31" fmla="*/ 52615 w 74929"/>
                  <a:gd name="connsiteY31" fmla="*/ 97125 h 113355"/>
                  <a:gd name="connsiteX32" fmla="*/ 37722 w 74929"/>
                  <a:gd name="connsiteY32" fmla="*/ 101878 h 113355"/>
                  <a:gd name="connsiteX33" fmla="*/ 22830 w 74929"/>
                  <a:gd name="connsiteY33" fmla="*/ 97125 h 113355"/>
                  <a:gd name="connsiteX34" fmla="*/ 17538 w 74929"/>
                  <a:gd name="connsiteY34" fmla="*/ 83871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4929" h="113355">
                    <a:moveTo>
                      <a:pt x="37722" y="54251"/>
                    </a:moveTo>
                    <a:cubicBezTo>
                      <a:pt x="30698" y="54251"/>
                      <a:pt x="25172" y="52369"/>
                      <a:pt x="21144" y="48607"/>
                    </a:cubicBezTo>
                    <a:cubicBezTo>
                      <a:pt x="17132" y="44845"/>
                      <a:pt x="15126" y="39678"/>
                      <a:pt x="15126" y="33106"/>
                    </a:cubicBezTo>
                    <a:cubicBezTo>
                      <a:pt x="15126" y="26519"/>
                      <a:pt x="17132" y="21344"/>
                      <a:pt x="21144" y="17582"/>
                    </a:cubicBezTo>
                    <a:cubicBezTo>
                      <a:pt x="25172" y="13820"/>
                      <a:pt x="30698" y="11938"/>
                      <a:pt x="37722" y="11938"/>
                    </a:cubicBezTo>
                    <a:cubicBezTo>
                      <a:pt x="44747" y="11938"/>
                      <a:pt x="50281" y="13827"/>
                      <a:pt x="54324" y="17605"/>
                    </a:cubicBezTo>
                    <a:cubicBezTo>
                      <a:pt x="58383" y="21398"/>
                      <a:pt x="60412" y="26565"/>
                      <a:pt x="60412" y="33106"/>
                    </a:cubicBezTo>
                    <a:cubicBezTo>
                      <a:pt x="60412" y="39678"/>
                      <a:pt x="58398" y="44845"/>
                      <a:pt x="54371" y="48607"/>
                    </a:cubicBezTo>
                    <a:cubicBezTo>
                      <a:pt x="50359" y="52369"/>
                      <a:pt x="44810" y="54251"/>
                      <a:pt x="37722" y="54251"/>
                    </a:cubicBezTo>
                    <a:close/>
                    <a:moveTo>
                      <a:pt x="22947" y="60526"/>
                    </a:moveTo>
                    <a:cubicBezTo>
                      <a:pt x="16609" y="62087"/>
                      <a:pt x="11669" y="65037"/>
                      <a:pt x="8125" y="69377"/>
                    </a:cubicBezTo>
                    <a:cubicBezTo>
                      <a:pt x="4597" y="73732"/>
                      <a:pt x="2833" y="79032"/>
                      <a:pt x="2833" y="85276"/>
                    </a:cubicBezTo>
                    <a:cubicBezTo>
                      <a:pt x="2833" y="94002"/>
                      <a:pt x="5940" y="100902"/>
                      <a:pt x="12153" y="105976"/>
                    </a:cubicBezTo>
                    <a:cubicBezTo>
                      <a:pt x="18381" y="111049"/>
                      <a:pt x="26904" y="113586"/>
                      <a:pt x="37722" y="113586"/>
                    </a:cubicBezTo>
                    <a:cubicBezTo>
                      <a:pt x="48603" y="113586"/>
                      <a:pt x="57142" y="111049"/>
                      <a:pt x="63339" y="105976"/>
                    </a:cubicBezTo>
                    <a:cubicBezTo>
                      <a:pt x="69537" y="100902"/>
                      <a:pt x="72635" y="94002"/>
                      <a:pt x="72635" y="85276"/>
                    </a:cubicBezTo>
                    <a:cubicBezTo>
                      <a:pt x="72635" y="79032"/>
                      <a:pt x="70863" y="73732"/>
                      <a:pt x="67320" y="69377"/>
                    </a:cubicBezTo>
                    <a:cubicBezTo>
                      <a:pt x="63792" y="65037"/>
                      <a:pt x="58882" y="62087"/>
                      <a:pt x="52591" y="60526"/>
                    </a:cubicBezTo>
                    <a:cubicBezTo>
                      <a:pt x="59710" y="58871"/>
                      <a:pt x="65251" y="55624"/>
                      <a:pt x="69217" y="50785"/>
                    </a:cubicBezTo>
                    <a:cubicBezTo>
                      <a:pt x="73197" y="45961"/>
                      <a:pt x="75187" y="40069"/>
                      <a:pt x="75187" y="33106"/>
                    </a:cubicBezTo>
                    <a:cubicBezTo>
                      <a:pt x="75187" y="22507"/>
                      <a:pt x="71956" y="14374"/>
                      <a:pt x="65493" y="8707"/>
                    </a:cubicBezTo>
                    <a:cubicBezTo>
                      <a:pt x="59031" y="3056"/>
                      <a:pt x="49774" y="231"/>
                      <a:pt x="37722" y="231"/>
                    </a:cubicBezTo>
                    <a:cubicBezTo>
                      <a:pt x="25687" y="231"/>
                      <a:pt x="16430" y="3056"/>
                      <a:pt x="9952" y="8707"/>
                    </a:cubicBezTo>
                    <a:cubicBezTo>
                      <a:pt x="3489" y="14374"/>
                      <a:pt x="258" y="22507"/>
                      <a:pt x="258" y="33106"/>
                    </a:cubicBezTo>
                    <a:cubicBezTo>
                      <a:pt x="258" y="40069"/>
                      <a:pt x="2256" y="45961"/>
                      <a:pt x="6252" y="50785"/>
                    </a:cubicBezTo>
                    <a:cubicBezTo>
                      <a:pt x="10264" y="55624"/>
                      <a:pt x="15829" y="58871"/>
                      <a:pt x="22947" y="60526"/>
                    </a:cubicBezTo>
                    <a:close/>
                    <a:moveTo>
                      <a:pt x="17538" y="83871"/>
                    </a:moveTo>
                    <a:cubicBezTo>
                      <a:pt x="17538" y="78220"/>
                      <a:pt x="19302" y="73810"/>
                      <a:pt x="22830" y="70641"/>
                    </a:cubicBezTo>
                    <a:cubicBezTo>
                      <a:pt x="26374" y="67473"/>
                      <a:pt x="31338" y="65888"/>
                      <a:pt x="37722" y="65888"/>
                    </a:cubicBezTo>
                    <a:cubicBezTo>
                      <a:pt x="44076" y="65888"/>
                      <a:pt x="49040" y="67473"/>
                      <a:pt x="52615" y="70641"/>
                    </a:cubicBezTo>
                    <a:cubicBezTo>
                      <a:pt x="56205" y="73810"/>
                      <a:pt x="58000" y="78220"/>
                      <a:pt x="58000" y="83871"/>
                    </a:cubicBezTo>
                    <a:cubicBezTo>
                      <a:pt x="58000" y="89538"/>
                      <a:pt x="56205" y="93956"/>
                      <a:pt x="52615" y="97125"/>
                    </a:cubicBezTo>
                    <a:cubicBezTo>
                      <a:pt x="49040" y="100294"/>
                      <a:pt x="44076" y="101878"/>
                      <a:pt x="37722" y="101878"/>
                    </a:cubicBezTo>
                    <a:cubicBezTo>
                      <a:pt x="31338" y="101878"/>
                      <a:pt x="26374" y="100294"/>
                      <a:pt x="22830" y="97125"/>
                    </a:cubicBezTo>
                    <a:cubicBezTo>
                      <a:pt x="19302" y="93956"/>
                      <a:pt x="17538" y="89538"/>
                      <a:pt x="17538" y="83871"/>
                    </a:cubicBezTo>
                    <a:close/>
                  </a:path>
                </a:pathLst>
              </a:custGeom>
              <a:solidFill>
                <a:srgbClr val="000000"/>
              </a:solidFill>
              <a:ln w="1498" cap="flat">
                <a:noFill/>
                <a:prstDash val="solid"/>
                <a:round/>
              </a:ln>
            </p:spPr>
            <p:txBody>
              <a:bodyPr rtlCol="0" anchor="ctr"/>
              <a:lstStyle/>
              <a:p>
                <a:endParaRPr lang="en-US"/>
              </a:p>
            </p:txBody>
          </p:sp>
        </p:grpSp>
      </p:grpSp>
      <p:grpSp>
        <p:nvGrpSpPr>
          <p:cNvPr id="244" name="Graphic 4">
            <a:extLst>
              <a:ext uri="{FF2B5EF4-FFF2-40B4-BE49-F238E27FC236}">
                <a16:creationId xmlns:a16="http://schemas.microsoft.com/office/drawing/2014/main" id="{B56D5160-6DFE-48C9-B3E2-4AB46B1EA8C0}"/>
              </a:ext>
            </a:extLst>
          </p:cNvPr>
          <p:cNvGrpSpPr/>
          <p:nvPr/>
        </p:nvGrpSpPr>
        <p:grpSpPr>
          <a:xfrm>
            <a:off x="9841750" y="5788777"/>
            <a:ext cx="171305" cy="245002"/>
            <a:chOff x="9841750" y="5788777"/>
            <a:chExt cx="171305" cy="245002"/>
          </a:xfrm>
          <a:solidFill>
            <a:srgbClr val="000000"/>
          </a:solidFill>
        </p:grpSpPr>
        <p:sp>
          <p:nvSpPr>
            <p:cNvPr id="245" name="Freeform: Shape 244">
              <a:extLst>
                <a:ext uri="{FF2B5EF4-FFF2-40B4-BE49-F238E27FC236}">
                  <a16:creationId xmlns:a16="http://schemas.microsoft.com/office/drawing/2014/main" id="{CF70486B-005E-4B1A-A98A-E66A3D7C7E74}"/>
                </a:ext>
              </a:extLst>
            </p:cNvPr>
            <p:cNvSpPr/>
            <p:nvPr/>
          </p:nvSpPr>
          <p:spPr>
            <a:xfrm>
              <a:off x="9926116" y="5788777"/>
              <a:ext cx="18732" cy="65563"/>
            </a:xfrm>
            <a:custGeom>
              <a:avLst/>
              <a:gdLst>
                <a:gd name="connsiteX0" fmla="*/ 311 w 18732"/>
                <a:gd name="connsiteY0" fmla="*/ 257 h 65563"/>
                <a:gd name="connsiteX1" fmla="*/ 311 w 18732"/>
                <a:gd name="connsiteY1" fmla="*/ 65821 h 65563"/>
              </a:gdLst>
              <a:ahLst/>
              <a:cxnLst>
                <a:cxn ang="0">
                  <a:pos x="connsiteX0" y="connsiteY0"/>
                </a:cxn>
                <a:cxn ang="0">
                  <a:pos x="connsiteX1" y="connsiteY1"/>
                </a:cxn>
              </a:cxnLst>
              <a:rect l="l" t="t" r="r" b="b"/>
              <a:pathLst>
                <a:path w="18732" h="65563">
                  <a:moveTo>
                    <a:pt x="311" y="257"/>
                  </a:moveTo>
                  <a:lnTo>
                    <a:pt x="311" y="65821"/>
                  </a:lnTo>
                </a:path>
              </a:pathLst>
            </a:custGeom>
            <a:solidFill>
              <a:srgbClr val="000000"/>
            </a:solidFill>
            <a:ln w="14975" cap="flat">
              <a:solidFill>
                <a:srgbClr val="000000"/>
              </a:solidFill>
              <a:prstDash val="solid"/>
              <a:round/>
            </a:ln>
          </p:spPr>
          <p:txBody>
            <a:bodyPr rtlCol="0" anchor="ctr"/>
            <a:lstStyle/>
            <a:p>
              <a:endParaRPr lang="en-US"/>
            </a:p>
          </p:txBody>
        </p:sp>
        <p:grpSp>
          <p:nvGrpSpPr>
            <p:cNvPr id="246" name="Graphic 4">
              <a:extLst>
                <a:ext uri="{FF2B5EF4-FFF2-40B4-BE49-F238E27FC236}">
                  <a16:creationId xmlns:a16="http://schemas.microsoft.com/office/drawing/2014/main" id="{B56D5160-6DFE-48C9-B3E2-4AB46B1EA8C0}"/>
                </a:ext>
              </a:extLst>
            </p:cNvPr>
            <p:cNvGrpSpPr/>
            <p:nvPr/>
          </p:nvGrpSpPr>
          <p:grpSpPr>
            <a:xfrm>
              <a:off x="9841750" y="5922555"/>
              <a:ext cx="171305" cy="111224"/>
              <a:chOff x="9841750" y="5922555"/>
              <a:chExt cx="171305" cy="111224"/>
            </a:xfrm>
            <a:solidFill>
              <a:srgbClr val="000000"/>
            </a:solidFill>
          </p:grpSpPr>
          <p:sp>
            <p:nvSpPr>
              <p:cNvPr id="247" name="Freeform: Shape 246">
                <a:extLst>
                  <a:ext uri="{FF2B5EF4-FFF2-40B4-BE49-F238E27FC236}">
                    <a16:creationId xmlns:a16="http://schemas.microsoft.com/office/drawing/2014/main" id="{A2120F1B-618C-47B5-A03F-4F0F19EC7CD6}"/>
                  </a:ext>
                </a:extLst>
              </p:cNvPr>
              <p:cNvSpPr/>
              <p:nvPr/>
            </p:nvSpPr>
            <p:spPr>
              <a:xfrm flipV="1">
                <a:off x="9841750" y="5922555"/>
                <a:ext cx="69357" cy="111224"/>
              </a:xfrm>
              <a:custGeom>
                <a:avLst/>
                <a:gdLst>
                  <a:gd name="connsiteX0" fmla="*/ 18050 w 69357"/>
                  <a:gd name="connsiteY0" fmla="*/ 12664 h 111224"/>
                  <a:gd name="connsiteX1" fmla="*/ 69635 w 69357"/>
                  <a:gd name="connsiteY1" fmla="*/ 12664 h 111224"/>
                  <a:gd name="connsiteX2" fmla="*/ 69635 w 69357"/>
                  <a:gd name="connsiteY2" fmla="*/ 230 h 111224"/>
                  <a:gd name="connsiteX3" fmla="*/ 278 w 69357"/>
                  <a:gd name="connsiteY3" fmla="*/ 230 h 111224"/>
                  <a:gd name="connsiteX4" fmla="*/ 278 w 69357"/>
                  <a:gd name="connsiteY4" fmla="*/ 12664 h 111224"/>
                  <a:gd name="connsiteX5" fmla="*/ 23202 w 69357"/>
                  <a:gd name="connsiteY5" fmla="*/ 36032 h 111224"/>
                  <a:gd name="connsiteX6" fmla="*/ 41466 w 69357"/>
                  <a:gd name="connsiteY6" fmla="*/ 54976 h 111224"/>
                  <a:gd name="connsiteX7" fmla="*/ 51371 w 69357"/>
                  <a:gd name="connsiteY7" fmla="*/ 68463 h 111224"/>
                  <a:gd name="connsiteX8" fmla="*/ 54204 w 69357"/>
                  <a:gd name="connsiteY8" fmla="*/ 79328 h 111224"/>
                  <a:gd name="connsiteX9" fmla="*/ 48093 w 69357"/>
                  <a:gd name="connsiteY9" fmla="*/ 93518 h 111224"/>
                  <a:gd name="connsiteX10" fmla="*/ 32170 w 69357"/>
                  <a:gd name="connsiteY10" fmla="*/ 99020 h 111224"/>
                  <a:gd name="connsiteX11" fmla="*/ 17488 w 69357"/>
                  <a:gd name="connsiteY11" fmla="*/ 96609 h 111224"/>
                  <a:gd name="connsiteX12" fmla="*/ 1004 w 69357"/>
                  <a:gd name="connsiteY12" fmla="*/ 89280 h 111224"/>
                  <a:gd name="connsiteX13" fmla="*/ 1004 w 69357"/>
                  <a:gd name="connsiteY13" fmla="*/ 104219 h 111224"/>
                  <a:gd name="connsiteX14" fmla="*/ 17676 w 69357"/>
                  <a:gd name="connsiteY14" fmla="*/ 109628 h 111224"/>
                  <a:gd name="connsiteX15" fmla="*/ 31889 w 69357"/>
                  <a:gd name="connsiteY15" fmla="*/ 111454 h 111224"/>
                  <a:gd name="connsiteX16" fmla="*/ 58958 w 69357"/>
                  <a:gd name="connsiteY16" fmla="*/ 102954 h 111224"/>
                  <a:gd name="connsiteX17" fmla="*/ 69050 w 69357"/>
                  <a:gd name="connsiteY17" fmla="*/ 80288 h 111224"/>
                  <a:gd name="connsiteX18" fmla="*/ 66521 w 69357"/>
                  <a:gd name="connsiteY18" fmla="*/ 67503 h 111224"/>
                  <a:gd name="connsiteX19" fmla="*/ 57342 w 69357"/>
                  <a:gd name="connsiteY19" fmla="*/ 53290 h 111224"/>
                  <a:gd name="connsiteX20" fmla="*/ 45704 w 69357"/>
                  <a:gd name="connsiteY20" fmla="*/ 41020 h 111224"/>
                  <a:gd name="connsiteX21" fmla="*/ 18050 w 69357"/>
                  <a:gd name="connsiteY21" fmla="*/ 12664 h 11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357" h="111224">
                    <a:moveTo>
                      <a:pt x="18050" y="12664"/>
                    </a:moveTo>
                    <a:lnTo>
                      <a:pt x="69635" y="12664"/>
                    </a:lnTo>
                    <a:lnTo>
                      <a:pt x="69635" y="230"/>
                    </a:lnTo>
                    <a:lnTo>
                      <a:pt x="278" y="230"/>
                    </a:lnTo>
                    <a:lnTo>
                      <a:pt x="278" y="12664"/>
                    </a:lnTo>
                    <a:cubicBezTo>
                      <a:pt x="5882" y="18471"/>
                      <a:pt x="13523" y="26260"/>
                      <a:pt x="23202" y="36032"/>
                    </a:cubicBezTo>
                    <a:cubicBezTo>
                      <a:pt x="32896" y="45820"/>
                      <a:pt x="38984" y="52135"/>
                      <a:pt x="41466" y="54976"/>
                    </a:cubicBezTo>
                    <a:cubicBezTo>
                      <a:pt x="46196" y="60283"/>
                      <a:pt x="49498" y="64779"/>
                      <a:pt x="51371" y="68463"/>
                    </a:cubicBezTo>
                    <a:cubicBezTo>
                      <a:pt x="53260" y="72147"/>
                      <a:pt x="54204" y="75769"/>
                      <a:pt x="54204" y="79328"/>
                    </a:cubicBezTo>
                    <a:cubicBezTo>
                      <a:pt x="54204" y="85135"/>
                      <a:pt x="52167" y="89865"/>
                      <a:pt x="48093" y="93518"/>
                    </a:cubicBezTo>
                    <a:cubicBezTo>
                      <a:pt x="44018" y="97186"/>
                      <a:pt x="38711" y="99020"/>
                      <a:pt x="32170" y="99020"/>
                    </a:cubicBezTo>
                    <a:cubicBezTo>
                      <a:pt x="27534" y="99020"/>
                      <a:pt x="22640" y="98216"/>
                      <a:pt x="17488" y="96609"/>
                    </a:cubicBezTo>
                    <a:cubicBezTo>
                      <a:pt x="12353" y="95001"/>
                      <a:pt x="6858" y="92558"/>
                      <a:pt x="1004" y="89280"/>
                    </a:cubicBezTo>
                    <a:lnTo>
                      <a:pt x="1004" y="104219"/>
                    </a:lnTo>
                    <a:cubicBezTo>
                      <a:pt x="6951" y="106607"/>
                      <a:pt x="12509" y="108410"/>
                      <a:pt x="17676" y="109628"/>
                    </a:cubicBezTo>
                    <a:cubicBezTo>
                      <a:pt x="22858" y="110845"/>
                      <a:pt x="27596" y="111454"/>
                      <a:pt x="31889" y="111454"/>
                    </a:cubicBezTo>
                    <a:cubicBezTo>
                      <a:pt x="43207" y="111454"/>
                      <a:pt x="52229" y="108621"/>
                      <a:pt x="58958" y="102954"/>
                    </a:cubicBezTo>
                    <a:cubicBezTo>
                      <a:pt x="65686" y="97303"/>
                      <a:pt x="69050" y="89748"/>
                      <a:pt x="69050" y="80288"/>
                    </a:cubicBezTo>
                    <a:cubicBezTo>
                      <a:pt x="69050" y="75792"/>
                      <a:pt x="68207" y="71530"/>
                      <a:pt x="66521" y="67503"/>
                    </a:cubicBezTo>
                    <a:cubicBezTo>
                      <a:pt x="64850" y="63491"/>
                      <a:pt x="61791" y="58753"/>
                      <a:pt x="57342" y="53290"/>
                    </a:cubicBezTo>
                    <a:cubicBezTo>
                      <a:pt x="56124" y="51869"/>
                      <a:pt x="52245" y="47779"/>
                      <a:pt x="45704" y="41020"/>
                    </a:cubicBezTo>
                    <a:cubicBezTo>
                      <a:pt x="39179" y="34261"/>
                      <a:pt x="29961" y="24808"/>
                      <a:pt x="18050" y="12664"/>
                    </a:cubicBezTo>
                    <a:close/>
                  </a:path>
                </a:pathLst>
              </a:custGeom>
              <a:solidFill>
                <a:srgbClr val="000000"/>
              </a:solidFill>
              <a:ln w="1498" cap="flat">
                <a:noFill/>
                <a:prstDash val="solid"/>
                <a:round/>
              </a:ln>
            </p:spPr>
            <p:txBody>
              <a:bodyPr rtlCol="0" anchor="ctr"/>
              <a:lstStyle/>
              <a:p>
                <a:endParaRPr lang="en-US"/>
              </a:p>
            </p:txBody>
          </p:sp>
          <p:sp>
            <p:nvSpPr>
              <p:cNvPr id="248" name="Freeform: Shape 247">
                <a:extLst>
                  <a:ext uri="{FF2B5EF4-FFF2-40B4-BE49-F238E27FC236}">
                    <a16:creationId xmlns:a16="http://schemas.microsoft.com/office/drawing/2014/main" id="{2FE2D582-6A0D-44A8-B946-8121BBE83879}"/>
                  </a:ext>
                </a:extLst>
              </p:cNvPr>
              <p:cNvSpPr/>
              <p:nvPr/>
            </p:nvSpPr>
            <p:spPr>
              <a:xfrm flipV="1">
                <a:off x="9933442" y="5924522"/>
                <a:ext cx="79613" cy="109257"/>
              </a:xfrm>
              <a:custGeom>
                <a:avLst/>
                <a:gdLst>
                  <a:gd name="connsiteX0" fmla="*/ 49595 w 79613"/>
                  <a:gd name="connsiteY0" fmla="*/ 96609 h 109257"/>
                  <a:gd name="connsiteX1" fmla="*/ 12271 w 79613"/>
                  <a:gd name="connsiteY1" fmla="*/ 38281 h 109257"/>
                  <a:gd name="connsiteX2" fmla="*/ 49595 w 79613"/>
                  <a:gd name="connsiteY2" fmla="*/ 38281 h 109257"/>
                  <a:gd name="connsiteX3" fmla="*/ 45708 w 79613"/>
                  <a:gd name="connsiteY3" fmla="*/ 109488 h 109257"/>
                  <a:gd name="connsiteX4" fmla="*/ 64300 w 79613"/>
                  <a:gd name="connsiteY4" fmla="*/ 109488 h 109257"/>
                  <a:gd name="connsiteX5" fmla="*/ 64300 w 79613"/>
                  <a:gd name="connsiteY5" fmla="*/ 38281 h 109257"/>
                  <a:gd name="connsiteX6" fmla="*/ 79895 w 79613"/>
                  <a:gd name="connsiteY6" fmla="*/ 38281 h 109257"/>
                  <a:gd name="connsiteX7" fmla="*/ 79895 w 79613"/>
                  <a:gd name="connsiteY7" fmla="*/ 25988 h 109257"/>
                  <a:gd name="connsiteX8" fmla="*/ 64300 w 79613"/>
                  <a:gd name="connsiteY8" fmla="*/ 25988 h 109257"/>
                  <a:gd name="connsiteX9" fmla="*/ 64300 w 79613"/>
                  <a:gd name="connsiteY9" fmla="*/ 231 h 109257"/>
                  <a:gd name="connsiteX10" fmla="*/ 49595 w 79613"/>
                  <a:gd name="connsiteY10" fmla="*/ 231 h 109257"/>
                  <a:gd name="connsiteX11" fmla="*/ 49595 w 79613"/>
                  <a:gd name="connsiteY11" fmla="*/ 25988 h 109257"/>
                  <a:gd name="connsiteX12" fmla="*/ 282 w 79613"/>
                  <a:gd name="connsiteY12" fmla="*/ 25988 h 109257"/>
                  <a:gd name="connsiteX13" fmla="*/ 282 w 79613"/>
                  <a:gd name="connsiteY13" fmla="*/ 40248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613" h="109257">
                    <a:moveTo>
                      <a:pt x="49595" y="96609"/>
                    </a:moveTo>
                    <a:lnTo>
                      <a:pt x="12271" y="38281"/>
                    </a:lnTo>
                    <a:lnTo>
                      <a:pt x="49595" y="38281"/>
                    </a:lnTo>
                    <a:close/>
                    <a:moveTo>
                      <a:pt x="45708" y="109488"/>
                    </a:moveTo>
                    <a:lnTo>
                      <a:pt x="64300" y="109488"/>
                    </a:lnTo>
                    <a:lnTo>
                      <a:pt x="64300" y="38281"/>
                    </a:lnTo>
                    <a:lnTo>
                      <a:pt x="79895" y="38281"/>
                    </a:lnTo>
                    <a:lnTo>
                      <a:pt x="79895" y="25988"/>
                    </a:lnTo>
                    <a:lnTo>
                      <a:pt x="64300" y="25988"/>
                    </a:lnTo>
                    <a:lnTo>
                      <a:pt x="64300" y="231"/>
                    </a:lnTo>
                    <a:lnTo>
                      <a:pt x="49595" y="231"/>
                    </a:lnTo>
                    <a:lnTo>
                      <a:pt x="49595" y="25988"/>
                    </a:lnTo>
                    <a:lnTo>
                      <a:pt x="282" y="25988"/>
                    </a:lnTo>
                    <a:lnTo>
                      <a:pt x="282" y="40248"/>
                    </a:lnTo>
                    <a:close/>
                  </a:path>
                </a:pathLst>
              </a:custGeom>
              <a:solidFill>
                <a:srgbClr val="000000"/>
              </a:solidFill>
              <a:ln w="1498" cap="flat">
                <a:noFill/>
                <a:prstDash val="solid"/>
                <a:round/>
              </a:ln>
            </p:spPr>
            <p:txBody>
              <a:bodyPr rtlCol="0" anchor="ctr"/>
              <a:lstStyle/>
              <a:p>
                <a:endParaRPr lang="en-US"/>
              </a:p>
            </p:txBody>
          </p:sp>
        </p:grpSp>
      </p:grpSp>
      <p:grpSp>
        <p:nvGrpSpPr>
          <p:cNvPr id="266" name="Graphic 4">
            <a:extLst>
              <a:ext uri="{FF2B5EF4-FFF2-40B4-BE49-F238E27FC236}">
                <a16:creationId xmlns:a16="http://schemas.microsoft.com/office/drawing/2014/main" id="{B56D5160-6DFE-48C9-B3E2-4AB46B1EA8C0}"/>
              </a:ext>
            </a:extLst>
          </p:cNvPr>
          <p:cNvGrpSpPr/>
          <p:nvPr/>
        </p:nvGrpSpPr>
        <p:grpSpPr>
          <a:xfrm>
            <a:off x="7888723" y="5734481"/>
            <a:ext cx="216594" cy="113355"/>
            <a:chOff x="7888723" y="5734481"/>
            <a:chExt cx="216594" cy="113355"/>
          </a:xfrm>
          <a:solidFill>
            <a:srgbClr val="000000"/>
          </a:solidFill>
        </p:grpSpPr>
        <p:sp>
          <p:nvSpPr>
            <p:cNvPr id="267" name="Freeform: Shape 266">
              <a:extLst>
                <a:ext uri="{FF2B5EF4-FFF2-40B4-BE49-F238E27FC236}">
                  <a16:creationId xmlns:a16="http://schemas.microsoft.com/office/drawing/2014/main" id="{9DDA9455-3DC6-459B-A73F-E6DFCA7C2B9D}"/>
                </a:ext>
              </a:extLst>
            </p:cNvPr>
            <p:cNvSpPr/>
            <p:nvPr/>
          </p:nvSpPr>
          <p:spPr>
            <a:xfrm>
              <a:off x="8039754" y="5788777"/>
              <a:ext cx="65563" cy="18732"/>
            </a:xfrm>
            <a:custGeom>
              <a:avLst/>
              <a:gdLst>
                <a:gd name="connsiteX0" fmla="*/ 65778 w 65563"/>
                <a:gd name="connsiteY0" fmla="*/ 257 h 18732"/>
                <a:gd name="connsiteX1" fmla="*/ 214 w 65563"/>
                <a:gd name="connsiteY1" fmla="*/ 257 h 18732"/>
              </a:gdLst>
              <a:ahLst/>
              <a:cxnLst>
                <a:cxn ang="0">
                  <a:pos x="connsiteX0" y="connsiteY0"/>
                </a:cxn>
                <a:cxn ang="0">
                  <a:pos x="connsiteX1" y="connsiteY1"/>
                </a:cxn>
              </a:cxnLst>
              <a:rect l="l" t="t" r="r" b="b"/>
              <a:pathLst>
                <a:path w="65563" h="18732">
                  <a:moveTo>
                    <a:pt x="65778" y="257"/>
                  </a:moveTo>
                  <a:lnTo>
                    <a:pt x="214" y="257"/>
                  </a:lnTo>
                </a:path>
              </a:pathLst>
            </a:custGeom>
            <a:solidFill>
              <a:srgbClr val="000000"/>
            </a:solidFill>
            <a:ln w="14975" cap="flat">
              <a:solidFill>
                <a:srgbClr val="000000"/>
              </a:solidFill>
              <a:prstDash val="solid"/>
              <a:round/>
            </a:ln>
          </p:spPr>
          <p:txBody>
            <a:bodyPr rtlCol="0" anchor="ctr"/>
            <a:lstStyle/>
            <a:p>
              <a:endParaRPr lang="en-US"/>
            </a:p>
          </p:txBody>
        </p:sp>
        <p:sp>
          <p:nvSpPr>
            <p:cNvPr id="268" name="Freeform: Shape 267">
              <a:extLst>
                <a:ext uri="{FF2B5EF4-FFF2-40B4-BE49-F238E27FC236}">
                  <a16:creationId xmlns:a16="http://schemas.microsoft.com/office/drawing/2014/main" id="{F58D0E55-DF41-458E-8823-48EC2AA71045}"/>
                </a:ext>
              </a:extLst>
            </p:cNvPr>
            <p:cNvSpPr/>
            <p:nvPr/>
          </p:nvSpPr>
          <p:spPr>
            <a:xfrm flipV="1">
              <a:off x="7888723" y="5734481"/>
              <a:ext cx="75515" cy="113355"/>
            </a:xfrm>
            <a:custGeom>
              <a:avLst/>
              <a:gdLst>
                <a:gd name="connsiteX0" fmla="*/ 37918 w 75515"/>
                <a:gd name="connsiteY0" fmla="*/ 101868 h 113355"/>
                <a:gd name="connsiteX1" fmla="*/ 20755 w 75515"/>
                <a:gd name="connsiteY1" fmla="*/ 90628 h 113355"/>
                <a:gd name="connsiteX2" fmla="*/ 15018 w 75515"/>
                <a:gd name="connsiteY2" fmla="*/ 56863 h 113355"/>
                <a:gd name="connsiteX3" fmla="*/ 20755 w 75515"/>
                <a:gd name="connsiteY3" fmla="*/ 23168 h 113355"/>
                <a:gd name="connsiteX4" fmla="*/ 37918 w 75515"/>
                <a:gd name="connsiteY4" fmla="*/ 11928 h 113355"/>
                <a:gd name="connsiteX5" fmla="*/ 55152 w 75515"/>
                <a:gd name="connsiteY5" fmla="*/ 23168 h 113355"/>
                <a:gd name="connsiteX6" fmla="*/ 60913 w 75515"/>
                <a:gd name="connsiteY6" fmla="*/ 56863 h 113355"/>
                <a:gd name="connsiteX7" fmla="*/ 55152 w 75515"/>
                <a:gd name="connsiteY7" fmla="*/ 90628 h 113355"/>
                <a:gd name="connsiteX8" fmla="*/ 37918 w 75515"/>
                <a:gd name="connsiteY8" fmla="*/ 101868 h 113355"/>
                <a:gd name="connsiteX9" fmla="*/ 37918 w 75515"/>
                <a:gd name="connsiteY9" fmla="*/ 113576 h 113355"/>
                <a:gd name="connsiteX10" fmla="*/ 65994 w 75515"/>
                <a:gd name="connsiteY10" fmla="*/ 99035 h 113355"/>
                <a:gd name="connsiteX11" fmla="*/ 75688 w 75515"/>
                <a:gd name="connsiteY11" fmla="*/ 56863 h 113355"/>
                <a:gd name="connsiteX12" fmla="*/ 65994 w 75515"/>
                <a:gd name="connsiteY12" fmla="*/ 14738 h 113355"/>
                <a:gd name="connsiteX13" fmla="*/ 37918 w 75515"/>
                <a:gd name="connsiteY13" fmla="*/ 221 h 113355"/>
                <a:gd name="connsiteX14" fmla="*/ 9867 w 75515"/>
                <a:gd name="connsiteY14" fmla="*/ 14738 h 113355"/>
                <a:gd name="connsiteX15" fmla="*/ 173 w 75515"/>
                <a:gd name="connsiteY15" fmla="*/ 56863 h 113355"/>
                <a:gd name="connsiteX16" fmla="*/ 9867 w 75515"/>
                <a:gd name="connsiteY16" fmla="*/ 99035 h 113355"/>
                <a:gd name="connsiteX17" fmla="*/ 37918 w 75515"/>
                <a:gd name="connsiteY17" fmla="*/ 113576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918" y="101868"/>
                  </a:moveTo>
                  <a:cubicBezTo>
                    <a:pt x="30316" y="101868"/>
                    <a:pt x="24595" y="98121"/>
                    <a:pt x="20755" y="90628"/>
                  </a:cubicBezTo>
                  <a:cubicBezTo>
                    <a:pt x="16930" y="83151"/>
                    <a:pt x="15018" y="71896"/>
                    <a:pt x="15018" y="56863"/>
                  </a:cubicBezTo>
                  <a:cubicBezTo>
                    <a:pt x="15018" y="41893"/>
                    <a:pt x="16930" y="30661"/>
                    <a:pt x="20755" y="23168"/>
                  </a:cubicBezTo>
                  <a:cubicBezTo>
                    <a:pt x="24595" y="15675"/>
                    <a:pt x="30316" y="11928"/>
                    <a:pt x="37918" y="11928"/>
                  </a:cubicBezTo>
                  <a:cubicBezTo>
                    <a:pt x="45583" y="11928"/>
                    <a:pt x="51328" y="15675"/>
                    <a:pt x="55152" y="23168"/>
                  </a:cubicBezTo>
                  <a:cubicBezTo>
                    <a:pt x="58993" y="30661"/>
                    <a:pt x="60913" y="41893"/>
                    <a:pt x="60913" y="56863"/>
                  </a:cubicBezTo>
                  <a:cubicBezTo>
                    <a:pt x="60913" y="71896"/>
                    <a:pt x="58993" y="83151"/>
                    <a:pt x="55152" y="90628"/>
                  </a:cubicBezTo>
                  <a:cubicBezTo>
                    <a:pt x="51328" y="98121"/>
                    <a:pt x="45583" y="101868"/>
                    <a:pt x="37918" y="101868"/>
                  </a:cubicBezTo>
                  <a:close/>
                  <a:moveTo>
                    <a:pt x="37918" y="113576"/>
                  </a:moveTo>
                  <a:cubicBezTo>
                    <a:pt x="50173" y="113576"/>
                    <a:pt x="59531" y="108729"/>
                    <a:pt x="65994" y="99035"/>
                  </a:cubicBezTo>
                  <a:cubicBezTo>
                    <a:pt x="72457" y="89356"/>
                    <a:pt x="75688" y="75299"/>
                    <a:pt x="75688" y="56863"/>
                  </a:cubicBezTo>
                  <a:cubicBezTo>
                    <a:pt x="75688" y="38474"/>
                    <a:pt x="72457" y="24432"/>
                    <a:pt x="65994" y="14738"/>
                  </a:cubicBezTo>
                  <a:cubicBezTo>
                    <a:pt x="59531" y="5060"/>
                    <a:pt x="50173" y="221"/>
                    <a:pt x="37918" y="221"/>
                  </a:cubicBezTo>
                  <a:cubicBezTo>
                    <a:pt x="25680" y="221"/>
                    <a:pt x="16329" y="5060"/>
                    <a:pt x="9867" y="14738"/>
                  </a:cubicBezTo>
                  <a:cubicBezTo>
                    <a:pt x="3404" y="24432"/>
                    <a:pt x="173" y="38474"/>
                    <a:pt x="173" y="56863"/>
                  </a:cubicBezTo>
                  <a:cubicBezTo>
                    <a:pt x="173" y="75299"/>
                    <a:pt x="3404" y="89356"/>
                    <a:pt x="9867" y="99035"/>
                  </a:cubicBezTo>
                  <a:cubicBezTo>
                    <a:pt x="16329" y="108729"/>
                    <a:pt x="25680" y="113576"/>
                    <a:pt x="37918" y="113576"/>
                  </a:cubicBezTo>
                  <a:close/>
                </a:path>
              </a:pathLst>
            </a:custGeom>
            <a:solidFill>
              <a:srgbClr val="000000"/>
            </a:solidFill>
            <a:ln w="1498" cap="flat">
              <a:noFill/>
              <a:prstDash val="solid"/>
              <a:round/>
            </a:ln>
          </p:spPr>
          <p:txBody>
            <a:bodyPr rtlCol="0" anchor="ctr"/>
            <a:lstStyle/>
            <a:p>
              <a:endParaRPr lang="en-US"/>
            </a:p>
          </p:txBody>
        </p:sp>
      </p:grpSp>
      <p:grpSp>
        <p:nvGrpSpPr>
          <p:cNvPr id="269" name="Graphic 4">
            <a:extLst>
              <a:ext uri="{FF2B5EF4-FFF2-40B4-BE49-F238E27FC236}">
                <a16:creationId xmlns:a16="http://schemas.microsoft.com/office/drawing/2014/main" id="{B56D5160-6DFE-48C9-B3E2-4AB46B1EA8C0}"/>
              </a:ext>
            </a:extLst>
          </p:cNvPr>
          <p:cNvGrpSpPr/>
          <p:nvPr/>
        </p:nvGrpSpPr>
        <p:grpSpPr>
          <a:xfrm>
            <a:off x="7895303" y="5352057"/>
            <a:ext cx="210014" cy="109257"/>
            <a:chOff x="7895303" y="5352057"/>
            <a:chExt cx="210014" cy="109257"/>
          </a:xfrm>
          <a:solidFill>
            <a:srgbClr val="000000"/>
          </a:solidFill>
        </p:grpSpPr>
        <p:sp>
          <p:nvSpPr>
            <p:cNvPr id="270" name="Freeform: Shape 269">
              <a:extLst>
                <a:ext uri="{FF2B5EF4-FFF2-40B4-BE49-F238E27FC236}">
                  <a16:creationId xmlns:a16="http://schemas.microsoft.com/office/drawing/2014/main" id="{36B67D88-99E3-4152-B7F7-8FB4B3E6AED5}"/>
                </a:ext>
              </a:extLst>
            </p:cNvPr>
            <p:cNvSpPr/>
            <p:nvPr/>
          </p:nvSpPr>
          <p:spPr>
            <a:xfrm>
              <a:off x="8039754" y="5404386"/>
              <a:ext cx="65563" cy="18732"/>
            </a:xfrm>
            <a:custGeom>
              <a:avLst/>
              <a:gdLst>
                <a:gd name="connsiteX0" fmla="*/ 65778 w 65563"/>
                <a:gd name="connsiteY0" fmla="*/ 236 h 18732"/>
                <a:gd name="connsiteX1" fmla="*/ 214 w 65563"/>
                <a:gd name="connsiteY1" fmla="*/ 236 h 18732"/>
              </a:gdLst>
              <a:ahLst/>
              <a:cxnLst>
                <a:cxn ang="0">
                  <a:pos x="connsiteX0" y="connsiteY0"/>
                </a:cxn>
                <a:cxn ang="0">
                  <a:pos x="connsiteX1" y="connsiteY1"/>
                </a:cxn>
              </a:cxnLst>
              <a:rect l="l" t="t" r="r" b="b"/>
              <a:pathLst>
                <a:path w="65563" h="18732">
                  <a:moveTo>
                    <a:pt x="65778" y="236"/>
                  </a:moveTo>
                  <a:lnTo>
                    <a:pt x="214" y="236"/>
                  </a:lnTo>
                </a:path>
              </a:pathLst>
            </a:custGeom>
            <a:solidFill>
              <a:srgbClr val="000000"/>
            </a:solidFill>
            <a:ln w="14975" cap="flat">
              <a:solidFill>
                <a:srgbClr val="000000"/>
              </a:solidFill>
              <a:prstDash val="solid"/>
              <a:round/>
            </a:ln>
          </p:spPr>
          <p:txBody>
            <a:bodyPr rtlCol="0" anchor="ctr"/>
            <a:lstStyle/>
            <a:p>
              <a:endParaRPr lang="en-US"/>
            </a:p>
          </p:txBody>
        </p:sp>
        <p:sp>
          <p:nvSpPr>
            <p:cNvPr id="271" name="Freeform: Shape 270">
              <a:extLst>
                <a:ext uri="{FF2B5EF4-FFF2-40B4-BE49-F238E27FC236}">
                  <a16:creationId xmlns:a16="http://schemas.microsoft.com/office/drawing/2014/main" id="{234DC0FC-D1D9-42D2-BEE7-A904BA7FD709}"/>
                </a:ext>
              </a:extLst>
            </p:cNvPr>
            <p:cNvSpPr/>
            <p:nvPr/>
          </p:nvSpPr>
          <p:spPr>
            <a:xfrm flipV="1">
              <a:off x="7895303" y="5352057"/>
              <a:ext cx="65048" cy="109257"/>
            </a:xfrm>
            <a:custGeom>
              <a:avLst/>
              <a:gdLst>
                <a:gd name="connsiteX0" fmla="*/ 2302 w 65048"/>
                <a:gd name="connsiteY0" fmla="*/ 12634 h 109257"/>
                <a:gd name="connsiteX1" fmla="*/ 26444 w 65048"/>
                <a:gd name="connsiteY1" fmla="*/ 12634 h 109257"/>
                <a:gd name="connsiteX2" fmla="*/ 26444 w 65048"/>
                <a:gd name="connsiteY2" fmla="*/ 95993 h 109257"/>
                <a:gd name="connsiteX3" fmla="*/ 172 w 65048"/>
                <a:gd name="connsiteY3" fmla="*/ 90725 h 109257"/>
                <a:gd name="connsiteX4" fmla="*/ 172 w 65048"/>
                <a:gd name="connsiteY4" fmla="*/ 104189 h 109257"/>
                <a:gd name="connsiteX5" fmla="*/ 26304 w 65048"/>
                <a:gd name="connsiteY5" fmla="*/ 109457 h 109257"/>
                <a:gd name="connsiteX6" fmla="*/ 41079 w 65048"/>
                <a:gd name="connsiteY6" fmla="*/ 109457 h 109257"/>
                <a:gd name="connsiteX7" fmla="*/ 41079 w 65048"/>
                <a:gd name="connsiteY7" fmla="*/ 12634 h 109257"/>
                <a:gd name="connsiteX8" fmla="*/ 65220 w 65048"/>
                <a:gd name="connsiteY8" fmla="*/ 12634 h 109257"/>
                <a:gd name="connsiteX9" fmla="*/ 65220 w 65048"/>
                <a:gd name="connsiteY9" fmla="*/ 200 h 109257"/>
                <a:gd name="connsiteX10" fmla="*/ 2302 w 65048"/>
                <a:gd name="connsiteY10" fmla="*/ 200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48" h="109257">
                  <a:moveTo>
                    <a:pt x="2302" y="12634"/>
                  </a:moveTo>
                  <a:lnTo>
                    <a:pt x="26444" y="12634"/>
                  </a:lnTo>
                  <a:lnTo>
                    <a:pt x="26444" y="95993"/>
                  </a:lnTo>
                  <a:lnTo>
                    <a:pt x="172" y="90725"/>
                  </a:lnTo>
                  <a:lnTo>
                    <a:pt x="172" y="104189"/>
                  </a:lnTo>
                  <a:lnTo>
                    <a:pt x="26304" y="109457"/>
                  </a:lnTo>
                  <a:lnTo>
                    <a:pt x="41079" y="109457"/>
                  </a:lnTo>
                  <a:lnTo>
                    <a:pt x="41079" y="12634"/>
                  </a:lnTo>
                  <a:lnTo>
                    <a:pt x="65220" y="12634"/>
                  </a:lnTo>
                  <a:lnTo>
                    <a:pt x="65220" y="200"/>
                  </a:lnTo>
                  <a:lnTo>
                    <a:pt x="2302" y="200"/>
                  </a:lnTo>
                  <a:close/>
                </a:path>
              </a:pathLst>
            </a:custGeom>
            <a:solidFill>
              <a:srgbClr val="000000"/>
            </a:solidFill>
            <a:ln w="1498" cap="flat">
              <a:noFill/>
              <a:prstDash val="solid"/>
              <a:round/>
            </a:ln>
          </p:spPr>
          <p:txBody>
            <a:bodyPr rtlCol="0" anchor="ctr"/>
            <a:lstStyle/>
            <a:p>
              <a:endParaRPr lang="en-US"/>
            </a:p>
          </p:txBody>
        </p:sp>
      </p:grpSp>
      <p:grpSp>
        <p:nvGrpSpPr>
          <p:cNvPr id="272" name="Graphic 4">
            <a:extLst>
              <a:ext uri="{FF2B5EF4-FFF2-40B4-BE49-F238E27FC236}">
                <a16:creationId xmlns:a16="http://schemas.microsoft.com/office/drawing/2014/main" id="{B56D5160-6DFE-48C9-B3E2-4AB46B1EA8C0}"/>
              </a:ext>
            </a:extLst>
          </p:cNvPr>
          <p:cNvGrpSpPr/>
          <p:nvPr/>
        </p:nvGrpSpPr>
        <p:grpSpPr>
          <a:xfrm>
            <a:off x="7889823" y="4965699"/>
            <a:ext cx="215494" cy="111224"/>
            <a:chOff x="7889823" y="4965699"/>
            <a:chExt cx="215494" cy="111224"/>
          </a:xfrm>
          <a:solidFill>
            <a:srgbClr val="000000"/>
          </a:solidFill>
        </p:grpSpPr>
        <p:sp>
          <p:nvSpPr>
            <p:cNvPr id="273" name="Freeform: Shape 272">
              <a:extLst>
                <a:ext uri="{FF2B5EF4-FFF2-40B4-BE49-F238E27FC236}">
                  <a16:creationId xmlns:a16="http://schemas.microsoft.com/office/drawing/2014/main" id="{13A29B1D-63BD-4B16-A821-B36AA493C431}"/>
                </a:ext>
              </a:extLst>
            </p:cNvPr>
            <p:cNvSpPr/>
            <p:nvPr/>
          </p:nvSpPr>
          <p:spPr>
            <a:xfrm>
              <a:off x="8039754" y="5019995"/>
              <a:ext cx="65563" cy="18732"/>
            </a:xfrm>
            <a:custGeom>
              <a:avLst/>
              <a:gdLst>
                <a:gd name="connsiteX0" fmla="*/ 65778 w 65563"/>
                <a:gd name="connsiteY0" fmla="*/ 216 h 18732"/>
                <a:gd name="connsiteX1" fmla="*/ 214 w 65563"/>
                <a:gd name="connsiteY1" fmla="*/ 216 h 18732"/>
              </a:gdLst>
              <a:ahLst/>
              <a:cxnLst>
                <a:cxn ang="0">
                  <a:pos x="connsiteX0" y="connsiteY0"/>
                </a:cxn>
                <a:cxn ang="0">
                  <a:pos x="connsiteX1" y="connsiteY1"/>
                </a:cxn>
              </a:cxnLst>
              <a:rect l="l" t="t" r="r" b="b"/>
              <a:pathLst>
                <a:path w="65563" h="18732">
                  <a:moveTo>
                    <a:pt x="65778" y="216"/>
                  </a:moveTo>
                  <a:lnTo>
                    <a:pt x="214" y="216"/>
                  </a:lnTo>
                </a:path>
              </a:pathLst>
            </a:custGeom>
            <a:solidFill>
              <a:srgbClr val="000000"/>
            </a:solidFill>
            <a:ln w="14975" cap="flat">
              <a:solidFill>
                <a:srgbClr val="000000"/>
              </a:solidFill>
              <a:prstDash val="solid"/>
              <a:round/>
            </a:ln>
          </p:spPr>
          <p:txBody>
            <a:bodyPr rtlCol="0" anchor="ctr"/>
            <a:lstStyle/>
            <a:p>
              <a:endParaRPr lang="en-US"/>
            </a:p>
          </p:txBody>
        </p:sp>
        <p:sp>
          <p:nvSpPr>
            <p:cNvPr id="274" name="Freeform: Shape 273">
              <a:extLst>
                <a:ext uri="{FF2B5EF4-FFF2-40B4-BE49-F238E27FC236}">
                  <a16:creationId xmlns:a16="http://schemas.microsoft.com/office/drawing/2014/main" id="{280EFA86-7A20-4059-8A04-0F69681406CB}"/>
                </a:ext>
              </a:extLst>
            </p:cNvPr>
            <p:cNvSpPr/>
            <p:nvPr/>
          </p:nvSpPr>
          <p:spPr>
            <a:xfrm flipV="1">
              <a:off x="7889823" y="4965699"/>
              <a:ext cx="69357" cy="111224"/>
            </a:xfrm>
            <a:custGeom>
              <a:avLst/>
              <a:gdLst>
                <a:gd name="connsiteX0" fmla="*/ 17946 w 69357"/>
                <a:gd name="connsiteY0" fmla="*/ 12613 h 111224"/>
                <a:gd name="connsiteX1" fmla="*/ 69531 w 69357"/>
                <a:gd name="connsiteY1" fmla="*/ 12613 h 111224"/>
                <a:gd name="connsiteX2" fmla="*/ 69531 w 69357"/>
                <a:gd name="connsiteY2" fmla="*/ 179 h 111224"/>
                <a:gd name="connsiteX3" fmla="*/ 174 w 69357"/>
                <a:gd name="connsiteY3" fmla="*/ 179 h 111224"/>
                <a:gd name="connsiteX4" fmla="*/ 174 w 69357"/>
                <a:gd name="connsiteY4" fmla="*/ 12613 h 111224"/>
                <a:gd name="connsiteX5" fmla="*/ 23098 w 69357"/>
                <a:gd name="connsiteY5" fmla="*/ 35981 h 111224"/>
                <a:gd name="connsiteX6" fmla="*/ 41362 w 69357"/>
                <a:gd name="connsiteY6" fmla="*/ 54924 h 111224"/>
                <a:gd name="connsiteX7" fmla="*/ 51267 w 69357"/>
                <a:gd name="connsiteY7" fmla="*/ 68412 h 111224"/>
                <a:gd name="connsiteX8" fmla="*/ 54100 w 69357"/>
                <a:gd name="connsiteY8" fmla="*/ 79277 h 111224"/>
                <a:gd name="connsiteX9" fmla="*/ 47988 w 69357"/>
                <a:gd name="connsiteY9" fmla="*/ 93467 h 111224"/>
                <a:gd name="connsiteX10" fmla="*/ 32066 w 69357"/>
                <a:gd name="connsiteY10" fmla="*/ 98969 h 111224"/>
                <a:gd name="connsiteX11" fmla="*/ 17384 w 69357"/>
                <a:gd name="connsiteY11" fmla="*/ 96558 h 111224"/>
                <a:gd name="connsiteX12" fmla="*/ 900 w 69357"/>
                <a:gd name="connsiteY12" fmla="*/ 89228 h 111224"/>
                <a:gd name="connsiteX13" fmla="*/ 900 w 69357"/>
                <a:gd name="connsiteY13" fmla="*/ 104168 h 111224"/>
                <a:gd name="connsiteX14" fmla="*/ 17572 w 69357"/>
                <a:gd name="connsiteY14" fmla="*/ 109577 h 111224"/>
                <a:gd name="connsiteX15" fmla="*/ 31785 w 69357"/>
                <a:gd name="connsiteY15" fmla="*/ 111403 h 111224"/>
                <a:gd name="connsiteX16" fmla="*/ 58853 w 69357"/>
                <a:gd name="connsiteY16" fmla="*/ 102903 h 111224"/>
                <a:gd name="connsiteX17" fmla="*/ 68945 w 69357"/>
                <a:gd name="connsiteY17" fmla="*/ 80237 h 111224"/>
                <a:gd name="connsiteX18" fmla="*/ 66416 w 69357"/>
                <a:gd name="connsiteY18" fmla="*/ 67452 h 111224"/>
                <a:gd name="connsiteX19" fmla="*/ 57238 w 69357"/>
                <a:gd name="connsiteY19" fmla="*/ 53239 h 111224"/>
                <a:gd name="connsiteX20" fmla="*/ 45600 w 69357"/>
                <a:gd name="connsiteY20" fmla="*/ 40969 h 111224"/>
                <a:gd name="connsiteX21" fmla="*/ 17946 w 69357"/>
                <a:gd name="connsiteY21" fmla="*/ 12613 h 11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357" h="111224">
                  <a:moveTo>
                    <a:pt x="17946" y="12613"/>
                  </a:moveTo>
                  <a:lnTo>
                    <a:pt x="69531" y="12613"/>
                  </a:lnTo>
                  <a:lnTo>
                    <a:pt x="69531" y="179"/>
                  </a:lnTo>
                  <a:lnTo>
                    <a:pt x="174" y="179"/>
                  </a:lnTo>
                  <a:lnTo>
                    <a:pt x="174" y="12613"/>
                  </a:lnTo>
                  <a:cubicBezTo>
                    <a:pt x="5778" y="18420"/>
                    <a:pt x="13419" y="26209"/>
                    <a:pt x="23098" y="35981"/>
                  </a:cubicBezTo>
                  <a:cubicBezTo>
                    <a:pt x="32792" y="45769"/>
                    <a:pt x="38880" y="52083"/>
                    <a:pt x="41362" y="54924"/>
                  </a:cubicBezTo>
                  <a:cubicBezTo>
                    <a:pt x="46092" y="60232"/>
                    <a:pt x="49393" y="64728"/>
                    <a:pt x="51267" y="68412"/>
                  </a:cubicBezTo>
                  <a:cubicBezTo>
                    <a:pt x="53155" y="72096"/>
                    <a:pt x="54100" y="75718"/>
                    <a:pt x="54100" y="79277"/>
                  </a:cubicBezTo>
                  <a:cubicBezTo>
                    <a:pt x="54100" y="85084"/>
                    <a:pt x="52063" y="89814"/>
                    <a:pt x="47988" y="93467"/>
                  </a:cubicBezTo>
                  <a:cubicBezTo>
                    <a:pt x="43914" y="97135"/>
                    <a:pt x="38607" y="98969"/>
                    <a:pt x="32066" y="98969"/>
                  </a:cubicBezTo>
                  <a:cubicBezTo>
                    <a:pt x="27429" y="98969"/>
                    <a:pt x="22536" y="98165"/>
                    <a:pt x="17384" y="96558"/>
                  </a:cubicBezTo>
                  <a:cubicBezTo>
                    <a:pt x="12248" y="94950"/>
                    <a:pt x="6754" y="92507"/>
                    <a:pt x="900" y="89228"/>
                  </a:cubicBezTo>
                  <a:lnTo>
                    <a:pt x="900" y="104168"/>
                  </a:lnTo>
                  <a:cubicBezTo>
                    <a:pt x="6847" y="106556"/>
                    <a:pt x="12405" y="108359"/>
                    <a:pt x="17572" y="109577"/>
                  </a:cubicBezTo>
                  <a:cubicBezTo>
                    <a:pt x="22754" y="110794"/>
                    <a:pt x="27492" y="111403"/>
                    <a:pt x="31785" y="111403"/>
                  </a:cubicBezTo>
                  <a:cubicBezTo>
                    <a:pt x="43102" y="111403"/>
                    <a:pt x="52125" y="108570"/>
                    <a:pt x="58853" y="102903"/>
                  </a:cubicBezTo>
                  <a:cubicBezTo>
                    <a:pt x="65581" y="97252"/>
                    <a:pt x="68945" y="89697"/>
                    <a:pt x="68945" y="80237"/>
                  </a:cubicBezTo>
                  <a:cubicBezTo>
                    <a:pt x="68945" y="75741"/>
                    <a:pt x="68102" y="71479"/>
                    <a:pt x="66416" y="67452"/>
                  </a:cubicBezTo>
                  <a:cubicBezTo>
                    <a:pt x="64746" y="63440"/>
                    <a:pt x="61687" y="58702"/>
                    <a:pt x="57238" y="53239"/>
                  </a:cubicBezTo>
                  <a:cubicBezTo>
                    <a:pt x="56020" y="51818"/>
                    <a:pt x="52141" y="47728"/>
                    <a:pt x="45600" y="40969"/>
                  </a:cubicBezTo>
                  <a:cubicBezTo>
                    <a:pt x="39075" y="34209"/>
                    <a:pt x="29857" y="24757"/>
                    <a:pt x="17946" y="12613"/>
                  </a:cubicBezTo>
                  <a:close/>
                </a:path>
              </a:pathLst>
            </a:custGeom>
            <a:solidFill>
              <a:srgbClr val="000000"/>
            </a:solidFill>
            <a:ln w="1498" cap="flat">
              <a:noFill/>
              <a:prstDash val="solid"/>
              <a:round/>
            </a:ln>
          </p:spPr>
          <p:txBody>
            <a:bodyPr rtlCol="0" anchor="ctr"/>
            <a:lstStyle/>
            <a:p>
              <a:endParaRPr lang="en-US"/>
            </a:p>
          </p:txBody>
        </p:sp>
      </p:grpSp>
      <p:grpSp>
        <p:nvGrpSpPr>
          <p:cNvPr id="275" name="Graphic 4">
            <a:extLst>
              <a:ext uri="{FF2B5EF4-FFF2-40B4-BE49-F238E27FC236}">
                <a16:creationId xmlns:a16="http://schemas.microsoft.com/office/drawing/2014/main" id="{B56D5160-6DFE-48C9-B3E2-4AB46B1EA8C0}"/>
              </a:ext>
            </a:extLst>
          </p:cNvPr>
          <p:cNvGrpSpPr/>
          <p:nvPr/>
        </p:nvGrpSpPr>
        <p:grpSpPr>
          <a:xfrm>
            <a:off x="7890268" y="4581308"/>
            <a:ext cx="215049" cy="113355"/>
            <a:chOff x="7890268" y="4581308"/>
            <a:chExt cx="215049" cy="113355"/>
          </a:xfrm>
          <a:solidFill>
            <a:srgbClr val="000000"/>
          </a:solidFill>
        </p:grpSpPr>
        <p:sp>
          <p:nvSpPr>
            <p:cNvPr id="276" name="Freeform: Shape 275">
              <a:extLst>
                <a:ext uri="{FF2B5EF4-FFF2-40B4-BE49-F238E27FC236}">
                  <a16:creationId xmlns:a16="http://schemas.microsoft.com/office/drawing/2014/main" id="{4CC0DCB0-282A-42AC-B41A-3BAFB73093B9}"/>
                </a:ext>
              </a:extLst>
            </p:cNvPr>
            <p:cNvSpPr/>
            <p:nvPr/>
          </p:nvSpPr>
          <p:spPr>
            <a:xfrm>
              <a:off x="8039754" y="4635604"/>
              <a:ext cx="65563" cy="18732"/>
            </a:xfrm>
            <a:custGeom>
              <a:avLst/>
              <a:gdLst>
                <a:gd name="connsiteX0" fmla="*/ 65778 w 65563"/>
                <a:gd name="connsiteY0" fmla="*/ 195 h 18732"/>
                <a:gd name="connsiteX1" fmla="*/ 214 w 65563"/>
                <a:gd name="connsiteY1" fmla="*/ 195 h 18732"/>
              </a:gdLst>
              <a:ahLst/>
              <a:cxnLst>
                <a:cxn ang="0">
                  <a:pos x="connsiteX0" y="connsiteY0"/>
                </a:cxn>
                <a:cxn ang="0">
                  <a:pos x="connsiteX1" y="connsiteY1"/>
                </a:cxn>
              </a:cxnLst>
              <a:rect l="l" t="t" r="r" b="b"/>
              <a:pathLst>
                <a:path w="65563" h="18732">
                  <a:moveTo>
                    <a:pt x="65778" y="195"/>
                  </a:moveTo>
                  <a:lnTo>
                    <a:pt x="214" y="195"/>
                  </a:lnTo>
                </a:path>
              </a:pathLst>
            </a:custGeom>
            <a:solidFill>
              <a:srgbClr val="000000"/>
            </a:solidFill>
            <a:ln w="14975" cap="flat">
              <a:solidFill>
                <a:srgbClr val="000000"/>
              </a:solidFill>
              <a:prstDash val="solid"/>
              <a:round/>
            </a:ln>
          </p:spPr>
          <p:txBody>
            <a:bodyPr rtlCol="0" anchor="ctr"/>
            <a:lstStyle/>
            <a:p>
              <a:endParaRPr lang="en-US"/>
            </a:p>
          </p:txBody>
        </p:sp>
        <p:sp>
          <p:nvSpPr>
            <p:cNvPr id="277" name="Freeform: Shape 276">
              <a:extLst>
                <a:ext uri="{FF2B5EF4-FFF2-40B4-BE49-F238E27FC236}">
                  <a16:creationId xmlns:a16="http://schemas.microsoft.com/office/drawing/2014/main" id="{3E30F512-7210-440C-8568-4D6836708EBD}"/>
                </a:ext>
              </a:extLst>
            </p:cNvPr>
            <p:cNvSpPr/>
            <p:nvPr/>
          </p:nvSpPr>
          <p:spPr>
            <a:xfrm flipV="1">
              <a:off x="7890268" y="4581308"/>
              <a:ext cx="71909" cy="113355"/>
            </a:xfrm>
            <a:custGeom>
              <a:avLst/>
              <a:gdLst>
                <a:gd name="connsiteX0" fmla="*/ 49556 w 71909"/>
                <a:gd name="connsiteY0" fmla="*/ 61204 h 113355"/>
                <a:gd name="connsiteX1" fmla="*/ 66111 w 71909"/>
                <a:gd name="connsiteY1" fmla="*/ 51744 h 113355"/>
                <a:gd name="connsiteX2" fmla="*/ 72082 w 71909"/>
                <a:gd name="connsiteY2" fmla="*/ 34041 h 113355"/>
                <a:gd name="connsiteX3" fmla="*/ 60960 w 71909"/>
                <a:gd name="connsiteY3" fmla="*/ 9010 h 113355"/>
                <a:gd name="connsiteX4" fmla="*/ 29349 w 71909"/>
                <a:gd name="connsiteY4" fmla="*/ 159 h 113355"/>
                <a:gd name="connsiteX5" fmla="*/ 15205 w 71909"/>
                <a:gd name="connsiteY5" fmla="*/ 1517 h 113355"/>
                <a:gd name="connsiteX6" fmla="*/ 173 w 71909"/>
                <a:gd name="connsiteY6" fmla="*/ 5591 h 113355"/>
                <a:gd name="connsiteX7" fmla="*/ 173 w 71909"/>
                <a:gd name="connsiteY7" fmla="*/ 19852 h 113355"/>
                <a:gd name="connsiteX8" fmla="*/ 13613 w 71909"/>
                <a:gd name="connsiteY8" fmla="*/ 14443 h 113355"/>
                <a:gd name="connsiteX9" fmla="*/ 28927 w 71909"/>
                <a:gd name="connsiteY9" fmla="*/ 12616 h 113355"/>
                <a:gd name="connsiteX10" fmla="*/ 50095 w 71909"/>
                <a:gd name="connsiteY10" fmla="*/ 18095 h 113355"/>
                <a:gd name="connsiteX11" fmla="*/ 57377 w 71909"/>
                <a:gd name="connsiteY11" fmla="*/ 34041 h 113355"/>
                <a:gd name="connsiteX12" fmla="*/ 50610 w 71909"/>
                <a:gd name="connsiteY12" fmla="*/ 49145 h 113355"/>
                <a:gd name="connsiteX13" fmla="*/ 31784 w 71909"/>
                <a:gd name="connsiteY13" fmla="*/ 54600 h 113355"/>
                <a:gd name="connsiteX14" fmla="*/ 19046 w 71909"/>
                <a:gd name="connsiteY14" fmla="*/ 54600 h 113355"/>
                <a:gd name="connsiteX15" fmla="*/ 19046 w 71909"/>
                <a:gd name="connsiteY15" fmla="*/ 66753 h 113355"/>
                <a:gd name="connsiteX16" fmla="*/ 32369 w 71909"/>
                <a:gd name="connsiteY16" fmla="*/ 66753 h 113355"/>
                <a:gd name="connsiteX17" fmla="*/ 49041 w 71909"/>
                <a:gd name="connsiteY17" fmla="*/ 71108 h 113355"/>
                <a:gd name="connsiteX18" fmla="*/ 54825 w 71909"/>
                <a:gd name="connsiteY18" fmla="*/ 83659 h 113355"/>
                <a:gd name="connsiteX19" fmla="*/ 48854 w 71909"/>
                <a:gd name="connsiteY19" fmla="*/ 96561 h 113355"/>
                <a:gd name="connsiteX20" fmla="*/ 31784 w 71909"/>
                <a:gd name="connsiteY20" fmla="*/ 101080 h 113355"/>
                <a:gd name="connsiteX21" fmla="*/ 18741 w 71909"/>
                <a:gd name="connsiteY21" fmla="*/ 99746 h 113355"/>
                <a:gd name="connsiteX22" fmla="*/ 3451 w 71909"/>
                <a:gd name="connsiteY22" fmla="*/ 95671 h 113355"/>
                <a:gd name="connsiteX23" fmla="*/ 3451 w 71909"/>
                <a:gd name="connsiteY23" fmla="*/ 108831 h 113355"/>
                <a:gd name="connsiteX24" fmla="*/ 19233 w 71909"/>
                <a:gd name="connsiteY24" fmla="*/ 112343 h 113355"/>
                <a:gd name="connsiteX25" fmla="*/ 33095 w 71909"/>
                <a:gd name="connsiteY25" fmla="*/ 113514 h 113355"/>
                <a:gd name="connsiteX26" fmla="*/ 59719 w 71909"/>
                <a:gd name="connsiteY26" fmla="*/ 105857 h 113355"/>
                <a:gd name="connsiteX27" fmla="*/ 69530 w 71909"/>
                <a:gd name="connsiteY27" fmla="*/ 85205 h 113355"/>
                <a:gd name="connsiteX28" fmla="*/ 64331 w 71909"/>
                <a:gd name="connsiteY28" fmla="*/ 69867 h 113355"/>
                <a:gd name="connsiteX29" fmla="*/ 49556 w 71909"/>
                <a:gd name="connsiteY29" fmla="*/ 61204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909" h="113355">
                  <a:moveTo>
                    <a:pt x="49556" y="61204"/>
                  </a:moveTo>
                  <a:cubicBezTo>
                    <a:pt x="56628" y="59689"/>
                    <a:pt x="62146" y="56536"/>
                    <a:pt x="66111" y="51744"/>
                  </a:cubicBezTo>
                  <a:cubicBezTo>
                    <a:pt x="70092" y="46967"/>
                    <a:pt x="72082" y="41066"/>
                    <a:pt x="72082" y="34041"/>
                  </a:cubicBezTo>
                  <a:cubicBezTo>
                    <a:pt x="72082" y="23270"/>
                    <a:pt x="68375" y="14927"/>
                    <a:pt x="60960" y="9010"/>
                  </a:cubicBezTo>
                  <a:cubicBezTo>
                    <a:pt x="53545" y="3109"/>
                    <a:pt x="43008" y="159"/>
                    <a:pt x="29349" y="159"/>
                  </a:cubicBezTo>
                  <a:cubicBezTo>
                    <a:pt x="24775" y="159"/>
                    <a:pt x="20060" y="612"/>
                    <a:pt x="15205" y="1517"/>
                  </a:cubicBezTo>
                  <a:cubicBezTo>
                    <a:pt x="10351" y="2423"/>
                    <a:pt x="5340" y="3781"/>
                    <a:pt x="173" y="5591"/>
                  </a:cubicBezTo>
                  <a:lnTo>
                    <a:pt x="173" y="19852"/>
                  </a:lnTo>
                  <a:cubicBezTo>
                    <a:pt x="4263" y="17463"/>
                    <a:pt x="8743" y="15660"/>
                    <a:pt x="13613" y="14443"/>
                  </a:cubicBezTo>
                  <a:cubicBezTo>
                    <a:pt x="18499" y="13225"/>
                    <a:pt x="23604" y="12616"/>
                    <a:pt x="28927" y="12616"/>
                  </a:cubicBezTo>
                  <a:cubicBezTo>
                    <a:pt x="38184" y="12616"/>
                    <a:pt x="45240" y="14443"/>
                    <a:pt x="50095" y="18095"/>
                  </a:cubicBezTo>
                  <a:cubicBezTo>
                    <a:pt x="54950" y="21748"/>
                    <a:pt x="57377" y="27064"/>
                    <a:pt x="57377" y="34041"/>
                  </a:cubicBezTo>
                  <a:cubicBezTo>
                    <a:pt x="57377" y="40489"/>
                    <a:pt x="55121" y="45523"/>
                    <a:pt x="50610" y="49145"/>
                  </a:cubicBezTo>
                  <a:cubicBezTo>
                    <a:pt x="46098" y="52782"/>
                    <a:pt x="39823" y="54600"/>
                    <a:pt x="31784" y="54600"/>
                  </a:cubicBezTo>
                  <a:lnTo>
                    <a:pt x="19046" y="54600"/>
                  </a:lnTo>
                  <a:lnTo>
                    <a:pt x="19046" y="66753"/>
                  </a:lnTo>
                  <a:lnTo>
                    <a:pt x="32369" y="66753"/>
                  </a:lnTo>
                  <a:cubicBezTo>
                    <a:pt x="39628" y="66753"/>
                    <a:pt x="45185" y="68205"/>
                    <a:pt x="49041" y="71108"/>
                  </a:cubicBezTo>
                  <a:cubicBezTo>
                    <a:pt x="52897" y="74012"/>
                    <a:pt x="54825" y="78195"/>
                    <a:pt x="54825" y="83659"/>
                  </a:cubicBezTo>
                  <a:cubicBezTo>
                    <a:pt x="54825" y="89263"/>
                    <a:pt x="52834" y="93564"/>
                    <a:pt x="48854" y="96561"/>
                  </a:cubicBezTo>
                  <a:cubicBezTo>
                    <a:pt x="44889" y="99574"/>
                    <a:pt x="39199" y="101080"/>
                    <a:pt x="31784" y="101080"/>
                  </a:cubicBezTo>
                  <a:cubicBezTo>
                    <a:pt x="27725" y="101080"/>
                    <a:pt x="23378" y="100636"/>
                    <a:pt x="18741" y="99746"/>
                  </a:cubicBezTo>
                  <a:cubicBezTo>
                    <a:pt x="14105" y="98872"/>
                    <a:pt x="9008" y="97513"/>
                    <a:pt x="3451" y="95671"/>
                  </a:cubicBezTo>
                  <a:lnTo>
                    <a:pt x="3451" y="108831"/>
                  </a:lnTo>
                  <a:cubicBezTo>
                    <a:pt x="9071" y="110392"/>
                    <a:pt x="14331" y="111563"/>
                    <a:pt x="19233" y="112343"/>
                  </a:cubicBezTo>
                  <a:cubicBezTo>
                    <a:pt x="24135" y="113124"/>
                    <a:pt x="28755" y="113514"/>
                    <a:pt x="33095" y="113514"/>
                  </a:cubicBezTo>
                  <a:cubicBezTo>
                    <a:pt x="44319" y="113514"/>
                    <a:pt x="53193" y="110962"/>
                    <a:pt x="59719" y="105857"/>
                  </a:cubicBezTo>
                  <a:cubicBezTo>
                    <a:pt x="66259" y="100768"/>
                    <a:pt x="69530" y="93884"/>
                    <a:pt x="69530" y="85205"/>
                  </a:cubicBezTo>
                  <a:cubicBezTo>
                    <a:pt x="69530" y="79148"/>
                    <a:pt x="67797" y="74035"/>
                    <a:pt x="64331" y="69867"/>
                  </a:cubicBezTo>
                  <a:cubicBezTo>
                    <a:pt x="60866" y="65699"/>
                    <a:pt x="55941" y="62811"/>
                    <a:pt x="49556" y="61204"/>
                  </a:cubicBezTo>
                  <a:close/>
                </a:path>
              </a:pathLst>
            </a:custGeom>
            <a:solidFill>
              <a:srgbClr val="000000"/>
            </a:solidFill>
            <a:ln w="1498" cap="flat">
              <a:noFill/>
              <a:prstDash val="solid"/>
              <a:round/>
            </a:ln>
          </p:spPr>
          <p:txBody>
            <a:bodyPr rtlCol="0" anchor="ctr"/>
            <a:lstStyle/>
            <a:p>
              <a:endParaRPr lang="en-US"/>
            </a:p>
          </p:txBody>
        </p:sp>
      </p:grpSp>
      <p:grpSp>
        <p:nvGrpSpPr>
          <p:cNvPr id="278" name="Graphic 4">
            <a:extLst>
              <a:ext uri="{FF2B5EF4-FFF2-40B4-BE49-F238E27FC236}">
                <a16:creationId xmlns:a16="http://schemas.microsoft.com/office/drawing/2014/main" id="{B56D5160-6DFE-48C9-B3E2-4AB46B1EA8C0}"/>
              </a:ext>
            </a:extLst>
          </p:cNvPr>
          <p:cNvGrpSpPr/>
          <p:nvPr/>
        </p:nvGrpSpPr>
        <p:grpSpPr>
          <a:xfrm>
            <a:off x="7886170" y="4198884"/>
            <a:ext cx="219146" cy="109257"/>
            <a:chOff x="7886170" y="4198884"/>
            <a:chExt cx="219146" cy="109257"/>
          </a:xfrm>
          <a:solidFill>
            <a:srgbClr val="000000"/>
          </a:solidFill>
        </p:grpSpPr>
        <p:sp>
          <p:nvSpPr>
            <p:cNvPr id="279" name="Freeform: Shape 278">
              <a:extLst>
                <a:ext uri="{FF2B5EF4-FFF2-40B4-BE49-F238E27FC236}">
                  <a16:creationId xmlns:a16="http://schemas.microsoft.com/office/drawing/2014/main" id="{6DA8A07C-4909-4404-B7EE-A1A31AF388E7}"/>
                </a:ext>
              </a:extLst>
            </p:cNvPr>
            <p:cNvSpPr/>
            <p:nvPr/>
          </p:nvSpPr>
          <p:spPr>
            <a:xfrm>
              <a:off x="8039754" y="4251213"/>
              <a:ext cx="65563" cy="18732"/>
            </a:xfrm>
            <a:custGeom>
              <a:avLst/>
              <a:gdLst>
                <a:gd name="connsiteX0" fmla="*/ 65778 w 65563"/>
                <a:gd name="connsiteY0" fmla="*/ 175 h 18732"/>
                <a:gd name="connsiteX1" fmla="*/ 214 w 65563"/>
                <a:gd name="connsiteY1" fmla="*/ 175 h 18732"/>
              </a:gdLst>
              <a:ahLst/>
              <a:cxnLst>
                <a:cxn ang="0">
                  <a:pos x="connsiteX0" y="connsiteY0"/>
                </a:cxn>
                <a:cxn ang="0">
                  <a:pos x="connsiteX1" y="connsiteY1"/>
                </a:cxn>
              </a:cxnLst>
              <a:rect l="l" t="t" r="r" b="b"/>
              <a:pathLst>
                <a:path w="65563" h="18732">
                  <a:moveTo>
                    <a:pt x="65778" y="175"/>
                  </a:moveTo>
                  <a:lnTo>
                    <a:pt x="214" y="175"/>
                  </a:lnTo>
                </a:path>
              </a:pathLst>
            </a:custGeom>
            <a:solidFill>
              <a:srgbClr val="000000"/>
            </a:solidFill>
            <a:ln w="14975" cap="flat">
              <a:solidFill>
                <a:srgbClr val="000000"/>
              </a:solidFill>
              <a:prstDash val="solid"/>
              <a:round/>
            </a:ln>
          </p:spPr>
          <p:txBody>
            <a:bodyPr rtlCol="0" anchor="ctr"/>
            <a:lstStyle/>
            <a:p>
              <a:endParaRPr lang="en-US"/>
            </a:p>
          </p:txBody>
        </p:sp>
        <p:sp>
          <p:nvSpPr>
            <p:cNvPr id="280" name="Freeform: Shape 279">
              <a:extLst>
                <a:ext uri="{FF2B5EF4-FFF2-40B4-BE49-F238E27FC236}">
                  <a16:creationId xmlns:a16="http://schemas.microsoft.com/office/drawing/2014/main" id="{A6ECB384-3C86-4607-A191-5FE320052EA9}"/>
                </a:ext>
              </a:extLst>
            </p:cNvPr>
            <p:cNvSpPr/>
            <p:nvPr/>
          </p:nvSpPr>
          <p:spPr>
            <a:xfrm flipV="1">
              <a:off x="7886170" y="4198884"/>
              <a:ext cx="79613" cy="109257"/>
            </a:xfrm>
            <a:custGeom>
              <a:avLst/>
              <a:gdLst>
                <a:gd name="connsiteX0" fmla="*/ 49486 w 79613"/>
                <a:gd name="connsiteY0" fmla="*/ 96517 h 109257"/>
                <a:gd name="connsiteX1" fmla="*/ 12162 w 79613"/>
                <a:gd name="connsiteY1" fmla="*/ 38189 h 109257"/>
                <a:gd name="connsiteX2" fmla="*/ 49486 w 79613"/>
                <a:gd name="connsiteY2" fmla="*/ 38189 h 109257"/>
                <a:gd name="connsiteX3" fmla="*/ 45599 w 79613"/>
                <a:gd name="connsiteY3" fmla="*/ 109396 h 109257"/>
                <a:gd name="connsiteX4" fmla="*/ 64191 w 79613"/>
                <a:gd name="connsiteY4" fmla="*/ 109396 h 109257"/>
                <a:gd name="connsiteX5" fmla="*/ 64191 w 79613"/>
                <a:gd name="connsiteY5" fmla="*/ 38189 h 109257"/>
                <a:gd name="connsiteX6" fmla="*/ 79786 w 79613"/>
                <a:gd name="connsiteY6" fmla="*/ 38189 h 109257"/>
                <a:gd name="connsiteX7" fmla="*/ 79786 w 79613"/>
                <a:gd name="connsiteY7" fmla="*/ 25896 h 109257"/>
                <a:gd name="connsiteX8" fmla="*/ 64191 w 79613"/>
                <a:gd name="connsiteY8" fmla="*/ 25896 h 109257"/>
                <a:gd name="connsiteX9" fmla="*/ 64191 w 79613"/>
                <a:gd name="connsiteY9" fmla="*/ 138 h 109257"/>
                <a:gd name="connsiteX10" fmla="*/ 49486 w 79613"/>
                <a:gd name="connsiteY10" fmla="*/ 138 h 109257"/>
                <a:gd name="connsiteX11" fmla="*/ 49486 w 79613"/>
                <a:gd name="connsiteY11" fmla="*/ 25896 h 109257"/>
                <a:gd name="connsiteX12" fmla="*/ 173 w 79613"/>
                <a:gd name="connsiteY12" fmla="*/ 25896 h 109257"/>
                <a:gd name="connsiteX13" fmla="*/ 173 w 79613"/>
                <a:gd name="connsiteY13" fmla="*/ 40156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9613" h="109257">
                  <a:moveTo>
                    <a:pt x="49486" y="96517"/>
                  </a:moveTo>
                  <a:lnTo>
                    <a:pt x="12162" y="38189"/>
                  </a:lnTo>
                  <a:lnTo>
                    <a:pt x="49486" y="38189"/>
                  </a:lnTo>
                  <a:close/>
                  <a:moveTo>
                    <a:pt x="45599" y="109396"/>
                  </a:moveTo>
                  <a:lnTo>
                    <a:pt x="64191" y="109396"/>
                  </a:lnTo>
                  <a:lnTo>
                    <a:pt x="64191" y="38189"/>
                  </a:lnTo>
                  <a:lnTo>
                    <a:pt x="79786" y="38189"/>
                  </a:lnTo>
                  <a:lnTo>
                    <a:pt x="79786" y="25896"/>
                  </a:lnTo>
                  <a:lnTo>
                    <a:pt x="64191" y="25896"/>
                  </a:lnTo>
                  <a:lnTo>
                    <a:pt x="64191" y="138"/>
                  </a:lnTo>
                  <a:lnTo>
                    <a:pt x="49486" y="138"/>
                  </a:lnTo>
                  <a:lnTo>
                    <a:pt x="49486" y="25896"/>
                  </a:lnTo>
                  <a:lnTo>
                    <a:pt x="173" y="25896"/>
                  </a:lnTo>
                  <a:lnTo>
                    <a:pt x="173" y="40156"/>
                  </a:lnTo>
                  <a:close/>
                </a:path>
              </a:pathLst>
            </a:custGeom>
            <a:solidFill>
              <a:srgbClr val="000000"/>
            </a:solidFill>
            <a:ln w="1498" cap="flat">
              <a:noFill/>
              <a:prstDash val="solid"/>
              <a:round/>
            </a:ln>
          </p:spPr>
          <p:txBody>
            <a:bodyPr rtlCol="0" anchor="ctr"/>
            <a:lstStyle/>
            <a:p>
              <a:endParaRPr lang="en-US"/>
            </a:p>
          </p:txBody>
        </p:sp>
      </p:grpSp>
      <p:grpSp>
        <p:nvGrpSpPr>
          <p:cNvPr id="281" name="Graphic 4">
            <a:extLst>
              <a:ext uri="{FF2B5EF4-FFF2-40B4-BE49-F238E27FC236}">
                <a16:creationId xmlns:a16="http://schemas.microsoft.com/office/drawing/2014/main" id="{B56D5160-6DFE-48C9-B3E2-4AB46B1EA8C0}"/>
              </a:ext>
            </a:extLst>
          </p:cNvPr>
          <p:cNvGrpSpPr/>
          <p:nvPr/>
        </p:nvGrpSpPr>
        <p:grpSpPr>
          <a:xfrm>
            <a:off x="7890409" y="3814493"/>
            <a:ext cx="214908" cy="111388"/>
            <a:chOff x="7890409" y="3814493"/>
            <a:chExt cx="214908" cy="111388"/>
          </a:xfrm>
          <a:solidFill>
            <a:srgbClr val="000000"/>
          </a:solidFill>
        </p:grpSpPr>
        <p:sp>
          <p:nvSpPr>
            <p:cNvPr id="282" name="Freeform: Shape 281">
              <a:extLst>
                <a:ext uri="{FF2B5EF4-FFF2-40B4-BE49-F238E27FC236}">
                  <a16:creationId xmlns:a16="http://schemas.microsoft.com/office/drawing/2014/main" id="{775E0DBB-24A7-4570-9548-5B9A77C603C7}"/>
                </a:ext>
              </a:extLst>
            </p:cNvPr>
            <p:cNvSpPr/>
            <p:nvPr/>
          </p:nvSpPr>
          <p:spPr>
            <a:xfrm>
              <a:off x="8039754" y="3866822"/>
              <a:ext cx="65563" cy="18732"/>
            </a:xfrm>
            <a:custGeom>
              <a:avLst/>
              <a:gdLst>
                <a:gd name="connsiteX0" fmla="*/ 65778 w 65563"/>
                <a:gd name="connsiteY0" fmla="*/ 154 h 18732"/>
                <a:gd name="connsiteX1" fmla="*/ 214 w 65563"/>
                <a:gd name="connsiteY1" fmla="*/ 154 h 18732"/>
              </a:gdLst>
              <a:ahLst/>
              <a:cxnLst>
                <a:cxn ang="0">
                  <a:pos x="connsiteX0" y="connsiteY0"/>
                </a:cxn>
                <a:cxn ang="0">
                  <a:pos x="connsiteX1" y="connsiteY1"/>
                </a:cxn>
              </a:cxnLst>
              <a:rect l="l" t="t" r="r" b="b"/>
              <a:pathLst>
                <a:path w="65563" h="18732">
                  <a:moveTo>
                    <a:pt x="65778" y="154"/>
                  </a:moveTo>
                  <a:lnTo>
                    <a:pt x="214" y="154"/>
                  </a:lnTo>
                </a:path>
              </a:pathLst>
            </a:custGeom>
            <a:solidFill>
              <a:srgbClr val="000000"/>
            </a:solidFill>
            <a:ln w="14975" cap="flat">
              <a:solidFill>
                <a:srgbClr val="000000"/>
              </a:solidFill>
              <a:prstDash val="solid"/>
              <a:round/>
            </a:ln>
          </p:spPr>
          <p:txBody>
            <a:bodyPr rtlCol="0" anchor="ctr"/>
            <a:lstStyle/>
            <a:p>
              <a:endParaRPr lang="en-US"/>
            </a:p>
          </p:txBody>
        </p:sp>
        <p:sp>
          <p:nvSpPr>
            <p:cNvPr id="283" name="Freeform: Shape 282">
              <a:extLst>
                <a:ext uri="{FF2B5EF4-FFF2-40B4-BE49-F238E27FC236}">
                  <a16:creationId xmlns:a16="http://schemas.microsoft.com/office/drawing/2014/main" id="{F685B331-E341-4B70-B463-3E4D91C423EF}"/>
                </a:ext>
              </a:extLst>
            </p:cNvPr>
            <p:cNvSpPr/>
            <p:nvPr/>
          </p:nvSpPr>
          <p:spPr>
            <a:xfrm flipV="1">
              <a:off x="7890409" y="3814493"/>
              <a:ext cx="70691" cy="111388"/>
            </a:xfrm>
            <a:custGeom>
              <a:avLst/>
              <a:gdLst>
                <a:gd name="connsiteX0" fmla="*/ 4786 w 70691"/>
                <a:gd name="connsiteY0" fmla="*/ 111507 h 111388"/>
                <a:gd name="connsiteX1" fmla="*/ 62810 w 70691"/>
                <a:gd name="connsiteY1" fmla="*/ 111507 h 111388"/>
                <a:gd name="connsiteX2" fmla="*/ 62810 w 70691"/>
                <a:gd name="connsiteY2" fmla="*/ 99050 h 111388"/>
                <a:gd name="connsiteX3" fmla="*/ 18320 w 70691"/>
                <a:gd name="connsiteY3" fmla="*/ 99050 h 111388"/>
                <a:gd name="connsiteX4" fmla="*/ 18320 w 70691"/>
                <a:gd name="connsiteY4" fmla="*/ 72286 h 111388"/>
                <a:gd name="connsiteX5" fmla="*/ 24736 w 70691"/>
                <a:gd name="connsiteY5" fmla="*/ 73925 h 111388"/>
                <a:gd name="connsiteX6" fmla="*/ 31199 w 70691"/>
                <a:gd name="connsiteY6" fmla="*/ 74463 h 111388"/>
                <a:gd name="connsiteX7" fmla="*/ 60164 w 70691"/>
                <a:gd name="connsiteY7" fmla="*/ 64441 h 111388"/>
                <a:gd name="connsiteX8" fmla="*/ 70865 w 70691"/>
                <a:gd name="connsiteY8" fmla="*/ 37303 h 111388"/>
                <a:gd name="connsiteX9" fmla="*/ 59883 w 70691"/>
                <a:gd name="connsiteY9" fmla="*/ 9883 h 111388"/>
                <a:gd name="connsiteX10" fmla="*/ 28927 w 70691"/>
                <a:gd name="connsiteY10" fmla="*/ 119 h 111388"/>
                <a:gd name="connsiteX11" fmla="*/ 14901 w 70691"/>
                <a:gd name="connsiteY11" fmla="*/ 1290 h 111388"/>
                <a:gd name="connsiteX12" fmla="*/ 173 w 70691"/>
                <a:gd name="connsiteY12" fmla="*/ 4802 h 111388"/>
                <a:gd name="connsiteX13" fmla="*/ 173 w 70691"/>
                <a:gd name="connsiteY13" fmla="*/ 19671 h 111388"/>
                <a:gd name="connsiteX14" fmla="*/ 13777 w 70691"/>
                <a:gd name="connsiteY14" fmla="*/ 14332 h 111388"/>
                <a:gd name="connsiteX15" fmla="*/ 28623 w 70691"/>
                <a:gd name="connsiteY15" fmla="*/ 12576 h 111388"/>
                <a:gd name="connsiteX16" fmla="*/ 48667 w 70691"/>
                <a:gd name="connsiteY16" fmla="*/ 19226 h 111388"/>
                <a:gd name="connsiteX17" fmla="*/ 56066 w 70691"/>
                <a:gd name="connsiteY17" fmla="*/ 37303 h 111388"/>
                <a:gd name="connsiteX18" fmla="*/ 48667 w 70691"/>
                <a:gd name="connsiteY18" fmla="*/ 55356 h 111388"/>
                <a:gd name="connsiteX19" fmla="*/ 28623 w 70691"/>
                <a:gd name="connsiteY19" fmla="*/ 62030 h 111388"/>
                <a:gd name="connsiteX20" fmla="*/ 16798 w 70691"/>
                <a:gd name="connsiteY20" fmla="*/ 60718 h 111388"/>
                <a:gd name="connsiteX21" fmla="*/ 4786 w 70691"/>
                <a:gd name="connsiteY21" fmla="*/ 56621 h 111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691" h="111388">
                  <a:moveTo>
                    <a:pt x="4786" y="111507"/>
                  </a:moveTo>
                  <a:lnTo>
                    <a:pt x="62810" y="111507"/>
                  </a:lnTo>
                  <a:lnTo>
                    <a:pt x="62810" y="99050"/>
                  </a:lnTo>
                  <a:lnTo>
                    <a:pt x="18320" y="99050"/>
                  </a:lnTo>
                  <a:lnTo>
                    <a:pt x="18320" y="72286"/>
                  </a:lnTo>
                  <a:cubicBezTo>
                    <a:pt x="20459" y="73019"/>
                    <a:pt x="22597" y="73566"/>
                    <a:pt x="24736" y="73925"/>
                  </a:cubicBezTo>
                  <a:cubicBezTo>
                    <a:pt x="26890" y="74284"/>
                    <a:pt x="29044" y="74463"/>
                    <a:pt x="31199" y="74463"/>
                  </a:cubicBezTo>
                  <a:cubicBezTo>
                    <a:pt x="43390" y="74463"/>
                    <a:pt x="53045" y="71123"/>
                    <a:pt x="60164" y="64441"/>
                  </a:cubicBezTo>
                  <a:cubicBezTo>
                    <a:pt x="67298" y="57760"/>
                    <a:pt x="70865" y="48714"/>
                    <a:pt x="70865" y="37303"/>
                  </a:cubicBezTo>
                  <a:cubicBezTo>
                    <a:pt x="70865" y="25548"/>
                    <a:pt x="67204" y="16408"/>
                    <a:pt x="59883" y="9883"/>
                  </a:cubicBezTo>
                  <a:cubicBezTo>
                    <a:pt x="52562" y="3374"/>
                    <a:pt x="42243" y="119"/>
                    <a:pt x="28927" y="119"/>
                  </a:cubicBezTo>
                  <a:cubicBezTo>
                    <a:pt x="24338" y="119"/>
                    <a:pt x="19663" y="509"/>
                    <a:pt x="14901" y="1290"/>
                  </a:cubicBezTo>
                  <a:cubicBezTo>
                    <a:pt x="10156" y="2070"/>
                    <a:pt x="5246" y="3241"/>
                    <a:pt x="173" y="4802"/>
                  </a:cubicBezTo>
                  <a:lnTo>
                    <a:pt x="173" y="19671"/>
                  </a:lnTo>
                  <a:cubicBezTo>
                    <a:pt x="4559" y="17282"/>
                    <a:pt x="9094" y="15503"/>
                    <a:pt x="13777" y="14332"/>
                  </a:cubicBezTo>
                  <a:cubicBezTo>
                    <a:pt x="18461" y="13161"/>
                    <a:pt x="23409" y="12576"/>
                    <a:pt x="28623" y="12576"/>
                  </a:cubicBezTo>
                  <a:cubicBezTo>
                    <a:pt x="37068" y="12576"/>
                    <a:pt x="43749" y="14793"/>
                    <a:pt x="48667" y="19226"/>
                  </a:cubicBezTo>
                  <a:cubicBezTo>
                    <a:pt x="53600" y="23659"/>
                    <a:pt x="56066" y="29685"/>
                    <a:pt x="56066" y="37303"/>
                  </a:cubicBezTo>
                  <a:cubicBezTo>
                    <a:pt x="56066" y="44905"/>
                    <a:pt x="53600" y="50923"/>
                    <a:pt x="48667" y="55356"/>
                  </a:cubicBezTo>
                  <a:cubicBezTo>
                    <a:pt x="43749" y="59805"/>
                    <a:pt x="37068" y="62030"/>
                    <a:pt x="28623" y="62030"/>
                  </a:cubicBezTo>
                  <a:cubicBezTo>
                    <a:pt x="24673" y="62030"/>
                    <a:pt x="20732" y="61593"/>
                    <a:pt x="16798" y="60718"/>
                  </a:cubicBezTo>
                  <a:cubicBezTo>
                    <a:pt x="12880" y="59844"/>
                    <a:pt x="8876" y="58478"/>
                    <a:pt x="4786" y="56621"/>
                  </a:cubicBezTo>
                  <a:close/>
                </a:path>
              </a:pathLst>
            </a:custGeom>
            <a:solidFill>
              <a:srgbClr val="000000"/>
            </a:solidFill>
            <a:ln w="1498" cap="flat">
              <a:noFill/>
              <a:prstDash val="solid"/>
              <a:round/>
            </a:ln>
          </p:spPr>
          <p:txBody>
            <a:bodyPr rtlCol="0" anchor="ctr"/>
            <a:lstStyle/>
            <a:p>
              <a:endParaRPr lang="en-US"/>
            </a:p>
          </p:txBody>
        </p:sp>
      </p:grpSp>
      <p:grpSp>
        <p:nvGrpSpPr>
          <p:cNvPr id="284" name="Graphic 4">
            <a:extLst>
              <a:ext uri="{FF2B5EF4-FFF2-40B4-BE49-F238E27FC236}">
                <a16:creationId xmlns:a16="http://schemas.microsoft.com/office/drawing/2014/main" id="{B56D5160-6DFE-48C9-B3E2-4AB46B1EA8C0}"/>
              </a:ext>
            </a:extLst>
          </p:cNvPr>
          <p:cNvGrpSpPr/>
          <p:nvPr/>
        </p:nvGrpSpPr>
        <p:grpSpPr>
          <a:xfrm>
            <a:off x="7889308" y="3428135"/>
            <a:ext cx="216009" cy="113355"/>
            <a:chOff x="7889308" y="3428135"/>
            <a:chExt cx="216009" cy="113355"/>
          </a:xfrm>
          <a:solidFill>
            <a:srgbClr val="000000"/>
          </a:solidFill>
        </p:grpSpPr>
        <p:sp>
          <p:nvSpPr>
            <p:cNvPr id="285" name="Freeform: Shape 284">
              <a:extLst>
                <a:ext uri="{FF2B5EF4-FFF2-40B4-BE49-F238E27FC236}">
                  <a16:creationId xmlns:a16="http://schemas.microsoft.com/office/drawing/2014/main" id="{69D5542B-C4DB-4F21-A54D-07AA2A9BA3BA}"/>
                </a:ext>
              </a:extLst>
            </p:cNvPr>
            <p:cNvSpPr/>
            <p:nvPr/>
          </p:nvSpPr>
          <p:spPr>
            <a:xfrm>
              <a:off x="8039754" y="3482431"/>
              <a:ext cx="65563" cy="18732"/>
            </a:xfrm>
            <a:custGeom>
              <a:avLst/>
              <a:gdLst>
                <a:gd name="connsiteX0" fmla="*/ 65778 w 65563"/>
                <a:gd name="connsiteY0" fmla="*/ 134 h 18732"/>
                <a:gd name="connsiteX1" fmla="*/ 214 w 65563"/>
                <a:gd name="connsiteY1" fmla="*/ 134 h 18732"/>
              </a:gdLst>
              <a:ahLst/>
              <a:cxnLst>
                <a:cxn ang="0">
                  <a:pos x="connsiteX0" y="connsiteY0"/>
                </a:cxn>
                <a:cxn ang="0">
                  <a:pos x="connsiteX1" y="connsiteY1"/>
                </a:cxn>
              </a:cxnLst>
              <a:rect l="l" t="t" r="r" b="b"/>
              <a:pathLst>
                <a:path w="65563" h="18732">
                  <a:moveTo>
                    <a:pt x="65778" y="134"/>
                  </a:moveTo>
                  <a:lnTo>
                    <a:pt x="214" y="134"/>
                  </a:lnTo>
                </a:path>
              </a:pathLst>
            </a:custGeom>
            <a:solidFill>
              <a:srgbClr val="000000"/>
            </a:solidFill>
            <a:ln w="14975" cap="flat">
              <a:solidFill>
                <a:srgbClr val="000000"/>
              </a:solidFill>
              <a:prstDash val="solid"/>
              <a:round/>
            </a:ln>
          </p:spPr>
          <p:txBody>
            <a:bodyPr rtlCol="0" anchor="ctr"/>
            <a:lstStyle/>
            <a:p>
              <a:endParaRPr lang="en-US"/>
            </a:p>
          </p:txBody>
        </p:sp>
        <p:sp>
          <p:nvSpPr>
            <p:cNvPr id="286" name="Freeform: Shape 285">
              <a:extLst>
                <a:ext uri="{FF2B5EF4-FFF2-40B4-BE49-F238E27FC236}">
                  <a16:creationId xmlns:a16="http://schemas.microsoft.com/office/drawing/2014/main" id="{E16CA3D4-2D48-458C-9588-EB969F1DE750}"/>
                </a:ext>
              </a:extLst>
            </p:cNvPr>
            <p:cNvSpPr/>
            <p:nvPr/>
          </p:nvSpPr>
          <p:spPr>
            <a:xfrm flipV="1">
              <a:off x="7889308" y="3428135"/>
              <a:ext cx="75445" cy="113355"/>
            </a:xfrm>
            <a:custGeom>
              <a:avLst/>
              <a:gdLst>
                <a:gd name="connsiteX0" fmla="*/ 39183 w 75445"/>
                <a:gd name="connsiteY0" fmla="*/ 62734 h 113355"/>
                <a:gd name="connsiteX1" fmla="*/ 23400 w 75445"/>
                <a:gd name="connsiteY1" fmla="*/ 55920 h 113355"/>
                <a:gd name="connsiteX2" fmla="*/ 17593 w 75445"/>
                <a:gd name="connsiteY2" fmla="*/ 37281 h 113355"/>
                <a:gd name="connsiteX3" fmla="*/ 23400 w 75445"/>
                <a:gd name="connsiteY3" fmla="*/ 18643 h 113355"/>
                <a:gd name="connsiteX4" fmla="*/ 39183 w 75445"/>
                <a:gd name="connsiteY4" fmla="*/ 11805 h 113355"/>
                <a:gd name="connsiteX5" fmla="*/ 54941 w 75445"/>
                <a:gd name="connsiteY5" fmla="*/ 18643 h 113355"/>
                <a:gd name="connsiteX6" fmla="*/ 60748 w 75445"/>
                <a:gd name="connsiteY6" fmla="*/ 37281 h 113355"/>
                <a:gd name="connsiteX7" fmla="*/ 54941 w 75445"/>
                <a:gd name="connsiteY7" fmla="*/ 55920 h 113355"/>
                <a:gd name="connsiteX8" fmla="*/ 39183 w 75445"/>
                <a:gd name="connsiteY8" fmla="*/ 62734 h 113355"/>
                <a:gd name="connsiteX9" fmla="*/ 68522 w 75445"/>
                <a:gd name="connsiteY9" fmla="*/ 109074 h 113355"/>
                <a:gd name="connsiteX10" fmla="*/ 68522 w 75445"/>
                <a:gd name="connsiteY10" fmla="*/ 95610 h 113355"/>
                <a:gd name="connsiteX11" fmla="*/ 57283 w 75445"/>
                <a:gd name="connsiteY11" fmla="*/ 99614 h 113355"/>
                <a:gd name="connsiteX12" fmla="*/ 46043 w 75445"/>
                <a:gd name="connsiteY12" fmla="*/ 101019 h 113355"/>
                <a:gd name="connsiteX13" fmla="*/ 23681 w 75445"/>
                <a:gd name="connsiteY13" fmla="*/ 91137 h 113355"/>
                <a:gd name="connsiteX14" fmla="*/ 14877 w 75445"/>
                <a:gd name="connsiteY14" fmla="*/ 61282 h 113355"/>
                <a:gd name="connsiteX15" fmla="*/ 25695 w 75445"/>
                <a:gd name="connsiteY15" fmla="*/ 71047 h 113355"/>
                <a:gd name="connsiteX16" fmla="*/ 40049 w 75445"/>
                <a:gd name="connsiteY16" fmla="*/ 74442 h 113355"/>
                <a:gd name="connsiteX17" fmla="*/ 66064 w 75445"/>
                <a:gd name="connsiteY17" fmla="*/ 64444 h 113355"/>
                <a:gd name="connsiteX18" fmla="*/ 75617 w 75445"/>
                <a:gd name="connsiteY18" fmla="*/ 37281 h 113355"/>
                <a:gd name="connsiteX19" fmla="*/ 65666 w 75445"/>
                <a:gd name="connsiteY19" fmla="*/ 10260 h 113355"/>
                <a:gd name="connsiteX20" fmla="*/ 39183 w 75445"/>
                <a:gd name="connsiteY20" fmla="*/ 98 h 113355"/>
                <a:gd name="connsiteX21" fmla="*/ 10194 w 75445"/>
                <a:gd name="connsiteY21" fmla="*/ 14615 h 113355"/>
                <a:gd name="connsiteX22" fmla="*/ 172 w 75445"/>
                <a:gd name="connsiteY22" fmla="*/ 56740 h 113355"/>
                <a:gd name="connsiteX23" fmla="*/ 12465 w 75445"/>
                <a:gd name="connsiteY23" fmla="*/ 98045 h 113355"/>
                <a:gd name="connsiteX24" fmla="*/ 45458 w 75445"/>
                <a:gd name="connsiteY24" fmla="*/ 113453 h 113355"/>
                <a:gd name="connsiteX25" fmla="*/ 56697 w 75445"/>
                <a:gd name="connsiteY25" fmla="*/ 112352 h 113355"/>
                <a:gd name="connsiteX26" fmla="*/ 68522 w 75445"/>
                <a:gd name="connsiteY26" fmla="*/ 109074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445" h="113355">
                  <a:moveTo>
                    <a:pt x="39183" y="62734"/>
                  </a:moveTo>
                  <a:cubicBezTo>
                    <a:pt x="32548" y="62734"/>
                    <a:pt x="27287" y="60463"/>
                    <a:pt x="23400" y="55920"/>
                  </a:cubicBezTo>
                  <a:cubicBezTo>
                    <a:pt x="19529" y="51393"/>
                    <a:pt x="17593" y="45180"/>
                    <a:pt x="17593" y="37281"/>
                  </a:cubicBezTo>
                  <a:cubicBezTo>
                    <a:pt x="17593" y="29429"/>
                    <a:pt x="19529" y="23217"/>
                    <a:pt x="23400" y="18643"/>
                  </a:cubicBezTo>
                  <a:cubicBezTo>
                    <a:pt x="27287" y="14084"/>
                    <a:pt x="32548" y="11805"/>
                    <a:pt x="39183" y="11805"/>
                  </a:cubicBezTo>
                  <a:cubicBezTo>
                    <a:pt x="45817" y="11805"/>
                    <a:pt x="51070" y="14084"/>
                    <a:pt x="54941" y="18643"/>
                  </a:cubicBezTo>
                  <a:cubicBezTo>
                    <a:pt x="58813" y="23217"/>
                    <a:pt x="60748" y="29429"/>
                    <a:pt x="60748" y="37281"/>
                  </a:cubicBezTo>
                  <a:cubicBezTo>
                    <a:pt x="60748" y="45180"/>
                    <a:pt x="58813" y="51393"/>
                    <a:pt x="54941" y="55920"/>
                  </a:cubicBezTo>
                  <a:cubicBezTo>
                    <a:pt x="51070" y="60463"/>
                    <a:pt x="45817" y="62734"/>
                    <a:pt x="39183" y="62734"/>
                  </a:cubicBezTo>
                  <a:close/>
                  <a:moveTo>
                    <a:pt x="68522" y="109074"/>
                  </a:moveTo>
                  <a:lnTo>
                    <a:pt x="68522" y="95610"/>
                  </a:lnTo>
                  <a:cubicBezTo>
                    <a:pt x="64807" y="97358"/>
                    <a:pt x="61061" y="98693"/>
                    <a:pt x="57283" y="99614"/>
                  </a:cubicBezTo>
                  <a:cubicBezTo>
                    <a:pt x="53505" y="100551"/>
                    <a:pt x="49759" y="101019"/>
                    <a:pt x="46043" y="101019"/>
                  </a:cubicBezTo>
                  <a:cubicBezTo>
                    <a:pt x="36287" y="101019"/>
                    <a:pt x="28833" y="97725"/>
                    <a:pt x="23681" y="91137"/>
                  </a:cubicBezTo>
                  <a:cubicBezTo>
                    <a:pt x="18546" y="84550"/>
                    <a:pt x="15611" y="74598"/>
                    <a:pt x="14877" y="61282"/>
                  </a:cubicBezTo>
                  <a:cubicBezTo>
                    <a:pt x="17749" y="65529"/>
                    <a:pt x="21356" y="68783"/>
                    <a:pt x="25695" y="71047"/>
                  </a:cubicBezTo>
                  <a:cubicBezTo>
                    <a:pt x="30051" y="73310"/>
                    <a:pt x="34835" y="74442"/>
                    <a:pt x="40049" y="74442"/>
                  </a:cubicBezTo>
                  <a:cubicBezTo>
                    <a:pt x="51023" y="74442"/>
                    <a:pt x="59695" y="71109"/>
                    <a:pt x="66064" y="64444"/>
                  </a:cubicBezTo>
                  <a:cubicBezTo>
                    <a:pt x="72433" y="57794"/>
                    <a:pt x="75617" y="48740"/>
                    <a:pt x="75617" y="37281"/>
                  </a:cubicBezTo>
                  <a:cubicBezTo>
                    <a:pt x="75617" y="26058"/>
                    <a:pt x="72300" y="17050"/>
                    <a:pt x="65666" y="10260"/>
                  </a:cubicBezTo>
                  <a:cubicBezTo>
                    <a:pt x="59031" y="3485"/>
                    <a:pt x="50204" y="98"/>
                    <a:pt x="39183" y="98"/>
                  </a:cubicBezTo>
                  <a:cubicBezTo>
                    <a:pt x="26538" y="98"/>
                    <a:pt x="16875" y="4937"/>
                    <a:pt x="10194" y="14615"/>
                  </a:cubicBezTo>
                  <a:cubicBezTo>
                    <a:pt x="3513" y="24309"/>
                    <a:pt x="172" y="38351"/>
                    <a:pt x="172" y="56740"/>
                  </a:cubicBezTo>
                  <a:cubicBezTo>
                    <a:pt x="172" y="74005"/>
                    <a:pt x="4270" y="87773"/>
                    <a:pt x="12465" y="98045"/>
                  </a:cubicBezTo>
                  <a:cubicBezTo>
                    <a:pt x="20661" y="108317"/>
                    <a:pt x="31658" y="113453"/>
                    <a:pt x="45458" y="113453"/>
                  </a:cubicBezTo>
                  <a:cubicBezTo>
                    <a:pt x="49173" y="113453"/>
                    <a:pt x="52920" y="113086"/>
                    <a:pt x="56697" y="112352"/>
                  </a:cubicBezTo>
                  <a:cubicBezTo>
                    <a:pt x="60475" y="111618"/>
                    <a:pt x="64417" y="110526"/>
                    <a:pt x="68522" y="109074"/>
                  </a:cubicBezTo>
                  <a:close/>
                </a:path>
              </a:pathLst>
            </a:custGeom>
            <a:solidFill>
              <a:srgbClr val="000000"/>
            </a:solidFill>
            <a:ln w="1498" cap="flat">
              <a:noFill/>
              <a:prstDash val="solid"/>
              <a:round/>
            </a:ln>
          </p:spPr>
          <p:txBody>
            <a:bodyPr rtlCol="0" anchor="ctr"/>
            <a:lstStyle/>
            <a:p>
              <a:endParaRPr lang="en-US"/>
            </a:p>
          </p:txBody>
        </p:sp>
      </p:grpSp>
      <p:grpSp>
        <p:nvGrpSpPr>
          <p:cNvPr id="287" name="Graphic 4">
            <a:extLst>
              <a:ext uri="{FF2B5EF4-FFF2-40B4-BE49-F238E27FC236}">
                <a16:creationId xmlns:a16="http://schemas.microsoft.com/office/drawing/2014/main" id="{B56D5160-6DFE-48C9-B3E2-4AB46B1EA8C0}"/>
              </a:ext>
            </a:extLst>
          </p:cNvPr>
          <p:cNvGrpSpPr/>
          <p:nvPr/>
        </p:nvGrpSpPr>
        <p:grpSpPr>
          <a:xfrm>
            <a:off x="7891135" y="3045711"/>
            <a:ext cx="214182" cy="109257"/>
            <a:chOff x="7891135" y="3045711"/>
            <a:chExt cx="214182" cy="109257"/>
          </a:xfrm>
          <a:solidFill>
            <a:srgbClr val="000000"/>
          </a:solidFill>
        </p:grpSpPr>
        <p:sp>
          <p:nvSpPr>
            <p:cNvPr id="288" name="Freeform: Shape 287">
              <a:extLst>
                <a:ext uri="{FF2B5EF4-FFF2-40B4-BE49-F238E27FC236}">
                  <a16:creationId xmlns:a16="http://schemas.microsoft.com/office/drawing/2014/main" id="{E1DB63C1-D2A6-48E9-A693-541A9373AC7D}"/>
                </a:ext>
              </a:extLst>
            </p:cNvPr>
            <p:cNvSpPr/>
            <p:nvPr/>
          </p:nvSpPr>
          <p:spPr>
            <a:xfrm>
              <a:off x="8039754" y="3098041"/>
              <a:ext cx="65563" cy="18732"/>
            </a:xfrm>
            <a:custGeom>
              <a:avLst/>
              <a:gdLst>
                <a:gd name="connsiteX0" fmla="*/ 65778 w 65563"/>
                <a:gd name="connsiteY0" fmla="*/ 113 h 18732"/>
                <a:gd name="connsiteX1" fmla="*/ 214 w 65563"/>
                <a:gd name="connsiteY1" fmla="*/ 113 h 18732"/>
              </a:gdLst>
              <a:ahLst/>
              <a:cxnLst>
                <a:cxn ang="0">
                  <a:pos x="connsiteX0" y="connsiteY0"/>
                </a:cxn>
                <a:cxn ang="0">
                  <a:pos x="connsiteX1" y="connsiteY1"/>
                </a:cxn>
              </a:cxnLst>
              <a:rect l="l" t="t" r="r" b="b"/>
              <a:pathLst>
                <a:path w="65563" h="18732">
                  <a:moveTo>
                    <a:pt x="65778" y="113"/>
                  </a:moveTo>
                  <a:lnTo>
                    <a:pt x="214" y="113"/>
                  </a:lnTo>
                </a:path>
              </a:pathLst>
            </a:custGeom>
            <a:solidFill>
              <a:srgbClr val="000000"/>
            </a:solidFill>
            <a:ln w="14975" cap="flat">
              <a:solidFill>
                <a:srgbClr val="000000"/>
              </a:solidFill>
              <a:prstDash val="solid"/>
              <a:round/>
            </a:ln>
          </p:spPr>
          <p:txBody>
            <a:bodyPr rtlCol="0" anchor="ctr"/>
            <a:lstStyle/>
            <a:p>
              <a:endParaRPr lang="en-US"/>
            </a:p>
          </p:txBody>
        </p:sp>
        <p:sp>
          <p:nvSpPr>
            <p:cNvPr id="289" name="Freeform: Shape 288">
              <a:extLst>
                <a:ext uri="{FF2B5EF4-FFF2-40B4-BE49-F238E27FC236}">
                  <a16:creationId xmlns:a16="http://schemas.microsoft.com/office/drawing/2014/main" id="{8DEF0F8C-8D9C-473D-8E45-31D801D47603}"/>
                </a:ext>
              </a:extLst>
            </p:cNvPr>
            <p:cNvSpPr/>
            <p:nvPr/>
          </p:nvSpPr>
          <p:spPr>
            <a:xfrm flipV="1">
              <a:off x="7891135" y="3045711"/>
              <a:ext cx="70246" cy="109257"/>
            </a:xfrm>
            <a:custGeom>
              <a:avLst/>
              <a:gdLst>
                <a:gd name="connsiteX0" fmla="*/ 173 w 70246"/>
                <a:gd name="connsiteY0" fmla="*/ 109334 h 109257"/>
                <a:gd name="connsiteX1" fmla="*/ 70419 w 70246"/>
                <a:gd name="connsiteY1" fmla="*/ 109334 h 109257"/>
                <a:gd name="connsiteX2" fmla="*/ 70419 w 70246"/>
                <a:gd name="connsiteY2" fmla="*/ 103035 h 109257"/>
                <a:gd name="connsiteX3" fmla="*/ 30753 w 70246"/>
                <a:gd name="connsiteY3" fmla="*/ 77 h 109257"/>
                <a:gd name="connsiteX4" fmla="*/ 15323 w 70246"/>
                <a:gd name="connsiteY4" fmla="*/ 77 h 109257"/>
                <a:gd name="connsiteX5" fmla="*/ 52647 w 70246"/>
                <a:gd name="connsiteY5" fmla="*/ 96877 h 109257"/>
                <a:gd name="connsiteX6" fmla="*/ 173 w 70246"/>
                <a:gd name="connsiteY6" fmla="*/ 96877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 h="109257">
                  <a:moveTo>
                    <a:pt x="173" y="109334"/>
                  </a:moveTo>
                  <a:lnTo>
                    <a:pt x="70419" y="109334"/>
                  </a:lnTo>
                  <a:lnTo>
                    <a:pt x="70419" y="103035"/>
                  </a:lnTo>
                  <a:lnTo>
                    <a:pt x="30753" y="77"/>
                  </a:lnTo>
                  <a:lnTo>
                    <a:pt x="15323" y="77"/>
                  </a:lnTo>
                  <a:lnTo>
                    <a:pt x="52647" y="96877"/>
                  </a:lnTo>
                  <a:lnTo>
                    <a:pt x="173" y="96877"/>
                  </a:lnTo>
                  <a:close/>
                </a:path>
              </a:pathLst>
            </a:custGeom>
            <a:solidFill>
              <a:srgbClr val="000000"/>
            </a:solidFill>
            <a:ln w="1498" cap="flat">
              <a:noFill/>
              <a:prstDash val="solid"/>
              <a:round/>
            </a:ln>
          </p:spPr>
          <p:txBody>
            <a:bodyPr rtlCol="0" anchor="ctr"/>
            <a:lstStyle/>
            <a:p>
              <a:endParaRPr lang="en-US"/>
            </a:p>
          </p:txBody>
        </p:sp>
      </p:grpSp>
      <p:grpSp>
        <p:nvGrpSpPr>
          <p:cNvPr id="290" name="Graphic 4">
            <a:extLst>
              <a:ext uri="{FF2B5EF4-FFF2-40B4-BE49-F238E27FC236}">
                <a16:creationId xmlns:a16="http://schemas.microsoft.com/office/drawing/2014/main" id="{B56D5160-6DFE-48C9-B3E2-4AB46B1EA8C0}"/>
              </a:ext>
            </a:extLst>
          </p:cNvPr>
          <p:cNvGrpSpPr/>
          <p:nvPr/>
        </p:nvGrpSpPr>
        <p:grpSpPr>
          <a:xfrm>
            <a:off x="7889004" y="2659361"/>
            <a:ext cx="216313" cy="113355"/>
            <a:chOff x="7889004" y="2659361"/>
            <a:chExt cx="216313" cy="113355"/>
          </a:xfrm>
          <a:solidFill>
            <a:srgbClr val="000000"/>
          </a:solidFill>
        </p:grpSpPr>
        <p:sp>
          <p:nvSpPr>
            <p:cNvPr id="291" name="Freeform: Shape 290">
              <a:extLst>
                <a:ext uri="{FF2B5EF4-FFF2-40B4-BE49-F238E27FC236}">
                  <a16:creationId xmlns:a16="http://schemas.microsoft.com/office/drawing/2014/main" id="{034AE535-C6E6-4927-B39F-5D6798C891C1}"/>
                </a:ext>
              </a:extLst>
            </p:cNvPr>
            <p:cNvSpPr/>
            <p:nvPr/>
          </p:nvSpPr>
          <p:spPr>
            <a:xfrm>
              <a:off x="8039754" y="2713650"/>
              <a:ext cx="65563" cy="18732"/>
            </a:xfrm>
            <a:custGeom>
              <a:avLst/>
              <a:gdLst>
                <a:gd name="connsiteX0" fmla="*/ 65778 w 65563"/>
                <a:gd name="connsiteY0" fmla="*/ 93 h 18732"/>
                <a:gd name="connsiteX1" fmla="*/ 214 w 65563"/>
                <a:gd name="connsiteY1" fmla="*/ 93 h 18732"/>
              </a:gdLst>
              <a:ahLst/>
              <a:cxnLst>
                <a:cxn ang="0">
                  <a:pos x="connsiteX0" y="connsiteY0"/>
                </a:cxn>
                <a:cxn ang="0">
                  <a:pos x="connsiteX1" y="connsiteY1"/>
                </a:cxn>
              </a:cxnLst>
              <a:rect l="l" t="t" r="r" b="b"/>
              <a:pathLst>
                <a:path w="65563" h="18732">
                  <a:moveTo>
                    <a:pt x="65778" y="93"/>
                  </a:moveTo>
                  <a:lnTo>
                    <a:pt x="214" y="93"/>
                  </a:lnTo>
                </a:path>
              </a:pathLst>
            </a:custGeom>
            <a:solidFill>
              <a:srgbClr val="000000"/>
            </a:solidFill>
            <a:ln w="14975" cap="flat">
              <a:solidFill>
                <a:srgbClr val="000000"/>
              </a:solidFill>
              <a:prstDash val="solid"/>
              <a:round/>
            </a:ln>
          </p:spPr>
          <p:txBody>
            <a:bodyPr rtlCol="0" anchor="ctr"/>
            <a:lstStyle/>
            <a:p>
              <a:endParaRPr lang="en-US"/>
            </a:p>
          </p:txBody>
        </p:sp>
        <p:sp>
          <p:nvSpPr>
            <p:cNvPr id="292" name="Freeform: Shape 291">
              <a:extLst>
                <a:ext uri="{FF2B5EF4-FFF2-40B4-BE49-F238E27FC236}">
                  <a16:creationId xmlns:a16="http://schemas.microsoft.com/office/drawing/2014/main" id="{41A7E927-C1C8-44D5-B838-584FD5E61F8F}"/>
                </a:ext>
              </a:extLst>
            </p:cNvPr>
            <p:cNvSpPr/>
            <p:nvPr/>
          </p:nvSpPr>
          <p:spPr>
            <a:xfrm flipV="1">
              <a:off x="7889004" y="2659361"/>
              <a:ext cx="74929" cy="113355"/>
            </a:xfrm>
            <a:custGeom>
              <a:avLst/>
              <a:gdLst>
                <a:gd name="connsiteX0" fmla="*/ 37637 w 74929"/>
                <a:gd name="connsiteY0" fmla="*/ 54076 h 113355"/>
                <a:gd name="connsiteX1" fmla="*/ 21059 w 74929"/>
                <a:gd name="connsiteY1" fmla="*/ 48433 h 113355"/>
                <a:gd name="connsiteX2" fmla="*/ 15041 w 74929"/>
                <a:gd name="connsiteY2" fmla="*/ 32932 h 113355"/>
                <a:gd name="connsiteX3" fmla="*/ 21059 w 74929"/>
                <a:gd name="connsiteY3" fmla="*/ 17407 h 113355"/>
                <a:gd name="connsiteX4" fmla="*/ 37637 w 74929"/>
                <a:gd name="connsiteY4" fmla="*/ 11764 h 113355"/>
                <a:gd name="connsiteX5" fmla="*/ 54239 w 74929"/>
                <a:gd name="connsiteY5" fmla="*/ 17431 h 113355"/>
                <a:gd name="connsiteX6" fmla="*/ 60327 w 74929"/>
                <a:gd name="connsiteY6" fmla="*/ 32932 h 113355"/>
                <a:gd name="connsiteX7" fmla="*/ 54286 w 74929"/>
                <a:gd name="connsiteY7" fmla="*/ 48433 h 113355"/>
                <a:gd name="connsiteX8" fmla="*/ 37637 w 74929"/>
                <a:gd name="connsiteY8" fmla="*/ 54076 h 113355"/>
                <a:gd name="connsiteX9" fmla="*/ 22862 w 74929"/>
                <a:gd name="connsiteY9" fmla="*/ 60352 h 113355"/>
                <a:gd name="connsiteX10" fmla="*/ 8040 w 74929"/>
                <a:gd name="connsiteY10" fmla="*/ 69203 h 113355"/>
                <a:gd name="connsiteX11" fmla="*/ 2748 w 74929"/>
                <a:gd name="connsiteY11" fmla="*/ 85102 h 113355"/>
                <a:gd name="connsiteX12" fmla="*/ 12068 w 74929"/>
                <a:gd name="connsiteY12" fmla="*/ 105801 h 113355"/>
                <a:gd name="connsiteX13" fmla="*/ 37637 w 74929"/>
                <a:gd name="connsiteY13" fmla="*/ 113412 h 113355"/>
                <a:gd name="connsiteX14" fmla="*/ 63254 w 74929"/>
                <a:gd name="connsiteY14" fmla="*/ 105801 h 113355"/>
                <a:gd name="connsiteX15" fmla="*/ 72550 w 74929"/>
                <a:gd name="connsiteY15" fmla="*/ 85102 h 113355"/>
                <a:gd name="connsiteX16" fmla="*/ 67235 w 74929"/>
                <a:gd name="connsiteY16" fmla="*/ 69203 h 113355"/>
                <a:gd name="connsiteX17" fmla="*/ 52506 w 74929"/>
                <a:gd name="connsiteY17" fmla="*/ 60352 h 113355"/>
                <a:gd name="connsiteX18" fmla="*/ 69132 w 74929"/>
                <a:gd name="connsiteY18" fmla="*/ 50611 h 113355"/>
                <a:gd name="connsiteX19" fmla="*/ 75102 w 74929"/>
                <a:gd name="connsiteY19" fmla="*/ 32932 h 113355"/>
                <a:gd name="connsiteX20" fmla="*/ 65408 w 74929"/>
                <a:gd name="connsiteY20" fmla="*/ 8533 h 113355"/>
                <a:gd name="connsiteX21" fmla="*/ 37637 w 74929"/>
                <a:gd name="connsiteY21" fmla="*/ 56 h 113355"/>
                <a:gd name="connsiteX22" fmla="*/ 9867 w 74929"/>
                <a:gd name="connsiteY22" fmla="*/ 8533 h 113355"/>
                <a:gd name="connsiteX23" fmla="*/ 173 w 74929"/>
                <a:gd name="connsiteY23" fmla="*/ 32932 h 113355"/>
                <a:gd name="connsiteX24" fmla="*/ 6167 w 74929"/>
                <a:gd name="connsiteY24" fmla="*/ 50611 h 113355"/>
                <a:gd name="connsiteX25" fmla="*/ 22862 w 74929"/>
                <a:gd name="connsiteY25" fmla="*/ 60352 h 113355"/>
                <a:gd name="connsiteX26" fmla="*/ 17453 w 74929"/>
                <a:gd name="connsiteY26" fmla="*/ 83697 h 113355"/>
                <a:gd name="connsiteX27" fmla="*/ 22745 w 74929"/>
                <a:gd name="connsiteY27" fmla="*/ 70467 h 113355"/>
                <a:gd name="connsiteX28" fmla="*/ 37637 w 74929"/>
                <a:gd name="connsiteY28" fmla="*/ 65714 h 113355"/>
                <a:gd name="connsiteX29" fmla="*/ 52530 w 74929"/>
                <a:gd name="connsiteY29" fmla="*/ 70467 h 113355"/>
                <a:gd name="connsiteX30" fmla="*/ 57915 w 74929"/>
                <a:gd name="connsiteY30" fmla="*/ 83697 h 113355"/>
                <a:gd name="connsiteX31" fmla="*/ 52530 w 74929"/>
                <a:gd name="connsiteY31" fmla="*/ 96950 h 113355"/>
                <a:gd name="connsiteX32" fmla="*/ 37637 w 74929"/>
                <a:gd name="connsiteY32" fmla="*/ 101704 h 113355"/>
                <a:gd name="connsiteX33" fmla="*/ 22745 w 74929"/>
                <a:gd name="connsiteY33" fmla="*/ 96950 h 113355"/>
                <a:gd name="connsiteX34" fmla="*/ 17453 w 74929"/>
                <a:gd name="connsiteY34" fmla="*/ 83697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4929" h="113355">
                  <a:moveTo>
                    <a:pt x="37637" y="54076"/>
                  </a:moveTo>
                  <a:cubicBezTo>
                    <a:pt x="30613" y="54076"/>
                    <a:pt x="25087" y="52195"/>
                    <a:pt x="21059" y="48433"/>
                  </a:cubicBezTo>
                  <a:cubicBezTo>
                    <a:pt x="17047" y="44671"/>
                    <a:pt x="15041" y="39504"/>
                    <a:pt x="15041" y="32932"/>
                  </a:cubicBezTo>
                  <a:cubicBezTo>
                    <a:pt x="15041" y="26344"/>
                    <a:pt x="17047" y="21170"/>
                    <a:pt x="21059" y="17407"/>
                  </a:cubicBezTo>
                  <a:cubicBezTo>
                    <a:pt x="25087" y="13645"/>
                    <a:pt x="30613" y="11764"/>
                    <a:pt x="37637" y="11764"/>
                  </a:cubicBezTo>
                  <a:cubicBezTo>
                    <a:pt x="44662" y="11764"/>
                    <a:pt x="50196" y="13653"/>
                    <a:pt x="54239" y="17431"/>
                  </a:cubicBezTo>
                  <a:cubicBezTo>
                    <a:pt x="58298" y="21224"/>
                    <a:pt x="60327" y="26391"/>
                    <a:pt x="60327" y="32932"/>
                  </a:cubicBezTo>
                  <a:cubicBezTo>
                    <a:pt x="60327" y="39504"/>
                    <a:pt x="58313" y="44671"/>
                    <a:pt x="54286" y="48433"/>
                  </a:cubicBezTo>
                  <a:cubicBezTo>
                    <a:pt x="50274" y="52195"/>
                    <a:pt x="44725" y="54076"/>
                    <a:pt x="37637" y="54076"/>
                  </a:cubicBezTo>
                  <a:close/>
                  <a:moveTo>
                    <a:pt x="22862" y="60352"/>
                  </a:moveTo>
                  <a:cubicBezTo>
                    <a:pt x="16524" y="61913"/>
                    <a:pt x="11584" y="64863"/>
                    <a:pt x="8040" y="69203"/>
                  </a:cubicBezTo>
                  <a:cubicBezTo>
                    <a:pt x="4512" y="73558"/>
                    <a:pt x="2748" y="78858"/>
                    <a:pt x="2748" y="85102"/>
                  </a:cubicBezTo>
                  <a:cubicBezTo>
                    <a:pt x="2748" y="93828"/>
                    <a:pt x="5855" y="100728"/>
                    <a:pt x="12068" y="105801"/>
                  </a:cubicBezTo>
                  <a:cubicBezTo>
                    <a:pt x="18296" y="110875"/>
                    <a:pt x="26819" y="113412"/>
                    <a:pt x="37637" y="113412"/>
                  </a:cubicBezTo>
                  <a:cubicBezTo>
                    <a:pt x="48518" y="113412"/>
                    <a:pt x="57057" y="110875"/>
                    <a:pt x="63254" y="105801"/>
                  </a:cubicBezTo>
                  <a:cubicBezTo>
                    <a:pt x="69452" y="100728"/>
                    <a:pt x="72550" y="93828"/>
                    <a:pt x="72550" y="85102"/>
                  </a:cubicBezTo>
                  <a:cubicBezTo>
                    <a:pt x="72550" y="78858"/>
                    <a:pt x="70778" y="73558"/>
                    <a:pt x="67235" y="69203"/>
                  </a:cubicBezTo>
                  <a:cubicBezTo>
                    <a:pt x="63707" y="64863"/>
                    <a:pt x="58797" y="61913"/>
                    <a:pt x="52506" y="60352"/>
                  </a:cubicBezTo>
                  <a:cubicBezTo>
                    <a:pt x="59625" y="58697"/>
                    <a:pt x="65166" y="55450"/>
                    <a:pt x="69132" y="50611"/>
                  </a:cubicBezTo>
                  <a:cubicBezTo>
                    <a:pt x="73112" y="45787"/>
                    <a:pt x="75102" y="39894"/>
                    <a:pt x="75102" y="32932"/>
                  </a:cubicBezTo>
                  <a:cubicBezTo>
                    <a:pt x="75102" y="22333"/>
                    <a:pt x="71871" y="14200"/>
                    <a:pt x="65408" y="8533"/>
                  </a:cubicBezTo>
                  <a:cubicBezTo>
                    <a:pt x="58946" y="2882"/>
                    <a:pt x="49689" y="56"/>
                    <a:pt x="37637" y="56"/>
                  </a:cubicBezTo>
                  <a:cubicBezTo>
                    <a:pt x="25602" y="56"/>
                    <a:pt x="16345" y="2882"/>
                    <a:pt x="9867" y="8533"/>
                  </a:cubicBezTo>
                  <a:cubicBezTo>
                    <a:pt x="3404" y="14200"/>
                    <a:pt x="173" y="22333"/>
                    <a:pt x="173" y="32932"/>
                  </a:cubicBezTo>
                  <a:cubicBezTo>
                    <a:pt x="173" y="39894"/>
                    <a:pt x="2171" y="45787"/>
                    <a:pt x="6167" y="50611"/>
                  </a:cubicBezTo>
                  <a:cubicBezTo>
                    <a:pt x="10179" y="55450"/>
                    <a:pt x="15744" y="58697"/>
                    <a:pt x="22862" y="60352"/>
                  </a:cubicBezTo>
                  <a:close/>
                  <a:moveTo>
                    <a:pt x="17453" y="83697"/>
                  </a:moveTo>
                  <a:cubicBezTo>
                    <a:pt x="17453" y="78046"/>
                    <a:pt x="19217" y="73636"/>
                    <a:pt x="22745" y="70467"/>
                  </a:cubicBezTo>
                  <a:cubicBezTo>
                    <a:pt x="26289" y="67298"/>
                    <a:pt x="31253" y="65714"/>
                    <a:pt x="37637" y="65714"/>
                  </a:cubicBezTo>
                  <a:cubicBezTo>
                    <a:pt x="43991" y="65714"/>
                    <a:pt x="48955" y="67298"/>
                    <a:pt x="52530" y="70467"/>
                  </a:cubicBezTo>
                  <a:cubicBezTo>
                    <a:pt x="56120" y="73636"/>
                    <a:pt x="57915" y="78046"/>
                    <a:pt x="57915" y="83697"/>
                  </a:cubicBezTo>
                  <a:cubicBezTo>
                    <a:pt x="57915" y="89364"/>
                    <a:pt x="56120" y="93781"/>
                    <a:pt x="52530" y="96950"/>
                  </a:cubicBezTo>
                  <a:cubicBezTo>
                    <a:pt x="48955" y="100119"/>
                    <a:pt x="43991" y="101704"/>
                    <a:pt x="37637" y="101704"/>
                  </a:cubicBezTo>
                  <a:cubicBezTo>
                    <a:pt x="31253" y="101704"/>
                    <a:pt x="26289" y="100119"/>
                    <a:pt x="22745" y="96950"/>
                  </a:cubicBezTo>
                  <a:cubicBezTo>
                    <a:pt x="19217" y="93781"/>
                    <a:pt x="17453" y="89364"/>
                    <a:pt x="17453" y="83697"/>
                  </a:cubicBezTo>
                  <a:close/>
                </a:path>
              </a:pathLst>
            </a:custGeom>
            <a:solidFill>
              <a:srgbClr val="000000"/>
            </a:solidFill>
            <a:ln w="1498" cap="flat">
              <a:noFill/>
              <a:prstDash val="solid"/>
              <a:round/>
            </a:ln>
          </p:spPr>
          <p:txBody>
            <a:bodyPr rtlCol="0" anchor="ctr"/>
            <a:lstStyle/>
            <a:p>
              <a:endParaRPr lang="en-US"/>
            </a:p>
          </p:txBody>
        </p:sp>
      </p:grpSp>
      <p:grpSp>
        <p:nvGrpSpPr>
          <p:cNvPr id="293" name="Graphic 4">
            <a:extLst>
              <a:ext uri="{FF2B5EF4-FFF2-40B4-BE49-F238E27FC236}">
                <a16:creationId xmlns:a16="http://schemas.microsoft.com/office/drawing/2014/main" id="{B56D5160-6DFE-48C9-B3E2-4AB46B1EA8C0}"/>
              </a:ext>
            </a:extLst>
          </p:cNvPr>
          <p:cNvGrpSpPr/>
          <p:nvPr/>
        </p:nvGrpSpPr>
        <p:grpSpPr>
          <a:xfrm>
            <a:off x="7888278" y="2274970"/>
            <a:ext cx="217039" cy="113355"/>
            <a:chOff x="7888278" y="2274970"/>
            <a:chExt cx="217039" cy="113355"/>
          </a:xfrm>
          <a:solidFill>
            <a:srgbClr val="000000"/>
          </a:solidFill>
        </p:grpSpPr>
        <p:sp>
          <p:nvSpPr>
            <p:cNvPr id="294" name="Freeform: Shape 293">
              <a:extLst>
                <a:ext uri="{FF2B5EF4-FFF2-40B4-BE49-F238E27FC236}">
                  <a16:creationId xmlns:a16="http://schemas.microsoft.com/office/drawing/2014/main" id="{FC81A436-8C94-4698-867B-A0CDE35DD155}"/>
                </a:ext>
              </a:extLst>
            </p:cNvPr>
            <p:cNvSpPr/>
            <p:nvPr/>
          </p:nvSpPr>
          <p:spPr>
            <a:xfrm>
              <a:off x="8039754" y="2329259"/>
              <a:ext cx="65563" cy="18732"/>
            </a:xfrm>
            <a:custGeom>
              <a:avLst/>
              <a:gdLst>
                <a:gd name="connsiteX0" fmla="*/ 65778 w 65563"/>
                <a:gd name="connsiteY0" fmla="*/ 72 h 18732"/>
                <a:gd name="connsiteX1" fmla="*/ 214 w 65563"/>
                <a:gd name="connsiteY1" fmla="*/ 72 h 18732"/>
              </a:gdLst>
              <a:ahLst/>
              <a:cxnLst>
                <a:cxn ang="0">
                  <a:pos x="connsiteX0" y="connsiteY0"/>
                </a:cxn>
                <a:cxn ang="0">
                  <a:pos x="connsiteX1" y="connsiteY1"/>
                </a:cxn>
              </a:cxnLst>
              <a:rect l="l" t="t" r="r" b="b"/>
              <a:pathLst>
                <a:path w="65563" h="18732">
                  <a:moveTo>
                    <a:pt x="65778" y="72"/>
                  </a:moveTo>
                  <a:lnTo>
                    <a:pt x="214" y="72"/>
                  </a:lnTo>
                </a:path>
              </a:pathLst>
            </a:custGeom>
            <a:solidFill>
              <a:srgbClr val="000000"/>
            </a:solidFill>
            <a:ln w="14975" cap="flat">
              <a:solidFill>
                <a:srgbClr val="000000"/>
              </a:solidFill>
              <a:prstDash val="solid"/>
              <a:round/>
            </a:ln>
          </p:spPr>
          <p:txBody>
            <a:bodyPr rtlCol="0" anchor="ctr"/>
            <a:lstStyle/>
            <a:p>
              <a:endParaRPr lang="en-US"/>
            </a:p>
          </p:txBody>
        </p:sp>
        <p:sp>
          <p:nvSpPr>
            <p:cNvPr id="295" name="Freeform: Shape 294">
              <a:extLst>
                <a:ext uri="{FF2B5EF4-FFF2-40B4-BE49-F238E27FC236}">
                  <a16:creationId xmlns:a16="http://schemas.microsoft.com/office/drawing/2014/main" id="{9BE6AC42-0E5F-4BD9-ADEE-806C7B2389C4}"/>
                </a:ext>
              </a:extLst>
            </p:cNvPr>
            <p:cNvSpPr/>
            <p:nvPr/>
          </p:nvSpPr>
          <p:spPr>
            <a:xfrm flipV="1">
              <a:off x="7888278" y="2274970"/>
              <a:ext cx="75374" cy="113355"/>
            </a:xfrm>
            <a:custGeom>
              <a:avLst/>
              <a:gdLst>
                <a:gd name="connsiteX0" fmla="*/ 7198 w 75374"/>
                <a:gd name="connsiteY0" fmla="*/ 4438 h 113355"/>
                <a:gd name="connsiteX1" fmla="*/ 7198 w 75374"/>
                <a:gd name="connsiteY1" fmla="*/ 17902 h 113355"/>
                <a:gd name="connsiteX2" fmla="*/ 18460 w 75374"/>
                <a:gd name="connsiteY2" fmla="*/ 13875 h 113355"/>
                <a:gd name="connsiteX3" fmla="*/ 29677 w 75374"/>
                <a:gd name="connsiteY3" fmla="*/ 12493 h 113355"/>
                <a:gd name="connsiteX4" fmla="*/ 52015 w 75374"/>
                <a:gd name="connsiteY4" fmla="*/ 22328 h 113355"/>
                <a:gd name="connsiteX5" fmla="*/ 60843 w 75374"/>
                <a:gd name="connsiteY5" fmla="*/ 52229 h 113355"/>
                <a:gd name="connsiteX6" fmla="*/ 50072 w 75374"/>
                <a:gd name="connsiteY6" fmla="*/ 42559 h 113355"/>
                <a:gd name="connsiteX7" fmla="*/ 35671 w 75374"/>
                <a:gd name="connsiteY7" fmla="*/ 39187 h 113355"/>
                <a:gd name="connsiteX8" fmla="*/ 9726 w 75374"/>
                <a:gd name="connsiteY8" fmla="*/ 49092 h 113355"/>
                <a:gd name="connsiteX9" fmla="*/ 173 w 75374"/>
                <a:gd name="connsiteY9" fmla="*/ 76230 h 113355"/>
                <a:gd name="connsiteX10" fmla="*/ 10124 w 75374"/>
                <a:gd name="connsiteY10" fmla="*/ 103205 h 113355"/>
                <a:gd name="connsiteX11" fmla="*/ 36608 w 75374"/>
                <a:gd name="connsiteY11" fmla="*/ 113391 h 113355"/>
                <a:gd name="connsiteX12" fmla="*/ 65549 w 75374"/>
                <a:gd name="connsiteY12" fmla="*/ 98850 h 113355"/>
                <a:gd name="connsiteX13" fmla="*/ 75548 w 75374"/>
                <a:gd name="connsiteY13" fmla="*/ 56678 h 113355"/>
                <a:gd name="connsiteX14" fmla="*/ 63278 w 75374"/>
                <a:gd name="connsiteY14" fmla="*/ 15443 h 113355"/>
                <a:gd name="connsiteX15" fmla="*/ 30332 w 75374"/>
                <a:gd name="connsiteY15" fmla="*/ 36 h 113355"/>
                <a:gd name="connsiteX16" fmla="*/ 19046 w 75374"/>
                <a:gd name="connsiteY16" fmla="*/ 1136 h 113355"/>
                <a:gd name="connsiteX17" fmla="*/ 7198 w 75374"/>
                <a:gd name="connsiteY17" fmla="*/ 4438 h 113355"/>
                <a:gd name="connsiteX18" fmla="*/ 36608 w 75374"/>
                <a:gd name="connsiteY18" fmla="*/ 50754 h 113355"/>
                <a:gd name="connsiteX19" fmla="*/ 52366 w 75374"/>
                <a:gd name="connsiteY19" fmla="*/ 57545 h 113355"/>
                <a:gd name="connsiteX20" fmla="*/ 58197 w 75374"/>
                <a:gd name="connsiteY20" fmla="*/ 76230 h 113355"/>
                <a:gd name="connsiteX21" fmla="*/ 52366 w 75374"/>
                <a:gd name="connsiteY21" fmla="*/ 94846 h 113355"/>
                <a:gd name="connsiteX22" fmla="*/ 36608 w 75374"/>
                <a:gd name="connsiteY22" fmla="*/ 101683 h 113355"/>
                <a:gd name="connsiteX23" fmla="*/ 20849 w 75374"/>
                <a:gd name="connsiteY23" fmla="*/ 94846 h 113355"/>
                <a:gd name="connsiteX24" fmla="*/ 15042 w 75374"/>
                <a:gd name="connsiteY24" fmla="*/ 76230 h 113355"/>
                <a:gd name="connsiteX25" fmla="*/ 20849 w 75374"/>
                <a:gd name="connsiteY25" fmla="*/ 57545 h 113355"/>
                <a:gd name="connsiteX26" fmla="*/ 36608 w 75374"/>
                <a:gd name="connsiteY26" fmla="*/ 50754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5374" h="113355">
                  <a:moveTo>
                    <a:pt x="7198" y="4438"/>
                  </a:moveTo>
                  <a:lnTo>
                    <a:pt x="7198" y="17902"/>
                  </a:lnTo>
                  <a:cubicBezTo>
                    <a:pt x="10913" y="16138"/>
                    <a:pt x="14667" y="14796"/>
                    <a:pt x="18460" y="13875"/>
                  </a:cubicBezTo>
                  <a:cubicBezTo>
                    <a:pt x="22269" y="12954"/>
                    <a:pt x="26008" y="12493"/>
                    <a:pt x="29677" y="12493"/>
                  </a:cubicBezTo>
                  <a:cubicBezTo>
                    <a:pt x="39433" y="12493"/>
                    <a:pt x="46879" y="15771"/>
                    <a:pt x="52015" y="22328"/>
                  </a:cubicBezTo>
                  <a:cubicBezTo>
                    <a:pt x="57166" y="28884"/>
                    <a:pt x="60109" y="38851"/>
                    <a:pt x="60843" y="52229"/>
                  </a:cubicBezTo>
                  <a:cubicBezTo>
                    <a:pt x="58017" y="48030"/>
                    <a:pt x="54427" y="44807"/>
                    <a:pt x="50072" y="42559"/>
                  </a:cubicBezTo>
                  <a:cubicBezTo>
                    <a:pt x="45732" y="40311"/>
                    <a:pt x="40932" y="39187"/>
                    <a:pt x="35671" y="39187"/>
                  </a:cubicBezTo>
                  <a:cubicBezTo>
                    <a:pt x="24744" y="39187"/>
                    <a:pt x="16095" y="42488"/>
                    <a:pt x="9726" y="49092"/>
                  </a:cubicBezTo>
                  <a:cubicBezTo>
                    <a:pt x="3357" y="55711"/>
                    <a:pt x="173" y="64757"/>
                    <a:pt x="173" y="76230"/>
                  </a:cubicBezTo>
                  <a:cubicBezTo>
                    <a:pt x="173" y="87439"/>
                    <a:pt x="3490" y="96430"/>
                    <a:pt x="10124" y="103205"/>
                  </a:cubicBezTo>
                  <a:cubicBezTo>
                    <a:pt x="16759" y="109996"/>
                    <a:pt x="25587" y="113391"/>
                    <a:pt x="36608" y="113391"/>
                  </a:cubicBezTo>
                  <a:cubicBezTo>
                    <a:pt x="49252" y="113391"/>
                    <a:pt x="58899" y="108544"/>
                    <a:pt x="65549" y="98850"/>
                  </a:cubicBezTo>
                  <a:cubicBezTo>
                    <a:pt x="72215" y="89171"/>
                    <a:pt x="75548" y="75114"/>
                    <a:pt x="75548" y="56678"/>
                  </a:cubicBezTo>
                  <a:cubicBezTo>
                    <a:pt x="75548" y="39460"/>
                    <a:pt x="71458" y="25715"/>
                    <a:pt x="63278" y="15443"/>
                  </a:cubicBezTo>
                  <a:cubicBezTo>
                    <a:pt x="55114" y="5172"/>
                    <a:pt x="44132" y="36"/>
                    <a:pt x="30332" y="36"/>
                  </a:cubicBezTo>
                  <a:cubicBezTo>
                    <a:pt x="26617" y="36"/>
                    <a:pt x="22855" y="403"/>
                    <a:pt x="19046" y="1136"/>
                  </a:cubicBezTo>
                  <a:cubicBezTo>
                    <a:pt x="15253" y="1870"/>
                    <a:pt x="11303" y="2971"/>
                    <a:pt x="7198" y="4438"/>
                  </a:cubicBezTo>
                  <a:close/>
                  <a:moveTo>
                    <a:pt x="36608" y="50754"/>
                  </a:moveTo>
                  <a:cubicBezTo>
                    <a:pt x="43242" y="50754"/>
                    <a:pt x="48495" y="53018"/>
                    <a:pt x="52366" y="57545"/>
                  </a:cubicBezTo>
                  <a:cubicBezTo>
                    <a:pt x="56253" y="62087"/>
                    <a:pt x="58197" y="68316"/>
                    <a:pt x="58197" y="76230"/>
                  </a:cubicBezTo>
                  <a:cubicBezTo>
                    <a:pt x="58197" y="84083"/>
                    <a:pt x="56253" y="90288"/>
                    <a:pt x="52366" y="94846"/>
                  </a:cubicBezTo>
                  <a:cubicBezTo>
                    <a:pt x="48495" y="99404"/>
                    <a:pt x="43242" y="101683"/>
                    <a:pt x="36608" y="101683"/>
                  </a:cubicBezTo>
                  <a:cubicBezTo>
                    <a:pt x="29973" y="101683"/>
                    <a:pt x="24720" y="99404"/>
                    <a:pt x="20849" y="94846"/>
                  </a:cubicBezTo>
                  <a:cubicBezTo>
                    <a:pt x="16977" y="90288"/>
                    <a:pt x="15042" y="84083"/>
                    <a:pt x="15042" y="76230"/>
                  </a:cubicBezTo>
                  <a:cubicBezTo>
                    <a:pt x="15042" y="68316"/>
                    <a:pt x="16977" y="62087"/>
                    <a:pt x="20849" y="57545"/>
                  </a:cubicBezTo>
                  <a:cubicBezTo>
                    <a:pt x="24720" y="53018"/>
                    <a:pt x="29973" y="50754"/>
                    <a:pt x="36608" y="50754"/>
                  </a:cubicBezTo>
                  <a:close/>
                </a:path>
              </a:pathLst>
            </a:custGeom>
            <a:solidFill>
              <a:srgbClr val="000000"/>
            </a:solidFill>
            <a:ln w="1498" cap="flat">
              <a:noFill/>
              <a:prstDash val="solid"/>
              <a:round/>
            </a:ln>
          </p:spPr>
          <p:txBody>
            <a:bodyPr rtlCol="0" anchor="ctr"/>
            <a:lstStyle/>
            <a:p>
              <a:endParaRPr lang="en-US"/>
            </a:p>
          </p:txBody>
        </p:sp>
      </p:grpSp>
      <p:grpSp>
        <p:nvGrpSpPr>
          <p:cNvPr id="296" name="Graphic 4">
            <a:extLst>
              <a:ext uri="{FF2B5EF4-FFF2-40B4-BE49-F238E27FC236}">
                <a16:creationId xmlns:a16="http://schemas.microsoft.com/office/drawing/2014/main" id="{B56D5160-6DFE-48C9-B3E2-4AB46B1EA8C0}"/>
              </a:ext>
            </a:extLst>
          </p:cNvPr>
          <p:cNvGrpSpPr/>
          <p:nvPr/>
        </p:nvGrpSpPr>
        <p:grpSpPr>
          <a:xfrm>
            <a:off x="7799954" y="1890579"/>
            <a:ext cx="305363" cy="113355"/>
            <a:chOff x="7799954" y="1890579"/>
            <a:chExt cx="305363" cy="113355"/>
          </a:xfrm>
          <a:solidFill>
            <a:srgbClr val="000000"/>
          </a:solidFill>
        </p:grpSpPr>
        <p:sp>
          <p:nvSpPr>
            <p:cNvPr id="297" name="Freeform: Shape 296">
              <a:extLst>
                <a:ext uri="{FF2B5EF4-FFF2-40B4-BE49-F238E27FC236}">
                  <a16:creationId xmlns:a16="http://schemas.microsoft.com/office/drawing/2014/main" id="{77CCDD8E-2137-4145-B186-8F09E60E61E2}"/>
                </a:ext>
              </a:extLst>
            </p:cNvPr>
            <p:cNvSpPr/>
            <p:nvPr/>
          </p:nvSpPr>
          <p:spPr>
            <a:xfrm>
              <a:off x="8039754" y="1944868"/>
              <a:ext cx="65563" cy="18732"/>
            </a:xfrm>
            <a:custGeom>
              <a:avLst/>
              <a:gdLst>
                <a:gd name="connsiteX0" fmla="*/ 65778 w 65563"/>
                <a:gd name="connsiteY0" fmla="*/ 52 h 18732"/>
                <a:gd name="connsiteX1" fmla="*/ 214 w 65563"/>
                <a:gd name="connsiteY1" fmla="*/ 52 h 18732"/>
              </a:gdLst>
              <a:ahLst/>
              <a:cxnLst>
                <a:cxn ang="0">
                  <a:pos x="connsiteX0" y="connsiteY0"/>
                </a:cxn>
                <a:cxn ang="0">
                  <a:pos x="connsiteX1" y="connsiteY1"/>
                </a:cxn>
              </a:cxnLst>
              <a:rect l="l" t="t" r="r" b="b"/>
              <a:pathLst>
                <a:path w="65563" h="18732">
                  <a:moveTo>
                    <a:pt x="65778" y="52"/>
                  </a:moveTo>
                  <a:lnTo>
                    <a:pt x="214" y="52"/>
                  </a:lnTo>
                </a:path>
              </a:pathLst>
            </a:custGeom>
            <a:solidFill>
              <a:srgbClr val="000000"/>
            </a:solidFill>
            <a:ln w="14975" cap="flat">
              <a:solidFill>
                <a:srgbClr val="000000"/>
              </a:solidFill>
              <a:prstDash val="solid"/>
              <a:round/>
            </a:ln>
          </p:spPr>
          <p:txBody>
            <a:bodyPr rtlCol="0" anchor="ctr"/>
            <a:lstStyle/>
            <a:p>
              <a:endParaRPr lang="en-US"/>
            </a:p>
          </p:txBody>
        </p:sp>
        <p:grpSp>
          <p:nvGrpSpPr>
            <p:cNvPr id="298" name="Graphic 4">
              <a:extLst>
                <a:ext uri="{FF2B5EF4-FFF2-40B4-BE49-F238E27FC236}">
                  <a16:creationId xmlns:a16="http://schemas.microsoft.com/office/drawing/2014/main" id="{B56D5160-6DFE-48C9-B3E2-4AB46B1EA8C0}"/>
                </a:ext>
              </a:extLst>
            </p:cNvPr>
            <p:cNvGrpSpPr/>
            <p:nvPr/>
          </p:nvGrpSpPr>
          <p:grpSpPr>
            <a:xfrm>
              <a:off x="7799954" y="1890579"/>
              <a:ext cx="164281" cy="113355"/>
              <a:chOff x="7799954" y="1890579"/>
              <a:chExt cx="164281" cy="113355"/>
            </a:xfrm>
            <a:solidFill>
              <a:srgbClr val="000000"/>
            </a:solidFill>
          </p:grpSpPr>
          <p:sp>
            <p:nvSpPr>
              <p:cNvPr id="299" name="Freeform: Shape 298">
                <a:extLst>
                  <a:ext uri="{FF2B5EF4-FFF2-40B4-BE49-F238E27FC236}">
                    <a16:creationId xmlns:a16="http://schemas.microsoft.com/office/drawing/2014/main" id="{3C51045C-5828-402D-AB9C-A0779C69F9A5}"/>
                  </a:ext>
                </a:extLst>
              </p:cNvPr>
              <p:cNvSpPr/>
              <p:nvPr/>
            </p:nvSpPr>
            <p:spPr>
              <a:xfrm flipV="1">
                <a:off x="7799954" y="1892546"/>
                <a:ext cx="65048" cy="109257"/>
              </a:xfrm>
              <a:custGeom>
                <a:avLst/>
                <a:gdLst>
                  <a:gd name="connsiteX0" fmla="*/ 2297 w 65048"/>
                  <a:gd name="connsiteY0" fmla="*/ 12449 h 109257"/>
                  <a:gd name="connsiteX1" fmla="*/ 26439 w 65048"/>
                  <a:gd name="connsiteY1" fmla="*/ 12449 h 109257"/>
                  <a:gd name="connsiteX2" fmla="*/ 26439 w 65048"/>
                  <a:gd name="connsiteY2" fmla="*/ 95809 h 109257"/>
                  <a:gd name="connsiteX3" fmla="*/ 167 w 65048"/>
                  <a:gd name="connsiteY3" fmla="*/ 90540 h 109257"/>
                  <a:gd name="connsiteX4" fmla="*/ 167 w 65048"/>
                  <a:gd name="connsiteY4" fmla="*/ 104004 h 109257"/>
                  <a:gd name="connsiteX5" fmla="*/ 26298 w 65048"/>
                  <a:gd name="connsiteY5" fmla="*/ 109273 h 109257"/>
                  <a:gd name="connsiteX6" fmla="*/ 41074 w 65048"/>
                  <a:gd name="connsiteY6" fmla="*/ 109273 h 109257"/>
                  <a:gd name="connsiteX7" fmla="*/ 41074 w 65048"/>
                  <a:gd name="connsiteY7" fmla="*/ 12449 h 109257"/>
                  <a:gd name="connsiteX8" fmla="*/ 65215 w 65048"/>
                  <a:gd name="connsiteY8" fmla="*/ 12449 h 109257"/>
                  <a:gd name="connsiteX9" fmla="*/ 65215 w 65048"/>
                  <a:gd name="connsiteY9" fmla="*/ 15 h 109257"/>
                  <a:gd name="connsiteX10" fmla="*/ 2297 w 65048"/>
                  <a:gd name="connsiteY10" fmla="*/ 15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48" h="109257">
                    <a:moveTo>
                      <a:pt x="2297" y="12449"/>
                    </a:moveTo>
                    <a:lnTo>
                      <a:pt x="26439" y="12449"/>
                    </a:lnTo>
                    <a:lnTo>
                      <a:pt x="26439" y="95809"/>
                    </a:lnTo>
                    <a:lnTo>
                      <a:pt x="167" y="90540"/>
                    </a:lnTo>
                    <a:lnTo>
                      <a:pt x="167" y="104004"/>
                    </a:lnTo>
                    <a:lnTo>
                      <a:pt x="26298" y="109273"/>
                    </a:lnTo>
                    <a:lnTo>
                      <a:pt x="41074" y="109273"/>
                    </a:lnTo>
                    <a:lnTo>
                      <a:pt x="41074" y="12449"/>
                    </a:lnTo>
                    <a:lnTo>
                      <a:pt x="65215" y="12449"/>
                    </a:lnTo>
                    <a:lnTo>
                      <a:pt x="65215" y="15"/>
                    </a:lnTo>
                    <a:lnTo>
                      <a:pt x="2297" y="15"/>
                    </a:lnTo>
                    <a:close/>
                  </a:path>
                </a:pathLst>
              </a:custGeom>
              <a:solidFill>
                <a:srgbClr val="000000"/>
              </a:solidFill>
              <a:ln w="1498" cap="flat">
                <a:noFill/>
                <a:prstDash val="solid"/>
                <a:round/>
              </a:ln>
            </p:spPr>
            <p:txBody>
              <a:bodyPr rtlCol="0" anchor="ctr"/>
              <a:lstStyle/>
              <a:p>
                <a:endParaRPr lang="en-US"/>
              </a:p>
            </p:txBody>
          </p:sp>
          <p:sp>
            <p:nvSpPr>
              <p:cNvPr id="300" name="Freeform: Shape 299">
                <a:extLst>
                  <a:ext uri="{FF2B5EF4-FFF2-40B4-BE49-F238E27FC236}">
                    <a16:creationId xmlns:a16="http://schemas.microsoft.com/office/drawing/2014/main" id="{28DAD134-9046-42C7-A46E-DFEE6BED9F47}"/>
                  </a:ext>
                </a:extLst>
              </p:cNvPr>
              <p:cNvSpPr/>
              <p:nvPr/>
            </p:nvSpPr>
            <p:spPr>
              <a:xfrm flipV="1">
                <a:off x="7888720" y="1890579"/>
                <a:ext cx="75515" cy="113355"/>
              </a:xfrm>
              <a:custGeom>
                <a:avLst/>
                <a:gdLst>
                  <a:gd name="connsiteX0" fmla="*/ 37918 w 75515"/>
                  <a:gd name="connsiteY0" fmla="*/ 101663 h 113355"/>
                  <a:gd name="connsiteX1" fmla="*/ 20755 w 75515"/>
                  <a:gd name="connsiteY1" fmla="*/ 90423 h 113355"/>
                  <a:gd name="connsiteX2" fmla="*/ 15018 w 75515"/>
                  <a:gd name="connsiteY2" fmla="*/ 56658 h 113355"/>
                  <a:gd name="connsiteX3" fmla="*/ 20755 w 75515"/>
                  <a:gd name="connsiteY3" fmla="*/ 22963 h 113355"/>
                  <a:gd name="connsiteX4" fmla="*/ 37918 w 75515"/>
                  <a:gd name="connsiteY4" fmla="*/ 11723 h 113355"/>
                  <a:gd name="connsiteX5" fmla="*/ 55152 w 75515"/>
                  <a:gd name="connsiteY5" fmla="*/ 22963 h 113355"/>
                  <a:gd name="connsiteX6" fmla="*/ 60913 w 75515"/>
                  <a:gd name="connsiteY6" fmla="*/ 56658 h 113355"/>
                  <a:gd name="connsiteX7" fmla="*/ 55152 w 75515"/>
                  <a:gd name="connsiteY7" fmla="*/ 90423 h 113355"/>
                  <a:gd name="connsiteX8" fmla="*/ 37918 w 75515"/>
                  <a:gd name="connsiteY8" fmla="*/ 101663 h 113355"/>
                  <a:gd name="connsiteX9" fmla="*/ 37918 w 75515"/>
                  <a:gd name="connsiteY9" fmla="*/ 113371 h 113355"/>
                  <a:gd name="connsiteX10" fmla="*/ 65994 w 75515"/>
                  <a:gd name="connsiteY10" fmla="*/ 98829 h 113355"/>
                  <a:gd name="connsiteX11" fmla="*/ 75688 w 75515"/>
                  <a:gd name="connsiteY11" fmla="*/ 56658 h 113355"/>
                  <a:gd name="connsiteX12" fmla="*/ 65994 w 75515"/>
                  <a:gd name="connsiteY12" fmla="*/ 14533 h 113355"/>
                  <a:gd name="connsiteX13" fmla="*/ 37918 w 75515"/>
                  <a:gd name="connsiteY13" fmla="*/ 15 h 113355"/>
                  <a:gd name="connsiteX14" fmla="*/ 9867 w 75515"/>
                  <a:gd name="connsiteY14" fmla="*/ 14533 h 113355"/>
                  <a:gd name="connsiteX15" fmla="*/ 173 w 75515"/>
                  <a:gd name="connsiteY15" fmla="*/ 56658 h 113355"/>
                  <a:gd name="connsiteX16" fmla="*/ 9867 w 75515"/>
                  <a:gd name="connsiteY16" fmla="*/ 98829 h 113355"/>
                  <a:gd name="connsiteX17" fmla="*/ 37918 w 75515"/>
                  <a:gd name="connsiteY17" fmla="*/ 113371 h 113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515" h="113355">
                    <a:moveTo>
                      <a:pt x="37918" y="101663"/>
                    </a:moveTo>
                    <a:cubicBezTo>
                      <a:pt x="30316" y="101663"/>
                      <a:pt x="24595" y="97916"/>
                      <a:pt x="20755" y="90423"/>
                    </a:cubicBezTo>
                    <a:cubicBezTo>
                      <a:pt x="16930" y="82946"/>
                      <a:pt x="15018" y="71691"/>
                      <a:pt x="15018" y="56658"/>
                    </a:cubicBezTo>
                    <a:cubicBezTo>
                      <a:pt x="15018" y="41687"/>
                      <a:pt x="16930" y="30456"/>
                      <a:pt x="20755" y="22963"/>
                    </a:cubicBezTo>
                    <a:cubicBezTo>
                      <a:pt x="24595" y="15470"/>
                      <a:pt x="30316" y="11723"/>
                      <a:pt x="37918" y="11723"/>
                    </a:cubicBezTo>
                    <a:cubicBezTo>
                      <a:pt x="45583" y="11723"/>
                      <a:pt x="51328" y="15470"/>
                      <a:pt x="55152" y="22963"/>
                    </a:cubicBezTo>
                    <a:cubicBezTo>
                      <a:pt x="58993" y="30456"/>
                      <a:pt x="60913" y="41687"/>
                      <a:pt x="60913" y="56658"/>
                    </a:cubicBezTo>
                    <a:cubicBezTo>
                      <a:pt x="60913" y="71691"/>
                      <a:pt x="58993" y="82946"/>
                      <a:pt x="55152" y="90423"/>
                    </a:cubicBezTo>
                    <a:cubicBezTo>
                      <a:pt x="51328" y="97916"/>
                      <a:pt x="45583" y="101663"/>
                      <a:pt x="37918" y="101663"/>
                    </a:cubicBezTo>
                    <a:close/>
                    <a:moveTo>
                      <a:pt x="37918" y="113371"/>
                    </a:moveTo>
                    <a:cubicBezTo>
                      <a:pt x="50173" y="113371"/>
                      <a:pt x="59531" y="108523"/>
                      <a:pt x="65994" y="98829"/>
                    </a:cubicBezTo>
                    <a:cubicBezTo>
                      <a:pt x="72457" y="89151"/>
                      <a:pt x="75688" y="75094"/>
                      <a:pt x="75688" y="56658"/>
                    </a:cubicBezTo>
                    <a:cubicBezTo>
                      <a:pt x="75688" y="38269"/>
                      <a:pt x="72457" y="24227"/>
                      <a:pt x="65994" y="14533"/>
                    </a:cubicBezTo>
                    <a:cubicBezTo>
                      <a:pt x="59531" y="4855"/>
                      <a:pt x="50173" y="15"/>
                      <a:pt x="37918" y="15"/>
                    </a:cubicBezTo>
                    <a:cubicBezTo>
                      <a:pt x="25680" y="15"/>
                      <a:pt x="16329" y="4855"/>
                      <a:pt x="9867" y="14533"/>
                    </a:cubicBezTo>
                    <a:cubicBezTo>
                      <a:pt x="3404" y="24227"/>
                      <a:pt x="173" y="38269"/>
                      <a:pt x="173" y="56658"/>
                    </a:cubicBezTo>
                    <a:cubicBezTo>
                      <a:pt x="173" y="75094"/>
                      <a:pt x="3404" y="89151"/>
                      <a:pt x="9867" y="98829"/>
                    </a:cubicBezTo>
                    <a:cubicBezTo>
                      <a:pt x="16329" y="108523"/>
                      <a:pt x="25680" y="113371"/>
                      <a:pt x="37918" y="113371"/>
                    </a:cubicBezTo>
                    <a:close/>
                  </a:path>
                </a:pathLst>
              </a:custGeom>
              <a:solidFill>
                <a:srgbClr val="000000"/>
              </a:solidFill>
              <a:ln w="1498" cap="flat">
                <a:noFill/>
                <a:prstDash val="solid"/>
                <a:round/>
              </a:ln>
            </p:spPr>
            <p:txBody>
              <a:bodyPr rtlCol="0" anchor="ctr"/>
              <a:lstStyle/>
              <a:p>
                <a:endParaRPr lang="en-US"/>
              </a:p>
            </p:txBody>
          </p:sp>
        </p:grpSp>
      </p:grpSp>
      <p:grpSp>
        <p:nvGrpSpPr>
          <p:cNvPr id="301" name="Graphic 4">
            <a:extLst>
              <a:ext uri="{FF2B5EF4-FFF2-40B4-BE49-F238E27FC236}">
                <a16:creationId xmlns:a16="http://schemas.microsoft.com/office/drawing/2014/main" id="{B56D5160-6DFE-48C9-B3E2-4AB46B1EA8C0}"/>
              </a:ext>
            </a:extLst>
          </p:cNvPr>
          <p:cNvGrpSpPr/>
          <p:nvPr/>
        </p:nvGrpSpPr>
        <p:grpSpPr>
          <a:xfrm>
            <a:off x="7799954" y="1508155"/>
            <a:ext cx="305363" cy="109257"/>
            <a:chOff x="7799954" y="1508155"/>
            <a:chExt cx="305363" cy="109257"/>
          </a:xfrm>
          <a:solidFill>
            <a:srgbClr val="000000"/>
          </a:solidFill>
        </p:grpSpPr>
        <p:sp>
          <p:nvSpPr>
            <p:cNvPr id="302" name="Freeform: Shape 301">
              <a:extLst>
                <a:ext uri="{FF2B5EF4-FFF2-40B4-BE49-F238E27FC236}">
                  <a16:creationId xmlns:a16="http://schemas.microsoft.com/office/drawing/2014/main" id="{3E0B12E9-3EE1-49D4-8833-6232FE07259F}"/>
                </a:ext>
              </a:extLst>
            </p:cNvPr>
            <p:cNvSpPr/>
            <p:nvPr/>
          </p:nvSpPr>
          <p:spPr>
            <a:xfrm>
              <a:off x="8039754" y="1560477"/>
              <a:ext cx="65563" cy="18732"/>
            </a:xfrm>
            <a:custGeom>
              <a:avLst/>
              <a:gdLst>
                <a:gd name="connsiteX0" fmla="*/ 65778 w 65563"/>
                <a:gd name="connsiteY0" fmla="*/ 31 h 18732"/>
                <a:gd name="connsiteX1" fmla="*/ 214 w 65563"/>
                <a:gd name="connsiteY1" fmla="*/ 31 h 18732"/>
              </a:gdLst>
              <a:ahLst/>
              <a:cxnLst>
                <a:cxn ang="0">
                  <a:pos x="connsiteX0" y="connsiteY0"/>
                </a:cxn>
                <a:cxn ang="0">
                  <a:pos x="connsiteX1" y="connsiteY1"/>
                </a:cxn>
              </a:cxnLst>
              <a:rect l="l" t="t" r="r" b="b"/>
              <a:pathLst>
                <a:path w="65563" h="18732">
                  <a:moveTo>
                    <a:pt x="65778" y="31"/>
                  </a:moveTo>
                  <a:lnTo>
                    <a:pt x="214" y="31"/>
                  </a:lnTo>
                </a:path>
              </a:pathLst>
            </a:custGeom>
            <a:solidFill>
              <a:srgbClr val="000000"/>
            </a:solidFill>
            <a:ln w="14975" cap="flat">
              <a:solidFill>
                <a:srgbClr val="000000"/>
              </a:solidFill>
              <a:prstDash val="solid"/>
              <a:round/>
            </a:ln>
          </p:spPr>
          <p:txBody>
            <a:bodyPr rtlCol="0" anchor="ctr"/>
            <a:lstStyle/>
            <a:p>
              <a:endParaRPr lang="en-US"/>
            </a:p>
          </p:txBody>
        </p:sp>
        <p:grpSp>
          <p:nvGrpSpPr>
            <p:cNvPr id="303" name="Graphic 4">
              <a:extLst>
                <a:ext uri="{FF2B5EF4-FFF2-40B4-BE49-F238E27FC236}">
                  <a16:creationId xmlns:a16="http://schemas.microsoft.com/office/drawing/2014/main" id="{B56D5160-6DFE-48C9-B3E2-4AB46B1EA8C0}"/>
                </a:ext>
              </a:extLst>
            </p:cNvPr>
            <p:cNvGrpSpPr/>
            <p:nvPr/>
          </p:nvGrpSpPr>
          <p:grpSpPr>
            <a:xfrm>
              <a:off x="7799954" y="1508155"/>
              <a:ext cx="160393" cy="109257"/>
              <a:chOff x="7799954" y="1508155"/>
              <a:chExt cx="160393" cy="109257"/>
            </a:xfrm>
            <a:solidFill>
              <a:srgbClr val="000000"/>
            </a:solidFill>
          </p:grpSpPr>
          <p:sp>
            <p:nvSpPr>
              <p:cNvPr id="304" name="Freeform: Shape 303">
                <a:extLst>
                  <a:ext uri="{FF2B5EF4-FFF2-40B4-BE49-F238E27FC236}">
                    <a16:creationId xmlns:a16="http://schemas.microsoft.com/office/drawing/2014/main" id="{2A21F85E-DF0B-42C4-B97E-BCF24D412E8E}"/>
                  </a:ext>
                </a:extLst>
              </p:cNvPr>
              <p:cNvSpPr/>
              <p:nvPr/>
            </p:nvSpPr>
            <p:spPr>
              <a:xfrm flipV="1">
                <a:off x="7799954" y="1508155"/>
                <a:ext cx="65048" cy="109257"/>
              </a:xfrm>
              <a:custGeom>
                <a:avLst/>
                <a:gdLst>
                  <a:gd name="connsiteX0" fmla="*/ 2297 w 65048"/>
                  <a:gd name="connsiteY0" fmla="*/ 12429 h 109257"/>
                  <a:gd name="connsiteX1" fmla="*/ 26439 w 65048"/>
                  <a:gd name="connsiteY1" fmla="*/ 12429 h 109257"/>
                  <a:gd name="connsiteX2" fmla="*/ 26439 w 65048"/>
                  <a:gd name="connsiteY2" fmla="*/ 95788 h 109257"/>
                  <a:gd name="connsiteX3" fmla="*/ 167 w 65048"/>
                  <a:gd name="connsiteY3" fmla="*/ 90520 h 109257"/>
                  <a:gd name="connsiteX4" fmla="*/ 167 w 65048"/>
                  <a:gd name="connsiteY4" fmla="*/ 103984 h 109257"/>
                  <a:gd name="connsiteX5" fmla="*/ 26298 w 65048"/>
                  <a:gd name="connsiteY5" fmla="*/ 109252 h 109257"/>
                  <a:gd name="connsiteX6" fmla="*/ 41074 w 65048"/>
                  <a:gd name="connsiteY6" fmla="*/ 109252 h 109257"/>
                  <a:gd name="connsiteX7" fmla="*/ 41074 w 65048"/>
                  <a:gd name="connsiteY7" fmla="*/ 12429 h 109257"/>
                  <a:gd name="connsiteX8" fmla="*/ 65215 w 65048"/>
                  <a:gd name="connsiteY8" fmla="*/ 12429 h 109257"/>
                  <a:gd name="connsiteX9" fmla="*/ 65215 w 65048"/>
                  <a:gd name="connsiteY9" fmla="*/ -5 h 109257"/>
                  <a:gd name="connsiteX10" fmla="*/ 2297 w 65048"/>
                  <a:gd name="connsiteY10" fmla="*/ -5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48" h="109257">
                    <a:moveTo>
                      <a:pt x="2297" y="12429"/>
                    </a:moveTo>
                    <a:lnTo>
                      <a:pt x="26439" y="12429"/>
                    </a:lnTo>
                    <a:lnTo>
                      <a:pt x="26439" y="95788"/>
                    </a:lnTo>
                    <a:lnTo>
                      <a:pt x="167" y="90520"/>
                    </a:lnTo>
                    <a:lnTo>
                      <a:pt x="167" y="103984"/>
                    </a:lnTo>
                    <a:lnTo>
                      <a:pt x="26298" y="109252"/>
                    </a:lnTo>
                    <a:lnTo>
                      <a:pt x="41074" y="109252"/>
                    </a:lnTo>
                    <a:lnTo>
                      <a:pt x="41074" y="12429"/>
                    </a:lnTo>
                    <a:lnTo>
                      <a:pt x="65215" y="12429"/>
                    </a:lnTo>
                    <a:lnTo>
                      <a:pt x="65215" y="-5"/>
                    </a:lnTo>
                    <a:lnTo>
                      <a:pt x="2297" y="-5"/>
                    </a:lnTo>
                    <a:close/>
                  </a:path>
                </a:pathLst>
              </a:custGeom>
              <a:solidFill>
                <a:srgbClr val="000000"/>
              </a:solidFill>
              <a:ln w="1498" cap="flat">
                <a:noFill/>
                <a:prstDash val="solid"/>
                <a:round/>
              </a:ln>
            </p:spPr>
            <p:txBody>
              <a:bodyPr rtlCol="0" anchor="ctr"/>
              <a:lstStyle/>
              <a:p>
                <a:endParaRPr lang="en-US"/>
              </a:p>
            </p:txBody>
          </p:sp>
          <p:sp>
            <p:nvSpPr>
              <p:cNvPr id="305" name="Freeform: Shape 304">
                <a:extLst>
                  <a:ext uri="{FF2B5EF4-FFF2-40B4-BE49-F238E27FC236}">
                    <a16:creationId xmlns:a16="http://schemas.microsoft.com/office/drawing/2014/main" id="{F27625E3-5C2D-41FE-AE03-EFCF8716F849}"/>
                  </a:ext>
                </a:extLst>
              </p:cNvPr>
              <p:cNvSpPr/>
              <p:nvPr/>
            </p:nvSpPr>
            <p:spPr>
              <a:xfrm flipV="1">
                <a:off x="7895300" y="1508155"/>
                <a:ext cx="65048" cy="109257"/>
              </a:xfrm>
              <a:custGeom>
                <a:avLst/>
                <a:gdLst>
                  <a:gd name="connsiteX0" fmla="*/ 2302 w 65048"/>
                  <a:gd name="connsiteY0" fmla="*/ 12429 h 109257"/>
                  <a:gd name="connsiteX1" fmla="*/ 26444 w 65048"/>
                  <a:gd name="connsiteY1" fmla="*/ 12429 h 109257"/>
                  <a:gd name="connsiteX2" fmla="*/ 26444 w 65048"/>
                  <a:gd name="connsiteY2" fmla="*/ 95788 h 109257"/>
                  <a:gd name="connsiteX3" fmla="*/ 172 w 65048"/>
                  <a:gd name="connsiteY3" fmla="*/ 90520 h 109257"/>
                  <a:gd name="connsiteX4" fmla="*/ 172 w 65048"/>
                  <a:gd name="connsiteY4" fmla="*/ 103984 h 109257"/>
                  <a:gd name="connsiteX5" fmla="*/ 26304 w 65048"/>
                  <a:gd name="connsiteY5" fmla="*/ 109252 h 109257"/>
                  <a:gd name="connsiteX6" fmla="*/ 41079 w 65048"/>
                  <a:gd name="connsiteY6" fmla="*/ 109252 h 109257"/>
                  <a:gd name="connsiteX7" fmla="*/ 41079 w 65048"/>
                  <a:gd name="connsiteY7" fmla="*/ 12429 h 109257"/>
                  <a:gd name="connsiteX8" fmla="*/ 65220 w 65048"/>
                  <a:gd name="connsiteY8" fmla="*/ 12429 h 109257"/>
                  <a:gd name="connsiteX9" fmla="*/ 65220 w 65048"/>
                  <a:gd name="connsiteY9" fmla="*/ -5 h 109257"/>
                  <a:gd name="connsiteX10" fmla="*/ 2302 w 65048"/>
                  <a:gd name="connsiteY10" fmla="*/ -5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48" h="109257">
                    <a:moveTo>
                      <a:pt x="2302" y="12429"/>
                    </a:moveTo>
                    <a:lnTo>
                      <a:pt x="26444" y="12429"/>
                    </a:lnTo>
                    <a:lnTo>
                      <a:pt x="26444" y="95788"/>
                    </a:lnTo>
                    <a:lnTo>
                      <a:pt x="172" y="90520"/>
                    </a:lnTo>
                    <a:lnTo>
                      <a:pt x="172" y="103984"/>
                    </a:lnTo>
                    <a:lnTo>
                      <a:pt x="26304" y="109252"/>
                    </a:lnTo>
                    <a:lnTo>
                      <a:pt x="41079" y="109252"/>
                    </a:lnTo>
                    <a:lnTo>
                      <a:pt x="41079" y="12429"/>
                    </a:lnTo>
                    <a:lnTo>
                      <a:pt x="65220" y="12429"/>
                    </a:lnTo>
                    <a:lnTo>
                      <a:pt x="65220" y="-5"/>
                    </a:lnTo>
                    <a:lnTo>
                      <a:pt x="2302" y="-5"/>
                    </a:lnTo>
                    <a:close/>
                  </a:path>
                </a:pathLst>
              </a:custGeom>
              <a:solidFill>
                <a:srgbClr val="000000"/>
              </a:solidFill>
              <a:ln w="1498" cap="flat">
                <a:noFill/>
                <a:prstDash val="solid"/>
                <a:round/>
              </a:ln>
            </p:spPr>
            <p:txBody>
              <a:bodyPr rtlCol="0" anchor="ctr"/>
              <a:lstStyle/>
              <a:p>
                <a:endParaRPr lang="en-US"/>
              </a:p>
            </p:txBody>
          </p:sp>
        </p:grpSp>
      </p:grpSp>
      <p:grpSp>
        <p:nvGrpSpPr>
          <p:cNvPr id="306" name="Graphic 4">
            <a:extLst>
              <a:ext uri="{FF2B5EF4-FFF2-40B4-BE49-F238E27FC236}">
                <a16:creationId xmlns:a16="http://schemas.microsoft.com/office/drawing/2014/main" id="{B56D5160-6DFE-48C9-B3E2-4AB46B1EA8C0}"/>
              </a:ext>
            </a:extLst>
          </p:cNvPr>
          <p:cNvGrpSpPr/>
          <p:nvPr/>
        </p:nvGrpSpPr>
        <p:grpSpPr>
          <a:xfrm>
            <a:off x="7799954" y="1121797"/>
            <a:ext cx="305363" cy="111224"/>
            <a:chOff x="7799954" y="1121797"/>
            <a:chExt cx="305363" cy="111224"/>
          </a:xfrm>
          <a:solidFill>
            <a:srgbClr val="000000"/>
          </a:solidFill>
        </p:grpSpPr>
        <p:sp>
          <p:nvSpPr>
            <p:cNvPr id="307" name="Freeform: Shape 306">
              <a:extLst>
                <a:ext uri="{FF2B5EF4-FFF2-40B4-BE49-F238E27FC236}">
                  <a16:creationId xmlns:a16="http://schemas.microsoft.com/office/drawing/2014/main" id="{22DB0C05-6E75-4776-BB56-AAC788098F37}"/>
                </a:ext>
              </a:extLst>
            </p:cNvPr>
            <p:cNvSpPr/>
            <p:nvPr/>
          </p:nvSpPr>
          <p:spPr>
            <a:xfrm>
              <a:off x="8039754" y="1176086"/>
              <a:ext cx="65563" cy="18732"/>
            </a:xfrm>
            <a:custGeom>
              <a:avLst/>
              <a:gdLst>
                <a:gd name="connsiteX0" fmla="*/ 65778 w 65563"/>
                <a:gd name="connsiteY0" fmla="*/ 11 h 18732"/>
                <a:gd name="connsiteX1" fmla="*/ 214 w 65563"/>
                <a:gd name="connsiteY1" fmla="*/ 11 h 18732"/>
              </a:gdLst>
              <a:ahLst/>
              <a:cxnLst>
                <a:cxn ang="0">
                  <a:pos x="connsiteX0" y="connsiteY0"/>
                </a:cxn>
                <a:cxn ang="0">
                  <a:pos x="connsiteX1" y="connsiteY1"/>
                </a:cxn>
              </a:cxnLst>
              <a:rect l="l" t="t" r="r" b="b"/>
              <a:pathLst>
                <a:path w="65563" h="18732">
                  <a:moveTo>
                    <a:pt x="65778" y="11"/>
                  </a:moveTo>
                  <a:lnTo>
                    <a:pt x="214" y="11"/>
                  </a:lnTo>
                </a:path>
              </a:pathLst>
            </a:custGeom>
            <a:solidFill>
              <a:srgbClr val="000000"/>
            </a:solidFill>
            <a:ln w="14975" cap="flat">
              <a:solidFill>
                <a:srgbClr val="000000"/>
              </a:solidFill>
              <a:prstDash val="solid"/>
              <a:round/>
            </a:ln>
          </p:spPr>
          <p:txBody>
            <a:bodyPr rtlCol="0" anchor="ctr"/>
            <a:lstStyle/>
            <a:p>
              <a:endParaRPr lang="en-US"/>
            </a:p>
          </p:txBody>
        </p:sp>
        <p:grpSp>
          <p:nvGrpSpPr>
            <p:cNvPr id="308" name="Graphic 4">
              <a:extLst>
                <a:ext uri="{FF2B5EF4-FFF2-40B4-BE49-F238E27FC236}">
                  <a16:creationId xmlns:a16="http://schemas.microsoft.com/office/drawing/2014/main" id="{B56D5160-6DFE-48C9-B3E2-4AB46B1EA8C0}"/>
                </a:ext>
              </a:extLst>
            </p:cNvPr>
            <p:cNvGrpSpPr/>
            <p:nvPr/>
          </p:nvGrpSpPr>
          <p:grpSpPr>
            <a:xfrm>
              <a:off x="7799954" y="1121797"/>
              <a:ext cx="159223" cy="111224"/>
              <a:chOff x="7799954" y="1121797"/>
              <a:chExt cx="159223" cy="111224"/>
            </a:xfrm>
            <a:solidFill>
              <a:srgbClr val="000000"/>
            </a:solidFill>
          </p:grpSpPr>
          <p:sp>
            <p:nvSpPr>
              <p:cNvPr id="309" name="Freeform: Shape 308">
                <a:extLst>
                  <a:ext uri="{FF2B5EF4-FFF2-40B4-BE49-F238E27FC236}">
                    <a16:creationId xmlns:a16="http://schemas.microsoft.com/office/drawing/2014/main" id="{1F28469C-77DF-40C4-BE8D-31DAFF10FB26}"/>
                  </a:ext>
                </a:extLst>
              </p:cNvPr>
              <p:cNvSpPr/>
              <p:nvPr/>
            </p:nvSpPr>
            <p:spPr>
              <a:xfrm flipV="1">
                <a:off x="7799954" y="1123764"/>
                <a:ext cx="65048" cy="109257"/>
              </a:xfrm>
              <a:custGeom>
                <a:avLst/>
                <a:gdLst>
                  <a:gd name="connsiteX0" fmla="*/ 2297 w 65048"/>
                  <a:gd name="connsiteY0" fmla="*/ 12408 h 109257"/>
                  <a:gd name="connsiteX1" fmla="*/ 26439 w 65048"/>
                  <a:gd name="connsiteY1" fmla="*/ 12408 h 109257"/>
                  <a:gd name="connsiteX2" fmla="*/ 26439 w 65048"/>
                  <a:gd name="connsiteY2" fmla="*/ 95768 h 109257"/>
                  <a:gd name="connsiteX3" fmla="*/ 167 w 65048"/>
                  <a:gd name="connsiteY3" fmla="*/ 90499 h 109257"/>
                  <a:gd name="connsiteX4" fmla="*/ 167 w 65048"/>
                  <a:gd name="connsiteY4" fmla="*/ 103963 h 109257"/>
                  <a:gd name="connsiteX5" fmla="*/ 26298 w 65048"/>
                  <a:gd name="connsiteY5" fmla="*/ 109232 h 109257"/>
                  <a:gd name="connsiteX6" fmla="*/ 41074 w 65048"/>
                  <a:gd name="connsiteY6" fmla="*/ 109232 h 109257"/>
                  <a:gd name="connsiteX7" fmla="*/ 41074 w 65048"/>
                  <a:gd name="connsiteY7" fmla="*/ 12408 h 109257"/>
                  <a:gd name="connsiteX8" fmla="*/ 65215 w 65048"/>
                  <a:gd name="connsiteY8" fmla="*/ 12408 h 109257"/>
                  <a:gd name="connsiteX9" fmla="*/ 65215 w 65048"/>
                  <a:gd name="connsiteY9" fmla="*/ -26 h 109257"/>
                  <a:gd name="connsiteX10" fmla="*/ 2297 w 65048"/>
                  <a:gd name="connsiteY10" fmla="*/ -26 h 10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048" h="109257">
                    <a:moveTo>
                      <a:pt x="2297" y="12408"/>
                    </a:moveTo>
                    <a:lnTo>
                      <a:pt x="26439" y="12408"/>
                    </a:lnTo>
                    <a:lnTo>
                      <a:pt x="26439" y="95768"/>
                    </a:lnTo>
                    <a:lnTo>
                      <a:pt x="167" y="90499"/>
                    </a:lnTo>
                    <a:lnTo>
                      <a:pt x="167" y="103963"/>
                    </a:lnTo>
                    <a:lnTo>
                      <a:pt x="26298" y="109232"/>
                    </a:lnTo>
                    <a:lnTo>
                      <a:pt x="41074" y="109232"/>
                    </a:lnTo>
                    <a:lnTo>
                      <a:pt x="41074" y="12408"/>
                    </a:lnTo>
                    <a:lnTo>
                      <a:pt x="65215" y="12408"/>
                    </a:lnTo>
                    <a:lnTo>
                      <a:pt x="65215" y="-26"/>
                    </a:lnTo>
                    <a:lnTo>
                      <a:pt x="2297" y="-26"/>
                    </a:lnTo>
                    <a:close/>
                  </a:path>
                </a:pathLst>
              </a:custGeom>
              <a:solidFill>
                <a:srgbClr val="000000"/>
              </a:solidFill>
              <a:ln w="1498" cap="flat">
                <a:noFill/>
                <a:prstDash val="solid"/>
                <a:round/>
              </a:ln>
            </p:spPr>
            <p:txBody>
              <a:bodyPr rtlCol="0" anchor="ctr"/>
              <a:lstStyle/>
              <a:p>
                <a:endParaRPr lang="en-US"/>
              </a:p>
            </p:txBody>
          </p:sp>
          <p:sp>
            <p:nvSpPr>
              <p:cNvPr id="310" name="Freeform: Shape 309">
                <a:extLst>
                  <a:ext uri="{FF2B5EF4-FFF2-40B4-BE49-F238E27FC236}">
                    <a16:creationId xmlns:a16="http://schemas.microsoft.com/office/drawing/2014/main" id="{EB264ED6-81FF-4195-B0B8-532ED86CE44C}"/>
                  </a:ext>
                </a:extLst>
              </p:cNvPr>
              <p:cNvSpPr/>
              <p:nvPr/>
            </p:nvSpPr>
            <p:spPr>
              <a:xfrm flipV="1">
                <a:off x="7889820" y="1121797"/>
                <a:ext cx="69357" cy="111224"/>
              </a:xfrm>
              <a:custGeom>
                <a:avLst/>
                <a:gdLst>
                  <a:gd name="connsiteX0" fmla="*/ 17946 w 69357"/>
                  <a:gd name="connsiteY0" fmla="*/ 12407 h 111224"/>
                  <a:gd name="connsiteX1" fmla="*/ 69531 w 69357"/>
                  <a:gd name="connsiteY1" fmla="*/ 12407 h 111224"/>
                  <a:gd name="connsiteX2" fmla="*/ 69531 w 69357"/>
                  <a:gd name="connsiteY2" fmla="*/ -26 h 111224"/>
                  <a:gd name="connsiteX3" fmla="*/ 174 w 69357"/>
                  <a:gd name="connsiteY3" fmla="*/ -26 h 111224"/>
                  <a:gd name="connsiteX4" fmla="*/ 174 w 69357"/>
                  <a:gd name="connsiteY4" fmla="*/ 12407 h 111224"/>
                  <a:gd name="connsiteX5" fmla="*/ 23098 w 69357"/>
                  <a:gd name="connsiteY5" fmla="*/ 35776 h 111224"/>
                  <a:gd name="connsiteX6" fmla="*/ 41362 w 69357"/>
                  <a:gd name="connsiteY6" fmla="*/ 54719 h 111224"/>
                  <a:gd name="connsiteX7" fmla="*/ 51267 w 69357"/>
                  <a:gd name="connsiteY7" fmla="*/ 68207 h 111224"/>
                  <a:gd name="connsiteX8" fmla="*/ 54100 w 69357"/>
                  <a:gd name="connsiteY8" fmla="*/ 79072 h 111224"/>
                  <a:gd name="connsiteX9" fmla="*/ 47988 w 69357"/>
                  <a:gd name="connsiteY9" fmla="*/ 93261 h 111224"/>
                  <a:gd name="connsiteX10" fmla="*/ 32066 w 69357"/>
                  <a:gd name="connsiteY10" fmla="*/ 98764 h 111224"/>
                  <a:gd name="connsiteX11" fmla="*/ 17384 w 69357"/>
                  <a:gd name="connsiteY11" fmla="*/ 96352 h 111224"/>
                  <a:gd name="connsiteX12" fmla="*/ 900 w 69357"/>
                  <a:gd name="connsiteY12" fmla="*/ 89023 h 111224"/>
                  <a:gd name="connsiteX13" fmla="*/ 900 w 69357"/>
                  <a:gd name="connsiteY13" fmla="*/ 103962 h 111224"/>
                  <a:gd name="connsiteX14" fmla="*/ 17572 w 69357"/>
                  <a:gd name="connsiteY14" fmla="*/ 109371 h 111224"/>
                  <a:gd name="connsiteX15" fmla="*/ 31785 w 69357"/>
                  <a:gd name="connsiteY15" fmla="*/ 111198 h 111224"/>
                  <a:gd name="connsiteX16" fmla="*/ 58853 w 69357"/>
                  <a:gd name="connsiteY16" fmla="*/ 102698 h 111224"/>
                  <a:gd name="connsiteX17" fmla="*/ 68945 w 69357"/>
                  <a:gd name="connsiteY17" fmla="*/ 80032 h 111224"/>
                  <a:gd name="connsiteX18" fmla="*/ 66416 w 69357"/>
                  <a:gd name="connsiteY18" fmla="*/ 67247 h 111224"/>
                  <a:gd name="connsiteX19" fmla="*/ 57238 w 69357"/>
                  <a:gd name="connsiteY19" fmla="*/ 53033 h 111224"/>
                  <a:gd name="connsiteX20" fmla="*/ 45600 w 69357"/>
                  <a:gd name="connsiteY20" fmla="*/ 40764 h 111224"/>
                  <a:gd name="connsiteX21" fmla="*/ 17946 w 69357"/>
                  <a:gd name="connsiteY21" fmla="*/ 12407 h 111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9357" h="111224">
                    <a:moveTo>
                      <a:pt x="17946" y="12407"/>
                    </a:moveTo>
                    <a:lnTo>
                      <a:pt x="69531" y="12407"/>
                    </a:lnTo>
                    <a:lnTo>
                      <a:pt x="69531" y="-26"/>
                    </a:lnTo>
                    <a:lnTo>
                      <a:pt x="174" y="-26"/>
                    </a:lnTo>
                    <a:lnTo>
                      <a:pt x="174" y="12407"/>
                    </a:lnTo>
                    <a:cubicBezTo>
                      <a:pt x="5778" y="18214"/>
                      <a:pt x="13419" y="26004"/>
                      <a:pt x="23098" y="35776"/>
                    </a:cubicBezTo>
                    <a:cubicBezTo>
                      <a:pt x="32792" y="45564"/>
                      <a:pt x="38880" y="51878"/>
                      <a:pt x="41362" y="54719"/>
                    </a:cubicBezTo>
                    <a:cubicBezTo>
                      <a:pt x="46092" y="60027"/>
                      <a:pt x="49393" y="64523"/>
                      <a:pt x="51267" y="68207"/>
                    </a:cubicBezTo>
                    <a:cubicBezTo>
                      <a:pt x="53155" y="71891"/>
                      <a:pt x="54100" y="75512"/>
                      <a:pt x="54100" y="79072"/>
                    </a:cubicBezTo>
                    <a:cubicBezTo>
                      <a:pt x="54100" y="84879"/>
                      <a:pt x="52063" y="89609"/>
                      <a:pt x="47988" y="93261"/>
                    </a:cubicBezTo>
                    <a:cubicBezTo>
                      <a:pt x="43914" y="96930"/>
                      <a:pt x="38607" y="98764"/>
                      <a:pt x="32066" y="98764"/>
                    </a:cubicBezTo>
                    <a:cubicBezTo>
                      <a:pt x="27429" y="98764"/>
                      <a:pt x="22536" y="97960"/>
                      <a:pt x="17384" y="96352"/>
                    </a:cubicBezTo>
                    <a:cubicBezTo>
                      <a:pt x="12248" y="94744"/>
                      <a:pt x="6754" y="92301"/>
                      <a:pt x="900" y="89023"/>
                    </a:cubicBezTo>
                    <a:lnTo>
                      <a:pt x="900" y="103962"/>
                    </a:lnTo>
                    <a:cubicBezTo>
                      <a:pt x="6847" y="106351"/>
                      <a:pt x="12405" y="108154"/>
                      <a:pt x="17572" y="109371"/>
                    </a:cubicBezTo>
                    <a:cubicBezTo>
                      <a:pt x="22754" y="110589"/>
                      <a:pt x="27492" y="111198"/>
                      <a:pt x="31785" y="111198"/>
                    </a:cubicBezTo>
                    <a:cubicBezTo>
                      <a:pt x="43102" y="111198"/>
                      <a:pt x="52125" y="108365"/>
                      <a:pt x="58853" y="102698"/>
                    </a:cubicBezTo>
                    <a:cubicBezTo>
                      <a:pt x="65581" y="97047"/>
                      <a:pt x="68945" y="89492"/>
                      <a:pt x="68945" y="80032"/>
                    </a:cubicBezTo>
                    <a:cubicBezTo>
                      <a:pt x="68945" y="75536"/>
                      <a:pt x="68102" y="71274"/>
                      <a:pt x="66416" y="67247"/>
                    </a:cubicBezTo>
                    <a:cubicBezTo>
                      <a:pt x="64746" y="63235"/>
                      <a:pt x="61687" y="58497"/>
                      <a:pt x="57238" y="53033"/>
                    </a:cubicBezTo>
                    <a:cubicBezTo>
                      <a:pt x="56020" y="51613"/>
                      <a:pt x="52141" y="47523"/>
                      <a:pt x="45600" y="40764"/>
                    </a:cubicBezTo>
                    <a:cubicBezTo>
                      <a:pt x="39075" y="34004"/>
                      <a:pt x="29857" y="24552"/>
                      <a:pt x="17946" y="12407"/>
                    </a:cubicBezTo>
                    <a:close/>
                  </a:path>
                </a:pathLst>
              </a:custGeom>
              <a:solidFill>
                <a:srgbClr val="000000"/>
              </a:solidFill>
              <a:ln w="1498" cap="flat">
                <a:noFill/>
                <a:prstDash val="solid"/>
                <a:round/>
              </a:ln>
            </p:spPr>
            <p:txBody>
              <a:bodyPr rtlCol="0" anchor="ctr"/>
              <a:lstStyle/>
              <a:p>
                <a:endParaRPr lang="en-US"/>
              </a:p>
            </p:txBody>
          </p:sp>
        </p:grpSp>
      </p:grpSp>
      <p:sp>
        <p:nvSpPr>
          <p:cNvPr id="322" name="Freeform: Shape 321">
            <a:extLst>
              <a:ext uri="{FF2B5EF4-FFF2-40B4-BE49-F238E27FC236}">
                <a16:creationId xmlns:a16="http://schemas.microsoft.com/office/drawing/2014/main" id="{BE414A26-E8ED-4A8E-A118-7E62CA3F1A29}"/>
              </a:ext>
            </a:extLst>
          </p:cNvPr>
          <p:cNvSpPr/>
          <p:nvPr/>
        </p:nvSpPr>
        <p:spPr>
          <a:xfrm>
            <a:off x="8105317" y="1939671"/>
            <a:ext cx="1820799" cy="503647"/>
          </a:xfrm>
          <a:custGeom>
            <a:avLst/>
            <a:gdLst>
              <a:gd name="connsiteX0" fmla="*/ 0 w 1820799"/>
              <a:gd name="connsiteY0" fmla="*/ 503648 h 503647"/>
              <a:gd name="connsiteX1" fmla="*/ 75867 w 1820799"/>
              <a:gd name="connsiteY1" fmla="*/ 356910 h 503647"/>
              <a:gd name="connsiteX2" fmla="*/ 227600 w 1820799"/>
              <a:gd name="connsiteY2" fmla="*/ 61924 h 503647"/>
              <a:gd name="connsiteX3" fmla="*/ 455200 w 1820799"/>
              <a:gd name="connsiteY3" fmla="*/ 52593 h 503647"/>
              <a:gd name="connsiteX4" fmla="*/ 682800 w 1820799"/>
              <a:gd name="connsiteY4" fmla="*/ 34436 h 503647"/>
              <a:gd name="connsiteX5" fmla="*/ 910400 w 1820799"/>
              <a:gd name="connsiteY5" fmla="*/ 22659 h 503647"/>
              <a:gd name="connsiteX6" fmla="*/ 1137999 w 1820799"/>
              <a:gd name="connsiteY6" fmla="*/ 35873 h 503647"/>
              <a:gd name="connsiteX7" fmla="*/ 1365599 w 1820799"/>
              <a:gd name="connsiteY7" fmla="*/ 55810 h 503647"/>
              <a:gd name="connsiteX8" fmla="*/ 1593200 w 1820799"/>
              <a:gd name="connsiteY8" fmla="*/ 57784 h 503647"/>
              <a:gd name="connsiteX9" fmla="*/ 1820799 w 1820799"/>
              <a:gd name="connsiteY9" fmla="*/ 0 h 503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503647">
                <a:moveTo>
                  <a:pt x="0" y="503648"/>
                </a:moveTo>
                <a:lnTo>
                  <a:pt x="75867" y="356910"/>
                </a:lnTo>
                <a:lnTo>
                  <a:pt x="227600" y="61924"/>
                </a:lnTo>
                <a:lnTo>
                  <a:pt x="455200" y="52593"/>
                </a:lnTo>
                <a:lnTo>
                  <a:pt x="682800" y="34436"/>
                </a:lnTo>
                <a:lnTo>
                  <a:pt x="910400" y="22659"/>
                </a:lnTo>
                <a:lnTo>
                  <a:pt x="1137999" y="35873"/>
                </a:lnTo>
                <a:lnTo>
                  <a:pt x="1365599" y="55810"/>
                </a:lnTo>
                <a:lnTo>
                  <a:pt x="1593200" y="57784"/>
                </a:lnTo>
                <a:lnTo>
                  <a:pt x="1820799" y="0"/>
                </a:lnTo>
              </a:path>
            </a:pathLst>
          </a:custGeom>
          <a:noFill/>
          <a:ln w="38100" cap="flat">
            <a:solidFill>
              <a:srgbClr val="000000"/>
            </a:solidFill>
            <a:custDash>
              <a:ds d="75000" sp="123750"/>
            </a:custDash>
            <a:round/>
          </a:ln>
        </p:spPr>
        <p:txBody>
          <a:bodyPr rtlCol="0" anchor="ctr"/>
          <a:lstStyle/>
          <a:p>
            <a:endParaRPr lang="en-US"/>
          </a:p>
        </p:txBody>
      </p:sp>
      <p:sp>
        <p:nvSpPr>
          <p:cNvPr id="323" name="Freeform: Shape 322">
            <a:extLst>
              <a:ext uri="{FF2B5EF4-FFF2-40B4-BE49-F238E27FC236}">
                <a16:creationId xmlns:a16="http://schemas.microsoft.com/office/drawing/2014/main" id="{38C4E1C2-4E89-440A-B260-14057264280A}"/>
              </a:ext>
            </a:extLst>
          </p:cNvPr>
          <p:cNvSpPr/>
          <p:nvPr/>
        </p:nvSpPr>
        <p:spPr>
          <a:xfrm>
            <a:off x="8105317" y="2075407"/>
            <a:ext cx="1820799" cy="705694"/>
          </a:xfrm>
          <a:custGeom>
            <a:avLst/>
            <a:gdLst>
              <a:gd name="connsiteX0" fmla="*/ 0 w 1820799"/>
              <a:gd name="connsiteY0" fmla="*/ 705695 h 705694"/>
              <a:gd name="connsiteX1" fmla="*/ 75867 w 1820799"/>
              <a:gd name="connsiteY1" fmla="*/ 640880 h 705694"/>
              <a:gd name="connsiteX2" fmla="*/ 227600 w 1820799"/>
              <a:gd name="connsiteY2" fmla="*/ 156767 h 705694"/>
              <a:gd name="connsiteX3" fmla="*/ 455200 w 1820799"/>
              <a:gd name="connsiteY3" fmla="*/ 44548 h 705694"/>
              <a:gd name="connsiteX4" fmla="*/ 682800 w 1820799"/>
              <a:gd name="connsiteY4" fmla="*/ 17496 h 705694"/>
              <a:gd name="connsiteX5" fmla="*/ 910400 w 1820799"/>
              <a:gd name="connsiteY5" fmla="*/ 0 h 705694"/>
              <a:gd name="connsiteX6" fmla="*/ 1137999 w 1820799"/>
              <a:gd name="connsiteY6" fmla="*/ 30079 h 705694"/>
              <a:gd name="connsiteX7" fmla="*/ 1365599 w 1820799"/>
              <a:gd name="connsiteY7" fmla="*/ 51837 h 705694"/>
              <a:gd name="connsiteX8" fmla="*/ 1593200 w 1820799"/>
              <a:gd name="connsiteY8" fmla="*/ 57602 h 705694"/>
              <a:gd name="connsiteX9" fmla="*/ 1820799 w 1820799"/>
              <a:gd name="connsiteY9" fmla="*/ 92031 h 705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705694">
                <a:moveTo>
                  <a:pt x="0" y="705695"/>
                </a:moveTo>
                <a:lnTo>
                  <a:pt x="75867" y="640880"/>
                </a:lnTo>
                <a:lnTo>
                  <a:pt x="227600" y="156767"/>
                </a:lnTo>
                <a:lnTo>
                  <a:pt x="455200" y="44548"/>
                </a:lnTo>
                <a:lnTo>
                  <a:pt x="682800" y="17496"/>
                </a:lnTo>
                <a:lnTo>
                  <a:pt x="910400" y="0"/>
                </a:lnTo>
                <a:lnTo>
                  <a:pt x="1137999" y="30079"/>
                </a:lnTo>
                <a:lnTo>
                  <a:pt x="1365599" y="51837"/>
                </a:lnTo>
                <a:lnTo>
                  <a:pt x="1593200" y="57602"/>
                </a:lnTo>
                <a:lnTo>
                  <a:pt x="1820799" y="92031"/>
                </a:lnTo>
              </a:path>
            </a:pathLst>
          </a:custGeom>
          <a:noFill/>
          <a:ln w="38100" cap="sq">
            <a:solidFill>
              <a:srgbClr val="000000"/>
            </a:solidFill>
            <a:prstDash val="solid"/>
            <a:round/>
          </a:ln>
        </p:spPr>
        <p:txBody>
          <a:bodyPr rtlCol="0" anchor="ctr"/>
          <a:lstStyle/>
          <a:p>
            <a:endParaRPr lang="en-US"/>
          </a:p>
        </p:txBody>
      </p:sp>
      <p:sp>
        <p:nvSpPr>
          <p:cNvPr id="324" name="Freeform: Shape 323">
            <a:extLst>
              <a:ext uri="{FF2B5EF4-FFF2-40B4-BE49-F238E27FC236}">
                <a16:creationId xmlns:a16="http://schemas.microsoft.com/office/drawing/2014/main" id="{24F969E9-C91A-4E6F-A0CB-43C053DADA41}"/>
              </a:ext>
            </a:extLst>
          </p:cNvPr>
          <p:cNvSpPr/>
          <p:nvPr/>
        </p:nvSpPr>
        <p:spPr>
          <a:xfrm>
            <a:off x="8105317" y="3749688"/>
            <a:ext cx="1820799" cy="44695"/>
          </a:xfrm>
          <a:custGeom>
            <a:avLst/>
            <a:gdLst>
              <a:gd name="connsiteX0" fmla="*/ 0 w 1820799"/>
              <a:gd name="connsiteY0" fmla="*/ 44696 h 44695"/>
              <a:gd name="connsiteX1" fmla="*/ 75867 w 1820799"/>
              <a:gd name="connsiteY1" fmla="*/ 26450 h 44695"/>
              <a:gd name="connsiteX2" fmla="*/ 227600 w 1820799"/>
              <a:gd name="connsiteY2" fmla="*/ 37877 h 44695"/>
              <a:gd name="connsiteX3" fmla="*/ 455200 w 1820799"/>
              <a:gd name="connsiteY3" fmla="*/ 20793 h 44695"/>
              <a:gd name="connsiteX4" fmla="*/ 682800 w 1820799"/>
              <a:gd name="connsiteY4" fmla="*/ 10434 h 44695"/>
              <a:gd name="connsiteX5" fmla="*/ 910400 w 1820799"/>
              <a:gd name="connsiteY5" fmla="*/ 7025 h 44695"/>
              <a:gd name="connsiteX6" fmla="*/ 1137999 w 1820799"/>
              <a:gd name="connsiteY6" fmla="*/ 0 h 44695"/>
              <a:gd name="connsiteX7" fmla="*/ 1365599 w 1820799"/>
              <a:gd name="connsiteY7" fmla="*/ 33194 h 44695"/>
              <a:gd name="connsiteX8" fmla="*/ 1593200 w 1820799"/>
              <a:gd name="connsiteY8" fmla="*/ 37034 h 44695"/>
              <a:gd name="connsiteX9" fmla="*/ 1820799 w 1820799"/>
              <a:gd name="connsiteY9" fmla="*/ 39600 h 44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44695">
                <a:moveTo>
                  <a:pt x="0" y="44696"/>
                </a:moveTo>
                <a:lnTo>
                  <a:pt x="75867" y="26450"/>
                </a:lnTo>
                <a:lnTo>
                  <a:pt x="227600" y="37877"/>
                </a:lnTo>
                <a:lnTo>
                  <a:pt x="455200" y="20793"/>
                </a:lnTo>
                <a:lnTo>
                  <a:pt x="682800" y="10434"/>
                </a:lnTo>
                <a:lnTo>
                  <a:pt x="910400" y="7025"/>
                </a:lnTo>
                <a:lnTo>
                  <a:pt x="1137999" y="0"/>
                </a:lnTo>
                <a:lnTo>
                  <a:pt x="1365599" y="33194"/>
                </a:lnTo>
                <a:lnTo>
                  <a:pt x="1593200" y="37034"/>
                </a:lnTo>
                <a:lnTo>
                  <a:pt x="1820799" y="39600"/>
                </a:lnTo>
              </a:path>
            </a:pathLst>
          </a:custGeom>
          <a:noFill/>
          <a:ln w="38100" cap="flat">
            <a:solidFill>
              <a:srgbClr val="00FFFF"/>
            </a:solidFill>
            <a:custDash>
              <a:ds d="75000" sp="123750"/>
            </a:custDash>
            <a:round/>
          </a:ln>
        </p:spPr>
        <p:txBody>
          <a:bodyPr rtlCol="0" anchor="ctr"/>
          <a:lstStyle/>
          <a:p>
            <a:endParaRPr lang="en-US"/>
          </a:p>
        </p:txBody>
      </p:sp>
      <p:sp>
        <p:nvSpPr>
          <p:cNvPr id="325" name="Freeform: Shape 324">
            <a:extLst>
              <a:ext uri="{FF2B5EF4-FFF2-40B4-BE49-F238E27FC236}">
                <a16:creationId xmlns:a16="http://schemas.microsoft.com/office/drawing/2014/main" id="{7C0DBCB9-472A-4CE4-BBE1-7EA6D2631302}"/>
              </a:ext>
            </a:extLst>
          </p:cNvPr>
          <p:cNvSpPr/>
          <p:nvPr/>
        </p:nvSpPr>
        <p:spPr>
          <a:xfrm>
            <a:off x="8105317" y="3904137"/>
            <a:ext cx="1820799" cy="320681"/>
          </a:xfrm>
          <a:custGeom>
            <a:avLst/>
            <a:gdLst>
              <a:gd name="connsiteX0" fmla="*/ 0 w 1820799"/>
              <a:gd name="connsiteY0" fmla="*/ 268231 h 320681"/>
              <a:gd name="connsiteX1" fmla="*/ 75867 w 1820799"/>
              <a:gd name="connsiteY1" fmla="*/ 320682 h 320681"/>
              <a:gd name="connsiteX2" fmla="*/ 227600 w 1820799"/>
              <a:gd name="connsiteY2" fmla="*/ 218046 h 320681"/>
              <a:gd name="connsiteX3" fmla="*/ 455200 w 1820799"/>
              <a:gd name="connsiteY3" fmla="*/ 54268 h 320681"/>
              <a:gd name="connsiteX4" fmla="*/ 682800 w 1820799"/>
              <a:gd name="connsiteY4" fmla="*/ 10678 h 320681"/>
              <a:gd name="connsiteX5" fmla="*/ 910400 w 1820799"/>
              <a:gd name="connsiteY5" fmla="*/ 6556 h 320681"/>
              <a:gd name="connsiteX6" fmla="*/ 1137999 w 1820799"/>
              <a:gd name="connsiteY6" fmla="*/ 0 h 320681"/>
              <a:gd name="connsiteX7" fmla="*/ 1365599 w 1820799"/>
              <a:gd name="connsiteY7" fmla="*/ 32801 h 320681"/>
              <a:gd name="connsiteX8" fmla="*/ 1593200 w 1820799"/>
              <a:gd name="connsiteY8" fmla="*/ 35685 h 320681"/>
              <a:gd name="connsiteX9" fmla="*/ 1820799 w 1820799"/>
              <a:gd name="connsiteY9" fmla="*/ 33925 h 32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320681">
                <a:moveTo>
                  <a:pt x="0" y="268231"/>
                </a:moveTo>
                <a:lnTo>
                  <a:pt x="75867" y="320682"/>
                </a:lnTo>
                <a:lnTo>
                  <a:pt x="227600" y="218046"/>
                </a:lnTo>
                <a:lnTo>
                  <a:pt x="455200" y="54268"/>
                </a:lnTo>
                <a:lnTo>
                  <a:pt x="682800" y="10678"/>
                </a:lnTo>
                <a:lnTo>
                  <a:pt x="910400" y="6556"/>
                </a:lnTo>
                <a:lnTo>
                  <a:pt x="1137999" y="0"/>
                </a:lnTo>
                <a:lnTo>
                  <a:pt x="1365599" y="32801"/>
                </a:lnTo>
                <a:lnTo>
                  <a:pt x="1593200" y="35685"/>
                </a:lnTo>
                <a:lnTo>
                  <a:pt x="1820799" y="33925"/>
                </a:lnTo>
              </a:path>
            </a:pathLst>
          </a:custGeom>
          <a:noFill/>
          <a:ln w="38100" cap="sq">
            <a:solidFill>
              <a:srgbClr val="00FFFF"/>
            </a:solidFill>
            <a:prstDash val="solid"/>
            <a:round/>
          </a:ln>
        </p:spPr>
        <p:txBody>
          <a:bodyPr rtlCol="0" anchor="ctr"/>
          <a:lstStyle/>
          <a:p>
            <a:endParaRPr lang="en-US"/>
          </a:p>
        </p:txBody>
      </p:sp>
      <p:sp>
        <p:nvSpPr>
          <p:cNvPr id="326" name="Freeform: Shape 325">
            <a:extLst>
              <a:ext uri="{FF2B5EF4-FFF2-40B4-BE49-F238E27FC236}">
                <a16:creationId xmlns:a16="http://schemas.microsoft.com/office/drawing/2014/main" id="{955AA8B2-DDF0-401B-AA1E-E85356A18224}"/>
              </a:ext>
            </a:extLst>
          </p:cNvPr>
          <p:cNvSpPr/>
          <p:nvPr/>
        </p:nvSpPr>
        <p:spPr>
          <a:xfrm>
            <a:off x="8105317" y="2826635"/>
            <a:ext cx="1820799" cy="195202"/>
          </a:xfrm>
          <a:custGeom>
            <a:avLst/>
            <a:gdLst>
              <a:gd name="connsiteX0" fmla="*/ 0 w 1820799"/>
              <a:gd name="connsiteY0" fmla="*/ 195202 h 195202"/>
              <a:gd name="connsiteX1" fmla="*/ 75867 w 1820799"/>
              <a:gd name="connsiteY1" fmla="*/ 157906 h 195202"/>
              <a:gd name="connsiteX2" fmla="*/ 227600 w 1820799"/>
              <a:gd name="connsiteY2" fmla="*/ 109407 h 195202"/>
              <a:gd name="connsiteX3" fmla="*/ 455200 w 1820799"/>
              <a:gd name="connsiteY3" fmla="*/ 71755 h 195202"/>
              <a:gd name="connsiteX4" fmla="*/ 682800 w 1820799"/>
              <a:gd name="connsiteY4" fmla="*/ 60422 h 195202"/>
              <a:gd name="connsiteX5" fmla="*/ 910400 w 1820799"/>
              <a:gd name="connsiteY5" fmla="*/ 46878 h 195202"/>
              <a:gd name="connsiteX6" fmla="*/ 1137999 w 1820799"/>
              <a:gd name="connsiteY6" fmla="*/ 36013 h 195202"/>
              <a:gd name="connsiteX7" fmla="*/ 1365599 w 1820799"/>
              <a:gd name="connsiteY7" fmla="*/ 19553 h 195202"/>
              <a:gd name="connsiteX8" fmla="*/ 1593200 w 1820799"/>
              <a:gd name="connsiteY8" fmla="*/ 3537 h 195202"/>
              <a:gd name="connsiteX9" fmla="*/ 1820799 w 1820799"/>
              <a:gd name="connsiteY9" fmla="*/ 0 h 195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195202">
                <a:moveTo>
                  <a:pt x="0" y="195202"/>
                </a:moveTo>
                <a:lnTo>
                  <a:pt x="75867" y="157906"/>
                </a:lnTo>
                <a:lnTo>
                  <a:pt x="227600" y="109407"/>
                </a:lnTo>
                <a:lnTo>
                  <a:pt x="455200" y="71755"/>
                </a:lnTo>
                <a:lnTo>
                  <a:pt x="682800" y="60422"/>
                </a:lnTo>
                <a:lnTo>
                  <a:pt x="910400" y="46878"/>
                </a:lnTo>
                <a:lnTo>
                  <a:pt x="1137999" y="36013"/>
                </a:lnTo>
                <a:lnTo>
                  <a:pt x="1365599" y="19553"/>
                </a:lnTo>
                <a:lnTo>
                  <a:pt x="1593200" y="3537"/>
                </a:lnTo>
                <a:lnTo>
                  <a:pt x="1820799" y="0"/>
                </a:lnTo>
              </a:path>
            </a:pathLst>
          </a:custGeom>
          <a:noFill/>
          <a:ln w="38100" cap="flat">
            <a:solidFill>
              <a:srgbClr val="0000FF"/>
            </a:solidFill>
            <a:custDash>
              <a:ds d="75000" sp="123750"/>
            </a:custDash>
            <a:round/>
          </a:ln>
        </p:spPr>
        <p:txBody>
          <a:bodyPr rtlCol="0" anchor="ctr"/>
          <a:lstStyle/>
          <a:p>
            <a:endParaRPr lang="en-US"/>
          </a:p>
        </p:txBody>
      </p:sp>
      <p:sp>
        <p:nvSpPr>
          <p:cNvPr id="327" name="Freeform: Shape 326">
            <a:extLst>
              <a:ext uri="{FF2B5EF4-FFF2-40B4-BE49-F238E27FC236}">
                <a16:creationId xmlns:a16="http://schemas.microsoft.com/office/drawing/2014/main" id="{85504F5F-BD0F-467C-AF5C-90ED08B91388}"/>
              </a:ext>
            </a:extLst>
          </p:cNvPr>
          <p:cNvSpPr/>
          <p:nvPr/>
        </p:nvSpPr>
        <p:spPr>
          <a:xfrm>
            <a:off x="8105317" y="2940894"/>
            <a:ext cx="1820799" cy="335536"/>
          </a:xfrm>
          <a:custGeom>
            <a:avLst/>
            <a:gdLst>
              <a:gd name="connsiteX0" fmla="*/ 0 w 1820799"/>
              <a:gd name="connsiteY0" fmla="*/ 309180 h 335536"/>
              <a:gd name="connsiteX1" fmla="*/ 75867 w 1820799"/>
              <a:gd name="connsiteY1" fmla="*/ 335537 h 335536"/>
              <a:gd name="connsiteX2" fmla="*/ 227600 w 1820799"/>
              <a:gd name="connsiteY2" fmla="*/ 114044 h 335536"/>
              <a:gd name="connsiteX3" fmla="*/ 455200 w 1820799"/>
              <a:gd name="connsiteY3" fmla="*/ 37203 h 335536"/>
              <a:gd name="connsiteX4" fmla="*/ 682800 w 1820799"/>
              <a:gd name="connsiteY4" fmla="*/ 29691 h 335536"/>
              <a:gd name="connsiteX5" fmla="*/ 910400 w 1820799"/>
              <a:gd name="connsiteY5" fmla="*/ 9891 h 335536"/>
              <a:gd name="connsiteX6" fmla="*/ 1137999 w 1820799"/>
              <a:gd name="connsiteY6" fmla="*/ 16447 h 335536"/>
              <a:gd name="connsiteX7" fmla="*/ 1365599 w 1820799"/>
              <a:gd name="connsiteY7" fmla="*/ 8486 h 335536"/>
              <a:gd name="connsiteX8" fmla="*/ 1593200 w 1820799"/>
              <a:gd name="connsiteY8" fmla="*/ 0 h 335536"/>
              <a:gd name="connsiteX9" fmla="*/ 1820799 w 1820799"/>
              <a:gd name="connsiteY9" fmla="*/ 5845 h 335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335536">
                <a:moveTo>
                  <a:pt x="0" y="309180"/>
                </a:moveTo>
                <a:lnTo>
                  <a:pt x="75867" y="335537"/>
                </a:lnTo>
                <a:lnTo>
                  <a:pt x="227600" y="114044"/>
                </a:lnTo>
                <a:lnTo>
                  <a:pt x="455200" y="37203"/>
                </a:lnTo>
                <a:lnTo>
                  <a:pt x="682800" y="29691"/>
                </a:lnTo>
                <a:lnTo>
                  <a:pt x="910400" y="9891"/>
                </a:lnTo>
                <a:lnTo>
                  <a:pt x="1137999" y="16447"/>
                </a:lnTo>
                <a:lnTo>
                  <a:pt x="1365599" y="8486"/>
                </a:lnTo>
                <a:lnTo>
                  <a:pt x="1593200" y="0"/>
                </a:lnTo>
                <a:lnTo>
                  <a:pt x="1820799" y="5845"/>
                </a:lnTo>
              </a:path>
            </a:pathLst>
          </a:custGeom>
          <a:noFill/>
          <a:ln w="38100" cap="sq">
            <a:solidFill>
              <a:srgbClr val="0000FF"/>
            </a:solidFill>
            <a:prstDash val="solid"/>
            <a:round/>
          </a:ln>
        </p:spPr>
        <p:txBody>
          <a:bodyPr rtlCol="0" anchor="ctr"/>
          <a:lstStyle/>
          <a:p>
            <a:endParaRPr lang="en-US"/>
          </a:p>
        </p:txBody>
      </p:sp>
      <p:sp>
        <p:nvSpPr>
          <p:cNvPr id="328" name="Freeform: Shape 327">
            <a:extLst>
              <a:ext uri="{FF2B5EF4-FFF2-40B4-BE49-F238E27FC236}">
                <a16:creationId xmlns:a16="http://schemas.microsoft.com/office/drawing/2014/main" id="{CEFAC416-AEBD-4A66-ACAE-FD3E416B0600}"/>
              </a:ext>
            </a:extLst>
          </p:cNvPr>
          <p:cNvSpPr/>
          <p:nvPr/>
        </p:nvSpPr>
        <p:spPr>
          <a:xfrm>
            <a:off x="8105317" y="3763044"/>
            <a:ext cx="1820799" cy="101455"/>
          </a:xfrm>
          <a:custGeom>
            <a:avLst/>
            <a:gdLst>
              <a:gd name="connsiteX0" fmla="*/ 0 w 1820799"/>
              <a:gd name="connsiteY0" fmla="*/ 101455 h 101455"/>
              <a:gd name="connsiteX1" fmla="*/ 75867 w 1820799"/>
              <a:gd name="connsiteY1" fmla="*/ 63972 h 101455"/>
              <a:gd name="connsiteX2" fmla="*/ 227600 w 1820799"/>
              <a:gd name="connsiteY2" fmla="*/ 4646 h 101455"/>
              <a:gd name="connsiteX3" fmla="*/ 455200 w 1820799"/>
              <a:gd name="connsiteY3" fmla="*/ 0 h 101455"/>
              <a:gd name="connsiteX4" fmla="*/ 682800 w 1820799"/>
              <a:gd name="connsiteY4" fmla="*/ 8917 h 101455"/>
              <a:gd name="connsiteX5" fmla="*/ 910400 w 1820799"/>
              <a:gd name="connsiteY5" fmla="*/ 14068 h 101455"/>
              <a:gd name="connsiteX6" fmla="*/ 1137999 w 1820799"/>
              <a:gd name="connsiteY6" fmla="*/ 9610 h 101455"/>
              <a:gd name="connsiteX7" fmla="*/ 1365599 w 1820799"/>
              <a:gd name="connsiteY7" fmla="*/ 8486 h 101455"/>
              <a:gd name="connsiteX8" fmla="*/ 1593200 w 1820799"/>
              <a:gd name="connsiteY8" fmla="*/ 10640 h 101455"/>
              <a:gd name="connsiteX9" fmla="*/ 1820799 w 1820799"/>
              <a:gd name="connsiteY9" fmla="*/ 31040 h 10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101455">
                <a:moveTo>
                  <a:pt x="0" y="101455"/>
                </a:moveTo>
                <a:lnTo>
                  <a:pt x="75867" y="63972"/>
                </a:lnTo>
                <a:lnTo>
                  <a:pt x="227600" y="4646"/>
                </a:lnTo>
                <a:lnTo>
                  <a:pt x="455200" y="0"/>
                </a:lnTo>
                <a:lnTo>
                  <a:pt x="682800" y="8917"/>
                </a:lnTo>
                <a:lnTo>
                  <a:pt x="910400" y="14068"/>
                </a:lnTo>
                <a:lnTo>
                  <a:pt x="1137999" y="9610"/>
                </a:lnTo>
                <a:lnTo>
                  <a:pt x="1365599" y="8486"/>
                </a:lnTo>
                <a:lnTo>
                  <a:pt x="1593200" y="10640"/>
                </a:lnTo>
                <a:lnTo>
                  <a:pt x="1820799" y="31040"/>
                </a:lnTo>
              </a:path>
            </a:pathLst>
          </a:custGeom>
          <a:noFill/>
          <a:ln w="38100" cap="flat">
            <a:solidFill>
              <a:srgbClr val="FFA500"/>
            </a:solidFill>
            <a:custDash>
              <a:ds d="75000" sp="123750"/>
            </a:custDash>
            <a:round/>
          </a:ln>
        </p:spPr>
        <p:txBody>
          <a:bodyPr rtlCol="0" anchor="ctr"/>
          <a:lstStyle/>
          <a:p>
            <a:endParaRPr lang="en-US"/>
          </a:p>
        </p:txBody>
      </p:sp>
      <p:sp>
        <p:nvSpPr>
          <p:cNvPr id="329" name="Freeform: Shape 328">
            <a:extLst>
              <a:ext uri="{FF2B5EF4-FFF2-40B4-BE49-F238E27FC236}">
                <a16:creationId xmlns:a16="http://schemas.microsoft.com/office/drawing/2014/main" id="{CDE97809-60C6-497D-BCF0-079BBA6D4B42}"/>
              </a:ext>
            </a:extLst>
          </p:cNvPr>
          <p:cNvSpPr/>
          <p:nvPr/>
        </p:nvSpPr>
        <p:spPr>
          <a:xfrm>
            <a:off x="8105317" y="3818905"/>
            <a:ext cx="1820799" cy="206244"/>
          </a:xfrm>
          <a:custGeom>
            <a:avLst/>
            <a:gdLst>
              <a:gd name="connsiteX0" fmla="*/ 0 w 1820799"/>
              <a:gd name="connsiteY0" fmla="*/ 205664 h 206244"/>
              <a:gd name="connsiteX1" fmla="*/ 75867 w 1820799"/>
              <a:gd name="connsiteY1" fmla="*/ 206245 h 206244"/>
              <a:gd name="connsiteX2" fmla="*/ 227600 w 1820799"/>
              <a:gd name="connsiteY2" fmla="*/ 33700 h 206244"/>
              <a:gd name="connsiteX3" fmla="*/ 455200 w 1820799"/>
              <a:gd name="connsiteY3" fmla="*/ 24614 h 206244"/>
              <a:gd name="connsiteX4" fmla="*/ 682800 w 1820799"/>
              <a:gd name="connsiteY4" fmla="*/ 40275 h 206244"/>
              <a:gd name="connsiteX5" fmla="*/ 910400 w 1820799"/>
              <a:gd name="connsiteY5" fmla="*/ 30140 h 206244"/>
              <a:gd name="connsiteX6" fmla="*/ 1137999 w 1820799"/>
              <a:gd name="connsiteY6" fmla="*/ 15454 h 206244"/>
              <a:gd name="connsiteX7" fmla="*/ 1365599 w 1820799"/>
              <a:gd name="connsiteY7" fmla="*/ 6762 h 206244"/>
              <a:gd name="connsiteX8" fmla="*/ 1593200 w 1820799"/>
              <a:gd name="connsiteY8" fmla="*/ 0 h 206244"/>
              <a:gd name="connsiteX9" fmla="*/ 1820799 w 1820799"/>
              <a:gd name="connsiteY9" fmla="*/ 843 h 20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206244">
                <a:moveTo>
                  <a:pt x="0" y="205664"/>
                </a:moveTo>
                <a:lnTo>
                  <a:pt x="75867" y="206245"/>
                </a:lnTo>
                <a:lnTo>
                  <a:pt x="227600" y="33700"/>
                </a:lnTo>
                <a:lnTo>
                  <a:pt x="455200" y="24614"/>
                </a:lnTo>
                <a:lnTo>
                  <a:pt x="682800" y="40275"/>
                </a:lnTo>
                <a:lnTo>
                  <a:pt x="910400" y="30140"/>
                </a:lnTo>
                <a:lnTo>
                  <a:pt x="1137999" y="15454"/>
                </a:lnTo>
                <a:lnTo>
                  <a:pt x="1365599" y="6762"/>
                </a:lnTo>
                <a:lnTo>
                  <a:pt x="1593200" y="0"/>
                </a:lnTo>
                <a:lnTo>
                  <a:pt x="1820799" y="843"/>
                </a:lnTo>
              </a:path>
            </a:pathLst>
          </a:custGeom>
          <a:noFill/>
          <a:ln w="38100" cap="sq">
            <a:solidFill>
              <a:srgbClr val="FFA500"/>
            </a:solidFill>
            <a:prstDash val="solid"/>
            <a:round/>
          </a:ln>
        </p:spPr>
        <p:txBody>
          <a:bodyPr rtlCol="0" anchor="ctr"/>
          <a:lstStyle/>
          <a:p>
            <a:endParaRPr lang="en-US"/>
          </a:p>
        </p:txBody>
      </p:sp>
      <p:sp>
        <p:nvSpPr>
          <p:cNvPr id="330" name="Freeform: Shape 329">
            <a:extLst>
              <a:ext uri="{FF2B5EF4-FFF2-40B4-BE49-F238E27FC236}">
                <a16:creationId xmlns:a16="http://schemas.microsoft.com/office/drawing/2014/main" id="{4CCE39DA-6144-4693-8F4E-5649544DBFDC}"/>
              </a:ext>
            </a:extLst>
          </p:cNvPr>
          <p:cNvSpPr/>
          <p:nvPr/>
        </p:nvSpPr>
        <p:spPr>
          <a:xfrm>
            <a:off x="8105317" y="3578492"/>
            <a:ext cx="1820799" cy="95535"/>
          </a:xfrm>
          <a:custGeom>
            <a:avLst/>
            <a:gdLst>
              <a:gd name="connsiteX0" fmla="*/ 0 w 1820799"/>
              <a:gd name="connsiteY0" fmla="*/ 95536 h 95535"/>
              <a:gd name="connsiteX1" fmla="*/ 75867 w 1820799"/>
              <a:gd name="connsiteY1" fmla="*/ 94655 h 95535"/>
              <a:gd name="connsiteX2" fmla="*/ 227600 w 1820799"/>
              <a:gd name="connsiteY2" fmla="*/ 86881 h 95535"/>
              <a:gd name="connsiteX3" fmla="*/ 455200 w 1820799"/>
              <a:gd name="connsiteY3" fmla="*/ 70959 h 95535"/>
              <a:gd name="connsiteX4" fmla="*/ 682800 w 1820799"/>
              <a:gd name="connsiteY4" fmla="*/ 58689 h 95535"/>
              <a:gd name="connsiteX5" fmla="*/ 910400 w 1820799"/>
              <a:gd name="connsiteY5" fmla="*/ 49660 h 95535"/>
              <a:gd name="connsiteX6" fmla="*/ 1137999 w 1820799"/>
              <a:gd name="connsiteY6" fmla="*/ 36210 h 95535"/>
              <a:gd name="connsiteX7" fmla="*/ 1365599 w 1820799"/>
              <a:gd name="connsiteY7" fmla="*/ 28380 h 95535"/>
              <a:gd name="connsiteX8" fmla="*/ 1593200 w 1820799"/>
              <a:gd name="connsiteY8" fmla="*/ 21711 h 95535"/>
              <a:gd name="connsiteX9" fmla="*/ 1820799 w 1820799"/>
              <a:gd name="connsiteY9" fmla="*/ 0 h 95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95535">
                <a:moveTo>
                  <a:pt x="0" y="95536"/>
                </a:moveTo>
                <a:lnTo>
                  <a:pt x="75867" y="94655"/>
                </a:lnTo>
                <a:lnTo>
                  <a:pt x="227600" y="86881"/>
                </a:lnTo>
                <a:lnTo>
                  <a:pt x="455200" y="70959"/>
                </a:lnTo>
                <a:lnTo>
                  <a:pt x="682800" y="58689"/>
                </a:lnTo>
                <a:lnTo>
                  <a:pt x="910400" y="49660"/>
                </a:lnTo>
                <a:lnTo>
                  <a:pt x="1137999" y="36210"/>
                </a:lnTo>
                <a:lnTo>
                  <a:pt x="1365599" y="28380"/>
                </a:lnTo>
                <a:lnTo>
                  <a:pt x="1593200" y="21711"/>
                </a:lnTo>
                <a:lnTo>
                  <a:pt x="1820799" y="0"/>
                </a:lnTo>
              </a:path>
            </a:pathLst>
          </a:custGeom>
          <a:noFill/>
          <a:ln w="38100" cap="flat">
            <a:solidFill>
              <a:srgbClr val="FF0000"/>
            </a:solidFill>
            <a:custDash>
              <a:ds d="75000" sp="123750"/>
            </a:custDash>
            <a:round/>
          </a:ln>
        </p:spPr>
        <p:txBody>
          <a:bodyPr rtlCol="0" anchor="ctr"/>
          <a:lstStyle/>
          <a:p>
            <a:endParaRPr lang="en-US"/>
          </a:p>
        </p:txBody>
      </p:sp>
      <p:sp>
        <p:nvSpPr>
          <p:cNvPr id="331" name="Freeform: Shape 330">
            <a:extLst>
              <a:ext uri="{FF2B5EF4-FFF2-40B4-BE49-F238E27FC236}">
                <a16:creationId xmlns:a16="http://schemas.microsoft.com/office/drawing/2014/main" id="{A8C0B9B7-6BA8-4130-AA06-6C1620137849}"/>
              </a:ext>
            </a:extLst>
          </p:cNvPr>
          <p:cNvSpPr/>
          <p:nvPr/>
        </p:nvSpPr>
        <p:spPr>
          <a:xfrm>
            <a:off x="8105317" y="3592785"/>
            <a:ext cx="1820799" cy="295579"/>
          </a:xfrm>
          <a:custGeom>
            <a:avLst/>
            <a:gdLst>
              <a:gd name="connsiteX0" fmla="*/ 0 w 1820799"/>
              <a:gd name="connsiteY0" fmla="*/ 247793 h 295579"/>
              <a:gd name="connsiteX1" fmla="*/ 75867 w 1820799"/>
              <a:gd name="connsiteY1" fmla="*/ 295580 h 295579"/>
              <a:gd name="connsiteX2" fmla="*/ 227600 w 1820799"/>
              <a:gd name="connsiteY2" fmla="*/ 222242 h 295579"/>
              <a:gd name="connsiteX3" fmla="*/ 455200 w 1820799"/>
              <a:gd name="connsiteY3" fmla="*/ 177996 h 295579"/>
              <a:gd name="connsiteX4" fmla="*/ 682800 w 1820799"/>
              <a:gd name="connsiteY4" fmla="*/ 164846 h 295579"/>
              <a:gd name="connsiteX5" fmla="*/ 910400 w 1820799"/>
              <a:gd name="connsiteY5" fmla="*/ 124346 h 295579"/>
              <a:gd name="connsiteX6" fmla="*/ 1137999 w 1820799"/>
              <a:gd name="connsiteY6" fmla="*/ 79313 h 295579"/>
              <a:gd name="connsiteX7" fmla="*/ 1365599 w 1820799"/>
              <a:gd name="connsiteY7" fmla="*/ 49341 h 295579"/>
              <a:gd name="connsiteX8" fmla="*/ 1593200 w 1820799"/>
              <a:gd name="connsiteY8" fmla="*/ 30253 h 295579"/>
              <a:gd name="connsiteX9" fmla="*/ 1820799 w 1820799"/>
              <a:gd name="connsiteY9" fmla="*/ 0 h 295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0799" h="295579">
                <a:moveTo>
                  <a:pt x="0" y="247793"/>
                </a:moveTo>
                <a:lnTo>
                  <a:pt x="75867" y="295580"/>
                </a:lnTo>
                <a:lnTo>
                  <a:pt x="227600" y="222242"/>
                </a:lnTo>
                <a:lnTo>
                  <a:pt x="455200" y="177996"/>
                </a:lnTo>
                <a:lnTo>
                  <a:pt x="682800" y="164846"/>
                </a:lnTo>
                <a:lnTo>
                  <a:pt x="910400" y="124346"/>
                </a:lnTo>
                <a:lnTo>
                  <a:pt x="1137999" y="79313"/>
                </a:lnTo>
                <a:lnTo>
                  <a:pt x="1365599" y="49341"/>
                </a:lnTo>
                <a:lnTo>
                  <a:pt x="1593200" y="30253"/>
                </a:lnTo>
                <a:lnTo>
                  <a:pt x="1820799" y="0"/>
                </a:lnTo>
              </a:path>
            </a:pathLst>
          </a:custGeom>
          <a:noFill/>
          <a:ln w="38100" cap="sq">
            <a:solidFill>
              <a:srgbClr val="FF0000"/>
            </a:solidFill>
            <a:prstDash val="solid"/>
            <a:round/>
          </a:ln>
        </p:spPr>
        <p:txBody>
          <a:bodyPr rtlCol="0" anchor="ctr"/>
          <a:lstStyle/>
          <a:p>
            <a:endParaRPr lang="en-US"/>
          </a:p>
        </p:txBody>
      </p:sp>
      <p:sp>
        <p:nvSpPr>
          <p:cNvPr id="332" name="Freeform: Shape 331">
            <a:extLst>
              <a:ext uri="{FF2B5EF4-FFF2-40B4-BE49-F238E27FC236}">
                <a16:creationId xmlns:a16="http://schemas.microsoft.com/office/drawing/2014/main" id="{5D89B29E-93A2-477B-9C69-D806F2207250}"/>
              </a:ext>
            </a:extLst>
          </p:cNvPr>
          <p:cNvSpPr/>
          <p:nvPr/>
        </p:nvSpPr>
        <p:spPr>
          <a:xfrm>
            <a:off x="8105317" y="1176086"/>
            <a:ext cx="18732" cy="4612690"/>
          </a:xfrm>
          <a:custGeom>
            <a:avLst/>
            <a:gdLst>
              <a:gd name="connsiteX0" fmla="*/ 0 w 18732"/>
              <a:gd name="connsiteY0" fmla="*/ 4612691 h 4612690"/>
              <a:gd name="connsiteX1" fmla="*/ 0 w 18732"/>
              <a:gd name="connsiteY1" fmla="*/ 0 h 4612690"/>
            </a:gdLst>
            <a:ahLst/>
            <a:cxnLst>
              <a:cxn ang="0">
                <a:pos x="connsiteX0" y="connsiteY0"/>
              </a:cxn>
              <a:cxn ang="0">
                <a:pos x="connsiteX1" y="connsiteY1"/>
              </a:cxn>
            </a:cxnLst>
            <a:rect l="l" t="t" r="r" b="b"/>
            <a:pathLst>
              <a:path w="18732" h="4612690">
                <a:moveTo>
                  <a:pt x="0" y="4612691"/>
                </a:moveTo>
                <a:lnTo>
                  <a:pt x="0" y="0"/>
                </a:lnTo>
              </a:path>
            </a:pathLst>
          </a:custGeom>
          <a:noFill/>
          <a:ln w="14975" cap="sq">
            <a:solidFill>
              <a:srgbClr val="000000"/>
            </a:solid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54BE5736-1EEA-4949-A8D3-436EA4C31FEF}"/>
              </a:ext>
            </a:extLst>
          </p:cNvPr>
          <p:cNvSpPr/>
          <p:nvPr/>
        </p:nvSpPr>
        <p:spPr>
          <a:xfrm>
            <a:off x="9926116" y="1176086"/>
            <a:ext cx="18732" cy="4612690"/>
          </a:xfrm>
          <a:custGeom>
            <a:avLst/>
            <a:gdLst>
              <a:gd name="connsiteX0" fmla="*/ 0 w 18732"/>
              <a:gd name="connsiteY0" fmla="*/ 4612691 h 4612690"/>
              <a:gd name="connsiteX1" fmla="*/ 0 w 18732"/>
              <a:gd name="connsiteY1" fmla="*/ 0 h 4612690"/>
            </a:gdLst>
            <a:ahLst/>
            <a:cxnLst>
              <a:cxn ang="0">
                <a:pos x="connsiteX0" y="connsiteY0"/>
              </a:cxn>
              <a:cxn ang="0">
                <a:pos x="connsiteX1" y="connsiteY1"/>
              </a:cxn>
            </a:cxnLst>
            <a:rect l="l" t="t" r="r" b="b"/>
            <a:pathLst>
              <a:path w="18732" h="4612690">
                <a:moveTo>
                  <a:pt x="0" y="4612691"/>
                </a:moveTo>
                <a:lnTo>
                  <a:pt x="0" y="0"/>
                </a:lnTo>
              </a:path>
            </a:pathLst>
          </a:custGeom>
          <a:noFill/>
          <a:ln w="14975" cap="sq">
            <a:solidFill>
              <a:srgbClr val="000000"/>
            </a:solid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DF806781-7D70-48C5-BC59-A65971439B6A}"/>
              </a:ext>
            </a:extLst>
          </p:cNvPr>
          <p:cNvSpPr/>
          <p:nvPr/>
        </p:nvSpPr>
        <p:spPr>
          <a:xfrm>
            <a:off x="8105317" y="5788777"/>
            <a:ext cx="1820799" cy="18732"/>
          </a:xfrm>
          <a:custGeom>
            <a:avLst/>
            <a:gdLst>
              <a:gd name="connsiteX0" fmla="*/ 0 w 1820799"/>
              <a:gd name="connsiteY0" fmla="*/ 0 h 18732"/>
              <a:gd name="connsiteX1" fmla="*/ 1820799 w 1820799"/>
              <a:gd name="connsiteY1" fmla="*/ 0 h 18732"/>
            </a:gdLst>
            <a:ahLst/>
            <a:cxnLst>
              <a:cxn ang="0">
                <a:pos x="connsiteX0" y="connsiteY0"/>
              </a:cxn>
              <a:cxn ang="0">
                <a:pos x="connsiteX1" y="connsiteY1"/>
              </a:cxn>
            </a:cxnLst>
            <a:rect l="l" t="t" r="r" b="b"/>
            <a:pathLst>
              <a:path w="1820799" h="18732">
                <a:moveTo>
                  <a:pt x="0" y="0"/>
                </a:moveTo>
                <a:lnTo>
                  <a:pt x="1820799" y="0"/>
                </a:lnTo>
              </a:path>
            </a:pathLst>
          </a:custGeom>
          <a:noFill/>
          <a:ln w="14975" cap="sq">
            <a:solidFill>
              <a:srgbClr val="000000"/>
            </a:solid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BCA61D28-AAA7-48A4-B20F-F1C0390ABE28}"/>
              </a:ext>
            </a:extLst>
          </p:cNvPr>
          <p:cNvSpPr/>
          <p:nvPr/>
        </p:nvSpPr>
        <p:spPr>
          <a:xfrm>
            <a:off x="8105317" y="1176086"/>
            <a:ext cx="1820799" cy="18732"/>
          </a:xfrm>
          <a:custGeom>
            <a:avLst/>
            <a:gdLst>
              <a:gd name="connsiteX0" fmla="*/ 0 w 1820799"/>
              <a:gd name="connsiteY0" fmla="*/ 0 h 18732"/>
              <a:gd name="connsiteX1" fmla="*/ 1820799 w 1820799"/>
              <a:gd name="connsiteY1" fmla="*/ 0 h 18732"/>
            </a:gdLst>
            <a:ahLst/>
            <a:cxnLst>
              <a:cxn ang="0">
                <a:pos x="connsiteX0" y="connsiteY0"/>
              </a:cxn>
              <a:cxn ang="0">
                <a:pos x="connsiteX1" y="connsiteY1"/>
              </a:cxn>
            </a:cxnLst>
            <a:rect l="l" t="t" r="r" b="b"/>
            <a:pathLst>
              <a:path w="1820799" h="18732">
                <a:moveTo>
                  <a:pt x="0" y="0"/>
                </a:moveTo>
                <a:lnTo>
                  <a:pt x="1820799" y="0"/>
                </a:lnTo>
              </a:path>
            </a:pathLst>
          </a:custGeom>
          <a:noFill/>
          <a:ln w="14975" cap="sq">
            <a:solidFill>
              <a:srgbClr val="000000"/>
            </a:solidFill>
            <a:prstDash val="solid"/>
            <a:miter/>
          </a:ln>
        </p:spPr>
        <p:txBody>
          <a:bodyPr rtlCol="0" anchor="ctr"/>
          <a:lstStyle/>
          <a:p>
            <a:endParaRPr lang="en-US"/>
          </a:p>
        </p:txBody>
      </p:sp>
      <p:grpSp>
        <p:nvGrpSpPr>
          <p:cNvPr id="343" name="Graphic 4">
            <a:extLst>
              <a:ext uri="{FF2B5EF4-FFF2-40B4-BE49-F238E27FC236}">
                <a16:creationId xmlns:a16="http://schemas.microsoft.com/office/drawing/2014/main" id="{B56D5160-6DFE-48C9-B3E2-4AB46B1EA8C0}"/>
              </a:ext>
            </a:extLst>
          </p:cNvPr>
          <p:cNvGrpSpPr/>
          <p:nvPr/>
        </p:nvGrpSpPr>
        <p:grpSpPr>
          <a:xfrm>
            <a:off x="10060990" y="3617297"/>
            <a:ext cx="1684557" cy="621229"/>
            <a:chOff x="10060990" y="3617297"/>
            <a:chExt cx="1684557" cy="621229"/>
          </a:xfrm>
        </p:grpSpPr>
        <p:grpSp>
          <p:nvGrpSpPr>
            <p:cNvPr id="345" name="Graphic 4">
              <a:extLst>
                <a:ext uri="{FF2B5EF4-FFF2-40B4-BE49-F238E27FC236}">
                  <a16:creationId xmlns:a16="http://schemas.microsoft.com/office/drawing/2014/main" id="{B56D5160-6DFE-48C9-B3E2-4AB46B1EA8C0}"/>
                </a:ext>
              </a:extLst>
            </p:cNvPr>
            <p:cNvGrpSpPr/>
            <p:nvPr/>
          </p:nvGrpSpPr>
          <p:grpSpPr>
            <a:xfrm>
              <a:off x="10577150" y="3617297"/>
              <a:ext cx="667158" cy="145001"/>
              <a:chOff x="10577150" y="3617297"/>
              <a:chExt cx="667158" cy="145001"/>
            </a:xfrm>
            <a:solidFill>
              <a:srgbClr val="000000"/>
            </a:solidFill>
          </p:grpSpPr>
          <p:sp>
            <p:nvSpPr>
              <p:cNvPr id="346" name="Freeform: Shape 345">
                <a:extLst>
                  <a:ext uri="{FF2B5EF4-FFF2-40B4-BE49-F238E27FC236}">
                    <a16:creationId xmlns:a16="http://schemas.microsoft.com/office/drawing/2014/main" id="{9A66D467-A84C-4DCF-B1DF-227DBE70BC52}"/>
                  </a:ext>
                </a:extLst>
              </p:cNvPr>
              <p:cNvSpPr/>
              <p:nvPr/>
            </p:nvSpPr>
            <p:spPr>
              <a:xfrm flipV="1">
                <a:off x="10577150" y="3623063"/>
                <a:ext cx="124951" cy="136571"/>
              </a:xfrm>
              <a:custGeom>
                <a:avLst/>
                <a:gdLst>
                  <a:gd name="connsiteX0" fmla="*/ 306 w 124951"/>
                  <a:gd name="connsiteY0" fmla="*/ 136680 h 136571"/>
                  <a:gd name="connsiteX1" fmla="*/ 27849 w 124951"/>
                  <a:gd name="connsiteY1" fmla="*/ 136680 h 136571"/>
                  <a:gd name="connsiteX2" fmla="*/ 62679 w 124951"/>
                  <a:gd name="connsiteY2" fmla="*/ 43749 h 136571"/>
                  <a:gd name="connsiteX3" fmla="*/ 97715 w 124951"/>
                  <a:gd name="connsiteY3" fmla="*/ 136680 h 136571"/>
                  <a:gd name="connsiteX4" fmla="*/ 125258 w 124951"/>
                  <a:gd name="connsiteY4" fmla="*/ 136680 h 136571"/>
                  <a:gd name="connsiteX5" fmla="*/ 125258 w 124951"/>
                  <a:gd name="connsiteY5" fmla="*/ 108 h 136571"/>
                  <a:gd name="connsiteX6" fmla="*/ 107228 w 124951"/>
                  <a:gd name="connsiteY6" fmla="*/ 108 h 136571"/>
                  <a:gd name="connsiteX7" fmla="*/ 107228 w 124951"/>
                  <a:gd name="connsiteY7" fmla="*/ 120026 h 136571"/>
                  <a:gd name="connsiteX8" fmla="*/ 72016 w 124951"/>
                  <a:gd name="connsiteY8" fmla="*/ 26363 h 136571"/>
                  <a:gd name="connsiteX9" fmla="*/ 53459 w 124951"/>
                  <a:gd name="connsiteY9" fmla="*/ 26363 h 136571"/>
                  <a:gd name="connsiteX10" fmla="*/ 18248 w 124951"/>
                  <a:gd name="connsiteY10" fmla="*/ 120026 h 136571"/>
                  <a:gd name="connsiteX11" fmla="*/ 18248 w 124951"/>
                  <a:gd name="connsiteY11" fmla="*/ 108 h 136571"/>
                  <a:gd name="connsiteX12" fmla="*/ 306 w 124951"/>
                  <a:gd name="connsiteY12" fmla="*/ 108 h 136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951" h="136571">
                    <a:moveTo>
                      <a:pt x="306" y="136680"/>
                    </a:moveTo>
                    <a:lnTo>
                      <a:pt x="27849" y="136680"/>
                    </a:lnTo>
                    <a:lnTo>
                      <a:pt x="62679" y="43749"/>
                    </a:lnTo>
                    <a:lnTo>
                      <a:pt x="97715" y="136680"/>
                    </a:lnTo>
                    <a:lnTo>
                      <a:pt x="125258" y="136680"/>
                    </a:lnTo>
                    <a:lnTo>
                      <a:pt x="125258" y="108"/>
                    </a:lnTo>
                    <a:lnTo>
                      <a:pt x="107228" y="108"/>
                    </a:lnTo>
                    <a:lnTo>
                      <a:pt x="107228" y="120026"/>
                    </a:lnTo>
                    <a:lnTo>
                      <a:pt x="72016" y="26363"/>
                    </a:lnTo>
                    <a:lnTo>
                      <a:pt x="53459" y="26363"/>
                    </a:lnTo>
                    <a:lnTo>
                      <a:pt x="18248" y="120026"/>
                    </a:lnTo>
                    <a:lnTo>
                      <a:pt x="18248" y="108"/>
                    </a:lnTo>
                    <a:lnTo>
                      <a:pt x="306" y="108"/>
                    </a:lnTo>
                    <a:close/>
                  </a:path>
                </a:pathLst>
              </a:custGeom>
              <a:solidFill>
                <a:srgbClr val="000000"/>
              </a:solidFill>
              <a:ln w="1872" cap="flat">
                <a:noFill/>
                <a:prstDash val="solid"/>
                <a:round/>
              </a:ln>
            </p:spPr>
            <p:txBody>
              <a:bodyPr rtlCol="0" anchor="ctr"/>
              <a:lstStyle/>
              <a:p>
                <a:endParaRPr lang="en-US"/>
              </a:p>
            </p:txBody>
          </p:sp>
          <p:sp>
            <p:nvSpPr>
              <p:cNvPr id="347" name="Freeform: Shape 346">
                <a:extLst>
                  <a:ext uri="{FF2B5EF4-FFF2-40B4-BE49-F238E27FC236}">
                    <a16:creationId xmlns:a16="http://schemas.microsoft.com/office/drawing/2014/main" id="{B371602C-19F9-4E43-87C2-925487BCE145}"/>
                  </a:ext>
                </a:extLst>
              </p:cNvPr>
              <p:cNvSpPr/>
              <p:nvPr/>
            </p:nvSpPr>
            <p:spPr>
              <a:xfrm flipV="1">
                <a:off x="10730724" y="3654733"/>
                <a:ext cx="94950" cy="107565"/>
              </a:xfrm>
              <a:custGeom>
                <a:avLst/>
                <a:gdLst>
                  <a:gd name="connsiteX0" fmla="*/ 95276 w 94950"/>
                  <a:gd name="connsiteY0" fmla="*/ 58219 h 107565"/>
                  <a:gd name="connsiteX1" fmla="*/ 95276 w 94950"/>
                  <a:gd name="connsiteY1" fmla="*/ 49994 h 107565"/>
                  <a:gd name="connsiteX2" fmla="*/ 17887 w 94950"/>
                  <a:gd name="connsiteY2" fmla="*/ 49994 h 107565"/>
                  <a:gd name="connsiteX3" fmla="*/ 28366 w 94950"/>
                  <a:gd name="connsiteY3" fmla="*/ 23505 h 107565"/>
                  <a:gd name="connsiteX4" fmla="*/ 54474 w 94950"/>
                  <a:gd name="connsiteY4" fmla="*/ 14402 h 107565"/>
                  <a:gd name="connsiteX5" fmla="*/ 73265 w 94950"/>
                  <a:gd name="connsiteY5" fmla="*/ 16773 h 107565"/>
                  <a:gd name="connsiteX6" fmla="*/ 91354 w 94950"/>
                  <a:gd name="connsiteY6" fmla="*/ 23915 h 107565"/>
                  <a:gd name="connsiteX7" fmla="*/ 91354 w 94950"/>
                  <a:gd name="connsiteY7" fmla="*/ 7992 h 107565"/>
                  <a:gd name="connsiteX8" fmla="*/ 72768 w 94950"/>
                  <a:gd name="connsiteY8" fmla="*/ 2138 h 107565"/>
                  <a:gd name="connsiteX9" fmla="*/ 53479 w 94950"/>
                  <a:gd name="connsiteY9" fmla="*/ 119 h 107565"/>
                  <a:gd name="connsiteX10" fmla="*/ 14638 w 94950"/>
                  <a:gd name="connsiteY10" fmla="*/ 14373 h 107565"/>
                  <a:gd name="connsiteX11" fmla="*/ 326 w 94950"/>
                  <a:gd name="connsiteY11" fmla="*/ 53009 h 107565"/>
                  <a:gd name="connsiteX12" fmla="*/ 13907 w 94950"/>
                  <a:gd name="connsiteY12" fmla="*/ 92903 h 107565"/>
                  <a:gd name="connsiteX13" fmla="*/ 50552 w 94950"/>
                  <a:gd name="connsiteY13" fmla="*/ 107684 h 107565"/>
                  <a:gd name="connsiteX14" fmla="*/ 83246 w 94950"/>
                  <a:gd name="connsiteY14" fmla="*/ 94366 h 107565"/>
                  <a:gd name="connsiteX15" fmla="*/ 95276 w 94950"/>
                  <a:gd name="connsiteY15" fmla="*/ 58219 h 107565"/>
                  <a:gd name="connsiteX16" fmla="*/ 78446 w 94950"/>
                  <a:gd name="connsiteY16" fmla="*/ 63165 h 107565"/>
                  <a:gd name="connsiteX17" fmla="*/ 70719 w 94950"/>
                  <a:gd name="connsiteY17" fmla="*/ 85176 h 107565"/>
                  <a:gd name="connsiteX18" fmla="*/ 50728 w 94950"/>
                  <a:gd name="connsiteY18" fmla="*/ 93430 h 107565"/>
                  <a:gd name="connsiteX19" fmla="*/ 28190 w 94950"/>
                  <a:gd name="connsiteY19" fmla="*/ 85468 h 107565"/>
                  <a:gd name="connsiteX20" fmla="*/ 18444 w 94950"/>
                  <a:gd name="connsiteY20" fmla="*/ 63048 h 10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4950" h="107565">
                    <a:moveTo>
                      <a:pt x="95276" y="58219"/>
                    </a:moveTo>
                    <a:lnTo>
                      <a:pt x="95276" y="49994"/>
                    </a:lnTo>
                    <a:lnTo>
                      <a:pt x="17887" y="49994"/>
                    </a:lnTo>
                    <a:cubicBezTo>
                      <a:pt x="18629" y="38403"/>
                      <a:pt x="22122" y="29574"/>
                      <a:pt x="28366" y="23505"/>
                    </a:cubicBezTo>
                    <a:cubicBezTo>
                      <a:pt x="34610" y="17436"/>
                      <a:pt x="43313" y="14402"/>
                      <a:pt x="54474" y="14402"/>
                    </a:cubicBezTo>
                    <a:cubicBezTo>
                      <a:pt x="60933" y="14402"/>
                      <a:pt x="67197" y="15192"/>
                      <a:pt x="73265" y="16773"/>
                    </a:cubicBezTo>
                    <a:cubicBezTo>
                      <a:pt x="79334" y="18353"/>
                      <a:pt x="85364" y="20734"/>
                      <a:pt x="91354" y="23915"/>
                    </a:cubicBezTo>
                    <a:lnTo>
                      <a:pt x="91354" y="7992"/>
                    </a:lnTo>
                    <a:cubicBezTo>
                      <a:pt x="85305" y="5436"/>
                      <a:pt x="79109" y="3485"/>
                      <a:pt x="72768" y="2138"/>
                    </a:cubicBezTo>
                    <a:cubicBezTo>
                      <a:pt x="66426" y="792"/>
                      <a:pt x="59997" y="119"/>
                      <a:pt x="53479" y="119"/>
                    </a:cubicBezTo>
                    <a:cubicBezTo>
                      <a:pt x="37127" y="119"/>
                      <a:pt x="24180" y="4870"/>
                      <a:pt x="14638" y="14373"/>
                    </a:cubicBezTo>
                    <a:cubicBezTo>
                      <a:pt x="5097" y="23895"/>
                      <a:pt x="326" y="36774"/>
                      <a:pt x="326" y="53009"/>
                    </a:cubicBezTo>
                    <a:cubicBezTo>
                      <a:pt x="326" y="69770"/>
                      <a:pt x="4853" y="83068"/>
                      <a:pt x="13907" y="92903"/>
                    </a:cubicBezTo>
                    <a:cubicBezTo>
                      <a:pt x="22961" y="102757"/>
                      <a:pt x="35176" y="107684"/>
                      <a:pt x="50552" y="107684"/>
                    </a:cubicBezTo>
                    <a:cubicBezTo>
                      <a:pt x="64328" y="107684"/>
                      <a:pt x="75226" y="103245"/>
                      <a:pt x="83246" y="94366"/>
                    </a:cubicBezTo>
                    <a:cubicBezTo>
                      <a:pt x="91266" y="85508"/>
                      <a:pt x="95276" y="73458"/>
                      <a:pt x="95276" y="58219"/>
                    </a:cubicBezTo>
                    <a:close/>
                    <a:moveTo>
                      <a:pt x="78446" y="63165"/>
                    </a:moveTo>
                    <a:cubicBezTo>
                      <a:pt x="78329" y="72356"/>
                      <a:pt x="75753" y="79693"/>
                      <a:pt x="70719" y="85176"/>
                    </a:cubicBezTo>
                    <a:cubicBezTo>
                      <a:pt x="65684" y="90679"/>
                      <a:pt x="59021" y="93430"/>
                      <a:pt x="50728" y="93430"/>
                    </a:cubicBezTo>
                    <a:cubicBezTo>
                      <a:pt x="41342" y="93430"/>
                      <a:pt x="33829" y="90776"/>
                      <a:pt x="28190" y="85468"/>
                    </a:cubicBezTo>
                    <a:cubicBezTo>
                      <a:pt x="22551" y="80161"/>
                      <a:pt x="19302" y="72687"/>
                      <a:pt x="18444" y="63048"/>
                    </a:cubicBezTo>
                    <a:close/>
                  </a:path>
                </a:pathLst>
              </a:custGeom>
              <a:solidFill>
                <a:srgbClr val="000000"/>
              </a:solidFill>
              <a:ln w="1872" cap="flat">
                <a:noFill/>
                <a:prstDash val="solid"/>
                <a:round/>
              </a:ln>
            </p:spPr>
            <p:txBody>
              <a:bodyPr rtlCol="0" anchor="ctr"/>
              <a:lstStyle/>
              <a:p>
                <a:endParaRPr lang="en-US"/>
              </a:p>
            </p:txBody>
          </p:sp>
          <p:sp>
            <p:nvSpPr>
              <p:cNvPr id="348" name="Freeform: Shape 347">
                <a:extLst>
                  <a:ext uri="{FF2B5EF4-FFF2-40B4-BE49-F238E27FC236}">
                    <a16:creationId xmlns:a16="http://schemas.microsoft.com/office/drawing/2014/main" id="{A338F5FB-BEFF-473B-AE15-6717E5CEAA6E}"/>
                  </a:ext>
                </a:extLst>
              </p:cNvPr>
              <p:cNvSpPr/>
              <p:nvPr/>
            </p:nvSpPr>
            <p:spPr>
              <a:xfrm flipV="1">
                <a:off x="10840675" y="3628098"/>
                <a:ext cx="63924" cy="131537"/>
              </a:xfrm>
              <a:custGeom>
                <a:avLst/>
                <a:gdLst>
                  <a:gd name="connsiteX0" fmla="*/ 29611 w 63924"/>
                  <a:gd name="connsiteY0" fmla="*/ 131647 h 131537"/>
                  <a:gd name="connsiteX1" fmla="*/ 29611 w 63924"/>
                  <a:gd name="connsiteY1" fmla="*/ 102553 h 131537"/>
                  <a:gd name="connsiteX2" fmla="*/ 64266 w 63924"/>
                  <a:gd name="connsiteY2" fmla="*/ 102553 h 131537"/>
                  <a:gd name="connsiteX3" fmla="*/ 64266 w 63924"/>
                  <a:gd name="connsiteY3" fmla="*/ 89470 h 131537"/>
                  <a:gd name="connsiteX4" fmla="*/ 29611 w 63924"/>
                  <a:gd name="connsiteY4" fmla="*/ 89470 h 131537"/>
                  <a:gd name="connsiteX5" fmla="*/ 29611 w 63924"/>
                  <a:gd name="connsiteY5" fmla="*/ 33858 h 131537"/>
                  <a:gd name="connsiteX6" fmla="*/ 33036 w 63924"/>
                  <a:gd name="connsiteY6" fmla="*/ 17759 h 131537"/>
                  <a:gd name="connsiteX7" fmla="*/ 46998 w 63924"/>
                  <a:gd name="connsiteY7" fmla="*/ 14189 h 131537"/>
                  <a:gd name="connsiteX8" fmla="*/ 64266 w 63924"/>
                  <a:gd name="connsiteY8" fmla="*/ 14189 h 131537"/>
                  <a:gd name="connsiteX9" fmla="*/ 64266 w 63924"/>
                  <a:gd name="connsiteY9" fmla="*/ 110 h 131537"/>
                  <a:gd name="connsiteX10" fmla="*/ 46998 w 63924"/>
                  <a:gd name="connsiteY10" fmla="*/ 110 h 131537"/>
                  <a:gd name="connsiteX11" fmla="*/ 20099 w 63924"/>
                  <a:gd name="connsiteY11" fmla="*/ 7369 h 131537"/>
                  <a:gd name="connsiteX12" fmla="*/ 12694 w 63924"/>
                  <a:gd name="connsiteY12" fmla="*/ 33858 h 131537"/>
                  <a:gd name="connsiteX13" fmla="*/ 12694 w 63924"/>
                  <a:gd name="connsiteY13" fmla="*/ 89470 h 131537"/>
                  <a:gd name="connsiteX14" fmla="*/ 342 w 63924"/>
                  <a:gd name="connsiteY14" fmla="*/ 89470 h 131537"/>
                  <a:gd name="connsiteX15" fmla="*/ 342 w 63924"/>
                  <a:gd name="connsiteY15" fmla="*/ 102553 h 131537"/>
                  <a:gd name="connsiteX16" fmla="*/ 12694 w 63924"/>
                  <a:gd name="connsiteY16" fmla="*/ 102553 h 131537"/>
                  <a:gd name="connsiteX17" fmla="*/ 12694 w 63924"/>
                  <a:gd name="connsiteY17" fmla="*/ 131647 h 13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3924" h="131537">
                    <a:moveTo>
                      <a:pt x="29611" y="131647"/>
                    </a:moveTo>
                    <a:lnTo>
                      <a:pt x="29611" y="102553"/>
                    </a:lnTo>
                    <a:lnTo>
                      <a:pt x="64266" y="102553"/>
                    </a:lnTo>
                    <a:lnTo>
                      <a:pt x="64266" y="89470"/>
                    </a:lnTo>
                    <a:lnTo>
                      <a:pt x="29611" y="89470"/>
                    </a:lnTo>
                    <a:lnTo>
                      <a:pt x="29611" y="33858"/>
                    </a:lnTo>
                    <a:cubicBezTo>
                      <a:pt x="29611" y="25506"/>
                      <a:pt x="30753" y="20140"/>
                      <a:pt x="33036" y="17759"/>
                    </a:cubicBezTo>
                    <a:cubicBezTo>
                      <a:pt x="35319" y="15379"/>
                      <a:pt x="39973" y="14189"/>
                      <a:pt x="46998" y="14189"/>
                    </a:cubicBezTo>
                    <a:lnTo>
                      <a:pt x="64266" y="14189"/>
                    </a:lnTo>
                    <a:lnTo>
                      <a:pt x="64266" y="110"/>
                    </a:lnTo>
                    <a:lnTo>
                      <a:pt x="46998" y="110"/>
                    </a:lnTo>
                    <a:cubicBezTo>
                      <a:pt x="34002" y="110"/>
                      <a:pt x="25036" y="2530"/>
                      <a:pt x="20099" y="7369"/>
                    </a:cubicBezTo>
                    <a:cubicBezTo>
                      <a:pt x="15162" y="12228"/>
                      <a:pt x="12694" y="21057"/>
                      <a:pt x="12694" y="33858"/>
                    </a:cubicBezTo>
                    <a:lnTo>
                      <a:pt x="12694" y="89470"/>
                    </a:lnTo>
                    <a:lnTo>
                      <a:pt x="342" y="89470"/>
                    </a:lnTo>
                    <a:lnTo>
                      <a:pt x="342" y="102553"/>
                    </a:lnTo>
                    <a:lnTo>
                      <a:pt x="12694" y="102553"/>
                    </a:lnTo>
                    <a:lnTo>
                      <a:pt x="12694" y="131647"/>
                    </a:lnTo>
                    <a:close/>
                  </a:path>
                </a:pathLst>
              </a:custGeom>
              <a:solidFill>
                <a:srgbClr val="000000"/>
              </a:solidFill>
              <a:ln w="1872" cap="flat">
                <a:noFill/>
                <a:prstDash val="solid"/>
                <a:round/>
              </a:ln>
            </p:spPr>
            <p:txBody>
              <a:bodyPr rtlCol="0" anchor="ctr"/>
              <a:lstStyle/>
              <a:p>
                <a:endParaRPr lang="en-US"/>
              </a:p>
            </p:txBody>
          </p:sp>
          <p:sp>
            <p:nvSpPr>
              <p:cNvPr id="349" name="Freeform: Shape 348">
                <a:extLst>
                  <a:ext uri="{FF2B5EF4-FFF2-40B4-BE49-F238E27FC236}">
                    <a16:creationId xmlns:a16="http://schemas.microsoft.com/office/drawing/2014/main" id="{8F5C4680-66E1-492A-9304-420449FDE98C}"/>
                  </a:ext>
                </a:extLst>
              </p:cNvPr>
              <p:cNvSpPr/>
              <p:nvPr/>
            </p:nvSpPr>
            <p:spPr>
              <a:xfrm flipV="1">
                <a:off x="10926095" y="3617297"/>
                <a:ext cx="85818" cy="142337"/>
              </a:xfrm>
              <a:custGeom>
                <a:avLst/>
                <a:gdLst>
                  <a:gd name="connsiteX0" fmla="*/ 86153 w 85818"/>
                  <a:gd name="connsiteY0" fmla="*/ 61953 h 142337"/>
                  <a:gd name="connsiteX1" fmla="*/ 86153 w 85818"/>
                  <a:gd name="connsiteY1" fmla="*/ 107 h 142337"/>
                  <a:gd name="connsiteX2" fmla="*/ 69323 w 85818"/>
                  <a:gd name="connsiteY2" fmla="*/ 107 h 142337"/>
                  <a:gd name="connsiteX3" fmla="*/ 69323 w 85818"/>
                  <a:gd name="connsiteY3" fmla="*/ 61397 h 142337"/>
                  <a:gd name="connsiteX4" fmla="*/ 63645 w 85818"/>
                  <a:gd name="connsiteY4" fmla="*/ 83144 h 142337"/>
                  <a:gd name="connsiteX5" fmla="*/ 46639 w 85818"/>
                  <a:gd name="connsiteY5" fmla="*/ 90374 h 142337"/>
                  <a:gd name="connsiteX6" fmla="*/ 25126 w 85818"/>
                  <a:gd name="connsiteY6" fmla="*/ 81681 h 142337"/>
                  <a:gd name="connsiteX7" fmla="*/ 17253 w 85818"/>
                  <a:gd name="connsiteY7" fmla="*/ 58002 h 142337"/>
                  <a:gd name="connsiteX8" fmla="*/ 17253 w 85818"/>
                  <a:gd name="connsiteY8" fmla="*/ 107 h 142337"/>
                  <a:gd name="connsiteX9" fmla="*/ 335 w 85818"/>
                  <a:gd name="connsiteY9" fmla="*/ 107 h 142337"/>
                  <a:gd name="connsiteX10" fmla="*/ 335 w 85818"/>
                  <a:gd name="connsiteY10" fmla="*/ 142445 h 142337"/>
                  <a:gd name="connsiteX11" fmla="*/ 17253 w 85818"/>
                  <a:gd name="connsiteY11" fmla="*/ 142445 h 142337"/>
                  <a:gd name="connsiteX12" fmla="*/ 17253 w 85818"/>
                  <a:gd name="connsiteY12" fmla="*/ 86628 h 142337"/>
                  <a:gd name="connsiteX13" fmla="*/ 31477 w 85818"/>
                  <a:gd name="connsiteY13" fmla="*/ 100443 h 142337"/>
                  <a:gd name="connsiteX14" fmla="*/ 50386 w 85818"/>
                  <a:gd name="connsiteY14" fmla="*/ 105009 h 142337"/>
                  <a:gd name="connsiteX15" fmla="*/ 77080 w 85818"/>
                  <a:gd name="connsiteY15" fmla="*/ 94091 h 142337"/>
                  <a:gd name="connsiteX16" fmla="*/ 86153 w 85818"/>
                  <a:gd name="connsiteY16" fmla="*/ 61953 h 142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5818" h="142337">
                    <a:moveTo>
                      <a:pt x="86153" y="61953"/>
                    </a:moveTo>
                    <a:lnTo>
                      <a:pt x="86153" y="107"/>
                    </a:lnTo>
                    <a:lnTo>
                      <a:pt x="69323" y="107"/>
                    </a:lnTo>
                    <a:lnTo>
                      <a:pt x="69323" y="61397"/>
                    </a:lnTo>
                    <a:cubicBezTo>
                      <a:pt x="69323" y="71095"/>
                      <a:pt x="67430" y="78344"/>
                      <a:pt x="63645" y="83144"/>
                    </a:cubicBezTo>
                    <a:cubicBezTo>
                      <a:pt x="59859" y="87964"/>
                      <a:pt x="54191" y="90374"/>
                      <a:pt x="46639" y="90374"/>
                    </a:cubicBezTo>
                    <a:cubicBezTo>
                      <a:pt x="37546" y="90374"/>
                      <a:pt x="30375" y="87476"/>
                      <a:pt x="25126" y="81681"/>
                    </a:cubicBezTo>
                    <a:cubicBezTo>
                      <a:pt x="19877" y="75905"/>
                      <a:pt x="17253" y="68012"/>
                      <a:pt x="17253" y="58002"/>
                    </a:cubicBezTo>
                    <a:lnTo>
                      <a:pt x="17253" y="107"/>
                    </a:lnTo>
                    <a:lnTo>
                      <a:pt x="335" y="107"/>
                    </a:lnTo>
                    <a:lnTo>
                      <a:pt x="335" y="142445"/>
                    </a:lnTo>
                    <a:lnTo>
                      <a:pt x="17253" y="142445"/>
                    </a:lnTo>
                    <a:lnTo>
                      <a:pt x="17253" y="86628"/>
                    </a:lnTo>
                    <a:cubicBezTo>
                      <a:pt x="21292" y="92794"/>
                      <a:pt x="26033" y="97399"/>
                      <a:pt x="31477" y="100443"/>
                    </a:cubicBezTo>
                    <a:cubicBezTo>
                      <a:pt x="36941" y="103487"/>
                      <a:pt x="43244" y="105009"/>
                      <a:pt x="50386" y="105009"/>
                    </a:cubicBezTo>
                    <a:cubicBezTo>
                      <a:pt x="62152" y="105009"/>
                      <a:pt x="71050" y="101370"/>
                      <a:pt x="77080" y="94091"/>
                    </a:cubicBezTo>
                    <a:cubicBezTo>
                      <a:pt x="83128" y="86813"/>
                      <a:pt x="86153" y="76100"/>
                      <a:pt x="86153" y="61953"/>
                    </a:cubicBezTo>
                    <a:close/>
                  </a:path>
                </a:pathLst>
              </a:custGeom>
              <a:solidFill>
                <a:srgbClr val="000000"/>
              </a:solidFill>
              <a:ln w="1872" cap="flat">
                <a:noFill/>
                <a:prstDash val="solid"/>
                <a:round/>
              </a:ln>
            </p:spPr>
            <p:txBody>
              <a:bodyPr rtlCol="0" anchor="ctr"/>
              <a:lstStyle/>
              <a:p>
                <a:endParaRPr lang="en-US"/>
              </a:p>
            </p:txBody>
          </p:sp>
          <p:sp>
            <p:nvSpPr>
              <p:cNvPr id="350" name="Freeform: Shape 349">
                <a:extLst>
                  <a:ext uri="{FF2B5EF4-FFF2-40B4-BE49-F238E27FC236}">
                    <a16:creationId xmlns:a16="http://schemas.microsoft.com/office/drawing/2014/main" id="{60921CFB-1558-420D-BF63-C13FF1188AB7}"/>
                  </a:ext>
                </a:extLst>
              </p:cNvPr>
              <p:cNvSpPr/>
              <p:nvPr/>
            </p:nvSpPr>
            <p:spPr>
              <a:xfrm flipV="1">
                <a:off x="11038146" y="3654733"/>
                <a:ext cx="94043" cy="107565"/>
              </a:xfrm>
              <a:custGeom>
                <a:avLst/>
                <a:gdLst>
                  <a:gd name="connsiteX0" fmla="*/ 47349 w 94043"/>
                  <a:gd name="connsiteY0" fmla="*/ 93430 h 107565"/>
                  <a:gd name="connsiteX1" fmla="*/ 25953 w 94043"/>
                  <a:gd name="connsiteY1" fmla="*/ 82864 h 107565"/>
                  <a:gd name="connsiteX2" fmla="*/ 18080 w 94043"/>
                  <a:gd name="connsiteY2" fmla="*/ 53916 h 107565"/>
                  <a:gd name="connsiteX3" fmla="*/ 25895 w 94043"/>
                  <a:gd name="connsiteY3" fmla="*/ 24968 h 107565"/>
                  <a:gd name="connsiteX4" fmla="*/ 47349 w 94043"/>
                  <a:gd name="connsiteY4" fmla="*/ 14402 h 107565"/>
                  <a:gd name="connsiteX5" fmla="*/ 68657 w 94043"/>
                  <a:gd name="connsiteY5" fmla="*/ 24998 h 107565"/>
                  <a:gd name="connsiteX6" fmla="*/ 76531 w 94043"/>
                  <a:gd name="connsiteY6" fmla="*/ 53916 h 107565"/>
                  <a:gd name="connsiteX7" fmla="*/ 68657 w 94043"/>
                  <a:gd name="connsiteY7" fmla="*/ 82776 h 107565"/>
                  <a:gd name="connsiteX8" fmla="*/ 47349 w 94043"/>
                  <a:gd name="connsiteY8" fmla="*/ 93430 h 107565"/>
                  <a:gd name="connsiteX9" fmla="*/ 47349 w 94043"/>
                  <a:gd name="connsiteY9" fmla="*/ 107684 h 107565"/>
                  <a:gd name="connsiteX10" fmla="*/ 81829 w 94043"/>
                  <a:gd name="connsiteY10" fmla="*/ 93401 h 107565"/>
                  <a:gd name="connsiteX11" fmla="*/ 94385 w 94043"/>
                  <a:gd name="connsiteY11" fmla="*/ 53916 h 107565"/>
                  <a:gd name="connsiteX12" fmla="*/ 81829 w 94043"/>
                  <a:gd name="connsiteY12" fmla="*/ 14431 h 107565"/>
                  <a:gd name="connsiteX13" fmla="*/ 47349 w 94043"/>
                  <a:gd name="connsiteY13" fmla="*/ 119 h 107565"/>
                  <a:gd name="connsiteX14" fmla="*/ 12811 w 94043"/>
                  <a:gd name="connsiteY14" fmla="*/ 14431 h 107565"/>
                  <a:gd name="connsiteX15" fmla="*/ 342 w 94043"/>
                  <a:gd name="connsiteY15" fmla="*/ 53916 h 107565"/>
                  <a:gd name="connsiteX16" fmla="*/ 12811 w 94043"/>
                  <a:gd name="connsiteY16" fmla="*/ 93401 h 107565"/>
                  <a:gd name="connsiteX17" fmla="*/ 47349 w 94043"/>
                  <a:gd name="connsiteY17" fmla="*/ 107684 h 107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043" h="107565">
                    <a:moveTo>
                      <a:pt x="47349" y="93430"/>
                    </a:moveTo>
                    <a:cubicBezTo>
                      <a:pt x="38334" y="93430"/>
                      <a:pt x="31202" y="89908"/>
                      <a:pt x="25953" y="82864"/>
                    </a:cubicBezTo>
                    <a:cubicBezTo>
                      <a:pt x="20704" y="75819"/>
                      <a:pt x="18080" y="66170"/>
                      <a:pt x="18080" y="53916"/>
                    </a:cubicBezTo>
                    <a:cubicBezTo>
                      <a:pt x="18080" y="41662"/>
                      <a:pt x="20685" y="32013"/>
                      <a:pt x="25895" y="24968"/>
                    </a:cubicBezTo>
                    <a:cubicBezTo>
                      <a:pt x="31124" y="17924"/>
                      <a:pt x="38276" y="14402"/>
                      <a:pt x="47349" y="14402"/>
                    </a:cubicBezTo>
                    <a:cubicBezTo>
                      <a:pt x="56325" y="14402"/>
                      <a:pt x="63428" y="17934"/>
                      <a:pt x="68657" y="24998"/>
                    </a:cubicBezTo>
                    <a:cubicBezTo>
                      <a:pt x="73906" y="32081"/>
                      <a:pt x="76531" y="41720"/>
                      <a:pt x="76531" y="53916"/>
                    </a:cubicBezTo>
                    <a:cubicBezTo>
                      <a:pt x="76531" y="66053"/>
                      <a:pt x="73906" y="75673"/>
                      <a:pt x="68657" y="82776"/>
                    </a:cubicBezTo>
                    <a:cubicBezTo>
                      <a:pt x="63428" y="89878"/>
                      <a:pt x="56325" y="93430"/>
                      <a:pt x="47349" y="93430"/>
                    </a:cubicBezTo>
                    <a:close/>
                    <a:moveTo>
                      <a:pt x="47349" y="107684"/>
                    </a:moveTo>
                    <a:cubicBezTo>
                      <a:pt x="61984" y="107684"/>
                      <a:pt x="73477" y="102923"/>
                      <a:pt x="81829" y="93401"/>
                    </a:cubicBezTo>
                    <a:cubicBezTo>
                      <a:pt x="90200" y="83898"/>
                      <a:pt x="94385" y="70736"/>
                      <a:pt x="94385" y="53916"/>
                    </a:cubicBezTo>
                    <a:cubicBezTo>
                      <a:pt x="94385" y="37154"/>
                      <a:pt x="90200" y="23993"/>
                      <a:pt x="81829" y="14431"/>
                    </a:cubicBezTo>
                    <a:cubicBezTo>
                      <a:pt x="73477" y="4889"/>
                      <a:pt x="61984" y="119"/>
                      <a:pt x="47349" y="119"/>
                    </a:cubicBezTo>
                    <a:cubicBezTo>
                      <a:pt x="32656" y="119"/>
                      <a:pt x="21143" y="4889"/>
                      <a:pt x="12811" y="14431"/>
                    </a:cubicBezTo>
                    <a:cubicBezTo>
                      <a:pt x="4499" y="23993"/>
                      <a:pt x="342" y="37154"/>
                      <a:pt x="342" y="53916"/>
                    </a:cubicBezTo>
                    <a:cubicBezTo>
                      <a:pt x="342" y="70736"/>
                      <a:pt x="4499" y="83898"/>
                      <a:pt x="12811" y="93401"/>
                    </a:cubicBezTo>
                    <a:cubicBezTo>
                      <a:pt x="21143" y="102923"/>
                      <a:pt x="32656" y="107684"/>
                      <a:pt x="47349" y="107684"/>
                    </a:cubicBezTo>
                    <a:close/>
                  </a:path>
                </a:pathLst>
              </a:custGeom>
              <a:solidFill>
                <a:srgbClr val="000000"/>
              </a:solidFill>
              <a:ln w="1872" cap="flat">
                <a:noFill/>
                <a:prstDash val="solid"/>
                <a:round/>
              </a:ln>
            </p:spPr>
            <p:txBody>
              <a:bodyPr rtlCol="0" anchor="ctr"/>
              <a:lstStyle/>
              <a:p>
                <a:endParaRPr lang="en-US"/>
              </a:p>
            </p:txBody>
          </p:sp>
          <p:sp>
            <p:nvSpPr>
              <p:cNvPr id="351" name="Freeform: Shape 350">
                <a:extLst>
                  <a:ext uri="{FF2B5EF4-FFF2-40B4-BE49-F238E27FC236}">
                    <a16:creationId xmlns:a16="http://schemas.microsoft.com/office/drawing/2014/main" id="{0743C123-067E-4491-B316-CC1B8299C453}"/>
                  </a:ext>
                </a:extLst>
              </p:cNvPr>
              <p:cNvSpPr/>
              <p:nvPr/>
            </p:nvSpPr>
            <p:spPr>
              <a:xfrm flipV="1">
                <a:off x="11152753" y="3617297"/>
                <a:ext cx="91555" cy="145001"/>
              </a:xfrm>
              <a:custGeom>
                <a:avLst/>
                <a:gdLst>
                  <a:gd name="connsiteX0" fmla="*/ 75074 w 91555"/>
                  <a:gd name="connsiteY0" fmla="*/ 89672 h 145001"/>
                  <a:gd name="connsiteX1" fmla="*/ 75074 w 91555"/>
                  <a:gd name="connsiteY1" fmla="*/ 145109 h 145001"/>
                  <a:gd name="connsiteX2" fmla="*/ 91904 w 91555"/>
                  <a:gd name="connsiteY2" fmla="*/ 145109 h 145001"/>
                  <a:gd name="connsiteX3" fmla="*/ 91904 w 91555"/>
                  <a:gd name="connsiteY3" fmla="*/ 2771 h 145001"/>
                  <a:gd name="connsiteX4" fmla="*/ 75074 w 91555"/>
                  <a:gd name="connsiteY4" fmla="*/ 2771 h 145001"/>
                  <a:gd name="connsiteX5" fmla="*/ 75074 w 91555"/>
                  <a:gd name="connsiteY5" fmla="*/ 18138 h 145001"/>
                  <a:gd name="connsiteX6" fmla="*/ 61669 w 91555"/>
                  <a:gd name="connsiteY6" fmla="*/ 4557 h 145001"/>
                  <a:gd name="connsiteX7" fmla="*/ 42234 w 91555"/>
                  <a:gd name="connsiteY7" fmla="*/ 108 h 145001"/>
                  <a:gd name="connsiteX8" fmla="*/ 11998 w 91555"/>
                  <a:gd name="connsiteY8" fmla="*/ 14918 h 145001"/>
                  <a:gd name="connsiteX9" fmla="*/ 349 w 91555"/>
                  <a:gd name="connsiteY9" fmla="*/ 53905 h 145001"/>
                  <a:gd name="connsiteX10" fmla="*/ 11998 w 91555"/>
                  <a:gd name="connsiteY10" fmla="*/ 92863 h 145001"/>
                  <a:gd name="connsiteX11" fmla="*/ 42234 w 91555"/>
                  <a:gd name="connsiteY11" fmla="*/ 107673 h 145001"/>
                  <a:gd name="connsiteX12" fmla="*/ 61669 w 91555"/>
                  <a:gd name="connsiteY12" fmla="*/ 103224 h 145001"/>
                  <a:gd name="connsiteX13" fmla="*/ 75074 w 91555"/>
                  <a:gd name="connsiteY13" fmla="*/ 89672 h 145001"/>
                  <a:gd name="connsiteX14" fmla="*/ 17735 w 91555"/>
                  <a:gd name="connsiteY14" fmla="*/ 53905 h 145001"/>
                  <a:gd name="connsiteX15" fmla="*/ 25374 w 91555"/>
                  <a:gd name="connsiteY15" fmla="*/ 24782 h 145001"/>
                  <a:gd name="connsiteX16" fmla="*/ 46361 w 91555"/>
                  <a:gd name="connsiteY16" fmla="*/ 14215 h 145001"/>
                  <a:gd name="connsiteX17" fmla="*/ 67376 w 91555"/>
                  <a:gd name="connsiteY17" fmla="*/ 24782 h 145001"/>
                  <a:gd name="connsiteX18" fmla="*/ 75074 w 91555"/>
                  <a:gd name="connsiteY18" fmla="*/ 53905 h 145001"/>
                  <a:gd name="connsiteX19" fmla="*/ 67376 w 91555"/>
                  <a:gd name="connsiteY19" fmla="*/ 83028 h 145001"/>
                  <a:gd name="connsiteX20" fmla="*/ 46361 w 91555"/>
                  <a:gd name="connsiteY20" fmla="*/ 93595 h 145001"/>
                  <a:gd name="connsiteX21" fmla="*/ 25374 w 91555"/>
                  <a:gd name="connsiteY21" fmla="*/ 83028 h 145001"/>
                  <a:gd name="connsiteX22" fmla="*/ 17735 w 91555"/>
                  <a:gd name="connsiteY22" fmla="*/ 53905 h 145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1555" h="145001">
                    <a:moveTo>
                      <a:pt x="75074" y="89672"/>
                    </a:moveTo>
                    <a:lnTo>
                      <a:pt x="75074" y="145109"/>
                    </a:lnTo>
                    <a:lnTo>
                      <a:pt x="91904" y="145109"/>
                    </a:lnTo>
                    <a:lnTo>
                      <a:pt x="91904" y="2771"/>
                    </a:lnTo>
                    <a:lnTo>
                      <a:pt x="75074" y="2771"/>
                    </a:lnTo>
                    <a:lnTo>
                      <a:pt x="75074" y="18138"/>
                    </a:lnTo>
                    <a:cubicBezTo>
                      <a:pt x="71542" y="12050"/>
                      <a:pt x="67074" y="7523"/>
                      <a:pt x="61669" y="4557"/>
                    </a:cubicBezTo>
                    <a:cubicBezTo>
                      <a:pt x="56283" y="1591"/>
                      <a:pt x="49805" y="108"/>
                      <a:pt x="42234" y="108"/>
                    </a:cubicBezTo>
                    <a:cubicBezTo>
                      <a:pt x="29862" y="108"/>
                      <a:pt x="19784" y="5044"/>
                      <a:pt x="11998" y="14918"/>
                    </a:cubicBezTo>
                    <a:cubicBezTo>
                      <a:pt x="4232" y="24811"/>
                      <a:pt x="349" y="37807"/>
                      <a:pt x="349" y="53905"/>
                    </a:cubicBezTo>
                    <a:cubicBezTo>
                      <a:pt x="349" y="70003"/>
                      <a:pt x="4232" y="82989"/>
                      <a:pt x="11998" y="92863"/>
                    </a:cubicBezTo>
                    <a:cubicBezTo>
                      <a:pt x="19784" y="102736"/>
                      <a:pt x="29862" y="107673"/>
                      <a:pt x="42234" y="107673"/>
                    </a:cubicBezTo>
                    <a:cubicBezTo>
                      <a:pt x="49805" y="107673"/>
                      <a:pt x="56283" y="106190"/>
                      <a:pt x="61669" y="103224"/>
                    </a:cubicBezTo>
                    <a:cubicBezTo>
                      <a:pt x="67074" y="100278"/>
                      <a:pt x="71542" y="95760"/>
                      <a:pt x="75074" y="89672"/>
                    </a:cubicBezTo>
                    <a:close/>
                    <a:moveTo>
                      <a:pt x="17735" y="53905"/>
                    </a:moveTo>
                    <a:cubicBezTo>
                      <a:pt x="17735" y="41534"/>
                      <a:pt x="20281" y="31826"/>
                      <a:pt x="25374" y="24782"/>
                    </a:cubicBezTo>
                    <a:cubicBezTo>
                      <a:pt x="30467" y="17738"/>
                      <a:pt x="37463" y="14215"/>
                      <a:pt x="46361" y="14215"/>
                    </a:cubicBezTo>
                    <a:cubicBezTo>
                      <a:pt x="55259" y="14215"/>
                      <a:pt x="62264" y="17738"/>
                      <a:pt x="67376" y="24782"/>
                    </a:cubicBezTo>
                    <a:cubicBezTo>
                      <a:pt x="72508" y="31826"/>
                      <a:pt x="75074" y="41534"/>
                      <a:pt x="75074" y="53905"/>
                    </a:cubicBezTo>
                    <a:cubicBezTo>
                      <a:pt x="75074" y="66276"/>
                      <a:pt x="72508" y="75984"/>
                      <a:pt x="67376" y="83028"/>
                    </a:cubicBezTo>
                    <a:cubicBezTo>
                      <a:pt x="62264" y="90072"/>
                      <a:pt x="55259" y="93595"/>
                      <a:pt x="46361" y="93595"/>
                    </a:cubicBezTo>
                    <a:cubicBezTo>
                      <a:pt x="37463" y="93595"/>
                      <a:pt x="30467" y="90072"/>
                      <a:pt x="25374" y="83028"/>
                    </a:cubicBezTo>
                    <a:cubicBezTo>
                      <a:pt x="20281" y="75984"/>
                      <a:pt x="17735" y="66276"/>
                      <a:pt x="17735" y="53905"/>
                    </a:cubicBezTo>
                    <a:close/>
                  </a:path>
                </a:pathLst>
              </a:custGeom>
              <a:solidFill>
                <a:srgbClr val="000000"/>
              </a:solidFill>
              <a:ln w="1872" cap="flat">
                <a:noFill/>
                <a:prstDash val="solid"/>
                <a:round/>
              </a:ln>
            </p:spPr>
            <p:txBody>
              <a:bodyPr rtlCol="0" anchor="ctr"/>
              <a:lstStyle/>
              <a:p>
                <a:endParaRPr lang="en-US"/>
              </a:p>
            </p:txBody>
          </p:sp>
        </p:grpSp>
        <p:sp>
          <p:nvSpPr>
            <p:cNvPr id="352" name="Freeform: Shape 351">
              <a:extLst>
                <a:ext uri="{FF2B5EF4-FFF2-40B4-BE49-F238E27FC236}">
                  <a16:creationId xmlns:a16="http://schemas.microsoft.com/office/drawing/2014/main" id="{6C4A1D5B-0EA7-4D95-91D3-F9D3E66C715D}"/>
                </a:ext>
              </a:extLst>
            </p:cNvPr>
            <p:cNvSpPr/>
            <p:nvPr/>
          </p:nvSpPr>
          <p:spPr>
            <a:xfrm>
              <a:off x="10060990" y="3934952"/>
              <a:ext cx="299720" cy="18732"/>
            </a:xfrm>
            <a:custGeom>
              <a:avLst/>
              <a:gdLst>
                <a:gd name="connsiteX0" fmla="*/ 0 w 299720"/>
                <a:gd name="connsiteY0" fmla="*/ 0 h 18732"/>
                <a:gd name="connsiteX1" fmla="*/ 299720 w 299720"/>
                <a:gd name="connsiteY1" fmla="*/ 0 h 18732"/>
              </a:gdLst>
              <a:ahLst/>
              <a:cxnLst>
                <a:cxn ang="0">
                  <a:pos x="connsiteX0" y="connsiteY0"/>
                </a:cxn>
                <a:cxn ang="0">
                  <a:pos x="connsiteX1" y="connsiteY1"/>
                </a:cxn>
              </a:cxnLst>
              <a:rect l="l" t="t" r="r" b="b"/>
              <a:pathLst>
                <a:path w="299720" h="18732">
                  <a:moveTo>
                    <a:pt x="0" y="0"/>
                  </a:moveTo>
                  <a:lnTo>
                    <a:pt x="299720" y="0"/>
                  </a:lnTo>
                </a:path>
              </a:pathLst>
            </a:custGeom>
            <a:noFill/>
            <a:ln w="38100" cap="flat">
              <a:solidFill>
                <a:srgbClr val="000000"/>
              </a:solidFill>
              <a:custDash>
                <a:ds d="75000" sp="123750"/>
              </a:custDash>
              <a:round/>
            </a:ln>
          </p:spPr>
          <p:txBody>
            <a:bodyPr rtlCol="0" anchor="ctr"/>
            <a:lstStyle/>
            <a:p>
              <a:endParaRPr lang="en-US"/>
            </a:p>
          </p:txBody>
        </p:sp>
        <p:grpSp>
          <p:nvGrpSpPr>
            <p:cNvPr id="353" name="Graphic 4">
              <a:extLst>
                <a:ext uri="{FF2B5EF4-FFF2-40B4-BE49-F238E27FC236}">
                  <a16:creationId xmlns:a16="http://schemas.microsoft.com/office/drawing/2014/main" id="{B56D5160-6DFE-48C9-B3E2-4AB46B1EA8C0}"/>
                </a:ext>
              </a:extLst>
            </p:cNvPr>
            <p:cNvGrpSpPr/>
            <p:nvPr/>
          </p:nvGrpSpPr>
          <p:grpSpPr>
            <a:xfrm>
              <a:off x="10486897" y="3873533"/>
              <a:ext cx="1258650" cy="145036"/>
              <a:chOff x="10486897" y="3873533"/>
              <a:chExt cx="1258650" cy="145036"/>
            </a:xfrm>
            <a:solidFill>
              <a:srgbClr val="000000"/>
            </a:solidFill>
          </p:grpSpPr>
          <p:sp>
            <p:nvSpPr>
              <p:cNvPr id="354" name="Freeform: Shape 353">
                <a:extLst>
                  <a:ext uri="{FF2B5EF4-FFF2-40B4-BE49-F238E27FC236}">
                    <a16:creationId xmlns:a16="http://schemas.microsoft.com/office/drawing/2014/main" id="{B0BC8E15-D5FA-4594-AD2E-EFB22CBB5F2D}"/>
                  </a:ext>
                </a:extLst>
              </p:cNvPr>
              <p:cNvSpPr/>
              <p:nvPr/>
            </p:nvSpPr>
            <p:spPr>
              <a:xfrm flipV="1">
                <a:off x="10486897" y="3905449"/>
                <a:ext cx="109983" cy="81954"/>
              </a:xfrm>
              <a:custGeom>
                <a:avLst/>
                <a:gdLst>
                  <a:gd name="connsiteX0" fmla="*/ 303 w 109983"/>
                  <a:gd name="connsiteY0" fmla="*/ 82086 h 81954"/>
                  <a:gd name="connsiteX1" fmla="*/ 13767 w 109983"/>
                  <a:gd name="connsiteY1" fmla="*/ 82086 h 81954"/>
                  <a:gd name="connsiteX2" fmla="*/ 30603 w 109983"/>
                  <a:gd name="connsiteY2" fmla="*/ 18138 h 81954"/>
                  <a:gd name="connsiteX3" fmla="*/ 47345 w 109983"/>
                  <a:gd name="connsiteY3" fmla="*/ 82086 h 81954"/>
                  <a:gd name="connsiteX4" fmla="*/ 63221 w 109983"/>
                  <a:gd name="connsiteY4" fmla="*/ 82086 h 81954"/>
                  <a:gd name="connsiteX5" fmla="*/ 80057 w 109983"/>
                  <a:gd name="connsiteY5" fmla="*/ 18138 h 81954"/>
                  <a:gd name="connsiteX6" fmla="*/ 96822 w 109983"/>
                  <a:gd name="connsiteY6" fmla="*/ 82086 h 81954"/>
                  <a:gd name="connsiteX7" fmla="*/ 110286 w 109983"/>
                  <a:gd name="connsiteY7" fmla="*/ 82086 h 81954"/>
                  <a:gd name="connsiteX8" fmla="*/ 88837 w 109983"/>
                  <a:gd name="connsiteY8" fmla="*/ 131 h 81954"/>
                  <a:gd name="connsiteX9" fmla="*/ 72962 w 109983"/>
                  <a:gd name="connsiteY9" fmla="*/ 131 h 81954"/>
                  <a:gd name="connsiteX10" fmla="*/ 55330 w 109983"/>
                  <a:gd name="connsiteY10" fmla="*/ 67311 h 81954"/>
                  <a:gd name="connsiteX11" fmla="*/ 37628 w 109983"/>
                  <a:gd name="connsiteY11" fmla="*/ 131 h 81954"/>
                  <a:gd name="connsiteX12" fmla="*/ 21728 w 109983"/>
                  <a:gd name="connsiteY12" fmla="*/ 131 h 8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983" h="81954">
                    <a:moveTo>
                      <a:pt x="303" y="82086"/>
                    </a:moveTo>
                    <a:lnTo>
                      <a:pt x="13767" y="82086"/>
                    </a:lnTo>
                    <a:lnTo>
                      <a:pt x="30603" y="18138"/>
                    </a:lnTo>
                    <a:lnTo>
                      <a:pt x="47345" y="82086"/>
                    </a:lnTo>
                    <a:lnTo>
                      <a:pt x="63221" y="82086"/>
                    </a:lnTo>
                    <a:lnTo>
                      <a:pt x="80057" y="18138"/>
                    </a:lnTo>
                    <a:lnTo>
                      <a:pt x="96822" y="82086"/>
                    </a:lnTo>
                    <a:lnTo>
                      <a:pt x="110286" y="82086"/>
                    </a:lnTo>
                    <a:lnTo>
                      <a:pt x="88837" y="131"/>
                    </a:lnTo>
                    <a:lnTo>
                      <a:pt x="72962" y="131"/>
                    </a:lnTo>
                    <a:lnTo>
                      <a:pt x="55330" y="67311"/>
                    </a:lnTo>
                    <a:lnTo>
                      <a:pt x="37628" y="131"/>
                    </a:lnTo>
                    <a:lnTo>
                      <a:pt x="21728" y="131"/>
                    </a:lnTo>
                    <a:close/>
                  </a:path>
                </a:pathLst>
              </a:custGeom>
              <a:solidFill>
                <a:srgbClr val="000000"/>
              </a:solidFill>
              <a:ln w="1498" cap="flat">
                <a:noFill/>
                <a:prstDash val="solid"/>
                <a:round/>
              </a:ln>
            </p:spPr>
            <p:txBody>
              <a:bodyPr rtlCol="0" anchor="ctr"/>
              <a:lstStyle/>
              <a:p>
                <a:endParaRPr lang="en-US"/>
              </a:p>
            </p:txBody>
          </p:sp>
          <p:sp>
            <p:nvSpPr>
              <p:cNvPr id="355" name="Freeform: Shape 354">
                <a:extLst>
                  <a:ext uri="{FF2B5EF4-FFF2-40B4-BE49-F238E27FC236}">
                    <a16:creationId xmlns:a16="http://schemas.microsoft.com/office/drawing/2014/main" id="{89AC85D7-6631-4E0D-B6C8-1A3BDB3AE0E5}"/>
                  </a:ext>
                </a:extLst>
              </p:cNvPr>
              <p:cNvSpPr/>
              <p:nvPr/>
            </p:nvSpPr>
            <p:spPr>
              <a:xfrm flipV="1">
                <a:off x="10617284" y="3873533"/>
                <a:ext cx="13463" cy="113870"/>
              </a:xfrm>
              <a:custGeom>
                <a:avLst/>
                <a:gdLst>
                  <a:gd name="connsiteX0" fmla="*/ 334 w 13463"/>
                  <a:gd name="connsiteY0" fmla="*/ 82074 h 113870"/>
                  <a:gd name="connsiteX1" fmla="*/ 13798 w 13463"/>
                  <a:gd name="connsiteY1" fmla="*/ 82074 h 113870"/>
                  <a:gd name="connsiteX2" fmla="*/ 13798 w 13463"/>
                  <a:gd name="connsiteY2" fmla="*/ 120 h 113870"/>
                  <a:gd name="connsiteX3" fmla="*/ 334 w 13463"/>
                  <a:gd name="connsiteY3" fmla="*/ 120 h 113870"/>
                  <a:gd name="connsiteX4" fmla="*/ 334 w 13463"/>
                  <a:gd name="connsiteY4" fmla="*/ 113990 h 113870"/>
                  <a:gd name="connsiteX5" fmla="*/ 13798 w 13463"/>
                  <a:gd name="connsiteY5" fmla="*/ 113990 h 113870"/>
                  <a:gd name="connsiteX6" fmla="*/ 13798 w 13463"/>
                  <a:gd name="connsiteY6" fmla="*/ 96920 h 113870"/>
                  <a:gd name="connsiteX7" fmla="*/ 334 w 13463"/>
                  <a:gd name="connsiteY7" fmla="*/ 96920 h 1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63" h="113870">
                    <a:moveTo>
                      <a:pt x="334" y="82074"/>
                    </a:moveTo>
                    <a:lnTo>
                      <a:pt x="13798" y="82074"/>
                    </a:lnTo>
                    <a:lnTo>
                      <a:pt x="13798" y="120"/>
                    </a:lnTo>
                    <a:lnTo>
                      <a:pt x="334" y="120"/>
                    </a:lnTo>
                    <a:close/>
                    <a:moveTo>
                      <a:pt x="334" y="113990"/>
                    </a:moveTo>
                    <a:lnTo>
                      <a:pt x="13798" y="113990"/>
                    </a:lnTo>
                    <a:lnTo>
                      <a:pt x="13798" y="96920"/>
                    </a:lnTo>
                    <a:lnTo>
                      <a:pt x="334" y="96920"/>
                    </a:lnTo>
                    <a:close/>
                  </a:path>
                </a:pathLst>
              </a:custGeom>
              <a:solidFill>
                <a:srgbClr val="000000"/>
              </a:solidFill>
              <a:ln w="1498" cap="flat">
                <a:noFill/>
                <a:prstDash val="solid"/>
                <a:round/>
              </a:ln>
            </p:spPr>
            <p:txBody>
              <a:bodyPr rtlCol="0" anchor="ctr"/>
              <a:lstStyle/>
              <a:p>
                <a:endParaRPr lang="en-US"/>
              </a:p>
            </p:txBody>
          </p:sp>
          <p:sp>
            <p:nvSpPr>
              <p:cNvPr id="356" name="Freeform: Shape 355">
                <a:extLst>
                  <a:ext uri="{FF2B5EF4-FFF2-40B4-BE49-F238E27FC236}">
                    <a16:creationId xmlns:a16="http://schemas.microsoft.com/office/drawing/2014/main" id="{82FA6F1F-06D3-456A-9A33-66FAAC41FCE1}"/>
                  </a:ext>
                </a:extLst>
              </p:cNvPr>
              <p:cNvSpPr/>
              <p:nvPr/>
            </p:nvSpPr>
            <p:spPr>
              <a:xfrm flipV="1">
                <a:off x="10648827" y="3882174"/>
                <a:ext cx="51139" cy="105229"/>
              </a:xfrm>
              <a:custGeom>
                <a:avLst/>
                <a:gdLst>
                  <a:gd name="connsiteX0" fmla="*/ 23747 w 51139"/>
                  <a:gd name="connsiteY0" fmla="*/ 105353 h 105229"/>
                  <a:gd name="connsiteX1" fmla="*/ 23747 w 51139"/>
                  <a:gd name="connsiteY1" fmla="*/ 82078 h 105229"/>
                  <a:gd name="connsiteX2" fmla="*/ 51471 w 51139"/>
                  <a:gd name="connsiteY2" fmla="*/ 82078 h 105229"/>
                  <a:gd name="connsiteX3" fmla="*/ 51471 w 51139"/>
                  <a:gd name="connsiteY3" fmla="*/ 71611 h 105229"/>
                  <a:gd name="connsiteX4" fmla="*/ 23747 w 51139"/>
                  <a:gd name="connsiteY4" fmla="*/ 71611 h 105229"/>
                  <a:gd name="connsiteX5" fmla="*/ 23747 w 51139"/>
                  <a:gd name="connsiteY5" fmla="*/ 27121 h 105229"/>
                  <a:gd name="connsiteX6" fmla="*/ 26486 w 51139"/>
                  <a:gd name="connsiteY6" fmla="*/ 14242 h 105229"/>
                  <a:gd name="connsiteX7" fmla="*/ 37656 w 51139"/>
                  <a:gd name="connsiteY7" fmla="*/ 11386 h 105229"/>
                  <a:gd name="connsiteX8" fmla="*/ 51471 w 51139"/>
                  <a:gd name="connsiteY8" fmla="*/ 11386 h 105229"/>
                  <a:gd name="connsiteX9" fmla="*/ 51471 w 51139"/>
                  <a:gd name="connsiteY9" fmla="*/ 123 h 105229"/>
                  <a:gd name="connsiteX10" fmla="*/ 37656 w 51139"/>
                  <a:gd name="connsiteY10" fmla="*/ 123 h 105229"/>
                  <a:gd name="connsiteX11" fmla="*/ 16137 w 51139"/>
                  <a:gd name="connsiteY11" fmla="*/ 5930 h 105229"/>
                  <a:gd name="connsiteX12" fmla="*/ 10213 w 51139"/>
                  <a:gd name="connsiteY12" fmla="*/ 27121 h 105229"/>
                  <a:gd name="connsiteX13" fmla="*/ 10213 w 51139"/>
                  <a:gd name="connsiteY13" fmla="*/ 71611 h 105229"/>
                  <a:gd name="connsiteX14" fmla="*/ 331 w 51139"/>
                  <a:gd name="connsiteY14" fmla="*/ 71611 h 105229"/>
                  <a:gd name="connsiteX15" fmla="*/ 331 w 51139"/>
                  <a:gd name="connsiteY15" fmla="*/ 82078 h 105229"/>
                  <a:gd name="connsiteX16" fmla="*/ 10213 w 51139"/>
                  <a:gd name="connsiteY16" fmla="*/ 82078 h 105229"/>
                  <a:gd name="connsiteX17" fmla="*/ 10213 w 51139"/>
                  <a:gd name="connsiteY17" fmla="*/ 105353 h 10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9" h="105229">
                    <a:moveTo>
                      <a:pt x="23747" y="105353"/>
                    </a:moveTo>
                    <a:lnTo>
                      <a:pt x="23747" y="82078"/>
                    </a:lnTo>
                    <a:lnTo>
                      <a:pt x="51471" y="82078"/>
                    </a:lnTo>
                    <a:lnTo>
                      <a:pt x="51471" y="71611"/>
                    </a:lnTo>
                    <a:lnTo>
                      <a:pt x="23747" y="71611"/>
                    </a:lnTo>
                    <a:lnTo>
                      <a:pt x="23747" y="27121"/>
                    </a:lnTo>
                    <a:cubicBezTo>
                      <a:pt x="23747" y="20440"/>
                      <a:pt x="24660" y="16147"/>
                      <a:pt x="26486" y="14242"/>
                    </a:cubicBezTo>
                    <a:cubicBezTo>
                      <a:pt x="28313" y="12338"/>
                      <a:pt x="32036" y="11386"/>
                      <a:pt x="37656" y="11386"/>
                    </a:cubicBezTo>
                    <a:lnTo>
                      <a:pt x="51471" y="11386"/>
                    </a:lnTo>
                    <a:lnTo>
                      <a:pt x="51471" y="123"/>
                    </a:lnTo>
                    <a:lnTo>
                      <a:pt x="37656" y="123"/>
                    </a:lnTo>
                    <a:cubicBezTo>
                      <a:pt x="27259" y="123"/>
                      <a:pt x="20086" y="2059"/>
                      <a:pt x="16137" y="5930"/>
                    </a:cubicBezTo>
                    <a:cubicBezTo>
                      <a:pt x="12187" y="9817"/>
                      <a:pt x="10213" y="16881"/>
                      <a:pt x="10213" y="27121"/>
                    </a:cubicBezTo>
                    <a:lnTo>
                      <a:pt x="10213" y="71611"/>
                    </a:lnTo>
                    <a:lnTo>
                      <a:pt x="331" y="71611"/>
                    </a:lnTo>
                    <a:lnTo>
                      <a:pt x="331" y="82078"/>
                    </a:lnTo>
                    <a:lnTo>
                      <a:pt x="10213" y="82078"/>
                    </a:lnTo>
                    <a:lnTo>
                      <a:pt x="10213" y="105353"/>
                    </a:lnTo>
                    <a:close/>
                  </a:path>
                </a:pathLst>
              </a:custGeom>
              <a:solidFill>
                <a:srgbClr val="000000"/>
              </a:solidFill>
              <a:ln w="1498" cap="flat">
                <a:noFill/>
                <a:prstDash val="solid"/>
                <a:round/>
              </a:ln>
            </p:spPr>
            <p:txBody>
              <a:bodyPr rtlCol="0" anchor="ctr"/>
              <a:lstStyle/>
              <a:p>
                <a:endParaRPr lang="en-US"/>
              </a:p>
            </p:txBody>
          </p:sp>
          <p:sp>
            <p:nvSpPr>
              <p:cNvPr id="357" name="Freeform: Shape 356">
                <a:extLst>
                  <a:ext uri="{FF2B5EF4-FFF2-40B4-BE49-F238E27FC236}">
                    <a16:creationId xmlns:a16="http://schemas.microsoft.com/office/drawing/2014/main" id="{0C83672E-6DA1-4946-940F-3E232C9475A7}"/>
                  </a:ext>
                </a:extLst>
              </p:cNvPr>
              <p:cNvSpPr/>
              <p:nvPr/>
            </p:nvSpPr>
            <p:spPr>
              <a:xfrm flipV="1">
                <a:off x="10717163" y="3873533"/>
                <a:ext cx="68654" cy="113870"/>
              </a:xfrm>
              <a:custGeom>
                <a:avLst/>
                <a:gdLst>
                  <a:gd name="connsiteX0" fmla="*/ 68978 w 68654"/>
                  <a:gd name="connsiteY0" fmla="*/ 49597 h 113870"/>
                  <a:gd name="connsiteX1" fmla="*/ 68978 w 68654"/>
                  <a:gd name="connsiteY1" fmla="*/ 120 h 113870"/>
                  <a:gd name="connsiteX2" fmla="*/ 55514 w 68654"/>
                  <a:gd name="connsiteY2" fmla="*/ 120 h 113870"/>
                  <a:gd name="connsiteX3" fmla="*/ 55514 w 68654"/>
                  <a:gd name="connsiteY3" fmla="*/ 49152 h 113870"/>
                  <a:gd name="connsiteX4" fmla="*/ 50971 w 68654"/>
                  <a:gd name="connsiteY4" fmla="*/ 66550 h 113870"/>
                  <a:gd name="connsiteX5" fmla="*/ 37367 w 68654"/>
                  <a:gd name="connsiteY5" fmla="*/ 72333 h 113870"/>
                  <a:gd name="connsiteX6" fmla="*/ 20156 w 68654"/>
                  <a:gd name="connsiteY6" fmla="*/ 65379 h 113870"/>
                  <a:gd name="connsiteX7" fmla="*/ 13857 w 68654"/>
                  <a:gd name="connsiteY7" fmla="*/ 46436 h 113870"/>
                  <a:gd name="connsiteX8" fmla="*/ 13857 w 68654"/>
                  <a:gd name="connsiteY8" fmla="*/ 120 h 113870"/>
                  <a:gd name="connsiteX9" fmla="*/ 323 w 68654"/>
                  <a:gd name="connsiteY9" fmla="*/ 120 h 113870"/>
                  <a:gd name="connsiteX10" fmla="*/ 323 w 68654"/>
                  <a:gd name="connsiteY10" fmla="*/ 113990 h 113870"/>
                  <a:gd name="connsiteX11" fmla="*/ 13857 w 68654"/>
                  <a:gd name="connsiteY11" fmla="*/ 113990 h 113870"/>
                  <a:gd name="connsiteX12" fmla="*/ 13857 w 68654"/>
                  <a:gd name="connsiteY12" fmla="*/ 69336 h 113870"/>
                  <a:gd name="connsiteX13" fmla="*/ 25237 w 68654"/>
                  <a:gd name="connsiteY13" fmla="*/ 80388 h 113870"/>
                  <a:gd name="connsiteX14" fmla="*/ 40364 w 68654"/>
                  <a:gd name="connsiteY14" fmla="*/ 84041 h 113870"/>
                  <a:gd name="connsiteX15" fmla="*/ 61719 w 68654"/>
                  <a:gd name="connsiteY15" fmla="*/ 75307 h 113870"/>
                  <a:gd name="connsiteX16" fmla="*/ 68978 w 68654"/>
                  <a:gd name="connsiteY16" fmla="*/ 49597 h 1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654" h="113870">
                    <a:moveTo>
                      <a:pt x="68978" y="49597"/>
                    </a:moveTo>
                    <a:lnTo>
                      <a:pt x="68978" y="120"/>
                    </a:lnTo>
                    <a:lnTo>
                      <a:pt x="55514" y="120"/>
                    </a:lnTo>
                    <a:lnTo>
                      <a:pt x="55514" y="49152"/>
                    </a:lnTo>
                    <a:cubicBezTo>
                      <a:pt x="55514" y="56910"/>
                      <a:pt x="53999" y="62710"/>
                      <a:pt x="50971" y="66550"/>
                    </a:cubicBezTo>
                    <a:cubicBezTo>
                      <a:pt x="47943" y="70406"/>
                      <a:pt x="43408" y="72333"/>
                      <a:pt x="37367" y="72333"/>
                    </a:cubicBezTo>
                    <a:cubicBezTo>
                      <a:pt x="30092" y="72333"/>
                      <a:pt x="24355" y="70015"/>
                      <a:pt x="20156" y="65379"/>
                    </a:cubicBezTo>
                    <a:cubicBezTo>
                      <a:pt x="15957" y="60758"/>
                      <a:pt x="13857" y="54444"/>
                      <a:pt x="13857" y="46436"/>
                    </a:cubicBezTo>
                    <a:lnTo>
                      <a:pt x="13857" y="120"/>
                    </a:lnTo>
                    <a:lnTo>
                      <a:pt x="323" y="120"/>
                    </a:lnTo>
                    <a:lnTo>
                      <a:pt x="323" y="113990"/>
                    </a:lnTo>
                    <a:lnTo>
                      <a:pt x="13857" y="113990"/>
                    </a:lnTo>
                    <a:lnTo>
                      <a:pt x="13857" y="69336"/>
                    </a:lnTo>
                    <a:cubicBezTo>
                      <a:pt x="17089" y="74269"/>
                      <a:pt x="20882" y="77953"/>
                      <a:pt x="25237" y="80388"/>
                    </a:cubicBezTo>
                    <a:cubicBezTo>
                      <a:pt x="29608" y="82824"/>
                      <a:pt x="34650" y="84041"/>
                      <a:pt x="40364" y="84041"/>
                    </a:cubicBezTo>
                    <a:cubicBezTo>
                      <a:pt x="49777" y="84041"/>
                      <a:pt x="56895" y="81130"/>
                      <a:pt x="61719" y="75307"/>
                    </a:cubicBezTo>
                    <a:cubicBezTo>
                      <a:pt x="66558" y="69485"/>
                      <a:pt x="68978" y="60914"/>
                      <a:pt x="68978" y="49597"/>
                    </a:cubicBezTo>
                    <a:close/>
                  </a:path>
                </a:pathLst>
              </a:custGeom>
              <a:solidFill>
                <a:srgbClr val="000000"/>
              </a:solidFill>
              <a:ln w="1498" cap="flat">
                <a:noFill/>
                <a:prstDash val="solid"/>
                <a:round/>
              </a:ln>
            </p:spPr>
            <p:txBody>
              <a:bodyPr rtlCol="0" anchor="ctr"/>
              <a:lstStyle/>
              <a:p>
                <a:endParaRPr lang="en-US"/>
              </a:p>
            </p:txBody>
          </p:sp>
          <p:sp>
            <p:nvSpPr>
              <p:cNvPr id="358" name="Freeform: Shape 357">
                <a:extLst>
                  <a:ext uri="{FF2B5EF4-FFF2-40B4-BE49-F238E27FC236}">
                    <a16:creationId xmlns:a16="http://schemas.microsoft.com/office/drawing/2014/main" id="{5B304FD7-877E-4E5A-A3BE-E502078CF4CC}"/>
                  </a:ext>
                </a:extLst>
              </p:cNvPr>
              <p:cNvSpPr/>
              <p:nvPr/>
            </p:nvSpPr>
            <p:spPr>
              <a:xfrm flipV="1">
                <a:off x="10806804" y="3903482"/>
                <a:ext cx="75234" cy="86052"/>
              </a:xfrm>
              <a:custGeom>
                <a:avLst/>
                <a:gdLst>
                  <a:gd name="connsiteX0" fmla="*/ 37935 w 75234"/>
                  <a:gd name="connsiteY0" fmla="*/ 74780 h 86052"/>
                  <a:gd name="connsiteX1" fmla="*/ 20818 w 75234"/>
                  <a:gd name="connsiteY1" fmla="*/ 66327 h 86052"/>
                  <a:gd name="connsiteX2" fmla="*/ 14519 w 75234"/>
                  <a:gd name="connsiteY2" fmla="*/ 43169 h 86052"/>
                  <a:gd name="connsiteX3" fmla="*/ 20771 w 75234"/>
                  <a:gd name="connsiteY3" fmla="*/ 20011 h 86052"/>
                  <a:gd name="connsiteX4" fmla="*/ 37935 w 75234"/>
                  <a:gd name="connsiteY4" fmla="*/ 11558 h 86052"/>
                  <a:gd name="connsiteX5" fmla="*/ 54982 w 75234"/>
                  <a:gd name="connsiteY5" fmla="*/ 20035 h 86052"/>
                  <a:gd name="connsiteX6" fmla="*/ 61280 w 75234"/>
                  <a:gd name="connsiteY6" fmla="*/ 43169 h 86052"/>
                  <a:gd name="connsiteX7" fmla="*/ 54982 w 75234"/>
                  <a:gd name="connsiteY7" fmla="*/ 66257 h 86052"/>
                  <a:gd name="connsiteX8" fmla="*/ 37935 w 75234"/>
                  <a:gd name="connsiteY8" fmla="*/ 74780 h 86052"/>
                  <a:gd name="connsiteX9" fmla="*/ 37935 w 75234"/>
                  <a:gd name="connsiteY9" fmla="*/ 86184 h 86052"/>
                  <a:gd name="connsiteX10" fmla="*/ 65519 w 75234"/>
                  <a:gd name="connsiteY10" fmla="*/ 74757 h 86052"/>
                  <a:gd name="connsiteX11" fmla="*/ 75564 w 75234"/>
                  <a:gd name="connsiteY11" fmla="*/ 43169 h 86052"/>
                  <a:gd name="connsiteX12" fmla="*/ 65519 w 75234"/>
                  <a:gd name="connsiteY12" fmla="*/ 11582 h 86052"/>
                  <a:gd name="connsiteX13" fmla="*/ 37935 w 75234"/>
                  <a:gd name="connsiteY13" fmla="*/ 131 h 86052"/>
                  <a:gd name="connsiteX14" fmla="*/ 10305 w 75234"/>
                  <a:gd name="connsiteY14" fmla="*/ 11582 h 86052"/>
                  <a:gd name="connsiteX15" fmla="*/ 329 w 75234"/>
                  <a:gd name="connsiteY15" fmla="*/ 43169 h 86052"/>
                  <a:gd name="connsiteX16" fmla="*/ 10305 w 75234"/>
                  <a:gd name="connsiteY16" fmla="*/ 74757 h 86052"/>
                  <a:gd name="connsiteX17" fmla="*/ 37935 w 75234"/>
                  <a:gd name="connsiteY17" fmla="*/ 86184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5234" h="86052">
                    <a:moveTo>
                      <a:pt x="37935" y="74780"/>
                    </a:moveTo>
                    <a:cubicBezTo>
                      <a:pt x="30723" y="74780"/>
                      <a:pt x="25017" y="71963"/>
                      <a:pt x="20818" y="66327"/>
                    </a:cubicBezTo>
                    <a:cubicBezTo>
                      <a:pt x="16619" y="60692"/>
                      <a:pt x="14519" y="52972"/>
                      <a:pt x="14519" y="43169"/>
                    </a:cubicBezTo>
                    <a:cubicBezTo>
                      <a:pt x="14519" y="33366"/>
                      <a:pt x="16603" y="25647"/>
                      <a:pt x="20771" y="20011"/>
                    </a:cubicBezTo>
                    <a:cubicBezTo>
                      <a:pt x="24955" y="14376"/>
                      <a:pt x="30676" y="11558"/>
                      <a:pt x="37935" y="11558"/>
                    </a:cubicBezTo>
                    <a:cubicBezTo>
                      <a:pt x="45116" y="11558"/>
                      <a:pt x="50798" y="14384"/>
                      <a:pt x="54982" y="20035"/>
                    </a:cubicBezTo>
                    <a:cubicBezTo>
                      <a:pt x="59181" y="25701"/>
                      <a:pt x="61280" y="33413"/>
                      <a:pt x="61280" y="43169"/>
                    </a:cubicBezTo>
                    <a:cubicBezTo>
                      <a:pt x="61280" y="52879"/>
                      <a:pt x="59181" y="60575"/>
                      <a:pt x="54982" y="66257"/>
                    </a:cubicBezTo>
                    <a:cubicBezTo>
                      <a:pt x="50798" y="71939"/>
                      <a:pt x="45116" y="74780"/>
                      <a:pt x="37935" y="74780"/>
                    </a:cubicBezTo>
                    <a:close/>
                    <a:moveTo>
                      <a:pt x="37935" y="86184"/>
                    </a:moveTo>
                    <a:cubicBezTo>
                      <a:pt x="49643" y="86184"/>
                      <a:pt x="58837" y="82375"/>
                      <a:pt x="65519" y="74757"/>
                    </a:cubicBezTo>
                    <a:cubicBezTo>
                      <a:pt x="72215" y="67155"/>
                      <a:pt x="75564" y="56625"/>
                      <a:pt x="75564" y="43169"/>
                    </a:cubicBezTo>
                    <a:cubicBezTo>
                      <a:pt x="75564" y="29760"/>
                      <a:pt x="72215" y="19231"/>
                      <a:pt x="65519" y="11582"/>
                    </a:cubicBezTo>
                    <a:cubicBezTo>
                      <a:pt x="58837" y="3948"/>
                      <a:pt x="49643" y="131"/>
                      <a:pt x="37935" y="131"/>
                    </a:cubicBezTo>
                    <a:cubicBezTo>
                      <a:pt x="26180" y="131"/>
                      <a:pt x="16970" y="3948"/>
                      <a:pt x="10305" y="11582"/>
                    </a:cubicBezTo>
                    <a:cubicBezTo>
                      <a:pt x="3654" y="19231"/>
                      <a:pt x="329" y="29760"/>
                      <a:pt x="329" y="43169"/>
                    </a:cubicBezTo>
                    <a:cubicBezTo>
                      <a:pt x="329" y="56625"/>
                      <a:pt x="3654" y="67155"/>
                      <a:pt x="10305" y="74757"/>
                    </a:cubicBezTo>
                    <a:cubicBezTo>
                      <a:pt x="16970" y="82375"/>
                      <a:pt x="26180" y="86184"/>
                      <a:pt x="37935" y="86184"/>
                    </a:cubicBezTo>
                    <a:close/>
                  </a:path>
                </a:pathLst>
              </a:custGeom>
              <a:solidFill>
                <a:srgbClr val="000000"/>
              </a:solidFill>
              <a:ln w="1498" cap="flat">
                <a:noFill/>
                <a:prstDash val="solid"/>
                <a:round/>
              </a:ln>
            </p:spPr>
            <p:txBody>
              <a:bodyPr rtlCol="0" anchor="ctr"/>
              <a:lstStyle/>
              <a:p>
                <a:endParaRPr lang="en-US"/>
              </a:p>
            </p:txBody>
          </p:sp>
          <p:sp>
            <p:nvSpPr>
              <p:cNvPr id="359" name="Freeform: Shape 358">
                <a:extLst>
                  <a:ext uri="{FF2B5EF4-FFF2-40B4-BE49-F238E27FC236}">
                    <a16:creationId xmlns:a16="http://schemas.microsoft.com/office/drawing/2014/main" id="{A96A4A16-B265-4245-B19F-BDC72EE44E7A}"/>
                  </a:ext>
                </a:extLst>
              </p:cNvPr>
              <p:cNvSpPr/>
              <p:nvPr/>
            </p:nvSpPr>
            <p:spPr>
              <a:xfrm flipV="1">
                <a:off x="10902964" y="3905449"/>
                <a:ext cx="68631" cy="84085"/>
              </a:xfrm>
              <a:custGeom>
                <a:avLst/>
                <a:gdLst>
                  <a:gd name="connsiteX0" fmla="*/ 334 w 68631"/>
                  <a:gd name="connsiteY0" fmla="*/ 34600 h 84085"/>
                  <a:gd name="connsiteX1" fmla="*/ 334 w 68631"/>
                  <a:gd name="connsiteY1" fmla="*/ 84217 h 84085"/>
                  <a:gd name="connsiteX2" fmla="*/ 13798 w 68631"/>
                  <a:gd name="connsiteY2" fmla="*/ 84217 h 84085"/>
                  <a:gd name="connsiteX3" fmla="*/ 13798 w 68631"/>
                  <a:gd name="connsiteY3" fmla="*/ 35115 h 84085"/>
                  <a:gd name="connsiteX4" fmla="*/ 18317 w 68631"/>
                  <a:gd name="connsiteY4" fmla="*/ 17647 h 84085"/>
                  <a:gd name="connsiteX5" fmla="*/ 31945 w 68631"/>
                  <a:gd name="connsiteY5" fmla="*/ 11840 h 84085"/>
                  <a:gd name="connsiteX6" fmla="*/ 49155 w 68631"/>
                  <a:gd name="connsiteY6" fmla="*/ 18794 h 84085"/>
                  <a:gd name="connsiteX7" fmla="*/ 55501 w 68631"/>
                  <a:gd name="connsiteY7" fmla="*/ 37761 h 84085"/>
                  <a:gd name="connsiteX8" fmla="*/ 55501 w 68631"/>
                  <a:gd name="connsiteY8" fmla="*/ 84217 h 84085"/>
                  <a:gd name="connsiteX9" fmla="*/ 68965 w 68631"/>
                  <a:gd name="connsiteY9" fmla="*/ 84217 h 84085"/>
                  <a:gd name="connsiteX10" fmla="*/ 68965 w 68631"/>
                  <a:gd name="connsiteY10" fmla="*/ 2263 h 84085"/>
                  <a:gd name="connsiteX11" fmla="*/ 55501 w 68631"/>
                  <a:gd name="connsiteY11" fmla="*/ 2263 h 84085"/>
                  <a:gd name="connsiteX12" fmla="*/ 55501 w 68631"/>
                  <a:gd name="connsiteY12" fmla="*/ 14860 h 84085"/>
                  <a:gd name="connsiteX13" fmla="*/ 44121 w 68631"/>
                  <a:gd name="connsiteY13" fmla="*/ 3761 h 84085"/>
                  <a:gd name="connsiteX14" fmla="*/ 29088 w 68631"/>
                  <a:gd name="connsiteY14" fmla="*/ 132 h 84085"/>
                  <a:gd name="connsiteX15" fmla="*/ 7639 w 68631"/>
                  <a:gd name="connsiteY15" fmla="*/ 8913 h 84085"/>
                  <a:gd name="connsiteX16" fmla="*/ 334 w 68631"/>
                  <a:gd name="connsiteY16" fmla="*/ 34600 h 84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631" h="84085">
                    <a:moveTo>
                      <a:pt x="334" y="34600"/>
                    </a:moveTo>
                    <a:lnTo>
                      <a:pt x="334" y="84217"/>
                    </a:lnTo>
                    <a:lnTo>
                      <a:pt x="13798" y="84217"/>
                    </a:lnTo>
                    <a:lnTo>
                      <a:pt x="13798" y="35115"/>
                    </a:lnTo>
                    <a:cubicBezTo>
                      <a:pt x="13798" y="27357"/>
                      <a:pt x="15304" y="21534"/>
                      <a:pt x="18317" y="17647"/>
                    </a:cubicBezTo>
                    <a:cubicBezTo>
                      <a:pt x="21345" y="13775"/>
                      <a:pt x="25888" y="11840"/>
                      <a:pt x="31945" y="11840"/>
                    </a:cubicBezTo>
                    <a:cubicBezTo>
                      <a:pt x="39204" y="11840"/>
                      <a:pt x="44940" y="14158"/>
                      <a:pt x="49155" y="18794"/>
                    </a:cubicBezTo>
                    <a:cubicBezTo>
                      <a:pt x="53386" y="23431"/>
                      <a:pt x="55501" y="29753"/>
                      <a:pt x="55501" y="37761"/>
                    </a:cubicBezTo>
                    <a:lnTo>
                      <a:pt x="55501" y="84217"/>
                    </a:lnTo>
                    <a:lnTo>
                      <a:pt x="68965" y="84217"/>
                    </a:lnTo>
                    <a:lnTo>
                      <a:pt x="68965" y="2263"/>
                    </a:lnTo>
                    <a:lnTo>
                      <a:pt x="55501" y="2263"/>
                    </a:lnTo>
                    <a:lnTo>
                      <a:pt x="55501" y="14860"/>
                    </a:lnTo>
                    <a:cubicBezTo>
                      <a:pt x="52238" y="9881"/>
                      <a:pt x="48445" y="6181"/>
                      <a:pt x="44121" y="3761"/>
                    </a:cubicBezTo>
                    <a:cubicBezTo>
                      <a:pt x="39812" y="1342"/>
                      <a:pt x="34801" y="132"/>
                      <a:pt x="29088" y="132"/>
                    </a:cubicBezTo>
                    <a:cubicBezTo>
                      <a:pt x="19675" y="132"/>
                      <a:pt x="12525" y="3059"/>
                      <a:pt x="7639" y="8913"/>
                    </a:cubicBezTo>
                    <a:cubicBezTo>
                      <a:pt x="2769" y="14767"/>
                      <a:pt x="334" y="23329"/>
                      <a:pt x="334" y="34600"/>
                    </a:cubicBezTo>
                    <a:close/>
                  </a:path>
                </a:pathLst>
              </a:custGeom>
              <a:solidFill>
                <a:srgbClr val="000000"/>
              </a:solidFill>
              <a:ln w="1498" cap="flat">
                <a:noFill/>
                <a:prstDash val="solid"/>
                <a:round/>
              </a:ln>
            </p:spPr>
            <p:txBody>
              <a:bodyPr rtlCol="0" anchor="ctr"/>
              <a:lstStyle/>
              <a:p>
                <a:endParaRPr lang="en-US"/>
              </a:p>
            </p:txBody>
          </p:sp>
          <p:sp>
            <p:nvSpPr>
              <p:cNvPr id="360" name="Freeform: Shape 359">
                <a:extLst>
                  <a:ext uri="{FF2B5EF4-FFF2-40B4-BE49-F238E27FC236}">
                    <a16:creationId xmlns:a16="http://schemas.microsoft.com/office/drawing/2014/main" id="{8606DD3A-39AA-4B60-BFC6-2DBC54FA41A6}"/>
                  </a:ext>
                </a:extLst>
              </p:cNvPr>
              <p:cNvSpPr/>
              <p:nvPr/>
            </p:nvSpPr>
            <p:spPr>
              <a:xfrm flipV="1">
                <a:off x="10989233" y="3882174"/>
                <a:ext cx="51139" cy="105229"/>
              </a:xfrm>
              <a:custGeom>
                <a:avLst/>
                <a:gdLst>
                  <a:gd name="connsiteX0" fmla="*/ 23765 w 51139"/>
                  <a:gd name="connsiteY0" fmla="*/ 105353 h 105229"/>
                  <a:gd name="connsiteX1" fmla="*/ 23765 w 51139"/>
                  <a:gd name="connsiteY1" fmla="*/ 82078 h 105229"/>
                  <a:gd name="connsiteX2" fmla="*/ 51489 w 51139"/>
                  <a:gd name="connsiteY2" fmla="*/ 82078 h 105229"/>
                  <a:gd name="connsiteX3" fmla="*/ 51489 w 51139"/>
                  <a:gd name="connsiteY3" fmla="*/ 71611 h 105229"/>
                  <a:gd name="connsiteX4" fmla="*/ 23765 w 51139"/>
                  <a:gd name="connsiteY4" fmla="*/ 71611 h 105229"/>
                  <a:gd name="connsiteX5" fmla="*/ 23765 w 51139"/>
                  <a:gd name="connsiteY5" fmla="*/ 27121 h 105229"/>
                  <a:gd name="connsiteX6" fmla="*/ 26505 w 51139"/>
                  <a:gd name="connsiteY6" fmla="*/ 14242 h 105229"/>
                  <a:gd name="connsiteX7" fmla="*/ 37674 w 51139"/>
                  <a:gd name="connsiteY7" fmla="*/ 11386 h 105229"/>
                  <a:gd name="connsiteX8" fmla="*/ 51489 w 51139"/>
                  <a:gd name="connsiteY8" fmla="*/ 11386 h 105229"/>
                  <a:gd name="connsiteX9" fmla="*/ 51489 w 51139"/>
                  <a:gd name="connsiteY9" fmla="*/ 123 h 105229"/>
                  <a:gd name="connsiteX10" fmla="*/ 37674 w 51139"/>
                  <a:gd name="connsiteY10" fmla="*/ 123 h 105229"/>
                  <a:gd name="connsiteX11" fmla="*/ 16155 w 51139"/>
                  <a:gd name="connsiteY11" fmla="*/ 5930 h 105229"/>
                  <a:gd name="connsiteX12" fmla="*/ 10231 w 51139"/>
                  <a:gd name="connsiteY12" fmla="*/ 27121 h 105229"/>
                  <a:gd name="connsiteX13" fmla="*/ 10231 w 51139"/>
                  <a:gd name="connsiteY13" fmla="*/ 71611 h 105229"/>
                  <a:gd name="connsiteX14" fmla="*/ 349 w 51139"/>
                  <a:gd name="connsiteY14" fmla="*/ 71611 h 105229"/>
                  <a:gd name="connsiteX15" fmla="*/ 349 w 51139"/>
                  <a:gd name="connsiteY15" fmla="*/ 82078 h 105229"/>
                  <a:gd name="connsiteX16" fmla="*/ 10231 w 51139"/>
                  <a:gd name="connsiteY16" fmla="*/ 82078 h 105229"/>
                  <a:gd name="connsiteX17" fmla="*/ 10231 w 51139"/>
                  <a:gd name="connsiteY17" fmla="*/ 105353 h 10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9" h="105229">
                    <a:moveTo>
                      <a:pt x="23765" y="105353"/>
                    </a:moveTo>
                    <a:lnTo>
                      <a:pt x="23765" y="82078"/>
                    </a:lnTo>
                    <a:lnTo>
                      <a:pt x="51489" y="82078"/>
                    </a:lnTo>
                    <a:lnTo>
                      <a:pt x="51489" y="71611"/>
                    </a:lnTo>
                    <a:lnTo>
                      <a:pt x="23765" y="71611"/>
                    </a:lnTo>
                    <a:lnTo>
                      <a:pt x="23765" y="27121"/>
                    </a:lnTo>
                    <a:cubicBezTo>
                      <a:pt x="23765" y="20440"/>
                      <a:pt x="24678" y="16147"/>
                      <a:pt x="26505" y="14242"/>
                    </a:cubicBezTo>
                    <a:cubicBezTo>
                      <a:pt x="28331" y="12338"/>
                      <a:pt x="32054" y="11386"/>
                      <a:pt x="37674" y="11386"/>
                    </a:cubicBezTo>
                    <a:lnTo>
                      <a:pt x="51489" y="11386"/>
                    </a:lnTo>
                    <a:lnTo>
                      <a:pt x="51489" y="123"/>
                    </a:lnTo>
                    <a:lnTo>
                      <a:pt x="37674" y="123"/>
                    </a:lnTo>
                    <a:cubicBezTo>
                      <a:pt x="27277" y="123"/>
                      <a:pt x="20104" y="2059"/>
                      <a:pt x="16155" y="5930"/>
                    </a:cubicBezTo>
                    <a:cubicBezTo>
                      <a:pt x="12206" y="9817"/>
                      <a:pt x="10231" y="16881"/>
                      <a:pt x="10231" y="27121"/>
                    </a:cubicBezTo>
                    <a:lnTo>
                      <a:pt x="10231" y="71611"/>
                    </a:lnTo>
                    <a:lnTo>
                      <a:pt x="349" y="71611"/>
                    </a:lnTo>
                    <a:lnTo>
                      <a:pt x="349" y="82078"/>
                    </a:lnTo>
                    <a:lnTo>
                      <a:pt x="10231" y="82078"/>
                    </a:lnTo>
                    <a:lnTo>
                      <a:pt x="10231" y="105353"/>
                    </a:lnTo>
                    <a:close/>
                  </a:path>
                </a:pathLst>
              </a:custGeom>
              <a:solidFill>
                <a:srgbClr val="000000"/>
              </a:solidFill>
              <a:ln w="1498" cap="flat">
                <a:noFill/>
                <a:prstDash val="solid"/>
                <a:round/>
              </a:ln>
            </p:spPr>
            <p:txBody>
              <a:bodyPr rtlCol="0" anchor="ctr"/>
              <a:lstStyle/>
              <a:p>
                <a:endParaRPr lang="en-US"/>
              </a:p>
            </p:txBody>
          </p:sp>
          <p:sp>
            <p:nvSpPr>
              <p:cNvPr id="361" name="Freeform: Shape 360">
                <a:extLst>
                  <a:ext uri="{FF2B5EF4-FFF2-40B4-BE49-F238E27FC236}">
                    <a16:creationId xmlns:a16="http://schemas.microsoft.com/office/drawing/2014/main" id="{145CCC31-7FCC-4A29-8ED3-680BC8606F1F}"/>
                  </a:ext>
                </a:extLst>
              </p:cNvPr>
              <p:cNvSpPr/>
              <p:nvPr/>
            </p:nvSpPr>
            <p:spPr>
              <a:xfrm flipV="1">
                <a:off x="11043964" y="3987403"/>
                <a:ext cx="18732" cy="18732"/>
              </a:xfrm>
              <a:custGeom>
                <a:avLst/>
                <a:gdLst/>
                <a:ahLst/>
                <a:cxnLst/>
                <a:rect l="l" t="t" r="r" b="b"/>
                <a:pathLst>
                  <a:path w="18732" h="18732"/>
                </a:pathLst>
              </a:custGeom>
              <a:solidFill>
                <a:srgbClr val="000000"/>
              </a:solidFill>
              <a:ln w="1498" cap="flat">
                <a:noFill/>
                <a:prstDash val="solid"/>
                <a:round/>
              </a:ln>
            </p:spPr>
            <p:txBody>
              <a:bodyPr rtlCol="0" anchor="ctr"/>
              <a:lstStyle/>
              <a:p>
                <a:endParaRPr lang="en-US"/>
              </a:p>
            </p:txBody>
          </p:sp>
          <p:sp>
            <p:nvSpPr>
              <p:cNvPr id="362" name="Freeform: Shape 361">
                <a:extLst>
                  <a:ext uri="{FF2B5EF4-FFF2-40B4-BE49-F238E27FC236}">
                    <a16:creationId xmlns:a16="http://schemas.microsoft.com/office/drawing/2014/main" id="{D0A63A4D-9AAF-4B2F-89B9-50281E5DD249}"/>
                  </a:ext>
                </a:extLst>
              </p:cNvPr>
              <p:cNvSpPr/>
              <p:nvPr/>
            </p:nvSpPr>
            <p:spPr>
              <a:xfrm flipV="1">
                <a:off x="11104338" y="3905449"/>
                <a:ext cx="68631" cy="84085"/>
              </a:xfrm>
              <a:custGeom>
                <a:avLst/>
                <a:gdLst>
                  <a:gd name="connsiteX0" fmla="*/ 344 w 68631"/>
                  <a:gd name="connsiteY0" fmla="*/ 34600 h 84085"/>
                  <a:gd name="connsiteX1" fmla="*/ 344 w 68631"/>
                  <a:gd name="connsiteY1" fmla="*/ 84217 h 84085"/>
                  <a:gd name="connsiteX2" fmla="*/ 13808 w 68631"/>
                  <a:gd name="connsiteY2" fmla="*/ 84217 h 84085"/>
                  <a:gd name="connsiteX3" fmla="*/ 13808 w 68631"/>
                  <a:gd name="connsiteY3" fmla="*/ 35115 h 84085"/>
                  <a:gd name="connsiteX4" fmla="*/ 18328 w 68631"/>
                  <a:gd name="connsiteY4" fmla="*/ 17647 h 84085"/>
                  <a:gd name="connsiteX5" fmla="*/ 31956 w 68631"/>
                  <a:gd name="connsiteY5" fmla="*/ 11840 h 84085"/>
                  <a:gd name="connsiteX6" fmla="*/ 49166 w 68631"/>
                  <a:gd name="connsiteY6" fmla="*/ 18794 h 84085"/>
                  <a:gd name="connsiteX7" fmla="*/ 55512 w 68631"/>
                  <a:gd name="connsiteY7" fmla="*/ 37761 h 84085"/>
                  <a:gd name="connsiteX8" fmla="*/ 55512 w 68631"/>
                  <a:gd name="connsiteY8" fmla="*/ 84217 h 84085"/>
                  <a:gd name="connsiteX9" fmla="*/ 68976 w 68631"/>
                  <a:gd name="connsiteY9" fmla="*/ 84217 h 84085"/>
                  <a:gd name="connsiteX10" fmla="*/ 68976 w 68631"/>
                  <a:gd name="connsiteY10" fmla="*/ 2263 h 84085"/>
                  <a:gd name="connsiteX11" fmla="*/ 55512 w 68631"/>
                  <a:gd name="connsiteY11" fmla="*/ 2263 h 84085"/>
                  <a:gd name="connsiteX12" fmla="*/ 55512 w 68631"/>
                  <a:gd name="connsiteY12" fmla="*/ 14860 h 84085"/>
                  <a:gd name="connsiteX13" fmla="*/ 44132 w 68631"/>
                  <a:gd name="connsiteY13" fmla="*/ 3761 h 84085"/>
                  <a:gd name="connsiteX14" fmla="*/ 29099 w 68631"/>
                  <a:gd name="connsiteY14" fmla="*/ 132 h 84085"/>
                  <a:gd name="connsiteX15" fmla="*/ 7650 w 68631"/>
                  <a:gd name="connsiteY15" fmla="*/ 8913 h 84085"/>
                  <a:gd name="connsiteX16" fmla="*/ 344 w 68631"/>
                  <a:gd name="connsiteY16" fmla="*/ 34600 h 84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631" h="84085">
                    <a:moveTo>
                      <a:pt x="344" y="34600"/>
                    </a:moveTo>
                    <a:lnTo>
                      <a:pt x="344" y="84217"/>
                    </a:lnTo>
                    <a:lnTo>
                      <a:pt x="13808" y="84217"/>
                    </a:lnTo>
                    <a:lnTo>
                      <a:pt x="13808" y="35115"/>
                    </a:lnTo>
                    <a:cubicBezTo>
                      <a:pt x="13808" y="27357"/>
                      <a:pt x="15315" y="21534"/>
                      <a:pt x="18328" y="17647"/>
                    </a:cubicBezTo>
                    <a:cubicBezTo>
                      <a:pt x="21356" y="13775"/>
                      <a:pt x="25899" y="11840"/>
                      <a:pt x="31956" y="11840"/>
                    </a:cubicBezTo>
                    <a:cubicBezTo>
                      <a:pt x="39214" y="11840"/>
                      <a:pt x="44951" y="14158"/>
                      <a:pt x="49166" y="18794"/>
                    </a:cubicBezTo>
                    <a:cubicBezTo>
                      <a:pt x="53396" y="23431"/>
                      <a:pt x="55512" y="29753"/>
                      <a:pt x="55512" y="37761"/>
                    </a:cubicBezTo>
                    <a:lnTo>
                      <a:pt x="55512" y="84217"/>
                    </a:lnTo>
                    <a:lnTo>
                      <a:pt x="68976" y="84217"/>
                    </a:lnTo>
                    <a:lnTo>
                      <a:pt x="68976" y="2263"/>
                    </a:lnTo>
                    <a:lnTo>
                      <a:pt x="55512" y="2263"/>
                    </a:lnTo>
                    <a:lnTo>
                      <a:pt x="55512" y="14860"/>
                    </a:lnTo>
                    <a:cubicBezTo>
                      <a:pt x="52249" y="9881"/>
                      <a:pt x="48456" y="6181"/>
                      <a:pt x="44132" y="3761"/>
                    </a:cubicBezTo>
                    <a:cubicBezTo>
                      <a:pt x="39823" y="1342"/>
                      <a:pt x="34812" y="132"/>
                      <a:pt x="29099" y="132"/>
                    </a:cubicBezTo>
                    <a:cubicBezTo>
                      <a:pt x="19686" y="132"/>
                      <a:pt x="12536" y="3059"/>
                      <a:pt x="7650" y="8913"/>
                    </a:cubicBezTo>
                    <a:cubicBezTo>
                      <a:pt x="2780" y="14767"/>
                      <a:pt x="344" y="23329"/>
                      <a:pt x="344" y="34600"/>
                    </a:cubicBezTo>
                    <a:close/>
                  </a:path>
                </a:pathLst>
              </a:custGeom>
              <a:solidFill>
                <a:srgbClr val="000000"/>
              </a:solidFill>
              <a:ln w="1498" cap="flat">
                <a:noFill/>
                <a:prstDash val="solid"/>
                <a:round/>
              </a:ln>
            </p:spPr>
            <p:txBody>
              <a:bodyPr rtlCol="0" anchor="ctr"/>
              <a:lstStyle/>
              <a:p>
                <a:endParaRPr lang="en-US"/>
              </a:p>
            </p:txBody>
          </p:sp>
          <p:sp>
            <p:nvSpPr>
              <p:cNvPr id="363" name="Freeform: Shape 362">
                <a:extLst>
                  <a:ext uri="{FF2B5EF4-FFF2-40B4-BE49-F238E27FC236}">
                    <a16:creationId xmlns:a16="http://schemas.microsoft.com/office/drawing/2014/main" id="{A033517F-66C4-4EEF-B14D-2B33705F4B37}"/>
                  </a:ext>
                </a:extLst>
              </p:cNvPr>
              <p:cNvSpPr/>
              <p:nvPr/>
            </p:nvSpPr>
            <p:spPr>
              <a:xfrm flipV="1">
                <a:off x="11200184" y="3903482"/>
                <a:ext cx="73337" cy="115087"/>
              </a:xfrm>
              <a:custGeom>
                <a:avLst/>
                <a:gdLst>
                  <a:gd name="connsiteX0" fmla="*/ 13882 w 73337"/>
                  <a:gd name="connsiteY0" fmla="*/ 43601 h 115087"/>
                  <a:gd name="connsiteX1" fmla="*/ 13882 w 73337"/>
                  <a:gd name="connsiteY1" fmla="*/ 142 h 115087"/>
                  <a:gd name="connsiteX2" fmla="*/ 347 w 73337"/>
                  <a:gd name="connsiteY2" fmla="*/ 142 h 115087"/>
                  <a:gd name="connsiteX3" fmla="*/ 347 w 73337"/>
                  <a:gd name="connsiteY3" fmla="*/ 113263 h 115087"/>
                  <a:gd name="connsiteX4" fmla="*/ 13882 w 73337"/>
                  <a:gd name="connsiteY4" fmla="*/ 113263 h 115087"/>
                  <a:gd name="connsiteX5" fmla="*/ 13882 w 73337"/>
                  <a:gd name="connsiteY5" fmla="*/ 100829 h 115087"/>
                  <a:gd name="connsiteX6" fmla="*/ 24606 w 73337"/>
                  <a:gd name="connsiteY6" fmla="*/ 111670 h 115087"/>
                  <a:gd name="connsiteX7" fmla="*/ 40084 w 73337"/>
                  <a:gd name="connsiteY7" fmla="*/ 115230 h 115087"/>
                  <a:gd name="connsiteX8" fmla="*/ 64342 w 73337"/>
                  <a:gd name="connsiteY8" fmla="*/ 103381 h 115087"/>
                  <a:gd name="connsiteX9" fmla="*/ 73685 w 73337"/>
                  <a:gd name="connsiteY9" fmla="*/ 72215 h 115087"/>
                  <a:gd name="connsiteX10" fmla="*/ 64342 w 73337"/>
                  <a:gd name="connsiteY10" fmla="*/ 41025 h 115087"/>
                  <a:gd name="connsiteX11" fmla="*/ 40084 w 73337"/>
                  <a:gd name="connsiteY11" fmla="*/ 29177 h 115087"/>
                  <a:gd name="connsiteX12" fmla="*/ 24606 w 73337"/>
                  <a:gd name="connsiteY12" fmla="*/ 32736 h 115087"/>
                  <a:gd name="connsiteX13" fmla="*/ 13882 w 73337"/>
                  <a:gd name="connsiteY13" fmla="*/ 43601 h 115087"/>
                  <a:gd name="connsiteX14" fmla="*/ 59706 w 73337"/>
                  <a:gd name="connsiteY14" fmla="*/ 72215 h 115087"/>
                  <a:gd name="connsiteX15" fmla="*/ 53595 w 73337"/>
                  <a:gd name="connsiteY15" fmla="*/ 95514 h 115087"/>
                  <a:gd name="connsiteX16" fmla="*/ 36806 w 73337"/>
                  <a:gd name="connsiteY16" fmla="*/ 103967 h 115087"/>
                  <a:gd name="connsiteX17" fmla="*/ 19993 w 73337"/>
                  <a:gd name="connsiteY17" fmla="*/ 95514 h 115087"/>
                  <a:gd name="connsiteX18" fmla="*/ 13882 w 73337"/>
                  <a:gd name="connsiteY18" fmla="*/ 72215 h 115087"/>
                  <a:gd name="connsiteX19" fmla="*/ 19993 w 73337"/>
                  <a:gd name="connsiteY19" fmla="*/ 48917 h 115087"/>
                  <a:gd name="connsiteX20" fmla="*/ 36806 w 73337"/>
                  <a:gd name="connsiteY20" fmla="*/ 40463 h 115087"/>
                  <a:gd name="connsiteX21" fmla="*/ 53595 w 73337"/>
                  <a:gd name="connsiteY21" fmla="*/ 48917 h 115087"/>
                  <a:gd name="connsiteX22" fmla="*/ 59706 w 73337"/>
                  <a:gd name="connsiteY22" fmla="*/ 72215 h 11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37" h="115087">
                    <a:moveTo>
                      <a:pt x="13882" y="43601"/>
                    </a:moveTo>
                    <a:lnTo>
                      <a:pt x="13882" y="142"/>
                    </a:lnTo>
                    <a:lnTo>
                      <a:pt x="347" y="142"/>
                    </a:lnTo>
                    <a:lnTo>
                      <a:pt x="347" y="113263"/>
                    </a:lnTo>
                    <a:lnTo>
                      <a:pt x="13882" y="113263"/>
                    </a:lnTo>
                    <a:lnTo>
                      <a:pt x="13882" y="100829"/>
                    </a:lnTo>
                    <a:cubicBezTo>
                      <a:pt x="16723" y="105699"/>
                      <a:pt x="20298" y="109313"/>
                      <a:pt x="24606" y="111670"/>
                    </a:cubicBezTo>
                    <a:cubicBezTo>
                      <a:pt x="28930" y="114043"/>
                      <a:pt x="34089" y="115230"/>
                      <a:pt x="40084" y="115230"/>
                    </a:cubicBezTo>
                    <a:cubicBezTo>
                      <a:pt x="50043" y="115230"/>
                      <a:pt x="58129" y="111280"/>
                      <a:pt x="64342" y="103381"/>
                    </a:cubicBezTo>
                    <a:cubicBezTo>
                      <a:pt x="70571" y="95482"/>
                      <a:pt x="73685" y="85094"/>
                      <a:pt x="73685" y="72215"/>
                    </a:cubicBezTo>
                    <a:cubicBezTo>
                      <a:pt x="73685" y="59336"/>
                      <a:pt x="70571" y="48940"/>
                      <a:pt x="64342" y="41025"/>
                    </a:cubicBezTo>
                    <a:cubicBezTo>
                      <a:pt x="58129" y="33127"/>
                      <a:pt x="50043" y="29177"/>
                      <a:pt x="40084" y="29177"/>
                    </a:cubicBezTo>
                    <a:cubicBezTo>
                      <a:pt x="34089" y="29177"/>
                      <a:pt x="28930" y="30364"/>
                      <a:pt x="24606" y="32736"/>
                    </a:cubicBezTo>
                    <a:cubicBezTo>
                      <a:pt x="20298" y="35109"/>
                      <a:pt x="16723" y="38731"/>
                      <a:pt x="13882" y="43601"/>
                    </a:cubicBezTo>
                    <a:close/>
                    <a:moveTo>
                      <a:pt x="59706" y="72215"/>
                    </a:moveTo>
                    <a:cubicBezTo>
                      <a:pt x="59706" y="82112"/>
                      <a:pt x="57669" y="89878"/>
                      <a:pt x="53595" y="95514"/>
                    </a:cubicBezTo>
                    <a:cubicBezTo>
                      <a:pt x="49520" y="101149"/>
                      <a:pt x="43924" y="103967"/>
                      <a:pt x="36806" y="103967"/>
                    </a:cubicBezTo>
                    <a:cubicBezTo>
                      <a:pt x="29672" y="103967"/>
                      <a:pt x="24067" y="101149"/>
                      <a:pt x="19993" y="95514"/>
                    </a:cubicBezTo>
                    <a:cubicBezTo>
                      <a:pt x="15919" y="89878"/>
                      <a:pt x="13882" y="82112"/>
                      <a:pt x="13882" y="72215"/>
                    </a:cubicBezTo>
                    <a:cubicBezTo>
                      <a:pt x="13882" y="62318"/>
                      <a:pt x="15919" y="54552"/>
                      <a:pt x="19993" y="48917"/>
                    </a:cubicBezTo>
                    <a:cubicBezTo>
                      <a:pt x="24067" y="43281"/>
                      <a:pt x="29672" y="40463"/>
                      <a:pt x="36806" y="40463"/>
                    </a:cubicBezTo>
                    <a:cubicBezTo>
                      <a:pt x="43924" y="40463"/>
                      <a:pt x="49520" y="43281"/>
                      <a:pt x="53595" y="48917"/>
                    </a:cubicBezTo>
                    <a:cubicBezTo>
                      <a:pt x="57669" y="54552"/>
                      <a:pt x="59706" y="62318"/>
                      <a:pt x="59706" y="72215"/>
                    </a:cubicBezTo>
                    <a:close/>
                  </a:path>
                </a:pathLst>
              </a:custGeom>
              <a:solidFill>
                <a:srgbClr val="000000"/>
              </a:solidFill>
              <a:ln w="1498" cap="flat">
                <a:noFill/>
                <a:prstDash val="solid"/>
                <a:round/>
              </a:ln>
            </p:spPr>
            <p:txBody>
              <a:bodyPr rtlCol="0" anchor="ctr"/>
              <a:lstStyle/>
              <a:p>
                <a:endParaRPr lang="en-US"/>
              </a:p>
            </p:txBody>
          </p:sp>
          <p:sp>
            <p:nvSpPr>
              <p:cNvPr id="364" name="Freeform: Shape 363">
                <a:extLst>
                  <a:ext uri="{FF2B5EF4-FFF2-40B4-BE49-F238E27FC236}">
                    <a16:creationId xmlns:a16="http://schemas.microsoft.com/office/drawing/2014/main" id="{B1E6F29A-90AD-4E32-9B58-882F3E00F83C}"/>
                  </a:ext>
                </a:extLst>
              </p:cNvPr>
              <p:cNvSpPr/>
              <p:nvPr/>
            </p:nvSpPr>
            <p:spPr>
              <a:xfrm flipV="1">
                <a:off x="11289971" y="3873533"/>
                <a:ext cx="73244" cy="116001"/>
              </a:xfrm>
              <a:custGeom>
                <a:avLst/>
                <a:gdLst>
                  <a:gd name="connsiteX0" fmla="*/ 60136 w 73244"/>
                  <a:gd name="connsiteY0" fmla="*/ 71772 h 116001"/>
                  <a:gd name="connsiteX1" fmla="*/ 60136 w 73244"/>
                  <a:gd name="connsiteY1" fmla="*/ 116122 h 116001"/>
                  <a:gd name="connsiteX2" fmla="*/ 73600 w 73244"/>
                  <a:gd name="connsiteY2" fmla="*/ 116122 h 116001"/>
                  <a:gd name="connsiteX3" fmla="*/ 73600 w 73244"/>
                  <a:gd name="connsiteY3" fmla="*/ 2251 h 116001"/>
                  <a:gd name="connsiteX4" fmla="*/ 60136 w 73244"/>
                  <a:gd name="connsiteY4" fmla="*/ 2251 h 116001"/>
                  <a:gd name="connsiteX5" fmla="*/ 60136 w 73244"/>
                  <a:gd name="connsiteY5" fmla="*/ 14544 h 116001"/>
                  <a:gd name="connsiteX6" fmla="*/ 49412 w 73244"/>
                  <a:gd name="connsiteY6" fmla="*/ 3680 h 116001"/>
                  <a:gd name="connsiteX7" fmla="*/ 33864 w 73244"/>
                  <a:gd name="connsiteY7" fmla="*/ 120 h 116001"/>
                  <a:gd name="connsiteX8" fmla="*/ 9675 w 73244"/>
                  <a:gd name="connsiteY8" fmla="*/ 11969 h 116001"/>
                  <a:gd name="connsiteX9" fmla="*/ 356 w 73244"/>
                  <a:gd name="connsiteY9" fmla="*/ 43158 h 116001"/>
                  <a:gd name="connsiteX10" fmla="*/ 9675 w 73244"/>
                  <a:gd name="connsiteY10" fmla="*/ 74325 h 116001"/>
                  <a:gd name="connsiteX11" fmla="*/ 33864 w 73244"/>
                  <a:gd name="connsiteY11" fmla="*/ 86173 h 116001"/>
                  <a:gd name="connsiteX12" fmla="*/ 49412 w 73244"/>
                  <a:gd name="connsiteY12" fmla="*/ 82614 h 116001"/>
                  <a:gd name="connsiteX13" fmla="*/ 60136 w 73244"/>
                  <a:gd name="connsiteY13" fmla="*/ 71772 h 116001"/>
                  <a:gd name="connsiteX14" fmla="*/ 14265 w 73244"/>
                  <a:gd name="connsiteY14" fmla="*/ 43158 h 116001"/>
                  <a:gd name="connsiteX15" fmla="*/ 20376 w 73244"/>
                  <a:gd name="connsiteY15" fmla="*/ 19860 h 116001"/>
                  <a:gd name="connsiteX16" fmla="*/ 37165 w 73244"/>
                  <a:gd name="connsiteY16" fmla="*/ 11407 h 116001"/>
                  <a:gd name="connsiteX17" fmla="*/ 53978 w 73244"/>
                  <a:gd name="connsiteY17" fmla="*/ 19860 h 116001"/>
                  <a:gd name="connsiteX18" fmla="*/ 60136 w 73244"/>
                  <a:gd name="connsiteY18" fmla="*/ 43158 h 116001"/>
                  <a:gd name="connsiteX19" fmla="*/ 53978 w 73244"/>
                  <a:gd name="connsiteY19" fmla="*/ 66457 h 116001"/>
                  <a:gd name="connsiteX20" fmla="*/ 37165 w 73244"/>
                  <a:gd name="connsiteY20" fmla="*/ 74910 h 116001"/>
                  <a:gd name="connsiteX21" fmla="*/ 20376 w 73244"/>
                  <a:gd name="connsiteY21" fmla="*/ 66457 h 116001"/>
                  <a:gd name="connsiteX22" fmla="*/ 14265 w 73244"/>
                  <a:gd name="connsiteY22" fmla="*/ 43158 h 11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244" h="116001">
                    <a:moveTo>
                      <a:pt x="60136" y="71772"/>
                    </a:moveTo>
                    <a:lnTo>
                      <a:pt x="60136" y="116122"/>
                    </a:lnTo>
                    <a:lnTo>
                      <a:pt x="73600" y="116122"/>
                    </a:lnTo>
                    <a:lnTo>
                      <a:pt x="73600" y="2251"/>
                    </a:lnTo>
                    <a:lnTo>
                      <a:pt x="60136" y="2251"/>
                    </a:lnTo>
                    <a:lnTo>
                      <a:pt x="60136" y="14544"/>
                    </a:lnTo>
                    <a:cubicBezTo>
                      <a:pt x="57310" y="9674"/>
                      <a:pt x="53736" y="6052"/>
                      <a:pt x="49412" y="3680"/>
                    </a:cubicBezTo>
                    <a:cubicBezTo>
                      <a:pt x="45103" y="1307"/>
                      <a:pt x="39921" y="120"/>
                      <a:pt x="33864" y="120"/>
                    </a:cubicBezTo>
                    <a:cubicBezTo>
                      <a:pt x="23967" y="120"/>
                      <a:pt x="15904" y="4070"/>
                      <a:pt x="9675" y="11969"/>
                    </a:cubicBezTo>
                    <a:cubicBezTo>
                      <a:pt x="3462" y="19883"/>
                      <a:pt x="356" y="30280"/>
                      <a:pt x="356" y="43158"/>
                    </a:cubicBezTo>
                    <a:cubicBezTo>
                      <a:pt x="356" y="56037"/>
                      <a:pt x="3462" y="66426"/>
                      <a:pt x="9675" y="74325"/>
                    </a:cubicBezTo>
                    <a:cubicBezTo>
                      <a:pt x="15904" y="82223"/>
                      <a:pt x="23967" y="86173"/>
                      <a:pt x="33864" y="86173"/>
                    </a:cubicBezTo>
                    <a:cubicBezTo>
                      <a:pt x="39921" y="86173"/>
                      <a:pt x="45103" y="84986"/>
                      <a:pt x="49412" y="82614"/>
                    </a:cubicBezTo>
                    <a:cubicBezTo>
                      <a:pt x="53736" y="80257"/>
                      <a:pt x="57310" y="76643"/>
                      <a:pt x="60136" y="71772"/>
                    </a:cubicBezTo>
                    <a:close/>
                    <a:moveTo>
                      <a:pt x="14265" y="43158"/>
                    </a:moveTo>
                    <a:cubicBezTo>
                      <a:pt x="14265" y="33261"/>
                      <a:pt x="16302" y="25495"/>
                      <a:pt x="20376" y="19860"/>
                    </a:cubicBezTo>
                    <a:cubicBezTo>
                      <a:pt x="24451" y="14224"/>
                      <a:pt x="30047" y="11407"/>
                      <a:pt x="37165" y="11407"/>
                    </a:cubicBezTo>
                    <a:cubicBezTo>
                      <a:pt x="44284" y="11407"/>
                      <a:pt x="49888" y="14224"/>
                      <a:pt x="53978" y="19860"/>
                    </a:cubicBezTo>
                    <a:cubicBezTo>
                      <a:pt x="58083" y="25495"/>
                      <a:pt x="60136" y="33261"/>
                      <a:pt x="60136" y="43158"/>
                    </a:cubicBezTo>
                    <a:cubicBezTo>
                      <a:pt x="60136" y="53055"/>
                      <a:pt x="58083" y="60822"/>
                      <a:pt x="53978" y="66457"/>
                    </a:cubicBezTo>
                    <a:cubicBezTo>
                      <a:pt x="49888" y="72092"/>
                      <a:pt x="44284" y="74910"/>
                      <a:pt x="37165" y="74910"/>
                    </a:cubicBezTo>
                    <a:cubicBezTo>
                      <a:pt x="30047" y="74910"/>
                      <a:pt x="24451" y="72092"/>
                      <a:pt x="20376" y="66457"/>
                    </a:cubicBezTo>
                    <a:cubicBezTo>
                      <a:pt x="16302" y="60822"/>
                      <a:pt x="14265" y="53055"/>
                      <a:pt x="14265" y="43158"/>
                    </a:cubicBezTo>
                    <a:close/>
                  </a:path>
                </a:pathLst>
              </a:custGeom>
              <a:solidFill>
                <a:srgbClr val="000000"/>
              </a:solidFill>
              <a:ln w="1498" cap="flat">
                <a:noFill/>
                <a:prstDash val="solid"/>
                <a:round/>
              </a:ln>
            </p:spPr>
            <p:txBody>
              <a:bodyPr rtlCol="0" anchor="ctr"/>
              <a:lstStyle/>
              <a:p>
                <a:endParaRPr lang="en-US"/>
              </a:p>
            </p:txBody>
          </p:sp>
          <p:sp>
            <p:nvSpPr>
              <p:cNvPr id="365" name="Freeform: Shape 364">
                <a:extLst>
                  <a:ext uri="{FF2B5EF4-FFF2-40B4-BE49-F238E27FC236}">
                    <a16:creationId xmlns:a16="http://schemas.microsoft.com/office/drawing/2014/main" id="{DCE5E855-C3C1-405D-8097-CCF3022BE705}"/>
                  </a:ext>
                </a:extLst>
              </p:cNvPr>
              <p:cNvSpPr/>
              <p:nvPr/>
            </p:nvSpPr>
            <p:spPr>
              <a:xfrm flipV="1">
                <a:off x="11385823" y="3903482"/>
                <a:ext cx="69239" cy="86052"/>
              </a:xfrm>
              <a:custGeom>
                <a:avLst/>
                <a:gdLst>
                  <a:gd name="connsiteX0" fmla="*/ 42744 w 69239"/>
                  <a:gd name="connsiteY0" fmla="*/ 43450 h 86052"/>
                  <a:gd name="connsiteX1" fmla="*/ 20124 w 69239"/>
                  <a:gd name="connsiteY1" fmla="*/ 39727 h 86052"/>
                  <a:gd name="connsiteX2" fmla="*/ 13826 w 69239"/>
                  <a:gd name="connsiteY2" fmla="*/ 26989 h 86052"/>
                  <a:gd name="connsiteX3" fmla="*/ 18556 w 69239"/>
                  <a:gd name="connsiteY3" fmla="*/ 15609 h 86052"/>
                  <a:gd name="connsiteX4" fmla="*/ 31387 w 69239"/>
                  <a:gd name="connsiteY4" fmla="*/ 11418 h 86052"/>
                  <a:gd name="connsiteX5" fmla="*/ 49371 w 69239"/>
                  <a:gd name="connsiteY5" fmla="*/ 19355 h 86052"/>
                  <a:gd name="connsiteX6" fmla="*/ 56138 w 69239"/>
                  <a:gd name="connsiteY6" fmla="*/ 40453 h 86052"/>
                  <a:gd name="connsiteX7" fmla="*/ 56138 w 69239"/>
                  <a:gd name="connsiteY7" fmla="*/ 43450 h 86052"/>
                  <a:gd name="connsiteX8" fmla="*/ 69602 w 69239"/>
                  <a:gd name="connsiteY8" fmla="*/ 49023 h 86052"/>
                  <a:gd name="connsiteX9" fmla="*/ 69602 w 69239"/>
                  <a:gd name="connsiteY9" fmla="*/ 2262 h 86052"/>
                  <a:gd name="connsiteX10" fmla="*/ 56138 w 69239"/>
                  <a:gd name="connsiteY10" fmla="*/ 2262 h 86052"/>
                  <a:gd name="connsiteX11" fmla="*/ 56138 w 69239"/>
                  <a:gd name="connsiteY11" fmla="*/ 14696 h 86052"/>
                  <a:gd name="connsiteX12" fmla="*/ 44641 w 69239"/>
                  <a:gd name="connsiteY12" fmla="*/ 3690 h 86052"/>
                  <a:gd name="connsiteX13" fmla="*/ 27805 w 69239"/>
                  <a:gd name="connsiteY13" fmla="*/ 131 h 86052"/>
                  <a:gd name="connsiteX14" fmla="*/ 7784 w 69239"/>
                  <a:gd name="connsiteY14" fmla="*/ 7203 h 86052"/>
                  <a:gd name="connsiteX15" fmla="*/ 362 w 69239"/>
                  <a:gd name="connsiteY15" fmla="*/ 26123 h 86052"/>
                  <a:gd name="connsiteX16" fmla="*/ 9611 w 69239"/>
                  <a:gd name="connsiteY16" fmla="*/ 46962 h 86052"/>
                  <a:gd name="connsiteX17" fmla="*/ 37241 w 69239"/>
                  <a:gd name="connsiteY17" fmla="*/ 53987 h 86052"/>
                  <a:gd name="connsiteX18" fmla="*/ 56138 w 69239"/>
                  <a:gd name="connsiteY18" fmla="*/ 53987 h 86052"/>
                  <a:gd name="connsiteX19" fmla="*/ 56138 w 69239"/>
                  <a:gd name="connsiteY19" fmla="*/ 55322 h 86052"/>
                  <a:gd name="connsiteX20" fmla="*/ 50026 w 69239"/>
                  <a:gd name="connsiteY20" fmla="*/ 69699 h 86052"/>
                  <a:gd name="connsiteX21" fmla="*/ 32863 w 69239"/>
                  <a:gd name="connsiteY21" fmla="*/ 74780 h 86052"/>
                  <a:gd name="connsiteX22" fmla="*/ 19164 w 69239"/>
                  <a:gd name="connsiteY22" fmla="*/ 73094 h 86052"/>
                  <a:gd name="connsiteX23" fmla="*/ 6379 w 69239"/>
                  <a:gd name="connsiteY23" fmla="*/ 68037 h 86052"/>
                  <a:gd name="connsiteX24" fmla="*/ 6379 w 69239"/>
                  <a:gd name="connsiteY24" fmla="*/ 80494 h 86052"/>
                  <a:gd name="connsiteX25" fmla="*/ 20710 w 69239"/>
                  <a:gd name="connsiteY25" fmla="*/ 84755 h 86052"/>
                  <a:gd name="connsiteX26" fmla="*/ 34244 w 69239"/>
                  <a:gd name="connsiteY26" fmla="*/ 86184 h 86052"/>
                  <a:gd name="connsiteX27" fmla="*/ 60821 w 69239"/>
                  <a:gd name="connsiteY27" fmla="*/ 76958 h 86052"/>
                  <a:gd name="connsiteX28" fmla="*/ 69602 w 69239"/>
                  <a:gd name="connsiteY28" fmla="*/ 49023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239" h="86052">
                    <a:moveTo>
                      <a:pt x="42744" y="43450"/>
                    </a:moveTo>
                    <a:cubicBezTo>
                      <a:pt x="31863" y="43450"/>
                      <a:pt x="24324" y="42209"/>
                      <a:pt x="20124" y="39727"/>
                    </a:cubicBezTo>
                    <a:cubicBezTo>
                      <a:pt x="15925" y="37245"/>
                      <a:pt x="13826" y="32999"/>
                      <a:pt x="13826" y="26989"/>
                    </a:cubicBezTo>
                    <a:cubicBezTo>
                      <a:pt x="13826" y="22212"/>
                      <a:pt x="15402" y="18419"/>
                      <a:pt x="18556" y="15609"/>
                    </a:cubicBezTo>
                    <a:cubicBezTo>
                      <a:pt x="21709" y="12815"/>
                      <a:pt x="25986" y="11418"/>
                      <a:pt x="31387" y="11418"/>
                    </a:cubicBezTo>
                    <a:cubicBezTo>
                      <a:pt x="38865" y="11418"/>
                      <a:pt x="44859" y="14064"/>
                      <a:pt x="49371" y="19355"/>
                    </a:cubicBezTo>
                    <a:cubicBezTo>
                      <a:pt x="53882" y="24647"/>
                      <a:pt x="56138" y="31680"/>
                      <a:pt x="56138" y="40453"/>
                    </a:cubicBezTo>
                    <a:lnTo>
                      <a:pt x="56138" y="43450"/>
                    </a:lnTo>
                    <a:close/>
                    <a:moveTo>
                      <a:pt x="69602" y="49023"/>
                    </a:moveTo>
                    <a:lnTo>
                      <a:pt x="69602" y="2262"/>
                    </a:lnTo>
                    <a:lnTo>
                      <a:pt x="56138" y="2262"/>
                    </a:lnTo>
                    <a:lnTo>
                      <a:pt x="56138" y="14696"/>
                    </a:lnTo>
                    <a:cubicBezTo>
                      <a:pt x="53063" y="9732"/>
                      <a:pt x="49230" y="6063"/>
                      <a:pt x="44641" y="3690"/>
                    </a:cubicBezTo>
                    <a:cubicBezTo>
                      <a:pt x="40051" y="1318"/>
                      <a:pt x="34439" y="131"/>
                      <a:pt x="27805" y="131"/>
                    </a:cubicBezTo>
                    <a:cubicBezTo>
                      <a:pt x="19422" y="131"/>
                      <a:pt x="12749" y="2488"/>
                      <a:pt x="7784" y="7203"/>
                    </a:cubicBezTo>
                    <a:cubicBezTo>
                      <a:pt x="2836" y="11917"/>
                      <a:pt x="362" y="18224"/>
                      <a:pt x="362" y="26123"/>
                    </a:cubicBezTo>
                    <a:cubicBezTo>
                      <a:pt x="362" y="35333"/>
                      <a:pt x="3445" y="42279"/>
                      <a:pt x="9611" y="46962"/>
                    </a:cubicBezTo>
                    <a:cubicBezTo>
                      <a:pt x="15793" y="51646"/>
                      <a:pt x="25003" y="53987"/>
                      <a:pt x="37241" y="53987"/>
                    </a:cubicBezTo>
                    <a:lnTo>
                      <a:pt x="56138" y="53987"/>
                    </a:lnTo>
                    <a:lnTo>
                      <a:pt x="56138" y="55322"/>
                    </a:lnTo>
                    <a:cubicBezTo>
                      <a:pt x="56138" y="61519"/>
                      <a:pt x="54101" y="66312"/>
                      <a:pt x="50026" y="69699"/>
                    </a:cubicBezTo>
                    <a:cubicBezTo>
                      <a:pt x="45952" y="73087"/>
                      <a:pt x="40231" y="74780"/>
                      <a:pt x="32863" y="74780"/>
                    </a:cubicBezTo>
                    <a:cubicBezTo>
                      <a:pt x="28179" y="74780"/>
                      <a:pt x="23613" y="74218"/>
                      <a:pt x="19164" y="73094"/>
                    </a:cubicBezTo>
                    <a:cubicBezTo>
                      <a:pt x="14731" y="71970"/>
                      <a:pt x="10469" y="70284"/>
                      <a:pt x="6379" y="68037"/>
                    </a:cubicBezTo>
                    <a:lnTo>
                      <a:pt x="6379" y="80494"/>
                    </a:lnTo>
                    <a:cubicBezTo>
                      <a:pt x="11297" y="82398"/>
                      <a:pt x="16074" y="83819"/>
                      <a:pt x="20710" y="84755"/>
                    </a:cubicBezTo>
                    <a:cubicBezTo>
                      <a:pt x="25346" y="85708"/>
                      <a:pt x="29858" y="86184"/>
                      <a:pt x="34244" y="86184"/>
                    </a:cubicBezTo>
                    <a:cubicBezTo>
                      <a:pt x="46108" y="86184"/>
                      <a:pt x="54967" y="83108"/>
                      <a:pt x="60821" y="76958"/>
                    </a:cubicBezTo>
                    <a:cubicBezTo>
                      <a:pt x="66675" y="70823"/>
                      <a:pt x="69602" y="61511"/>
                      <a:pt x="69602" y="49023"/>
                    </a:cubicBezTo>
                    <a:close/>
                  </a:path>
                </a:pathLst>
              </a:custGeom>
              <a:solidFill>
                <a:srgbClr val="000000"/>
              </a:solidFill>
              <a:ln w="1498" cap="flat">
                <a:noFill/>
                <a:prstDash val="solid"/>
                <a:round/>
              </a:ln>
            </p:spPr>
            <p:txBody>
              <a:bodyPr rtlCol="0" anchor="ctr"/>
              <a:lstStyle/>
              <a:p>
                <a:endParaRPr lang="en-US"/>
              </a:p>
            </p:txBody>
          </p:sp>
          <p:sp>
            <p:nvSpPr>
              <p:cNvPr id="366" name="Freeform: Shape 365">
                <a:extLst>
                  <a:ext uri="{FF2B5EF4-FFF2-40B4-BE49-F238E27FC236}">
                    <a16:creationId xmlns:a16="http://schemas.microsoft.com/office/drawing/2014/main" id="{82B53C25-871B-4B61-AF1D-1F4C8B7898C2}"/>
                  </a:ext>
                </a:extLst>
              </p:cNvPr>
              <p:cNvSpPr/>
              <p:nvPr/>
            </p:nvSpPr>
            <p:spPr>
              <a:xfrm flipV="1">
                <a:off x="11472692" y="3882174"/>
                <a:ext cx="51139" cy="105229"/>
              </a:xfrm>
              <a:custGeom>
                <a:avLst/>
                <a:gdLst>
                  <a:gd name="connsiteX0" fmla="*/ 23791 w 51139"/>
                  <a:gd name="connsiteY0" fmla="*/ 105353 h 105229"/>
                  <a:gd name="connsiteX1" fmla="*/ 23791 w 51139"/>
                  <a:gd name="connsiteY1" fmla="*/ 82078 h 105229"/>
                  <a:gd name="connsiteX2" fmla="*/ 51515 w 51139"/>
                  <a:gd name="connsiteY2" fmla="*/ 82078 h 105229"/>
                  <a:gd name="connsiteX3" fmla="*/ 51515 w 51139"/>
                  <a:gd name="connsiteY3" fmla="*/ 71611 h 105229"/>
                  <a:gd name="connsiteX4" fmla="*/ 23791 w 51139"/>
                  <a:gd name="connsiteY4" fmla="*/ 71611 h 105229"/>
                  <a:gd name="connsiteX5" fmla="*/ 23791 w 51139"/>
                  <a:gd name="connsiteY5" fmla="*/ 27121 h 105229"/>
                  <a:gd name="connsiteX6" fmla="*/ 26530 w 51139"/>
                  <a:gd name="connsiteY6" fmla="*/ 14242 h 105229"/>
                  <a:gd name="connsiteX7" fmla="*/ 37700 w 51139"/>
                  <a:gd name="connsiteY7" fmla="*/ 11386 h 105229"/>
                  <a:gd name="connsiteX8" fmla="*/ 51515 w 51139"/>
                  <a:gd name="connsiteY8" fmla="*/ 11386 h 105229"/>
                  <a:gd name="connsiteX9" fmla="*/ 51515 w 51139"/>
                  <a:gd name="connsiteY9" fmla="*/ 123 h 105229"/>
                  <a:gd name="connsiteX10" fmla="*/ 37700 w 51139"/>
                  <a:gd name="connsiteY10" fmla="*/ 123 h 105229"/>
                  <a:gd name="connsiteX11" fmla="*/ 16181 w 51139"/>
                  <a:gd name="connsiteY11" fmla="*/ 5930 h 105229"/>
                  <a:gd name="connsiteX12" fmla="*/ 10257 w 51139"/>
                  <a:gd name="connsiteY12" fmla="*/ 27121 h 105229"/>
                  <a:gd name="connsiteX13" fmla="*/ 10257 w 51139"/>
                  <a:gd name="connsiteY13" fmla="*/ 71611 h 105229"/>
                  <a:gd name="connsiteX14" fmla="*/ 375 w 51139"/>
                  <a:gd name="connsiteY14" fmla="*/ 71611 h 105229"/>
                  <a:gd name="connsiteX15" fmla="*/ 375 w 51139"/>
                  <a:gd name="connsiteY15" fmla="*/ 82078 h 105229"/>
                  <a:gd name="connsiteX16" fmla="*/ 10257 w 51139"/>
                  <a:gd name="connsiteY16" fmla="*/ 82078 h 105229"/>
                  <a:gd name="connsiteX17" fmla="*/ 10257 w 51139"/>
                  <a:gd name="connsiteY17" fmla="*/ 105353 h 10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9" h="105229">
                    <a:moveTo>
                      <a:pt x="23791" y="105353"/>
                    </a:moveTo>
                    <a:lnTo>
                      <a:pt x="23791" y="82078"/>
                    </a:lnTo>
                    <a:lnTo>
                      <a:pt x="51515" y="82078"/>
                    </a:lnTo>
                    <a:lnTo>
                      <a:pt x="51515" y="71611"/>
                    </a:lnTo>
                    <a:lnTo>
                      <a:pt x="23791" y="71611"/>
                    </a:lnTo>
                    <a:lnTo>
                      <a:pt x="23791" y="27121"/>
                    </a:lnTo>
                    <a:cubicBezTo>
                      <a:pt x="23791" y="20440"/>
                      <a:pt x="24704" y="16147"/>
                      <a:pt x="26530" y="14242"/>
                    </a:cubicBezTo>
                    <a:cubicBezTo>
                      <a:pt x="28357" y="12338"/>
                      <a:pt x="32080" y="11386"/>
                      <a:pt x="37700" y="11386"/>
                    </a:cubicBezTo>
                    <a:lnTo>
                      <a:pt x="51515" y="11386"/>
                    </a:lnTo>
                    <a:lnTo>
                      <a:pt x="51515" y="123"/>
                    </a:lnTo>
                    <a:lnTo>
                      <a:pt x="37700" y="123"/>
                    </a:lnTo>
                    <a:cubicBezTo>
                      <a:pt x="27303" y="123"/>
                      <a:pt x="20130" y="2059"/>
                      <a:pt x="16181" y="5930"/>
                    </a:cubicBezTo>
                    <a:cubicBezTo>
                      <a:pt x="12231" y="9817"/>
                      <a:pt x="10257" y="16881"/>
                      <a:pt x="10257" y="27121"/>
                    </a:cubicBezTo>
                    <a:lnTo>
                      <a:pt x="10257" y="71611"/>
                    </a:lnTo>
                    <a:lnTo>
                      <a:pt x="375" y="71611"/>
                    </a:lnTo>
                    <a:lnTo>
                      <a:pt x="375" y="82078"/>
                    </a:lnTo>
                    <a:lnTo>
                      <a:pt x="10257" y="82078"/>
                    </a:lnTo>
                    <a:lnTo>
                      <a:pt x="10257" y="105353"/>
                    </a:lnTo>
                    <a:close/>
                  </a:path>
                </a:pathLst>
              </a:custGeom>
              <a:solidFill>
                <a:srgbClr val="000000"/>
              </a:solidFill>
              <a:ln w="1498" cap="flat">
                <a:noFill/>
                <a:prstDash val="solid"/>
                <a:round/>
              </a:ln>
            </p:spPr>
            <p:txBody>
              <a:bodyPr rtlCol="0" anchor="ctr"/>
              <a:lstStyle/>
              <a:p>
                <a:endParaRPr lang="en-US"/>
              </a:p>
            </p:txBody>
          </p:sp>
          <p:sp>
            <p:nvSpPr>
              <p:cNvPr id="367" name="Freeform: Shape 366">
                <a:extLst>
                  <a:ext uri="{FF2B5EF4-FFF2-40B4-BE49-F238E27FC236}">
                    <a16:creationId xmlns:a16="http://schemas.microsoft.com/office/drawing/2014/main" id="{1BE9BD63-5F70-4585-8D63-B735E6ECD2A4}"/>
                  </a:ext>
                </a:extLst>
              </p:cNvPr>
              <p:cNvSpPr/>
              <p:nvPr/>
            </p:nvSpPr>
            <p:spPr>
              <a:xfrm flipV="1">
                <a:off x="11541542" y="3873533"/>
                <a:ext cx="13463" cy="113870"/>
              </a:xfrm>
              <a:custGeom>
                <a:avLst/>
                <a:gdLst>
                  <a:gd name="connsiteX0" fmla="*/ 384 w 13463"/>
                  <a:gd name="connsiteY0" fmla="*/ 82074 h 113870"/>
                  <a:gd name="connsiteX1" fmla="*/ 13848 w 13463"/>
                  <a:gd name="connsiteY1" fmla="*/ 82074 h 113870"/>
                  <a:gd name="connsiteX2" fmla="*/ 13848 w 13463"/>
                  <a:gd name="connsiteY2" fmla="*/ 120 h 113870"/>
                  <a:gd name="connsiteX3" fmla="*/ 384 w 13463"/>
                  <a:gd name="connsiteY3" fmla="*/ 120 h 113870"/>
                  <a:gd name="connsiteX4" fmla="*/ 384 w 13463"/>
                  <a:gd name="connsiteY4" fmla="*/ 113990 h 113870"/>
                  <a:gd name="connsiteX5" fmla="*/ 13848 w 13463"/>
                  <a:gd name="connsiteY5" fmla="*/ 113990 h 113870"/>
                  <a:gd name="connsiteX6" fmla="*/ 13848 w 13463"/>
                  <a:gd name="connsiteY6" fmla="*/ 96920 h 113870"/>
                  <a:gd name="connsiteX7" fmla="*/ 384 w 13463"/>
                  <a:gd name="connsiteY7" fmla="*/ 96920 h 1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63" h="113870">
                    <a:moveTo>
                      <a:pt x="384" y="82074"/>
                    </a:moveTo>
                    <a:lnTo>
                      <a:pt x="13848" y="82074"/>
                    </a:lnTo>
                    <a:lnTo>
                      <a:pt x="13848" y="120"/>
                    </a:lnTo>
                    <a:lnTo>
                      <a:pt x="384" y="120"/>
                    </a:lnTo>
                    <a:close/>
                    <a:moveTo>
                      <a:pt x="384" y="113990"/>
                    </a:moveTo>
                    <a:lnTo>
                      <a:pt x="13848" y="113990"/>
                    </a:lnTo>
                    <a:lnTo>
                      <a:pt x="13848" y="96920"/>
                    </a:lnTo>
                    <a:lnTo>
                      <a:pt x="384" y="96920"/>
                    </a:lnTo>
                    <a:close/>
                  </a:path>
                </a:pathLst>
              </a:custGeom>
              <a:solidFill>
                <a:srgbClr val="000000"/>
              </a:solidFill>
              <a:ln w="1498" cap="flat">
                <a:noFill/>
                <a:prstDash val="solid"/>
                <a:round/>
              </a:ln>
            </p:spPr>
            <p:txBody>
              <a:bodyPr rtlCol="0" anchor="ctr"/>
              <a:lstStyle/>
              <a:p>
                <a:endParaRPr lang="en-US"/>
              </a:p>
            </p:txBody>
          </p:sp>
          <p:sp>
            <p:nvSpPr>
              <p:cNvPr id="368" name="Freeform: Shape 367">
                <a:extLst>
                  <a:ext uri="{FF2B5EF4-FFF2-40B4-BE49-F238E27FC236}">
                    <a16:creationId xmlns:a16="http://schemas.microsoft.com/office/drawing/2014/main" id="{899F18A0-D569-4691-8032-0C9FCF2D2172}"/>
                  </a:ext>
                </a:extLst>
              </p:cNvPr>
              <p:cNvSpPr/>
              <p:nvPr/>
            </p:nvSpPr>
            <p:spPr>
              <a:xfrm flipV="1">
                <a:off x="11582663" y="3903482"/>
                <a:ext cx="68654" cy="83921"/>
              </a:xfrm>
              <a:custGeom>
                <a:avLst/>
                <a:gdLst>
                  <a:gd name="connsiteX0" fmla="*/ 69024 w 68654"/>
                  <a:gd name="connsiteY0" fmla="*/ 49608 h 83921"/>
                  <a:gd name="connsiteX1" fmla="*/ 69024 w 68654"/>
                  <a:gd name="connsiteY1" fmla="*/ 130 h 83921"/>
                  <a:gd name="connsiteX2" fmla="*/ 55560 w 68654"/>
                  <a:gd name="connsiteY2" fmla="*/ 130 h 83921"/>
                  <a:gd name="connsiteX3" fmla="*/ 55560 w 68654"/>
                  <a:gd name="connsiteY3" fmla="*/ 49163 h 83921"/>
                  <a:gd name="connsiteX4" fmla="*/ 51017 w 68654"/>
                  <a:gd name="connsiteY4" fmla="*/ 66561 h 83921"/>
                  <a:gd name="connsiteX5" fmla="*/ 37413 w 68654"/>
                  <a:gd name="connsiteY5" fmla="*/ 72344 h 83921"/>
                  <a:gd name="connsiteX6" fmla="*/ 20202 w 68654"/>
                  <a:gd name="connsiteY6" fmla="*/ 65390 h 83921"/>
                  <a:gd name="connsiteX7" fmla="*/ 13904 w 68654"/>
                  <a:gd name="connsiteY7" fmla="*/ 46447 h 83921"/>
                  <a:gd name="connsiteX8" fmla="*/ 13904 w 68654"/>
                  <a:gd name="connsiteY8" fmla="*/ 130 h 83921"/>
                  <a:gd name="connsiteX9" fmla="*/ 369 w 68654"/>
                  <a:gd name="connsiteY9" fmla="*/ 130 h 83921"/>
                  <a:gd name="connsiteX10" fmla="*/ 369 w 68654"/>
                  <a:gd name="connsiteY10" fmla="*/ 82085 h 83921"/>
                  <a:gd name="connsiteX11" fmla="*/ 13904 w 68654"/>
                  <a:gd name="connsiteY11" fmla="*/ 82085 h 83921"/>
                  <a:gd name="connsiteX12" fmla="*/ 13904 w 68654"/>
                  <a:gd name="connsiteY12" fmla="*/ 69347 h 83921"/>
                  <a:gd name="connsiteX13" fmla="*/ 25284 w 68654"/>
                  <a:gd name="connsiteY13" fmla="*/ 80399 h 83921"/>
                  <a:gd name="connsiteX14" fmla="*/ 40410 w 68654"/>
                  <a:gd name="connsiteY14" fmla="*/ 84052 h 83921"/>
                  <a:gd name="connsiteX15" fmla="*/ 61765 w 68654"/>
                  <a:gd name="connsiteY15" fmla="*/ 75318 h 83921"/>
                  <a:gd name="connsiteX16" fmla="*/ 69024 w 68654"/>
                  <a:gd name="connsiteY16" fmla="*/ 49608 h 8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654" h="83921">
                    <a:moveTo>
                      <a:pt x="69024" y="49608"/>
                    </a:moveTo>
                    <a:lnTo>
                      <a:pt x="69024" y="130"/>
                    </a:lnTo>
                    <a:lnTo>
                      <a:pt x="55560" y="130"/>
                    </a:lnTo>
                    <a:lnTo>
                      <a:pt x="55560" y="49163"/>
                    </a:lnTo>
                    <a:cubicBezTo>
                      <a:pt x="55560" y="56921"/>
                      <a:pt x="54046" y="62720"/>
                      <a:pt x="51017" y="66561"/>
                    </a:cubicBezTo>
                    <a:cubicBezTo>
                      <a:pt x="47989" y="70416"/>
                      <a:pt x="43454" y="72344"/>
                      <a:pt x="37413" y="72344"/>
                    </a:cubicBezTo>
                    <a:cubicBezTo>
                      <a:pt x="30138" y="72344"/>
                      <a:pt x="24402" y="70026"/>
                      <a:pt x="20202" y="65390"/>
                    </a:cubicBezTo>
                    <a:cubicBezTo>
                      <a:pt x="16003" y="60769"/>
                      <a:pt x="13904" y="54455"/>
                      <a:pt x="13904" y="46447"/>
                    </a:cubicBezTo>
                    <a:lnTo>
                      <a:pt x="13904" y="130"/>
                    </a:lnTo>
                    <a:lnTo>
                      <a:pt x="369" y="130"/>
                    </a:lnTo>
                    <a:lnTo>
                      <a:pt x="369" y="82085"/>
                    </a:lnTo>
                    <a:lnTo>
                      <a:pt x="13904" y="82085"/>
                    </a:lnTo>
                    <a:lnTo>
                      <a:pt x="13904" y="69347"/>
                    </a:lnTo>
                    <a:cubicBezTo>
                      <a:pt x="17135" y="74280"/>
                      <a:pt x="20928" y="77964"/>
                      <a:pt x="25284" y="80399"/>
                    </a:cubicBezTo>
                    <a:cubicBezTo>
                      <a:pt x="29654" y="82834"/>
                      <a:pt x="34697" y="84052"/>
                      <a:pt x="40410" y="84052"/>
                    </a:cubicBezTo>
                    <a:cubicBezTo>
                      <a:pt x="49823" y="84052"/>
                      <a:pt x="56941" y="81141"/>
                      <a:pt x="61765" y="75318"/>
                    </a:cubicBezTo>
                    <a:cubicBezTo>
                      <a:pt x="66604" y="69495"/>
                      <a:pt x="69024" y="60925"/>
                      <a:pt x="69024" y="49608"/>
                    </a:cubicBezTo>
                    <a:close/>
                  </a:path>
                </a:pathLst>
              </a:custGeom>
              <a:solidFill>
                <a:srgbClr val="000000"/>
              </a:solidFill>
              <a:ln w="1498" cap="flat">
                <a:noFill/>
                <a:prstDash val="solid"/>
                <a:round/>
              </a:ln>
            </p:spPr>
            <p:txBody>
              <a:bodyPr rtlCol="0" anchor="ctr"/>
              <a:lstStyle/>
              <a:p>
                <a:endParaRPr lang="en-US"/>
              </a:p>
            </p:txBody>
          </p:sp>
          <p:sp>
            <p:nvSpPr>
              <p:cNvPr id="369" name="Freeform: Shape 368">
                <a:extLst>
                  <a:ext uri="{FF2B5EF4-FFF2-40B4-BE49-F238E27FC236}">
                    <a16:creationId xmlns:a16="http://schemas.microsoft.com/office/drawing/2014/main" id="{1A665335-4543-4E14-8279-4D5BACA70AB9}"/>
                  </a:ext>
                </a:extLst>
              </p:cNvPr>
              <p:cNvSpPr/>
              <p:nvPr/>
            </p:nvSpPr>
            <p:spPr>
              <a:xfrm flipV="1">
                <a:off x="11672304" y="3903482"/>
                <a:ext cx="73244" cy="115087"/>
              </a:xfrm>
              <a:custGeom>
                <a:avLst/>
                <a:gdLst>
                  <a:gd name="connsiteX0" fmla="*/ 60156 w 73244"/>
                  <a:gd name="connsiteY0" fmla="*/ 73245 h 115087"/>
                  <a:gd name="connsiteX1" fmla="*/ 54115 w 73244"/>
                  <a:gd name="connsiteY1" fmla="*/ 95912 h 115087"/>
                  <a:gd name="connsiteX2" fmla="*/ 37186 w 73244"/>
                  <a:gd name="connsiteY2" fmla="*/ 103967 h 115087"/>
                  <a:gd name="connsiteX3" fmla="*/ 20326 w 73244"/>
                  <a:gd name="connsiteY3" fmla="*/ 95912 h 115087"/>
                  <a:gd name="connsiteX4" fmla="*/ 14285 w 73244"/>
                  <a:gd name="connsiteY4" fmla="*/ 73245 h 115087"/>
                  <a:gd name="connsiteX5" fmla="*/ 20326 w 73244"/>
                  <a:gd name="connsiteY5" fmla="*/ 50626 h 115087"/>
                  <a:gd name="connsiteX6" fmla="*/ 37186 w 73244"/>
                  <a:gd name="connsiteY6" fmla="*/ 42571 h 115087"/>
                  <a:gd name="connsiteX7" fmla="*/ 54115 w 73244"/>
                  <a:gd name="connsiteY7" fmla="*/ 50626 h 115087"/>
                  <a:gd name="connsiteX8" fmla="*/ 60156 w 73244"/>
                  <a:gd name="connsiteY8" fmla="*/ 73245 h 115087"/>
                  <a:gd name="connsiteX9" fmla="*/ 73620 w 73244"/>
                  <a:gd name="connsiteY9" fmla="*/ 41470 h 115087"/>
                  <a:gd name="connsiteX10" fmla="*/ 64324 w 73244"/>
                  <a:gd name="connsiteY10" fmla="*/ 10351 h 115087"/>
                  <a:gd name="connsiteX11" fmla="*/ 35874 w 73244"/>
                  <a:gd name="connsiteY11" fmla="*/ 142 h 115087"/>
                  <a:gd name="connsiteX12" fmla="*/ 22481 w 73244"/>
                  <a:gd name="connsiteY12" fmla="*/ 1195 h 115087"/>
                  <a:gd name="connsiteX13" fmla="*/ 10258 w 73244"/>
                  <a:gd name="connsiteY13" fmla="*/ 4450 h 115087"/>
                  <a:gd name="connsiteX14" fmla="*/ 10258 w 73244"/>
                  <a:gd name="connsiteY14" fmla="*/ 17540 h 115087"/>
                  <a:gd name="connsiteX15" fmla="*/ 21966 w 73244"/>
                  <a:gd name="connsiteY15" fmla="*/ 12810 h 115087"/>
                  <a:gd name="connsiteX16" fmla="*/ 33743 w 73244"/>
                  <a:gd name="connsiteY16" fmla="*/ 11264 h 115087"/>
                  <a:gd name="connsiteX17" fmla="*/ 53577 w 73244"/>
                  <a:gd name="connsiteY17" fmla="*/ 18172 h 115087"/>
                  <a:gd name="connsiteX18" fmla="*/ 60156 w 73244"/>
                  <a:gd name="connsiteY18" fmla="*/ 39059 h 115087"/>
                  <a:gd name="connsiteX19" fmla="*/ 60156 w 73244"/>
                  <a:gd name="connsiteY19" fmla="*/ 45732 h 115087"/>
                  <a:gd name="connsiteX20" fmla="*/ 49479 w 73244"/>
                  <a:gd name="connsiteY20" fmla="*/ 34891 h 115087"/>
                  <a:gd name="connsiteX21" fmla="*/ 33884 w 73244"/>
                  <a:gd name="connsiteY21" fmla="*/ 31308 h 115087"/>
                  <a:gd name="connsiteX22" fmla="*/ 9602 w 73244"/>
                  <a:gd name="connsiteY22" fmla="*/ 42782 h 115087"/>
                  <a:gd name="connsiteX23" fmla="*/ 376 w 73244"/>
                  <a:gd name="connsiteY23" fmla="*/ 73245 h 115087"/>
                  <a:gd name="connsiteX24" fmla="*/ 9602 w 73244"/>
                  <a:gd name="connsiteY24" fmla="*/ 103732 h 115087"/>
                  <a:gd name="connsiteX25" fmla="*/ 33884 w 73244"/>
                  <a:gd name="connsiteY25" fmla="*/ 115230 h 115087"/>
                  <a:gd name="connsiteX26" fmla="*/ 49479 w 73244"/>
                  <a:gd name="connsiteY26" fmla="*/ 111647 h 115087"/>
                  <a:gd name="connsiteX27" fmla="*/ 60156 w 73244"/>
                  <a:gd name="connsiteY27" fmla="*/ 100829 h 115087"/>
                  <a:gd name="connsiteX28" fmla="*/ 60156 w 73244"/>
                  <a:gd name="connsiteY28" fmla="*/ 113263 h 115087"/>
                  <a:gd name="connsiteX29" fmla="*/ 73620 w 73244"/>
                  <a:gd name="connsiteY29" fmla="*/ 113263 h 11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244" h="115087">
                    <a:moveTo>
                      <a:pt x="60156" y="73245"/>
                    </a:moveTo>
                    <a:cubicBezTo>
                      <a:pt x="60156" y="83002"/>
                      <a:pt x="58143" y="90557"/>
                      <a:pt x="54115" y="95912"/>
                    </a:cubicBezTo>
                    <a:cubicBezTo>
                      <a:pt x="50103" y="101282"/>
                      <a:pt x="44460" y="103967"/>
                      <a:pt x="37186" y="103967"/>
                    </a:cubicBezTo>
                    <a:cubicBezTo>
                      <a:pt x="29974" y="103967"/>
                      <a:pt x="24354" y="101282"/>
                      <a:pt x="20326" y="95912"/>
                    </a:cubicBezTo>
                    <a:cubicBezTo>
                      <a:pt x="16299" y="90557"/>
                      <a:pt x="14285" y="83002"/>
                      <a:pt x="14285" y="73245"/>
                    </a:cubicBezTo>
                    <a:cubicBezTo>
                      <a:pt x="14285" y="63536"/>
                      <a:pt x="16299" y="55996"/>
                      <a:pt x="20326" y="50626"/>
                    </a:cubicBezTo>
                    <a:cubicBezTo>
                      <a:pt x="24354" y="45256"/>
                      <a:pt x="29974" y="42571"/>
                      <a:pt x="37186" y="42571"/>
                    </a:cubicBezTo>
                    <a:cubicBezTo>
                      <a:pt x="44460" y="42571"/>
                      <a:pt x="50103" y="45256"/>
                      <a:pt x="54115" y="50626"/>
                    </a:cubicBezTo>
                    <a:cubicBezTo>
                      <a:pt x="58143" y="55996"/>
                      <a:pt x="60156" y="63536"/>
                      <a:pt x="60156" y="73245"/>
                    </a:cubicBezTo>
                    <a:close/>
                    <a:moveTo>
                      <a:pt x="73620" y="41470"/>
                    </a:moveTo>
                    <a:cubicBezTo>
                      <a:pt x="73620" y="27530"/>
                      <a:pt x="70522" y="17157"/>
                      <a:pt x="64324" y="10351"/>
                    </a:cubicBezTo>
                    <a:cubicBezTo>
                      <a:pt x="58143" y="3545"/>
                      <a:pt x="48659" y="142"/>
                      <a:pt x="35874" y="142"/>
                    </a:cubicBezTo>
                    <a:cubicBezTo>
                      <a:pt x="31144" y="142"/>
                      <a:pt x="26680" y="493"/>
                      <a:pt x="22481" y="1195"/>
                    </a:cubicBezTo>
                    <a:cubicBezTo>
                      <a:pt x="18281" y="1898"/>
                      <a:pt x="14207" y="2983"/>
                      <a:pt x="10258" y="4450"/>
                    </a:cubicBezTo>
                    <a:lnTo>
                      <a:pt x="10258" y="17540"/>
                    </a:lnTo>
                    <a:cubicBezTo>
                      <a:pt x="14207" y="15401"/>
                      <a:pt x="18110" y="13824"/>
                      <a:pt x="21966" y="12810"/>
                    </a:cubicBezTo>
                    <a:cubicBezTo>
                      <a:pt x="25821" y="11779"/>
                      <a:pt x="29747" y="11264"/>
                      <a:pt x="33743" y="11264"/>
                    </a:cubicBezTo>
                    <a:cubicBezTo>
                      <a:pt x="42579" y="11264"/>
                      <a:pt x="49190" y="13567"/>
                      <a:pt x="53577" y="18172"/>
                    </a:cubicBezTo>
                    <a:cubicBezTo>
                      <a:pt x="57963" y="22777"/>
                      <a:pt x="60156" y="29739"/>
                      <a:pt x="60156" y="39059"/>
                    </a:cubicBezTo>
                    <a:lnTo>
                      <a:pt x="60156" y="45732"/>
                    </a:lnTo>
                    <a:cubicBezTo>
                      <a:pt x="57378" y="40893"/>
                      <a:pt x="53819" y="37279"/>
                      <a:pt x="49479" y="34891"/>
                    </a:cubicBezTo>
                    <a:cubicBezTo>
                      <a:pt x="45139" y="32502"/>
                      <a:pt x="39941" y="31308"/>
                      <a:pt x="33884" y="31308"/>
                    </a:cubicBezTo>
                    <a:cubicBezTo>
                      <a:pt x="23847" y="31308"/>
                      <a:pt x="15752" y="35133"/>
                      <a:pt x="9602" y="42782"/>
                    </a:cubicBezTo>
                    <a:cubicBezTo>
                      <a:pt x="3452" y="50446"/>
                      <a:pt x="376" y="60601"/>
                      <a:pt x="376" y="73245"/>
                    </a:cubicBezTo>
                    <a:cubicBezTo>
                      <a:pt x="376" y="85921"/>
                      <a:pt x="3452" y="96083"/>
                      <a:pt x="9602" y="103732"/>
                    </a:cubicBezTo>
                    <a:cubicBezTo>
                      <a:pt x="15752" y="111397"/>
                      <a:pt x="23847" y="115230"/>
                      <a:pt x="33884" y="115230"/>
                    </a:cubicBezTo>
                    <a:cubicBezTo>
                      <a:pt x="39941" y="115230"/>
                      <a:pt x="45139" y="114035"/>
                      <a:pt x="49479" y="111647"/>
                    </a:cubicBezTo>
                    <a:cubicBezTo>
                      <a:pt x="53819" y="109259"/>
                      <a:pt x="57378" y="105653"/>
                      <a:pt x="60156" y="100829"/>
                    </a:cubicBezTo>
                    <a:lnTo>
                      <a:pt x="60156" y="113263"/>
                    </a:lnTo>
                    <a:lnTo>
                      <a:pt x="73620" y="113263"/>
                    </a:lnTo>
                    <a:close/>
                  </a:path>
                </a:pathLst>
              </a:custGeom>
              <a:solidFill>
                <a:srgbClr val="000000"/>
              </a:solidFill>
              <a:ln w="1498" cap="flat">
                <a:noFill/>
                <a:prstDash val="solid"/>
                <a:round/>
              </a:ln>
            </p:spPr>
            <p:txBody>
              <a:bodyPr rtlCol="0" anchor="ctr"/>
              <a:lstStyle/>
              <a:p>
                <a:endParaRPr lang="en-US"/>
              </a:p>
            </p:txBody>
          </p:sp>
        </p:grpSp>
        <p:sp>
          <p:nvSpPr>
            <p:cNvPr id="370" name="Freeform: Shape 369">
              <a:extLst>
                <a:ext uri="{FF2B5EF4-FFF2-40B4-BE49-F238E27FC236}">
                  <a16:creationId xmlns:a16="http://schemas.microsoft.com/office/drawing/2014/main" id="{65B117C9-5407-440B-B042-26549968798C}"/>
                </a:ext>
              </a:extLst>
            </p:cNvPr>
            <p:cNvSpPr/>
            <p:nvPr/>
          </p:nvSpPr>
          <p:spPr>
            <a:xfrm>
              <a:off x="10060990" y="4154909"/>
              <a:ext cx="299720" cy="18732"/>
            </a:xfrm>
            <a:custGeom>
              <a:avLst/>
              <a:gdLst>
                <a:gd name="connsiteX0" fmla="*/ 0 w 299720"/>
                <a:gd name="connsiteY0" fmla="*/ 0 h 18732"/>
                <a:gd name="connsiteX1" fmla="*/ 299720 w 299720"/>
                <a:gd name="connsiteY1" fmla="*/ 0 h 18732"/>
              </a:gdLst>
              <a:ahLst/>
              <a:cxnLst>
                <a:cxn ang="0">
                  <a:pos x="connsiteX0" y="connsiteY0"/>
                </a:cxn>
                <a:cxn ang="0">
                  <a:pos x="connsiteX1" y="connsiteY1"/>
                </a:cxn>
              </a:cxnLst>
              <a:rect l="l" t="t" r="r" b="b"/>
              <a:pathLst>
                <a:path w="299720" h="18732">
                  <a:moveTo>
                    <a:pt x="0" y="0"/>
                  </a:moveTo>
                  <a:lnTo>
                    <a:pt x="299720" y="0"/>
                  </a:lnTo>
                </a:path>
              </a:pathLst>
            </a:custGeom>
            <a:noFill/>
            <a:ln w="38100" cap="sq">
              <a:solidFill>
                <a:srgbClr val="000000"/>
              </a:solidFill>
              <a:prstDash val="solid"/>
              <a:round/>
            </a:ln>
          </p:spPr>
          <p:txBody>
            <a:bodyPr rtlCol="0" anchor="ctr"/>
            <a:lstStyle/>
            <a:p>
              <a:endParaRPr lang="en-US"/>
            </a:p>
          </p:txBody>
        </p:sp>
        <p:grpSp>
          <p:nvGrpSpPr>
            <p:cNvPr id="371" name="Graphic 4">
              <a:extLst>
                <a:ext uri="{FF2B5EF4-FFF2-40B4-BE49-F238E27FC236}">
                  <a16:creationId xmlns:a16="http://schemas.microsoft.com/office/drawing/2014/main" id="{B56D5160-6DFE-48C9-B3E2-4AB46B1EA8C0}"/>
                </a:ext>
              </a:extLst>
            </p:cNvPr>
            <p:cNvGrpSpPr/>
            <p:nvPr/>
          </p:nvGrpSpPr>
          <p:grpSpPr>
            <a:xfrm>
              <a:off x="10486897" y="4093490"/>
              <a:ext cx="1013226" cy="145036"/>
              <a:chOff x="10486897" y="4093490"/>
              <a:chExt cx="1013226" cy="145036"/>
            </a:xfrm>
            <a:solidFill>
              <a:srgbClr val="000000"/>
            </a:solidFill>
          </p:grpSpPr>
          <p:sp>
            <p:nvSpPr>
              <p:cNvPr id="372" name="Freeform: Shape 371">
                <a:extLst>
                  <a:ext uri="{FF2B5EF4-FFF2-40B4-BE49-F238E27FC236}">
                    <a16:creationId xmlns:a16="http://schemas.microsoft.com/office/drawing/2014/main" id="{93A8188E-08CD-4247-BF27-92EBF5572CD1}"/>
                  </a:ext>
                </a:extLst>
              </p:cNvPr>
              <p:cNvSpPr/>
              <p:nvPr/>
            </p:nvSpPr>
            <p:spPr>
              <a:xfrm flipV="1">
                <a:off x="10486897" y="4125406"/>
                <a:ext cx="109983" cy="81954"/>
              </a:xfrm>
              <a:custGeom>
                <a:avLst/>
                <a:gdLst>
                  <a:gd name="connsiteX0" fmla="*/ 303 w 109983"/>
                  <a:gd name="connsiteY0" fmla="*/ 82098 h 81954"/>
                  <a:gd name="connsiteX1" fmla="*/ 13767 w 109983"/>
                  <a:gd name="connsiteY1" fmla="*/ 82098 h 81954"/>
                  <a:gd name="connsiteX2" fmla="*/ 30603 w 109983"/>
                  <a:gd name="connsiteY2" fmla="*/ 18150 h 81954"/>
                  <a:gd name="connsiteX3" fmla="*/ 47345 w 109983"/>
                  <a:gd name="connsiteY3" fmla="*/ 82098 h 81954"/>
                  <a:gd name="connsiteX4" fmla="*/ 63221 w 109983"/>
                  <a:gd name="connsiteY4" fmla="*/ 82098 h 81954"/>
                  <a:gd name="connsiteX5" fmla="*/ 80057 w 109983"/>
                  <a:gd name="connsiteY5" fmla="*/ 18150 h 81954"/>
                  <a:gd name="connsiteX6" fmla="*/ 96822 w 109983"/>
                  <a:gd name="connsiteY6" fmla="*/ 82098 h 81954"/>
                  <a:gd name="connsiteX7" fmla="*/ 110286 w 109983"/>
                  <a:gd name="connsiteY7" fmla="*/ 82098 h 81954"/>
                  <a:gd name="connsiteX8" fmla="*/ 88837 w 109983"/>
                  <a:gd name="connsiteY8" fmla="*/ 143 h 81954"/>
                  <a:gd name="connsiteX9" fmla="*/ 72962 w 109983"/>
                  <a:gd name="connsiteY9" fmla="*/ 143 h 81954"/>
                  <a:gd name="connsiteX10" fmla="*/ 55330 w 109983"/>
                  <a:gd name="connsiteY10" fmla="*/ 67322 h 81954"/>
                  <a:gd name="connsiteX11" fmla="*/ 37628 w 109983"/>
                  <a:gd name="connsiteY11" fmla="*/ 143 h 81954"/>
                  <a:gd name="connsiteX12" fmla="*/ 21728 w 109983"/>
                  <a:gd name="connsiteY12" fmla="*/ 143 h 81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9983" h="81954">
                    <a:moveTo>
                      <a:pt x="303" y="82098"/>
                    </a:moveTo>
                    <a:lnTo>
                      <a:pt x="13767" y="82098"/>
                    </a:lnTo>
                    <a:lnTo>
                      <a:pt x="30603" y="18150"/>
                    </a:lnTo>
                    <a:lnTo>
                      <a:pt x="47345" y="82098"/>
                    </a:lnTo>
                    <a:lnTo>
                      <a:pt x="63221" y="82098"/>
                    </a:lnTo>
                    <a:lnTo>
                      <a:pt x="80057" y="18150"/>
                    </a:lnTo>
                    <a:lnTo>
                      <a:pt x="96822" y="82098"/>
                    </a:lnTo>
                    <a:lnTo>
                      <a:pt x="110286" y="82098"/>
                    </a:lnTo>
                    <a:lnTo>
                      <a:pt x="88837" y="143"/>
                    </a:lnTo>
                    <a:lnTo>
                      <a:pt x="72962" y="143"/>
                    </a:lnTo>
                    <a:lnTo>
                      <a:pt x="55330" y="67322"/>
                    </a:lnTo>
                    <a:lnTo>
                      <a:pt x="37628" y="143"/>
                    </a:lnTo>
                    <a:lnTo>
                      <a:pt x="21728" y="143"/>
                    </a:lnTo>
                    <a:close/>
                  </a:path>
                </a:pathLst>
              </a:custGeom>
              <a:solidFill>
                <a:srgbClr val="000000"/>
              </a:solidFill>
              <a:ln w="1498" cap="flat">
                <a:noFill/>
                <a:prstDash val="solid"/>
                <a:round/>
              </a:ln>
            </p:spPr>
            <p:txBody>
              <a:bodyPr rtlCol="0" anchor="ctr"/>
              <a:lstStyle/>
              <a:p>
                <a:endParaRPr lang="en-US"/>
              </a:p>
            </p:txBody>
          </p:sp>
          <p:sp>
            <p:nvSpPr>
              <p:cNvPr id="373" name="Freeform: Shape 372">
                <a:extLst>
                  <a:ext uri="{FF2B5EF4-FFF2-40B4-BE49-F238E27FC236}">
                    <a16:creationId xmlns:a16="http://schemas.microsoft.com/office/drawing/2014/main" id="{ED0BAA9A-2F4D-4FB1-8565-76E060875F8A}"/>
                  </a:ext>
                </a:extLst>
              </p:cNvPr>
              <p:cNvSpPr/>
              <p:nvPr/>
            </p:nvSpPr>
            <p:spPr>
              <a:xfrm flipV="1">
                <a:off x="10617284" y="4093490"/>
                <a:ext cx="13463" cy="113870"/>
              </a:xfrm>
              <a:custGeom>
                <a:avLst/>
                <a:gdLst>
                  <a:gd name="connsiteX0" fmla="*/ 334 w 13463"/>
                  <a:gd name="connsiteY0" fmla="*/ 82086 h 113870"/>
                  <a:gd name="connsiteX1" fmla="*/ 13798 w 13463"/>
                  <a:gd name="connsiteY1" fmla="*/ 82086 h 113870"/>
                  <a:gd name="connsiteX2" fmla="*/ 13798 w 13463"/>
                  <a:gd name="connsiteY2" fmla="*/ 131 h 113870"/>
                  <a:gd name="connsiteX3" fmla="*/ 334 w 13463"/>
                  <a:gd name="connsiteY3" fmla="*/ 131 h 113870"/>
                  <a:gd name="connsiteX4" fmla="*/ 334 w 13463"/>
                  <a:gd name="connsiteY4" fmla="*/ 114002 h 113870"/>
                  <a:gd name="connsiteX5" fmla="*/ 13798 w 13463"/>
                  <a:gd name="connsiteY5" fmla="*/ 114002 h 113870"/>
                  <a:gd name="connsiteX6" fmla="*/ 13798 w 13463"/>
                  <a:gd name="connsiteY6" fmla="*/ 96932 h 113870"/>
                  <a:gd name="connsiteX7" fmla="*/ 334 w 13463"/>
                  <a:gd name="connsiteY7" fmla="*/ 96932 h 1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63" h="113870">
                    <a:moveTo>
                      <a:pt x="334" y="82086"/>
                    </a:moveTo>
                    <a:lnTo>
                      <a:pt x="13798" y="82086"/>
                    </a:lnTo>
                    <a:lnTo>
                      <a:pt x="13798" y="131"/>
                    </a:lnTo>
                    <a:lnTo>
                      <a:pt x="334" y="131"/>
                    </a:lnTo>
                    <a:close/>
                    <a:moveTo>
                      <a:pt x="334" y="114002"/>
                    </a:moveTo>
                    <a:lnTo>
                      <a:pt x="13798" y="114002"/>
                    </a:lnTo>
                    <a:lnTo>
                      <a:pt x="13798" y="96932"/>
                    </a:lnTo>
                    <a:lnTo>
                      <a:pt x="334" y="96932"/>
                    </a:lnTo>
                    <a:close/>
                  </a:path>
                </a:pathLst>
              </a:custGeom>
              <a:solidFill>
                <a:srgbClr val="000000"/>
              </a:solidFill>
              <a:ln w="1498" cap="flat">
                <a:noFill/>
                <a:prstDash val="solid"/>
                <a:round/>
              </a:ln>
            </p:spPr>
            <p:txBody>
              <a:bodyPr rtlCol="0" anchor="ctr"/>
              <a:lstStyle/>
              <a:p>
                <a:endParaRPr lang="en-US"/>
              </a:p>
            </p:txBody>
          </p:sp>
          <p:sp>
            <p:nvSpPr>
              <p:cNvPr id="374" name="Freeform: Shape 373">
                <a:extLst>
                  <a:ext uri="{FF2B5EF4-FFF2-40B4-BE49-F238E27FC236}">
                    <a16:creationId xmlns:a16="http://schemas.microsoft.com/office/drawing/2014/main" id="{A13B53FA-1EAE-45F9-A59E-374516D083FD}"/>
                  </a:ext>
                </a:extLst>
              </p:cNvPr>
              <p:cNvSpPr/>
              <p:nvPr/>
            </p:nvSpPr>
            <p:spPr>
              <a:xfrm flipV="1">
                <a:off x="10648827" y="4102131"/>
                <a:ext cx="51139" cy="105229"/>
              </a:xfrm>
              <a:custGeom>
                <a:avLst/>
                <a:gdLst>
                  <a:gd name="connsiteX0" fmla="*/ 23747 w 51139"/>
                  <a:gd name="connsiteY0" fmla="*/ 105364 h 105229"/>
                  <a:gd name="connsiteX1" fmla="*/ 23747 w 51139"/>
                  <a:gd name="connsiteY1" fmla="*/ 82089 h 105229"/>
                  <a:gd name="connsiteX2" fmla="*/ 51471 w 51139"/>
                  <a:gd name="connsiteY2" fmla="*/ 82089 h 105229"/>
                  <a:gd name="connsiteX3" fmla="*/ 51471 w 51139"/>
                  <a:gd name="connsiteY3" fmla="*/ 71622 h 105229"/>
                  <a:gd name="connsiteX4" fmla="*/ 23747 w 51139"/>
                  <a:gd name="connsiteY4" fmla="*/ 71622 h 105229"/>
                  <a:gd name="connsiteX5" fmla="*/ 23747 w 51139"/>
                  <a:gd name="connsiteY5" fmla="*/ 27133 h 105229"/>
                  <a:gd name="connsiteX6" fmla="*/ 26486 w 51139"/>
                  <a:gd name="connsiteY6" fmla="*/ 14254 h 105229"/>
                  <a:gd name="connsiteX7" fmla="*/ 37656 w 51139"/>
                  <a:gd name="connsiteY7" fmla="*/ 11397 h 105229"/>
                  <a:gd name="connsiteX8" fmla="*/ 51471 w 51139"/>
                  <a:gd name="connsiteY8" fmla="*/ 11397 h 105229"/>
                  <a:gd name="connsiteX9" fmla="*/ 51471 w 51139"/>
                  <a:gd name="connsiteY9" fmla="*/ 135 h 105229"/>
                  <a:gd name="connsiteX10" fmla="*/ 37656 w 51139"/>
                  <a:gd name="connsiteY10" fmla="*/ 135 h 105229"/>
                  <a:gd name="connsiteX11" fmla="*/ 16137 w 51139"/>
                  <a:gd name="connsiteY11" fmla="*/ 5942 h 105229"/>
                  <a:gd name="connsiteX12" fmla="*/ 10213 w 51139"/>
                  <a:gd name="connsiteY12" fmla="*/ 27133 h 105229"/>
                  <a:gd name="connsiteX13" fmla="*/ 10213 w 51139"/>
                  <a:gd name="connsiteY13" fmla="*/ 71622 h 105229"/>
                  <a:gd name="connsiteX14" fmla="*/ 331 w 51139"/>
                  <a:gd name="connsiteY14" fmla="*/ 71622 h 105229"/>
                  <a:gd name="connsiteX15" fmla="*/ 331 w 51139"/>
                  <a:gd name="connsiteY15" fmla="*/ 82089 h 105229"/>
                  <a:gd name="connsiteX16" fmla="*/ 10213 w 51139"/>
                  <a:gd name="connsiteY16" fmla="*/ 82089 h 105229"/>
                  <a:gd name="connsiteX17" fmla="*/ 10213 w 51139"/>
                  <a:gd name="connsiteY17" fmla="*/ 105364 h 10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9" h="105229">
                    <a:moveTo>
                      <a:pt x="23747" y="105364"/>
                    </a:moveTo>
                    <a:lnTo>
                      <a:pt x="23747" y="82089"/>
                    </a:lnTo>
                    <a:lnTo>
                      <a:pt x="51471" y="82089"/>
                    </a:lnTo>
                    <a:lnTo>
                      <a:pt x="51471" y="71622"/>
                    </a:lnTo>
                    <a:lnTo>
                      <a:pt x="23747" y="71622"/>
                    </a:lnTo>
                    <a:lnTo>
                      <a:pt x="23747" y="27133"/>
                    </a:lnTo>
                    <a:cubicBezTo>
                      <a:pt x="23747" y="20452"/>
                      <a:pt x="24660" y="16159"/>
                      <a:pt x="26486" y="14254"/>
                    </a:cubicBezTo>
                    <a:cubicBezTo>
                      <a:pt x="28313" y="12350"/>
                      <a:pt x="32036" y="11397"/>
                      <a:pt x="37656" y="11397"/>
                    </a:cubicBezTo>
                    <a:lnTo>
                      <a:pt x="51471" y="11397"/>
                    </a:lnTo>
                    <a:lnTo>
                      <a:pt x="51471" y="135"/>
                    </a:lnTo>
                    <a:lnTo>
                      <a:pt x="37656" y="135"/>
                    </a:lnTo>
                    <a:cubicBezTo>
                      <a:pt x="27259" y="135"/>
                      <a:pt x="20086" y="2070"/>
                      <a:pt x="16137" y="5942"/>
                    </a:cubicBezTo>
                    <a:cubicBezTo>
                      <a:pt x="12187" y="9829"/>
                      <a:pt x="10213" y="16892"/>
                      <a:pt x="10213" y="27133"/>
                    </a:cubicBezTo>
                    <a:lnTo>
                      <a:pt x="10213" y="71622"/>
                    </a:lnTo>
                    <a:lnTo>
                      <a:pt x="331" y="71622"/>
                    </a:lnTo>
                    <a:lnTo>
                      <a:pt x="331" y="82089"/>
                    </a:lnTo>
                    <a:lnTo>
                      <a:pt x="10213" y="82089"/>
                    </a:lnTo>
                    <a:lnTo>
                      <a:pt x="10213" y="105364"/>
                    </a:lnTo>
                    <a:close/>
                  </a:path>
                </a:pathLst>
              </a:custGeom>
              <a:solidFill>
                <a:srgbClr val="000000"/>
              </a:solidFill>
              <a:ln w="1498" cap="flat">
                <a:noFill/>
                <a:prstDash val="solid"/>
                <a:round/>
              </a:ln>
            </p:spPr>
            <p:txBody>
              <a:bodyPr rtlCol="0" anchor="ctr"/>
              <a:lstStyle/>
              <a:p>
                <a:endParaRPr lang="en-US"/>
              </a:p>
            </p:txBody>
          </p:sp>
          <p:sp>
            <p:nvSpPr>
              <p:cNvPr id="375" name="Freeform: Shape 374">
                <a:extLst>
                  <a:ext uri="{FF2B5EF4-FFF2-40B4-BE49-F238E27FC236}">
                    <a16:creationId xmlns:a16="http://schemas.microsoft.com/office/drawing/2014/main" id="{BD590A81-942B-40BA-9033-3E8EC85F0CDC}"/>
                  </a:ext>
                </a:extLst>
              </p:cNvPr>
              <p:cNvSpPr/>
              <p:nvPr/>
            </p:nvSpPr>
            <p:spPr>
              <a:xfrm flipV="1">
                <a:off x="10717163" y="4093490"/>
                <a:ext cx="68654" cy="113870"/>
              </a:xfrm>
              <a:custGeom>
                <a:avLst/>
                <a:gdLst>
                  <a:gd name="connsiteX0" fmla="*/ 68978 w 68654"/>
                  <a:gd name="connsiteY0" fmla="*/ 49609 h 113870"/>
                  <a:gd name="connsiteX1" fmla="*/ 68978 w 68654"/>
                  <a:gd name="connsiteY1" fmla="*/ 131 h 113870"/>
                  <a:gd name="connsiteX2" fmla="*/ 55514 w 68654"/>
                  <a:gd name="connsiteY2" fmla="*/ 131 h 113870"/>
                  <a:gd name="connsiteX3" fmla="*/ 55514 w 68654"/>
                  <a:gd name="connsiteY3" fmla="*/ 49164 h 113870"/>
                  <a:gd name="connsiteX4" fmla="*/ 50971 w 68654"/>
                  <a:gd name="connsiteY4" fmla="*/ 66562 h 113870"/>
                  <a:gd name="connsiteX5" fmla="*/ 37367 w 68654"/>
                  <a:gd name="connsiteY5" fmla="*/ 72345 h 113870"/>
                  <a:gd name="connsiteX6" fmla="*/ 20156 w 68654"/>
                  <a:gd name="connsiteY6" fmla="*/ 65391 h 113870"/>
                  <a:gd name="connsiteX7" fmla="*/ 13857 w 68654"/>
                  <a:gd name="connsiteY7" fmla="*/ 46447 h 113870"/>
                  <a:gd name="connsiteX8" fmla="*/ 13857 w 68654"/>
                  <a:gd name="connsiteY8" fmla="*/ 131 h 113870"/>
                  <a:gd name="connsiteX9" fmla="*/ 323 w 68654"/>
                  <a:gd name="connsiteY9" fmla="*/ 131 h 113870"/>
                  <a:gd name="connsiteX10" fmla="*/ 323 w 68654"/>
                  <a:gd name="connsiteY10" fmla="*/ 114002 h 113870"/>
                  <a:gd name="connsiteX11" fmla="*/ 13857 w 68654"/>
                  <a:gd name="connsiteY11" fmla="*/ 114002 h 113870"/>
                  <a:gd name="connsiteX12" fmla="*/ 13857 w 68654"/>
                  <a:gd name="connsiteY12" fmla="*/ 69348 h 113870"/>
                  <a:gd name="connsiteX13" fmla="*/ 25237 w 68654"/>
                  <a:gd name="connsiteY13" fmla="*/ 80400 h 113870"/>
                  <a:gd name="connsiteX14" fmla="*/ 40364 w 68654"/>
                  <a:gd name="connsiteY14" fmla="*/ 84053 h 113870"/>
                  <a:gd name="connsiteX15" fmla="*/ 61719 w 68654"/>
                  <a:gd name="connsiteY15" fmla="*/ 75319 h 113870"/>
                  <a:gd name="connsiteX16" fmla="*/ 68978 w 68654"/>
                  <a:gd name="connsiteY16" fmla="*/ 49609 h 1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654" h="113870">
                    <a:moveTo>
                      <a:pt x="68978" y="49609"/>
                    </a:moveTo>
                    <a:lnTo>
                      <a:pt x="68978" y="131"/>
                    </a:lnTo>
                    <a:lnTo>
                      <a:pt x="55514" y="131"/>
                    </a:lnTo>
                    <a:lnTo>
                      <a:pt x="55514" y="49164"/>
                    </a:lnTo>
                    <a:cubicBezTo>
                      <a:pt x="55514" y="56922"/>
                      <a:pt x="53999" y="62721"/>
                      <a:pt x="50971" y="66562"/>
                    </a:cubicBezTo>
                    <a:cubicBezTo>
                      <a:pt x="47943" y="70417"/>
                      <a:pt x="43408" y="72345"/>
                      <a:pt x="37367" y="72345"/>
                    </a:cubicBezTo>
                    <a:cubicBezTo>
                      <a:pt x="30092" y="72345"/>
                      <a:pt x="24355" y="70027"/>
                      <a:pt x="20156" y="65391"/>
                    </a:cubicBezTo>
                    <a:cubicBezTo>
                      <a:pt x="15957" y="60770"/>
                      <a:pt x="13857" y="54456"/>
                      <a:pt x="13857" y="46447"/>
                    </a:cubicBezTo>
                    <a:lnTo>
                      <a:pt x="13857" y="131"/>
                    </a:lnTo>
                    <a:lnTo>
                      <a:pt x="323" y="131"/>
                    </a:lnTo>
                    <a:lnTo>
                      <a:pt x="323" y="114002"/>
                    </a:lnTo>
                    <a:lnTo>
                      <a:pt x="13857" y="114002"/>
                    </a:lnTo>
                    <a:lnTo>
                      <a:pt x="13857" y="69348"/>
                    </a:lnTo>
                    <a:cubicBezTo>
                      <a:pt x="17089" y="74281"/>
                      <a:pt x="20882" y="77965"/>
                      <a:pt x="25237" y="80400"/>
                    </a:cubicBezTo>
                    <a:cubicBezTo>
                      <a:pt x="29608" y="82835"/>
                      <a:pt x="34650" y="84053"/>
                      <a:pt x="40364" y="84053"/>
                    </a:cubicBezTo>
                    <a:cubicBezTo>
                      <a:pt x="49777" y="84053"/>
                      <a:pt x="56895" y="81142"/>
                      <a:pt x="61719" y="75319"/>
                    </a:cubicBezTo>
                    <a:cubicBezTo>
                      <a:pt x="66558" y="69496"/>
                      <a:pt x="68978" y="60926"/>
                      <a:pt x="68978" y="49609"/>
                    </a:cubicBezTo>
                    <a:close/>
                  </a:path>
                </a:pathLst>
              </a:custGeom>
              <a:solidFill>
                <a:srgbClr val="000000"/>
              </a:solidFill>
              <a:ln w="1498" cap="flat">
                <a:noFill/>
                <a:prstDash val="solid"/>
                <a:round/>
              </a:ln>
            </p:spPr>
            <p:txBody>
              <a:bodyPr rtlCol="0" anchor="ctr"/>
              <a:lstStyle/>
              <a:p>
                <a:endParaRPr lang="en-US"/>
              </a:p>
            </p:txBody>
          </p:sp>
          <p:sp>
            <p:nvSpPr>
              <p:cNvPr id="376" name="Freeform: Shape 375">
                <a:extLst>
                  <a:ext uri="{FF2B5EF4-FFF2-40B4-BE49-F238E27FC236}">
                    <a16:creationId xmlns:a16="http://schemas.microsoft.com/office/drawing/2014/main" id="{02FF5F21-7178-4B5D-85EE-50321A904566}"/>
                  </a:ext>
                </a:extLst>
              </p:cNvPr>
              <p:cNvSpPr/>
              <p:nvPr/>
            </p:nvSpPr>
            <p:spPr>
              <a:xfrm flipV="1">
                <a:off x="10798538" y="4207360"/>
                <a:ext cx="18732" cy="18732"/>
              </a:xfrm>
              <a:custGeom>
                <a:avLst/>
                <a:gdLst/>
                <a:ahLst/>
                <a:cxnLst/>
                <a:rect l="l" t="t" r="r" b="b"/>
                <a:pathLst>
                  <a:path w="18732" h="18732"/>
                </a:pathLst>
              </a:custGeom>
              <a:solidFill>
                <a:srgbClr val="000000"/>
              </a:solidFill>
              <a:ln w="1498" cap="flat">
                <a:noFill/>
                <a:prstDash val="solid"/>
                <a:round/>
              </a:ln>
            </p:spPr>
            <p:txBody>
              <a:bodyPr rtlCol="0" anchor="ctr"/>
              <a:lstStyle/>
              <a:p>
                <a:endParaRPr lang="en-US"/>
              </a:p>
            </p:txBody>
          </p:sp>
          <p:sp>
            <p:nvSpPr>
              <p:cNvPr id="377" name="Freeform: Shape 376">
                <a:extLst>
                  <a:ext uri="{FF2B5EF4-FFF2-40B4-BE49-F238E27FC236}">
                    <a16:creationId xmlns:a16="http://schemas.microsoft.com/office/drawing/2014/main" id="{F8B1530F-3EEF-4B22-93FC-092A74A93155}"/>
                  </a:ext>
                </a:extLst>
              </p:cNvPr>
              <p:cNvSpPr/>
              <p:nvPr/>
            </p:nvSpPr>
            <p:spPr>
              <a:xfrm flipV="1">
                <a:off x="10858912" y="4125406"/>
                <a:ext cx="68631" cy="84085"/>
              </a:xfrm>
              <a:custGeom>
                <a:avLst/>
                <a:gdLst>
                  <a:gd name="connsiteX0" fmla="*/ 331 w 68631"/>
                  <a:gd name="connsiteY0" fmla="*/ 34611 h 84085"/>
                  <a:gd name="connsiteX1" fmla="*/ 331 w 68631"/>
                  <a:gd name="connsiteY1" fmla="*/ 84229 h 84085"/>
                  <a:gd name="connsiteX2" fmla="*/ 13795 w 68631"/>
                  <a:gd name="connsiteY2" fmla="*/ 84229 h 84085"/>
                  <a:gd name="connsiteX3" fmla="*/ 13795 w 68631"/>
                  <a:gd name="connsiteY3" fmla="*/ 35127 h 84085"/>
                  <a:gd name="connsiteX4" fmla="*/ 18314 w 68631"/>
                  <a:gd name="connsiteY4" fmla="*/ 17659 h 84085"/>
                  <a:gd name="connsiteX5" fmla="*/ 31942 w 68631"/>
                  <a:gd name="connsiteY5" fmla="*/ 11852 h 84085"/>
                  <a:gd name="connsiteX6" fmla="*/ 49153 w 68631"/>
                  <a:gd name="connsiteY6" fmla="*/ 18806 h 84085"/>
                  <a:gd name="connsiteX7" fmla="*/ 55498 w 68631"/>
                  <a:gd name="connsiteY7" fmla="*/ 37773 h 84085"/>
                  <a:gd name="connsiteX8" fmla="*/ 55498 w 68631"/>
                  <a:gd name="connsiteY8" fmla="*/ 84229 h 84085"/>
                  <a:gd name="connsiteX9" fmla="*/ 68963 w 68631"/>
                  <a:gd name="connsiteY9" fmla="*/ 84229 h 84085"/>
                  <a:gd name="connsiteX10" fmla="*/ 68963 w 68631"/>
                  <a:gd name="connsiteY10" fmla="*/ 2275 h 84085"/>
                  <a:gd name="connsiteX11" fmla="*/ 55498 w 68631"/>
                  <a:gd name="connsiteY11" fmla="*/ 2275 h 84085"/>
                  <a:gd name="connsiteX12" fmla="*/ 55498 w 68631"/>
                  <a:gd name="connsiteY12" fmla="*/ 14872 h 84085"/>
                  <a:gd name="connsiteX13" fmla="*/ 44119 w 68631"/>
                  <a:gd name="connsiteY13" fmla="*/ 3773 h 84085"/>
                  <a:gd name="connsiteX14" fmla="*/ 29086 w 68631"/>
                  <a:gd name="connsiteY14" fmla="*/ 144 h 84085"/>
                  <a:gd name="connsiteX15" fmla="*/ 7637 w 68631"/>
                  <a:gd name="connsiteY15" fmla="*/ 8925 h 84085"/>
                  <a:gd name="connsiteX16" fmla="*/ 331 w 68631"/>
                  <a:gd name="connsiteY16" fmla="*/ 34611 h 84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631" h="84085">
                    <a:moveTo>
                      <a:pt x="331" y="34611"/>
                    </a:moveTo>
                    <a:lnTo>
                      <a:pt x="331" y="84229"/>
                    </a:lnTo>
                    <a:lnTo>
                      <a:pt x="13795" y="84229"/>
                    </a:lnTo>
                    <a:lnTo>
                      <a:pt x="13795" y="35127"/>
                    </a:lnTo>
                    <a:cubicBezTo>
                      <a:pt x="13795" y="27368"/>
                      <a:pt x="15302" y="21546"/>
                      <a:pt x="18314" y="17659"/>
                    </a:cubicBezTo>
                    <a:cubicBezTo>
                      <a:pt x="21343" y="13787"/>
                      <a:pt x="25886" y="11852"/>
                      <a:pt x="31942" y="11852"/>
                    </a:cubicBezTo>
                    <a:cubicBezTo>
                      <a:pt x="39201" y="11852"/>
                      <a:pt x="44938" y="14170"/>
                      <a:pt x="49153" y="18806"/>
                    </a:cubicBezTo>
                    <a:cubicBezTo>
                      <a:pt x="53383" y="23442"/>
                      <a:pt x="55498" y="29765"/>
                      <a:pt x="55498" y="37773"/>
                    </a:cubicBezTo>
                    <a:lnTo>
                      <a:pt x="55498" y="84229"/>
                    </a:lnTo>
                    <a:lnTo>
                      <a:pt x="68963" y="84229"/>
                    </a:lnTo>
                    <a:lnTo>
                      <a:pt x="68963" y="2275"/>
                    </a:lnTo>
                    <a:lnTo>
                      <a:pt x="55498" y="2275"/>
                    </a:lnTo>
                    <a:lnTo>
                      <a:pt x="55498" y="14872"/>
                    </a:lnTo>
                    <a:cubicBezTo>
                      <a:pt x="52236" y="9892"/>
                      <a:pt x="48443" y="6193"/>
                      <a:pt x="44119" y="3773"/>
                    </a:cubicBezTo>
                    <a:cubicBezTo>
                      <a:pt x="39810" y="1354"/>
                      <a:pt x="34799" y="144"/>
                      <a:pt x="29086" y="144"/>
                    </a:cubicBezTo>
                    <a:cubicBezTo>
                      <a:pt x="19673" y="144"/>
                      <a:pt x="12523" y="3071"/>
                      <a:pt x="7637" y="8925"/>
                    </a:cubicBezTo>
                    <a:cubicBezTo>
                      <a:pt x="2766" y="14778"/>
                      <a:pt x="331" y="23341"/>
                      <a:pt x="331" y="34611"/>
                    </a:cubicBezTo>
                    <a:close/>
                  </a:path>
                </a:pathLst>
              </a:custGeom>
              <a:solidFill>
                <a:srgbClr val="000000"/>
              </a:solidFill>
              <a:ln w="1498" cap="flat">
                <a:noFill/>
                <a:prstDash val="solid"/>
                <a:round/>
              </a:ln>
            </p:spPr>
            <p:txBody>
              <a:bodyPr rtlCol="0" anchor="ctr"/>
              <a:lstStyle/>
              <a:p>
                <a:endParaRPr lang="en-US"/>
              </a:p>
            </p:txBody>
          </p:sp>
          <p:sp>
            <p:nvSpPr>
              <p:cNvPr id="378" name="Freeform: Shape 377">
                <a:extLst>
                  <a:ext uri="{FF2B5EF4-FFF2-40B4-BE49-F238E27FC236}">
                    <a16:creationId xmlns:a16="http://schemas.microsoft.com/office/drawing/2014/main" id="{2EAD7F49-38A2-4160-BF74-78D26965317C}"/>
                  </a:ext>
                </a:extLst>
              </p:cNvPr>
              <p:cNvSpPr/>
              <p:nvPr/>
            </p:nvSpPr>
            <p:spPr>
              <a:xfrm flipV="1">
                <a:off x="10954759" y="4123439"/>
                <a:ext cx="73337" cy="115087"/>
              </a:xfrm>
              <a:custGeom>
                <a:avLst/>
                <a:gdLst>
                  <a:gd name="connsiteX0" fmla="*/ 13869 w 73337"/>
                  <a:gd name="connsiteY0" fmla="*/ 43613 h 115087"/>
                  <a:gd name="connsiteX1" fmla="*/ 13869 w 73337"/>
                  <a:gd name="connsiteY1" fmla="*/ 153 h 115087"/>
                  <a:gd name="connsiteX2" fmla="*/ 334 w 73337"/>
                  <a:gd name="connsiteY2" fmla="*/ 153 h 115087"/>
                  <a:gd name="connsiteX3" fmla="*/ 334 w 73337"/>
                  <a:gd name="connsiteY3" fmla="*/ 113274 h 115087"/>
                  <a:gd name="connsiteX4" fmla="*/ 13869 w 73337"/>
                  <a:gd name="connsiteY4" fmla="*/ 113274 h 115087"/>
                  <a:gd name="connsiteX5" fmla="*/ 13869 w 73337"/>
                  <a:gd name="connsiteY5" fmla="*/ 100841 h 115087"/>
                  <a:gd name="connsiteX6" fmla="*/ 24593 w 73337"/>
                  <a:gd name="connsiteY6" fmla="*/ 111682 h 115087"/>
                  <a:gd name="connsiteX7" fmla="*/ 40071 w 73337"/>
                  <a:gd name="connsiteY7" fmla="*/ 115241 h 115087"/>
                  <a:gd name="connsiteX8" fmla="*/ 64329 w 73337"/>
                  <a:gd name="connsiteY8" fmla="*/ 103393 h 115087"/>
                  <a:gd name="connsiteX9" fmla="*/ 73672 w 73337"/>
                  <a:gd name="connsiteY9" fmla="*/ 72227 h 115087"/>
                  <a:gd name="connsiteX10" fmla="*/ 64329 w 73337"/>
                  <a:gd name="connsiteY10" fmla="*/ 41037 h 115087"/>
                  <a:gd name="connsiteX11" fmla="*/ 40071 w 73337"/>
                  <a:gd name="connsiteY11" fmla="*/ 29189 h 115087"/>
                  <a:gd name="connsiteX12" fmla="*/ 24593 w 73337"/>
                  <a:gd name="connsiteY12" fmla="*/ 32748 h 115087"/>
                  <a:gd name="connsiteX13" fmla="*/ 13869 w 73337"/>
                  <a:gd name="connsiteY13" fmla="*/ 43613 h 115087"/>
                  <a:gd name="connsiteX14" fmla="*/ 59693 w 73337"/>
                  <a:gd name="connsiteY14" fmla="*/ 72227 h 115087"/>
                  <a:gd name="connsiteX15" fmla="*/ 53582 w 73337"/>
                  <a:gd name="connsiteY15" fmla="*/ 95525 h 115087"/>
                  <a:gd name="connsiteX16" fmla="*/ 36792 w 73337"/>
                  <a:gd name="connsiteY16" fmla="*/ 103978 h 115087"/>
                  <a:gd name="connsiteX17" fmla="*/ 19980 w 73337"/>
                  <a:gd name="connsiteY17" fmla="*/ 95525 h 115087"/>
                  <a:gd name="connsiteX18" fmla="*/ 13869 w 73337"/>
                  <a:gd name="connsiteY18" fmla="*/ 72227 h 115087"/>
                  <a:gd name="connsiteX19" fmla="*/ 19980 w 73337"/>
                  <a:gd name="connsiteY19" fmla="*/ 48928 h 115087"/>
                  <a:gd name="connsiteX20" fmla="*/ 36792 w 73337"/>
                  <a:gd name="connsiteY20" fmla="*/ 40475 h 115087"/>
                  <a:gd name="connsiteX21" fmla="*/ 53582 w 73337"/>
                  <a:gd name="connsiteY21" fmla="*/ 48928 h 115087"/>
                  <a:gd name="connsiteX22" fmla="*/ 59693 w 73337"/>
                  <a:gd name="connsiteY22" fmla="*/ 72227 h 11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337" h="115087">
                    <a:moveTo>
                      <a:pt x="13869" y="43613"/>
                    </a:moveTo>
                    <a:lnTo>
                      <a:pt x="13869" y="153"/>
                    </a:lnTo>
                    <a:lnTo>
                      <a:pt x="334" y="153"/>
                    </a:lnTo>
                    <a:lnTo>
                      <a:pt x="334" y="113274"/>
                    </a:lnTo>
                    <a:lnTo>
                      <a:pt x="13869" y="113274"/>
                    </a:lnTo>
                    <a:lnTo>
                      <a:pt x="13869" y="100841"/>
                    </a:lnTo>
                    <a:cubicBezTo>
                      <a:pt x="16710" y="105711"/>
                      <a:pt x="20284" y="109325"/>
                      <a:pt x="24593" y="111682"/>
                    </a:cubicBezTo>
                    <a:cubicBezTo>
                      <a:pt x="28917" y="114055"/>
                      <a:pt x="34076" y="115241"/>
                      <a:pt x="40071" y="115241"/>
                    </a:cubicBezTo>
                    <a:cubicBezTo>
                      <a:pt x="50030" y="115241"/>
                      <a:pt x="58116" y="111292"/>
                      <a:pt x="64329" y="103393"/>
                    </a:cubicBezTo>
                    <a:cubicBezTo>
                      <a:pt x="70558" y="95494"/>
                      <a:pt x="73672" y="85105"/>
                      <a:pt x="73672" y="72227"/>
                    </a:cubicBezTo>
                    <a:cubicBezTo>
                      <a:pt x="73672" y="59348"/>
                      <a:pt x="70558" y="48952"/>
                      <a:pt x="64329" y="41037"/>
                    </a:cubicBezTo>
                    <a:cubicBezTo>
                      <a:pt x="58116" y="33138"/>
                      <a:pt x="50030" y="29189"/>
                      <a:pt x="40071" y="29189"/>
                    </a:cubicBezTo>
                    <a:cubicBezTo>
                      <a:pt x="34076" y="29189"/>
                      <a:pt x="28917" y="30375"/>
                      <a:pt x="24593" y="32748"/>
                    </a:cubicBezTo>
                    <a:cubicBezTo>
                      <a:pt x="20284" y="35121"/>
                      <a:pt x="16710" y="38742"/>
                      <a:pt x="13869" y="43613"/>
                    </a:cubicBezTo>
                    <a:close/>
                    <a:moveTo>
                      <a:pt x="59693" y="72227"/>
                    </a:moveTo>
                    <a:cubicBezTo>
                      <a:pt x="59693" y="82124"/>
                      <a:pt x="57656" y="89890"/>
                      <a:pt x="53582" y="95525"/>
                    </a:cubicBezTo>
                    <a:cubicBezTo>
                      <a:pt x="49507" y="101161"/>
                      <a:pt x="43911" y="103978"/>
                      <a:pt x="36792" y="103978"/>
                    </a:cubicBezTo>
                    <a:cubicBezTo>
                      <a:pt x="29658" y="103978"/>
                      <a:pt x="24054" y="101161"/>
                      <a:pt x="19980" y="95525"/>
                    </a:cubicBezTo>
                    <a:cubicBezTo>
                      <a:pt x="15906" y="89890"/>
                      <a:pt x="13869" y="82124"/>
                      <a:pt x="13869" y="72227"/>
                    </a:cubicBezTo>
                    <a:cubicBezTo>
                      <a:pt x="13869" y="62330"/>
                      <a:pt x="15906" y="54564"/>
                      <a:pt x="19980" y="48928"/>
                    </a:cubicBezTo>
                    <a:cubicBezTo>
                      <a:pt x="24054" y="43293"/>
                      <a:pt x="29658" y="40475"/>
                      <a:pt x="36792" y="40475"/>
                    </a:cubicBezTo>
                    <a:cubicBezTo>
                      <a:pt x="43911" y="40475"/>
                      <a:pt x="49507" y="43293"/>
                      <a:pt x="53582" y="48928"/>
                    </a:cubicBezTo>
                    <a:cubicBezTo>
                      <a:pt x="57656" y="54564"/>
                      <a:pt x="59693" y="62330"/>
                      <a:pt x="59693" y="72227"/>
                    </a:cubicBezTo>
                    <a:close/>
                  </a:path>
                </a:pathLst>
              </a:custGeom>
              <a:solidFill>
                <a:srgbClr val="000000"/>
              </a:solidFill>
              <a:ln w="1498" cap="flat">
                <a:noFill/>
                <a:prstDash val="solid"/>
                <a:round/>
              </a:ln>
            </p:spPr>
            <p:txBody>
              <a:bodyPr rtlCol="0" anchor="ctr"/>
              <a:lstStyle/>
              <a:p>
                <a:endParaRPr lang="en-US"/>
              </a:p>
            </p:txBody>
          </p:sp>
          <p:sp>
            <p:nvSpPr>
              <p:cNvPr id="379" name="Freeform: Shape 378">
                <a:extLst>
                  <a:ext uri="{FF2B5EF4-FFF2-40B4-BE49-F238E27FC236}">
                    <a16:creationId xmlns:a16="http://schemas.microsoft.com/office/drawing/2014/main" id="{651ABEAB-89FC-44BC-A480-5EA1C07B31ED}"/>
                  </a:ext>
                </a:extLst>
              </p:cNvPr>
              <p:cNvSpPr/>
              <p:nvPr/>
            </p:nvSpPr>
            <p:spPr>
              <a:xfrm flipV="1">
                <a:off x="11044546" y="4093490"/>
                <a:ext cx="73244" cy="116001"/>
              </a:xfrm>
              <a:custGeom>
                <a:avLst/>
                <a:gdLst>
                  <a:gd name="connsiteX0" fmla="*/ 60123 w 73244"/>
                  <a:gd name="connsiteY0" fmla="*/ 71784 h 116001"/>
                  <a:gd name="connsiteX1" fmla="*/ 60123 w 73244"/>
                  <a:gd name="connsiteY1" fmla="*/ 116133 h 116001"/>
                  <a:gd name="connsiteX2" fmla="*/ 73587 w 73244"/>
                  <a:gd name="connsiteY2" fmla="*/ 116133 h 116001"/>
                  <a:gd name="connsiteX3" fmla="*/ 73587 w 73244"/>
                  <a:gd name="connsiteY3" fmla="*/ 2263 h 116001"/>
                  <a:gd name="connsiteX4" fmla="*/ 60123 w 73244"/>
                  <a:gd name="connsiteY4" fmla="*/ 2263 h 116001"/>
                  <a:gd name="connsiteX5" fmla="*/ 60123 w 73244"/>
                  <a:gd name="connsiteY5" fmla="*/ 14556 h 116001"/>
                  <a:gd name="connsiteX6" fmla="*/ 49398 w 73244"/>
                  <a:gd name="connsiteY6" fmla="*/ 3691 h 116001"/>
                  <a:gd name="connsiteX7" fmla="*/ 33851 w 73244"/>
                  <a:gd name="connsiteY7" fmla="*/ 132 h 116001"/>
                  <a:gd name="connsiteX8" fmla="*/ 9662 w 73244"/>
                  <a:gd name="connsiteY8" fmla="*/ 11981 h 116001"/>
                  <a:gd name="connsiteX9" fmla="*/ 343 w 73244"/>
                  <a:gd name="connsiteY9" fmla="*/ 43170 h 116001"/>
                  <a:gd name="connsiteX10" fmla="*/ 9662 w 73244"/>
                  <a:gd name="connsiteY10" fmla="*/ 74336 h 116001"/>
                  <a:gd name="connsiteX11" fmla="*/ 33851 w 73244"/>
                  <a:gd name="connsiteY11" fmla="*/ 86185 h 116001"/>
                  <a:gd name="connsiteX12" fmla="*/ 49398 w 73244"/>
                  <a:gd name="connsiteY12" fmla="*/ 82625 h 116001"/>
                  <a:gd name="connsiteX13" fmla="*/ 60123 w 73244"/>
                  <a:gd name="connsiteY13" fmla="*/ 71784 h 116001"/>
                  <a:gd name="connsiteX14" fmla="*/ 14252 w 73244"/>
                  <a:gd name="connsiteY14" fmla="*/ 43170 h 116001"/>
                  <a:gd name="connsiteX15" fmla="*/ 20363 w 73244"/>
                  <a:gd name="connsiteY15" fmla="*/ 19872 h 116001"/>
                  <a:gd name="connsiteX16" fmla="*/ 37152 w 73244"/>
                  <a:gd name="connsiteY16" fmla="*/ 11419 h 116001"/>
                  <a:gd name="connsiteX17" fmla="*/ 53965 w 73244"/>
                  <a:gd name="connsiteY17" fmla="*/ 19872 h 116001"/>
                  <a:gd name="connsiteX18" fmla="*/ 60123 w 73244"/>
                  <a:gd name="connsiteY18" fmla="*/ 43170 h 116001"/>
                  <a:gd name="connsiteX19" fmla="*/ 53965 w 73244"/>
                  <a:gd name="connsiteY19" fmla="*/ 66469 h 116001"/>
                  <a:gd name="connsiteX20" fmla="*/ 37152 w 73244"/>
                  <a:gd name="connsiteY20" fmla="*/ 74922 h 116001"/>
                  <a:gd name="connsiteX21" fmla="*/ 20363 w 73244"/>
                  <a:gd name="connsiteY21" fmla="*/ 66469 h 116001"/>
                  <a:gd name="connsiteX22" fmla="*/ 14252 w 73244"/>
                  <a:gd name="connsiteY22" fmla="*/ 43170 h 116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3244" h="116001">
                    <a:moveTo>
                      <a:pt x="60123" y="71784"/>
                    </a:moveTo>
                    <a:lnTo>
                      <a:pt x="60123" y="116133"/>
                    </a:lnTo>
                    <a:lnTo>
                      <a:pt x="73587" y="116133"/>
                    </a:lnTo>
                    <a:lnTo>
                      <a:pt x="73587" y="2263"/>
                    </a:lnTo>
                    <a:lnTo>
                      <a:pt x="60123" y="2263"/>
                    </a:lnTo>
                    <a:lnTo>
                      <a:pt x="60123" y="14556"/>
                    </a:lnTo>
                    <a:cubicBezTo>
                      <a:pt x="57297" y="9686"/>
                      <a:pt x="53723" y="6064"/>
                      <a:pt x="49398" y="3691"/>
                    </a:cubicBezTo>
                    <a:cubicBezTo>
                      <a:pt x="45090" y="1319"/>
                      <a:pt x="39907" y="132"/>
                      <a:pt x="33851" y="132"/>
                    </a:cubicBezTo>
                    <a:cubicBezTo>
                      <a:pt x="23953" y="132"/>
                      <a:pt x="15891" y="4082"/>
                      <a:pt x="9662" y="11981"/>
                    </a:cubicBezTo>
                    <a:cubicBezTo>
                      <a:pt x="3449" y="19895"/>
                      <a:pt x="343" y="30292"/>
                      <a:pt x="343" y="43170"/>
                    </a:cubicBezTo>
                    <a:cubicBezTo>
                      <a:pt x="343" y="56049"/>
                      <a:pt x="3449" y="66437"/>
                      <a:pt x="9662" y="74336"/>
                    </a:cubicBezTo>
                    <a:cubicBezTo>
                      <a:pt x="15891" y="82235"/>
                      <a:pt x="23953" y="86185"/>
                      <a:pt x="33851" y="86185"/>
                    </a:cubicBezTo>
                    <a:cubicBezTo>
                      <a:pt x="39907" y="86185"/>
                      <a:pt x="45090" y="84998"/>
                      <a:pt x="49398" y="82625"/>
                    </a:cubicBezTo>
                    <a:cubicBezTo>
                      <a:pt x="53723" y="80268"/>
                      <a:pt x="57297" y="76654"/>
                      <a:pt x="60123" y="71784"/>
                    </a:cubicBezTo>
                    <a:close/>
                    <a:moveTo>
                      <a:pt x="14252" y="43170"/>
                    </a:moveTo>
                    <a:cubicBezTo>
                      <a:pt x="14252" y="33273"/>
                      <a:pt x="16289" y="25507"/>
                      <a:pt x="20363" y="19872"/>
                    </a:cubicBezTo>
                    <a:cubicBezTo>
                      <a:pt x="24438" y="14236"/>
                      <a:pt x="30034" y="11419"/>
                      <a:pt x="37152" y="11419"/>
                    </a:cubicBezTo>
                    <a:cubicBezTo>
                      <a:pt x="44270" y="11419"/>
                      <a:pt x="49875" y="14236"/>
                      <a:pt x="53965" y="19872"/>
                    </a:cubicBezTo>
                    <a:cubicBezTo>
                      <a:pt x="58070" y="25507"/>
                      <a:pt x="60123" y="33273"/>
                      <a:pt x="60123" y="43170"/>
                    </a:cubicBezTo>
                    <a:cubicBezTo>
                      <a:pt x="60123" y="53067"/>
                      <a:pt x="58070" y="60833"/>
                      <a:pt x="53965" y="66469"/>
                    </a:cubicBezTo>
                    <a:cubicBezTo>
                      <a:pt x="49875" y="72104"/>
                      <a:pt x="44270" y="74922"/>
                      <a:pt x="37152" y="74922"/>
                    </a:cubicBezTo>
                    <a:cubicBezTo>
                      <a:pt x="30034" y="74922"/>
                      <a:pt x="24438" y="72104"/>
                      <a:pt x="20363" y="66469"/>
                    </a:cubicBezTo>
                    <a:cubicBezTo>
                      <a:pt x="16289" y="60833"/>
                      <a:pt x="14252" y="53067"/>
                      <a:pt x="14252" y="43170"/>
                    </a:cubicBezTo>
                    <a:close/>
                  </a:path>
                </a:pathLst>
              </a:custGeom>
              <a:solidFill>
                <a:srgbClr val="000000"/>
              </a:solidFill>
              <a:ln w="1498" cap="flat">
                <a:noFill/>
                <a:prstDash val="solid"/>
                <a:round/>
              </a:ln>
            </p:spPr>
            <p:txBody>
              <a:bodyPr rtlCol="0" anchor="ctr"/>
              <a:lstStyle/>
              <a:p>
                <a:endParaRPr lang="en-US"/>
              </a:p>
            </p:txBody>
          </p:sp>
          <p:sp>
            <p:nvSpPr>
              <p:cNvPr id="380" name="Freeform: Shape 379">
                <a:extLst>
                  <a:ext uri="{FF2B5EF4-FFF2-40B4-BE49-F238E27FC236}">
                    <a16:creationId xmlns:a16="http://schemas.microsoft.com/office/drawing/2014/main" id="{E58CAEE1-74E5-42CA-99FC-22865D625A46}"/>
                  </a:ext>
                </a:extLst>
              </p:cNvPr>
              <p:cNvSpPr/>
              <p:nvPr/>
            </p:nvSpPr>
            <p:spPr>
              <a:xfrm flipV="1">
                <a:off x="11140397" y="4123439"/>
                <a:ext cx="69239" cy="86052"/>
              </a:xfrm>
              <a:custGeom>
                <a:avLst/>
                <a:gdLst>
                  <a:gd name="connsiteX0" fmla="*/ 42731 w 69239"/>
                  <a:gd name="connsiteY0" fmla="*/ 43462 h 86052"/>
                  <a:gd name="connsiteX1" fmla="*/ 20111 w 69239"/>
                  <a:gd name="connsiteY1" fmla="*/ 39739 h 86052"/>
                  <a:gd name="connsiteX2" fmla="*/ 13813 w 69239"/>
                  <a:gd name="connsiteY2" fmla="*/ 27001 h 86052"/>
                  <a:gd name="connsiteX3" fmla="*/ 18543 w 69239"/>
                  <a:gd name="connsiteY3" fmla="*/ 15621 h 86052"/>
                  <a:gd name="connsiteX4" fmla="*/ 31374 w 69239"/>
                  <a:gd name="connsiteY4" fmla="*/ 11429 h 86052"/>
                  <a:gd name="connsiteX5" fmla="*/ 49357 w 69239"/>
                  <a:gd name="connsiteY5" fmla="*/ 19367 h 86052"/>
                  <a:gd name="connsiteX6" fmla="*/ 56125 w 69239"/>
                  <a:gd name="connsiteY6" fmla="*/ 40465 h 86052"/>
                  <a:gd name="connsiteX7" fmla="*/ 56125 w 69239"/>
                  <a:gd name="connsiteY7" fmla="*/ 43462 h 86052"/>
                  <a:gd name="connsiteX8" fmla="*/ 69589 w 69239"/>
                  <a:gd name="connsiteY8" fmla="*/ 49035 h 86052"/>
                  <a:gd name="connsiteX9" fmla="*/ 69589 w 69239"/>
                  <a:gd name="connsiteY9" fmla="*/ 2274 h 86052"/>
                  <a:gd name="connsiteX10" fmla="*/ 56125 w 69239"/>
                  <a:gd name="connsiteY10" fmla="*/ 2274 h 86052"/>
                  <a:gd name="connsiteX11" fmla="*/ 56125 w 69239"/>
                  <a:gd name="connsiteY11" fmla="*/ 14708 h 86052"/>
                  <a:gd name="connsiteX12" fmla="*/ 44628 w 69239"/>
                  <a:gd name="connsiteY12" fmla="*/ 3702 h 86052"/>
                  <a:gd name="connsiteX13" fmla="*/ 27792 w 69239"/>
                  <a:gd name="connsiteY13" fmla="*/ 143 h 86052"/>
                  <a:gd name="connsiteX14" fmla="*/ 7771 w 69239"/>
                  <a:gd name="connsiteY14" fmla="*/ 7215 h 86052"/>
                  <a:gd name="connsiteX15" fmla="*/ 349 w 69239"/>
                  <a:gd name="connsiteY15" fmla="*/ 26134 h 86052"/>
                  <a:gd name="connsiteX16" fmla="*/ 9598 w 69239"/>
                  <a:gd name="connsiteY16" fmla="*/ 46974 h 86052"/>
                  <a:gd name="connsiteX17" fmla="*/ 37228 w 69239"/>
                  <a:gd name="connsiteY17" fmla="*/ 53999 h 86052"/>
                  <a:gd name="connsiteX18" fmla="*/ 56125 w 69239"/>
                  <a:gd name="connsiteY18" fmla="*/ 53999 h 86052"/>
                  <a:gd name="connsiteX19" fmla="*/ 56125 w 69239"/>
                  <a:gd name="connsiteY19" fmla="*/ 55334 h 86052"/>
                  <a:gd name="connsiteX20" fmla="*/ 50013 w 69239"/>
                  <a:gd name="connsiteY20" fmla="*/ 69711 h 86052"/>
                  <a:gd name="connsiteX21" fmla="*/ 32849 w 69239"/>
                  <a:gd name="connsiteY21" fmla="*/ 74792 h 86052"/>
                  <a:gd name="connsiteX22" fmla="*/ 19151 w 69239"/>
                  <a:gd name="connsiteY22" fmla="*/ 73106 h 86052"/>
                  <a:gd name="connsiteX23" fmla="*/ 6366 w 69239"/>
                  <a:gd name="connsiteY23" fmla="*/ 68048 h 86052"/>
                  <a:gd name="connsiteX24" fmla="*/ 6366 w 69239"/>
                  <a:gd name="connsiteY24" fmla="*/ 80505 h 86052"/>
                  <a:gd name="connsiteX25" fmla="*/ 20697 w 69239"/>
                  <a:gd name="connsiteY25" fmla="*/ 84767 h 86052"/>
                  <a:gd name="connsiteX26" fmla="*/ 34231 w 69239"/>
                  <a:gd name="connsiteY26" fmla="*/ 86195 h 86052"/>
                  <a:gd name="connsiteX27" fmla="*/ 60808 w 69239"/>
                  <a:gd name="connsiteY27" fmla="*/ 76970 h 86052"/>
                  <a:gd name="connsiteX28" fmla="*/ 69589 w 69239"/>
                  <a:gd name="connsiteY28" fmla="*/ 49035 h 86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9239" h="86052">
                    <a:moveTo>
                      <a:pt x="42731" y="43462"/>
                    </a:moveTo>
                    <a:cubicBezTo>
                      <a:pt x="31850" y="43462"/>
                      <a:pt x="24311" y="42221"/>
                      <a:pt x="20111" y="39739"/>
                    </a:cubicBezTo>
                    <a:cubicBezTo>
                      <a:pt x="15912" y="37257"/>
                      <a:pt x="13813" y="33011"/>
                      <a:pt x="13813" y="27001"/>
                    </a:cubicBezTo>
                    <a:cubicBezTo>
                      <a:pt x="13813" y="22224"/>
                      <a:pt x="15389" y="18431"/>
                      <a:pt x="18543" y="15621"/>
                    </a:cubicBezTo>
                    <a:cubicBezTo>
                      <a:pt x="21696" y="12826"/>
                      <a:pt x="25973" y="11429"/>
                      <a:pt x="31374" y="11429"/>
                    </a:cubicBezTo>
                    <a:cubicBezTo>
                      <a:pt x="38852" y="11429"/>
                      <a:pt x="44846" y="14075"/>
                      <a:pt x="49357" y="19367"/>
                    </a:cubicBezTo>
                    <a:cubicBezTo>
                      <a:pt x="53869" y="24659"/>
                      <a:pt x="56125" y="31692"/>
                      <a:pt x="56125" y="40465"/>
                    </a:cubicBezTo>
                    <a:lnTo>
                      <a:pt x="56125" y="43462"/>
                    </a:lnTo>
                    <a:close/>
                    <a:moveTo>
                      <a:pt x="69589" y="49035"/>
                    </a:moveTo>
                    <a:lnTo>
                      <a:pt x="69589" y="2274"/>
                    </a:lnTo>
                    <a:lnTo>
                      <a:pt x="56125" y="2274"/>
                    </a:lnTo>
                    <a:lnTo>
                      <a:pt x="56125" y="14708"/>
                    </a:lnTo>
                    <a:cubicBezTo>
                      <a:pt x="53049" y="9743"/>
                      <a:pt x="49217" y="6075"/>
                      <a:pt x="44628" y="3702"/>
                    </a:cubicBezTo>
                    <a:cubicBezTo>
                      <a:pt x="40038" y="1329"/>
                      <a:pt x="34426" y="143"/>
                      <a:pt x="27792" y="143"/>
                    </a:cubicBezTo>
                    <a:cubicBezTo>
                      <a:pt x="19409" y="143"/>
                      <a:pt x="12735" y="2500"/>
                      <a:pt x="7771" y="7215"/>
                    </a:cubicBezTo>
                    <a:cubicBezTo>
                      <a:pt x="2823" y="11929"/>
                      <a:pt x="349" y="18235"/>
                      <a:pt x="349" y="26134"/>
                    </a:cubicBezTo>
                    <a:cubicBezTo>
                      <a:pt x="349" y="35344"/>
                      <a:pt x="3432" y="42291"/>
                      <a:pt x="9598" y="46974"/>
                    </a:cubicBezTo>
                    <a:cubicBezTo>
                      <a:pt x="15780" y="51657"/>
                      <a:pt x="24990" y="53999"/>
                      <a:pt x="37228" y="53999"/>
                    </a:cubicBezTo>
                    <a:lnTo>
                      <a:pt x="56125" y="53999"/>
                    </a:lnTo>
                    <a:lnTo>
                      <a:pt x="56125" y="55334"/>
                    </a:lnTo>
                    <a:cubicBezTo>
                      <a:pt x="56125" y="61531"/>
                      <a:pt x="54088" y="66323"/>
                      <a:pt x="50013" y="69711"/>
                    </a:cubicBezTo>
                    <a:cubicBezTo>
                      <a:pt x="45939" y="73098"/>
                      <a:pt x="40218" y="74792"/>
                      <a:pt x="32849" y="74792"/>
                    </a:cubicBezTo>
                    <a:cubicBezTo>
                      <a:pt x="28166" y="74792"/>
                      <a:pt x="23600" y="74230"/>
                      <a:pt x="19151" y="73106"/>
                    </a:cubicBezTo>
                    <a:cubicBezTo>
                      <a:pt x="14718" y="71982"/>
                      <a:pt x="10456" y="70296"/>
                      <a:pt x="6366" y="68048"/>
                    </a:cubicBezTo>
                    <a:lnTo>
                      <a:pt x="6366" y="80505"/>
                    </a:lnTo>
                    <a:cubicBezTo>
                      <a:pt x="11284" y="82410"/>
                      <a:pt x="16061" y="83830"/>
                      <a:pt x="20697" y="84767"/>
                    </a:cubicBezTo>
                    <a:cubicBezTo>
                      <a:pt x="25333" y="85719"/>
                      <a:pt x="29845" y="86195"/>
                      <a:pt x="34231" y="86195"/>
                    </a:cubicBezTo>
                    <a:cubicBezTo>
                      <a:pt x="46095" y="86195"/>
                      <a:pt x="54954" y="83120"/>
                      <a:pt x="60808" y="76970"/>
                    </a:cubicBezTo>
                    <a:cubicBezTo>
                      <a:pt x="66662" y="70835"/>
                      <a:pt x="69589" y="61523"/>
                      <a:pt x="69589" y="49035"/>
                    </a:cubicBezTo>
                    <a:close/>
                  </a:path>
                </a:pathLst>
              </a:custGeom>
              <a:solidFill>
                <a:srgbClr val="000000"/>
              </a:solidFill>
              <a:ln w="1498" cap="flat">
                <a:noFill/>
                <a:prstDash val="solid"/>
                <a:round/>
              </a:ln>
            </p:spPr>
            <p:txBody>
              <a:bodyPr rtlCol="0" anchor="ctr"/>
              <a:lstStyle/>
              <a:p>
                <a:endParaRPr lang="en-US"/>
              </a:p>
            </p:txBody>
          </p:sp>
          <p:sp>
            <p:nvSpPr>
              <p:cNvPr id="381" name="Freeform: Shape 380">
                <a:extLst>
                  <a:ext uri="{FF2B5EF4-FFF2-40B4-BE49-F238E27FC236}">
                    <a16:creationId xmlns:a16="http://schemas.microsoft.com/office/drawing/2014/main" id="{F217EB1C-335C-4777-B706-E7551DA838A4}"/>
                  </a:ext>
                </a:extLst>
              </p:cNvPr>
              <p:cNvSpPr/>
              <p:nvPr/>
            </p:nvSpPr>
            <p:spPr>
              <a:xfrm flipV="1">
                <a:off x="11227268" y="4102131"/>
                <a:ext cx="51139" cy="105229"/>
              </a:xfrm>
              <a:custGeom>
                <a:avLst/>
                <a:gdLst>
                  <a:gd name="connsiteX0" fmla="*/ 23778 w 51139"/>
                  <a:gd name="connsiteY0" fmla="*/ 105364 h 105229"/>
                  <a:gd name="connsiteX1" fmla="*/ 23778 w 51139"/>
                  <a:gd name="connsiteY1" fmla="*/ 82089 h 105229"/>
                  <a:gd name="connsiteX2" fmla="*/ 51502 w 51139"/>
                  <a:gd name="connsiteY2" fmla="*/ 82089 h 105229"/>
                  <a:gd name="connsiteX3" fmla="*/ 51502 w 51139"/>
                  <a:gd name="connsiteY3" fmla="*/ 71622 h 105229"/>
                  <a:gd name="connsiteX4" fmla="*/ 23778 w 51139"/>
                  <a:gd name="connsiteY4" fmla="*/ 71622 h 105229"/>
                  <a:gd name="connsiteX5" fmla="*/ 23778 w 51139"/>
                  <a:gd name="connsiteY5" fmla="*/ 27133 h 105229"/>
                  <a:gd name="connsiteX6" fmla="*/ 26517 w 51139"/>
                  <a:gd name="connsiteY6" fmla="*/ 14254 h 105229"/>
                  <a:gd name="connsiteX7" fmla="*/ 37687 w 51139"/>
                  <a:gd name="connsiteY7" fmla="*/ 11397 h 105229"/>
                  <a:gd name="connsiteX8" fmla="*/ 51502 w 51139"/>
                  <a:gd name="connsiteY8" fmla="*/ 11397 h 105229"/>
                  <a:gd name="connsiteX9" fmla="*/ 51502 w 51139"/>
                  <a:gd name="connsiteY9" fmla="*/ 135 h 105229"/>
                  <a:gd name="connsiteX10" fmla="*/ 37687 w 51139"/>
                  <a:gd name="connsiteY10" fmla="*/ 135 h 105229"/>
                  <a:gd name="connsiteX11" fmla="*/ 16168 w 51139"/>
                  <a:gd name="connsiteY11" fmla="*/ 5942 h 105229"/>
                  <a:gd name="connsiteX12" fmla="*/ 10244 w 51139"/>
                  <a:gd name="connsiteY12" fmla="*/ 27133 h 105229"/>
                  <a:gd name="connsiteX13" fmla="*/ 10244 w 51139"/>
                  <a:gd name="connsiteY13" fmla="*/ 71622 h 105229"/>
                  <a:gd name="connsiteX14" fmla="*/ 362 w 51139"/>
                  <a:gd name="connsiteY14" fmla="*/ 71622 h 105229"/>
                  <a:gd name="connsiteX15" fmla="*/ 362 w 51139"/>
                  <a:gd name="connsiteY15" fmla="*/ 82089 h 105229"/>
                  <a:gd name="connsiteX16" fmla="*/ 10244 w 51139"/>
                  <a:gd name="connsiteY16" fmla="*/ 82089 h 105229"/>
                  <a:gd name="connsiteX17" fmla="*/ 10244 w 51139"/>
                  <a:gd name="connsiteY17" fmla="*/ 105364 h 10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1139" h="105229">
                    <a:moveTo>
                      <a:pt x="23778" y="105364"/>
                    </a:moveTo>
                    <a:lnTo>
                      <a:pt x="23778" y="82089"/>
                    </a:lnTo>
                    <a:lnTo>
                      <a:pt x="51502" y="82089"/>
                    </a:lnTo>
                    <a:lnTo>
                      <a:pt x="51502" y="71622"/>
                    </a:lnTo>
                    <a:lnTo>
                      <a:pt x="23778" y="71622"/>
                    </a:lnTo>
                    <a:lnTo>
                      <a:pt x="23778" y="27133"/>
                    </a:lnTo>
                    <a:cubicBezTo>
                      <a:pt x="23778" y="20452"/>
                      <a:pt x="24691" y="16159"/>
                      <a:pt x="26517" y="14254"/>
                    </a:cubicBezTo>
                    <a:cubicBezTo>
                      <a:pt x="28344" y="12350"/>
                      <a:pt x="32067" y="11397"/>
                      <a:pt x="37687" y="11397"/>
                    </a:cubicBezTo>
                    <a:lnTo>
                      <a:pt x="51502" y="11397"/>
                    </a:lnTo>
                    <a:lnTo>
                      <a:pt x="51502" y="135"/>
                    </a:lnTo>
                    <a:lnTo>
                      <a:pt x="37687" y="135"/>
                    </a:lnTo>
                    <a:cubicBezTo>
                      <a:pt x="27290" y="135"/>
                      <a:pt x="20117" y="2070"/>
                      <a:pt x="16168" y="5942"/>
                    </a:cubicBezTo>
                    <a:cubicBezTo>
                      <a:pt x="12218" y="9829"/>
                      <a:pt x="10244" y="16892"/>
                      <a:pt x="10244" y="27133"/>
                    </a:cubicBezTo>
                    <a:lnTo>
                      <a:pt x="10244" y="71622"/>
                    </a:lnTo>
                    <a:lnTo>
                      <a:pt x="362" y="71622"/>
                    </a:lnTo>
                    <a:lnTo>
                      <a:pt x="362" y="82089"/>
                    </a:lnTo>
                    <a:lnTo>
                      <a:pt x="10244" y="82089"/>
                    </a:lnTo>
                    <a:lnTo>
                      <a:pt x="10244" y="105364"/>
                    </a:lnTo>
                    <a:close/>
                  </a:path>
                </a:pathLst>
              </a:custGeom>
              <a:solidFill>
                <a:srgbClr val="000000"/>
              </a:solidFill>
              <a:ln w="1498" cap="flat">
                <a:noFill/>
                <a:prstDash val="solid"/>
                <a:round/>
              </a:ln>
            </p:spPr>
            <p:txBody>
              <a:bodyPr rtlCol="0" anchor="ctr"/>
              <a:lstStyle/>
              <a:p>
                <a:endParaRPr lang="en-US"/>
              </a:p>
            </p:txBody>
          </p:sp>
          <p:sp>
            <p:nvSpPr>
              <p:cNvPr id="382" name="Freeform: Shape 381">
                <a:extLst>
                  <a:ext uri="{FF2B5EF4-FFF2-40B4-BE49-F238E27FC236}">
                    <a16:creationId xmlns:a16="http://schemas.microsoft.com/office/drawing/2014/main" id="{C05A4A28-1E29-4C47-B09C-F21B22096450}"/>
                  </a:ext>
                </a:extLst>
              </p:cNvPr>
              <p:cNvSpPr/>
              <p:nvPr/>
            </p:nvSpPr>
            <p:spPr>
              <a:xfrm flipV="1">
                <a:off x="11296118" y="4093490"/>
                <a:ext cx="13463" cy="113870"/>
              </a:xfrm>
              <a:custGeom>
                <a:avLst/>
                <a:gdLst>
                  <a:gd name="connsiteX0" fmla="*/ 371 w 13463"/>
                  <a:gd name="connsiteY0" fmla="*/ 82086 h 113870"/>
                  <a:gd name="connsiteX1" fmla="*/ 13835 w 13463"/>
                  <a:gd name="connsiteY1" fmla="*/ 82086 h 113870"/>
                  <a:gd name="connsiteX2" fmla="*/ 13835 w 13463"/>
                  <a:gd name="connsiteY2" fmla="*/ 131 h 113870"/>
                  <a:gd name="connsiteX3" fmla="*/ 371 w 13463"/>
                  <a:gd name="connsiteY3" fmla="*/ 131 h 113870"/>
                  <a:gd name="connsiteX4" fmla="*/ 371 w 13463"/>
                  <a:gd name="connsiteY4" fmla="*/ 114002 h 113870"/>
                  <a:gd name="connsiteX5" fmla="*/ 13835 w 13463"/>
                  <a:gd name="connsiteY5" fmla="*/ 114002 h 113870"/>
                  <a:gd name="connsiteX6" fmla="*/ 13835 w 13463"/>
                  <a:gd name="connsiteY6" fmla="*/ 96932 h 113870"/>
                  <a:gd name="connsiteX7" fmla="*/ 371 w 13463"/>
                  <a:gd name="connsiteY7" fmla="*/ 96932 h 11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63" h="113870">
                    <a:moveTo>
                      <a:pt x="371" y="82086"/>
                    </a:moveTo>
                    <a:lnTo>
                      <a:pt x="13835" y="82086"/>
                    </a:lnTo>
                    <a:lnTo>
                      <a:pt x="13835" y="131"/>
                    </a:lnTo>
                    <a:lnTo>
                      <a:pt x="371" y="131"/>
                    </a:lnTo>
                    <a:close/>
                    <a:moveTo>
                      <a:pt x="371" y="114002"/>
                    </a:moveTo>
                    <a:lnTo>
                      <a:pt x="13835" y="114002"/>
                    </a:lnTo>
                    <a:lnTo>
                      <a:pt x="13835" y="96932"/>
                    </a:lnTo>
                    <a:lnTo>
                      <a:pt x="371" y="96932"/>
                    </a:lnTo>
                    <a:close/>
                  </a:path>
                </a:pathLst>
              </a:custGeom>
              <a:solidFill>
                <a:srgbClr val="000000"/>
              </a:solidFill>
              <a:ln w="1498" cap="flat">
                <a:noFill/>
                <a:prstDash val="solid"/>
                <a:round/>
              </a:ln>
            </p:spPr>
            <p:txBody>
              <a:bodyPr rtlCol="0" anchor="ctr"/>
              <a:lstStyle/>
              <a:p>
                <a:endParaRPr lang="en-US"/>
              </a:p>
            </p:txBody>
          </p:sp>
          <p:sp>
            <p:nvSpPr>
              <p:cNvPr id="383" name="Freeform: Shape 382">
                <a:extLst>
                  <a:ext uri="{FF2B5EF4-FFF2-40B4-BE49-F238E27FC236}">
                    <a16:creationId xmlns:a16="http://schemas.microsoft.com/office/drawing/2014/main" id="{0C789792-3E96-4AD0-95C6-DE07FC885411}"/>
                  </a:ext>
                </a:extLst>
              </p:cNvPr>
              <p:cNvSpPr/>
              <p:nvPr/>
            </p:nvSpPr>
            <p:spPr>
              <a:xfrm flipV="1">
                <a:off x="11337239" y="4123439"/>
                <a:ext cx="68654" cy="83921"/>
              </a:xfrm>
              <a:custGeom>
                <a:avLst/>
                <a:gdLst>
                  <a:gd name="connsiteX0" fmla="*/ 69011 w 68654"/>
                  <a:gd name="connsiteY0" fmla="*/ 49619 h 83921"/>
                  <a:gd name="connsiteX1" fmla="*/ 69011 w 68654"/>
                  <a:gd name="connsiteY1" fmla="*/ 142 h 83921"/>
                  <a:gd name="connsiteX2" fmla="*/ 55547 w 68654"/>
                  <a:gd name="connsiteY2" fmla="*/ 142 h 83921"/>
                  <a:gd name="connsiteX3" fmla="*/ 55547 w 68654"/>
                  <a:gd name="connsiteY3" fmla="*/ 49175 h 83921"/>
                  <a:gd name="connsiteX4" fmla="*/ 51004 w 68654"/>
                  <a:gd name="connsiteY4" fmla="*/ 66572 h 83921"/>
                  <a:gd name="connsiteX5" fmla="*/ 37400 w 68654"/>
                  <a:gd name="connsiteY5" fmla="*/ 72356 h 83921"/>
                  <a:gd name="connsiteX6" fmla="*/ 20189 w 68654"/>
                  <a:gd name="connsiteY6" fmla="*/ 65402 h 83921"/>
                  <a:gd name="connsiteX7" fmla="*/ 13890 w 68654"/>
                  <a:gd name="connsiteY7" fmla="*/ 46458 h 83921"/>
                  <a:gd name="connsiteX8" fmla="*/ 13890 w 68654"/>
                  <a:gd name="connsiteY8" fmla="*/ 142 h 83921"/>
                  <a:gd name="connsiteX9" fmla="*/ 356 w 68654"/>
                  <a:gd name="connsiteY9" fmla="*/ 142 h 83921"/>
                  <a:gd name="connsiteX10" fmla="*/ 356 w 68654"/>
                  <a:gd name="connsiteY10" fmla="*/ 82097 h 83921"/>
                  <a:gd name="connsiteX11" fmla="*/ 13890 w 68654"/>
                  <a:gd name="connsiteY11" fmla="*/ 82097 h 83921"/>
                  <a:gd name="connsiteX12" fmla="*/ 13890 w 68654"/>
                  <a:gd name="connsiteY12" fmla="*/ 69359 h 83921"/>
                  <a:gd name="connsiteX13" fmla="*/ 25270 w 68654"/>
                  <a:gd name="connsiteY13" fmla="*/ 80411 h 83921"/>
                  <a:gd name="connsiteX14" fmla="*/ 40397 w 68654"/>
                  <a:gd name="connsiteY14" fmla="*/ 84064 h 83921"/>
                  <a:gd name="connsiteX15" fmla="*/ 61752 w 68654"/>
                  <a:gd name="connsiteY15" fmla="*/ 75330 h 83921"/>
                  <a:gd name="connsiteX16" fmla="*/ 69011 w 68654"/>
                  <a:gd name="connsiteY16" fmla="*/ 49619 h 8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654" h="83921">
                    <a:moveTo>
                      <a:pt x="69011" y="49619"/>
                    </a:moveTo>
                    <a:lnTo>
                      <a:pt x="69011" y="142"/>
                    </a:lnTo>
                    <a:lnTo>
                      <a:pt x="55547" y="142"/>
                    </a:lnTo>
                    <a:lnTo>
                      <a:pt x="55547" y="49175"/>
                    </a:lnTo>
                    <a:cubicBezTo>
                      <a:pt x="55547" y="56933"/>
                      <a:pt x="54033" y="62732"/>
                      <a:pt x="51004" y="66572"/>
                    </a:cubicBezTo>
                    <a:cubicBezTo>
                      <a:pt x="47976" y="70428"/>
                      <a:pt x="43441" y="72356"/>
                      <a:pt x="37400" y="72356"/>
                    </a:cubicBezTo>
                    <a:cubicBezTo>
                      <a:pt x="30125" y="72356"/>
                      <a:pt x="24388" y="70038"/>
                      <a:pt x="20189" y="65402"/>
                    </a:cubicBezTo>
                    <a:cubicBezTo>
                      <a:pt x="15990" y="60781"/>
                      <a:pt x="13890" y="54466"/>
                      <a:pt x="13890" y="46458"/>
                    </a:cubicBezTo>
                    <a:lnTo>
                      <a:pt x="13890" y="142"/>
                    </a:lnTo>
                    <a:lnTo>
                      <a:pt x="356" y="142"/>
                    </a:lnTo>
                    <a:lnTo>
                      <a:pt x="356" y="82097"/>
                    </a:lnTo>
                    <a:lnTo>
                      <a:pt x="13890" y="82097"/>
                    </a:lnTo>
                    <a:lnTo>
                      <a:pt x="13890" y="69359"/>
                    </a:lnTo>
                    <a:cubicBezTo>
                      <a:pt x="17122" y="74292"/>
                      <a:pt x="20915" y="77976"/>
                      <a:pt x="25270" y="80411"/>
                    </a:cubicBezTo>
                    <a:cubicBezTo>
                      <a:pt x="29641" y="82846"/>
                      <a:pt x="34684" y="84064"/>
                      <a:pt x="40397" y="84064"/>
                    </a:cubicBezTo>
                    <a:cubicBezTo>
                      <a:pt x="49810" y="84064"/>
                      <a:pt x="56928" y="81153"/>
                      <a:pt x="61752" y="75330"/>
                    </a:cubicBezTo>
                    <a:cubicBezTo>
                      <a:pt x="66591" y="69507"/>
                      <a:pt x="69011" y="60937"/>
                      <a:pt x="69011" y="49619"/>
                    </a:cubicBezTo>
                    <a:close/>
                  </a:path>
                </a:pathLst>
              </a:custGeom>
              <a:solidFill>
                <a:srgbClr val="000000"/>
              </a:solidFill>
              <a:ln w="1498" cap="flat">
                <a:noFill/>
                <a:prstDash val="solid"/>
                <a:round/>
              </a:ln>
            </p:spPr>
            <p:txBody>
              <a:bodyPr rtlCol="0" anchor="ctr"/>
              <a:lstStyle/>
              <a:p>
                <a:endParaRPr lang="en-US"/>
              </a:p>
            </p:txBody>
          </p:sp>
          <p:sp>
            <p:nvSpPr>
              <p:cNvPr id="384" name="Freeform: Shape 383">
                <a:extLst>
                  <a:ext uri="{FF2B5EF4-FFF2-40B4-BE49-F238E27FC236}">
                    <a16:creationId xmlns:a16="http://schemas.microsoft.com/office/drawing/2014/main" id="{03FAE51F-E3A2-4D84-B036-AAC03A32BC8E}"/>
                  </a:ext>
                </a:extLst>
              </p:cNvPr>
              <p:cNvSpPr/>
              <p:nvPr/>
            </p:nvSpPr>
            <p:spPr>
              <a:xfrm flipV="1">
                <a:off x="11426880" y="4123439"/>
                <a:ext cx="73244" cy="115087"/>
              </a:xfrm>
              <a:custGeom>
                <a:avLst/>
                <a:gdLst>
                  <a:gd name="connsiteX0" fmla="*/ 60143 w 73244"/>
                  <a:gd name="connsiteY0" fmla="*/ 73257 h 115087"/>
                  <a:gd name="connsiteX1" fmla="*/ 54102 w 73244"/>
                  <a:gd name="connsiteY1" fmla="*/ 95923 h 115087"/>
                  <a:gd name="connsiteX2" fmla="*/ 37172 w 73244"/>
                  <a:gd name="connsiteY2" fmla="*/ 103978 h 115087"/>
                  <a:gd name="connsiteX3" fmla="*/ 20313 w 73244"/>
                  <a:gd name="connsiteY3" fmla="*/ 95923 h 115087"/>
                  <a:gd name="connsiteX4" fmla="*/ 14272 w 73244"/>
                  <a:gd name="connsiteY4" fmla="*/ 73257 h 115087"/>
                  <a:gd name="connsiteX5" fmla="*/ 20313 w 73244"/>
                  <a:gd name="connsiteY5" fmla="*/ 50638 h 115087"/>
                  <a:gd name="connsiteX6" fmla="*/ 37172 w 73244"/>
                  <a:gd name="connsiteY6" fmla="*/ 42583 h 115087"/>
                  <a:gd name="connsiteX7" fmla="*/ 54102 w 73244"/>
                  <a:gd name="connsiteY7" fmla="*/ 50638 h 115087"/>
                  <a:gd name="connsiteX8" fmla="*/ 60143 w 73244"/>
                  <a:gd name="connsiteY8" fmla="*/ 73257 h 115087"/>
                  <a:gd name="connsiteX9" fmla="*/ 73607 w 73244"/>
                  <a:gd name="connsiteY9" fmla="*/ 41482 h 115087"/>
                  <a:gd name="connsiteX10" fmla="*/ 64311 w 73244"/>
                  <a:gd name="connsiteY10" fmla="*/ 10363 h 115087"/>
                  <a:gd name="connsiteX11" fmla="*/ 35861 w 73244"/>
                  <a:gd name="connsiteY11" fmla="*/ 153 h 115087"/>
                  <a:gd name="connsiteX12" fmla="*/ 22467 w 73244"/>
                  <a:gd name="connsiteY12" fmla="*/ 1207 h 115087"/>
                  <a:gd name="connsiteX13" fmla="*/ 10245 w 73244"/>
                  <a:gd name="connsiteY13" fmla="*/ 4462 h 115087"/>
                  <a:gd name="connsiteX14" fmla="*/ 10245 w 73244"/>
                  <a:gd name="connsiteY14" fmla="*/ 17551 h 115087"/>
                  <a:gd name="connsiteX15" fmla="*/ 21952 w 73244"/>
                  <a:gd name="connsiteY15" fmla="*/ 12821 h 115087"/>
                  <a:gd name="connsiteX16" fmla="*/ 33730 w 73244"/>
                  <a:gd name="connsiteY16" fmla="*/ 11276 h 115087"/>
                  <a:gd name="connsiteX17" fmla="*/ 53563 w 73244"/>
                  <a:gd name="connsiteY17" fmla="*/ 18184 h 115087"/>
                  <a:gd name="connsiteX18" fmla="*/ 60143 w 73244"/>
                  <a:gd name="connsiteY18" fmla="*/ 39070 h 115087"/>
                  <a:gd name="connsiteX19" fmla="*/ 60143 w 73244"/>
                  <a:gd name="connsiteY19" fmla="*/ 45744 h 115087"/>
                  <a:gd name="connsiteX20" fmla="*/ 49466 w 73244"/>
                  <a:gd name="connsiteY20" fmla="*/ 34902 h 115087"/>
                  <a:gd name="connsiteX21" fmla="*/ 33871 w 73244"/>
                  <a:gd name="connsiteY21" fmla="*/ 31320 h 115087"/>
                  <a:gd name="connsiteX22" fmla="*/ 9589 w 73244"/>
                  <a:gd name="connsiteY22" fmla="*/ 42793 h 115087"/>
                  <a:gd name="connsiteX23" fmla="*/ 363 w 73244"/>
                  <a:gd name="connsiteY23" fmla="*/ 73257 h 115087"/>
                  <a:gd name="connsiteX24" fmla="*/ 9589 w 73244"/>
                  <a:gd name="connsiteY24" fmla="*/ 103744 h 115087"/>
                  <a:gd name="connsiteX25" fmla="*/ 33871 w 73244"/>
                  <a:gd name="connsiteY25" fmla="*/ 115241 h 115087"/>
                  <a:gd name="connsiteX26" fmla="*/ 49466 w 73244"/>
                  <a:gd name="connsiteY26" fmla="*/ 111659 h 115087"/>
                  <a:gd name="connsiteX27" fmla="*/ 60143 w 73244"/>
                  <a:gd name="connsiteY27" fmla="*/ 100841 h 115087"/>
                  <a:gd name="connsiteX28" fmla="*/ 60143 w 73244"/>
                  <a:gd name="connsiteY28" fmla="*/ 113274 h 115087"/>
                  <a:gd name="connsiteX29" fmla="*/ 73607 w 73244"/>
                  <a:gd name="connsiteY29" fmla="*/ 113274 h 115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244" h="115087">
                    <a:moveTo>
                      <a:pt x="60143" y="73257"/>
                    </a:moveTo>
                    <a:cubicBezTo>
                      <a:pt x="60143" y="83014"/>
                      <a:pt x="58130" y="90569"/>
                      <a:pt x="54102" y="95923"/>
                    </a:cubicBezTo>
                    <a:cubicBezTo>
                      <a:pt x="50090" y="101293"/>
                      <a:pt x="44447" y="103978"/>
                      <a:pt x="37172" y="103978"/>
                    </a:cubicBezTo>
                    <a:cubicBezTo>
                      <a:pt x="29960" y="103978"/>
                      <a:pt x="24341" y="101293"/>
                      <a:pt x="20313" y="95923"/>
                    </a:cubicBezTo>
                    <a:cubicBezTo>
                      <a:pt x="16286" y="90569"/>
                      <a:pt x="14272" y="83014"/>
                      <a:pt x="14272" y="73257"/>
                    </a:cubicBezTo>
                    <a:cubicBezTo>
                      <a:pt x="14272" y="63547"/>
                      <a:pt x="16286" y="56008"/>
                      <a:pt x="20313" y="50638"/>
                    </a:cubicBezTo>
                    <a:cubicBezTo>
                      <a:pt x="24341" y="45268"/>
                      <a:pt x="29960" y="42583"/>
                      <a:pt x="37172" y="42583"/>
                    </a:cubicBezTo>
                    <a:cubicBezTo>
                      <a:pt x="44447" y="42583"/>
                      <a:pt x="50090" y="45268"/>
                      <a:pt x="54102" y="50638"/>
                    </a:cubicBezTo>
                    <a:cubicBezTo>
                      <a:pt x="58130" y="56008"/>
                      <a:pt x="60143" y="63547"/>
                      <a:pt x="60143" y="73257"/>
                    </a:cubicBezTo>
                    <a:close/>
                    <a:moveTo>
                      <a:pt x="73607" y="41482"/>
                    </a:moveTo>
                    <a:cubicBezTo>
                      <a:pt x="73607" y="27542"/>
                      <a:pt x="70509" y="17169"/>
                      <a:pt x="64311" y="10363"/>
                    </a:cubicBezTo>
                    <a:cubicBezTo>
                      <a:pt x="58130" y="3557"/>
                      <a:pt x="48646" y="153"/>
                      <a:pt x="35861" y="153"/>
                    </a:cubicBezTo>
                    <a:cubicBezTo>
                      <a:pt x="31131" y="153"/>
                      <a:pt x="26667" y="505"/>
                      <a:pt x="22467" y="1207"/>
                    </a:cubicBezTo>
                    <a:cubicBezTo>
                      <a:pt x="18268" y="1910"/>
                      <a:pt x="14194" y="2995"/>
                      <a:pt x="10245" y="4462"/>
                    </a:cubicBezTo>
                    <a:lnTo>
                      <a:pt x="10245" y="17551"/>
                    </a:lnTo>
                    <a:cubicBezTo>
                      <a:pt x="14194" y="15413"/>
                      <a:pt x="18097" y="13836"/>
                      <a:pt x="21952" y="12821"/>
                    </a:cubicBezTo>
                    <a:cubicBezTo>
                      <a:pt x="25808" y="11791"/>
                      <a:pt x="29734" y="11276"/>
                      <a:pt x="33730" y="11276"/>
                    </a:cubicBezTo>
                    <a:cubicBezTo>
                      <a:pt x="42566" y="11276"/>
                      <a:pt x="49177" y="13579"/>
                      <a:pt x="53563" y="18184"/>
                    </a:cubicBezTo>
                    <a:cubicBezTo>
                      <a:pt x="57950" y="22789"/>
                      <a:pt x="60143" y="29751"/>
                      <a:pt x="60143" y="39070"/>
                    </a:cubicBezTo>
                    <a:lnTo>
                      <a:pt x="60143" y="45744"/>
                    </a:lnTo>
                    <a:cubicBezTo>
                      <a:pt x="57365" y="40904"/>
                      <a:pt x="53805" y="37291"/>
                      <a:pt x="49466" y="34902"/>
                    </a:cubicBezTo>
                    <a:cubicBezTo>
                      <a:pt x="45126" y="32514"/>
                      <a:pt x="39928" y="31320"/>
                      <a:pt x="33871" y="31320"/>
                    </a:cubicBezTo>
                    <a:cubicBezTo>
                      <a:pt x="23833" y="31320"/>
                      <a:pt x="15739" y="35144"/>
                      <a:pt x="9589" y="42793"/>
                    </a:cubicBezTo>
                    <a:cubicBezTo>
                      <a:pt x="3438" y="50458"/>
                      <a:pt x="363" y="60613"/>
                      <a:pt x="363" y="73257"/>
                    </a:cubicBezTo>
                    <a:cubicBezTo>
                      <a:pt x="363" y="85933"/>
                      <a:pt x="3438" y="96095"/>
                      <a:pt x="9589" y="103744"/>
                    </a:cubicBezTo>
                    <a:cubicBezTo>
                      <a:pt x="15739" y="111409"/>
                      <a:pt x="23833" y="115241"/>
                      <a:pt x="33871" y="115241"/>
                    </a:cubicBezTo>
                    <a:cubicBezTo>
                      <a:pt x="39928" y="115241"/>
                      <a:pt x="45126" y="114047"/>
                      <a:pt x="49466" y="111659"/>
                    </a:cubicBezTo>
                    <a:cubicBezTo>
                      <a:pt x="53805" y="109270"/>
                      <a:pt x="57365" y="105664"/>
                      <a:pt x="60143" y="100841"/>
                    </a:cubicBezTo>
                    <a:lnTo>
                      <a:pt x="60143" y="113274"/>
                    </a:lnTo>
                    <a:lnTo>
                      <a:pt x="73607" y="113274"/>
                    </a:lnTo>
                    <a:close/>
                  </a:path>
                </a:pathLst>
              </a:custGeom>
              <a:solidFill>
                <a:srgbClr val="000000"/>
              </a:solidFill>
              <a:ln w="1498" cap="flat">
                <a:noFill/>
                <a:prstDash val="solid"/>
                <a:round/>
              </a:ln>
            </p:spPr>
            <p:txBody>
              <a:bodyPr rtlCol="0" anchor="ctr"/>
              <a:lstStyle/>
              <a:p>
                <a:endParaRPr lang="en-US"/>
              </a:p>
            </p:txBody>
          </p:sp>
        </p:grpSp>
      </p:grpSp>
      <p:sp>
        <p:nvSpPr>
          <p:cNvPr id="393" name="TextBox 392">
            <a:extLst>
              <a:ext uri="{FF2B5EF4-FFF2-40B4-BE49-F238E27FC236}">
                <a16:creationId xmlns:a16="http://schemas.microsoft.com/office/drawing/2014/main" id="{6DAE218C-DB67-42BD-8360-1176BEC00C15}"/>
              </a:ext>
            </a:extLst>
          </p:cNvPr>
          <p:cNvSpPr txBox="1"/>
          <p:nvPr/>
        </p:nvSpPr>
        <p:spPr>
          <a:xfrm rot="16200000">
            <a:off x="4138433" y="1377502"/>
            <a:ext cx="915635" cy="369332"/>
          </a:xfrm>
          <a:prstGeom prst="rect">
            <a:avLst/>
          </a:prstGeom>
          <a:noFill/>
        </p:spPr>
        <p:txBody>
          <a:bodyPr wrap="none" rtlCol="0">
            <a:spAutoFit/>
          </a:bodyPr>
          <a:lstStyle/>
          <a:p>
            <a:pPr algn="l"/>
            <a:r>
              <a:rPr lang="en-US" dirty="0">
                <a:solidFill>
                  <a:srgbClr val="000000"/>
                </a:solidFill>
              </a:rPr>
              <a:t>best →</a:t>
            </a:r>
          </a:p>
        </p:txBody>
      </p:sp>
      <p:sp>
        <p:nvSpPr>
          <p:cNvPr id="394" name="TextBox 393">
            <a:extLst>
              <a:ext uri="{FF2B5EF4-FFF2-40B4-BE49-F238E27FC236}">
                <a16:creationId xmlns:a16="http://schemas.microsoft.com/office/drawing/2014/main" id="{8D361975-188A-46DD-92D9-9E23347FA5E6}"/>
              </a:ext>
            </a:extLst>
          </p:cNvPr>
          <p:cNvSpPr txBox="1"/>
          <p:nvPr/>
        </p:nvSpPr>
        <p:spPr>
          <a:xfrm rot="16200000">
            <a:off x="7152787" y="5146156"/>
            <a:ext cx="915635" cy="369332"/>
          </a:xfrm>
          <a:prstGeom prst="rect">
            <a:avLst/>
          </a:prstGeom>
          <a:noFill/>
        </p:spPr>
        <p:txBody>
          <a:bodyPr wrap="none" rtlCol="0">
            <a:spAutoFit/>
          </a:bodyPr>
          <a:lstStyle/>
          <a:p>
            <a:pPr algn="l"/>
            <a:r>
              <a:rPr lang="en-US" dirty="0">
                <a:solidFill>
                  <a:srgbClr val="000000"/>
                </a:solidFill>
              </a:rPr>
              <a:t>← best</a:t>
            </a:r>
          </a:p>
        </p:txBody>
      </p:sp>
      <p:sp>
        <p:nvSpPr>
          <p:cNvPr id="395" name="TextBox 394">
            <a:extLst>
              <a:ext uri="{FF2B5EF4-FFF2-40B4-BE49-F238E27FC236}">
                <a16:creationId xmlns:a16="http://schemas.microsoft.com/office/drawing/2014/main" id="{4597EEE4-705B-4372-82EC-71FA21F06C19}"/>
              </a:ext>
            </a:extLst>
          </p:cNvPr>
          <p:cNvSpPr txBox="1"/>
          <p:nvPr/>
        </p:nvSpPr>
        <p:spPr>
          <a:xfrm rot="16200000">
            <a:off x="4023303" y="3251888"/>
            <a:ext cx="1186543" cy="338554"/>
          </a:xfrm>
          <a:prstGeom prst="rect">
            <a:avLst/>
          </a:prstGeom>
          <a:noFill/>
        </p:spPr>
        <p:txBody>
          <a:bodyPr wrap="none" rtlCol="0">
            <a:spAutoFit/>
          </a:bodyPr>
          <a:lstStyle/>
          <a:p>
            <a:pPr algn="l"/>
            <a:r>
              <a:rPr lang="en-US" sz="1600" dirty="0">
                <a:solidFill>
                  <a:srgbClr val="000000"/>
                </a:solidFill>
              </a:rPr>
              <a:t>Correlation</a:t>
            </a:r>
          </a:p>
        </p:txBody>
      </p:sp>
      <p:sp>
        <p:nvSpPr>
          <p:cNvPr id="396" name="TextBox 395">
            <a:extLst>
              <a:ext uri="{FF2B5EF4-FFF2-40B4-BE49-F238E27FC236}">
                <a16:creationId xmlns:a16="http://schemas.microsoft.com/office/drawing/2014/main" id="{AA2F8953-6233-4B7D-93F5-0C9D66996738}"/>
              </a:ext>
            </a:extLst>
          </p:cNvPr>
          <p:cNvSpPr txBox="1"/>
          <p:nvPr/>
        </p:nvSpPr>
        <p:spPr>
          <a:xfrm rot="16200000">
            <a:off x="6147021" y="3023698"/>
            <a:ext cx="2935419" cy="338554"/>
          </a:xfrm>
          <a:prstGeom prst="rect">
            <a:avLst/>
          </a:prstGeom>
          <a:noFill/>
        </p:spPr>
        <p:txBody>
          <a:bodyPr wrap="none" rtlCol="0">
            <a:spAutoFit/>
          </a:bodyPr>
          <a:lstStyle/>
          <a:p>
            <a:pPr algn="l"/>
            <a:r>
              <a:rPr lang="en-US" sz="1600" dirty="0">
                <a:solidFill>
                  <a:srgbClr val="000000"/>
                </a:solidFill>
              </a:rPr>
              <a:t>Root Mean Square Error [ppb]</a:t>
            </a:r>
          </a:p>
        </p:txBody>
      </p:sp>
      <p:sp>
        <p:nvSpPr>
          <p:cNvPr id="397" name="TextBox 396">
            <a:extLst>
              <a:ext uri="{FF2B5EF4-FFF2-40B4-BE49-F238E27FC236}">
                <a16:creationId xmlns:a16="http://schemas.microsoft.com/office/drawing/2014/main" id="{09CD24A9-5899-4254-B1EF-0ED6B81049D2}"/>
              </a:ext>
            </a:extLst>
          </p:cNvPr>
          <p:cNvSpPr txBox="1"/>
          <p:nvPr/>
        </p:nvSpPr>
        <p:spPr>
          <a:xfrm>
            <a:off x="8213595" y="6057578"/>
            <a:ext cx="1599990" cy="338554"/>
          </a:xfrm>
          <a:prstGeom prst="rect">
            <a:avLst/>
          </a:prstGeom>
          <a:noFill/>
        </p:spPr>
        <p:txBody>
          <a:bodyPr wrap="none" rtlCol="0">
            <a:spAutoFit/>
          </a:bodyPr>
          <a:lstStyle/>
          <a:p>
            <a:pPr algn="l"/>
            <a:r>
              <a:rPr lang="en-US" sz="1600" dirty="0">
                <a:solidFill>
                  <a:srgbClr val="000000"/>
                </a:solidFill>
              </a:rPr>
              <a:t>Lead Time [</a:t>
            </a:r>
            <a:r>
              <a:rPr lang="en-US" sz="1600" dirty="0" err="1">
                <a:solidFill>
                  <a:srgbClr val="000000"/>
                </a:solidFill>
              </a:rPr>
              <a:t>hrs</a:t>
            </a:r>
            <a:r>
              <a:rPr lang="en-US" sz="1600" dirty="0">
                <a:solidFill>
                  <a:srgbClr val="000000"/>
                </a:solidFill>
              </a:rPr>
              <a:t>]</a:t>
            </a:r>
          </a:p>
        </p:txBody>
      </p:sp>
      <p:sp>
        <p:nvSpPr>
          <p:cNvPr id="398" name="TextBox 397">
            <a:extLst>
              <a:ext uri="{FF2B5EF4-FFF2-40B4-BE49-F238E27FC236}">
                <a16:creationId xmlns:a16="http://schemas.microsoft.com/office/drawing/2014/main" id="{9D4FF7D1-6D54-4EEF-A3C6-12DD7D6091C0}"/>
              </a:ext>
            </a:extLst>
          </p:cNvPr>
          <p:cNvSpPr txBox="1"/>
          <p:nvPr/>
        </p:nvSpPr>
        <p:spPr>
          <a:xfrm>
            <a:off x="5315789" y="6057578"/>
            <a:ext cx="1599990" cy="338554"/>
          </a:xfrm>
          <a:prstGeom prst="rect">
            <a:avLst/>
          </a:prstGeom>
          <a:noFill/>
        </p:spPr>
        <p:txBody>
          <a:bodyPr wrap="none" rtlCol="0">
            <a:spAutoFit/>
          </a:bodyPr>
          <a:lstStyle/>
          <a:p>
            <a:pPr algn="l"/>
            <a:r>
              <a:rPr lang="en-US" sz="1600" dirty="0">
                <a:solidFill>
                  <a:srgbClr val="000000"/>
                </a:solidFill>
              </a:rPr>
              <a:t>Lead Time [</a:t>
            </a:r>
            <a:r>
              <a:rPr lang="en-US" sz="1600" dirty="0" err="1">
                <a:solidFill>
                  <a:srgbClr val="000000"/>
                </a:solidFill>
              </a:rPr>
              <a:t>hrs</a:t>
            </a:r>
            <a:r>
              <a:rPr lang="en-US" sz="1600" dirty="0">
                <a:solidFill>
                  <a:srgbClr val="000000"/>
                </a:solidFill>
              </a:rPr>
              <a:t>]</a:t>
            </a:r>
          </a:p>
        </p:txBody>
      </p:sp>
      <p:sp>
        <p:nvSpPr>
          <p:cNvPr id="399" name="TextBox 398">
            <a:extLst>
              <a:ext uri="{FF2B5EF4-FFF2-40B4-BE49-F238E27FC236}">
                <a16:creationId xmlns:a16="http://schemas.microsoft.com/office/drawing/2014/main" id="{58ED1B3E-4D51-467C-B08D-854BFBD3CB34}"/>
              </a:ext>
            </a:extLst>
          </p:cNvPr>
          <p:cNvSpPr txBox="1"/>
          <p:nvPr/>
        </p:nvSpPr>
        <p:spPr>
          <a:xfrm>
            <a:off x="254000" y="910599"/>
            <a:ext cx="3915066" cy="3416320"/>
          </a:xfrm>
          <a:prstGeom prst="rect">
            <a:avLst/>
          </a:prstGeom>
          <a:noFill/>
        </p:spPr>
        <p:txBody>
          <a:bodyPr wrap="square" rtlCol="0">
            <a:spAutoFit/>
          </a:bodyPr>
          <a:lstStyle/>
          <a:p>
            <a:pPr algn="l"/>
            <a:r>
              <a:rPr lang="en-US" b="1" u="sng" dirty="0">
                <a:solidFill>
                  <a:srgbClr val="000000"/>
                </a:solidFill>
              </a:rPr>
              <a:t>Updating of Predictions:</a:t>
            </a:r>
          </a:p>
          <a:p>
            <a:pPr algn="l"/>
            <a:r>
              <a:rPr lang="en-US" dirty="0">
                <a:solidFill>
                  <a:srgbClr val="000000"/>
                </a:solidFill>
              </a:rPr>
              <a:t>Updating using assumed space and time correlation structures tends to </a:t>
            </a:r>
            <a:r>
              <a:rPr lang="en-US" b="1" dirty="0">
                <a:solidFill>
                  <a:srgbClr val="000000"/>
                </a:solidFill>
              </a:rPr>
              <a:t>improve performance </a:t>
            </a:r>
            <a:r>
              <a:rPr lang="en-US" dirty="0">
                <a:solidFill>
                  <a:srgbClr val="000000"/>
                </a:solidFill>
              </a:rPr>
              <a:t>with respect to use of the proposed method without updating</a:t>
            </a:r>
          </a:p>
          <a:p>
            <a:pPr algn="l"/>
            <a:endParaRPr lang="en-US" dirty="0">
              <a:solidFill>
                <a:srgbClr val="000000"/>
              </a:solidFill>
            </a:endParaRPr>
          </a:p>
          <a:p>
            <a:pPr algn="l"/>
            <a:r>
              <a:rPr lang="en-US" dirty="0">
                <a:solidFill>
                  <a:srgbClr val="000000"/>
                </a:solidFill>
              </a:rPr>
              <a:t>Most benefit at </a:t>
            </a:r>
            <a:r>
              <a:rPr lang="en-US" b="1" dirty="0">
                <a:solidFill>
                  <a:srgbClr val="000000"/>
                </a:solidFill>
              </a:rPr>
              <a:t>short lead times</a:t>
            </a:r>
            <a:r>
              <a:rPr lang="en-US" dirty="0">
                <a:solidFill>
                  <a:srgbClr val="000000"/>
                </a:solidFill>
              </a:rPr>
              <a:t>, </a:t>
            </a:r>
          </a:p>
          <a:p>
            <a:pPr algn="l"/>
            <a:r>
              <a:rPr lang="en-US" dirty="0">
                <a:solidFill>
                  <a:srgbClr val="000000"/>
                </a:solidFill>
              </a:rPr>
              <a:t>as temporal correlation is strongest</a:t>
            </a:r>
          </a:p>
          <a:p>
            <a:pPr algn="l"/>
            <a:endParaRPr lang="en-US" dirty="0">
              <a:solidFill>
                <a:srgbClr val="000000"/>
              </a:solidFill>
            </a:endParaRPr>
          </a:p>
          <a:p>
            <a:pPr algn="l"/>
            <a:r>
              <a:rPr lang="en-US" dirty="0">
                <a:solidFill>
                  <a:srgbClr val="000000"/>
                </a:solidFill>
              </a:rPr>
              <a:t>Slight benefits at longer lead times for some areas.</a:t>
            </a:r>
          </a:p>
        </p:txBody>
      </p:sp>
    </p:spTree>
    <p:extLst>
      <p:ext uri="{BB962C8B-B14F-4D97-AF65-F5344CB8AC3E}">
        <p14:creationId xmlns:p14="http://schemas.microsoft.com/office/powerpoint/2010/main" val="3454018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3BD14-9FD5-4E18-88D7-37BA7191AF99}"/>
              </a:ext>
            </a:extLst>
          </p:cNvPr>
          <p:cNvSpPr>
            <a:spLocks noGrp="1"/>
          </p:cNvSpPr>
          <p:nvPr>
            <p:ph type="title"/>
          </p:nvPr>
        </p:nvSpPr>
        <p:spPr/>
        <p:txBody>
          <a:bodyPr/>
          <a:lstStyle/>
          <a:p>
            <a:r>
              <a:rPr lang="en-US" dirty="0"/>
              <a:t>Updating Based on Residual Correlations</a:t>
            </a:r>
          </a:p>
        </p:txBody>
      </p:sp>
      <p:sp>
        <p:nvSpPr>
          <p:cNvPr id="3" name="Slide Number Placeholder 2">
            <a:extLst>
              <a:ext uri="{FF2B5EF4-FFF2-40B4-BE49-F238E27FC236}">
                <a16:creationId xmlns:a16="http://schemas.microsoft.com/office/drawing/2014/main" id="{8DC45D4D-B853-4522-9DCF-A551F8A30474}"/>
              </a:ext>
            </a:extLst>
          </p:cNvPr>
          <p:cNvSpPr>
            <a:spLocks noGrp="1"/>
          </p:cNvSpPr>
          <p:nvPr>
            <p:ph type="sldNum" sz="quarter" idx="10"/>
          </p:nvPr>
        </p:nvSpPr>
        <p:spPr/>
        <p:txBody>
          <a:bodyPr/>
          <a:lstStyle/>
          <a:p>
            <a:fld id="{BDB8D1E3-1DAE-664E-B350-75CA63E753F0}" type="slidenum">
              <a:rPr lang="en-US" smtClean="0"/>
              <a:t>25</a:t>
            </a:fld>
            <a:endParaRPr lang="en-US"/>
          </a:p>
        </p:txBody>
      </p:sp>
      <p:sp>
        <p:nvSpPr>
          <p:cNvPr id="4" name="Date Placeholder 3">
            <a:extLst>
              <a:ext uri="{FF2B5EF4-FFF2-40B4-BE49-F238E27FC236}">
                <a16:creationId xmlns:a16="http://schemas.microsoft.com/office/drawing/2014/main" id="{AACF0D84-2636-4C44-8895-67D7A172DA27}"/>
              </a:ext>
            </a:extLst>
          </p:cNvPr>
          <p:cNvSpPr>
            <a:spLocks noGrp="1"/>
          </p:cNvSpPr>
          <p:nvPr>
            <p:ph type="dt" sz="half" idx="11"/>
          </p:nvPr>
        </p:nvSpPr>
        <p:spPr/>
        <p:txBody>
          <a:bodyPr/>
          <a:lstStyle/>
          <a:p>
            <a:r>
              <a:rPr lang="en-US" dirty="0"/>
              <a:t>Jan. 12, 2021</a:t>
            </a:r>
          </a:p>
        </p:txBody>
      </p:sp>
      <p:grpSp>
        <p:nvGrpSpPr>
          <p:cNvPr id="14" name="Graphic 7">
            <a:extLst>
              <a:ext uri="{FF2B5EF4-FFF2-40B4-BE49-F238E27FC236}">
                <a16:creationId xmlns:a16="http://schemas.microsoft.com/office/drawing/2014/main" id="{DE969EDD-AF91-48ED-A7E9-BB75773391F3}"/>
              </a:ext>
            </a:extLst>
          </p:cNvPr>
          <p:cNvGrpSpPr/>
          <p:nvPr/>
        </p:nvGrpSpPr>
        <p:grpSpPr>
          <a:xfrm>
            <a:off x="5012655" y="5800854"/>
            <a:ext cx="95994" cy="280800"/>
            <a:chOff x="5012655" y="5800854"/>
            <a:chExt cx="95994" cy="280800"/>
          </a:xfrm>
          <a:solidFill>
            <a:srgbClr val="000000"/>
          </a:solidFill>
        </p:grpSpPr>
        <p:sp>
          <p:nvSpPr>
            <p:cNvPr id="15" name="Freeform: Shape 14">
              <a:extLst>
                <a:ext uri="{FF2B5EF4-FFF2-40B4-BE49-F238E27FC236}">
                  <a16:creationId xmlns:a16="http://schemas.microsoft.com/office/drawing/2014/main" id="{2CBFE501-A108-4BB7-9C20-539037ACDEB1}"/>
                </a:ext>
              </a:extLst>
            </p:cNvPr>
            <p:cNvSpPr/>
            <p:nvPr/>
          </p:nvSpPr>
          <p:spPr>
            <a:xfrm>
              <a:off x="5060696" y="5800854"/>
              <a:ext cx="19050" cy="66675"/>
            </a:xfrm>
            <a:custGeom>
              <a:avLst/>
              <a:gdLst>
                <a:gd name="connsiteX0" fmla="*/ 58 w 19050"/>
                <a:gd name="connsiteY0" fmla="*/ 257 h 66675"/>
                <a:gd name="connsiteX1" fmla="*/ 58 w 19050"/>
                <a:gd name="connsiteY1" fmla="*/ 66932 h 66675"/>
              </a:gdLst>
              <a:ahLst/>
              <a:cxnLst>
                <a:cxn ang="0">
                  <a:pos x="connsiteX0" y="connsiteY0"/>
                </a:cxn>
                <a:cxn ang="0">
                  <a:pos x="connsiteX1" y="connsiteY1"/>
                </a:cxn>
              </a:cxnLst>
              <a:rect l="l" t="t" r="r" b="b"/>
              <a:pathLst>
                <a:path w="19050" h="66675">
                  <a:moveTo>
                    <a:pt x="58" y="257"/>
                  </a:moveTo>
                  <a:lnTo>
                    <a:pt x="58"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16" name="Freeform: Shape 15">
              <a:extLst>
                <a:ext uri="{FF2B5EF4-FFF2-40B4-BE49-F238E27FC236}">
                  <a16:creationId xmlns:a16="http://schemas.microsoft.com/office/drawing/2014/main" id="{3B7EEA92-151A-4653-88F6-79EFCCA69BAD}"/>
                </a:ext>
              </a:extLst>
            </p:cNvPr>
            <p:cNvSpPr/>
            <p:nvPr/>
          </p:nvSpPr>
          <p:spPr>
            <a:xfrm flipV="1">
              <a:off x="5012655" y="5937559"/>
              <a:ext cx="95994" cy="144095"/>
            </a:xfrm>
            <a:custGeom>
              <a:avLst/>
              <a:gdLst>
                <a:gd name="connsiteX0" fmla="*/ 48009 w 95994"/>
                <a:gd name="connsiteY0" fmla="*/ 129444 h 144095"/>
                <a:gd name="connsiteX1" fmla="*/ 26190 w 95994"/>
                <a:gd name="connsiteY1" fmla="*/ 115156 h 144095"/>
                <a:gd name="connsiteX2" fmla="*/ 18898 w 95994"/>
                <a:gd name="connsiteY2" fmla="*/ 72235 h 144095"/>
                <a:gd name="connsiteX3" fmla="*/ 26190 w 95994"/>
                <a:gd name="connsiteY3" fmla="*/ 29402 h 144095"/>
                <a:gd name="connsiteX4" fmla="*/ 48009 w 95994"/>
                <a:gd name="connsiteY4" fmla="*/ 15114 h 144095"/>
                <a:gd name="connsiteX5" fmla="*/ 69916 w 95994"/>
                <a:gd name="connsiteY5" fmla="*/ 29402 h 144095"/>
                <a:gd name="connsiteX6" fmla="*/ 77239 w 95994"/>
                <a:gd name="connsiteY6" fmla="*/ 72235 h 144095"/>
                <a:gd name="connsiteX7" fmla="*/ 69916 w 95994"/>
                <a:gd name="connsiteY7" fmla="*/ 115156 h 144095"/>
                <a:gd name="connsiteX8" fmla="*/ 48009 w 95994"/>
                <a:gd name="connsiteY8" fmla="*/ 129444 h 144095"/>
                <a:gd name="connsiteX9" fmla="*/ 48009 w 95994"/>
                <a:gd name="connsiteY9" fmla="*/ 144327 h 144095"/>
                <a:gd name="connsiteX10" fmla="*/ 83698 w 95994"/>
                <a:gd name="connsiteY10" fmla="*/ 125842 h 144095"/>
                <a:gd name="connsiteX11" fmla="*/ 96021 w 95994"/>
                <a:gd name="connsiteY11" fmla="*/ 72235 h 144095"/>
                <a:gd name="connsiteX12" fmla="*/ 83698 w 95994"/>
                <a:gd name="connsiteY12" fmla="*/ 18686 h 144095"/>
                <a:gd name="connsiteX13" fmla="*/ 48009 w 95994"/>
                <a:gd name="connsiteY13" fmla="*/ 231 h 144095"/>
                <a:gd name="connsiteX14" fmla="*/ 12349 w 95994"/>
                <a:gd name="connsiteY14" fmla="*/ 18686 h 144095"/>
                <a:gd name="connsiteX15" fmla="*/ 27 w 95994"/>
                <a:gd name="connsiteY15" fmla="*/ 72235 h 144095"/>
                <a:gd name="connsiteX16" fmla="*/ 12349 w 95994"/>
                <a:gd name="connsiteY16" fmla="*/ 125842 h 144095"/>
                <a:gd name="connsiteX17" fmla="*/ 48009 w 95994"/>
                <a:gd name="connsiteY17" fmla="*/ 144327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09" y="129444"/>
                  </a:moveTo>
                  <a:cubicBezTo>
                    <a:pt x="38345" y="129444"/>
                    <a:pt x="31072" y="124681"/>
                    <a:pt x="26190" y="115156"/>
                  </a:cubicBezTo>
                  <a:cubicBezTo>
                    <a:pt x="21329" y="105651"/>
                    <a:pt x="18898" y="91344"/>
                    <a:pt x="18898" y="72235"/>
                  </a:cubicBezTo>
                  <a:cubicBezTo>
                    <a:pt x="18898" y="53204"/>
                    <a:pt x="21329" y="38927"/>
                    <a:pt x="26190" y="29402"/>
                  </a:cubicBezTo>
                  <a:cubicBezTo>
                    <a:pt x="31072" y="19877"/>
                    <a:pt x="38345" y="15114"/>
                    <a:pt x="48009" y="15114"/>
                  </a:cubicBezTo>
                  <a:cubicBezTo>
                    <a:pt x="57752" y="15114"/>
                    <a:pt x="65055" y="19877"/>
                    <a:pt x="69916" y="29402"/>
                  </a:cubicBezTo>
                  <a:cubicBezTo>
                    <a:pt x="74798" y="38927"/>
                    <a:pt x="77239" y="53204"/>
                    <a:pt x="77239" y="72235"/>
                  </a:cubicBezTo>
                  <a:cubicBezTo>
                    <a:pt x="77239" y="91344"/>
                    <a:pt x="74798" y="105651"/>
                    <a:pt x="69916" y="115156"/>
                  </a:cubicBezTo>
                  <a:cubicBezTo>
                    <a:pt x="65055" y="124681"/>
                    <a:pt x="57752" y="129444"/>
                    <a:pt x="48009" y="129444"/>
                  </a:cubicBezTo>
                  <a:close/>
                  <a:moveTo>
                    <a:pt x="48009" y="144327"/>
                  </a:moveTo>
                  <a:cubicBezTo>
                    <a:pt x="63586" y="144327"/>
                    <a:pt x="75482" y="138165"/>
                    <a:pt x="83698" y="125842"/>
                  </a:cubicBezTo>
                  <a:cubicBezTo>
                    <a:pt x="91913" y="113539"/>
                    <a:pt x="96021" y="95670"/>
                    <a:pt x="96021" y="72235"/>
                  </a:cubicBezTo>
                  <a:cubicBezTo>
                    <a:pt x="96021" y="48859"/>
                    <a:pt x="91913" y="31009"/>
                    <a:pt x="83698" y="18686"/>
                  </a:cubicBezTo>
                  <a:cubicBezTo>
                    <a:pt x="75482" y="6383"/>
                    <a:pt x="63586" y="231"/>
                    <a:pt x="48009" y="231"/>
                  </a:cubicBezTo>
                  <a:cubicBezTo>
                    <a:pt x="32451" y="231"/>
                    <a:pt x="20565" y="6383"/>
                    <a:pt x="12349" y="18686"/>
                  </a:cubicBezTo>
                  <a:cubicBezTo>
                    <a:pt x="4134" y="31009"/>
                    <a:pt x="27" y="48859"/>
                    <a:pt x="27" y="72235"/>
                  </a:cubicBezTo>
                  <a:cubicBezTo>
                    <a:pt x="27" y="95670"/>
                    <a:pt x="4134" y="113539"/>
                    <a:pt x="12349" y="125842"/>
                  </a:cubicBezTo>
                  <a:cubicBezTo>
                    <a:pt x="20565" y="138165"/>
                    <a:pt x="32451" y="144327"/>
                    <a:pt x="48009" y="144327"/>
                  </a:cubicBezTo>
                  <a:close/>
                </a:path>
              </a:pathLst>
            </a:custGeom>
            <a:solidFill>
              <a:srgbClr val="000000"/>
            </a:solidFill>
            <a:ln w="1905" cap="flat">
              <a:noFill/>
              <a:prstDash val="solid"/>
              <a:round/>
            </a:ln>
          </p:spPr>
          <p:txBody>
            <a:bodyPr rtlCol="0" anchor="ctr"/>
            <a:lstStyle/>
            <a:p>
              <a:endParaRPr lang="en-US"/>
            </a:p>
          </p:txBody>
        </p:sp>
      </p:grpSp>
      <p:grpSp>
        <p:nvGrpSpPr>
          <p:cNvPr id="17" name="Graphic 7">
            <a:extLst>
              <a:ext uri="{FF2B5EF4-FFF2-40B4-BE49-F238E27FC236}">
                <a16:creationId xmlns:a16="http://schemas.microsoft.com/office/drawing/2014/main" id="{DE969EDD-AF91-48ED-A7E9-BB75773391F3}"/>
              </a:ext>
            </a:extLst>
          </p:cNvPr>
          <p:cNvGrpSpPr/>
          <p:nvPr/>
        </p:nvGrpSpPr>
        <p:grpSpPr>
          <a:xfrm>
            <a:off x="6216982" y="5800854"/>
            <a:ext cx="95904" cy="280800"/>
            <a:chOff x="6216982" y="5800854"/>
            <a:chExt cx="95904" cy="280800"/>
          </a:xfrm>
          <a:solidFill>
            <a:srgbClr val="000000"/>
          </a:solidFill>
        </p:grpSpPr>
        <p:sp>
          <p:nvSpPr>
            <p:cNvPr id="18" name="Freeform: Shape 17">
              <a:extLst>
                <a:ext uri="{FF2B5EF4-FFF2-40B4-BE49-F238E27FC236}">
                  <a16:creationId xmlns:a16="http://schemas.microsoft.com/office/drawing/2014/main" id="{BA74649F-6744-4A81-BB9C-CC93BC12B874}"/>
                </a:ext>
              </a:extLst>
            </p:cNvPr>
            <p:cNvSpPr/>
            <p:nvPr/>
          </p:nvSpPr>
          <p:spPr>
            <a:xfrm>
              <a:off x="6264275" y="5800854"/>
              <a:ext cx="19050" cy="66675"/>
            </a:xfrm>
            <a:custGeom>
              <a:avLst/>
              <a:gdLst>
                <a:gd name="connsiteX0" fmla="*/ 122 w 19050"/>
                <a:gd name="connsiteY0" fmla="*/ 257 h 66675"/>
                <a:gd name="connsiteX1" fmla="*/ 122 w 19050"/>
                <a:gd name="connsiteY1" fmla="*/ 66932 h 66675"/>
              </a:gdLst>
              <a:ahLst/>
              <a:cxnLst>
                <a:cxn ang="0">
                  <a:pos x="connsiteX0" y="connsiteY0"/>
                </a:cxn>
                <a:cxn ang="0">
                  <a:pos x="connsiteX1" y="connsiteY1"/>
                </a:cxn>
              </a:cxnLst>
              <a:rect l="l" t="t" r="r" b="b"/>
              <a:pathLst>
                <a:path w="19050" h="66675">
                  <a:moveTo>
                    <a:pt x="122" y="257"/>
                  </a:moveTo>
                  <a:lnTo>
                    <a:pt x="122"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19" name="Freeform: Shape 18">
              <a:extLst>
                <a:ext uri="{FF2B5EF4-FFF2-40B4-BE49-F238E27FC236}">
                  <a16:creationId xmlns:a16="http://schemas.microsoft.com/office/drawing/2014/main" id="{2595234B-C2EC-48EC-94D4-E486B5AC86B6}"/>
                </a:ext>
              </a:extLst>
            </p:cNvPr>
            <p:cNvSpPr/>
            <p:nvPr/>
          </p:nvSpPr>
          <p:spPr>
            <a:xfrm flipV="1">
              <a:off x="6216982" y="5937559"/>
              <a:ext cx="95904" cy="144095"/>
            </a:xfrm>
            <a:custGeom>
              <a:avLst/>
              <a:gdLst>
                <a:gd name="connsiteX0" fmla="*/ 49679 w 95904"/>
                <a:gd name="connsiteY0" fmla="*/ 79855 h 144095"/>
                <a:gd name="connsiteX1" fmla="*/ 29617 w 95904"/>
                <a:gd name="connsiteY1" fmla="*/ 71193 h 144095"/>
                <a:gd name="connsiteX2" fmla="*/ 22235 w 95904"/>
                <a:gd name="connsiteY2" fmla="*/ 47499 h 144095"/>
                <a:gd name="connsiteX3" fmla="*/ 29617 w 95904"/>
                <a:gd name="connsiteY3" fmla="*/ 23806 h 144095"/>
                <a:gd name="connsiteX4" fmla="*/ 49679 w 95904"/>
                <a:gd name="connsiteY4" fmla="*/ 15114 h 144095"/>
                <a:gd name="connsiteX5" fmla="*/ 69711 w 95904"/>
                <a:gd name="connsiteY5" fmla="*/ 23806 h 144095"/>
                <a:gd name="connsiteX6" fmla="*/ 77093 w 95904"/>
                <a:gd name="connsiteY6" fmla="*/ 47499 h 144095"/>
                <a:gd name="connsiteX7" fmla="*/ 69711 w 95904"/>
                <a:gd name="connsiteY7" fmla="*/ 71193 h 144095"/>
                <a:gd name="connsiteX8" fmla="*/ 49679 w 95904"/>
                <a:gd name="connsiteY8" fmla="*/ 79855 h 144095"/>
                <a:gd name="connsiteX9" fmla="*/ 86975 w 95904"/>
                <a:gd name="connsiteY9" fmla="*/ 138761 h 144095"/>
                <a:gd name="connsiteX10" fmla="*/ 86975 w 95904"/>
                <a:gd name="connsiteY10" fmla="*/ 121645 h 144095"/>
                <a:gd name="connsiteX11" fmla="*/ 72688 w 95904"/>
                <a:gd name="connsiteY11" fmla="*/ 126735 h 144095"/>
                <a:gd name="connsiteX12" fmla="*/ 58400 w 95904"/>
                <a:gd name="connsiteY12" fmla="*/ 128521 h 144095"/>
                <a:gd name="connsiteX13" fmla="*/ 29974 w 95904"/>
                <a:gd name="connsiteY13" fmla="*/ 115960 h 144095"/>
                <a:gd name="connsiteX14" fmla="*/ 18782 w 95904"/>
                <a:gd name="connsiteY14" fmla="*/ 78009 h 144095"/>
                <a:gd name="connsiteX15" fmla="*/ 32534 w 95904"/>
                <a:gd name="connsiteY15" fmla="*/ 90421 h 144095"/>
                <a:gd name="connsiteX16" fmla="*/ 50780 w 95904"/>
                <a:gd name="connsiteY16" fmla="*/ 94737 h 144095"/>
                <a:gd name="connsiteX17" fmla="*/ 83850 w 95904"/>
                <a:gd name="connsiteY17" fmla="*/ 82027 h 144095"/>
                <a:gd name="connsiteX18" fmla="*/ 95994 w 95904"/>
                <a:gd name="connsiteY18" fmla="*/ 47499 h 144095"/>
                <a:gd name="connsiteX19" fmla="*/ 83344 w 95904"/>
                <a:gd name="connsiteY19" fmla="*/ 13150 h 144095"/>
                <a:gd name="connsiteX20" fmla="*/ 49679 w 95904"/>
                <a:gd name="connsiteY20" fmla="*/ 231 h 144095"/>
                <a:gd name="connsiteX21" fmla="*/ 12829 w 95904"/>
                <a:gd name="connsiteY21" fmla="*/ 18686 h 144095"/>
                <a:gd name="connsiteX22" fmla="*/ 89 w 95904"/>
                <a:gd name="connsiteY22" fmla="*/ 72235 h 144095"/>
                <a:gd name="connsiteX23" fmla="*/ 15716 w 95904"/>
                <a:gd name="connsiteY23" fmla="*/ 124741 h 144095"/>
                <a:gd name="connsiteX24" fmla="*/ 57656 w 95904"/>
                <a:gd name="connsiteY24" fmla="*/ 144327 h 144095"/>
                <a:gd name="connsiteX25" fmla="*/ 71944 w 95904"/>
                <a:gd name="connsiteY25" fmla="*/ 142928 h 144095"/>
                <a:gd name="connsiteX26" fmla="*/ 86975 w 95904"/>
                <a:gd name="connsiteY26" fmla="*/ 138761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5904" h="144095">
                  <a:moveTo>
                    <a:pt x="49679" y="79855"/>
                  </a:moveTo>
                  <a:cubicBezTo>
                    <a:pt x="41245" y="79855"/>
                    <a:pt x="34558" y="76967"/>
                    <a:pt x="29617" y="71193"/>
                  </a:cubicBezTo>
                  <a:cubicBezTo>
                    <a:pt x="24696" y="65438"/>
                    <a:pt x="22235" y="57540"/>
                    <a:pt x="22235" y="47499"/>
                  </a:cubicBezTo>
                  <a:cubicBezTo>
                    <a:pt x="22235" y="37518"/>
                    <a:pt x="24696" y="29620"/>
                    <a:pt x="29617" y="23806"/>
                  </a:cubicBezTo>
                  <a:cubicBezTo>
                    <a:pt x="34558" y="18011"/>
                    <a:pt x="41245" y="15114"/>
                    <a:pt x="49679" y="15114"/>
                  </a:cubicBezTo>
                  <a:cubicBezTo>
                    <a:pt x="58112" y="15114"/>
                    <a:pt x="64790" y="18011"/>
                    <a:pt x="69711" y="23806"/>
                  </a:cubicBezTo>
                  <a:cubicBezTo>
                    <a:pt x="74632" y="29620"/>
                    <a:pt x="77093" y="37518"/>
                    <a:pt x="77093" y="47499"/>
                  </a:cubicBezTo>
                  <a:cubicBezTo>
                    <a:pt x="77093" y="57540"/>
                    <a:pt x="74632" y="65438"/>
                    <a:pt x="69711" y="71193"/>
                  </a:cubicBezTo>
                  <a:cubicBezTo>
                    <a:pt x="64790" y="76967"/>
                    <a:pt x="58112" y="79855"/>
                    <a:pt x="49679" y="79855"/>
                  </a:cubicBezTo>
                  <a:close/>
                  <a:moveTo>
                    <a:pt x="86975" y="138761"/>
                  </a:moveTo>
                  <a:lnTo>
                    <a:pt x="86975" y="121645"/>
                  </a:lnTo>
                  <a:cubicBezTo>
                    <a:pt x="82252" y="123868"/>
                    <a:pt x="77490" y="125565"/>
                    <a:pt x="72688" y="126735"/>
                  </a:cubicBezTo>
                  <a:cubicBezTo>
                    <a:pt x="67886" y="127926"/>
                    <a:pt x="63123" y="128521"/>
                    <a:pt x="58400" y="128521"/>
                  </a:cubicBezTo>
                  <a:cubicBezTo>
                    <a:pt x="45998" y="128521"/>
                    <a:pt x="36523" y="124334"/>
                    <a:pt x="29974" y="115960"/>
                  </a:cubicBezTo>
                  <a:cubicBezTo>
                    <a:pt x="23445" y="107586"/>
                    <a:pt x="19715" y="94936"/>
                    <a:pt x="18782" y="78009"/>
                  </a:cubicBezTo>
                  <a:cubicBezTo>
                    <a:pt x="22433" y="83407"/>
                    <a:pt x="27017" y="87544"/>
                    <a:pt x="32534" y="90421"/>
                  </a:cubicBezTo>
                  <a:cubicBezTo>
                    <a:pt x="38070" y="93299"/>
                    <a:pt x="44152" y="94737"/>
                    <a:pt x="50780" y="94737"/>
                  </a:cubicBezTo>
                  <a:cubicBezTo>
                    <a:pt x="64730" y="94737"/>
                    <a:pt x="75754" y="90501"/>
                    <a:pt x="83850" y="82027"/>
                  </a:cubicBezTo>
                  <a:cubicBezTo>
                    <a:pt x="91946" y="73574"/>
                    <a:pt x="95994" y="62065"/>
                    <a:pt x="95994" y="47499"/>
                  </a:cubicBezTo>
                  <a:cubicBezTo>
                    <a:pt x="95994" y="33232"/>
                    <a:pt x="91777" y="21782"/>
                    <a:pt x="83344" y="13150"/>
                  </a:cubicBezTo>
                  <a:cubicBezTo>
                    <a:pt x="74910" y="4538"/>
                    <a:pt x="63689" y="231"/>
                    <a:pt x="49679" y="231"/>
                  </a:cubicBezTo>
                  <a:cubicBezTo>
                    <a:pt x="33605" y="231"/>
                    <a:pt x="21322" y="6383"/>
                    <a:pt x="12829" y="18686"/>
                  </a:cubicBezTo>
                  <a:cubicBezTo>
                    <a:pt x="4336" y="31009"/>
                    <a:pt x="89" y="48859"/>
                    <a:pt x="89" y="72235"/>
                  </a:cubicBezTo>
                  <a:cubicBezTo>
                    <a:pt x="89" y="94182"/>
                    <a:pt x="5298" y="111684"/>
                    <a:pt x="15716" y="124741"/>
                  </a:cubicBezTo>
                  <a:cubicBezTo>
                    <a:pt x="26134" y="137798"/>
                    <a:pt x="40114" y="144327"/>
                    <a:pt x="57656" y="144327"/>
                  </a:cubicBezTo>
                  <a:cubicBezTo>
                    <a:pt x="62379" y="144327"/>
                    <a:pt x="67141" y="143861"/>
                    <a:pt x="71944" y="142928"/>
                  </a:cubicBezTo>
                  <a:cubicBezTo>
                    <a:pt x="76746" y="141995"/>
                    <a:pt x="81756" y="140606"/>
                    <a:pt x="86975" y="138761"/>
                  </a:cubicBezTo>
                  <a:close/>
                </a:path>
              </a:pathLst>
            </a:custGeom>
            <a:solidFill>
              <a:srgbClr val="000000"/>
            </a:solidFill>
            <a:ln w="1905" cap="flat">
              <a:noFill/>
              <a:prstDash val="solid"/>
              <a:round/>
            </a:ln>
          </p:spPr>
          <p:txBody>
            <a:bodyPr rtlCol="0" anchor="ctr"/>
            <a:lstStyle/>
            <a:p>
              <a:endParaRPr lang="en-US"/>
            </a:p>
          </p:txBody>
        </p:sp>
      </p:grpSp>
      <p:grpSp>
        <p:nvGrpSpPr>
          <p:cNvPr id="20" name="Graphic 7">
            <a:extLst>
              <a:ext uri="{FF2B5EF4-FFF2-40B4-BE49-F238E27FC236}">
                <a16:creationId xmlns:a16="http://schemas.microsoft.com/office/drawing/2014/main" id="{DE969EDD-AF91-48ED-A7E9-BB75773391F3}"/>
              </a:ext>
            </a:extLst>
          </p:cNvPr>
          <p:cNvGrpSpPr/>
          <p:nvPr/>
        </p:nvGrpSpPr>
        <p:grpSpPr>
          <a:xfrm>
            <a:off x="7367564" y="5800854"/>
            <a:ext cx="202402" cy="278091"/>
            <a:chOff x="7367564" y="5800854"/>
            <a:chExt cx="202402" cy="278091"/>
          </a:xfrm>
          <a:solidFill>
            <a:srgbClr val="000000"/>
          </a:solidFill>
        </p:grpSpPr>
        <p:sp>
          <p:nvSpPr>
            <p:cNvPr id="21" name="Freeform: Shape 20">
              <a:extLst>
                <a:ext uri="{FF2B5EF4-FFF2-40B4-BE49-F238E27FC236}">
                  <a16:creationId xmlns:a16="http://schemas.microsoft.com/office/drawing/2014/main" id="{7693161A-A251-4313-B835-3E3E51D5C006}"/>
                </a:ext>
              </a:extLst>
            </p:cNvPr>
            <p:cNvSpPr/>
            <p:nvPr/>
          </p:nvSpPr>
          <p:spPr>
            <a:xfrm>
              <a:off x="7467854" y="5800854"/>
              <a:ext cx="19050" cy="66675"/>
            </a:xfrm>
            <a:custGeom>
              <a:avLst/>
              <a:gdLst>
                <a:gd name="connsiteX0" fmla="*/ 185 w 19050"/>
                <a:gd name="connsiteY0" fmla="*/ 257 h 66675"/>
                <a:gd name="connsiteX1" fmla="*/ 185 w 19050"/>
                <a:gd name="connsiteY1" fmla="*/ 66932 h 66675"/>
              </a:gdLst>
              <a:ahLst/>
              <a:cxnLst>
                <a:cxn ang="0">
                  <a:pos x="connsiteX0" y="connsiteY0"/>
                </a:cxn>
                <a:cxn ang="0">
                  <a:pos x="connsiteX1" y="connsiteY1"/>
                </a:cxn>
              </a:cxnLst>
              <a:rect l="l" t="t" r="r" b="b"/>
              <a:pathLst>
                <a:path w="19050" h="66675">
                  <a:moveTo>
                    <a:pt x="185" y="257"/>
                  </a:moveTo>
                  <a:lnTo>
                    <a:pt x="185"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2" name="Graphic 7">
              <a:extLst>
                <a:ext uri="{FF2B5EF4-FFF2-40B4-BE49-F238E27FC236}">
                  <a16:creationId xmlns:a16="http://schemas.microsoft.com/office/drawing/2014/main" id="{DE969EDD-AF91-48ED-A7E9-BB75773391F3}"/>
                </a:ext>
              </a:extLst>
            </p:cNvPr>
            <p:cNvGrpSpPr/>
            <p:nvPr/>
          </p:nvGrpSpPr>
          <p:grpSpPr>
            <a:xfrm>
              <a:off x="7367564" y="5937559"/>
              <a:ext cx="202402" cy="141386"/>
              <a:chOff x="7367564" y="5937559"/>
              <a:chExt cx="202402" cy="141386"/>
            </a:xfrm>
            <a:solidFill>
              <a:srgbClr val="000000"/>
            </a:solidFill>
          </p:grpSpPr>
          <p:sp>
            <p:nvSpPr>
              <p:cNvPr id="23" name="Freeform: Shape 22">
                <a:extLst>
                  <a:ext uri="{FF2B5EF4-FFF2-40B4-BE49-F238E27FC236}">
                    <a16:creationId xmlns:a16="http://schemas.microsoft.com/office/drawing/2014/main" id="{4078279B-72E2-42B8-9DFF-B72C8A1D6112}"/>
                  </a:ext>
                </a:extLst>
              </p:cNvPr>
              <p:cNvSpPr/>
              <p:nvPr/>
            </p:nvSpPr>
            <p:spPr>
              <a:xfrm flipV="1">
                <a:off x="7367564" y="5940060"/>
                <a:ext cx="82688" cy="138886"/>
              </a:xfrm>
              <a:custGeom>
                <a:avLst/>
                <a:gdLst>
                  <a:gd name="connsiteX0" fmla="*/ 2857 w 82688"/>
                  <a:gd name="connsiteY0" fmla="*/ 16037 h 138886"/>
                  <a:gd name="connsiteX1" fmla="*/ 33546 w 82688"/>
                  <a:gd name="connsiteY1" fmla="*/ 16037 h 138886"/>
                  <a:gd name="connsiteX2" fmla="*/ 33546 w 82688"/>
                  <a:gd name="connsiteY2" fmla="*/ 122003 h 138886"/>
                  <a:gd name="connsiteX3" fmla="*/ 149 w 82688"/>
                  <a:gd name="connsiteY3" fmla="*/ 115305 h 138886"/>
                  <a:gd name="connsiteX4" fmla="*/ 149 w 82688"/>
                  <a:gd name="connsiteY4" fmla="*/ 132421 h 138886"/>
                  <a:gd name="connsiteX5" fmla="*/ 33367 w 82688"/>
                  <a:gd name="connsiteY5" fmla="*/ 139118 h 138886"/>
                  <a:gd name="connsiteX6" fmla="*/ 52149 w 82688"/>
                  <a:gd name="connsiteY6" fmla="*/ 139118 h 138886"/>
                  <a:gd name="connsiteX7" fmla="*/ 52149 w 82688"/>
                  <a:gd name="connsiteY7" fmla="*/ 16037 h 138886"/>
                  <a:gd name="connsiteX8" fmla="*/ 82838 w 82688"/>
                  <a:gd name="connsiteY8" fmla="*/ 16037 h 138886"/>
                  <a:gd name="connsiteX9" fmla="*/ 82838 w 82688"/>
                  <a:gd name="connsiteY9" fmla="*/ 231 h 138886"/>
                  <a:gd name="connsiteX10" fmla="*/ 2857 w 82688"/>
                  <a:gd name="connsiteY10" fmla="*/ 231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857" y="16037"/>
                    </a:moveTo>
                    <a:lnTo>
                      <a:pt x="33546" y="16037"/>
                    </a:lnTo>
                    <a:lnTo>
                      <a:pt x="33546" y="122003"/>
                    </a:lnTo>
                    <a:lnTo>
                      <a:pt x="149" y="115305"/>
                    </a:lnTo>
                    <a:lnTo>
                      <a:pt x="149" y="132421"/>
                    </a:lnTo>
                    <a:lnTo>
                      <a:pt x="33367" y="139118"/>
                    </a:lnTo>
                    <a:lnTo>
                      <a:pt x="52149" y="139118"/>
                    </a:lnTo>
                    <a:lnTo>
                      <a:pt x="52149" y="16037"/>
                    </a:lnTo>
                    <a:lnTo>
                      <a:pt x="82838" y="16037"/>
                    </a:lnTo>
                    <a:lnTo>
                      <a:pt x="82838" y="231"/>
                    </a:lnTo>
                    <a:lnTo>
                      <a:pt x="2857" y="231"/>
                    </a:lnTo>
                    <a:close/>
                  </a:path>
                </a:pathLst>
              </a:custGeom>
              <a:solidFill>
                <a:srgbClr val="000000"/>
              </a:solidFill>
              <a:ln w="1905" cap="flat">
                <a:noFill/>
                <a:prstDash val="solid"/>
                <a:round/>
              </a:ln>
            </p:spPr>
            <p:txBody>
              <a:bodyPr rtlCol="0" anchor="ctr"/>
              <a:lstStyle/>
              <a:p>
                <a:endParaRPr lang="en-US"/>
              </a:p>
            </p:txBody>
          </p:sp>
          <p:sp>
            <p:nvSpPr>
              <p:cNvPr id="24" name="Freeform: Shape 23">
                <a:extLst>
                  <a:ext uri="{FF2B5EF4-FFF2-40B4-BE49-F238E27FC236}">
                    <a16:creationId xmlns:a16="http://schemas.microsoft.com/office/drawing/2014/main" id="{8AF5EB65-5C3F-4DDA-91D8-58C5A1BD0DE7}"/>
                  </a:ext>
                </a:extLst>
              </p:cNvPr>
              <p:cNvSpPr/>
              <p:nvPr/>
            </p:nvSpPr>
            <p:spPr>
              <a:xfrm flipV="1">
                <a:off x="7481800" y="5937559"/>
                <a:ext cx="88165" cy="141386"/>
              </a:xfrm>
              <a:custGeom>
                <a:avLst/>
                <a:gdLst>
                  <a:gd name="connsiteX0" fmla="*/ 22749 w 88165"/>
                  <a:gd name="connsiteY0" fmla="*/ 16036 h 141386"/>
                  <a:gd name="connsiteX1" fmla="*/ 88323 w 88165"/>
                  <a:gd name="connsiteY1" fmla="*/ 16036 h 141386"/>
                  <a:gd name="connsiteX2" fmla="*/ 88323 w 88165"/>
                  <a:gd name="connsiteY2" fmla="*/ 231 h 141386"/>
                  <a:gd name="connsiteX3" fmla="*/ 157 w 88165"/>
                  <a:gd name="connsiteY3" fmla="*/ 231 h 141386"/>
                  <a:gd name="connsiteX4" fmla="*/ 157 w 88165"/>
                  <a:gd name="connsiteY4" fmla="*/ 16036 h 141386"/>
                  <a:gd name="connsiteX5" fmla="*/ 29298 w 88165"/>
                  <a:gd name="connsiteY5" fmla="*/ 45742 h 141386"/>
                  <a:gd name="connsiteX6" fmla="*/ 52515 w 88165"/>
                  <a:gd name="connsiteY6" fmla="*/ 69823 h 141386"/>
                  <a:gd name="connsiteX7" fmla="*/ 65106 w 88165"/>
                  <a:gd name="connsiteY7" fmla="*/ 86968 h 141386"/>
                  <a:gd name="connsiteX8" fmla="*/ 68708 w 88165"/>
                  <a:gd name="connsiteY8" fmla="*/ 100779 h 141386"/>
                  <a:gd name="connsiteX9" fmla="*/ 60939 w 88165"/>
                  <a:gd name="connsiteY9" fmla="*/ 118817 h 141386"/>
                  <a:gd name="connsiteX10" fmla="*/ 40698 w 88165"/>
                  <a:gd name="connsiteY10" fmla="*/ 125812 h 141386"/>
                  <a:gd name="connsiteX11" fmla="*/ 22035 w 88165"/>
                  <a:gd name="connsiteY11" fmla="*/ 122746 h 141386"/>
                  <a:gd name="connsiteX12" fmla="*/ 1080 w 88165"/>
                  <a:gd name="connsiteY12" fmla="*/ 113429 h 141386"/>
                  <a:gd name="connsiteX13" fmla="*/ 1080 w 88165"/>
                  <a:gd name="connsiteY13" fmla="*/ 132420 h 141386"/>
                  <a:gd name="connsiteX14" fmla="*/ 22273 w 88165"/>
                  <a:gd name="connsiteY14" fmla="*/ 139296 h 141386"/>
                  <a:gd name="connsiteX15" fmla="*/ 40341 w 88165"/>
                  <a:gd name="connsiteY15" fmla="*/ 141618 h 141386"/>
                  <a:gd name="connsiteX16" fmla="*/ 74750 w 88165"/>
                  <a:gd name="connsiteY16" fmla="*/ 130813 h 141386"/>
                  <a:gd name="connsiteX17" fmla="*/ 87579 w 88165"/>
                  <a:gd name="connsiteY17" fmla="*/ 101999 h 141386"/>
                  <a:gd name="connsiteX18" fmla="*/ 84364 w 88165"/>
                  <a:gd name="connsiteY18" fmla="*/ 85747 h 141386"/>
                  <a:gd name="connsiteX19" fmla="*/ 72696 w 88165"/>
                  <a:gd name="connsiteY19" fmla="*/ 67679 h 141386"/>
                  <a:gd name="connsiteX20" fmla="*/ 57903 w 88165"/>
                  <a:gd name="connsiteY20" fmla="*/ 52082 h 141386"/>
                  <a:gd name="connsiteX21" fmla="*/ 22749 w 88165"/>
                  <a:gd name="connsiteY21" fmla="*/ 16036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749" y="16036"/>
                    </a:moveTo>
                    <a:lnTo>
                      <a:pt x="88323" y="16036"/>
                    </a:lnTo>
                    <a:lnTo>
                      <a:pt x="88323" y="231"/>
                    </a:lnTo>
                    <a:lnTo>
                      <a:pt x="157" y="231"/>
                    </a:lnTo>
                    <a:lnTo>
                      <a:pt x="157" y="16036"/>
                    </a:lnTo>
                    <a:cubicBezTo>
                      <a:pt x="7281" y="23418"/>
                      <a:pt x="16995" y="33320"/>
                      <a:pt x="29298" y="45742"/>
                    </a:cubicBezTo>
                    <a:cubicBezTo>
                      <a:pt x="41621" y="58184"/>
                      <a:pt x="49360" y="66211"/>
                      <a:pt x="52515" y="69823"/>
                    </a:cubicBezTo>
                    <a:cubicBezTo>
                      <a:pt x="58528" y="76570"/>
                      <a:pt x="62725" y="82285"/>
                      <a:pt x="65106" y="86968"/>
                    </a:cubicBezTo>
                    <a:cubicBezTo>
                      <a:pt x="67507" y="91651"/>
                      <a:pt x="68708" y="96254"/>
                      <a:pt x="68708" y="100779"/>
                    </a:cubicBezTo>
                    <a:cubicBezTo>
                      <a:pt x="68708" y="108161"/>
                      <a:pt x="66118" y="114173"/>
                      <a:pt x="60939" y="118817"/>
                    </a:cubicBezTo>
                    <a:cubicBezTo>
                      <a:pt x="55759" y="123480"/>
                      <a:pt x="49013" y="125812"/>
                      <a:pt x="40698" y="125812"/>
                    </a:cubicBezTo>
                    <a:cubicBezTo>
                      <a:pt x="34804" y="125812"/>
                      <a:pt x="28583" y="124790"/>
                      <a:pt x="22035" y="122746"/>
                    </a:cubicBezTo>
                    <a:cubicBezTo>
                      <a:pt x="15506" y="120702"/>
                      <a:pt x="8522" y="117597"/>
                      <a:pt x="1080" y="113429"/>
                    </a:cubicBezTo>
                    <a:lnTo>
                      <a:pt x="1080" y="132420"/>
                    </a:lnTo>
                    <a:cubicBezTo>
                      <a:pt x="8640" y="135456"/>
                      <a:pt x="15705" y="137748"/>
                      <a:pt x="22273" y="139296"/>
                    </a:cubicBezTo>
                    <a:cubicBezTo>
                      <a:pt x="28861" y="140843"/>
                      <a:pt x="34884" y="141618"/>
                      <a:pt x="40341" y="141618"/>
                    </a:cubicBezTo>
                    <a:cubicBezTo>
                      <a:pt x="54728" y="141618"/>
                      <a:pt x="66197" y="138016"/>
                      <a:pt x="74750" y="130813"/>
                    </a:cubicBezTo>
                    <a:cubicBezTo>
                      <a:pt x="83303" y="123629"/>
                      <a:pt x="87579" y="114025"/>
                      <a:pt x="87579" y="101999"/>
                    </a:cubicBezTo>
                    <a:cubicBezTo>
                      <a:pt x="87579" y="96284"/>
                      <a:pt x="86507" y="90867"/>
                      <a:pt x="84364" y="85747"/>
                    </a:cubicBezTo>
                    <a:cubicBezTo>
                      <a:pt x="82241" y="80647"/>
                      <a:pt x="78352" y="74625"/>
                      <a:pt x="72696" y="67679"/>
                    </a:cubicBezTo>
                    <a:cubicBezTo>
                      <a:pt x="71148" y="65874"/>
                      <a:pt x="66217" y="60675"/>
                      <a:pt x="57903" y="52082"/>
                    </a:cubicBezTo>
                    <a:cubicBezTo>
                      <a:pt x="49608" y="43490"/>
                      <a:pt x="37890" y="31475"/>
                      <a:pt x="22749" y="16036"/>
                    </a:cubicBezTo>
                    <a:close/>
                  </a:path>
                </a:pathLst>
              </a:custGeom>
              <a:solidFill>
                <a:srgbClr val="000000"/>
              </a:solidFill>
              <a:ln w="1905" cap="flat">
                <a:noFill/>
                <a:prstDash val="solid"/>
                <a:round/>
              </a:ln>
            </p:spPr>
            <p:txBody>
              <a:bodyPr rtlCol="0" anchor="ctr"/>
              <a:lstStyle/>
              <a:p>
                <a:endParaRPr lang="en-US"/>
              </a:p>
            </p:txBody>
          </p:sp>
        </p:grpSp>
      </p:grpSp>
      <p:grpSp>
        <p:nvGrpSpPr>
          <p:cNvPr id="25" name="Graphic 7">
            <a:extLst>
              <a:ext uri="{FF2B5EF4-FFF2-40B4-BE49-F238E27FC236}">
                <a16:creationId xmlns:a16="http://schemas.microsoft.com/office/drawing/2014/main" id="{DE969EDD-AF91-48ED-A7E9-BB75773391F3}"/>
              </a:ext>
            </a:extLst>
          </p:cNvPr>
          <p:cNvGrpSpPr/>
          <p:nvPr/>
        </p:nvGrpSpPr>
        <p:grpSpPr>
          <a:xfrm>
            <a:off x="8571162" y="5800854"/>
            <a:ext cx="208444" cy="280800"/>
            <a:chOff x="8571162" y="5800854"/>
            <a:chExt cx="208444" cy="280800"/>
          </a:xfrm>
          <a:solidFill>
            <a:srgbClr val="000000"/>
          </a:solidFill>
        </p:grpSpPr>
        <p:sp>
          <p:nvSpPr>
            <p:cNvPr id="26" name="Freeform: Shape 25">
              <a:extLst>
                <a:ext uri="{FF2B5EF4-FFF2-40B4-BE49-F238E27FC236}">
                  <a16:creationId xmlns:a16="http://schemas.microsoft.com/office/drawing/2014/main" id="{6C0CE1FA-C509-4089-BF5B-FEF4666778C4}"/>
                </a:ext>
              </a:extLst>
            </p:cNvPr>
            <p:cNvSpPr/>
            <p:nvPr/>
          </p:nvSpPr>
          <p:spPr>
            <a:xfrm>
              <a:off x="8671433" y="5800854"/>
              <a:ext cx="19050" cy="66675"/>
            </a:xfrm>
            <a:custGeom>
              <a:avLst/>
              <a:gdLst>
                <a:gd name="connsiteX0" fmla="*/ 248 w 19050"/>
                <a:gd name="connsiteY0" fmla="*/ 257 h 66675"/>
                <a:gd name="connsiteX1" fmla="*/ 248 w 19050"/>
                <a:gd name="connsiteY1" fmla="*/ 66932 h 66675"/>
              </a:gdLst>
              <a:ahLst/>
              <a:cxnLst>
                <a:cxn ang="0">
                  <a:pos x="connsiteX0" y="connsiteY0"/>
                </a:cxn>
                <a:cxn ang="0">
                  <a:pos x="connsiteX1" y="connsiteY1"/>
                </a:cxn>
              </a:cxnLst>
              <a:rect l="l" t="t" r="r" b="b"/>
              <a:pathLst>
                <a:path w="19050" h="66675">
                  <a:moveTo>
                    <a:pt x="248" y="257"/>
                  </a:moveTo>
                  <a:lnTo>
                    <a:pt x="248"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7" name="Graphic 7">
              <a:extLst>
                <a:ext uri="{FF2B5EF4-FFF2-40B4-BE49-F238E27FC236}">
                  <a16:creationId xmlns:a16="http://schemas.microsoft.com/office/drawing/2014/main" id="{DE969EDD-AF91-48ED-A7E9-BB75773391F3}"/>
                </a:ext>
              </a:extLst>
            </p:cNvPr>
            <p:cNvGrpSpPr/>
            <p:nvPr/>
          </p:nvGrpSpPr>
          <p:grpSpPr>
            <a:xfrm>
              <a:off x="8571162" y="5937559"/>
              <a:ext cx="208444" cy="144095"/>
              <a:chOff x="8571162" y="5937559"/>
              <a:chExt cx="208444" cy="144095"/>
            </a:xfrm>
            <a:solidFill>
              <a:srgbClr val="000000"/>
            </a:solidFill>
          </p:grpSpPr>
          <p:sp>
            <p:nvSpPr>
              <p:cNvPr id="28" name="Freeform: Shape 27">
                <a:extLst>
                  <a:ext uri="{FF2B5EF4-FFF2-40B4-BE49-F238E27FC236}">
                    <a16:creationId xmlns:a16="http://schemas.microsoft.com/office/drawing/2014/main" id="{C0F8CE1E-4B7D-4035-AEFA-0340F1E6C807}"/>
                  </a:ext>
                </a:extLst>
              </p:cNvPr>
              <p:cNvSpPr/>
              <p:nvPr/>
            </p:nvSpPr>
            <p:spPr>
              <a:xfrm flipV="1">
                <a:off x="8571162" y="5940060"/>
                <a:ext cx="82688" cy="138886"/>
              </a:xfrm>
              <a:custGeom>
                <a:avLst/>
                <a:gdLst>
                  <a:gd name="connsiteX0" fmla="*/ 2921 w 82688"/>
                  <a:gd name="connsiteY0" fmla="*/ 16037 h 138886"/>
                  <a:gd name="connsiteX1" fmla="*/ 33609 w 82688"/>
                  <a:gd name="connsiteY1" fmla="*/ 16037 h 138886"/>
                  <a:gd name="connsiteX2" fmla="*/ 33609 w 82688"/>
                  <a:gd name="connsiteY2" fmla="*/ 122003 h 138886"/>
                  <a:gd name="connsiteX3" fmla="*/ 212 w 82688"/>
                  <a:gd name="connsiteY3" fmla="*/ 115305 h 138886"/>
                  <a:gd name="connsiteX4" fmla="*/ 212 w 82688"/>
                  <a:gd name="connsiteY4" fmla="*/ 132421 h 138886"/>
                  <a:gd name="connsiteX5" fmla="*/ 33431 w 82688"/>
                  <a:gd name="connsiteY5" fmla="*/ 139118 h 138886"/>
                  <a:gd name="connsiteX6" fmla="*/ 52212 w 82688"/>
                  <a:gd name="connsiteY6" fmla="*/ 139118 h 138886"/>
                  <a:gd name="connsiteX7" fmla="*/ 52212 w 82688"/>
                  <a:gd name="connsiteY7" fmla="*/ 16037 h 138886"/>
                  <a:gd name="connsiteX8" fmla="*/ 82901 w 82688"/>
                  <a:gd name="connsiteY8" fmla="*/ 16037 h 138886"/>
                  <a:gd name="connsiteX9" fmla="*/ 82901 w 82688"/>
                  <a:gd name="connsiteY9" fmla="*/ 231 h 138886"/>
                  <a:gd name="connsiteX10" fmla="*/ 2921 w 82688"/>
                  <a:gd name="connsiteY10" fmla="*/ 231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921" y="16037"/>
                    </a:moveTo>
                    <a:lnTo>
                      <a:pt x="33609" y="16037"/>
                    </a:lnTo>
                    <a:lnTo>
                      <a:pt x="33609" y="122003"/>
                    </a:lnTo>
                    <a:lnTo>
                      <a:pt x="212" y="115305"/>
                    </a:lnTo>
                    <a:lnTo>
                      <a:pt x="212" y="132421"/>
                    </a:lnTo>
                    <a:lnTo>
                      <a:pt x="33431" y="139118"/>
                    </a:lnTo>
                    <a:lnTo>
                      <a:pt x="52212" y="139118"/>
                    </a:lnTo>
                    <a:lnTo>
                      <a:pt x="52212" y="16037"/>
                    </a:lnTo>
                    <a:lnTo>
                      <a:pt x="82901" y="16037"/>
                    </a:lnTo>
                    <a:lnTo>
                      <a:pt x="82901" y="231"/>
                    </a:lnTo>
                    <a:lnTo>
                      <a:pt x="2921" y="231"/>
                    </a:lnTo>
                    <a:close/>
                  </a:path>
                </a:pathLst>
              </a:custGeom>
              <a:solidFill>
                <a:srgbClr val="000000"/>
              </a:solidFill>
              <a:ln w="1905" cap="flat">
                <a:noFill/>
                <a:prstDash val="solid"/>
                <a:round/>
              </a:ln>
            </p:spPr>
            <p:txBody>
              <a:bodyPr rtlCol="0" anchor="ctr"/>
              <a:lstStyle/>
              <a:p>
                <a:endParaRPr lang="en-US"/>
              </a:p>
            </p:txBody>
          </p:sp>
          <p:sp>
            <p:nvSpPr>
              <p:cNvPr id="29" name="Freeform: Shape 28">
                <a:extLst>
                  <a:ext uri="{FF2B5EF4-FFF2-40B4-BE49-F238E27FC236}">
                    <a16:creationId xmlns:a16="http://schemas.microsoft.com/office/drawing/2014/main" id="{61851756-EA40-4057-92AE-79D31ECBD6F5}"/>
                  </a:ext>
                </a:extLst>
              </p:cNvPr>
              <p:cNvSpPr/>
              <p:nvPr/>
            </p:nvSpPr>
            <p:spPr>
              <a:xfrm flipV="1">
                <a:off x="8684356" y="5937559"/>
                <a:ext cx="95249" cy="144095"/>
              </a:xfrm>
              <a:custGeom>
                <a:avLst/>
                <a:gdLst>
                  <a:gd name="connsiteX0" fmla="*/ 47844 w 95249"/>
                  <a:gd name="connsiteY0" fmla="*/ 68901 h 144095"/>
                  <a:gd name="connsiteX1" fmla="*/ 26770 w 95249"/>
                  <a:gd name="connsiteY1" fmla="*/ 61727 h 144095"/>
                  <a:gd name="connsiteX2" fmla="*/ 19120 w 95249"/>
                  <a:gd name="connsiteY2" fmla="*/ 42022 h 144095"/>
                  <a:gd name="connsiteX3" fmla="*/ 26770 w 95249"/>
                  <a:gd name="connsiteY3" fmla="*/ 22288 h 144095"/>
                  <a:gd name="connsiteX4" fmla="*/ 47844 w 95249"/>
                  <a:gd name="connsiteY4" fmla="*/ 15114 h 144095"/>
                  <a:gd name="connsiteX5" fmla="*/ 68948 w 95249"/>
                  <a:gd name="connsiteY5" fmla="*/ 22318 h 144095"/>
                  <a:gd name="connsiteX6" fmla="*/ 76687 w 95249"/>
                  <a:gd name="connsiteY6" fmla="*/ 42022 h 144095"/>
                  <a:gd name="connsiteX7" fmla="*/ 69008 w 95249"/>
                  <a:gd name="connsiteY7" fmla="*/ 61727 h 144095"/>
                  <a:gd name="connsiteX8" fmla="*/ 47844 w 95249"/>
                  <a:gd name="connsiteY8" fmla="*/ 68901 h 144095"/>
                  <a:gd name="connsiteX9" fmla="*/ 29062 w 95249"/>
                  <a:gd name="connsiteY9" fmla="*/ 76878 h 144095"/>
                  <a:gd name="connsiteX10" fmla="*/ 10220 w 95249"/>
                  <a:gd name="connsiteY10" fmla="*/ 88129 h 144095"/>
                  <a:gd name="connsiteX11" fmla="*/ 3493 w 95249"/>
                  <a:gd name="connsiteY11" fmla="*/ 108340 h 144095"/>
                  <a:gd name="connsiteX12" fmla="*/ 15340 w 95249"/>
                  <a:gd name="connsiteY12" fmla="*/ 134653 h 144095"/>
                  <a:gd name="connsiteX13" fmla="*/ 47844 w 95249"/>
                  <a:gd name="connsiteY13" fmla="*/ 144327 h 144095"/>
                  <a:gd name="connsiteX14" fmla="*/ 80408 w 95249"/>
                  <a:gd name="connsiteY14" fmla="*/ 134653 h 144095"/>
                  <a:gd name="connsiteX15" fmla="*/ 92225 w 95249"/>
                  <a:gd name="connsiteY15" fmla="*/ 108340 h 144095"/>
                  <a:gd name="connsiteX16" fmla="*/ 85468 w 95249"/>
                  <a:gd name="connsiteY16" fmla="*/ 88129 h 144095"/>
                  <a:gd name="connsiteX17" fmla="*/ 66745 w 95249"/>
                  <a:gd name="connsiteY17" fmla="*/ 76878 h 144095"/>
                  <a:gd name="connsiteX18" fmla="*/ 87879 w 95249"/>
                  <a:gd name="connsiteY18" fmla="*/ 64495 h 144095"/>
                  <a:gd name="connsiteX19" fmla="*/ 95469 w 95249"/>
                  <a:gd name="connsiteY19" fmla="*/ 42022 h 144095"/>
                  <a:gd name="connsiteX20" fmla="*/ 83146 w 95249"/>
                  <a:gd name="connsiteY20" fmla="*/ 11007 h 144095"/>
                  <a:gd name="connsiteX21" fmla="*/ 47844 w 95249"/>
                  <a:gd name="connsiteY21" fmla="*/ 231 h 144095"/>
                  <a:gd name="connsiteX22" fmla="*/ 12542 w 95249"/>
                  <a:gd name="connsiteY22" fmla="*/ 11007 h 144095"/>
                  <a:gd name="connsiteX23" fmla="*/ 219 w 95249"/>
                  <a:gd name="connsiteY23" fmla="*/ 42022 h 144095"/>
                  <a:gd name="connsiteX24" fmla="*/ 7839 w 95249"/>
                  <a:gd name="connsiteY24" fmla="*/ 64495 h 144095"/>
                  <a:gd name="connsiteX25" fmla="*/ 29062 w 95249"/>
                  <a:gd name="connsiteY25" fmla="*/ 76878 h 144095"/>
                  <a:gd name="connsiteX26" fmla="*/ 22186 w 95249"/>
                  <a:gd name="connsiteY26" fmla="*/ 106554 h 144095"/>
                  <a:gd name="connsiteX27" fmla="*/ 28913 w 95249"/>
                  <a:gd name="connsiteY27" fmla="*/ 89737 h 144095"/>
                  <a:gd name="connsiteX28" fmla="*/ 47844 w 95249"/>
                  <a:gd name="connsiteY28" fmla="*/ 83694 h 144095"/>
                  <a:gd name="connsiteX29" fmla="*/ 66775 w 95249"/>
                  <a:gd name="connsiteY29" fmla="*/ 89737 h 144095"/>
                  <a:gd name="connsiteX30" fmla="*/ 73621 w 95249"/>
                  <a:gd name="connsiteY30" fmla="*/ 106554 h 144095"/>
                  <a:gd name="connsiteX31" fmla="*/ 66775 w 95249"/>
                  <a:gd name="connsiteY31" fmla="*/ 123402 h 144095"/>
                  <a:gd name="connsiteX32" fmla="*/ 47844 w 95249"/>
                  <a:gd name="connsiteY32" fmla="*/ 129444 h 144095"/>
                  <a:gd name="connsiteX33" fmla="*/ 28913 w 95249"/>
                  <a:gd name="connsiteY33" fmla="*/ 123402 h 144095"/>
                  <a:gd name="connsiteX34" fmla="*/ 22186 w 95249"/>
                  <a:gd name="connsiteY34" fmla="*/ 10655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249" h="144095">
                    <a:moveTo>
                      <a:pt x="47844" y="68901"/>
                    </a:moveTo>
                    <a:cubicBezTo>
                      <a:pt x="38915" y="68901"/>
                      <a:pt x="31890" y="66510"/>
                      <a:pt x="26770" y="61727"/>
                    </a:cubicBezTo>
                    <a:cubicBezTo>
                      <a:pt x="21670" y="56945"/>
                      <a:pt x="19120" y="50377"/>
                      <a:pt x="19120" y="42022"/>
                    </a:cubicBezTo>
                    <a:cubicBezTo>
                      <a:pt x="19120" y="33648"/>
                      <a:pt x="21670" y="27070"/>
                      <a:pt x="26770" y="22288"/>
                    </a:cubicBezTo>
                    <a:cubicBezTo>
                      <a:pt x="31890" y="17505"/>
                      <a:pt x="38915" y="15114"/>
                      <a:pt x="47844" y="15114"/>
                    </a:cubicBezTo>
                    <a:cubicBezTo>
                      <a:pt x="56774" y="15114"/>
                      <a:pt x="63809" y="17515"/>
                      <a:pt x="68948" y="22318"/>
                    </a:cubicBezTo>
                    <a:cubicBezTo>
                      <a:pt x="74107" y="27140"/>
                      <a:pt x="76687" y="33708"/>
                      <a:pt x="76687" y="42022"/>
                    </a:cubicBezTo>
                    <a:cubicBezTo>
                      <a:pt x="76687" y="50377"/>
                      <a:pt x="74127" y="56945"/>
                      <a:pt x="69008" y="61727"/>
                    </a:cubicBezTo>
                    <a:cubicBezTo>
                      <a:pt x="63908" y="66510"/>
                      <a:pt x="56853" y="68901"/>
                      <a:pt x="47844" y="68901"/>
                    </a:cubicBezTo>
                    <a:close/>
                    <a:moveTo>
                      <a:pt x="29062" y="76878"/>
                    </a:moveTo>
                    <a:cubicBezTo>
                      <a:pt x="21006" y="78862"/>
                      <a:pt x="14725" y="82613"/>
                      <a:pt x="10220" y="88129"/>
                    </a:cubicBezTo>
                    <a:cubicBezTo>
                      <a:pt x="5736" y="93666"/>
                      <a:pt x="3493" y="100403"/>
                      <a:pt x="3493" y="108340"/>
                    </a:cubicBezTo>
                    <a:cubicBezTo>
                      <a:pt x="3493" y="119433"/>
                      <a:pt x="7442" y="128204"/>
                      <a:pt x="15340" y="134653"/>
                    </a:cubicBezTo>
                    <a:cubicBezTo>
                      <a:pt x="23258" y="141102"/>
                      <a:pt x="34093" y="144327"/>
                      <a:pt x="47844" y="144327"/>
                    </a:cubicBezTo>
                    <a:cubicBezTo>
                      <a:pt x="61675" y="144327"/>
                      <a:pt x="72530" y="141102"/>
                      <a:pt x="80408" y="134653"/>
                    </a:cubicBezTo>
                    <a:cubicBezTo>
                      <a:pt x="88286" y="128204"/>
                      <a:pt x="92225" y="119433"/>
                      <a:pt x="92225" y="108340"/>
                    </a:cubicBezTo>
                    <a:cubicBezTo>
                      <a:pt x="92225" y="100403"/>
                      <a:pt x="89972" y="93666"/>
                      <a:pt x="85468" y="88129"/>
                    </a:cubicBezTo>
                    <a:cubicBezTo>
                      <a:pt x="80983" y="82613"/>
                      <a:pt x="74742" y="78862"/>
                      <a:pt x="66745" y="76878"/>
                    </a:cubicBezTo>
                    <a:cubicBezTo>
                      <a:pt x="75794" y="74774"/>
                      <a:pt x="82839" y="70647"/>
                      <a:pt x="87879" y="64495"/>
                    </a:cubicBezTo>
                    <a:cubicBezTo>
                      <a:pt x="92939" y="58364"/>
                      <a:pt x="95469" y="50873"/>
                      <a:pt x="95469" y="42022"/>
                    </a:cubicBezTo>
                    <a:cubicBezTo>
                      <a:pt x="95469" y="28548"/>
                      <a:pt x="91362" y="18210"/>
                      <a:pt x="83146" y="11007"/>
                    </a:cubicBezTo>
                    <a:cubicBezTo>
                      <a:pt x="74931" y="3823"/>
                      <a:pt x="63164" y="231"/>
                      <a:pt x="47844" y="231"/>
                    </a:cubicBezTo>
                    <a:cubicBezTo>
                      <a:pt x="32545" y="231"/>
                      <a:pt x="20777" y="3823"/>
                      <a:pt x="12542" y="11007"/>
                    </a:cubicBezTo>
                    <a:cubicBezTo>
                      <a:pt x="4327" y="18210"/>
                      <a:pt x="219" y="28548"/>
                      <a:pt x="219" y="42022"/>
                    </a:cubicBezTo>
                    <a:cubicBezTo>
                      <a:pt x="219" y="50873"/>
                      <a:pt x="2759" y="58364"/>
                      <a:pt x="7839" y="64495"/>
                    </a:cubicBezTo>
                    <a:cubicBezTo>
                      <a:pt x="12939" y="70647"/>
                      <a:pt x="20013" y="74774"/>
                      <a:pt x="29062" y="76878"/>
                    </a:cubicBezTo>
                    <a:close/>
                    <a:moveTo>
                      <a:pt x="22186" y="106554"/>
                    </a:moveTo>
                    <a:cubicBezTo>
                      <a:pt x="22186" y="99371"/>
                      <a:pt x="24429" y="93765"/>
                      <a:pt x="28913" y="89737"/>
                    </a:cubicBezTo>
                    <a:cubicBezTo>
                      <a:pt x="33418" y="85708"/>
                      <a:pt x="39728" y="83694"/>
                      <a:pt x="47844" y="83694"/>
                    </a:cubicBezTo>
                    <a:cubicBezTo>
                      <a:pt x="55921" y="83694"/>
                      <a:pt x="62231" y="85708"/>
                      <a:pt x="66775" y="89737"/>
                    </a:cubicBezTo>
                    <a:cubicBezTo>
                      <a:pt x="71339" y="93765"/>
                      <a:pt x="73621" y="99371"/>
                      <a:pt x="73621" y="106554"/>
                    </a:cubicBezTo>
                    <a:cubicBezTo>
                      <a:pt x="73621" y="113758"/>
                      <a:pt x="71339" y="119373"/>
                      <a:pt x="66775" y="123402"/>
                    </a:cubicBezTo>
                    <a:cubicBezTo>
                      <a:pt x="62231" y="127430"/>
                      <a:pt x="55921" y="129444"/>
                      <a:pt x="47844" y="129444"/>
                    </a:cubicBezTo>
                    <a:cubicBezTo>
                      <a:pt x="39728" y="129444"/>
                      <a:pt x="33418" y="127430"/>
                      <a:pt x="28913" y="123402"/>
                    </a:cubicBezTo>
                    <a:cubicBezTo>
                      <a:pt x="24429" y="119373"/>
                      <a:pt x="22186" y="113758"/>
                      <a:pt x="22186" y="106554"/>
                    </a:cubicBezTo>
                    <a:close/>
                  </a:path>
                </a:pathLst>
              </a:custGeom>
              <a:solidFill>
                <a:srgbClr val="000000"/>
              </a:solidFill>
              <a:ln w="1905" cap="flat">
                <a:noFill/>
                <a:prstDash val="solid"/>
                <a:round/>
              </a:ln>
            </p:spPr>
            <p:txBody>
              <a:bodyPr rtlCol="0" anchor="ctr"/>
              <a:lstStyle/>
              <a:p>
                <a:endParaRPr lang="en-US"/>
              </a:p>
            </p:txBody>
          </p:sp>
        </p:grpSp>
      </p:grpSp>
      <p:grpSp>
        <p:nvGrpSpPr>
          <p:cNvPr id="30" name="Graphic 7">
            <a:extLst>
              <a:ext uri="{FF2B5EF4-FFF2-40B4-BE49-F238E27FC236}">
                <a16:creationId xmlns:a16="http://schemas.microsoft.com/office/drawing/2014/main" id="{DE969EDD-AF91-48ED-A7E9-BB75773391F3}"/>
              </a:ext>
            </a:extLst>
          </p:cNvPr>
          <p:cNvGrpSpPr/>
          <p:nvPr/>
        </p:nvGrpSpPr>
        <p:grpSpPr>
          <a:xfrm>
            <a:off x="9767775" y="5800854"/>
            <a:ext cx="217761" cy="278091"/>
            <a:chOff x="9767775" y="5800854"/>
            <a:chExt cx="217761" cy="278091"/>
          </a:xfrm>
          <a:solidFill>
            <a:srgbClr val="000000"/>
          </a:solidFill>
        </p:grpSpPr>
        <p:sp>
          <p:nvSpPr>
            <p:cNvPr id="31" name="Freeform: Shape 30">
              <a:extLst>
                <a:ext uri="{FF2B5EF4-FFF2-40B4-BE49-F238E27FC236}">
                  <a16:creationId xmlns:a16="http://schemas.microsoft.com/office/drawing/2014/main" id="{1ACAA0D7-BE73-472C-A16C-8E383600BC26}"/>
                </a:ext>
              </a:extLst>
            </p:cNvPr>
            <p:cNvSpPr/>
            <p:nvPr/>
          </p:nvSpPr>
          <p:spPr>
            <a:xfrm>
              <a:off x="9875012" y="5800854"/>
              <a:ext cx="19050" cy="66675"/>
            </a:xfrm>
            <a:custGeom>
              <a:avLst/>
              <a:gdLst>
                <a:gd name="connsiteX0" fmla="*/ 311 w 19050"/>
                <a:gd name="connsiteY0" fmla="*/ 257 h 66675"/>
                <a:gd name="connsiteX1" fmla="*/ 311 w 19050"/>
                <a:gd name="connsiteY1" fmla="*/ 66932 h 66675"/>
              </a:gdLst>
              <a:ahLst/>
              <a:cxnLst>
                <a:cxn ang="0">
                  <a:pos x="connsiteX0" y="connsiteY0"/>
                </a:cxn>
                <a:cxn ang="0">
                  <a:pos x="connsiteX1" y="connsiteY1"/>
                </a:cxn>
              </a:cxnLst>
              <a:rect l="l" t="t" r="r" b="b"/>
              <a:pathLst>
                <a:path w="19050" h="66675">
                  <a:moveTo>
                    <a:pt x="311" y="257"/>
                  </a:moveTo>
                  <a:lnTo>
                    <a:pt x="311"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2" name="Graphic 7">
              <a:extLst>
                <a:ext uri="{FF2B5EF4-FFF2-40B4-BE49-F238E27FC236}">
                  <a16:creationId xmlns:a16="http://schemas.microsoft.com/office/drawing/2014/main" id="{DE969EDD-AF91-48ED-A7E9-BB75773391F3}"/>
                </a:ext>
              </a:extLst>
            </p:cNvPr>
            <p:cNvGrpSpPr/>
            <p:nvPr/>
          </p:nvGrpSpPr>
          <p:grpSpPr>
            <a:xfrm>
              <a:off x="9767775" y="5937559"/>
              <a:ext cx="217761" cy="141386"/>
              <a:chOff x="9767775" y="5937559"/>
              <a:chExt cx="217761" cy="141386"/>
            </a:xfrm>
            <a:solidFill>
              <a:srgbClr val="000000"/>
            </a:solidFill>
          </p:grpSpPr>
          <p:sp>
            <p:nvSpPr>
              <p:cNvPr id="33" name="Freeform: Shape 32">
                <a:extLst>
                  <a:ext uri="{FF2B5EF4-FFF2-40B4-BE49-F238E27FC236}">
                    <a16:creationId xmlns:a16="http://schemas.microsoft.com/office/drawing/2014/main" id="{81A98A02-30D6-4B04-8AC2-A5898A0167C0}"/>
                  </a:ext>
                </a:extLst>
              </p:cNvPr>
              <p:cNvSpPr/>
              <p:nvPr/>
            </p:nvSpPr>
            <p:spPr>
              <a:xfrm flipV="1">
                <a:off x="9767775" y="5937559"/>
                <a:ext cx="88165" cy="141386"/>
              </a:xfrm>
              <a:custGeom>
                <a:avLst/>
                <a:gdLst>
                  <a:gd name="connsiteX0" fmla="*/ 22869 w 88165"/>
                  <a:gd name="connsiteY0" fmla="*/ 16036 h 141386"/>
                  <a:gd name="connsiteX1" fmla="*/ 88443 w 88165"/>
                  <a:gd name="connsiteY1" fmla="*/ 16036 h 141386"/>
                  <a:gd name="connsiteX2" fmla="*/ 88443 w 88165"/>
                  <a:gd name="connsiteY2" fmla="*/ 231 h 141386"/>
                  <a:gd name="connsiteX3" fmla="*/ 277 w 88165"/>
                  <a:gd name="connsiteY3" fmla="*/ 231 h 141386"/>
                  <a:gd name="connsiteX4" fmla="*/ 277 w 88165"/>
                  <a:gd name="connsiteY4" fmla="*/ 16036 h 141386"/>
                  <a:gd name="connsiteX5" fmla="*/ 29418 w 88165"/>
                  <a:gd name="connsiteY5" fmla="*/ 45742 h 141386"/>
                  <a:gd name="connsiteX6" fmla="*/ 52635 w 88165"/>
                  <a:gd name="connsiteY6" fmla="*/ 69823 h 141386"/>
                  <a:gd name="connsiteX7" fmla="*/ 65226 w 88165"/>
                  <a:gd name="connsiteY7" fmla="*/ 86968 h 141386"/>
                  <a:gd name="connsiteX8" fmla="*/ 68828 w 88165"/>
                  <a:gd name="connsiteY8" fmla="*/ 100779 h 141386"/>
                  <a:gd name="connsiteX9" fmla="*/ 61059 w 88165"/>
                  <a:gd name="connsiteY9" fmla="*/ 118817 h 141386"/>
                  <a:gd name="connsiteX10" fmla="*/ 40818 w 88165"/>
                  <a:gd name="connsiteY10" fmla="*/ 125812 h 141386"/>
                  <a:gd name="connsiteX11" fmla="*/ 22155 w 88165"/>
                  <a:gd name="connsiteY11" fmla="*/ 122746 h 141386"/>
                  <a:gd name="connsiteX12" fmla="*/ 1200 w 88165"/>
                  <a:gd name="connsiteY12" fmla="*/ 113429 h 141386"/>
                  <a:gd name="connsiteX13" fmla="*/ 1200 w 88165"/>
                  <a:gd name="connsiteY13" fmla="*/ 132420 h 141386"/>
                  <a:gd name="connsiteX14" fmla="*/ 22393 w 88165"/>
                  <a:gd name="connsiteY14" fmla="*/ 139296 h 141386"/>
                  <a:gd name="connsiteX15" fmla="*/ 40461 w 88165"/>
                  <a:gd name="connsiteY15" fmla="*/ 141618 h 141386"/>
                  <a:gd name="connsiteX16" fmla="*/ 74870 w 88165"/>
                  <a:gd name="connsiteY16" fmla="*/ 130813 h 141386"/>
                  <a:gd name="connsiteX17" fmla="*/ 87699 w 88165"/>
                  <a:gd name="connsiteY17" fmla="*/ 101999 h 141386"/>
                  <a:gd name="connsiteX18" fmla="*/ 84484 w 88165"/>
                  <a:gd name="connsiteY18" fmla="*/ 85747 h 141386"/>
                  <a:gd name="connsiteX19" fmla="*/ 72816 w 88165"/>
                  <a:gd name="connsiteY19" fmla="*/ 67679 h 141386"/>
                  <a:gd name="connsiteX20" fmla="*/ 58023 w 88165"/>
                  <a:gd name="connsiteY20" fmla="*/ 52082 h 141386"/>
                  <a:gd name="connsiteX21" fmla="*/ 22869 w 88165"/>
                  <a:gd name="connsiteY21" fmla="*/ 16036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869" y="16036"/>
                    </a:moveTo>
                    <a:lnTo>
                      <a:pt x="88443" y="16036"/>
                    </a:lnTo>
                    <a:lnTo>
                      <a:pt x="88443" y="231"/>
                    </a:lnTo>
                    <a:lnTo>
                      <a:pt x="277" y="231"/>
                    </a:lnTo>
                    <a:lnTo>
                      <a:pt x="277" y="16036"/>
                    </a:lnTo>
                    <a:cubicBezTo>
                      <a:pt x="7401" y="23418"/>
                      <a:pt x="17115" y="33320"/>
                      <a:pt x="29418" y="45742"/>
                    </a:cubicBezTo>
                    <a:cubicBezTo>
                      <a:pt x="41741" y="58184"/>
                      <a:pt x="49480" y="66211"/>
                      <a:pt x="52635" y="69823"/>
                    </a:cubicBezTo>
                    <a:cubicBezTo>
                      <a:pt x="58648" y="76570"/>
                      <a:pt x="62845" y="82285"/>
                      <a:pt x="65226" y="86968"/>
                    </a:cubicBezTo>
                    <a:cubicBezTo>
                      <a:pt x="67627" y="91651"/>
                      <a:pt x="68828" y="96254"/>
                      <a:pt x="68828" y="100779"/>
                    </a:cubicBezTo>
                    <a:cubicBezTo>
                      <a:pt x="68828" y="108161"/>
                      <a:pt x="66238" y="114173"/>
                      <a:pt x="61059" y="118817"/>
                    </a:cubicBezTo>
                    <a:cubicBezTo>
                      <a:pt x="55879" y="123480"/>
                      <a:pt x="49133" y="125812"/>
                      <a:pt x="40818" y="125812"/>
                    </a:cubicBezTo>
                    <a:cubicBezTo>
                      <a:pt x="34924" y="125812"/>
                      <a:pt x="28703" y="124790"/>
                      <a:pt x="22155" y="122746"/>
                    </a:cubicBezTo>
                    <a:cubicBezTo>
                      <a:pt x="15626" y="120702"/>
                      <a:pt x="8642" y="117597"/>
                      <a:pt x="1200" y="113429"/>
                    </a:cubicBezTo>
                    <a:lnTo>
                      <a:pt x="1200" y="132420"/>
                    </a:lnTo>
                    <a:cubicBezTo>
                      <a:pt x="8760" y="135456"/>
                      <a:pt x="15825" y="137748"/>
                      <a:pt x="22393" y="139296"/>
                    </a:cubicBezTo>
                    <a:cubicBezTo>
                      <a:pt x="28981" y="140843"/>
                      <a:pt x="35004" y="141618"/>
                      <a:pt x="40461" y="141618"/>
                    </a:cubicBezTo>
                    <a:cubicBezTo>
                      <a:pt x="54848" y="141618"/>
                      <a:pt x="66317" y="138016"/>
                      <a:pt x="74870" y="130813"/>
                    </a:cubicBezTo>
                    <a:cubicBezTo>
                      <a:pt x="83423" y="123629"/>
                      <a:pt x="87699" y="114025"/>
                      <a:pt x="87699" y="101999"/>
                    </a:cubicBezTo>
                    <a:cubicBezTo>
                      <a:pt x="87699" y="96284"/>
                      <a:pt x="86627" y="90867"/>
                      <a:pt x="84484" y="85747"/>
                    </a:cubicBezTo>
                    <a:cubicBezTo>
                      <a:pt x="82361" y="80647"/>
                      <a:pt x="78472" y="74625"/>
                      <a:pt x="72816" y="67679"/>
                    </a:cubicBezTo>
                    <a:cubicBezTo>
                      <a:pt x="71268" y="65874"/>
                      <a:pt x="66337" y="60675"/>
                      <a:pt x="58023" y="52082"/>
                    </a:cubicBezTo>
                    <a:cubicBezTo>
                      <a:pt x="49728" y="43490"/>
                      <a:pt x="38010" y="31475"/>
                      <a:pt x="22869" y="16036"/>
                    </a:cubicBezTo>
                    <a:close/>
                  </a:path>
                </a:pathLst>
              </a:custGeom>
              <a:solidFill>
                <a:srgbClr val="000000"/>
              </a:solidFill>
              <a:ln w="1905" cap="flat">
                <a:noFill/>
                <a:prstDash val="solid"/>
                <a:round/>
              </a:ln>
            </p:spPr>
            <p:txBody>
              <a:bodyPr rtlCol="0" anchor="ctr"/>
              <a:lstStyle/>
              <a:p>
                <a:endParaRPr lang="en-US"/>
              </a:p>
            </p:txBody>
          </p:sp>
          <p:sp>
            <p:nvSpPr>
              <p:cNvPr id="34" name="Freeform: Shape 33">
                <a:extLst>
                  <a:ext uri="{FF2B5EF4-FFF2-40B4-BE49-F238E27FC236}">
                    <a16:creationId xmlns:a16="http://schemas.microsoft.com/office/drawing/2014/main" id="{4C5E1892-E290-479F-9BAC-AF0958740C9F}"/>
                  </a:ext>
                </a:extLst>
              </p:cNvPr>
              <p:cNvSpPr/>
              <p:nvPr/>
            </p:nvSpPr>
            <p:spPr>
              <a:xfrm flipV="1">
                <a:off x="9884334" y="5940060"/>
                <a:ext cx="101203" cy="138886"/>
              </a:xfrm>
              <a:custGeom>
                <a:avLst/>
                <a:gdLst>
                  <a:gd name="connsiteX0" fmla="*/ 62969 w 101203"/>
                  <a:gd name="connsiteY0" fmla="*/ 122747 h 138886"/>
                  <a:gd name="connsiteX1" fmla="*/ 15523 w 101203"/>
                  <a:gd name="connsiteY1" fmla="*/ 48600 h 138886"/>
                  <a:gd name="connsiteX2" fmla="*/ 62969 w 101203"/>
                  <a:gd name="connsiteY2" fmla="*/ 48600 h 138886"/>
                  <a:gd name="connsiteX3" fmla="*/ 58028 w 101203"/>
                  <a:gd name="connsiteY3" fmla="*/ 139118 h 138886"/>
                  <a:gd name="connsiteX4" fmla="*/ 81662 w 101203"/>
                  <a:gd name="connsiteY4" fmla="*/ 139118 h 138886"/>
                  <a:gd name="connsiteX5" fmla="*/ 81662 w 101203"/>
                  <a:gd name="connsiteY5" fmla="*/ 48600 h 138886"/>
                  <a:gd name="connsiteX6" fmla="*/ 101486 w 101203"/>
                  <a:gd name="connsiteY6" fmla="*/ 48600 h 138886"/>
                  <a:gd name="connsiteX7" fmla="*/ 101486 w 101203"/>
                  <a:gd name="connsiteY7" fmla="*/ 32974 h 138886"/>
                  <a:gd name="connsiteX8" fmla="*/ 81662 w 101203"/>
                  <a:gd name="connsiteY8" fmla="*/ 32974 h 138886"/>
                  <a:gd name="connsiteX9" fmla="*/ 81662 w 101203"/>
                  <a:gd name="connsiteY9" fmla="*/ 231 h 138886"/>
                  <a:gd name="connsiteX10" fmla="*/ 62969 w 101203"/>
                  <a:gd name="connsiteY10" fmla="*/ 231 h 138886"/>
                  <a:gd name="connsiteX11" fmla="*/ 62969 w 101203"/>
                  <a:gd name="connsiteY11" fmla="*/ 32974 h 138886"/>
                  <a:gd name="connsiteX12" fmla="*/ 283 w 101203"/>
                  <a:gd name="connsiteY12" fmla="*/ 32974 h 138886"/>
                  <a:gd name="connsiteX13" fmla="*/ 283 w 101203"/>
                  <a:gd name="connsiteY13" fmla="*/ 51101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03" h="138886">
                    <a:moveTo>
                      <a:pt x="62969" y="122747"/>
                    </a:moveTo>
                    <a:lnTo>
                      <a:pt x="15523" y="48600"/>
                    </a:lnTo>
                    <a:lnTo>
                      <a:pt x="62969" y="48600"/>
                    </a:lnTo>
                    <a:close/>
                    <a:moveTo>
                      <a:pt x="58028" y="139118"/>
                    </a:moveTo>
                    <a:lnTo>
                      <a:pt x="81662" y="139118"/>
                    </a:lnTo>
                    <a:lnTo>
                      <a:pt x="81662" y="48600"/>
                    </a:lnTo>
                    <a:lnTo>
                      <a:pt x="101486" y="48600"/>
                    </a:lnTo>
                    <a:lnTo>
                      <a:pt x="101486" y="32974"/>
                    </a:lnTo>
                    <a:lnTo>
                      <a:pt x="81662" y="32974"/>
                    </a:lnTo>
                    <a:lnTo>
                      <a:pt x="81662" y="231"/>
                    </a:lnTo>
                    <a:lnTo>
                      <a:pt x="62969" y="231"/>
                    </a:lnTo>
                    <a:lnTo>
                      <a:pt x="62969" y="32974"/>
                    </a:lnTo>
                    <a:lnTo>
                      <a:pt x="283" y="32974"/>
                    </a:lnTo>
                    <a:lnTo>
                      <a:pt x="283" y="51101"/>
                    </a:lnTo>
                    <a:close/>
                  </a:path>
                </a:pathLst>
              </a:custGeom>
              <a:solidFill>
                <a:srgbClr val="000000"/>
              </a:solidFill>
              <a:ln w="1905" cap="flat">
                <a:noFill/>
                <a:prstDash val="solid"/>
                <a:round/>
              </a:ln>
            </p:spPr>
            <p:txBody>
              <a:bodyPr rtlCol="0" anchor="ctr"/>
              <a:lstStyle/>
              <a:p>
                <a:endParaRPr lang="en-US"/>
              </a:p>
            </p:txBody>
          </p:sp>
        </p:grpSp>
      </p:grpSp>
      <p:grpSp>
        <p:nvGrpSpPr>
          <p:cNvPr id="47" name="Graphic 7">
            <a:extLst>
              <a:ext uri="{FF2B5EF4-FFF2-40B4-BE49-F238E27FC236}">
                <a16:creationId xmlns:a16="http://schemas.microsoft.com/office/drawing/2014/main" id="{DE969EDD-AF91-48ED-A7E9-BB75773391F3}"/>
              </a:ext>
            </a:extLst>
          </p:cNvPr>
          <p:cNvGrpSpPr/>
          <p:nvPr/>
        </p:nvGrpSpPr>
        <p:grpSpPr>
          <a:xfrm>
            <a:off x="4666688" y="5265252"/>
            <a:ext cx="394007" cy="138886"/>
            <a:chOff x="4666688" y="5265252"/>
            <a:chExt cx="394007" cy="138886"/>
          </a:xfrm>
          <a:solidFill>
            <a:srgbClr val="000000"/>
          </a:solidFill>
        </p:grpSpPr>
        <p:sp>
          <p:nvSpPr>
            <p:cNvPr id="48" name="Freeform: Shape 47">
              <a:extLst>
                <a:ext uri="{FF2B5EF4-FFF2-40B4-BE49-F238E27FC236}">
                  <a16:creationId xmlns:a16="http://schemas.microsoft.com/office/drawing/2014/main" id="{2CF76B9F-F9C7-4360-8D28-79255E7D5FA0}"/>
                </a:ext>
              </a:extLst>
            </p:cNvPr>
            <p:cNvSpPr/>
            <p:nvPr/>
          </p:nvSpPr>
          <p:spPr>
            <a:xfrm>
              <a:off x="4994021" y="5331767"/>
              <a:ext cx="66675" cy="19050"/>
            </a:xfrm>
            <a:custGeom>
              <a:avLst/>
              <a:gdLst>
                <a:gd name="connsiteX0" fmla="*/ 66733 w 66675"/>
                <a:gd name="connsiteY0" fmla="*/ 232 h 19050"/>
                <a:gd name="connsiteX1" fmla="*/ 58 w 66675"/>
                <a:gd name="connsiteY1" fmla="*/ 232 h 19050"/>
              </a:gdLst>
              <a:ahLst/>
              <a:cxnLst>
                <a:cxn ang="0">
                  <a:pos x="connsiteX0" y="connsiteY0"/>
                </a:cxn>
                <a:cxn ang="0">
                  <a:pos x="connsiteX1" y="connsiteY1"/>
                </a:cxn>
              </a:cxnLst>
              <a:rect l="l" t="t" r="r" b="b"/>
              <a:pathLst>
                <a:path w="66675" h="19050">
                  <a:moveTo>
                    <a:pt x="66733" y="232"/>
                  </a:moveTo>
                  <a:lnTo>
                    <a:pt x="58" y="2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9" name="Graphic 7">
              <a:extLst>
                <a:ext uri="{FF2B5EF4-FFF2-40B4-BE49-F238E27FC236}">
                  <a16:creationId xmlns:a16="http://schemas.microsoft.com/office/drawing/2014/main" id="{DE969EDD-AF91-48ED-A7E9-BB75773391F3}"/>
                </a:ext>
              </a:extLst>
            </p:cNvPr>
            <p:cNvGrpSpPr/>
            <p:nvPr/>
          </p:nvGrpSpPr>
          <p:grpSpPr>
            <a:xfrm>
              <a:off x="4666688" y="5265252"/>
              <a:ext cx="249956" cy="138886"/>
              <a:chOff x="4666688" y="5265252"/>
              <a:chExt cx="249956" cy="138886"/>
            </a:xfrm>
            <a:solidFill>
              <a:srgbClr val="000000"/>
            </a:solidFill>
          </p:grpSpPr>
          <p:sp>
            <p:nvSpPr>
              <p:cNvPr id="50" name="Freeform: Shape 49">
                <a:extLst>
                  <a:ext uri="{FF2B5EF4-FFF2-40B4-BE49-F238E27FC236}">
                    <a16:creationId xmlns:a16="http://schemas.microsoft.com/office/drawing/2014/main" id="{C8277020-0B3B-4CDE-B040-5DB37FB57DCA}"/>
                  </a:ext>
                </a:extLst>
              </p:cNvPr>
              <p:cNvSpPr/>
              <p:nvPr/>
            </p:nvSpPr>
            <p:spPr>
              <a:xfrm flipV="1">
                <a:off x="4666688" y="5336511"/>
                <a:ext cx="119240" cy="15805"/>
              </a:xfrm>
              <a:custGeom>
                <a:avLst/>
                <a:gdLst>
                  <a:gd name="connsiteX0" fmla="*/ -1 w 119240"/>
                  <a:gd name="connsiteY0" fmla="*/ 16007 h 15805"/>
                  <a:gd name="connsiteX1" fmla="*/ 119240 w 119240"/>
                  <a:gd name="connsiteY1" fmla="*/ 16007 h 15805"/>
                  <a:gd name="connsiteX2" fmla="*/ 119240 w 119240"/>
                  <a:gd name="connsiteY2" fmla="*/ 202 h 15805"/>
                  <a:gd name="connsiteX3" fmla="*/ -1 w 119240"/>
                  <a:gd name="connsiteY3" fmla="*/ 202 h 15805"/>
                </a:gdLst>
                <a:ahLst/>
                <a:cxnLst>
                  <a:cxn ang="0">
                    <a:pos x="connsiteX0" y="connsiteY0"/>
                  </a:cxn>
                  <a:cxn ang="0">
                    <a:pos x="connsiteX1" y="connsiteY1"/>
                  </a:cxn>
                  <a:cxn ang="0">
                    <a:pos x="connsiteX2" y="connsiteY2"/>
                  </a:cxn>
                  <a:cxn ang="0">
                    <a:pos x="connsiteX3" y="connsiteY3"/>
                  </a:cxn>
                </a:cxnLst>
                <a:rect l="l" t="t" r="r" b="b"/>
                <a:pathLst>
                  <a:path w="119240" h="15805">
                    <a:moveTo>
                      <a:pt x="-1" y="16007"/>
                    </a:moveTo>
                    <a:lnTo>
                      <a:pt x="119240" y="16007"/>
                    </a:lnTo>
                    <a:lnTo>
                      <a:pt x="119240" y="202"/>
                    </a:lnTo>
                    <a:lnTo>
                      <a:pt x="-1" y="202"/>
                    </a:lnTo>
                    <a:close/>
                  </a:path>
                </a:pathLst>
              </a:custGeom>
              <a:solidFill>
                <a:srgbClr val="000000"/>
              </a:solidFill>
              <a:ln w="1905" cap="flat">
                <a:noFill/>
                <a:prstDash val="solid"/>
                <a:round/>
              </a:ln>
            </p:spPr>
            <p:txBody>
              <a:bodyPr rtlCol="0" anchor="ctr"/>
              <a:lstStyle/>
              <a:p>
                <a:endParaRPr lang="en-US"/>
              </a:p>
            </p:txBody>
          </p:sp>
          <p:sp>
            <p:nvSpPr>
              <p:cNvPr id="51" name="Freeform: Shape 50">
                <a:extLst>
                  <a:ext uri="{FF2B5EF4-FFF2-40B4-BE49-F238E27FC236}">
                    <a16:creationId xmlns:a16="http://schemas.microsoft.com/office/drawing/2014/main" id="{A4BF34A0-3431-4FD7-98EA-1B0F5B2FECB1}"/>
                  </a:ext>
                </a:extLst>
              </p:cNvPr>
              <p:cNvSpPr/>
              <p:nvPr/>
            </p:nvSpPr>
            <p:spPr>
              <a:xfrm flipV="1">
                <a:off x="4815441" y="5265252"/>
                <a:ext cx="101203" cy="138886"/>
              </a:xfrm>
              <a:custGeom>
                <a:avLst/>
                <a:gdLst>
                  <a:gd name="connsiteX0" fmla="*/ 62703 w 101203"/>
                  <a:gd name="connsiteY0" fmla="*/ 122711 h 138886"/>
                  <a:gd name="connsiteX1" fmla="*/ 15257 w 101203"/>
                  <a:gd name="connsiteY1" fmla="*/ 48565 h 138886"/>
                  <a:gd name="connsiteX2" fmla="*/ 62703 w 101203"/>
                  <a:gd name="connsiteY2" fmla="*/ 48565 h 138886"/>
                  <a:gd name="connsiteX3" fmla="*/ 57762 w 101203"/>
                  <a:gd name="connsiteY3" fmla="*/ 139082 h 138886"/>
                  <a:gd name="connsiteX4" fmla="*/ 81396 w 101203"/>
                  <a:gd name="connsiteY4" fmla="*/ 139082 h 138886"/>
                  <a:gd name="connsiteX5" fmla="*/ 81396 w 101203"/>
                  <a:gd name="connsiteY5" fmla="*/ 48565 h 138886"/>
                  <a:gd name="connsiteX6" fmla="*/ 101220 w 101203"/>
                  <a:gd name="connsiteY6" fmla="*/ 48565 h 138886"/>
                  <a:gd name="connsiteX7" fmla="*/ 101220 w 101203"/>
                  <a:gd name="connsiteY7" fmla="*/ 32938 h 138886"/>
                  <a:gd name="connsiteX8" fmla="*/ 81396 w 101203"/>
                  <a:gd name="connsiteY8" fmla="*/ 32938 h 138886"/>
                  <a:gd name="connsiteX9" fmla="*/ 81396 w 101203"/>
                  <a:gd name="connsiteY9" fmla="*/ 196 h 138886"/>
                  <a:gd name="connsiteX10" fmla="*/ 62703 w 101203"/>
                  <a:gd name="connsiteY10" fmla="*/ 196 h 138886"/>
                  <a:gd name="connsiteX11" fmla="*/ 62703 w 101203"/>
                  <a:gd name="connsiteY11" fmla="*/ 32938 h 138886"/>
                  <a:gd name="connsiteX12" fmla="*/ 17 w 101203"/>
                  <a:gd name="connsiteY12" fmla="*/ 32938 h 138886"/>
                  <a:gd name="connsiteX13" fmla="*/ 17 w 101203"/>
                  <a:gd name="connsiteY13" fmla="*/ 5106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03" h="138886">
                    <a:moveTo>
                      <a:pt x="62703" y="122711"/>
                    </a:moveTo>
                    <a:lnTo>
                      <a:pt x="15257" y="48565"/>
                    </a:lnTo>
                    <a:lnTo>
                      <a:pt x="62703" y="48565"/>
                    </a:lnTo>
                    <a:close/>
                    <a:moveTo>
                      <a:pt x="57762" y="139082"/>
                    </a:moveTo>
                    <a:lnTo>
                      <a:pt x="81396" y="139082"/>
                    </a:lnTo>
                    <a:lnTo>
                      <a:pt x="81396" y="48565"/>
                    </a:lnTo>
                    <a:lnTo>
                      <a:pt x="101220" y="48565"/>
                    </a:lnTo>
                    <a:lnTo>
                      <a:pt x="101220" y="32938"/>
                    </a:lnTo>
                    <a:lnTo>
                      <a:pt x="81396" y="32938"/>
                    </a:lnTo>
                    <a:lnTo>
                      <a:pt x="81396" y="196"/>
                    </a:lnTo>
                    <a:lnTo>
                      <a:pt x="62703" y="196"/>
                    </a:lnTo>
                    <a:lnTo>
                      <a:pt x="62703" y="32938"/>
                    </a:lnTo>
                    <a:lnTo>
                      <a:pt x="17" y="32938"/>
                    </a:lnTo>
                    <a:lnTo>
                      <a:pt x="17" y="51065"/>
                    </a:lnTo>
                    <a:close/>
                  </a:path>
                </a:pathLst>
              </a:custGeom>
              <a:solidFill>
                <a:srgbClr val="000000"/>
              </a:solidFill>
              <a:ln w="1905" cap="flat">
                <a:noFill/>
                <a:prstDash val="solid"/>
                <a:round/>
              </a:ln>
            </p:spPr>
            <p:txBody>
              <a:bodyPr rtlCol="0" anchor="ctr"/>
              <a:lstStyle/>
              <a:p>
                <a:endParaRPr lang="en-US"/>
              </a:p>
            </p:txBody>
          </p:sp>
        </p:grpSp>
      </p:grpSp>
      <p:grpSp>
        <p:nvGrpSpPr>
          <p:cNvPr id="52" name="Graphic 7">
            <a:extLst>
              <a:ext uri="{FF2B5EF4-FFF2-40B4-BE49-F238E27FC236}">
                <a16:creationId xmlns:a16="http://schemas.microsoft.com/office/drawing/2014/main" id="{DE969EDD-AF91-48ED-A7E9-BB75773391F3}"/>
              </a:ext>
            </a:extLst>
          </p:cNvPr>
          <p:cNvGrpSpPr/>
          <p:nvPr/>
        </p:nvGrpSpPr>
        <p:grpSpPr>
          <a:xfrm>
            <a:off x="4666688" y="4324577"/>
            <a:ext cx="394007" cy="141386"/>
            <a:chOff x="4666688" y="4324577"/>
            <a:chExt cx="394007" cy="141386"/>
          </a:xfrm>
          <a:solidFill>
            <a:srgbClr val="000000"/>
          </a:solidFill>
        </p:grpSpPr>
        <p:sp>
          <p:nvSpPr>
            <p:cNvPr id="53" name="Freeform: Shape 52">
              <a:extLst>
                <a:ext uri="{FF2B5EF4-FFF2-40B4-BE49-F238E27FC236}">
                  <a16:creationId xmlns:a16="http://schemas.microsoft.com/office/drawing/2014/main" id="{57E80006-7545-4999-AFBC-6A86B684CAD0}"/>
                </a:ext>
              </a:extLst>
            </p:cNvPr>
            <p:cNvSpPr/>
            <p:nvPr/>
          </p:nvSpPr>
          <p:spPr>
            <a:xfrm>
              <a:off x="4994021" y="4393593"/>
              <a:ext cx="66675" cy="19050"/>
            </a:xfrm>
            <a:custGeom>
              <a:avLst/>
              <a:gdLst>
                <a:gd name="connsiteX0" fmla="*/ 66733 w 66675"/>
                <a:gd name="connsiteY0" fmla="*/ 183 h 19050"/>
                <a:gd name="connsiteX1" fmla="*/ 58 w 66675"/>
                <a:gd name="connsiteY1" fmla="*/ 183 h 19050"/>
              </a:gdLst>
              <a:ahLst/>
              <a:cxnLst>
                <a:cxn ang="0">
                  <a:pos x="connsiteX0" y="connsiteY0"/>
                </a:cxn>
                <a:cxn ang="0">
                  <a:pos x="connsiteX1" y="connsiteY1"/>
                </a:cxn>
              </a:cxnLst>
              <a:rect l="l" t="t" r="r" b="b"/>
              <a:pathLst>
                <a:path w="66675" h="19050">
                  <a:moveTo>
                    <a:pt x="66733" y="183"/>
                  </a:moveTo>
                  <a:lnTo>
                    <a:pt x="58" y="183"/>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4" name="Graphic 7">
              <a:extLst>
                <a:ext uri="{FF2B5EF4-FFF2-40B4-BE49-F238E27FC236}">
                  <a16:creationId xmlns:a16="http://schemas.microsoft.com/office/drawing/2014/main" id="{DE969EDD-AF91-48ED-A7E9-BB75773391F3}"/>
                </a:ext>
              </a:extLst>
            </p:cNvPr>
            <p:cNvGrpSpPr/>
            <p:nvPr/>
          </p:nvGrpSpPr>
          <p:grpSpPr>
            <a:xfrm>
              <a:off x="4666688" y="4324577"/>
              <a:ext cx="241562" cy="141386"/>
              <a:chOff x="4666688" y="4324577"/>
              <a:chExt cx="241562" cy="141386"/>
            </a:xfrm>
            <a:solidFill>
              <a:srgbClr val="000000"/>
            </a:solidFill>
          </p:grpSpPr>
          <p:sp>
            <p:nvSpPr>
              <p:cNvPr id="55" name="Freeform: Shape 54">
                <a:extLst>
                  <a:ext uri="{FF2B5EF4-FFF2-40B4-BE49-F238E27FC236}">
                    <a16:creationId xmlns:a16="http://schemas.microsoft.com/office/drawing/2014/main" id="{23E45498-07BA-45DE-9115-3D0F0D7AC860}"/>
                  </a:ext>
                </a:extLst>
              </p:cNvPr>
              <p:cNvSpPr/>
              <p:nvPr/>
            </p:nvSpPr>
            <p:spPr>
              <a:xfrm flipV="1">
                <a:off x="4666688" y="4398336"/>
                <a:ext cx="119240" cy="15805"/>
              </a:xfrm>
              <a:custGeom>
                <a:avLst/>
                <a:gdLst>
                  <a:gd name="connsiteX0" fmla="*/ -1 w 119240"/>
                  <a:gd name="connsiteY0" fmla="*/ 15958 h 15805"/>
                  <a:gd name="connsiteX1" fmla="*/ 119240 w 119240"/>
                  <a:gd name="connsiteY1" fmla="*/ 15958 h 15805"/>
                  <a:gd name="connsiteX2" fmla="*/ 119240 w 119240"/>
                  <a:gd name="connsiteY2" fmla="*/ 152 h 15805"/>
                  <a:gd name="connsiteX3" fmla="*/ -1 w 119240"/>
                  <a:gd name="connsiteY3" fmla="*/ 152 h 15805"/>
                </a:gdLst>
                <a:ahLst/>
                <a:cxnLst>
                  <a:cxn ang="0">
                    <a:pos x="connsiteX0" y="connsiteY0"/>
                  </a:cxn>
                  <a:cxn ang="0">
                    <a:pos x="connsiteX1" y="connsiteY1"/>
                  </a:cxn>
                  <a:cxn ang="0">
                    <a:pos x="connsiteX2" y="connsiteY2"/>
                  </a:cxn>
                  <a:cxn ang="0">
                    <a:pos x="connsiteX3" y="connsiteY3"/>
                  </a:cxn>
                </a:cxnLst>
                <a:rect l="l" t="t" r="r" b="b"/>
                <a:pathLst>
                  <a:path w="119240" h="15805">
                    <a:moveTo>
                      <a:pt x="-1" y="15958"/>
                    </a:moveTo>
                    <a:lnTo>
                      <a:pt x="119240" y="15958"/>
                    </a:lnTo>
                    <a:lnTo>
                      <a:pt x="119240" y="152"/>
                    </a:lnTo>
                    <a:lnTo>
                      <a:pt x="-1" y="152"/>
                    </a:lnTo>
                    <a:close/>
                  </a:path>
                </a:pathLst>
              </a:custGeom>
              <a:solidFill>
                <a:srgbClr val="000000"/>
              </a:solidFill>
              <a:ln w="1905" cap="flat">
                <a:noFill/>
                <a:prstDash val="solid"/>
                <a:round/>
              </a:ln>
            </p:spPr>
            <p:txBody>
              <a:bodyPr rtlCol="0" anchor="ctr"/>
              <a:lstStyle/>
              <a:p>
                <a:endParaRPr lang="en-US"/>
              </a:p>
            </p:txBody>
          </p:sp>
          <p:sp>
            <p:nvSpPr>
              <p:cNvPr id="56" name="Freeform: Shape 55">
                <a:extLst>
                  <a:ext uri="{FF2B5EF4-FFF2-40B4-BE49-F238E27FC236}">
                    <a16:creationId xmlns:a16="http://schemas.microsoft.com/office/drawing/2014/main" id="{B973993F-AA60-4885-94F9-BE7C4873D0A6}"/>
                  </a:ext>
                </a:extLst>
              </p:cNvPr>
              <p:cNvSpPr/>
              <p:nvPr/>
            </p:nvSpPr>
            <p:spPr>
              <a:xfrm flipV="1">
                <a:off x="4820085" y="4324577"/>
                <a:ext cx="88165" cy="141386"/>
              </a:xfrm>
              <a:custGeom>
                <a:avLst/>
                <a:gdLst>
                  <a:gd name="connsiteX0" fmla="*/ 22610 w 88165"/>
                  <a:gd name="connsiteY0" fmla="*/ 15952 h 141386"/>
                  <a:gd name="connsiteX1" fmla="*/ 88183 w 88165"/>
                  <a:gd name="connsiteY1" fmla="*/ 15952 h 141386"/>
                  <a:gd name="connsiteX2" fmla="*/ 88183 w 88165"/>
                  <a:gd name="connsiteY2" fmla="*/ 146 h 141386"/>
                  <a:gd name="connsiteX3" fmla="*/ 18 w 88165"/>
                  <a:gd name="connsiteY3" fmla="*/ 146 h 141386"/>
                  <a:gd name="connsiteX4" fmla="*/ 18 w 88165"/>
                  <a:gd name="connsiteY4" fmla="*/ 15952 h 141386"/>
                  <a:gd name="connsiteX5" fmla="*/ 29158 w 88165"/>
                  <a:gd name="connsiteY5" fmla="*/ 45658 h 141386"/>
                  <a:gd name="connsiteX6" fmla="*/ 52375 w 88165"/>
                  <a:gd name="connsiteY6" fmla="*/ 69738 h 141386"/>
                  <a:gd name="connsiteX7" fmla="*/ 64966 w 88165"/>
                  <a:gd name="connsiteY7" fmla="*/ 86883 h 141386"/>
                  <a:gd name="connsiteX8" fmla="*/ 68568 w 88165"/>
                  <a:gd name="connsiteY8" fmla="*/ 100694 h 141386"/>
                  <a:gd name="connsiteX9" fmla="*/ 60799 w 88165"/>
                  <a:gd name="connsiteY9" fmla="*/ 118732 h 141386"/>
                  <a:gd name="connsiteX10" fmla="*/ 40558 w 88165"/>
                  <a:gd name="connsiteY10" fmla="*/ 125727 h 141386"/>
                  <a:gd name="connsiteX11" fmla="*/ 21895 w 88165"/>
                  <a:gd name="connsiteY11" fmla="*/ 122661 h 141386"/>
                  <a:gd name="connsiteX12" fmla="*/ 940 w 88165"/>
                  <a:gd name="connsiteY12" fmla="*/ 113345 h 141386"/>
                  <a:gd name="connsiteX13" fmla="*/ 940 w 88165"/>
                  <a:gd name="connsiteY13" fmla="*/ 132335 h 141386"/>
                  <a:gd name="connsiteX14" fmla="*/ 22133 w 88165"/>
                  <a:gd name="connsiteY14" fmla="*/ 139211 h 141386"/>
                  <a:gd name="connsiteX15" fmla="*/ 40201 w 88165"/>
                  <a:gd name="connsiteY15" fmla="*/ 141533 h 141386"/>
                  <a:gd name="connsiteX16" fmla="*/ 74610 w 88165"/>
                  <a:gd name="connsiteY16" fmla="*/ 130728 h 141386"/>
                  <a:gd name="connsiteX17" fmla="*/ 87439 w 88165"/>
                  <a:gd name="connsiteY17" fmla="*/ 101915 h 141386"/>
                  <a:gd name="connsiteX18" fmla="*/ 84224 w 88165"/>
                  <a:gd name="connsiteY18" fmla="*/ 85663 h 141386"/>
                  <a:gd name="connsiteX19" fmla="*/ 72556 w 88165"/>
                  <a:gd name="connsiteY19" fmla="*/ 67595 h 141386"/>
                  <a:gd name="connsiteX20" fmla="*/ 57763 w 88165"/>
                  <a:gd name="connsiteY20" fmla="*/ 51998 h 141386"/>
                  <a:gd name="connsiteX21" fmla="*/ 22610 w 88165"/>
                  <a:gd name="connsiteY21" fmla="*/ 15952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610" y="15952"/>
                    </a:moveTo>
                    <a:lnTo>
                      <a:pt x="88183" y="15952"/>
                    </a:lnTo>
                    <a:lnTo>
                      <a:pt x="88183" y="146"/>
                    </a:lnTo>
                    <a:lnTo>
                      <a:pt x="18" y="146"/>
                    </a:lnTo>
                    <a:lnTo>
                      <a:pt x="18" y="15952"/>
                    </a:lnTo>
                    <a:cubicBezTo>
                      <a:pt x="7141" y="23333"/>
                      <a:pt x="16855" y="33235"/>
                      <a:pt x="29158" y="45658"/>
                    </a:cubicBezTo>
                    <a:cubicBezTo>
                      <a:pt x="41481" y="58100"/>
                      <a:pt x="49220" y="66126"/>
                      <a:pt x="52375" y="69738"/>
                    </a:cubicBezTo>
                    <a:cubicBezTo>
                      <a:pt x="58388" y="76485"/>
                      <a:pt x="62585" y="82200"/>
                      <a:pt x="64966" y="86883"/>
                    </a:cubicBezTo>
                    <a:cubicBezTo>
                      <a:pt x="67367" y="91566"/>
                      <a:pt x="68568" y="96170"/>
                      <a:pt x="68568" y="100694"/>
                    </a:cubicBezTo>
                    <a:cubicBezTo>
                      <a:pt x="68568" y="108076"/>
                      <a:pt x="65978" y="114089"/>
                      <a:pt x="60799" y="118732"/>
                    </a:cubicBezTo>
                    <a:cubicBezTo>
                      <a:pt x="55620" y="123396"/>
                      <a:pt x="48873" y="125727"/>
                      <a:pt x="40558" y="125727"/>
                    </a:cubicBezTo>
                    <a:cubicBezTo>
                      <a:pt x="34665" y="125727"/>
                      <a:pt x="28444" y="124705"/>
                      <a:pt x="21895" y="122661"/>
                    </a:cubicBezTo>
                    <a:cubicBezTo>
                      <a:pt x="15367" y="120617"/>
                      <a:pt x="8382" y="117512"/>
                      <a:pt x="940" y="113345"/>
                    </a:cubicBezTo>
                    <a:lnTo>
                      <a:pt x="940" y="132335"/>
                    </a:lnTo>
                    <a:cubicBezTo>
                      <a:pt x="8501" y="135371"/>
                      <a:pt x="15565" y="137663"/>
                      <a:pt x="22133" y="139211"/>
                    </a:cubicBezTo>
                    <a:cubicBezTo>
                      <a:pt x="28721" y="140759"/>
                      <a:pt x="34744" y="141533"/>
                      <a:pt x="40201" y="141533"/>
                    </a:cubicBezTo>
                    <a:cubicBezTo>
                      <a:pt x="54588" y="141533"/>
                      <a:pt x="66058" y="137931"/>
                      <a:pt x="74610" y="130728"/>
                    </a:cubicBezTo>
                    <a:cubicBezTo>
                      <a:pt x="83163" y="123544"/>
                      <a:pt x="87439" y="113940"/>
                      <a:pt x="87439" y="101915"/>
                    </a:cubicBezTo>
                    <a:cubicBezTo>
                      <a:pt x="87439" y="96200"/>
                      <a:pt x="86368" y="90782"/>
                      <a:pt x="84224" y="85663"/>
                    </a:cubicBezTo>
                    <a:cubicBezTo>
                      <a:pt x="82101" y="80563"/>
                      <a:pt x="78212" y="74540"/>
                      <a:pt x="72556" y="67595"/>
                    </a:cubicBezTo>
                    <a:cubicBezTo>
                      <a:pt x="71009" y="65789"/>
                      <a:pt x="66077" y="60590"/>
                      <a:pt x="57763" y="51998"/>
                    </a:cubicBezTo>
                    <a:cubicBezTo>
                      <a:pt x="49468" y="43405"/>
                      <a:pt x="37750" y="31390"/>
                      <a:pt x="22610" y="15952"/>
                    </a:cubicBezTo>
                    <a:close/>
                  </a:path>
                </a:pathLst>
              </a:custGeom>
              <a:solidFill>
                <a:srgbClr val="000000"/>
              </a:solidFill>
              <a:ln w="1905" cap="flat">
                <a:noFill/>
                <a:prstDash val="solid"/>
                <a:round/>
              </a:ln>
            </p:spPr>
            <p:txBody>
              <a:bodyPr rtlCol="0" anchor="ctr"/>
              <a:lstStyle/>
              <a:p>
                <a:endParaRPr lang="en-US"/>
              </a:p>
            </p:txBody>
          </p:sp>
        </p:grpSp>
      </p:grpSp>
      <p:grpSp>
        <p:nvGrpSpPr>
          <p:cNvPr id="57" name="Graphic 7">
            <a:extLst>
              <a:ext uri="{FF2B5EF4-FFF2-40B4-BE49-F238E27FC236}">
                <a16:creationId xmlns:a16="http://schemas.microsoft.com/office/drawing/2014/main" id="{DE969EDD-AF91-48ED-A7E9-BB75773391F3}"/>
              </a:ext>
            </a:extLst>
          </p:cNvPr>
          <p:cNvGrpSpPr/>
          <p:nvPr/>
        </p:nvGrpSpPr>
        <p:grpSpPr>
          <a:xfrm>
            <a:off x="4818701" y="3386402"/>
            <a:ext cx="241994" cy="144095"/>
            <a:chOff x="4818701" y="3386402"/>
            <a:chExt cx="241994" cy="144095"/>
          </a:xfrm>
          <a:solidFill>
            <a:srgbClr val="000000"/>
          </a:solidFill>
        </p:grpSpPr>
        <p:sp>
          <p:nvSpPr>
            <p:cNvPr id="58" name="Freeform: Shape 57">
              <a:extLst>
                <a:ext uri="{FF2B5EF4-FFF2-40B4-BE49-F238E27FC236}">
                  <a16:creationId xmlns:a16="http://schemas.microsoft.com/office/drawing/2014/main" id="{A4E93100-B5BB-4450-BF54-1344507CA1C0}"/>
                </a:ext>
              </a:extLst>
            </p:cNvPr>
            <p:cNvSpPr/>
            <p:nvPr/>
          </p:nvSpPr>
          <p:spPr>
            <a:xfrm>
              <a:off x="4994021" y="3455418"/>
              <a:ext cx="66675" cy="19050"/>
            </a:xfrm>
            <a:custGeom>
              <a:avLst/>
              <a:gdLst>
                <a:gd name="connsiteX0" fmla="*/ 66733 w 66675"/>
                <a:gd name="connsiteY0" fmla="*/ 134 h 19050"/>
                <a:gd name="connsiteX1" fmla="*/ 58 w 66675"/>
                <a:gd name="connsiteY1" fmla="*/ 134 h 19050"/>
              </a:gdLst>
              <a:ahLst/>
              <a:cxnLst>
                <a:cxn ang="0">
                  <a:pos x="connsiteX0" y="connsiteY0"/>
                </a:cxn>
                <a:cxn ang="0">
                  <a:pos x="connsiteX1" y="connsiteY1"/>
                </a:cxn>
              </a:cxnLst>
              <a:rect l="l" t="t" r="r" b="b"/>
              <a:pathLst>
                <a:path w="66675" h="19050">
                  <a:moveTo>
                    <a:pt x="66733" y="134"/>
                  </a:moveTo>
                  <a:lnTo>
                    <a:pt x="58" y="134"/>
                  </a:lnTo>
                </a:path>
              </a:pathLst>
            </a:custGeom>
            <a:solidFill>
              <a:srgbClr val="000000"/>
            </a:solidFill>
            <a:ln w="15240" cap="flat">
              <a:solidFill>
                <a:srgbClr val="000000"/>
              </a:solidFill>
              <a:prstDash val="solid"/>
              <a:round/>
            </a:ln>
          </p:spPr>
          <p:txBody>
            <a:bodyPr rtlCol="0" anchor="ctr"/>
            <a:lstStyle/>
            <a:p>
              <a:endParaRPr lang="en-US"/>
            </a:p>
          </p:txBody>
        </p:sp>
        <p:sp>
          <p:nvSpPr>
            <p:cNvPr id="59" name="Freeform: Shape 58">
              <a:extLst>
                <a:ext uri="{FF2B5EF4-FFF2-40B4-BE49-F238E27FC236}">
                  <a16:creationId xmlns:a16="http://schemas.microsoft.com/office/drawing/2014/main" id="{DAB932D6-0724-4579-A990-5607A1D5464D}"/>
                </a:ext>
              </a:extLst>
            </p:cNvPr>
            <p:cNvSpPr/>
            <p:nvPr/>
          </p:nvSpPr>
          <p:spPr>
            <a:xfrm flipV="1">
              <a:off x="4818701" y="3386402"/>
              <a:ext cx="95994" cy="144095"/>
            </a:xfrm>
            <a:custGeom>
              <a:avLst/>
              <a:gdLst>
                <a:gd name="connsiteX0" fmla="*/ 47998 w 95994"/>
                <a:gd name="connsiteY0" fmla="*/ 129310 h 144095"/>
                <a:gd name="connsiteX1" fmla="*/ 26180 w 95994"/>
                <a:gd name="connsiteY1" fmla="*/ 115023 h 144095"/>
                <a:gd name="connsiteX2" fmla="*/ 18888 w 95994"/>
                <a:gd name="connsiteY2" fmla="*/ 72101 h 144095"/>
                <a:gd name="connsiteX3" fmla="*/ 26180 w 95994"/>
                <a:gd name="connsiteY3" fmla="*/ 29268 h 144095"/>
                <a:gd name="connsiteX4" fmla="*/ 47998 w 95994"/>
                <a:gd name="connsiteY4" fmla="*/ 14980 h 144095"/>
                <a:gd name="connsiteX5" fmla="*/ 69906 w 95994"/>
                <a:gd name="connsiteY5" fmla="*/ 29268 h 144095"/>
                <a:gd name="connsiteX6" fmla="*/ 77228 w 95994"/>
                <a:gd name="connsiteY6" fmla="*/ 72101 h 144095"/>
                <a:gd name="connsiteX7" fmla="*/ 69906 w 95994"/>
                <a:gd name="connsiteY7" fmla="*/ 115023 h 144095"/>
                <a:gd name="connsiteX8" fmla="*/ 47998 w 95994"/>
                <a:gd name="connsiteY8" fmla="*/ 129310 h 144095"/>
                <a:gd name="connsiteX9" fmla="*/ 47998 w 95994"/>
                <a:gd name="connsiteY9" fmla="*/ 144193 h 144095"/>
                <a:gd name="connsiteX10" fmla="*/ 83687 w 95994"/>
                <a:gd name="connsiteY10" fmla="*/ 125708 h 144095"/>
                <a:gd name="connsiteX11" fmla="*/ 96011 w 95994"/>
                <a:gd name="connsiteY11" fmla="*/ 72101 h 144095"/>
                <a:gd name="connsiteX12" fmla="*/ 83687 w 95994"/>
                <a:gd name="connsiteY12" fmla="*/ 18552 h 144095"/>
                <a:gd name="connsiteX13" fmla="*/ 47998 w 95994"/>
                <a:gd name="connsiteY13" fmla="*/ 98 h 144095"/>
                <a:gd name="connsiteX14" fmla="*/ 12339 w 95994"/>
                <a:gd name="connsiteY14" fmla="*/ 18552 h 144095"/>
                <a:gd name="connsiteX15" fmla="*/ 16 w 95994"/>
                <a:gd name="connsiteY15" fmla="*/ 72101 h 144095"/>
                <a:gd name="connsiteX16" fmla="*/ 12339 w 95994"/>
                <a:gd name="connsiteY16" fmla="*/ 125708 h 144095"/>
                <a:gd name="connsiteX17" fmla="*/ 47998 w 95994"/>
                <a:gd name="connsiteY17" fmla="*/ 144193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98" y="129310"/>
                  </a:moveTo>
                  <a:cubicBezTo>
                    <a:pt x="38335" y="129310"/>
                    <a:pt x="31062" y="124548"/>
                    <a:pt x="26180" y="115023"/>
                  </a:cubicBezTo>
                  <a:cubicBezTo>
                    <a:pt x="21319" y="105518"/>
                    <a:pt x="18888" y="91210"/>
                    <a:pt x="18888" y="72101"/>
                  </a:cubicBezTo>
                  <a:cubicBezTo>
                    <a:pt x="18888" y="53070"/>
                    <a:pt x="21319" y="38793"/>
                    <a:pt x="26180" y="29268"/>
                  </a:cubicBezTo>
                  <a:cubicBezTo>
                    <a:pt x="31062" y="19743"/>
                    <a:pt x="38335" y="14980"/>
                    <a:pt x="47998" y="14980"/>
                  </a:cubicBezTo>
                  <a:cubicBezTo>
                    <a:pt x="57742" y="14980"/>
                    <a:pt x="65044" y="19743"/>
                    <a:pt x="69906" y="29268"/>
                  </a:cubicBezTo>
                  <a:cubicBezTo>
                    <a:pt x="74788" y="38793"/>
                    <a:pt x="77228" y="53070"/>
                    <a:pt x="77228" y="72101"/>
                  </a:cubicBezTo>
                  <a:cubicBezTo>
                    <a:pt x="77228" y="91210"/>
                    <a:pt x="74788" y="105518"/>
                    <a:pt x="69906" y="115023"/>
                  </a:cubicBezTo>
                  <a:cubicBezTo>
                    <a:pt x="65044" y="124548"/>
                    <a:pt x="57742" y="129310"/>
                    <a:pt x="47998" y="129310"/>
                  </a:cubicBezTo>
                  <a:close/>
                  <a:moveTo>
                    <a:pt x="47998" y="144193"/>
                  </a:moveTo>
                  <a:cubicBezTo>
                    <a:pt x="63576" y="144193"/>
                    <a:pt x="75472" y="138032"/>
                    <a:pt x="83687" y="125708"/>
                  </a:cubicBezTo>
                  <a:cubicBezTo>
                    <a:pt x="91903" y="113405"/>
                    <a:pt x="96011" y="95536"/>
                    <a:pt x="96011" y="72101"/>
                  </a:cubicBezTo>
                  <a:cubicBezTo>
                    <a:pt x="96011" y="48725"/>
                    <a:pt x="91903" y="30875"/>
                    <a:pt x="83687" y="18552"/>
                  </a:cubicBezTo>
                  <a:cubicBezTo>
                    <a:pt x="75472" y="6249"/>
                    <a:pt x="63576" y="98"/>
                    <a:pt x="47998" y="98"/>
                  </a:cubicBezTo>
                  <a:cubicBezTo>
                    <a:pt x="32441" y="98"/>
                    <a:pt x="20555" y="6249"/>
                    <a:pt x="12339" y="18552"/>
                  </a:cubicBezTo>
                  <a:cubicBezTo>
                    <a:pt x="4124" y="30875"/>
                    <a:pt x="16" y="48725"/>
                    <a:pt x="16" y="72101"/>
                  </a:cubicBezTo>
                  <a:cubicBezTo>
                    <a:pt x="16" y="95536"/>
                    <a:pt x="4124" y="113405"/>
                    <a:pt x="12339" y="125708"/>
                  </a:cubicBezTo>
                  <a:cubicBezTo>
                    <a:pt x="20555" y="138032"/>
                    <a:pt x="32441" y="144193"/>
                    <a:pt x="47998" y="144193"/>
                  </a:cubicBezTo>
                  <a:close/>
                </a:path>
              </a:pathLst>
            </a:custGeom>
            <a:solidFill>
              <a:srgbClr val="000000"/>
            </a:solidFill>
            <a:ln w="1905" cap="flat">
              <a:noFill/>
              <a:prstDash val="solid"/>
              <a:round/>
            </a:ln>
          </p:spPr>
          <p:txBody>
            <a:bodyPr rtlCol="0" anchor="ctr"/>
            <a:lstStyle/>
            <a:p>
              <a:endParaRPr lang="en-US"/>
            </a:p>
          </p:txBody>
        </p:sp>
      </p:grpSp>
      <p:grpSp>
        <p:nvGrpSpPr>
          <p:cNvPr id="60" name="Graphic 7">
            <a:extLst>
              <a:ext uri="{FF2B5EF4-FFF2-40B4-BE49-F238E27FC236}">
                <a16:creationId xmlns:a16="http://schemas.microsoft.com/office/drawing/2014/main" id="{DE969EDD-AF91-48ED-A7E9-BB75773391F3}"/>
              </a:ext>
            </a:extLst>
          </p:cNvPr>
          <p:cNvGrpSpPr/>
          <p:nvPr/>
        </p:nvGrpSpPr>
        <p:grpSpPr>
          <a:xfrm>
            <a:off x="4820100" y="2448232"/>
            <a:ext cx="240595" cy="141386"/>
            <a:chOff x="4820100" y="2448232"/>
            <a:chExt cx="240595" cy="141386"/>
          </a:xfrm>
          <a:solidFill>
            <a:srgbClr val="000000"/>
          </a:solidFill>
        </p:grpSpPr>
        <p:sp>
          <p:nvSpPr>
            <p:cNvPr id="61" name="Freeform: Shape 60">
              <a:extLst>
                <a:ext uri="{FF2B5EF4-FFF2-40B4-BE49-F238E27FC236}">
                  <a16:creationId xmlns:a16="http://schemas.microsoft.com/office/drawing/2014/main" id="{5C3A9EA8-968C-4BAC-8259-0366406D23F4}"/>
                </a:ext>
              </a:extLst>
            </p:cNvPr>
            <p:cNvSpPr/>
            <p:nvPr/>
          </p:nvSpPr>
          <p:spPr>
            <a:xfrm>
              <a:off x="4994021" y="2517244"/>
              <a:ext cx="66675" cy="19050"/>
            </a:xfrm>
            <a:custGeom>
              <a:avLst/>
              <a:gdLst>
                <a:gd name="connsiteX0" fmla="*/ 66733 w 66675"/>
                <a:gd name="connsiteY0" fmla="*/ 85 h 19050"/>
                <a:gd name="connsiteX1" fmla="*/ 58 w 66675"/>
                <a:gd name="connsiteY1" fmla="*/ 85 h 19050"/>
              </a:gdLst>
              <a:ahLst/>
              <a:cxnLst>
                <a:cxn ang="0">
                  <a:pos x="connsiteX0" y="connsiteY0"/>
                </a:cxn>
                <a:cxn ang="0">
                  <a:pos x="connsiteX1" y="connsiteY1"/>
                </a:cxn>
              </a:cxnLst>
              <a:rect l="l" t="t" r="r" b="b"/>
              <a:pathLst>
                <a:path w="66675" h="19050">
                  <a:moveTo>
                    <a:pt x="66733" y="85"/>
                  </a:moveTo>
                  <a:lnTo>
                    <a:pt x="58" y="85"/>
                  </a:lnTo>
                </a:path>
              </a:pathLst>
            </a:custGeom>
            <a:solidFill>
              <a:srgbClr val="000000"/>
            </a:solidFill>
            <a:ln w="15240" cap="flat">
              <a:solidFill>
                <a:srgbClr val="000000"/>
              </a:solidFill>
              <a:prstDash val="solid"/>
              <a:round/>
            </a:ln>
          </p:spPr>
          <p:txBody>
            <a:bodyPr rtlCol="0" anchor="ctr"/>
            <a:lstStyle/>
            <a:p>
              <a:endParaRPr lang="en-US"/>
            </a:p>
          </p:txBody>
        </p:sp>
        <p:sp>
          <p:nvSpPr>
            <p:cNvPr id="62" name="Freeform: Shape 61">
              <a:extLst>
                <a:ext uri="{FF2B5EF4-FFF2-40B4-BE49-F238E27FC236}">
                  <a16:creationId xmlns:a16="http://schemas.microsoft.com/office/drawing/2014/main" id="{63691909-53DF-4D06-9565-B5119043F1B1}"/>
                </a:ext>
              </a:extLst>
            </p:cNvPr>
            <p:cNvSpPr/>
            <p:nvPr/>
          </p:nvSpPr>
          <p:spPr>
            <a:xfrm flipV="1">
              <a:off x="4820100" y="2448232"/>
              <a:ext cx="88165" cy="141386"/>
            </a:xfrm>
            <a:custGeom>
              <a:avLst/>
              <a:gdLst>
                <a:gd name="connsiteX0" fmla="*/ 22610 w 88165"/>
                <a:gd name="connsiteY0" fmla="*/ 15853 h 141386"/>
                <a:gd name="connsiteX1" fmla="*/ 88183 w 88165"/>
                <a:gd name="connsiteY1" fmla="*/ 15853 h 141386"/>
                <a:gd name="connsiteX2" fmla="*/ 88183 w 88165"/>
                <a:gd name="connsiteY2" fmla="*/ 48 h 141386"/>
                <a:gd name="connsiteX3" fmla="*/ 18 w 88165"/>
                <a:gd name="connsiteY3" fmla="*/ 48 h 141386"/>
                <a:gd name="connsiteX4" fmla="*/ 18 w 88165"/>
                <a:gd name="connsiteY4" fmla="*/ 15853 h 141386"/>
                <a:gd name="connsiteX5" fmla="*/ 29158 w 88165"/>
                <a:gd name="connsiteY5" fmla="*/ 45559 h 141386"/>
                <a:gd name="connsiteX6" fmla="*/ 52375 w 88165"/>
                <a:gd name="connsiteY6" fmla="*/ 69639 h 141386"/>
                <a:gd name="connsiteX7" fmla="*/ 64966 w 88165"/>
                <a:gd name="connsiteY7" fmla="*/ 86784 h 141386"/>
                <a:gd name="connsiteX8" fmla="*/ 68568 w 88165"/>
                <a:gd name="connsiteY8" fmla="*/ 100596 h 141386"/>
                <a:gd name="connsiteX9" fmla="*/ 60799 w 88165"/>
                <a:gd name="connsiteY9" fmla="*/ 118634 h 141386"/>
                <a:gd name="connsiteX10" fmla="*/ 40558 w 88165"/>
                <a:gd name="connsiteY10" fmla="*/ 125629 h 141386"/>
                <a:gd name="connsiteX11" fmla="*/ 21895 w 88165"/>
                <a:gd name="connsiteY11" fmla="*/ 122563 h 141386"/>
                <a:gd name="connsiteX12" fmla="*/ 940 w 88165"/>
                <a:gd name="connsiteY12" fmla="*/ 113246 h 141386"/>
                <a:gd name="connsiteX13" fmla="*/ 940 w 88165"/>
                <a:gd name="connsiteY13" fmla="*/ 132237 h 141386"/>
                <a:gd name="connsiteX14" fmla="*/ 22133 w 88165"/>
                <a:gd name="connsiteY14" fmla="*/ 139113 h 141386"/>
                <a:gd name="connsiteX15" fmla="*/ 40201 w 88165"/>
                <a:gd name="connsiteY15" fmla="*/ 141434 h 141386"/>
                <a:gd name="connsiteX16" fmla="*/ 74610 w 88165"/>
                <a:gd name="connsiteY16" fmla="*/ 130629 h 141386"/>
                <a:gd name="connsiteX17" fmla="*/ 87439 w 88165"/>
                <a:gd name="connsiteY17" fmla="*/ 101816 h 141386"/>
                <a:gd name="connsiteX18" fmla="*/ 84224 w 88165"/>
                <a:gd name="connsiteY18" fmla="*/ 85564 h 141386"/>
                <a:gd name="connsiteX19" fmla="*/ 72556 w 88165"/>
                <a:gd name="connsiteY19" fmla="*/ 67496 h 141386"/>
                <a:gd name="connsiteX20" fmla="*/ 57763 w 88165"/>
                <a:gd name="connsiteY20" fmla="*/ 51899 h 141386"/>
                <a:gd name="connsiteX21" fmla="*/ 22610 w 88165"/>
                <a:gd name="connsiteY21" fmla="*/ 15853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610" y="15853"/>
                  </a:moveTo>
                  <a:lnTo>
                    <a:pt x="88183" y="15853"/>
                  </a:lnTo>
                  <a:lnTo>
                    <a:pt x="88183" y="48"/>
                  </a:lnTo>
                  <a:lnTo>
                    <a:pt x="18" y="48"/>
                  </a:lnTo>
                  <a:lnTo>
                    <a:pt x="18" y="15853"/>
                  </a:lnTo>
                  <a:cubicBezTo>
                    <a:pt x="7141" y="23235"/>
                    <a:pt x="16855" y="33137"/>
                    <a:pt x="29158" y="45559"/>
                  </a:cubicBezTo>
                  <a:cubicBezTo>
                    <a:pt x="41481" y="58001"/>
                    <a:pt x="49220" y="66028"/>
                    <a:pt x="52375" y="69639"/>
                  </a:cubicBezTo>
                  <a:cubicBezTo>
                    <a:pt x="58388" y="76386"/>
                    <a:pt x="62585" y="82101"/>
                    <a:pt x="64966" y="86784"/>
                  </a:cubicBezTo>
                  <a:cubicBezTo>
                    <a:pt x="67367" y="91468"/>
                    <a:pt x="68568" y="96071"/>
                    <a:pt x="68568" y="100596"/>
                  </a:cubicBezTo>
                  <a:cubicBezTo>
                    <a:pt x="68568" y="107978"/>
                    <a:pt x="65978" y="113990"/>
                    <a:pt x="60799" y="118634"/>
                  </a:cubicBezTo>
                  <a:cubicBezTo>
                    <a:pt x="55620" y="123297"/>
                    <a:pt x="48873" y="125629"/>
                    <a:pt x="40558" y="125629"/>
                  </a:cubicBezTo>
                  <a:cubicBezTo>
                    <a:pt x="34665" y="125629"/>
                    <a:pt x="28444" y="124607"/>
                    <a:pt x="21895" y="122563"/>
                  </a:cubicBezTo>
                  <a:cubicBezTo>
                    <a:pt x="15367" y="120519"/>
                    <a:pt x="8382" y="117413"/>
                    <a:pt x="940" y="113246"/>
                  </a:cubicBezTo>
                  <a:lnTo>
                    <a:pt x="940" y="132237"/>
                  </a:lnTo>
                  <a:cubicBezTo>
                    <a:pt x="8501" y="135273"/>
                    <a:pt x="15565" y="137565"/>
                    <a:pt x="22133" y="139113"/>
                  </a:cubicBezTo>
                  <a:cubicBezTo>
                    <a:pt x="28721" y="140660"/>
                    <a:pt x="34744" y="141434"/>
                    <a:pt x="40201" y="141434"/>
                  </a:cubicBezTo>
                  <a:cubicBezTo>
                    <a:pt x="54588" y="141434"/>
                    <a:pt x="66058" y="137833"/>
                    <a:pt x="74610" y="130629"/>
                  </a:cubicBezTo>
                  <a:cubicBezTo>
                    <a:pt x="83163" y="123446"/>
                    <a:pt x="87439" y="113842"/>
                    <a:pt x="87439" y="101816"/>
                  </a:cubicBezTo>
                  <a:cubicBezTo>
                    <a:pt x="87439" y="96101"/>
                    <a:pt x="86368" y="90684"/>
                    <a:pt x="84224" y="85564"/>
                  </a:cubicBezTo>
                  <a:cubicBezTo>
                    <a:pt x="82101" y="80464"/>
                    <a:pt x="78212" y="74442"/>
                    <a:pt x="72556" y="67496"/>
                  </a:cubicBezTo>
                  <a:cubicBezTo>
                    <a:pt x="71009" y="65691"/>
                    <a:pt x="66077" y="60492"/>
                    <a:pt x="57763" y="51899"/>
                  </a:cubicBezTo>
                  <a:cubicBezTo>
                    <a:pt x="49468" y="43307"/>
                    <a:pt x="37750" y="31291"/>
                    <a:pt x="22610" y="15853"/>
                  </a:cubicBezTo>
                  <a:close/>
                </a:path>
              </a:pathLst>
            </a:custGeom>
            <a:solidFill>
              <a:srgbClr val="000000"/>
            </a:solidFill>
            <a:ln w="1905" cap="flat">
              <a:noFill/>
              <a:prstDash val="solid"/>
              <a:round/>
            </a:ln>
          </p:spPr>
          <p:txBody>
            <a:bodyPr rtlCol="0" anchor="ctr"/>
            <a:lstStyle/>
            <a:p>
              <a:endParaRPr lang="en-US"/>
            </a:p>
          </p:txBody>
        </p:sp>
      </p:grpSp>
      <p:grpSp>
        <p:nvGrpSpPr>
          <p:cNvPr id="63" name="Graphic 7">
            <a:extLst>
              <a:ext uri="{FF2B5EF4-FFF2-40B4-BE49-F238E27FC236}">
                <a16:creationId xmlns:a16="http://schemas.microsoft.com/office/drawing/2014/main" id="{DE969EDD-AF91-48ED-A7E9-BB75773391F3}"/>
              </a:ext>
            </a:extLst>
          </p:cNvPr>
          <p:cNvGrpSpPr/>
          <p:nvPr/>
        </p:nvGrpSpPr>
        <p:grpSpPr>
          <a:xfrm>
            <a:off x="4815457" y="1512558"/>
            <a:ext cx="245238" cy="138886"/>
            <a:chOff x="4815457" y="1512558"/>
            <a:chExt cx="245238" cy="138886"/>
          </a:xfrm>
          <a:solidFill>
            <a:srgbClr val="000000"/>
          </a:solidFill>
        </p:grpSpPr>
        <p:sp>
          <p:nvSpPr>
            <p:cNvPr id="64" name="Freeform: Shape 63">
              <a:extLst>
                <a:ext uri="{FF2B5EF4-FFF2-40B4-BE49-F238E27FC236}">
                  <a16:creationId xmlns:a16="http://schemas.microsoft.com/office/drawing/2014/main" id="{921362C3-B94D-46A1-BC12-0B297CFD3E68}"/>
                </a:ext>
              </a:extLst>
            </p:cNvPr>
            <p:cNvSpPr/>
            <p:nvPr/>
          </p:nvSpPr>
          <p:spPr>
            <a:xfrm>
              <a:off x="4994021" y="1579070"/>
              <a:ext cx="66675" cy="19050"/>
            </a:xfrm>
            <a:custGeom>
              <a:avLst/>
              <a:gdLst>
                <a:gd name="connsiteX0" fmla="*/ 66733 w 66675"/>
                <a:gd name="connsiteY0" fmla="*/ 35 h 19050"/>
                <a:gd name="connsiteX1" fmla="*/ 58 w 66675"/>
                <a:gd name="connsiteY1" fmla="*/ 35 h 19050"/>
              </a:gdLst>
              <a:ahLst/>
              <a:cxnLst>
                <a:cxn ang="0">
                  <a:pos x="connsiteX0" y="connsiteY0"/>
                </a:cxn>
                <a:cxn ang="0">
                  <a:pos x="connsiteX1" y="connsiteY1"/>
                </a:cxn>
              </a:cxnLst>
              <a:rect l="l" t="t" r="r" b="b"/>
              <a:pathLst>
                <a:path w="66675" h="19050">
                  <a:moveTo>
                    <a:pt x="66733" y="35"/>
                  </a:moveTo>
                  <a:lnTo>
                    <a:pt x="58" y="35"/>
                  </a:lnTo>
                </a:path>
              </a:pathLst>
            </a:custGeom>
            <a:solidFill>
              <a:srgbClr val="000000"/>
            </a:solidFill>
            <a:ln w="15240" cap="flat">
              <a:solidFill>
                <a:srgbClr val="000000"/>
              </a:solidFill>
              <a:prstDash val="solid"/>
              <a:round/>
            </a:ln>
          </p:spPr>
          <p:txBody>
            <a:bodyPr rtlCol="0" anchor="ctr"/>
            <a:lstStyle/>
            <a:p>
              <a:endParaRPr lang="en-US"/>
            </a:p>
          </p:txBody>
        </p:sp>
        <p:sp>
          <p:nvSpPr>
            <p:cNvPr id="65" name="Freeform: Shape 64">
              <a:extLst>
                <a:ext uri="{FF2B5EF4-FFF2-40B4-BE49-F238E27FC236}">
                  <a16:creationId xmlns:a16="http://schemas.microsoft.com/office/drawing/2014/main" id="{EB14B107-173F-4F2A-9854-3A4DC512F3D8}"/>
                </a:ext>
              </a:extLst>
            </p:cNvPr>
            <p:cNvSpPr/>
            <p:nvPr/>
          </p:nvSpPr>
          <p:spPr>
            <a:xfrm flipV="1">
              <a:off x="4815457" y="1512558"/>
              <a:ext cx="101203" cy="138886"/>
            </a:xfrm>
            <a:custGeom>
              <a:avLst/>
              <a:gdLst>
                <a:gd name="connsiteX0" fmla="*/ 62703 w 101203"/>
                <a:gd name="connsiteY0" fmla="*/ 122514 h 138886"/>
                <a:gd name="connsiteX1" fmla="*/ 15257 w 101203"/>
                <a:gd name="connsiteY1" fmla="*/ 48368 h 138886"/>
                <a:gd name="connsiteX2" fmla="*/ 62703 w 101203"/>
                <a:gd name="connsiteY2" fmla="*/ 48368 h 138886"/>
                <a:gd name="connsiteX3" fmla="*/ 57762 w 101203"/>
                <a:gd name="connsiteY3" fmla="*/ 138885 h 138886"/>
                <a:gd name="connsiteX4" fmla="*/ 81396 w 101203"/>
                <a:gd name="connsiteY4" fmla="*/ 138885 h 138886"/>
                <a:gd name="connsiteX5" fmla="*/ 81396 w 101203"/>
                <a:gd name="connsiteY5" fmla="*/ 48368 h 138886"/>
                <a:gd name="connsiteX6" fmla="*/ 101220 w 101203"/>
                <a:gd name="connsiteY6" fmla="*/ 48368 h 138886"/>
                <a:gd name="connsiteX7" fmla="*/ 101220 w 101203"/>
                <a:gd name="connsiteY7" fmla="*/ 32741 h 138886"/>
                <a:gd name="connsiteX8" fmla="*/ 81396 w 101203"/>
                <a:gd name="connsiteY8" fmla="*/ 32741 h 138886"/>
                <a:gd name="connsiteX9" fmla="*/ 81396 w 101203"/>
                <a:gd name="connsiteY9" fmla="*/ -1 h 138886"/>
                <a:gd name="connsiteX10" fmla="*/ 62703 w 101203"/>
                <a:gd name="connsiteY10" fmla="*/ -1 h 138886"/>
                <a:gd name="connsiteX11" fmla="*/ 62703 w 101203"/>
                <a:gd name="connsiteY11" fmla="*/ 32741 h 138886"/>
                <a:gd name="connsiteX12" fmla="*/ 17 w 101203"/>
                <a:gd name="connsiteY12" fmla="*/ 32741 h 138886"/>
                <a:gd name="connsiteX13" fmla="*/ 17 w 101203"/>
                <a:gd name="connsiteY13" fmla="*/ 50868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03" h="138886">
                  <a:moveTo>
                    <a:pt x="62703" y="122514"/>
                  </a:moveTo>
                  <a:lnTo>
                    <a:pt x="15257" y="48368"/>
                  </a:lnTo>
                  <a:lnTo>
                    <a:pt x="62703" y="48368"/>
                  </a:lnTo>
                  <a:close/>
                  <a:moveTo>
                    <a:pt x="57762" y="138885"/>
                  </a:moveTo>
                  <a:lnTo>
                    <a:pt x="81396" y="138885"/>
                  </a:lnTo>
                  <a:lnTo>
                    <a:pt x="81396" y="48368"/>
                  </a:lnTo>
                  <a:lnTo>
                    <a:pt x="101220" y="48368"/>
                  </a:lnTo>
                  <a:lnTo>
                    <a:pt x="101220" y="32741"/>
                  </a:lnTo>
                  <a:lnTo>
                    <a:pt x="81396" y="32741"/>
                  </a:lnTo>
                  <a:lnTo>
                    <a:pt x="81396" y="-1"/>
                  </a:lnTo>
                  <a:lnTo>
                    <a:pt x="62703" y="-1"/>
                  </a:lnTo>
                  <a:lnTo>
                    <a:pt x="62703" y="32741"/>
                  </a:lnTo>
                  <a:lnTo>
                    <a:pt x="17" y="32741"/>
                  </a:lnTo>
                  <a:lnTo>
                    <a:pt x="17" y="50868"/>
                  </a:lnTo>
                  <a:close/>
                </a:path>
              </a:pathLst>
            </a:custGeom>
            <a:solidFill>
              <a:srgbClr val="000000"/>
            </a:solidFill>
            <a:ln w="1905" cap="flat">
              <a:noFill/>
              <a:prstDash val="solid"/>
              <a:round/>
            </a:ln>
          </p:spPr>
          <p:txBody>
            <a:bodyPr rtlCol="0" anchor="ctr"/>
            <a:lstStyle/>
            <a:p>
              <a:endParaRPr lang="en-US"/>
            </a:p>
          </p:txBody>
        </p:sp>
      </p:grpSp>
      <p:sp>
        <p:nvSpPr>
          <p:cNvPr id="81" name="Freeform: Shape 80">
            <a:extLst>
              <a:ext uri="{FF2B5EF4-FFF2-40B4-BE49-F238E27FC236}">
                <a16:creationId xmlns:a16="http://schemas.microsoft.com/office/drawing/2014/main" id="{8E25217C-DD7A-4138-A13F-5F9C695C3766}"/>
              </a:ext>
            </a:extLst>
          </p:cNvPr>
          <p:cNvSpPr/>
          <p:nvPr/>
        </p:nvSpPr>
        <p:spPr>
          <a:xfrm>
            <a:off x="5060695" y="1703399"/>
            <a:ext cx="4613719" cy="2622642"/>
          </a:xfrm>
          <a:custGeom>
            <a:avLst/>
            <a:gdLst>
              <a:gd name="connsiteX0" fmla="*/ 0 w 4613719"/>
              <a:gd name="connsiteY0" fmla="*/ 2255510 h 2622642"/>
              <a:gd name="connsiteX1" fmla="*/ 200596 w 4613719"/>
              <a:gd name="connsiteY1" fmla="*/ 2484015 h 2622642"/>
              <a:gd name="connsiteX2" fmla="*/ 401193 w 4613719"/>
              <a:gd name="connsiteY2" fmla="*/ 2622642 h 2622642"/>
              <a:gd name="connsiteX3" fmla="*/ 601790 w 4613719"/>
              <a:gd name="connsiteY3" fmla="*/ 2551186 h 2622642"/>
              <a:gd name="connsiteX4" fmla="*/ 802386 w 4613719"/>
              <a:gd name="connsiteY4" fmla="*/ 1937185 h 2622642"/>
              <a:gd name="connsiteX5" fmla="*/ 1002983 w 4613719"/>
              <a:gd name="connsiteY5" fmla="*/ 1040328 h 2622642"/>
              <a:gd name="connsiteX6" fmla="*/ 1203579 w 4613719"/>
              <a:gd name="connsiteY6" fmla="*/ 300540 h 2622642"/>
              <a:gd name="connsiteX7" fmla="*/ 1404176 w 4613719"/>
              <a:gd name="connsiteY7" fmla="*/ 0 h 2622642"/>
              <a:gd name="connsiteX8" fmla="*/ 1604772 w 4613719"/>
              <a:gd name="connsiteY8" fmla="*/ 500752 h 2622642"/>
              <a:gd name="connsiteX9" fmla="*/ 1805368 w 4613719"/>
              <a:gd name="connsiteY9" fmla="*/ 981688 h 2622642"/>
              <a:gd name="connsiteX10" fmla="*/ 2005965 w 4613719"/>
              <a:gd name="connsiteY10" fmla="*/ 1281675 h 2622642"/>
              <a:gd name="connsiteX11" fmla="*/ 2206562 w 4613719"/>
              <a:gd name="connsiteY11" fmla="*/ 1676009 h 2622642"/>
              <a:gd name="connsiteX12" fmla="*/ 2407158 w 4613719"/>
              <a:gd name="connsiteY12" fmla="*/ 1800977 h 2622642"/>
              <a:gd name="connsiteX13" fmla="*/ 2607755 w 4613719"/>
              <a:gd name="connsiteY13" fmla="*/ 1840049 h 2622642"/>
              <a:gd name="connsiteX14" fmla="*/ 2808351 w 4613719"/>
              <a:gd name="connsiteY14" fmla="*/ 1677324 h 2622642"/>
              <a:gd name="connsiteX15" fmla="*/ 3008948 w 4613719"/>
              <a:gd name="connsiteY15" fmla="*/ 1646406 h 2622642"/>
              <a:gd name="connsiteX16" fmla="*/ 3209544 w 4613719"/>
              <a:gd name="connsiteY16" fmla="*/ 1729445 h 2622642"/>
              <a:gd name="connsiteX17" fmla="*/ 3410141 w 4613719"/>
              <a:gd name="connsiteY17" fmla="*/ 1589161 h 2622642"/>
              <a:gd name="connsiteX18" fmla="*/ 3610737 w 4613719"/>
              <a:gd name="connsiteY18" fmla="*/ 1918592 h 2622642"/>
              <a:gd name="connsiteX19" fmla="*/ 3811334 w 4613719"/>
              <a:gd name="connsiteY19" fmla="*/ 2121875 h 2622642"/>
              <a:gd name="connsiteX20" fmla="*/ 4011930 w 4613719"/>
              <a:gd name="connsiteY20" fmla="*/ 1939204 h 2622642"/>
              <a:gd name="connsiteX21" fmla="*/ 4212527 w 4613719"/>
              <a:gd name="connsiteY21" fmla="*/ 1753219 h 2622642"/>
              <a:gd name="connsiteX22" fmla="*/ 4413123 w 4613719"/>
              <a:gd name="connsiteY22" fmla="*/ 2143421 h 2622642"/>
              <a:gd name="connsiteX23" fmla="*/ 4613720 w 4613719"/>
              <a:gd name="connsiteY23" fmla="*/ 2129647 h 262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13719" h="2622642">
                <a:moveTo>
                  <a:pt x="0" y="2255510"/>
                </a:moveTo>
                <a:lnTo>
                  <a:pt x="200596" y="2484015"/>
                </a:lnTo>
                <a:lnTo>
                  <a:pt x="401193" y="2622642"/>
                </a:lnTo>
                <a:lnTo>
                  <a:pt x="601790" y="2551186"/>
                </a:lnTo>
                <a:lnTo>
                  <a:pt x="802386" y="1937185"/>
                </a:lnTo>
                <a:lnTo>
                  <a:pt x="1002983" y="1040328"/>
                </a:lnTo>
                <a:lnTo>
                  <a:pt x="1203579" y="300540"/>
                </a:lnTo>
                <a:lnTo>
                  <a:pt x="1404176" y="0"/>
                </a:lnTo>
                <a:lnTo>
                  <a:pt x="1604772" y="500752"/>
                </a:lnTo>
                <a:lnTo>
                  <a:pt x="1805368" y="981688"/>
                </a:lnTo>
                <a:lnTo>
                  <a:pt x="2005965" y="1281675"/>
                </a:lnTo>
                <a:lnTo>
                  <a:pt x="2206562" y="1676009"/>
                </a:lnTo>
                <a:lnTo>
                  <a:pt x="2407158" y="1800977"/>
                </a:lnTo>
                <a:lnTo>
                  <a:pt x="2607755" y="1840049"/>
                </a:lnTo>
                <a:lnTo>
                  <a:pt x="2808351" y="1677324"/>
                </a:lnTo>
                <a:lnTo>
                  <a:pt x="3008948" y="1646406"/>
                </a:lnTo>
                <a:lnTo>
                  <a:pt x="3209544" y="1729445"/>
                </a:lnTo>
                <a:lnTo>
                  <a:pt x="3410141" y="1589161"/>
                </a:lnTo>
                <a:lnTo>
                  <a:pt x="3610737" y="1918592"/>
                </a:lnTo>
                <a:lnTo>
                  <a:pt x="3811334" y="2121875"/>
                </a:lnTo>
                <a:lnTo>
                  <a:pt x="4011930" y="1939204"/>
                </a:lnTo>
                <a:lnTo>
                  <a:pt x="4212527" y="1753219"/>
                </a:lnTo>
                <a:lnTo>
                  <a:pt x="4413123" y="2143421"/>
                </a:lnTo>
                <a:lnTo>
                  <a:pt x="4613720" y="2129647"/>
                </a:lnTo>
              </a:path>
            </a:pathLst>
          </a:custGeom>
          <a:noFill/>
          <a:ln w="38100" cap="flat">
            <a:solidFill>
              <a:srgbClr val="0000FF"/>
            </a:solidFill>
            <a:custDash>
              <a:ds d="75000" sp="123750"/>
            </a:custDash>
            <a:round/>
          </a:ln>
        </p:spPr>
        <p:txBody>
          <a:bodyPr rtlCol="0" anchor="ctr"/>
          <a:lstStyle/>
          <a:p>
            <a:endParaRPr lang="en-US"/>
          </a:p>
        </p:txBody>
      </p:sp>
      <p:sp>
        <p:nvSpPr>
          <p:cNvPr id="85" name="Freeform: Shape 84">
            <a:extLst>
              <a:ext uri="{FF2B5EF4-FFF2-40B4-BE49-F238E27FC236}">
                <a16:creationId xmlns:a16="http://schemas.microsoft.com/office/drawing/2014/main" id="{2D5915C6-6ABD-4830-BABB-C90CEA64377B}"/>
              </a:ext>
            </a:extLst>
          </p:cNvPr>
          <p:cNvSpPr/>
          <p:nvPr/>
        </p:nvSpPr>
        <p:spPr>
          <a:xfrm>
            <a:off x="5060695" y="1788699"/>
            <a:ext cx="4613719" cy="2244867"/>
          </a:xfrm>
          <a:custGeom>
            <a:avLst/>
            <a:gdLst>
              <a:gd name="connsiteX0" fmla="*/ 0 w 4613719"/>
              <a:gd name="connsiteY0" fmla="*/ 1821252 h 2244867"/>
              <a:gd name="connsiteX1" fmla="*/ 200596 w 4613719"/>
              <a:gd name="connsiteY1" fmla="*/ 2023259 h 2244867"/>
              <a:gd name="connsiteX2" fmla="*/ 401193 w 4613719"/>
              <a:gd name="connsiteY2" fmla="*/ 2116547 h 2244867"/>
              <a:gd name="connsiteX3" fmla="*/ 601790 w 4613719"/>
              <a:gd name="connsiteY3" fmla="*/ 2103573 h 2244867"/>
              <a:gd name="connsiteX4" fmla="*/ 802386 w 4613719"/>
              <a:gd name="connsiteY4" fmla="*/ 2244867 h 2244867"/>
              <a:gd name="connsiteX5" fmla="*/ 1002983 w 4613719"/>
              <a:gd name="connsiteY5" fmla="*/ 1127375 h 2244867"/>
              <a:gd name="connsiteX6" fmla="*/ 1203579 w 4613719"/>
              <a:gd name="connsiteY6" fmla="*/ 420258 h 2244867"/>
              <a:gd name="connsiteX7" fmla="*/ 1404176 w 4613719"/>
              <a:gd name="connsiteY7" fmla="*/ 0 h 2244867"/>
              <a:gd name="connsiteX8" fmla="*/ 1604772 w 4613719"/>
              <a:gd name="connsiteY8" fmla="*/ 435472 h 2244867"/>
              <a:gd name="connsiteX9" fmla="*/ 1805368 w 4613719"/>
              <a:gd name="connsiteY9" fmla="*/ 906258 h 2244867"/>
              <a:gd name="connsiteX10" fmla="*/ 2005965 w 4613719"/>
              <a:gd name="connsiteY10" fmla="*/ 1281718 h 2244867"/>
              <a:gd name="connsiteX11" fmla="*/ 2206562 w 4613719"/>
              <a:gd name="connsiteY11" fmla="*/ 1498088 h 2244867"/>
              <a:gd name="connsiteX12" fmla="*/ 2407158 w 4613719"/>
              <a:gd name="connsiteY12" fmla="*/ 1753549 h 2244867"/>
              <a:gd name="connsiteX13" fmla="*/ 2607755 w 4613719"/>
              <a:gd name="connsiteY13" fmla="*/ 1828034 h 2244867"/>
              <a:gd name="connsiteX14" fmla="*/ 2808351 w 4613719"/>
              <a:gd name="connsiteY14" fmla="*/ 1968147 h 2244867"/>
              <a:gd name="connsiteX15" fmla="*/ 3008948 w 4613719"/>
              <a:gd name="connsiteY15" fmla="*/ 2034689 h 2244867"/>
              <a:gd name="connsiteX16" fmla="*/ 3209544 w 4613719"/>
              <a:gd name="connsiteY16" fmla="*/ 1973767 h 2244867"/>
              <a:gd name="connsiteX17" fmla="*/ 3410141 w 4613719"/>
              <a:gd name="connsiteY17" fmla="*/ 1910978 h 2244867"/>
              <a:gd name="connsiteX18" fmla="*/ 3610737 w 4613719"/>
              <a:gd name="connsiteY18" fmla="*/ 1823367 h 2244867"/>
              <a:gd name="connsiteX19" fmla="*/ 3811334 w 4613719"/>
              <a:gd name="connsiteY19" fmla="*/ 1520167 h 2244867"/>
              <a:gd name="connsiteX20" fmla="*/ 4011930 w 4613719"/>
              <a:gd name="connsiteY20" fmla="*/ 1275279 h 2244867"/>
              <a:gd name="connsiteX21" fmla="*/ 4212527 w 4613719"/>
              <a:gd name="connsiteY21" fmla="*/ 1360528 h 2244867"/>
              <a:gd name="connsiteX22" fmla="*/ 4413123 w 4613719"/>
              <a:gd name="connsiteY22" fmla="*/ 1531654 h 2244867"/>
              <a:gd name="connsiteX23" fmla="*/ 4613720 w 4613719"/>
              <a:gd name="connsiteY23" fmla="*/ 1679578 h 224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13719" h="2244867">
                <a:moveTo>
                  <a:pt x="0" y="1821252"/>
                </a:moveTo>
                <a:lnTo>
                  <a:pt x="200596" y="2023259"/>
                </a:lnTo>
                <a:lnTo>
                  <a:pt x="401193" y="2116547"/>
                </a:lnTo>
                <a:lnTo>
                  <a:pt x="601790" y="2103573"/>
                </a:lnTo>
                <a:lnTo>
                  <a:pt x="802386" y="2244867"/>
                </a:lnTo>
                <a:lnTo>
                  <a:pt x="1002983" y="1127375"/>
                </a:lnTo>
                <a:lnTo>
                  <a:pt x="1203579" y="420258"/>
                </a:lnTo>
                <a:lnTo>
                  <a:pt x="1404176" y="0"/>
                </a:lnTo>
                <a:lnTo>
                  <a:pt x="1604772" y="435472"/>
                </a:lnTo>
                <a:lnTo>
                  <a:pt x="1805368" y="906258"/>
                </a:lnTo>
                <a:lnTo>
                  <a:pt x="2005965" y="1281718"/>
                </a:lnTo>
                <a:lnTo>
                  <a:pt x="2206562" y="1498088"/>
                </a:lnTo>
                <a:lnTo>
                  <a:pt x="2407158" y="1753549"/>
                </a:lnTo>
                <a:lnTo>
                  <a:pt x="2607755" y="1828034"/>
                </a:lnTo>
                <a:lnTo>
                  <a:pt x="2808351" y="1968147"/>
                </a:lnTo>
                <a:lnTo>
                  <a:pt x="3008948" y="2034689"/>
                </a:lnTo>
                <a:lnTo>
                  <a:pt x="3209544" y="1973767"/>
                </a:lnTo>
                <a:lnTo>
                  <a:pt x="3410141" y="1910978"/>
                </a:lnTo>
                <a:lnTo>
                  <a:pt x="3610737" y="1823367"/>
                </a:lnTo>
                <a:lnTo>
                  <a:pt x="3811334" y="1520167"/>
                </a:lnTo>
                <a:lnTo>
                  <a:pt x="4011930" y="1275279"/>
                </a:lnTo>
                <a:lnTo>
                  <a:pt x="4212527" y="1360528"/>
                </a:lnTo>
                <a:lnTo>
                  <a:pt x="4413123" y="1531654"/>
                </a:lnTo>
                <a:lnTo>
                  <a:pt x="4613720" y="1679578"/>
                </a:lnTo>
              </a:path>
            </a:pathLst>
          </a:custGeom>
          <a:noFill/>
          <a:ln w="38100" cap="flat">
            <a:solidFill>
              <a:srgbClr val="FF0000"/>
            </a:solidFill>
            <a:custDash>
              <a:ds d="75000" sp="123750"/>
            </a:custDash>
            <a:round/>
          </a:ln>
        </p:spPr>
        <p:txBody>
          <a:bodyPr rtlCol="0" anchor="ctr"/>
          <a:lstStyle/>
          <a:p>
            <a:endParaRPr lang="en-US"/>
          </a:p>
        </p:txBody>
      </p:sp>
      <p:sp>
        <p:nvSpPr>
          <p:cNvPr id="87" name="Freeform: Shape 86">
            <a:extLst>
              <a:ext uri="{FF2B5EF4-FFF2-40B4-BE49-F238E27FC236}">
                <a16:creationId xmlns:a16="http://schemas.microsoft.com/office/drawing/2014/main" id="{26FE699A-9437-4ECD-995C-6DD76C696F16}"/>
              </a:ext>
            </a:extLst>
          </p:cNvPr>
          <p:cNvSpPr/>
          <p:nvPr/>
        </p:nvSpPr>
        <p:spPr>
          <a:xfrm>
            <a:off x="5060695" y="1109982"/>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F747EA55-F969-4220-8B23-E13249F217D3}"/>
              </a:ext>
            </a:extLst>
          </p:cNvPr>
          <p:cNvSpPr/>
          <p:nvPr/>
        </p:nvSpPr>
        <p:spPr>
          <a:xfrm>
            <a:off x="9875012" y="1109982"/>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5363D0D-316C-4510-A193-B1A1C7532000}"/>
              </a:ext>
            </a:extLst>
          </p:cNvPr>
          <p:cNvSpPr/>
          <p:nvPr/>
        </p:nvSpPr>
        <p:spPr>
          <a:xfrm>
            <a:off x="5060695" y="5800854"/>
            <a:ext cx="4814316" cy="19050"/>
          </a:xfrm>
          <a:custGeom>
            <a:avLst/>
            <a:gdLst>
              <a:gd name="connsiteX0" fmla="*/ 0 w 4814316"/>
              <a:gd name="connsiteY0" fmla="*/ 0 h 19050"/>
              <a:gd name="connsiteX1" fmla="*/ 4814316 w 4814316"/>
              <a:gd name="connsiteY1" fmla="*/ 0 h 19050"/>
            </a:gdLst>
            <a:ahLst/>
            <a:cxnLst>
              <a:cxn ang="0">
                <a:pos x="connsiteX0" y="connsiteY0"/>
              </a:cxn>
              <a:cxn ang="0">
                <a:pos x="connsiteX1" y="connsiteY1"/>
              </a:cxn>
            </a:cxnLst>
            <a:rect l="l" t="t" r="r" b="b"/>
            <a:pathLst>
              <a:path w="4814316" h="19050">
                <a:moveTo>
                  <a:pt x="0" y="0"/>
                </a:moveTo>
                <a:lnTo>
                  <a:pt x="4814316" y="0"/>
                </a:lnTo>
              </a:path>
            </a:pathLst>
          </a:custGeom>
          <a:noFill/>
          <a:ln w="15240" cap="sq">
            <a:solidFill>
              <a:srgbClr val="000000"/>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48B3CB5A-5069-49F9-B11A-90643002E301}"/>
              </a:ext>
            </a:extLst>
          </p:cNvPr>
          <p:cNvSpPr/>
          <p:nvPr/>
        </p:nvSpPr>
        <p:spPr>
          <a:xfrm>
            <a:off x="5060695" y="1109982"/>
            <a:ext cx="4814316" cy="19050"/>
          </a:xfrm>
          <a:custGeom>
            <a:avLst/>
            <a:gdLst>
              <a:gd name="connsiteX0" fmla="*/ 0 w 4814316"/>
              <a:gd name="connsiteY0" fmla="*/ 0 h 19050"/>
              <a:gd name="connsiteX1" fmla="*/ 4814316 w 4814316"/>
              <a:gd name="connsiteY1" fmla="*/ 0 h 19050"/>
            </a:gdLst>
            <a:ahLst/>
            <a:cxnLst>
              <a:cxn ang="0">
                <a:pos x="connsiteX0" y="connsiteY0"/>
              </a:cxn>
              <a:cxn ang="0">
                <a:pos x="connsiteX1" y="connsiteY1"/>
              </a:cxn>
            </a:cxnLst>
            <a:rect l="l" t="t" r="r" b="b"/>
            <a:pathLst>
              <a:path w="4814316" h="19050">
                <a:moveTo>
                  <a:pt x="0" y="0"/>
                </a:moveTo>
                <a:lnTo>
                  <a:pt x="4814316" y="0"/>
                </a:lnTo>
              </a:path>
            </a:pathLst>
          </a:custGeom>
          <a:noFill/>
          <a:ln w="15240" cap="sq">
            <a:solidFill>
              <a:srgbClr val="000000"/>
            </a:solidFill>
            <a:prstDash val="solid"/>
            <a:miter/>
          </a:ln>
        </p:spPr>
        <p:txBody>
          <a:bodyPr rtlCol="0" anchor="ctr"/>
          <a:lstStyle/>
          <a:p>
            <a:endParaRPr lang="en-US"/>
          </a:p>
        </p:txBody>
      </p:sp>
      <p:grpSp>
        <p:nvGrpSpPr>
          <p:cNvPr id="100" name="Graphic 7">
            <a:extLst>
              <a:ext uri="{FF2B5EF4-FFF2-40B4-BE49-F238E27FC236}">
                <a16:creationId xmlns:a16="http://schemas.microsoft.com/office/drawing/2014/main" id="{DE969EDD-AF91-48ED-A7E9-BB75773391F3}"/>
              </a:ext>
            </a:extLst>
          </p:cNvPr>
          <p:cNvGrpSpPr/>
          <p:nvPr/>
        </p:nvGrpSpPr>
        <p:grpSpPr>
          <a:xfrm>
            <a:off x="10535954" y="1253006"/>
            <a:ext cx="419513" cy="141594"/>
            <a:chOff x="8783354" y="1253006"/>
            <a:chExt cx="419513" cy="141594"/>
          </a:xfrm>
          <a:solidFill>
            <a:srgbClr val="000000"/>
          </a:solidFill>
        </p:grpSpPr>
        <p:sp>
          <p:nvSpPr>
            <p:cNvPr id="101" name="Freeform: Shape 100">
              <a:extLst>
                <a:ext uri="{FF2B5EF4-FFF2-40B4-BE49-F238E27FC236}">
                  <a16:creationId xmlns:a16="http://schemas.microsoft.com/office/drawing/2014/main" id="{D9095DF5-3E45-49DF-9769-FD9F105FB263}"/>
                </a:ext>
              </a:extLst>
            </p:cNvPr>
            <p:cNvSpPr/>
            <p:nvPr/>
          </p:nvSpPr>
          <p:spPr>
            <a:xfrm flipV="1">
              <a:off x="8783354" y="1253006"/>
              <a:ext cx="127248" cy="138886"/>
            </a:xfrm>
            <a:custGeom>
              <a:avLst/>
              <a:gdLst>
                <a:gd name="connsiteX0" fmla="*/ 63862 w 127248"/>
                <a:gd name="connsiteY0" fmla="*/ 120358 h 138886"/>
                <a:gd name="connsiteX1" fmla="*/ 38353 w 127248"/>
                <a:gd name="connsiteY1" fmla="*/ 51242 h 138886"/>
                <a:gd name="connsiteX2" fmla="*/ 89431 w 127248"/>
                <a:gd name="connsiteY2" fmla="*/ 51242 h 138886"/>
                <a:gd name="connsiteX3" fmla="*/ 53236 w 127248"/>
                <a:gd name="connsiteY3" fmla="*/ 138872 h 138886"/>
                <a:gd name="connsiteX4" fmla="*/ 74548 w 127248"/>
                <a:gd name="connsiteY4" fmla="*/ 138872 h 138886"/>
                <a:gd name="connsiteX5" fmla="*/ 127471 w 127248"/>
                <a:gd name="connsiteY5" fmla="*/ -15 h 138886"/>
                <a:gd name="connsiteX6" fmla="*/ 107945 w 127248"/>
                <a:gd name="connsiteY6" fmla="*/ -15 h 138886"/>
                <a:gd name="connsiteX7" fmla="*/ 95294 w 127248"/>
                <a:gd name="connsiteY7" fmla="*/ 35615 h 138886"/>
                <a:gd name="connsiteX8" fmla="*/ 32697 w 127248"/>
                <a:gd name="connsiteY8" fmla="*/ 35615 h 138886"/>
                <a:gd name="connsiteX9" fmla="*/ 20047 w 127248"/>
                <a:gd name="connsiteY9" fmla="*/ -15 h 138886"/>
                <a:gd name="connsiteX10" fmla="*/ 223 w 127248"/>
                <a:gd name="connsiteY10" fmla="*/ -1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248" h="138886">
                  <a:moveTo>
                    <a:pt x="63862" y="120358"/>
                  </a:moveTo>
                  <a:lnTo>
                    <a:pt x="38353" y="51242"/>
                  </a:lnTo>
                  <a:lnTo>
                    <a:pt x="89431" y="51242"/>
                  </a:lnTo>
                  <a:close/>
                  <a:moveTo>
                    <a:pt x="53236" y="138872"/>
                  </a:moveTo>
                  <a:lnTo>
                    <a:pt x="74548" y="138872"/>
                  </a:lnTo>
                  <a:lnTo>
                    <a:pt x="127471" y="-15"/>
                  </a:lnTo>
                  <a:lnTo>
                    <a:pt x="107945" y="-15"/>
                  </a:lnTo>
                  <a:lnTo>
                    <a:pt x="95294" y="35615"/>
                  </a:lnTo>
                  <a:lnTo>
                    <a:pt x="32697" y="35615"/>
                  </a:lnTo>
                  <a:lnTo>
                    <a:pt x="20047" y="-15"/>
                  </a:lnTo>
                  <a:lnTo>
                    <a:pt x="223" y="-15"/>
                  </a:lnTo>
                  <a:close/>
                </a:path>
              </a:pathLst>
            </a:custGeom>
            <a:solidFill>
              <a:srgbClr val="000000"/>
            </a:solidFill>
            <a:ln w="1905" cap="flat">
              <a:noFill/>
              <a:prstDash val="solid"/>
              <a:round/>
            </a:ln>
          </p:spPr>
          <p:txBody>
            <a:bodyPr rtlCol="0" anchor="ctr"/>
            <a:lstStyle/>
            <a:p>
              <a:endParaRPr lang="en-US"/>
            </a:p>
          </p:txBody>
        </p:sp>
        <p:sp>
          <p:nvSpPr>
            <p:cNvPr id="102" name="Freeform: Shape 101">
              <a:extLst>
                <a:ext uri="{FF2B5EF4-FFF2-40B4-BE49-F238E27FC236}">
                  <a16:creationId xmlns:a16="http://schemas.microsoft.com/office/drawing/2014/main" id="{48EE5295-A433-4C8E-B520-12242AAA4A8A}"/>
                </a:ext>
              </a:extLst>
            </p:cNvPr>
            <p:cNvSpPr/>
            <p:nvPr/>
          </p:nvSpPr>
          <p:spPr>
            <a:xfrm flipV="1">
              <a:off x="8929477" y="1285212"/>
              <a:ext cx="61019" cy="106680"/>
            </a:xfrm>
            <a:custGeom>
              <a:avLst/>
              <a:gdLst>
                <a:gd name="connsiteX0" fmla="*/ 61258 w 61019"/>
                <a:gd name="connsiteY0" fmla="*/ 88190 h 106680"/>
                <a:gd name="connsiteX1" fmla="*/ 54977 w 61019"/>
                <a:gd name="connsiteY1" fmla="*/ 90631 h 106680"/>
                <a:gd name="connsiteX2" fmla="*/ 47506 w 61019"/>
                <a:gd name="connsiteY2" fmla="*/ 91435 h 106680"/>
                <a:gd name="connsiteX3" fmla="*/ 25211 w 61019"/>
                <a:gd name="connsiteY3" fmla="*/ 81999 h 106680"/>
                <a:gd name="connsiteX4" fmla="*/ 17443 w 61019"/>
                <a:gd name="connsiteY4" fmla="*/ 54882 h 106680"/>
                <a:gd name="connsiteX5" fmla="*/ 17443 w 61019"/>
                <a:gd name="connsiteY5" fmla="*/ -5 h 106680"/>
                <a:gd name="connsiteX6" fmla="*/ 238 w 61019"/>
                <a:gd name="connsiteY6" fmla="*/ -5 h 106680"/>
                <a:gd name="connsiteX7" fmla="*/ 238 w 61019"/>
                <a:gd name="connsiteY7" fmla="*/ 104174 h 106680"/>
                <a:gd name="connsiteX8" fmla="*/ 17443 w 61019"/>
                <a:gd name="connsiteY8" fmla="*/ 104174 h 106680"/>
                <a:gd name="connsiteX9" fmla="*/ 17443 w 61019"/>
                <a:gd name="connsiteY9" fmla="*/ 87982 h 106680"/>
                <a:gd name="connsiteX10" fmla="*/ 31492 w 61019"/>
                <a:gd name="connsiteY10" fmla="*/ 102061 h 106680"/>
                <a:gd name="connsiteX11" fmla="*/ 52536 w 61019"/>
                <a:gd name="connsiteY11" fmla="*/ 106675 h 106680"/>
                <a:gd name="connsiteX12" fmla="*/ 56435 w 61019"/>
                <a:gd name="connsiteY12" fmla="*/ 106437 h 106680"/>
                <a:gd name="connsiteX13" fmla="*/ 61168 w 61019"/>
                <a:gd name="connsiteY13" fmla="*/ 105752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258" y="88190"/>
                  </a:moveTo>
                  <a:cubicBezTo>
                    <a:pt x="59333" y="89301"/>
                    <a:pt x="57239" y="90115"/>
                    <a:pt x="54977" y="90631"/>
                  </a:cubicBezTo>
                  <a:cubicBezTo>
                    <a:pt x="52715" y="91167"/>
                    <a:pt x="50224" y="91435"/>
                    <a:pt x="47506" y="91435"/>
                  </a:cubicBezTo>
                  <a:cubicBezTo>
                    <a:pt x="37822" y="91435"/>
                    <a:pt x="30390" y="88290"/>
                    <a:pt x="25211" y="81999"/>
                  </a:cubicBezTo>
                  <a:cubicBezTo>
                    <a:pt x="20032" y="75709"/>
                    <a:pt x="17443" y="66670"/>
                    <a:pt x="17443" y="54882"/>
                  </a:cubicBezTo>
                  <a:lnTo>
                    <a:pt x="17443" y="-5"/>
                  </a:lnTo>
                  <a:lnTo>
                    <a:pt x="238" y="-5"/>
                  </a:lnTo>
                  <a:lnTo>
                    <a:pt x="238" y="104174"/>
                  </a:lnTo>
                  <a:lnTo>
                    <a:pt x="17443" y="104174"/>
                  </a:lnTo>
                  <a:lnTo>
                    <a:pt x="17443" y="87982"/>
                  </a:lnTo>
                  <a:cubicBezTo>
                    <a:pt x="21054" y="94312"/>
                    <a:pt x="25737" y="99005"/>
                    <a:pt x="31492" y="102061"/>
                  </a:cubicBezTo>
                  <a:cubicBezTo>
                    <a:pt x="37266" y="105137"/>
                    <a:pt x="44281" y="106675"/>
                    <a:pt x="52536" y="106675"/>
                  </a:cubicBezTo>
                  <a:cubicBezTo>
                    <a:pt x="53707" y="106675"/>
                    <a:pt x="55007" y="106595"/>
                    <a:pt x="56435" y="106437"/>
                  </a:cubicBezTo>
                  <a:cubicBezTo>
                    <a:pt x="57864" y="106298"/>
                    <a:pt x="59442" y="106069"/>
                    <a:pt x="61168" y="105752"/>
                  </a:cubicBezTo>
                  <a:close/>
                </a:path>
              </a:pathLst>
            </a:custGeom>
            <a:solidFill>
              <a:srgbClr val="000000"/>
            </a:solidFill>
            <a:ln w="1905" cap="flat">
              <a:noFill/>
              <a:prstDash val="solid"/>
              <a:round/>
            </a:ln>
          </p:spPr>
          <p:txBody>
            <a:bodyPr rtlCol="0" anchor="ctr"/>
            <a:lstStyle/>
            <a:p>
              <a:endParaRPr lang="en-US"/>
            </a:p>
          </p:txBody>
        </p:sp>
        <p:sp>
          <p:nvSpPr>
            <p:cNvPr id="103" name="Freeform: Shape 102">
              <a:extLst>
                <a:ext uri="{FF2B5EF4-FFF2-40B4-BE49-F238E27FC236}">
                  <a16:creationId xmlns:a16="http://schemas.microsoft.com/office/drawing/2014/main" id="{14138F82-E840-4179-98A7-DACB5D2676C7}"/>
                </a:ext>
              </a:extLst>
            </p:cNvPr>
            <p:cNvSpPr/>
            <p:nvPr/>
          </p:nvSpPr>
          <p:spPr>
            <a:xfrm flipV="1">
              <a:off x="8996724" y="1285212"/>
              <a:ext cx="96559" cy="109388"/>
            </a:xfrm>
            <a:custGeom>
              <a:avLst/>
              <a:gdLst>
                <a:gd name="connsiteX0" fmla="*/ 96796 w 96559"/>
                <a:gd name="connsiteY0" fmla="*/ 59080 h 109388"/>
                <a:gd name="connsiteX1" fmla="*/ 96796 w 96559"/>
                <a:gd name="connsiteY1" fmla="*/ 50716 h 109388"/>
                <a:gd name="connsiteX2" fmla="*/ 18096 w 96559"/>
                <a:gd name="connsiteY2" fmla="*/ 50716 h 109388"/>
                <a:gd name="connsiteX3" fmla="*/ 28752 w 96559"/>
                <a:gd name="connsiteY3" fmla="*/ 23778 h 109388"/>
                <a:gd name="connsiteX4" fmla="*/ 55303 w 96559"/>
                <a:gd name="connsiteY4" fmla="*/ 14521 h 109388"/>
                <a:gd name="connsiteX5" fmla="*/ 74413 w 96559"/>
                <a:gd name="connsiteY5" fmla="*/ 16932 h 109388"/>
                <a:gd name="connsiteX6" fmla="*/ 92808 w 96559"/>
                <a:gd name="connsiteY6" fmla="*/ 24195 h 109388"/>
                <a:gd name="connsiteX7" fmla="*/ 92808 w 96559"/>
                <a:gd name="connsiteY7" fmla="*/ 8002 h 109388"/>
                <a:gd name="connsiteX8" fmla="*/ 73907 w 96559"/>
                <a:gd name="connsiteY8" fmla="*/ 2049 h 109388"/>
                <a:gd name="connsiteX9" fmla="*/ 54291 w 96559"/>
                <a:gd name="connsiteY9" fmla="*/ -5 h 109388"/>
                <a:gd name="connsiteX10" fmla="*/ 14792 w 96559"/>
                <a:gd name="connsiteY10" fmla="*/ 14491 h 109388"/>
                <a:gd name="connsiteX11" fmla="*/ 237 w 96559"/>
                <a:gd name="connsiteY11" fmla="*/ 53782 h 109388"/>
                <a:gd name="connsiteX12" fmla="*/ 14048 w 96559"/>
                <a:gd name="connsiteY12" fmla="*/ 94353 h 109388"/>
                <a:gd name="connsiteX13" fmla="*/ 51314 w 96559"/>
                <a:gd name="connsiteY13" fmla="*/ 109384 h 109388"/>
                <a:gd name="connsiteX14" fmla="*/ 84563 w 96559"/>
                <a:gd name="connsiteY14" fmla="*/ 95841 h 109388"/>
                <a:gd name="connsiteX15" fmla="*/ 96796 w 96559"/>
                <a:gd name="connsiteY15" fmla="*/ 59080 h 109388"/>
                <a:gd name="connsiteX16" fmla="*/ 79681 w 96559"/>
                <a:gd name="connsiteY16" fmla="*/ 64111 h 109388"/>
                <a:gd name="connsiteX17" fmla="*/ 71823 w 96559"/>
                <a:gd name="connsiteY17" fmla="*/ 86494 h 109388"/>
                <a:gd name="connsiteX18" fmla="*/ 51493 w 96559"/>
                <a:gd name="connsiteY18" fmla="*/ 94888 h 109388"/>
                <a:gd name="connsiteX19" fmla="*/ 28573 w 96559"/>
                <a:gd name="connsiteY19" fmla="*/ 86792 h 109388"/>
                <a:gd name="connsiteX20" fmla="*/ 18662 w 96559"/>
                <a:gd name="connsiteY20" fmla="*/ 63992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796" y="59080"/>
                  </a:moveTo>
                  <a:lnTo>
                    <a:pt x="96796" y="50716"/>
                  </a:lnTo>
                  <a:lnTo>
                    <a:pt x="18096" y="50716"/>
                  </a:lnTo>
                  <a:cubicBezTo>
                    <a:pt x="18850" y="38929"/>
                    <a:pt x="22402" y="29950"/>
                    <a:pt x="28752" y="23778"/>
                  </a:cubicBezTo>
                  <a:cubicBezTo>
                    <a:pt x="35102" y="17607"/>
                    <a:pt x="43952" y="14521"/>
                    <a:pt x="55303" y="14521"/>
                  </a:cubicBezTo>
                  <a:cubicBezTo>
                    <a:pt x="61871" y="14521"/>
                    <a:pt x="68241" y="15325"/>
                    <a:pt x="74413" y="16932"/>
                  </a:cubicBezTo>
                  <a:cubicBezTo>
                    <a:pt x="80584" y="18539"/>
                    <a:pt x="86716" y="20960"/>
                    <a:pt x="92808" y="24195"/>
                  </a:cubicBezTo>
                  <a:lnTo>
                    <a:pt x="92808" y="8002"/>
                  </a:lnTo>
                  <a:cubicBezTo>
                    <a:pt x="86656" y="5403"/>
                    <a:pt x="80356" y="3418"/>
                    <a:pt x="73907" y="2049"/>
                  </a:cubicBezTo>
                  <a:cubicBezTo>
                    <a:pt x="67457" y="680"/>
                    <a:pt x="60919" y="-5"/>
                    <a:pt x="54291" y="-5"/>
                  </a:cubicBezTo>
                  <a:cubicBezTo>
                    <a:pt x="37662" y="-5"/>
                    <a:pt x="24496" y="4827"/>
                    <a:pt x="14792" y="14491"/>
                  </a:cubicBezTo>
                  <a:cubicBezTo>
                    <a:pt x="5088" y="24175"/>
                    <a:pt x="237" y="37272"/>
                    <a:pt x="237" y="53782"/>
                  </a:cubicBezTo>
                  <a:cubicBezTo>
                    <a:pt x="237" y="70828"/>
                    <a:pt x="4840" y="84351"/>
                    <a:pt x="14048" y="94353"/>
                  </a:cubicBezTo>
                  <a:cubicBezTo>
                    <a:pt x="23255" y="104374"/>
                    <a:pt x="35678" y="109384"/>
                    <a:pt x="51314" y="109384"/>
                  </a:cubicBezTo>
                  <a:cubicBezTo>
                    <a:pt x="65324" y="109384"/>
                    <a:pt x="76407" y="104870"/>
                    <a:pt x="84563" y="95841"/>
                  </a:cubicBezTo>
                  <a:cubicBezTo>
                    <a:pt x="92718" y="86832"/>
                    <a:pt x="96796" y="74578"/>
                    <a:pt x="96796" y="59080"/>
                  </a:cubicBezTo>
                  <a:close/>
                  <a:moveTo>
                    <a:pt x="79681" y="64111"/>
                  </a:moveTo>
                  <a:cubicBezTo>
                    <a:pt x="79562" y="73457"/>
                    <a:pt x="76943" y="80918"/>
                    <a:pt x="71823" y="86494"/>
                  </a:cubicBezTo>
                  <a:cubicBezTo>
                    <a:pt x="66703" y="92090"/>
                    <a:pt x="59927" y="94888"/>
                    <a:pt x="51493" y="94888"/>
                  </a:cubicBezTo>
                  <a:cubicBezTo>
                    <a:pt x="41948" y="94888"/>
                    <a:pt x="34308" y="92190"/>
                    <a:pt x="28573" y="86792"/>
                  </a:cubicBezTo>
                  <a:cubicBezTo>
                    <a:pt x="22839" y="81395"/>
                    <a:pt x="19535" y="73794"/>
                    <a:pt x="18662" y="63992"/>
                  </a:cubicBezTo>
                  <a:close/>
                </a:path>
              </a:pathLst>
            </a:custGeom>
            <a:solidFill>
              <a:srgbClr val="000000"/>
            </a:solidFill>
            <a:ln w="1905" cap="flat">
              <a:noFill/>
              <a:prstDash val="solid"/>
              <a:round/>
            </a:ln>
          </p:spPr>
          <p:txBody>
            <a:bodyPr rtlCol="0" anchor="ctr"/>
            <a:lstStyle/>
            <a:p>
              <a:endParaRPr lang="en-US"/>
            </a:p>
          </p:txBody>
        </p:sp>
        <p:sp>
          <p:nvSpPr>
            <p:cNvPr id="104" name="Freeform: Shape 103">
              <a:extLst>
                <a:ext uri="{FF2B5EF4-FFF2-40B4-BE49-F238E27FC236}">
                  <a16:creationId xmlns:a16="http://schemas.microsoft.com/office/drawing/2014/main" id="{C10C461A-5CC4-42A6-A23C-E136F0916787}"/>
                </a:ext>
              </a:extLst>
            </p:cNvPr>
            <p:cNvSpPr/>
            <p:nvPr/>
          </p:nvSpPr>
          <p:spPr>
            <a:xfrm flipV="1">
              <a:off x="9114850" y="1285212"/>
              <a:ext cx="88016" cy="109388"/>
            </a:xfrm>
            <a:custGeom>
              <a:avLst/>
              <a:gdLst>
                <a:gd name="connsiteX0" fmla="*/ 54120 w 88016"/>
                <a:gd name="connsiteY0" fmla="*/ 55062 h 109388"/>
                <a:gd name="connsiteX1" fmla="*/ 25367 w 88016"/>
                <a:gd name="connsiteY1" fmla="*/ 50329 h 109388"/>
                <a:gd name="connsiteX2" fmla="*/ 17360 w 88016"/>
                <a:gd name="connsiteY2" fmla="*/ 34137 h 109388"/>
                <a:gd name="connsiteX3" fmla="*/ 23372 w 88016"/>
                <a:gd name="connsiteY3" fmla="*/ 19671 h 109388"/>
                <a:gd name="connsiteX4" fmla="*/ 39684 w 88016"/>
                <a:gd name="connsiteY4" fmla="*/ 14342 h 109388"/>
                <a:gd name="connsiteX5" fmla="*/ 62544 w 88016"/>
                <a:gd name="connsiteY5" fmla="*/ 24433 h 109388"/>
                <a:gd name="connsiteX6" fmla="*/ 71146 w 88016"/>
                <a:gd name="connsiteY6" fmla="*/ 51252 h 109388"/>
                <a:gd name="connsiteX7" fmla="*/ 71146 w 88016"/>
                <a:gd name="connsiteY7" fmla="*/ 55062 h 109388"/>
                <a:gd name="connsiteX8" fmla="*/ 88261 w 88016"/>
                <a:gd name="connsiteY8" fmla="*/ 62146 h 109388"/>
                <a:gd name="connsiteX9" fmla="*/ 88261 w 88016"/>
                <a:gd name="connsiteY9" fmla="*/ 2704 h 109388"/>
                <a:gd name="connsiteX10" fmla="*/ 71146 w 88016"/>
                <a:gd name="connsiteY10" fmla="*/ 2704 h 109388"/>
                <a:gd name="connsiteX11" fmla="*/ 71146 w 88016"/>
                <a:gd name="connsiteY11" fmla="*/ 18510 h 109388"/>
                <a:gd name="connsiteX12" fmla="*/ 56531 w 88016"/>
                <a:gd name="connsiteY12" fmla="*/ 4520 h 109388"/>
                <a:gd name="connsiteX13" fmla="*/ 35130 w 88016"/>
                <a:gd name="connsiteY13" fmla="*/ -5 h 109388"/>
                <a:gd name="connsiteX14" fmla="*/ 9680 w 88016"/>
                <a:gd name="connsiteY14" fmla="*/ 8985 h 109388"/>
                <a:gd name="connsiteX15" fmla="*/ 244 w 88016"/>
                <a:gd name="connsiteY15" fmla="*/ 33035 h 109388"/>
                <a:gd name="connsiteX16" fmla="*/ 12002 w 88016"/>
                <a:gd name="connsiteY16" fmla="*/ 59527 h 109388"/>
                <a:gd name="connsiteX17" fmla="*/ 47125 w 88016"/>
                <a:gd name="connsiteY17" fmla="*/ 68456 h 109388"/>
                <a:gd name="connsiteX18" fmla="*/ 71146 w 88016"/>
                <a:gd name="connsiteY18" fmla="*/ 68456 h 109388"/>
                <a:gd name="connsiteX19" fmla="*/ 71146 w 88016"/>
                <a:gd name="connsiteY19" fmla="*/ 70153 h 109388"/>
                <a:gd name="connsiteX20" fmla="*/ 63377 w 88016"/>
                <a:gd name="connsiteY20" fmla="*/ 88429 h 109388"/>
                <a:gd name="connsiteX21" fmla="*/ 41559 w 88016"/>
                <a:gd name="connsiteY21" fmla="*/ 94888 h 109388"/>
                <a:gd name="connsiteX22" fmla="*/ 24146 w 88016"/>
                <a:gd name="connsiteY22" fmla="*/ 92745 h 109388"/>
                <a:gd name="connsiteX23" fmla="*/ 7894 w 88016"/>
                <a:gd name="connsiteY23" fmla="*/ 86316 h 109388"/>
                <a:gd name="connsiteX24" fmla="*/ 7894 w 88016"/>
                <a:gd name="connsiteY24" fmla="*/ 102151 h 109388"/>
                <a:gd name="connsiteX25" fmla="*/ 26111 w 88016"/>
                <a:gd name="connsiteY25" fmla="*/ 107568 h 109388"/>
                <a:gd name="connsiteX26" fmla="*/ 43315 w 88016"/>
                <a:gd name="connsiteY26" fmla="*/ 109384 h 109388"/>
                <a:gd name="connsiteX27" fmla="*/ 77099 w 88016"/>
                <a:gd name="connsiteY27" fmla="*/ 97657 h 109388"/>
                <a:gd name="connsiteX28" fmla="*/ 88261 w 88016"/>
                <a:gd name="connsiteY28" fmla="*/ 62146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4120" y="55062"/>
                  </a:moveTo>
                  <a:cubicBezTo>
                    <a:pt x="40289" y="55062"/>
                    <a:pt x="30705" y="53484"/>
                    <a:pt x="25367" y="50329"/>
                  </a:cubicBezTo>
                  <a:cubicBezTo>
                    <a:pt x="20029" y="47174"/>
                    <a:pt x="17360" y="41776"/>
                    <a:pt x="17360" y="34137"/>
                  </a:cubicBezTo>
                  <a:cubicBezTo>
                    <a:pt x="17360" y="28064"/>
                    <a:pt x="19364" y="23242"/>
                    <a:pt x="23372" y="19671"/>
                  </a:cubicBezTo>
                  <a:cubicBezTo>
                    <a:pt x="27381" y="16118"/>
                    <a:pt x="32818" y="14342"/>
                    <a:pt x="39684" y="14342"/>
                  </a:cubicBezTo>
                  <a:cubicBezTo>
                    <a:pt x="49189" y="14342"/>
                    <a:pt x="56809" y="17706"/>
                    <a:pt x="62544" y="24433"/>
                  </a:cubicBezTo>
                  <a:cubicBezTo>
                    <a:pt x="68279" y="31160"/>
                    <a:pt x="71146" y="40100"/>
                    <a:pt x="71146" y="51252"/>
                  </a:cubicBezTo>
                  <a:lnTo>
                    <a:pt x="71146" y="55062"/>
                  </a:lnTo>
                  <a:close/>
                  <a:moveTo>
                    <a:pt x="88261" y="62146"/>
                  </a:moveTo>
                  <a:lnTo>
                    <a:pt x="88261" y="2704"/>
                  </a:lnTo>
                  <a:lnTo>
                    <a:pt x="71146" y="2704"/>
                  </a:lnTo>
                  <a:lnTo>
                    <a:pt x="71146" y="18510"/>
                  </a:lnTo>
                  <a:cubicBezTo>
                    <a:pt x="67237" y="12199"/>
                    <a:pt x="62365" y="7536"/>
                    <a:pt x="56531" y="4520"/>
                  </a:cubicBezTo>
                  <a:cubicBezTo>
                    <a:pt x="50697" y="1504"/>
                    <a:pt x="43563" y="-5"/>
                    <a:pt x="35130" y="-5"/>
                  </a:cubicBezTo>
                  <a:cubicBezTo>
                    <a:pt x="24474" y="-5"/>
                    <a:pt x="15990" y="2992"/>
                    <a:pt x="9680" y="8985"/>
                  </a:cubicBezTo>
                  <a:cubicBezTo>
                    <a:pt x="3390" y="14977"/>
                    <a:pt x="244" y="22994"/>
                    <a:pt x="244" y="33035"/>
                  </a:cubicBezTo>
                  <a:cubicBezTo>
                    <a:pt x="244" y="44743"/>
                    <a:pt x="4163" y="53574"/>
                    <a:pt x="12002" y="59527"/>
                  </a:cubicBezTo>
                  <a:cubicBezTo>
                    <a:pt x="19860" y="65480"/>
                    <a:pt x="31568" y="68456"/>
                    <a:pt x="47125" y="68456"/>
                  </a:cubicBezTo>
                  <a:lnTo>
                    <a:pt x="71146" y="68456"/>
                  </a:lnTo>
                  <a:lnTo>
                    <a:pt x="71146" y="70153"/>
                  </a:lnTo>
                  <a:cubicBezTo>
                    <a:pt x="71146" y="78031"/>
                    <a:pt x="68557" y="84123"/>
                    <a:pt x="63377" y="88429"/>
                  </a:cubicBezTo>
                  <a:cubicBezTo>
                    <a:pt x="58198" y="92735"/>
                    <a:pt x="50925" y="94888"/>
                    <a:pt x="41559" y="94888"/>
                  </a:cubicBezTo>
                  <a:cubicBezTo>
                    <a:pt x="35606" y="94888"/>
                    <a:pt x="29802" y="94174"/>
                    <a:pt x="24146" y="92745"/>
                  </a:cubicBezTo>
                  <a:cubicBezTo>
                    <a:pt x="18510" y="91316"/>
                    <a:pt x="13093" y="89173"/>
                    <a:pt x="7894" y="86316"/>
                  </a:cubicBezTo>
                  <a:lnTo>
                    <a:pt x="7894" y="102151"/>
                  </a:lnTo>
                  <a:cubicBezTo>
                    <a:pt x="14145" y="104572"/>
                    <a:pt x="20217" y="106378"/>
                    <a:pt x="26111" y="107568"/>
                  </a:cubicBezTo>
                  <a:cubicBezTo>
                    <a:pt x="32004" y="108779"/>
                    <a:pt x="37739" y="109384"/>
                    <a:pt x="43315" y="109384"/>
                  </a:cubicBezTo>
                  <a:cubicBezTo>
                    <a:pt x="58396" y="109384"/>
                    <a:pt x="69658" y="105475"/>
                    <a:pt x="77099" y="97657"/>
                  </a:cubicBezTo>
                  <a:cubicBezTo>
                    <a:pt x="84541" y="89858"/>
                    <a:pt x="88261" y="78021"/>
                    <a:pt x="88261" y="62146"/>
                  </a:cubicBezTo>
                  <a:close/>
                </a:path>
              </a:pathLst>
            </a:custGeom>
            <a:solidFill>
              <a:srgbClr val="000000"/>
            </a:solidFill>
            <a:ln w="1905" cap="flat">
              <a:noFill/>
              <a:prstDash val="solid"/>
              <a:round/>
            </a:ln>
          </p:spPr>
          <p:txBody>
            <a:bodyPr rtlCol="0" anchor="ctr"/>
            <a:lstStyle/>
            <a:p>
              <a:endParaRPr lang="en-US"/>
            </a:p>
          </p:txBody>
        </p:sp>
      </p:grpSp>
      <p:sp>
        <p:nvSpPr>
          <p:cNvPr id="129" name="Freeform: Shape 128">
            <a:extLst>
              <a:ext uri="{FF2B5EF4-FFF2-40B4-BE49-F238E27FC236}">
                <a16:creationId xmlns:a16="http://schemas.microsoft.com/office/drawing/2014/main" id="{6FF3F145-AE00-41C9-9E47-890EDC65BC0D}"/>
              </a:ext>
            </a:extLst>
          </p:cNvPr>
          <p:cNvSpPr/>
          <p:nvPr/>
        </p:nvSpPr>
        <p:spPr>
          <a:xfrm>
            <a:off x="10016763" y="1598461"/>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FF"/>
            </a:solidFill>
            <a:prstDash val="solid"/>
            <a:round/>
          </a:ln>
        </p:spPr>
        <p:txBody>
          <a:bodyPr rtlCol="0" anchor="ctr"/>
          <a:lstStyle/>
          <a:p>
            <a:endParaRPr lang="en-US"/>
          </a:p>
        </p:txBody>
      </p:sp>
      <p:grpSp>
        <p:nvGrpSpPr>
          <p:cNvPr id="130" name="Graphic 7">
            <a:extLst>
              <a:ext uri="{FF2B5EF4-FFF2-40B4-BE49-F238E27FC236}">
                <a16:creationId xmlns:a16="http://schemas.microsoft.com/office/drawing/2014/main" id="{DE969EDD-AF91-48ED-A7E9-BB75773391F3}"/>
              </a:ext>
            </a:extLst>
          </p:cNvPr>
          <p:cNvGrpSpPr/>
          <p:nvPr/>
        </p:nvGrpSpPr>
        <p:grpSpPr>
          <a:xfrm>
            <a:off x="10458437" y="1536000"/>
            <a:ext cx="1025553" cy="147494"/>
            <a:chOff x="8705837" y="1955100"/>
            <a:chExt cx="1025553" cy="147494"/>
          </a:xfrm>
          <a:solidFill>
            <a:srgbClr val="000000"/>
          </a:solidFill>
        </p:grpSpPr>
        <p:sp>
          <p:nvSpPr>
            <p:cNvPr id="131" name="Freeform: Shape 130">
              <a:extLst>
                <a:ext uri="{FF2B5EF4-FFF2-40B4-BE49-F238E27FC236}">
                  <a16:creationId xmlns:a16="http://schemas.microsoft.com/office/drawing/2014/main" id="{07482356-303C-4F87-9870-E3737DC650C7}"/>
                </a:ext>
              </a:extLst>
            </p:cNvPr>
            <p:cNvSpPr/>
            <p:nvPr/>
          </p:nvSpPr>
          <p:spPr>
            <a:xfrm flipV="1">
              <a:off x="8705837" y="1959791"/>
              <a:ext cx="84081" cy="111109"/>
            </a:xfrm>
            <a:custGeom>
              <a:avLst/>
              <a:gdLst>
                <a:gd name="connsiteX0" fmla="*/ 214 w 84081"/>
                <a:gd name="connsiteY0" fmla="*/ 111131 h 111109"/>
                <a:gd name="connsiteX1" fmla="*/ 20455 w 84081"/>
                <a:gd name="connsiteY1" fmla="*/ 111131 h 111109"/>
                <a:gd name="connsiteX2" fmla="*/ 69723 w 84081"/>
                <a:gd name="connsiteY2" fmla="*/ 18191 h 111109"/>
                <a:gd name="connsiteX3" fmla="*/ 69723 w 84081"/>
                <a:gd name="connsiteY3" fmla="*/ 111131 h 111109"/>
                <a:gd name="connsiteX4" fmla="*/ 84296 w 84081"/>
                <a:gd name="connsiteY4" fmla="*/ 111131 h 111109"/>
                <a:gd name="connsiteX5" fmla="*/ 84296 w 84081"/>
                <a:gd name="connsiteY5" fmla="*/ 22 h 111109"/>
                <a:gd name="connsiteX6" fmla="*/ 64056 w 84081"/>
                <a:gd name="connsiteY6" fmla="*/ 22 h 111109"/>
                <a:gd name="connsiteX7" fmla="*/ 14811 w 84081"/>
                <a:gd name="connsiteY7" fmla="*/ 92962 h 111109"/>
                <a:gd name="connsiteX8" fmla="*/ 14811 w 84081"/>
                <a:gd name="connsiteY8" fmla="*/ 22 h 111109"/>
                <a:gd name="connsiteX9" fmla="*/ 214 w 84081"/>
                <a:gd name="connsiteY9" fmla="*/ 2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081" h="111109">
                  <a:moveTo>
                    <a:pt x="214" y="111131"/>
                  </a:moveTo>
                  <a:lnTo>
                    <a:pt x="20455" y="111131"/>
                  </a:lnTo>
                  <a:lnTo>
                    <a:pt x="69723" y="18191"/>
                  </a:lnTo>
                  <a:lnTo>
                    <a:pt x="69723" y="111131"/>
                  </a:lnTo>
                  <a:lnTo>
                    <a:pt x="84296" y="111131"/>
                  </a:lnTo>
                  <a:lnTo>
                    <a:pt x="84296" y="22"/>
                  </a:lnTo>
                  <a:lnTo>
                    <a:pt x="64056" y="22"/>
                  </a:lnTo>
                  <a:lnTo>
                    <a:pt x="14811" y="92962"/>
                  </a:lnTo>
                  <a:lnTo>
                    <a:pt x="14811" y="22"/>
                  </a:lnTo>
                  <a:lnTo>
                    <a:pt x="214" y="22"/>
                  </a:lnTo>
                  <a:close/>
                </a:path>
              </a:pathLst>
            </a:custGeom>
            <a:solidFill>
              <a:srgbClr val="000000"/>
            </a:solidFill>
            <a:ln w="1524" cap="flat">
              <a:noFill/>
              <a:prstDash val="solid"/>
              <a:round/>
            </a:ln>
          </p:spPr>
          <p:txBody>
            <a:bodyPr rtlCol="0" anchor="ctr"/>
            <a:lstStyle/>
            <a:p>
              <a:endParaRPr lang="en-US"/>
            </a:p>
          </p:txBody>
        </p:sp>
        <p:sp>
          <p:nvSpPr>
            <p:cNvPr id="132" name="Freeform: Shape 131">
              <a:extLst>
                <a:ext uri="{FF2B5EF4-FFF2-40B4-BE49-F238E27FC236}">
                  <a16:creationId xmlns:a16="http://schemas.microsoft.com/office/drawing/2014/main" id="{1875A479-8125-4817-AD3B-261144149480}"/>
                </a:ext>
              </a:extLst>
            </p:cNvPr>
            <p:cNvSpPr/>
            <p:nvPr/>
          </p:nvSpPr>
          <p:spPr>
            <a:xfrm flipV="1">
              <a:off x="8813291" y="1985556"/>
              <a:ext cx="77247" cy="87510"/>
            </a:xfrm>
            <a:custGeom>
              <a:avLst/>
              <a:gdLst>
                <a:gd name="connsiteX0" fmla="*/ 77474 w 77247"/>
                <a:gd name="connsiteY0" fmla="*/ 47300 h 87510"/>
                <a:gd name="connsiteX1" fmla="*/ 77474 w 77247"/>
                <a:gd name="connsiteY1" fmla="*/ 40608 h 87510"/>
                <a:gd name="connsiteX2" fmla="*/ 14514 w 77247"/>
                <a:gd name="connsiteY2" fmla="*/ 40608 h 87510"/>
                <a:gd name="connsiteX3" fmla="*/ 23039 w 77247"/>
                <a:gd name="connsiteY3" fmla="*/ 19058 h 87510"/>
                <a:gd name="connsiteX4" fmla="*/ 44280 w 77247"/>
                <a:gd name="connsiteY4" fmla="*/ 11652 h 87510"/>
                <a:gd name="connsiteX5" fmla="*/ 59567 w 77247"/>
                <a:gd name="connsiteY5" fmla="*/ 13581 h 87510"/>
                <a:gd name="connsiteX6" fmla="*/ 74283 w 77247"/>
                <a:gd name="connsiteY6" fmla="*/ 19391 h 87510"/>
                <a:gd name="connsiteX7" fmla="*/ 74283 w 77247"/>
                <a:gd name="connsiteY7" fmla="*/ 6437 h 87510"/>
                <a:gd name="connsiteX8" fmla="*/ 59162 w 77247"/>
                <a:gd name="connsiteY8" fmla="*/ 1675 h 87510"/>
                <a:gd name="connsiteX9" fmla="*/ 43470 w 77247"/>
                <a:gd name="connsiteY9" fmla="*/ 32 h 87510"/>
                <a:gd name="connsiteX10" fmla="*/ 11871 w 77247"/>
                <a:gd name="connsiteY10" fmla="*/ 11628 h 87510"/>
                <a:gd name="connsiteX11" fmla="*/ 226 w 77247"/>
                <a:gd name="connsiteY11" fmla="*/ 43061 h 87510"/>
                <a:gd name="connsiteX12" fmla="*/ 11275 w 77247"/>
                <a:gd name="connsiteY12" fmla="*/ 75517 h 87510"/>
                <a:gd name="connsiteX13" fmla="*/ 41089 w 77247"/>
                <a:gd name="connsiteY13" fmla="*/ 87543 h 87510"/>
                <a:gd name="connsiteX14" fmla="*/ 67687 w 77247"/>
                <a:gd name="connsiteY14" fmla="*/ 76708 h 87510"/>
                <a:gd name="connsiteX15" fmla="*/ 77474 w 77247"/>
                <a:gd name="connsiteY15" fmla="*/ 47300 h 87510"/>
                <a:gd name="connsiteX16" fmla="*/ 63782 w 77247"/>
                <a:gd name="connsiteY16" fmla="*/ 51324 h 87510"/>
                <a:gd name="connsiteX17" fmla="*/ 57496 w 77247"/>
                <a:gd name="connsiteY17" fmla="*/ 69231 h 87510"/>
                <a:gd name="connsiteX18" fmla="*/ 41232 w 77247"/>
                <a:gd name="connsiteY18" fmla="*/ 75946 h 87510"/>
                <a:gd name="connsiteX19" fmla="*/ 22896 w 77247"/>
                <a:gd name="connsiteY19" fmla="*/ 69469 h 87510"/>
                <a:gd name="connsiteX20" fmla="*/ 14966 w 77247"/>
                <a:gd name="connsiteY20" fmla="*/ 512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474" y="47300"/>
                  </a:moveTo>
                  <a:lnTo>
                    <a:pt x="77474" y="40608"/>
                  </a:lnTo>
                  <a:lnTo>
                    <a:pt x="14514" y="40608"/>
                  </a:lnTo>
                  <a:cubicBezTo>
                    <a:pt x="15117" y="31178"/>
                    <a:pt x="17959" y="23995"/>
                    <a:pt x="23039" y="19058"/>
                  </a:cubicBezTo>
                  <a:cubicBezTo>
                    <a:pt x="28119" y="14121"/>
                    <a:pt x="35199" y="11652"/>
                    <a:pt x="44280" y="11652"/>
                  </a:cubicBezTo>
                  <a:cubicBezTo>
                    <a:pt x="49534" y="11652"/>
                    <a:pt x="54630" y="12295"/>
                    <a:pt x="59567" y="13581"/>
                  </a:cubicBezTo>
                  <a:cubicBezTo>
                    <a:pt x="64504" y="14867"/>
                    <a:pt x="69410" y="16804"/>
                    <a:pt x="74283" y="19391"/>
                  </a:cubicBezTo>
                  <a:lnTo>
                    <a:pt x="74283" y="6437"/>
                  </a:lnTo>
                  <a:cubicBezTo>
                    <a:pt x="69362" y="4358"/>
                    <a:pt x="64322" y="2770"/>
                    <a:pt x="59162" y="1675"/>
                  </a:cubicBezTo>
                  <a:cubicBezTo>
                    <a:pt x="54003" y="579"/>
                    <a:pt x="48772" y="32"/>
                    <a:pt x="43470" y="32"/>
                  </a:cubicBezTo>
                  <a:cubicBezTo>
                    <a:pt x="30167" y="32"/>
                    <a:pt x="19634" y="3897"/>
                    <a:pt x="11871" y="11628"/>
                  </a:cubicBezTo>
                  <a:cubicBezTo>
                    <a:pt x="4108" y="19375"/>
                    <a:pt x="226" y="29853"/>
                    <a:pt x="226" y="43061"/>
                  </a:cubicBezTo>
                  <a:cubicBezTo>
                    <a:pt x="226" y="56697"/>
                    <a:pt x="3909" y="67516"/>
                    <a:pt x="11275" y="75517"/>
                  </a:cubicBezTo>
                  <a:cubicBezTo>
                    <a:pt x="18642" y="83534"/>
                    <a:pt x="28579" y="87543"/>
                    <a:pt x="41089" y="87543"/>
                  </a:cubicBezTo>
                  <a:cubicBezTo>
                    <a:pt x="52296" y="87543"/>
                    <a:pt x="61163" y="83931"/>
                    <a:pt x="67687" y="76708"/>
                  </a:cubicBezTo>
                  <a:cubicBezTo>
                    <a:pt x="74212" y="69501"/>
                    <a:pt x="77474" y="59698"/>
                    <a:pt x="77474" y="47300"/>
                  </a:cubicBezTo>
                  <a:close/>
                  <a:moveTo>
                    <a:pt x="63782" y="51324"/>
                  </a:moveTo>
                  <a:cubicBezTo>
                    <a:pt x="63687" y="58801"/>
                    <a:pt x="61591" y="64770"/>
                    <a:pt x="57496" y="69231"/>
                  </a:cubicBezTo>
                  <a:cubicBezTo>
                    <a:pt x="53400" y="73708"/>
                    <a:pt x="47979" y="75946"/>
                    <a:pt x="41232" y="75946"/>
                  </a:cubicBezTo>
                  <a:cubicBezTo>
                    <a:pt x="33596" y="75946"/>
                    <a:pt x="27484" y="73787"/>
                    <a:pt x="22896" y="69469"/>
                  </a:cubicBezTo>
                  <a:cubicBezTo>
                    <a:pt x="18308" y="65151"/>
                    <a:pt x="15665" y="59071"/>
                    <a:pt x="14966" y="51229"/>
                  </a:cubicBezTo>
                  <a:close/>
                </a:path>
              </a:pathLst>
            </a:custGeom>
            <a:solidFill>
              <a:srgbClr val="000000"/>
            </a:solidFill>
            <a:ln w="1524" cap="flat">
              <a:noFill/>
              <a:prstDash val="solid"/>
              <a:round/>
            </a:ln>
          </p:spPr>
          <p:txBody>
            <a:bodyPr rtlCol="0" anchor="ctr"/>
            <a:lstStyle/>
            <a:p>
              <a:endParaRPr lang="en-US"/>
            </a:p>
          </p:txBody>
        </p:sp>
        <p:sp>
          <p:nvSpPr>
            <p:cNvPr id="133" name="Freeform: Shape 132">
              <a:extLst>
                <a:ext uri="{FF2B5EF4-FFF2-40B4-BE49-F238E27FC236}">
                  <a16:creationId xmlns:a16="http://schemas.microsoft.com/office/drawing/2014/main" id="{B66D8ABB-64D2-4219-AB2E-664E2B3023A9}"/>
                </a:ext>
              </a:extLst>
            </p:cNvPr>
            <p:cNvSpPr/>
            <p:nvPr/>
          </p:nvSpPr>
          <p:spPr>
            <a:xfrm flipV="1">
              <a:off x="8905052" y="1987557"/>
              <a:ext cx="111847" cy="83343"/>
            </a:xfrm>
            <a:custGeom>
              <a:avLst/>
              <a:gdLst>
                <a:gd name="connsiteX0" fmla="*/ 222 w 111847"/>
                <a:gd name="connsiteY0" fmla="*/ 83375 h 83343"/>
                <a:gd name="connsiteX1" fmla="*/ 13914 w 111847"/>
                <a:gd name="connsiteY1" fmla="*/ 83375 h 83343"/>
                <a:gd name="connsiteX2" fmla="*/ 31036 w 111847"/>
                <a:gd name="connsiteY2" fmla="*/ 18343 h 83343"/>
                <a:gd name="connsiteX3" fmla="*/ 48062 w 111847"/>
                <a:gd name="connsiteY3" fmla="*/ 83375 h 83343"/>
                <a:gd name="connsiteX4" fmla="*/ 64206 w 111847"/>
                <a:gd name="connsiteY4" fmla="*/ 83375 h 83343"/>
                <a:gd name="connsiteX5" fmla="*/ 81328 w 111847"/>
                <a:gd name="connsiteY5" fmla="*/ 18343 h 83343"/>
                <a:gd name="connsiteX6" fmla="*/ 98377 w 111847"/>
                <a:gd name="connsiteY6" fmla="*/ 83375 h 83343"/>
                <a:gd name="connsiteX7" fmla="*/ 112070 w 111847"/>
                <a:gd name="connsiteY7" fmla="*/ 83375 h 83343"/>
                <a:gd name="connsiteX8" fmla="*/ 90257 w 111847"/>
                <a:gd name="connsiteY8" fmla="*/ 32 h 83343"/>
                <a:gd name="connsiteX9" fmla="*/ 74112 w 111847"/>
                <a:gd name="connsiteY9" fmla="*/ 32 h 83343"/>
                <a:gd name="connsiteX10" fmla="*/ 56182 w 111847"/>
                <a:gd name="connsiteY10" fmla="*/ 68350 h 83343"/>
                <a:gd name="connsiteX11" fmla="*/ 38179 w 111847"/>
                <a:gd name="connsiteY11" fmla="*/ 32 h 83343"/>
                <a:gd name="connsiteX12" fmla="*/ 22011 w 111847"/>
                <a:gd name="connsiteY12" fmla="*/ 32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222" y="83375"/>
                  </a:moveTo>
                  <a:lnTo>
                    <a:pt x="13914" y="83375"/>
                  </a:lnTo>
                  <a:lnTo>
                    <a:pt x="31036" y="18343"/>
                  </a:lnTo>
                  <a:lnTo>
                    <a:pt x="48062" y="83375"/>
                  </a:lnTo>
                  <a:lnTo>
                    <a:pt x="64206" y="83375"/>
                  </a:lnTo>
                  <a:lnTo>
                    <a:pt x="81328" y="18343"/>
                  </a:lnTo>
                  <a:lnTo>
                    <a:pt x="98377" y="83375"/>
                  </a:lnTo>
                  <a:lnTo>
                    <a:pt x="112070" y="83375"/>
                  </a:lnTo>
                  <a:lnTo>
                    <a:pt x="90257" y="32"/>
                  </a:lnTo>
                  <a:lnTo>
                    <a:pt x="74112" y="32"/>
                  </a:lnTo>
                  <a:lnTo>
                    <a:pt x="56182" y="68350"/>
                  </a:lnTo>
                  <a:lnTo>
                    <a:pt x="38179" y="32"/>
                  </a:lnTo>
                  <a:lnTo>
                    <a:pt x="22011" y="32"/>
                  </a:lnTo>
                  <a:close/>
                </a:path>
              </a:pathLst>
            </a:custGeom>
            <a:solidFill>
              <a:srgbClr val="000000"/>
            </a:solidFill>
            <a:ln w="1524" cap="flat">
              <a:noFill/>
              <a:prstDash val="solid"/>
              <a:round/>
            </a:ln>
          </p:spPr>
          <p:txBody>
            <a:bodyPr rtlCol="0" anchor="ctr"/>
            <a:lstStyle/>
            <a:p>
              <a:endParaRPr lang="en-US"/>
            </a:p>
          </p:txBody>
        </p:sp>
        <p:sp>
          <p:nvSpPr>
            <p:cNvPr id="134" name="Freeform: Shape 133">
              <a:extLst>
                <a:ext uri="{FF2B5EF4-FFF2-40B4-BE49-F238E27FC236}">
                  <a16:creationId xmlns:a16="http://schemas.microsoft.com/office/drawing/2014/main" id="{A0391A1B-2901-46F0-B06D-DA2746B59AFC}"/>
                </a:ext>
              </a:extLst>
            </p:cNvPr>
            <p:cNvSpPr/>
            <p:nvPr/>
          </p:nvSpPr>
          <p:spPr>
            <a:xfrm flipV="1">
              <a:off x="9023290" y="2070900"/>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35" name="Freeform: Shape 134">
              <a:extLst>
                <a:ext uri="{FF2B5EF4-FFF2-40B4-BE49-F238E27FC236}">
                  <a16:creationId xmlns:a16="http://schemas.microsoft.com/office/drawing/2014/main" id="{0A84EEE7-4476-4328-9684-6898B06E6353}"/>
                </a:ext>
              </a:extLst>
            </p:cNvPr>
            <p:cNvSpPr/>
            <p:nvPr/>
          </p:nvSpPr>
          <p:spPr>
            <a:xfrm flipV="1">
              <a:off x="9071424" y="1959791"/>
              <a:ext cx="93702" cy="111109"/>
            </a:xfrm>
            <a:custGeom>
              <a:avLst/>
              <a:gdLst>
                <a:gd name="connsiteX0" fmla="*/ 241 w 93702"/>
                <a:gd name="connsiteY0" fmla="*/ 111131 h 111109"/>
                <a:gd name="connsiteX1" fmla="*/ 16409 w 93702"/>
                <a:gd name="connsiteY1" fmla="*/ 111131 h 111109"/>
                <a:gd name="connsiteX2" fmla="*/ 47199 w 93702"/>
                <a:gd name="connsiteY2" fmla="*/ 65435 h 111109"/>
                <a:gd name="connsiteX3" fmla="*/ 77798 w 93702"/>
                <a:gd name="connsiteY3" fmla="*/ 111131 h 111109"/>
                <a:gd name="connsiteX4" fmla="*/ 93943 w 93702"/>
                <a:gd name="connsiteY4" fmla="*/ 111131 h 111109"/>
                <a:gd name="connsiteX5" fmla="*/ 54652 w 93702"/>
                <a:gd name="connsiteY5" fmla="*/ 52933 h 111109"/>
                <a:gd name="connsiteX6" fmla="*/ 54652 w 93702"/>
                <a:gd name="connsiteY6" fmla="*/ 22 h 111109"/>
                <a:gd name="connsiteX7" fmla="*/ 39555 w 93702"/>
                <a:gd name="connsiteY7" fmla="*/ 22 h 111109"/>
                <a:gd name="connsiteX8" fmla="*/ 39555 w 93702"/>
                <a:gd name="connsiteY8" fmla="*/ 5293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702" h="111109">
                  <a:moveTo>
                    <a:pt x="241" y="111131"/>
                  </a:moveTo>
                  <a:lnTo>
                    <a:pt x="16409" y="111131"/>
                  </a:lnTo>
                  <a:lnTo>
                    <a:pt x="47199" y="65435"/>
                  </a:lnTo>
                  <a:lnTo>
                    <a:pt x="77798" y="111131"/>
                  </a:lnTo>
                  <a:lnTo>
                    <a:pt x="93943" y="111131"/>
                  </a:lnTo>
                  <a:lnTo>
                    <a:pt x="54652" y="52933"/>
                  </a:lnTo>
                  <a:lnTo>
                    <a:pt x="54652" y="22"/>
                  </a:lnTo>
                  <a:lnTo>
                    <a:pt x="39555" y="22"/>
                  </a:lnTo>
                  <a:lnTo>
                    <a:pt x="39555" y="52933"/>
                  </a:lnTo>
                  <a:close/>
                </a:path>
              </a:pathLst>
            </a:custGeom>
            <a:solidFill>
              <a:srgbClr val="000000"/>
            </a:solidFill>
            <a:ln w="1524" cap="flat">
              <a:noFill/>
              <a:prstDash val="solid"/>
              <a:round/>
            </a:ln>
          </p:spPr>
          <p:txBody>
            <a:bodyPr rtlCol="0" anchor="ctr"/>
            <a:lstStyle/>
            <a:p>
              <a:endParaRPr lang="en-US"/>
            </a:p>
          </p:txBody>
        </p:sp>
        <p:sp>
          <p:nvSpPr>
            <p:cNvPr id="136" name="Freeform: Shape 135">
              <a:extLst>
                <a:ext uri="{FF2B5EF4-FFF2-40B4-BE49-F238E27FC236}">
                  <a16:creationId xmlns:a16="http://schemas.microsoft.com/office/drawing/2014/main" id="{CCD2B70F-CA91-4457-A2D1-C0CB19A93716}"/>
                </a:ext>
              </a:extLst>
            </p:cNvPr>
            <p:cNvSpPr/>
            <p:nvPr/>
          </p:nvSpPr>
          <p:spPr>
            <a:xfrm flipV="1">
              <a:off x="9153038" y="1985556"/>
              <a:ext cx="76509" cy="87510"/>
            </a:xfrm>
            <a:custGeom>
              <a:avLst/>
              <a:gdLst>
                <a:gd name="connsiteX0" fmla="*/ 38487 w 76509"/>
                <a:gd name="connsiteY0" fmla="*/ 75946 h 87510"/>
                <a:gd name="connsiteX1" fmla="*/ 21080 w 76509"/>
                <a:gd name="connsiteY1" fmla="*/ 67350 h 87510"/>
                <a:gd name="connsiteX2" fmla="*/ 14675 w 76509"/>
                <a:gd name="connsiteY2" fmla="*/ 43799 h 87510"/>
                <a:gd name="connsiteX3" fmla="*/ 21033 w 76509"/>
                <a:gd name="connsiteY3" fmla="*/ 20249 h 87510"/>
                <a:gd name="connsiteX4" fmla="*/ 38487 w 76509"/>
                <a:gd name="connsiteY4" fmla="*/ 11652 h 87510"/>
                <a:gd name="connsiteX5" fmla="*/ 55823 w 76509"/>
                <a:gd name="connsiteY5" fmla="*/ 20272 h 87510"/>
                <a:gd name="connsiteX6" fmla="*/ 62228 w 76509"/>
                <a:gd name="connsiteY6" fmla="*/ 43799 h 87510"/>
                <a:gd name="connsiteX7" fmla="*/ 55823 w 76509"/>
                <a:gd name="connsiteY7" fmla="*/ 67278 h 87510"/>
                <a:gd name="connsiteX8" fmla="*/ 38487 w 76509"/>
                <a:gd name="connsiteY8" fmla="*/ 75946 h 87510"/>
                <a:gd name="connsiteX9" fmla="*/ 38487 w 76509"/>
                <a:gd name="connsiteY9" fmla="*/ 87543 h 87510"/>
                <a:gd name="connsiteX10" fmla="*/ 66539 w 76509"/>
                <a:gd name="connsiteY10" fmla="*/ 75922 h 87510"/>
                <a:gd name="connsiteX11" fmla="*/ 76754 w 76509"/>
                <a:gd name="connsiteY11" fmla="*/ 43799 h 87510"/>
                <a:gd name="connsiteX12" fmla="*/ 66539 w 76509"/>
                <a:gd name="connsiteY12" fmla="*/ 11676 h 87510"/>
                <a:gd name="connsiteX13" fmla="*/ 38487 w 76509"/>
                <a:gd name="connsiteY13" fmla="*/ 32 h 87510"/>
                <a:gd name="connsiteX14" fmla="*/ 10389 w 76509"/>
                <a:gd name="connsiteY14" fmla="*/ 11676 h 87510"/>
                <a:gd name="connsiteX15" fmla="*/ 245 w 76509"/>
                <a:gd name="connsiteY15" fmla="*/ 43799 h 87510"/>
                <a:gd name="connsiteX16" fmla="*/ 10389 w 76509"/>
                <a:gd name="connsiteY16" fmla="*/ 75922 h 87510"/>
                <a:gd name="connsiteX17" fmla="*/ 38487 w 76509"/>
                <a:gd name="connsiteY17" fmla="*/ 87543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487" y="75946"/>
                  </a:moveTo>
                  <a:cubicBezTo>
                    <a:pt x="31153" y="75946"/>
                    <a:pt x="25351" y="73080"/>
                    <a:pt x="21080" y="67350"/>
                  </a:cubicBezTo>
                  <a:cubicBezTo>
                    <a:pt x="16810" y="61619"/>
                    <a:pt x="14675" y="53768"/>
                    <a:pt x="14675" y="43799"/>
                  </a:cubicBezTo>
                  <a:cubicBezTo>
                    <a:pt x="14675" y="33829"/>
                    <a:pt x="16794" y="25979"/>
                    <a:pt x="21033" y="20249"/>
                  </a:cubicBezTo>
                  <a:cubicBezTo>
                    <a:pt x="25287" y="14518"/>
                    <a:pt x="31106" y="11652"/>
                    <a:pt x="38487" y="11652"/>
                  </a:cubicBezTo>
                  <a:cubicBezTo>
                    <a:pt x="45790" y="11652"/>
                    <a:pt x="51568" y="14526"/>
                    <a:pt x="55823" y="20272"/>
                  </a:cubicBezTo>
                  <a:cubicBezTo>
                    <a:pt x="60093" y="26035"/>
                    <a:pt x="62228" y="33877"/>
                    <a:pt x="62228" y="43799"/>
                  </a:cubicBezTo>
                  <a:cubicBezTo>
                    <a:pt x="62228" y="53673"/>
                    <a:pt x="60093" y="61500"/>
                    <a:pt x="55823" y="67278"/>
                  </a:cubicBezTo>
                  <a:cubicBezTo>
                    <a:pt x="51568" y="73057"/>
                    <a:pt x="45790" y="75946"/>
                    <a:pt x="38487" y="75946"/>
                  </a:cubicBezTo>
                  <a:close/>
                  <a:moveTo>
                    <a:pt x="38487" y="87543"/>
                  </a:moveTo>
                  <a:cubicBezTo>
                    <a:pt x="50394" y="87543"/>
                    <a:pt x="59744" y="83669"/>
                    <a:pt x="66539" y="75922"/>
                  </a:cubicBezTo>
                  <a:cubicBezTo>
                    <a:pt x="73349" y="68191"/>
                    <a:pt x="76754" y="57483"/>
                    <a:pt x="76754" y="43799"/>
                  </a:cubicBezTo>
                  <a:cubicBezTo>
                    <a:pt x="76754" y="30162"/>
                    <a:pt x="73349" y="19455"/>
                    <a:pt x="66539" y="11676"/>
                  </a:cubicBezTo>
                  <a:cubicBezTo>
                    <a:pt x="59744" y="3913"/>
                    <a:pt x="50394" y="32"/>
                    <a:pt x="38487" y="32"/>
                  </a:cubicBezTo>
                  <a:cubicBezTo>
                    <a:pt x="26534" y="32"/>
                    <a:pt x="17167" y="3913"/>
                    <a:pt x="10389" y="11676"/>
                  </a:cubicBezTo>
                  <a:cubicBezTo>
                    <a:pt x="3626" y="19455"/>
                    <a:pt x="245" y="30162"/>
                    <a:pt x="245" y="43799"/>
                  </a:cubicBezTo>
                  <a:cubicBezTo>
                    <a:pt x="245" y="57483"/>
                    <a:pt x="3626" y="68191"/>
                    <a:pt x="10389" y="75922"/>
                  </a:cubicBezTo>
                  <a:cubicBezTo>
                    <a:pt x="17167" y="83669"/>
                    <a:pt x="26534" y="87543"/>
                    <a:pt x="38487" y="87543"/>
                  </a:cubicBezTo>
                  <a:close/>
                </a:path>
              </a:pathLst>
            </a:custGeom>
            <a:solidFill>
              <a:srgbClr val="000000"/>
            </a:solidFill>
            <a:ln w="1524" cap="flat">
              <a:noFill/>
              <a:prstDash val="solid"/>
              <a:round/>
            </a:ln>
          </p:spPr>
          <p:txBody>
            <a:bodyPr rtlCol="0" anchor="ctr"/>
            <a:lstStyle/>
            <a:p>
              <a:endParaRPr lang="en-US"/>
            </a:p>
          </p:txBody>
        </p:sp>
        <p:sp>
          <p:nvSpPr>
            <p:cNvPr id="137" name="Freeform: Shape 136">
              <a:extLst>
                <a:ext uri="{FF2B5EF4-FFF2-40B4-BE49-F238E27FC236}">
                  <a16:creationId xmlns:a16="http://schemas.microsoft.com/office/drawing/2014/main" id="{693A5D9E-5921-4D95-98F6-FF9632F3BA62}"/>
                </a:ext>
              </a:extLst>
            </p:cNvPr>
            <p:cNvSpPr/>
            <p:nvPr/>
          </p:nvSpPr>
          <p:spPr>
            <a:xfrm flipV="1">
              <a:off x="9251709" y="1985556"/>
              <a:ext cx="48815" cy="85344"/>
            </a:xfrm>
            <a:custGeom>
              <a:avLst/>
              <a:gdLst>
                <a:gd name="connsiteX0" fmla="*/ 49070 w 48815"/>
                <a:gd name="connsiteY0" fmla="*/ 70587 h 85344"/>
                <a:gd name="connsiteX1" fmla="*/ 44046 w 48815"/>
                <a:gd name="connsiteY1" fmla="*/ 72540 h 85344"/>
                <a:gd name="connsiteX2" fmla="*/ 38069 w 48815"/>
                <a:gd name="connsiteY2" fmla="*/ 73183 h 85344"/>
                <a:gd name="connsiteX3" fmla="*/ 20233 w 48815"/>
                <a:gd name="connsiteY3" fmla="*/ 65634 h 85344"/>
                <a:gd name="connsiteX4" fmla="*/ 14018 w 48815"/>
                <a:gd name="connsiteY4" fmla="*/ 43941 h 85344"/>
                <a:gd name="connsiteX5" fmla="*/ 14018 w 48815"/>
                <a:gd name="connsiteY5" fmla="*/ 31 h 85344"/>
                <a:gd name="connsiteX6" fmla="*/ 255 w 48815"/>
                <a:gd name="connsiteY6" fmla="*/ 31 h 85344"/>
                <a:gd name="connsiteX7" fmla="*/ 255 w 48815"/>
                <a:gd name="connsiteY7" fmla="*/ 83375 h 85344"/>
                <a:gd name="connsiteX8" fmla="*/ 14018 w 48815"/>
                <a:gd name="connsiteY8" fmla="*/ 83375 h 85344"/>
                <a:gd name="connsiteX9" fmla="*/ 14018 w 48815"/>
                <a:gd name="connsiteY9" fmla="*/ 70421 h 85344"/>
                <a:gd name="connsiteX10" fmla="*/ 25258 w 48815"/>
                <a:gd name="connsiteY10" fmla="*/ 81684 h 85344"/>
                <a:gd name="connsiteX11" fmla="*/ 42093 w 48815"/>
                <a:gd name="connsiteY11" fmla="*/ 85375 h 85344"/>
                <a:gd name="connsiteX12" fmla="*/ 45212 w 48815"/>
                <a:gd name="connsiteY12" fmla="*/ 85184 h 85344"/>
                <a:gd name="connsiteX13" fmla="*/ 48999 w 48815"/>
                <a:gd name="connsiteY13" fmla="*/ 84637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070" y="70587"/>
                  </a:moveTo>
                  <a:cubicBezTo>
                    <a:pt x="47530" y="71476"/>
                    <a:pt x="45855" y="72127"/>
                    <a:pt x="44046" y="72540"/>
                  </a:cubicBezTo>
                  <a:cubicBezTo>
                    <a:pt x="42236" y="72969"/>
                    <a:pt x="40244" y="73183"/>
                    <a:pt x="38069" y="73183"/>
                  </a:cubicBezTo>
                  <a:cubicBezTo>
                    <a:pt x="30322" y="73183"/>
                    <a:pt x="24377" y="70667"/>
                    <a:pt x="20233" y="65634"/>
                  </a:cubicBezTo>
                  <a:cubicBezTo>
                    <a:pt x="16090" y="60602"/>
                    <a:pt x="14018" y="53371"/>
                    <a:pt x="14018" y="43941"/>
                  </a:cubicBezTo>
                  <a:lnTo>
                    <a:pt x="14018" y="31"/>
                  </a:lnTo>
                  <a:lnTo>
                    <a:pt x="255" y="31"/>
                  </a:lnTo>
                  <a:lnTo>
                    <a:pt x="255" y="83375"/>
                  </a:lnTo>
                  <a:lnTo>
                    <a:pt x="14018" y="83375"/>
                  </a:lnTo>
                  <a:lnTo>
                    <a:pt x="14018" y="70421"/>
                  </a:lnTo>
                  <a:cubicBezTo>
                    <a:pt x="16907" y="75485"/>
                    <a:pt x="20654" y="79239"/>
                    <a:pt x="25258" y="81684"/>
                  </a:cubicBezTo>
                  <a:cubicBezTo>
                    <a:pt x="29877" y="84145"/>
                    <a:pt x="35489" y="85375"/>
                    <a:pt x="42093" y="85375"/>
                  </a:cubicBezTo>
                  <a:cubicBezTo>
                    <a:pt x="43030" y="85375"/>
                    <a:pt x="44069" y="85311"/>
                    <a:pt x="45212" y="85184"/>
                  </a:cubicBezTo>
                  <a:cubicBezTo>
                    <a:pt x="46355" y="85073"/>
                    <a:pt x="47618" y="84891"/>
                    <a:pt x="48999" y="84637"/>
                  </a:cubicBezTo>
                  <a:close/>
                </a:path>
              </a:pathLst>
            </a:custGeom>
            <a:solidFill>
              <a:srgbClr val="000000"/>
            </a:solidFill>
            <a:ln w="1524" cap="flat">
              <a:noFill/>
              <a:prstDash val="solid"/>
              <a:round/>
            </a:ln>
          </p:spPr>
          <p:txBody>
            <a:bodyPr rtlCol="0" anchor="ctr"/>
            <a:lstStyle/>
            <a:p>
              <a:endParaRPr lang="en-US"/>
            </a:p>
          </p:txBody>
        </p:sp>
        <p:sp>
          <p:nvSpPr>
            <p:cNvPr id="138" name="Freeform: Shape 137">
              <a:extLst>
                <a:ext uri="{FF2B5EF4-FFF2-40B4-BE49-F238E27FC236}">
                  <a16:creationId xmlns:a16="http://schemas.microsoft.com/office/drawing/2014/main" id="{CECA104A-B6F2-497C-A4CE-E6AAC9781968}"/>
                </a:ext>
              </a:extLst>
            </p:cNvPr>
            <p:cNvSpPr/>
            <p:nvPr/>
          </p:nvSpPr>
          <p:spPr>
            <a:xfrm flipV="1">
              <a:off x="9314365" y="1955100"/>
              <a:ext cx="73985" cy="115800"/>
            </a:xfrm>
            <a:custGeom>
              <a:avLst/>
              <a:gdLst>
                <a:gd name="connsiteX0" fmla="*/ 250 w 73985"/>
                <a:gd name="connsiteY0" fmla="*/ 115820 h 115800"/>
                <a:gd name="connsiteX1" fmla="*/ 14014 w 73985"/>
                <a:gd name="connsiteY1" fmla="*/ 115820 h 115800"/>
                <a:gd name="connsiteX2" fmla="*/ 14014 w 73985"/>
                <a:gd name="connsiteY2" fmla="*/ 47431 h 115800"/>
                <a:gd name="connsiteX3" fmla="*/ 54876 w 73985"/>
                <a:gd name="connsiteY3" fmla="*/ 83364 h 115800"/>
                <a:gd name="connsiteX4" fmla="*/ 72354 w 73985"/>
                <a:gd name="connsiteY4" fmla="*/ 83364 h 115800"/>
                <a:gd name="connsiteX5" fmla="*/ 28158 w 73985"/>
                <a:gd name="connsiteY5" fmla="*/ 44383 h 115800"/>
                <a:gd name="connsiteX6" fmla="*/ 74236 w 73985"/>
                <a:gd name="connsiteY6" fmla="*/ 20 h 115800"/>
                <a:gd name="connsiteX7" fmla="*/ 56376 w 73985"/>
                <a:gd name="connsiteY7" fmla="*/ 20 h 115800"/>
                <a:gd name="connsiteX8" fmla="*/ 14014 w 73985"/>
                <a:gd name="connsiteY8" fmla="*/ 40716 h 115800"/>
                <a:gd name="connsiteX9" fmla="*/ 14014 w 73985"/>
                <a:gd name="connsiteY9" fmla="*/ 20 h 115800"/>
                <a:gd name="connsiteX10" fmla="*/ 250 w 73985"/>
                <a:gd name="connsiteY10" fmla="*/ 20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985" h="115800">
                  <a:moveTo>
                    <a:pt x="250" y="115820"/>
                  </a:moveTo>
                  <a:lnTo>
                    <a:pt x="14014" y="115820"/>
                  </a:lnTo>
                  <a:lnTo>
                    <a:pt x="14014" y="47431"/>
                  </a:lnTo>
                  <a:lnTo>
                    <a:pt x="54876" y="83364"/>
                  </a:lnTo>
                  <a:lnTo>
                    <a:pt x="72354" y="83364"/>
                  </a:lnTo>
                  <a:lnTo>
                    <a:pt x="28158" y="44383"/>
                  </a:lnTo>
                  <a:lnTo>
                    <a:pt x="74236" y="20"/>
                  </a:lnTo>
                  <a:lnTo>
                    <a:pt x="56376" y="20"/>
                  </a:lnTo>
                  <a:lnTo>
                    <a:pt x="14014" y="40716"/>
                  </a:lnTo>
                  <a:lnTo>
                    <a:pt x="14014" y="20"/>
                  </a:lnTo>
                  <a:lnTo>
                    <a:pt x="250" y="20"/>
                  </a:lnTo>
                  <a:close/>
                </a:path>
              </a:pathLst>
            </a:custGeom>
            <a:solidFill>
              <a:srgbClr val="000000"/>
            </a:solidFill>
            <a:ln w="1524" cap="flat">
              <a:noFill/>
              <a:prstDash val="solid"/>
              <a:round/>
            </a:ln>
          </p:spPr>
          <p:txBody>
            <a:bodyPr rtlCol="0" anchor="ctr"/>
            <a:lstStyle/>
            <a:p>
              <a:endParaRPr lang="en-US"/>
            </a:p>
          </p:txBody>
        </p:sp>
        <p:sp>
          <p:nvSpPr>
            <p:cNvPr id="139" name="Freeform: Shape 138">
              <a:extLst>
                <a:ext uri="{FF2B5EF4-FFF2-40B4-BE49-F238E27FC236}">
                  <a16:creationId xmlns:a16="http://schemas.microsoft.com/office/drawing/2014/main" id="{0DAFE8D1-C7C8-4A30-A285-7C5F20D51D83}"/>
                </a:ext>
              </a:extLst>
            </p:cNvPr>
            <p:cNvSpPr/>
            <p:nvPr/>
          </p:nvSpPr>
          <p:spPr>
            <a:xfrm flipV="1">
              <a:off x="9388785" y="2070900"/>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40" name="Freeform: Shape 139">
              <a:extLst>
                <a:ext uri="{FF2B5EF4-FFF2-40B4-BE49-F238E27FC236}">
                  <a16:creationId xmlns:a16="http://schemas.microsoft.com/office/drawing/2014/main" id="{2386D439-00C0-4662-891B-F3A09A4FB21D}"/>
                </a:ext>
              </a:extLst>
            </p:cNvPr>
            <p:cNvSpPr/>
            <p:nvPr/>
          </p:nvSpPr>
          <p:spPr>
            <a:xfrm flipV="1">
              <a:off x="9445778" y="1957791"/>
              <a:ext cx="89606" cy="115276"/>
            </a:xfrm>
            <a:custGeom>
              <a:avLst/>
              <a:gdLst>
                <a:gd name="connsiteX0" fmla="*/ 89862 w 89606"/>
                <a:gd name="connsiteY0" fmla="*/ 104725 h 115276"/>
                <a:gd name="connsiteX1" fmla="*/ 89862 w 89606"/>
                <a:gd name="connsiteY1" fmla="*/ 88890 h 115276"/>
                <a:gd name="connsiteX2" fmla="*/ 73670 w 89606"/>
                <a:gd name="connsiteY2" fmla="*/ 99439 h 115276"/>
                <a:gd name="connsiteX3" fmla="*/ 55406 w 89606"/>
                <a:gd name="connsiteY3" fmla="*/ 102939 h 115276"/>
                <a:gd name="connsiteX4" fmla="*/ 26235 w 89606"/>
                <a:gd name="connsiteY4" fmla="*/ 91295 h 115276"/>
                <a:gd name="connsiteX5" fmla="*/ 16115 w 89606"/>
                <a:gd name="connsiteY5" fmla="*/ 57624 h 115276"/>
                <a:gd name="connsiteX6" fmla="*/ 26235 w 89606"/>
                <a:gd name="connsiteY6" fmla="*/ 24025 h 115276"/>
                <a:gd name="connsiteX7" fmla="*/ 55406 w 89606"/>
                <a:gd name="connsiteY7" fmla="*/ 12380 h 115276"/>
                <a:gd name="connsiteX8" fmla="*/ 73670 w 89606"/>
                <a:gd name="connsiteY8" fmla="*/ 15881 h 115276"/>
                <a:gd name="connsiteX9" fmla="*/ 89862 w 89606"/>
                <a:gd name="connsiteY9" fmla="*/ 26454 h 115276"/>
                <a:gd name="connsiteX10" fmla="*/ 89862 w 89606"/>
                <a:gd name="connsiteY10" fmla="*/ 10737 h 115276"/>
                <a:gd name="connsiteX11" fmla="*/ 73146 w 89606"/>
                <a:gd name="connsiteY11" fmla="*/ 2689 h 115276"/>
                <a:gd name="connsiteX12" fmla="*/ 54525 w 89606"/>
                <a:gd name="connsiteY12" fmla="*/ 22 h 115276"/>
                <a:gd name="connsiteX13" fmla="*/ 14758 w 89606"/>
                <a:gd name="connsiteY13" fmla="*/ 15452 h 115276"/>
                <a:gd name="connsiteX14" fmla="*/ 256 w 89606"/>
                <a:gd name="connsiteY14" fmla="*/ 57624 h 115276"/>
                <a:gd name="connsiteX15" fmla="*/ 14758 w 89606"/>
                <a:gd name="connsiteY15" fmla="*/ 99844 h 115276"/>
                <a:gd name="connsiteX16" fmla="*/ 54525 w 89606"/>
                <a:gd name="connsiteY16" fmla="*/ 115298 h 115276"/>
                <a:gd name="connsiteX17" fmla="*/ 73289 w 89606"/>
                <a:gd name="connsiteY17" fmla="*/ 112655 h 115276"/>
                <a:gd name="connsiteX18" fmla="*/ 89862 w 89606"/>
                <a:gd name="connsiteY18" fmla="*/ 104725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862" y="104725"/>
                  </a:moveTo>
                  <a:lnTo>
                    <a:pt x="89862" y="88890"/>
                  </a:lnTo>
                  <a:cubicBezTo>
                    <a:pt x="84798" y="93605"/>
                    <a:pt x="79401" y="97121"/>
                    <a:pt x="73670" y="99439"/>
                  </a:cubicBezTo>
                  <a:cubicBezTo>
                    <a:pt x="67939" y="101773"/>
                    <a:pt x="61851" y="102939"/>
                    <a:pt x="55406" y="102939"/>
                  </a:cubicBezTo>
                  <a:cubicBezTo>
                    <a:pt x="42706" y="102939"/>
                    <a:pt x="32982" y="99058"/>
                    <a:pt x="26235" y="91295"/>
                  </a:cubicBezTo>
                  <a:cubicBezTo>
                    <a:pt x="19488" y="83532"/>
                    <a:pt x="16115" y="72309"/>
                    <a:pt x="16115" y="57624"/>
                  </a:cubicBezTo>
                  <a:cubicBezTo>
                    <a:pt x="16115" y="42987"/>
                    <a:pt x="19488" y="31788"/>
                    <a:pt x="26235" y="24025"/>
                  </a:cubicBezTo>
                  <a:cubicBezTo>
                    <a:pt x="32982" y="16262"/>
                    <a:pt x="42706" y="12380"/>
                    <a:pt x="55406" y="12380"/>
                  </a:cubicBezTo>
                  <a:cubicBezTo>
                    <a:pt x="61851" y="12380"/>
                    <a:pt x="67939" y="13547"/>
                    <a:pt x="73670" y="15881"/>
                  </a:cubicBezTo>
                  <a:cubicBezTo>
                    <a:pt x="79401" y="18215"/>
                    <a:pt x="84798" y="21739"/>
                    <a:pt x="89862" y="26454"/>
                  </a:cubicBezTo>
                  <a:lnTo>
                    <a:pt x="89862" y="10737"/>
                  </a:lnTo>
                  <a:cubicBezTo>
                    <a:pt x="84608" y="7166"/>
                    <a:pt x="79036" y="4483"/>
                    <a:pt x="73146" y="2689"/>
                  </a:cubicBezTo>
                  <a:cubicBezTo>
                    <a:pt x="67272" y="911"/>
                    <a:pt x="61065" y="22"/>
                    <a:pt x="54525" y="22"/>
                  </a:cubicBezTo>
                  <a:cubicBezTo>
                    <a:pt x="37697" y="22"/>
                    <a:pt x="24441" y="5165"/>
                    <a:pt x="14758" y="15452"/>
                  </a:cubicBezTo>
                  <a:cubicBezTo>
                    <a:pt x="5090" y="25755"/>
                    <a:pt x="256" y="39812"/>
                    <a:pt x="256" y="57624"/>
                  </a:cubicBezTo>
                  <a:cubicBezTo>
                    <a:pt x="256" y="75484"/>
                    <a:pt x="5090" y="89557"/>
                    <a:pt x="14758" y="99844"/>
                  </a:cubicBezTo>
                  <a:cubicBezTo>
                    <a:pt x="24441" y="110147"/>
                    <a:pt x="37697" y="115298"/>
                    <a:pt x="54525" y="115298"/>
                  </a:cubicBezTo>
                  <a:cubicBezTo>
                    <a:pt x="61160" y="115298"/>
                    <a:pt x="67415" y="114417"/>
                    <a:pt x="73289" y="112655"/>
                  </a:cubicBezTo>
                  <a:cubicBezTo>
                    <a:pt x="79178" y="110893"/>
                    <a:pt x="84703" y="108250"/>
                    <a:pt x="89862" y="104725"/>
                  </a:cubicBezTo>
                  <a:close/>
                </a:path>
              </a:pathLst>
            </a:custGeom>
            <a:solidFill>
              <a:srgbClr val="000000"/>
            </a:solidFill>
            <a:ln w="1524" cap="flat">
              <a:noFill/>
              <a:prstDash val="solid"/>
              <a:round/>
            </a:ln>
          </p:spPr>
          <p:txBody>
            <a:bodyPr rtlCol="0" anchor="ctr"/>
            <a:lstStyle/>
            <a:p>
              <a:endParaRPr lang="en-US"/>
            </a:p>
          </p:txBody>
        </p:sp>
        <p:sp>
          <p:nvSpPr>
            <p:cNvPr id="141" name="Freeform: Shape 140">
              <a:extLst>
                <a:ext uri="{FF2B5EF4-FFF2-40B4-BE49-F238E27FC236}">
                  <a16:creationId xmlns:a16="http://schemas.microsoft.com/office/drawing/2014/main" id="{D8966B87-2762-4301-A775-EFA9888D31F1}"/>
                </a:ext>
              </a:extLst>
            </p:cNvPr>
            <p:cNvSpPr/>
            <p:nvPr/>
          </p:nvSpPr>
          <p:spPr>
            <a:xfrm flipV="1">
              <a:off x="9558000" y="1955100"/>
              <a:ext cx="13692" cy="115800"/>
            </a:xfrm>
            <a:custGeom>
              <a:avLst/>
              <a:gdLst>
                <a:gd name="connsiteX0" fmla="*/ 281 w 13692"/>
                <a:gd name="connsiteY0" fmla="*/ 83364 h 115800"/>
                <a:gd name="connsiteX1" fmla="*/ 13973 w 13692"/>
                <a:gd name="connsiteY1" fmla="*/ 83364 h 115800"/>
                <a:gd name="connsiteX2" fmla="*/ 13973 w 13692"/>
                <a:gd name="connsiteY2" fmla="*/ 20 h 115800"/>
                <a:gd name="connsiteX3" fmla="*/ 281 w 13692"/>
                <a:gd name="connsiteY3" fmla="*/ 20 h 115800"/>
                <a:gd name="connsiteX4" fmla="*/ 281 w 13692"/>
                <a:gd name="connsiteY4" fmla="*/ 115820 h 115800"/>
                <a:gd name="connsiteX5" fmla="*/ 13973 w 13692"/>
                <a:gd name="connsiteY5" fmla="*/ 115820 h 115800"/>
                <a:gd name="connsiteX6" fmla="*/ 13973 w 13692"/>
                <a:gd name="connsiteY6" fmla="*/ 98461 h 115800"/>
                <a:gd name="connsiteX7" fmla="*/ 281 w 13692"/>
                <a:gd name="connsiteY7" fmla="*/ 984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281" y="83364"/>
                  </a:moveTo>
                  <a:lnTo>
                    <a:pt x="13973" y="83364"/>
                  </a:lnTo>
                  <a:lnTo>
                    <a:pt x="13973" y="20"/>
                  </a:lnTo>
                  <a:lnTo>
                    <a:pt x="281" y="20"/>
                  </a:lnTo>
                  <a:close/>
                  <a:moveTo>
                    <a:pt x="281" y="115820"/>
                  </a:moveTo>
                  <a:lnTo>
                    <a:pt x="13973" y="115820"/>
                  </a:lnTo>
                  <a:lnTo>
                    <a:pt x="13973" y="98461"/>
                  </a:lnTo>
                  <a:lnTo>
                    <a:pt x="281" y="98461"/>
                  </a:lnTo>
                  <a:close/>
                </a:path>
              </a:pathLst>
            </a:custGeom>
            <a:solidFill>
              <a:srgbClr val="000000"/>
            </a:solidFill>
            <a:ln w="1524" cap="flat">
              <a:noFill/>
              <a:prstDash val="solid"/>
              <a:round/>
            </a:ln>
          </p:spPr>
          <p:txBody>
            <a:bodyPr rtlCol="0" anchor="ctr"/>
            <a:lstStyle/>
            <a:p>
              <a:endParaRPr lang="en-US"/>
            </a:p>
          </p:txBody>
        </p:sp>
        <p:sp>
          <p:nvSpPr>
            <p:cNvPr id="142" name="Freeform: Shape 141">
              <a:extLst>
                <a:ext uri="{FF2B5EF4-FFF2-40B4-BE49-F238E27FC236}">
                  <a16:creationId xmlns:a16="http://schemas.microsoft.com/office/drawing/2014/main" id="{2124A2EA-048B-4FEA-9F5C-08818C628B70}"/>
                </a:ext>
              </a:extLst>
            </p:cNvPr>
            <p:cNvSpPr/>
            <p:nvPr/>
          </p:nvSpPr>
          <p:spPr>
            <a:xfrm flipV="1">
              <a:off x="9590078" y="1963887"/>
              <a:ext cx="52006" cy="107013"/>
            </a:xfrm>
            <a:custGeom>
              <a:avLst/>
              <a:gdLst>
                <a:gd name="connsiteX0" fmla="*/ 24090 w 52006"/>
                <a:gd name="connsiteY0" fmla="*/ 107037 h 107013"/>
                <a:gd name="connsiteX1" fmla="*/ 24090 w 52006"/>
                <a:gd name="connsiteY1" fmla="*/ 83367 h 107013"/>
                <a:gd name="connsiteX2" fmla="*/ 52284 w 52006"/>
                <a:gd name="connsiteY2" fmla="*/ 83367 h 107013"/>
                <a:gd name="connsiteX3" fmla="*/ 52284 w 52006"/>
                <a:gd name="connsiteY3" fmla="*/ 72723 h 107013"/>
                <a:gd name="connsiteX4" fmla="*/ 24090 w 52006"/>
                <a:gd name="connsiteY4" fmla="*/ 72723 h 107013"/>
                <a:gd name="connsiteX5" fmla="*/ 24090 w 52006"/>
                <a:gd name="connsiteY5" fmla="*/ 27479 h 107013"/>
                <a:gd name="connsiteX6" fmla="*/ 26876 w 52006"/>
                <a:gd name="connsiteY6" fmla="*/ 14382 h 107013"/>
                <a:gd name="connsiteX7" fmla="*/ 38235 w 52006"/>
                <a:gd name="connsiteY7" fmla="*/ 11477 h 107013"/>
                <a:gd name="connsiteX8" fmla="*/ 52284 w 52006"/>
                <a:gd name="connsiteY8" fmla="*/ 11477 h 107013"/>
                <a:gd name="connsiteX9" fmla="*/ 52284 w 52006"/>
                <a:gd name="connsiteY9" fmla="*/ 23 h 107013"/>
                <a:gd name="connsiteX10" fmla="*/ 38235 w 52006"/>
                <a:gd name="connsiteY10" fmla="*/ 23 h 107013"/>
                <a:gd name="connsiteX11" fmla="*/ 16351 w 52006"/>
                <a:gd name="connsiteY11" fmla="*/ 5929 h 107013"/>
                <a:gd name="connsiteX12" fmla="*/ 10327 w 52006"/>
                <a:gd name="connsiteY12" fmla="*/ 27479 h 107013"/>
                <a:gd name="connsiteX13" fmla="*/ 10327 w 52006"/>
                <a:gd name="connsiteY13" fmla="*/ 72723 h 107013"/>
                <a:gd name="connsiteX14" fmla="*/ 278 w 52006"/>
                <a:gd name="connsiteY14" fmla="*/ 72723 h 107013"/>
                <a:gd name="connsiteX15" fmla="*/ 278 w 52006"/>
                <a:gd name="connsiteY15" fmla="*/ 83367 h 107013"/>
                <a:gd name="connsiteX16" fmla="*/ 10327 w 52006"/>
                <a:gd name="connsiteY16" fmla="*/ 83367 h 107013"/>
                <a:gd name="connsiteX17" fmla="*/ 10327 w 52006"/>
                <a:gd name="connsiteY17" fmla="*/ 107037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090" y="107037"/>
                  </a:moveTo>
                  <a:lnTo>
                    <a:pt x="24090" y="83367"/>
                  </a:lnTo>
                  <a:lnTo>
                    <a:pt x="52284" y="83367"/>
                  </a:lnTo>
                  <a:lnTo>
                    <a:pt x="52284" y="72723"/>
                  </a:lnTo>
                  <a:lnTo>
                    <a:pt x="24090" y="72723"/>
                  </a:lnTo>
                  <a:lnTo>
                    <a:pt x="24090" y="27479"/>
                  </a:lnTo>
                  <a:cubicBezTo>
                    <a:pt x="24090" y="20685"/>
                    <a:pt x="25019" y="16319"/>
                    <a:pt x="26876" y="14382"/>
                  </a:cubicBezTo>
                  <a:cubicBezTo>
                    <a:pt x="28734" y="12445"/>
                    <a:pt x="32520" y="11477"/>
                    <a:pt x="38235" y="11477"/>
                  </a:cubicBezTo>
                  <a:lnTo>
                    <a:pt x="52284" y="11477"/>
                  </a:lnTo>
                  <a:lnTo>
                    <a:pt x="52284" y="23"/>
                  </a:lnTo>
                  <a:lnTo>
                    <a:pt x="38235" y="23"/>
                  </a:lnTo>
                  <a:cubicBezTo>
                    <a:pt x="27662" y="23"/>
                    <a:pt x="20368" y="1992"/>
                    <a:pt x="16351" y="5929"/>
                  </a:cubicBezTo>
                  <a:cubicBezTo>
                    <a:pt x="12335" y="9882"/>
                    <a:pt x="10327" y="17065"/>
                    <a:pt x="10327" y="27479"/>
                  </a:cubicBezTo>
                  <a:lnTo>
                    <a:pt x="10327" y="72723"/>
                  </a:lnTo>
                  <a:lnTo>
                    <a:pt x="278" y="72723"/>
                  </a:lnTo>
                  <a:lnTo>
                    <a:pt x="278" y="83367"/>
                  </a:lnTo>
                  <a:lnTo>
                    <a:pt x="10327" y="83367"/>
                  </a:lnTo>
                  <a:lnTo>
                    <a:pt x="10327" y="107037"/>
                  </a:lnTo>
                  <a:close/>
                </a:path>
              </a:pathLst>
            </a:custGeom>
            <a:solidFill>
              <a:srgbClr val="000000"/>
            </a:solidFill>
            <a:ln w="1524" cap="flat">
              <a:noFill/>
              <a:prstDash val="solid"/>
              <a:round/>
            </a:ln>
          </p:spPr>
          <p:txBody>
            <a:bodyPr rtlCol="0" anchor="ctr"/>
            <a:lstStyle/>
            <a:p>
              <a:endParaRPr lang="en-US"/>
            </a:p>
          </p:txBody>
        </p:sp>
        <p:sp>
          <p:nvSpPr>
            <p:cNvPr id="143" name="Freeform: Shape 142">
              <a:extLst>
                <a:ext uri="{FF2B5EF4-FFF2-40B4-BE49-F238E27FC236}">
                  <a16:creationId xmlns:a16="http://schemas.microsoft.com/office/drawing/2014/main" id="{D97CD0E4-F8BD-47C3-99D4-1D88BA0DD387}"/>
                </a:ext>
              </a:extLst>
            </p:cNvPr>
            <p:cNvSpPr/>
            <p:nvPr/>
          </p:nvSpPr>
          <p:spPr>
            <a:xfrm flipV="1">
              <a:off x="9650285" y="1987557"/>
              <a:ext cx="81105" cy="115038"/>
            </a:xfrm>
            <a:custGeom>
              <a:avLst/>
              <a:gdLst>
                <a:gd name="connsiteX0" fmla="*/ 44754 w 81105"/>
                <a:gd name="connsiteY0" fmla="*/ 23998 h 115038"/>
                <a:gd name="connsiteX1" fmla="*/ 33443 w 81105"/>
                <a:gd name="connsiteY1" fmla="*/ 4591 h 115038"/>
                <a:gd name="connsiteX2" fmla="*/ 18727 w 81105"/>
                <a:gd name="connsiteY2" fmla="*/ 43 h 115038"/>
                <a:gd name="connsiteX3" fmla="*/ 7773 w 81105"/>
                <a:gd name="connsiteY3" fmla="*/ 43 h 115038"/>
                <a:gd name="connsiteX4" fmla="*/ 7773 w 81105"/>
                <a:gd name="connsiteY4" fmla="*/ 11497 h 115038"/>
                <a:gd name="connsiteX5" fmla="*/ 15821 w 81105"/>
                <a:gd name="connsiteY5" fmla="*/ 11497 h 115038"/>
                <a:gd name="connsiteX6" fmla="*/ 24584 w 81105"/>
                <a:gd name="connsiteY6" fmla="*/ 14187 h 115038"/>
                <a:gd name="connsiteX7" fmla="*/ 31514 w 81105"/>
                <a:gd name="connsiteY7" fmla="*/ 26832 h 115038"/>
                <a:gd name="connsiteX8" fmla="*/ 33967 w 81105"/>
                <a:gd name="connsiteY8" fmla="*/ 33071 h 115038"/>
                <a:gd name="connsiteX9" fmla="*/ 272 w 81105"/>
                <a:gd name="connsiteY9" fmla="*/ 115081 h 115038"/>
                <a:gd name="connsiteX10" fmla="*/ 14774 w 81105"/>
                <a:gd name="connsiteY10" fmla="*/ 115081 h 115038"/>
                <a:gd name="connsiteX11" fmla="*/ 40825 w 81105"/>
                <a:gd name="connsiteY11" fmla="*/ 49906 h 115038"/>
                <a:gd name="connsiteX12" fmla="*/ 66875 w 81105"/>
                <a:gd name="connsiteY12" fmla="*/ 115081 h 115038"/>
                <a:gd name="connsiteX13" fmla="*/ 81377 w 81105"/>
                <a:gd name="connsiteY13" fmla="*/ 115081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754" y="23998"/>
                  </a:moveTo>
                  <a:cubicBezTo>
                    <a:pt x="40896" y="14076"/>
                    <a:pt x="37126" y="7607"/>
                    <a:pt x="33443" y="4591"/>
                  </a:cubicBezTo>
                  <a:cubicBezTo>
                    <a:pt x="29776" y="1559"/>
                    <a:pt x="24870" y="43"/>
                    <a:pt x="18727" y="43"/>
                  </a:cubicBezTo>
                  <a:lnTo>
                    <a:pt x="7773" y="43"/>
                  </a:lnTo>
                  <a:lnTo>
                    <a:pt x="7773" y="11497"/>
                  </a:lnTo>
                  <a:lnTo>
                    <a:pt x="15821" y="11497"/>
                  </a:lnTo>
                  <a:cubicBezTo>
                    <a:pt x="19584" y="11497"/>
                    <a:pt x="22505" y="12394"/>
                    <a:pt x="24584" y="14187"/>
                  </a:cubicBezTo>
                  <a:cubicBezTo>
                    <a:pt x="26680" y="15965"/>
                    <a:pt x="28990" y="20180"/>
                    <a:pt x="31514" y="26832"/>
                  </a:cubicBezTo>
                  <a:lnTo>
                    <a:pt x="33967" y="33071"/>
                  </a:lnTo>
                  <a:lnTo>
                    <a:pt x="272" y="115081"/>
                  </a:lnTo>
                  <a:lnTo>
                    <a:pt x="14774" y="115081"/>
                  </a:lnTo>
                  <a:lnTo>
                    <a:pt x="40825" y="49906"/>
                  </a:lnTo>
                  <a:lnTo>
                    <a:pt x="66875" y="115081"/>
                  </a:lnTo>
                  <a:lnTo>
                    <a:pt x="81377" y="115081"/>
                  </a:lnTo>
                  <a:close/>
                </a:path>
              </a:pathLst>
            </a:custGeom>
            <a:solidFill>
              <a:srgbClr val="000000"/>
            </a:solidFill>
            <a:ln w="1524" cap="flat">
              <a:noFill/>
              <a:prstDash val="solid"/>
              <a:round/>
            </a:ln>
          </p:spPr>
          <p:txBody>
            <a:bodyPr rtlCol="0" anchor="ctr"/>
            <a:lstStyle/>
            <a:p>
              <a:endParaRPr lang="en-US"/>
            </a:p>
          </p:txBody>
        </p:sp>
      </p:grpSp>
      <p:sp>
        <p:nvSpPr>
          <p:cNvPr id="160" name="Freeform: Shape 159">
            <a:extLst>
              <a:ext uri="{FF2B5EF4-FFF2-40B4-BE49-F238E27FC236}">
                <a16:creationId xmlns:a16="http://schemas.microsoft.com/office/drawing/2014/main" id="{B606AE47-33CB-4184-B8F5-A5556A0C2FF6}"/>
              </a:ext>
            </a:extLst>
          </p:cNvPr>
          <p:cNvSpPr/>
          <p:nvPr/>
        </p:nvSpPr>
        <p:spPr>
          <a:xfrm>
            <a:off x="10016763" y="1829950"/>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FF0000"/>
            </a:solidFill>
            <a:prstDash val="solid"/>
            <a:round/>
          </a:ln>
        </p:spPr>
        <p:txBody>
          <a:bodyPr rtlCol="0" anchor="ctr"/>
          <a:lstStyle/>
          <a:p>
            <a:endParaRPr lang="en-US"/>
          </a:p>
        </p:txBody>
      </p:sp>
      <p:grpSp>
        <p:nvGrpSpPr>
          <p:cNvPr id="161" name="Graphic 7">
            <a:extLst>
              <a:ext uri="{FF2B5EF4-FFF2-40B4-BE49-F238E27FC236}">
                <a16:creationId xmlns:a16="http://schemas.microsoft.com/office/drawing/2014/main" id="{DE969EDD-AF91-48ED-A7E9-BB75773391F3}"/>
              </a:ext>
            </a:extLst>
          </p:cNvPr>
          <p:cNvGrpSpPr/>
          <p:nvPr/>
        </p:nvGrpSpPr>
        <p:grpSpPr>
          <a:xfrm>
            <a:off x="10453531" y="1767490"/>
            <a:ext cx="1028596" cy="117967"/>
            <a:chOff x="8700931" y="2402490"/>
            <a:chExt cx="1028596" cy="117967"/>
          </a:xfrm>
          <a:solidFill>
            <a:srgbClr val="000000"/>
          </a:solidFill>
        </p:grpSpPr>
        <p:sp>
          <p:nvSpPr>
            <p:cNvPr id="162" name="Freeform: Shape 161">
              <a:extLst>
                <a:ext uri="{FF2B5EF4-FFF2-40B4-BE49-F238E27FC236}">
                  <a16:creationId xmlns:a16="http://schemas.microsoft.com/office/drawing/2014/main" id="{93004FA7-13AF-419F-AE6F-BA1EB0EAF828}"/>
                </a:ext>
              </a:extLst>
            </p:cNvPr>
            <p:cNvSpPr/>
            <p:nvPr/>
          </p:nvSpPr>
          <p:spPr>
            <a:xfrm flipV="1">
              <a:off x="8700931" y="2405180"/>
              <a:ext cx="78200" cy="115276"/>
            </a:xfrm>
            <a:custGeom>
              <a:avLst/>
              <a:gdLst>
                <a:gd name="connsiteX0" fmla="*/ 71728 w 78200"/>
                <a:gd name="connsiteY0" fmla="*/ 109678 h 115276"/>
                <a:gd name="connsiteX1" fmla="*/ 71728 w 78200"/>
                <a:gd name="connsiteY1" fmla="*/ 95009 h 115276"/>
                <a:gd name="connsiteX2" fmla="*/ 55583 w 78200"/>
                <a:gd name="connsiteY2" fmla="*/ 101105 h 115276"/>
                <a:gd name="connsiteX3" fmla="*/ 40915 w 78200"/>
                <a:gd name="connsiteY3" fmla="*/ 103130 h 115276"/>
                <a:gd name="connsiteX4" fmla="*/ 21984 w 78200"/>
                <a:gd name="connsiteY4" fmla="*/ 98367 h 115276"/>
                <a:gd name="connsiteX5" fmla="*/ 15316 w 78200"/>
                <a:gd name="connsiteY5" fmla="*/ 84818 h 115276"/>
                <a:gd name="connsiteX6" fmla="*/ 19745 w 78200"/>
                <a:gd name="connsiteY6" fmla="*/ 73673 h 115276"/>
                <a:gd name="connsiteX7" fmla="*/ 36533 w 78200"/>
                <a:gd name="connsiteY7" fmla="*/ 67625 h 115276"/>
                <a:gd name="connsiteX8" fmla="*/ 45606 w 78200"/>
                <a:gd name="connsiteY8" fmla="*/ 65768 h 115276"/>
                <a:gd name="connsiteX9" fmla="*/ 70418 w 78200"/>
                <a:gd name="connsiteY9" fmla="*/ 54481 h 115276"/>
                <a:gd name="connsiteX10" fmla="*/ 78419 w 78200"/>
                <a:gd name="connsiteY10" fmla="*/ 32883 h 115276"/>
                <a:gd name="connsiteX11" fmla="*/ 67585 w 78200"/>
                <a:gd name="connsiteY11" fmla="*/ 8380 h 115276"/>
                <a:gd name="connsiteX12" fmla="*/ 35867 w 78200"/>
                <a:gd name="connsiteY12" fmla="*/ 45 h 115276"/>
                <a:gd name="connsiteX13" fmla="*/ 19079 w 78200"/>
                <a:gd name="connsiteY13" fmla="*/ 1831 h 115276"/>
                <a:gd name="connsiteX14" fmla="*/ 672 w 78200"/>
                <a:gd name="connsiteY14" fmla="*/ 7118 h 115276"/>
                <a:gd name="connsiteX15" fmla="*/ 672 w 78200"/>
                <a:gd name="connsiteY15" fmla="*/ 22596 h 115276"/>
                <a:gd name="connsiteX16" fmla="*/ 18602 w 78200"/>
                <a:gd name="connsiteY16" fmla="*/ 14857 h 115276"/>
                <a:gd name="connsiteX17" fmla="*/ 35867 w 78200"/>
                <a:gd name="connsiteY17" fmla="*/ 12261 h 115276"/>
                <a:gd name="connsiteX18" fmla="*/ 55726 w 78200"/>
                <a:gd name="connsiteY18" fmla="*/ 17309 h 115276"/>
                <a:gd name="connsiteX19" fmla="*/ 62727 w 78200"/>
                <a:gd name="connsiteY19" fmla="*/ 31763 h 115276"/>
                <a:gd name="connsiteX20" fmla="*/ 57703 w 78200"/>
                <a:gd name="connsiteY20" fmla="*/ 44551 h 115276"/>
                <a:gd name="connsiteX21" fmla="*/ 41224 w 78200"/>
                <a:gd name="connsiteY21" fmla="*/ 51480 h 115276"/>
                <a:gd name="connsiteX22" fmla="*/ 32057 w 78200"/>
                <a:gd name="connsiteY22" fmla="*/ 53266 h 115276"/>
                <a:gd name="connsiteX23" fmla="*/ 7720 w 78200"/>
                <a:gd name="connsiteY23" fmla="*/ 63744 h 115276"/>
                <a:gd name="connsiteX24" fmla="*/ 219 w 78200"/>
                <a:gd name="connsiteY24" fmla="*/ 83627 h 115276"/>
                <a:gd name="connsiteX25" fmla="*/ 10601 w 78200"/>
                <a:gd name="connsiteY25" fmla="*/ 106844 h 115276"/>
                <a:gd name="connsiteX26" fmla="*/ 39200 w 78200"/>
                <a:gd name="connsiteY26" fmla="*/ 115322 h 115276"/>
                <a:gd name="connsiteX27" fmla="*/ 55131 w 78200"/>
                <a:gd name="connsiteY27" fmla="*/ 113893 h 115276"/>
                <a:gd name="connsiteX28" fmla="*/ 71728 w 78200"/>
                <a:gd name="connsiteY28" fmla="*/ 109678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728" y="109678"/>
                  </a:moveTo>
                  <a:lnTo>
                    <a:pt x="71728" y="95009"/>
                  </a:lnTo>
                  <a:cubicBezTo>
                    <a:pt x="66029" y="97740"/>
                    <a:pt x="60647" y="99772"/>
                    <a:pt x="55583" y="101105"/>
                  </a:cubicBezTo>
                  <a:cubicBezTo>
                    <a:pt x="50519" y="102455"/>
                    <a:pt x="45630" y="103130"/>
                    <a:pt x="40915" y="103130"/>
                  </a:cubicBezTo>
                  <a:cubicBezTo>
                    <a:pt x="32739" y="103130"/>
                    <a:pt x="26429" y="101542"/>
                    <a:pt x="21984" y="98367"/>
                  </a:cubicBezTo>
                  <a:cubicBezTo>
                    <a:pt x="17539" y="95192"/>
                    <a:pt x="15316" y="90676"/>
                    <a:pt x="15316" y="84818"/>
                  </a:cubicBezTo>
                  <a:cubicBezTo>
                    <a:pt x="15316" y="79897"/>
                    <a:pt x="16793" y="76182"/>
                    <a:pt x="19745" y="73673"/>
                  </a:cubicBezTo>
                  <a:cubicBezTo>
                    <a:pt x="22698" y="71181"/>
                    <a:pt x="28294" y="69165"/>
                    <a:pt x="36533" y="67625"/>
                  </a:cubicBezTo>
                  <a:lnTo>
                    <a:pt x="45606" y="65768"/>
                  </a:lnTo>
                  <a:cubicBezTo>
                    <a:pt x="56814" y="63625"/>
                    <a:pt x="65084" y="59862"/>
                    <a:pt x="70418" y="54481"/>
                  </a:cubicBezTo>
                  <a:cubicBezTo>
                    <a:pt x="75752" y="49099"/>
                    <a:pt x="78419" y="41900"/>
                    <a:pt x="78419" y="32883"/>
                  </a:cubicBezTo>
                  <a:cubicBezTo>
                    <a:pt x="78419" y="22104"/>
                    <a:pt x="74808" y="13936"/>
                    <a:pt x="67585" y="8380"/>
                  </a:cubicBezTo>
                  <a:cubicBezTo>
                    <a:pt x="60378" y="2823"/>
                    <a:pt x="49805" y="45"/>
                    <a:pt x="35867" y="45"/>
                  </a:cubicBezTo>
                  <a:cubicBezTo>
                    <a:pt x="30612" y="45"/>
                    <a:pt x="25016" y="641"/>
                    <a:pt x="19079" y="1831"/>
                  </a:cubicBezTo>
                  <a:cubicBezTo>
                    <a:pt x="13157" y="3022"/>
                    <a:pt x="7022" y="4784"/>
                    <a:pt x="672" y="7118"/>
                  </a:cubicBezTo>
                  <a:lnTo>
                    <a:pt x="672" y="22596"/>
                  </a:lnTo>
                  <a:cubicBezTo>
                    <a:pt x="6768" y="19183"/>
                    <a:pt x="12745" y="16603"/>
                    <a:pt x="18602" y="14857"/>
                  </a:cubicBezTo>
                  <a:cubicBezTo>
                    <a:pt x="24460" y="13126"/>
                    <a:pt x="30215" y="12261"/>
                    <a:pt x="35867" y="12261"/>
                  </a:cubicBezTo>
                  <a:cubicBezTo>
                    <a:pt x="44439" y="12261"/>
                    <a:pt x="51059" y="13944"/>
                    <a:pt x="55726" y="17309"/>
                  </a:cubicBezTo>
                  <a:cubicBezTo>
                    <a:pt x="60393" y="20691"/>
                    <a:pt x="62727" y="25509"/>
                    <a:pt x="62727" y="31763"/>
                  </a:cubicBezTo>
                  <a:cubicBezTo>
                    <a:pt x="62727" y="37209"/>
                    <a:pt x="61052" y="41471"/>
                    <a:pt x="57703" y="44551"/>
                  </a:cubicBezTo>
                  <a:cubicBezTo>
                    <a:pt x="54353" y="47631"/>
                    <a:pt x="48860" y="49940"/>
                    <a:pt x="41224" y="51480"/>
                  </a:cubicBezTo>
                  <a:lnTo>
                    <a:pt x="32057" y="53266"/>
                  </a:lnTo>
                  <a:cubicBezTo>
                    <a:pt x="20849" y="55489"/>
                    <a:pt x="12737" y="58981"/>
                    <a:pt x="7720" y="63744"/>
                  </a:cubicBezTo>
                  <a:cubicBezTo>
                    <a:pt x="2720" y="68506"/>
                    <a:pt x="219" y="75134"/>
                    <a:pt x="219" y="83627"/>
                  </a:cubicBezTo>
                  <a:cubicBezTo>
                    <a:pt x="219" y="93454"/>
                    <a:pt x="3680" y="101193"/>
                    <a:pt x="10601" y="106844"/>
                  </a:cubicBezTo>
                  <a:cubicBezTo>
                    <a:pt x="17523" y="112496"/>
                    <a:pt x="27056" y="115322"/>
                    <a:pt x="39200" y="115322"/>
                  </a:cubicBezTo>
                  <a:cubicBezTo>
                    <a:pt x="44423" y="115322"/>
                    <a:pt x="49733" y="114845"/>
                    <a:pt x="55131" y="113893"/>
                  </a:cubicBezTo>
                  <a:cubicBezTo>
                    <a:pt x="60544" y="112956"/>
                    <a:pt x="66077" y="111551"/>
                    <a:pt x="71728" y="109678"/>
                  </a:cubicBezTo>
                  <a:close/>
                </a:path>
              </a:pathLst>
            </a:custGeom>
            <a:solidFill>
              <a:srgbClr val="000000"/>
            </a:solidFill>
            <a:ln w="1524" cap="flat">
              <a:noFill/>
              <a:prstDash val="solid"/>
              <a:round/>
            </a:ln>
          </p:spPr>
          <p:txBody>
            <a:bodyPr rtlCol="0" anchor="ctr"/>
            <a:lstStyle/>
            <a:p>
              <a:endParaRPr lang="en-US"/>
            </a:p>
          </p:txBody>
        </p:sp>
        <p:sp>
          <p:nvSpPr>
            <p:cNvPr id="163" name="Freeform: Shape 162">
              <a:extLst>
                <a:ext uri="{FF2B5EF4-FFF2-40B4-BE49-F238E27FC236}">
                  <a16:creationId xmlns:a16="http://schemas.microsoft.com/office/drawing/2014/main" id="{BF47578B-E7AE-4F74-AEA3-94B26C38F6B4}"/>
                </a:ext>
              </a:extLst>
            </p:cNvPr>
            <p:cNvSpPr/>
            <p:nvPr/>
          </p:nvSpPr>
          <p:spPr>
            <a:xfrm flipV="1">
              <a:off x="8796765" y="2432946"/>
              <a:ext cx="70413" cy="87510"/>
            </a:xfrm>
            <a:custGeom>
              <a:avLst/>
              <a:gdLst>
                <a:gd name="connsiteX0" fmla="*/ 43328 w 70413"/>
                <a:gd name="connsiteY0" fmla="*/ 44108 h 87510"/>
                <a:gd name="connsiteX1" fmla="*/ 20325 w 70413"/>
                <a:gd name="connsiteY1" fmla="*/ 40322 h 87510"/>
                <a:gd name="connsiteX2" fmla="*/ 13919 w 70413"/>
                <a:gd name="connsiteY2" fmla="*/ 27368 h 87510"/>
                <a:gd name="connsiteX3" fmla="*/ 18729 w 70413"/>
                <a:gd name="connsiteY3" fmla="*/ 15795 h 87510"/>
                <a:gd name="connsiteX4" fmla="*/ 31779 w 70413"/>
                <a:gd name="connsiteY4" fmla="*/ 11533 h 87510"/>
                <a:gd name="connsiteX5" fmla="*/ 50067 w 70413"/>
                <a:gd name="connsiteY5" fmla="*/ 19605 h 87510"/>
                <a:gd name="connsiteX6" fmla="*/ 56949 w 70413"/>
                <a:gd name="connsiteY6" fmla="*/ 41060 h 87510"/>
                <a:gd name="connsiteX7" fmla="*/ 56949 w 70413"/>
                <a:gd name="connsiteY7" fmla="*/ 44108 h 87510"/>
                <a:gd name="connsiteX8" fmla="*/ 70641 w 70413"/>
                <a:gd name="connsiteY8" fmla="*/ 49776 h 87510"/>
                <a:gd name="connsiteX9" fmla="*/ 70641 w 70413"/>
                <a:gd name="connsiteY9" fmla="*/ 2222 h 87510"/>
                <a:gd name="connsiteX10" fmla="*/ 56949 w 70413"/>
                <a:gd name="connsiteY10" fmla="*/ 2222 h 87510"/>
                <a:gd name="connsiteX11" fmla="*/ 56949 w 70413"/>
                <a:gd name="connsiteY11" fmla="*/ 14867 h 87510"/>
                <a:gd name="connsiteX12" fmla="*/ 45257 w 70413"/>
                <a:gd name="connsiteY12" fmla="*/ 3675 h 87510"/>
                <a:gd name="connsiteX13" fmla="*/ 28135 w 70413"/>
                <a:gd name="connsiteY13" fmla="*/ 55 h 87510"/>
                <a:gd name="connsiteX14" fmla="*/ 7776 w 70413"/>
                <a:gd name="connsiteY14" fmla="*/ 7247 h 87510"/>
                <a:gd name="connsiteX15" fmla="*/ 227 w 70413"/>
                <a:gd name="connsiteY15" fmla="*/ 26487 h 87510"/>
                <a:gd name="connsiteX16" fmla="*/ 9633 w 70413"/>
                <a:gd name="connsiteY16" fmla="*/ 47680 h 87510"/>
                <a:gd name="connsiteX17" fmla="*/ 37732 w 70413"/>
                <a:gd name="connsiteY17" fmla="*/ 54824 h 87510"/>
                <a:gd name="connsiteX18" fmla="*/ 56949 w 70413"/>
                <a:gd name="connsiteY18" fmla="*/ 54824 h 87510"/>
                <a:gd name="connsiteX19" fmla="*/ 56949 w 70413"/>
                <a:gd name="connsiteY19" fmla="*/ 56181 h 87510"/>
                <a:gd name="connsiteX20" fmla="*/ 50733 w 70413"/>
                <a:gd name="connsiteY20" fmla="*/ 70802 h 87510"/>
                <a:gd name="connsiteX21" fmla="*/ 33279 w 70413"/>
                <a:gd name="connsiteY21" fmla="*/ 75969 h 87510"/>
                <a:gd name="connsiteX22" fmla="*/ 19349 w 70413"/>
                <a:gd name="connsiteY22" fmla="*/ 74255 h 87510"/>
                <a:gd name="connsiteX23" fmla="*/ 6347 w 70413"/>
                <a:gd name="connsiteY23" fmla="*/ 69111 h 87510"/>
                <a:gd name="connsiteX24" fmla="*/ 6347 w 70413"/>
                <a:gd name="connsiteY24" fmla="*/ 81780 h 87510"/>
                <a:gd name="connsiteX25" fmla="*/ 20920 w 70413"/>
                <a:gd name="connsiteY25" fmla="*/ 86114 h 87510"/>
                <a:gd name="connsiteX26" fmla="*/ 34684 w 70413"/>
                <a:gd name="connsiteY26" fmla="*/ 87566 h 87510"/>
                <a:gd name="connsiteX27" fmla="*/ 61711 w 70413"/>
                <a:gd name="connsiteY27" fmla="*/ 78184 h 87510"/>
                <a:gd name="connsiteX28" fmla="*/ 70641 w 70413"/>
                <a:gd name="connsiteY28" fmla="*/ 4977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28" y="44108"/>
                  </a:moveTo>
                  <a:cubicBezTo>
                    <a:pt x="32263" y="44108"/>
                    <a:pt x="24595" y="42846"/>
                    <a:pt x="20325" y="40322"/>
                  </a:cubicBezTo>
                  <a:cubicBezTo>
                    <a:pt x="16055" y="37798"/>
                    <a:pt x="13919" y="33480"/>
                    <a:pt x="13919" y="27368"/>
                  </a:cubicBezTo>
                  <a:cubicBezTo>
                    <a:pt x="13919" y="22510"/>
                    <a:pt x="15523" y="18653"/>
                    <a:pt x="18729" y="15795"/>
                  </a:cubicBezTo>
                  <a:cubicBezTo>
                    <a:pt x="21936" y="12954"/>
                    <a:pt x="26286" y="11533"/>
                    <a:pt x="31779" y="11533"/>
                  </a:cubicBezTo>
                  <a:cubicBezTo>
                    <a:pt x="39383" y="11533"/>
                    <a:pt x="45479" y="14224"/>
                    <a:pt x="50067" y="19605"/>
                  </a:cubicBezTo>
                  <a:cubicBezTo>
                    <a:pt x="54655" y="24987"/>
                    <a:pt x="56949" y="32138"/>
                    <a:pt x="56949" y="41060"/>
                  </a:cubicBezTo>
                  <a:lnTo>
                    <a:pt x="56949" y="44108"/>
                  </a:lnTo>
                  <a:close/>
                  <a:moveTo>
                    <a:pt x="70641" y="49776"/>
                  </a:moveTo>
                  <a:lnTo>
                    <a:pt x="70641" y="2222"/>
                  </a:lnTo>
                  <a:lnTo>
                    <a:pt x="56949" y="2222"/>
                  </a:lnTo>
                  <a:lnTo>
                    <a:pt x="56949" y="14867"/>
                  </a:lnTo>
                  <a:cubicBezTo>
                    <a:pt x="53821" y="9818"/>
                    <a:pt x="49924" y="6088"/>
                    <a:pt x="45257" y="3675"/>
                  </a:cubicBezTo>
                  <a:cubicBezTo>
                    <a:pt x="40589" y="1262"/>
                    <a:pt x="34882" y="55"/>
                    <a:pt x="28135" y="55"/>
                  </a:cubicBezTo>
                  <a:cubicBezTo>
                    <a:pt x="19611" y="55"/>
                    <a:pt x="12824" y="2452"/>
                    <a:pt x="7776" y="7247"/>
                  </a:cubicBezTo>
                  <a:cubicBezTo>
                    <a:pt x="2743" y="12041"/>
                    <a:pt x="227" y="18454"/>
                    <a:pt x="227" y="26487"/>
                  </a:cubicBezTo>
                  <a:cubicBezTo>
                    <a:pt x="227" y="35853"/>
                    <a:pt x="3362" y="42918"/>
                    <a:pt x="9633" y="47680"/>
                  </a:cubicBezTo>
                  <a:cubicBezTo>
                    <a:pt x="15920" y="52443"/>
                    <a:pt x="25286" y="54824"/>
                    <a:pt x="37732" y="54824"/>
                  </a:cubicBezTo>
                  <a:lnTo>
                    <a:pt x="56949" y="54824"/>
                  </a:lnTo>
                  <a:lnTo>
                    <a:pt x="56949" y="56181"/>
                  </a:lnTo>
                  <a:cubicBezTo>
                    <a:pt x="56949" y="62484"/>
                    <a:pt x="54877" y="67357"/>
                    <a:pt x="50733" y="70802"/>
                  </a:cubicBezTo>
                  <a:cubicBezTo>
                    <a:pt x="46590" y="74247"/>
                    <a:pt x="40772" y="75969"/>
                    <a:pt x="33279" y="75969"/>
                  </a:cubicBezTo>
                  <a:cubicBezTo>
                    <a:pt x="28516" y="75969"/>
                    <a:pt x="23873" y="75398"/>
                    <a:pt x="19349" y="74255"/>
                  </a:cubicBezTo>
                  <a:cubicBezTo>
                    <a:pt x="14840" y="73112"/>
                    <a:pt x="10506" y="71397"/>
                    <a:pt x="6347" y="69111"/>
                  </a:cubicBezTo>
                  <a:lnTo>
                    <a:pt x="6347" y="81780"/>
                  </a:lnTo>
                  <a:cubicBezTo>
                    <a:pt x="11348" y="83716"/>
                    <a:pt x="16205" y="85161"/>
                    <a:pt x="20920" y="86114"/>
                  </a:cubicBezTo>
                  <a:cubicBezTo>
                    <a:pt x="25635" y="87082"/>
                    <a:pt x="30223" y="87566"/>
                    <a:pt x="34684" y="87566"/>
                  </a:cubicBezTo>
                  <a:cubicBezTo>
                    <a:pt x="46749" y="87566"/>
                    <a:pt x="55758" y="84439"/>
                    <a:pt x="61711" y="78184"/>
                  </a:cubicBezTo>
                  <a:cubicBezTo>
                    <a:pt x="67664" y="71945"/>
                    <a:pt x="70641" y="62476"/>
                    <a:pt x="70641" y="49776"/>
                  </a:cubicBezTo>
                  <a:close/>
                </a:path>
              </a:pathLst>
            </a:custGeom>
            <a:solidFill>
              <a:srgbClr val="000000"/>
            </a:solidFill>
            <a:ln w="1524" cap="flat">
              <a:noFill/>
              <a:prstDash val="solid"/>
              <a:round/>
            </a:ln>
          </p:spPr>
          <p:txBody>
            <a:bodyPr rtlCol="0" anchor="ctr"/>
            <a:lstStyle/>
            <a:p>
              <a:endParaRPr lang="en-US"/>
            </a:p>
          </p:txBody>
        </p:sp>
        <p:sp>
          <p:nvSpPr>
            <p:cNvPr id="164" name="Freeform: Shape 163">
              <a:extLst>
                <a:ext uri="{FF2B5EF4-FFF2-40B4-BE49-F238E27FC236}">
                  <a16:creationId xmlns:a16="http://schemas.microsoft.com/office/drawing/2014/main" id="{241D8ACF-AE43-4A9E-AB77-F1DC44D387B1}"/>
                </a:ext>
              </a:extLst>
            </p:cNvPr>
            <p:cNvSpPr/>
            <p:nvPr/>
          </p:nvSpPr>
          <p:spPr>
            <a:xfrm flipV="1">
              <a:off x="8894846" y="2432946"/>
              <a:ext cx="69818" cy="85343"/>
            </a:xfrm>
            <a:custGeom>
              <a:avLst/>
              <a:gdLst>
                <a:gd name="connsiteX0" fmla="*/ 70048 w 69818"/>
                <a:gd name="connsiteY0" fmla="*/ 50370 h 85343"/>
                <a:gd name="connsiteX1" fmla="*/ 70048 w 69818"/>
                <a:gd name="connsiteY1" fmla="*/ 54 h 85343"/>
                <a:gd name="connsiteX2" fmla="*/ 56355 w 69818"/>
                <a:gd name="connsiteY2" fmla="*/ 54 h 85343"/>
                <a:gd name="connsiteX3" fmla="*/ 56355 w 69818"/>
                <a:gd name="connsiteY3" fmla="*/ 49918 h 85343"/>
                <a:gd name="connsiteX4" fmla="*/ 51736 w 69818"/>
                <a:gd name="connsiteY4" fmla="*/ 67610 h 85343"/>
                <a:gd name="connsiteX5" fmla="*/ 37901 w 69818"/>
                <a:gd name="connsiteY5" fmla="*/ 73492 h 85343"/>
                <a:gd name="connsiteX6" fmla="*/ 20399 w 69818"/>
                <a:gd name="connsiteY6" fmla="*/ 66420 h 85343"/>
                <a:gd name="connsiteX7" fmla="*/ 13993 w 69818"/>
                <a:gd name="connsiteY7" fmla="*/ 47155 h 85343"/>
                <a:gd name="connsiteX8" fmla="*/ 13993 w 69818"/>
                <a:gd name="connsiteY8" fmla="*/ 54 h 85343"/>
                <a:gd name="connsiteX9" fmla="*/ 229 w 69818"/>
                <a:gd name="connsiteY9" fmla="*/ 54 h 85343"/>
                <a:gd name="connsiteX10" fmla="*/ 229 w 69818"/>
                <a:gd name="connsiteY10" fmla="*/ 83398 h 85343"/>
                <a:gd name="connsiteX11" fmla="*/ 13993 w 69818"/>
                <a:gd name="connsiteY11" fmla="*/ 83398 h 85343"/>
                <a:gd name="connsiteX12" fmla="*/ 13993 w 69818"/>
                <a:gd name="connsiteY12" fmla="*/ 70444 h 85343"/>
                <a:gd name="connsiteX13" fmla="*/ 25566 w 69818"/>
                <a:gd name="connsiteY13" fmla="*/ 81684 h 85343"/>
                <a:gd name="connsiteX14" fmla="*/ 40949 w 69818"/>
                <a:gd name="connsiteY14" fmla="*/ 85398 h 85343"/>
                <a:gd name="connsiteX15" fmla="*/ 62666 w 69818"/>
                <a:gd name="connsiteY15" fmla="*/ 76516 h 85343"/>
                <a:gd name="connsiteX16" fmla="*/ 70048 w 69818"/>
                <a:gd name="connsiteY16" fmla="*/ 5037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3">
                  <a:moveTo>
                    <a:pt x="70048" y="50370"/>
                  </a:moveTo>
                  <a:lnTo>
                    <a:pt x="70048" y="54"/>
                  </a:lnTo>
                  <a:lnTo>
                    <a:pt x="56355" y="54"/>
                  </a:lnTo>
                  <a:lnTo>
                    <a:pt x="56355" y="49918"/>
                  </a:lnTo>
                  <a:cubicBezTo>
                    <a:pt x="56355" y="57808"/>
                    <a:pt x="54816" y="63705"/>
                    <a:pt x="51736" y="67610"/>
                  </a:cubicBezTo>
                  <a:cubicBezTo>
                    <a:pt x="48656" y="71531"/>
                    <a:pt x="44044" y="73492"/>
                    <a:pt x="37901" y="73492"/>
                  </a:cubicBezTo>
                  <a:cubicBezTo>
                    <a:pt x="30503" y="73492"/>
                    <a:pt x="24669" y="71135"/>
                    <a:pt x="20399" y="66420"/>
                  </a:cubicBezTo>
                  <a:cubicBezTo>
                    <a:pt x="16128" y="61721"/>
                    <a:pt x="13993" y="55299"/>
                    <a:pt x="13993" y="47155"/>
                  </a:cubicBezTo>
                  <a:lnTo>
                    <a:pt x="13993" y="54"/>
                  </a:lnTo>
                  <a:lnTo>
                    <a:pt x="229" y="54"/>
                  </a:lnTo>
                  <a:lnTo>
                    <a:pt x="229" y="83398"/>
                  </a:lnTo>
                  <a:lnTo>
                    <a:pt x="13993" y="83398"/>
                  </a:lnTo>
                  <a:lnTo>
                    <a:pt x="13993" y="70444"/>
                  </a:lnTo>
                  <a:cubicBezTo>
                    <a:pt x="17279" y="75461"/>
                    <a:pt x="21137" y="79207"/>
                    <a:pt x="25566" y="81684"/>
                  </a:cubicBezTo>
                  <a:cubicBezTo>
                    <a:pt x="30011" y="84160"/>
                    <a:pt x="35139" y="85398"/>
                    <a:pt x="40949" y="85398"/>
                  </a:cubicBezTo>
                  <a:cubicBezTo>
                    <a:pt x="50521" y="85398"/>
                    <a:pt x="57760" y="82438"/>
                    <a:pt x="62666" y="76516"/>
                  </a:cubicBezTo>
                  <a:cubicBezTo>
                    <a:pt x="67587" y="70595"/>
                    <a:pt x="70048" y="61880"/>
                    <a:pt x="70048" y="50370"/>
                  </a:cubicBezTo>
                  <a:close/>
                </a:path>
              </a:pathLst>
            </a:custGeom>
            <a:solidFill>
              <a:srgbClr val="000000"/>
            </a:solidFill>
            <a:ln w="1524" cap="flat">
              <a:noFill/>
              <a:prstDash val="solid"/>
              <a:round/>
            </a:ln>
          </p:spPr>
          <p:txBody>
            <a:bodyPr rtlCol="0" anchor="ctr"/>
            <a:lstStyle/>
            <a:p>
              <a:endParaRPr lang="en-US"/>
            </a:p>
          </p:txBody>
        </p:sp>
        <p:sp>
          <p:nvSpPr>
            <p:cNvPr id="165" name="Freeform: Shape 164">
              <a:extLst>
                <a:ext uri="{FF2B5EF4-FFF2-40B4-BE49-F238E27FC236}">
                  <a16:creationId xmlns:a16="http://schemas.microsoft.com/office/drawing/2014/main" id="{7522F0A8-FCC1-41D8-9D48-406010959766}"/>
                </a:ext>
              </a:extLst>
            </p:cNvPr>
            <p:cNvSpPr/>
            <p:nvPr/>
          </p:nvSpPr>
          <p:spPr>
            <a:xfrm flipV="1">
              <a:off x="8977600" y="2518290"/>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66" name="Freeform: Shape 165">
              <a:extLst>
                <a:ext uri="{FF2B5EF4-FFF2-40B4-BE49-F238E27FC236}">
                  <a16:creationId xmlns:a16="http://schemas.microsoft.com/office/drawing/2014/main" id="{83E591AB-3CE1-4999-9F0C-E46C90033646}"/>
                </a:ext>
              </a:extLst>
            </p:cNvPr>
            <p:cNvSpPr/>
            <p:nvPr/>
          </p:nvSpPr>
          <p:spPr>
            <a:xfrm flipV="1">
              <a:off x="9040998" y="2407181"/>
              <a:ext cx="63841" cy="111109"/>
            </a:xfrm>
            <a:custGeom>
              <a:avLst/>
              <a:gdLst>
                <a:gd name="connsiteX0" fmla="*/ 238 w 63841"/>
                <a:gd name="connsiteY0" fmla="*/ 111154 h 111109"/>
                <a:gd name="connsiteX1" fmla="*/ 64079 w 63841"/>
                <a:gd name="connsiteY1" fmla="*/ 111154 h 111109"/>
                <a:gd name="connsiteX2" fmla="*/ 64079 w 63841"/>
                <a:gd name="connsiteY2" fmla="*/ 98486 h 111109"/>
                <a:gd name="connsiteX3" fmla="*/ 15264 w 63841"/>
                <a:gd name="connsiteY3" fmla="*/ 98486 h 111109"/>
                <a:gd name="connsiteX4" fmla="*/ 15264 w 63841"/>
                <a:gd name="connsiteY4" fmla="*/ 65744 h 111109"/>
                <a:gd name="connsiteX5" fmla="*/ 59317 w 63841"/>
                <a:gd name="connsiteY5" fmla="*/ 65744 h 111109"/>
                <a:gd name="connsiteX6" fmla="*/ 59317 w 63841"/>
                <a:gd name="connsiteY6" fmla="*/ 53099 h 111109"/>
                <a:gd name="connsiteX7" fmla="*/ 15264 w 63841"/>
                <a:gd name="connsiteY7" fmla="*/ 53099 h 111109"/>
                <a:gd name="connsiteX8" fmla="*/ 15264 w 63841"/>
                <a:gd name="connsiteY8" fmla="*/ 45 h 111109"/>
                <a:gd name="connsiteX9" fmla="*/ 238 w 63841"/>
                <a:gd name="connsiteY9" fmla="*/ 45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41" h="111109">
                  <a:moveTo>
                    <a:pt x="238" y="111154"/>
                  </a:moveTo>
                  <a:lnTo>
                    <a:pt x="64079" y="111154"/>
                  </a:lnTo>
                  <a:lnTo>
                    <a:pt x="64079" y="98486"/>
                  </a:lnTo>
                  <a:lnTo>
                    <a:pt x="15264" y="98486"/>
                  </a:lnTo>
                  <a:lnTo>
                    <a:pt x="15264" y="65744"/>
                  </a:lnTo>
                  <a:lnTo>
                    <a:pt x="59317" y="65744"/>
                  </a:lnTo>
                  <a:lnTo>
                    <a:pt x="59317" y="53099"/>
                  </a:lnTo>
                  <a:lnTo>
                    <a:pt x="15264" y="53099"/>
                  </a:lnTo>
                  <a:lnTo>
                    <a:pt x="15264" y="45"/>
                  </a:lnTo>
                  <a:lnTo>
                    <a:pt x="238" y="45"/>
                  </a:lnTo>
                  <a:close/>
                </a:path>
              </a:pathLst>
            </a:custGeom>
            <a:solidFill>
              <a:srgbClr val="000000"/>
            </a:solidFill>
            <a:ln w="1524" cap="flat">
              <a:noFill/>
              <a:prstDash val="solid"/>
              <a:round/>
            </a:ln>
          </p:spPr>
          <p:txBody>
            <a:bodyPr rtlCol="0" anchor="ctr"/>
            <a:lstStyle/>
            <a:p>
              <a:endParaRPr lang="en-US"/>
            </a:p>
          </p:txBody>
        </p:sp>
        <p:sp>
          <p:nvSpPr>
            <p:cNvPr id="167" name="Freeform: Shape 166">
              <a:extLst>
                <a:ext uri="{FF2B5EF4-FFF2-40B4-BE49-F238E27FC236}">
                  <a16:creationId xmlns:a16="http://schemas.microsoft.com/office/drawing/2014/main" id="{676E7C31-D50B-46F2-A298-0BF01B32E4D1}"/>
                </a:ext>
              </a:extLst>
            </p:cNvPr>
            <p:cNvSpPr/>
            <p:nvPr/>
          </p:nvSpPr>
          <p:spPr>
            <a:xfrm flipV="1">
              <a:off x="9116489" y="2432946"/>
              <a:ext cx="48815" cy="85343"/>
            </a:xfrm>
            <a:custGeom>
              <a:avLst/>
              <a:gdLst>
                <a:gd name="connsiteX0" fmla="*/ 49063 w 48815"/>
                <a:gd name="connsiteY0" fmla="*/ 70611 h 85343"/>
                <a:gd name="connsiteX1" fmla="*/ 44039 w 48815"/>
                <a:gd name="connsiteY1" fmla="*/ 72563 h 85343"/>
                <a:gd name="connsiteX2" fmla="*/ 38062 w 48815"/>
                <a:gd name="connsiteY2" fmla="*/ 73206 h 85343"/>
                <a:gd name="connsiteX3" fmla="*/ 20226 w 48815"/>
                <a:gd name="connsiteY3" fmla="*/ 65658 h 85343"/>
                <a:gd name="connsiteX4" fmla="*/ 14011 w 48815"/>
                <a:gd name="connsiteY4" fmla="*/ 43965 h 85343"/>
                <a:gd name="connsiteX5" fmla="*/ 14011 w 48815"/>
                <a:gd name="connsiteY5" fmla="*/ 54 h 85343"/>
                <a:gd name="connsiteX6" fmla="*/ 247 w 48815"/>
                <a:gd name="connsiteY6" fmla="*/ 54 h 85343"/>
                <a:gd name="connsiteX7" fmla="*/ 247 w 48815"/>
                <a:gd name="connsiteY7" fmla="*/ 83398 h 85343"/>
                <a:gd name="connsiteX8" fmla="*/ 14011 w 48815"/>
                <a:gd name="connsiteY8" fmla="*/ 83398 h 85343"/>
                <a:gd name="connsiteX9" fmla="*/ 14011 w 48815"/>
                <a:gd name="connsiteY9" fmla="*/ 70444 h 85343"/>
                <a:gd name="connsiteX10" fmla="*/ 25251 w 48815"/>
                <a:gd name="connsiteY10" fmla="*/ 81707 h 85343"/>
                <a:gd name="connsiteX11" fmla="*/ 42086 w 48815"/>
                <a:gd name="connsiteY11" fmla="*/ 85398 h 85343"/>
                <a:gd name="connsiteX12" fmla="*/ 45205 w 48815"/>
                <a:gd name="connsiteY12" fmla="*/ 85208 h 85343"/>
                <a:gd name="connsiteX13" fmla="*/ 48992 w 48815"/>
                <a:gd name="connsiteY13" fmla="*/ 8466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3">
                  <a:moveTo>
                    <a:pt x="49063" y="70611"/>
                  </a:moveTo>
                  <a:cubicBezTo>
                    <a:pt x="47523" y="71500"/>
                    <a:pt x="45848" y="72151"/>
                    <a:pt x="44039" y="72563"/>
                  </a:cubicBezTo>
                  <a:cubicBezTo>
                    <a:pt x="42229" y="72992"/>
                    <a:pt x="40237" y="73206"/>
                    <a:pt x="38062" y="73206"/>
                  </a:cubicBezTo>
                  <a:cubicBezTo>
                    <a:pt x="30315" y="73206"/>
                    <a:pt x="24369" y="70690"/>
                    <a:pt x="20226" y="65658"/>
                  </a:cubicBezTo>
                  <a:cubicBezTo>
                    <a:pt x="16083" y="60625"/>
                    <a:pt x="14011" y="53394"/>
                    <a:pt x="14011" y="43965"/>
                  </a:cubicBezTo>
                  <a:lnTo>
                    <a:pt x="14011" y="54"/>
                  </a:lnTo>
                  <a:lnTo>
                    <a:pt x="247" y="54"/>
                  </a:lnTo>
                  <a:lnTo>
                    <a:pt x="247" y="83398"/>
                  </a:lnTo>
                  <a:lnTo>
                    <a:pt x="14011" y="83398"/>
                  </a:lnTo>
                  <a:lnTo>
                    <a:pt x="14011" y="70444"/>
                  </a:lnTo>
                  <a:cubicBezTo>
                    <a:pt x="16900" y="75508"/>
                    <a:pt x="20647" y="79263"/>
                    <a:pt x="25251" y="81707"/>
                  </a:cubicBezTo>
                  <a:cubicBezTo>
                    <a:pt x="29870" y="84168"/>
                    <a:pt x="35482" y="85398"/>
                    <a:pt x="42086" y="85398"/>
                  </a:cubicBezTo>
                  <a:cubicBezTo>
                    <a:pt x="43023" y="85398"/>
                    <a:pt x="44062" y="85335"/>
                    <a:pt x="45205" y="85208"/>
                  </a:cubicBezTo>
                  <a:cubicBezTo>
                    <a:pt x="46348" y="85097"/>
                    <a:pt x="47610" y="84914"/>
                    <a:pt x="48992" y="84660"/>
                  </a:cubicBezTo>
                  <a:close/>
                </a:path>
              </a:pathLst>
            </a:custGeom>
            <a:solidFill>
              <a:srgbClr val="000000"/>
            </a:solidFill>
            <a:ln w="1524" cap="flat">
              <a:noFill/>
              <a:prstDash val="solid"/>
              <a:round/>
            </a:ln>
          </p:spPr>
          <p:txBody>
            <a:bodyPr rtlCol="0" anchor="ctr"/>
            <a:lstStyle/>
            <a:p>
              <a:endParaRPr lang="en-US"/>
            </a:p>
          </p:txBody>
        </p:sp>
        <p:sp>
          <p:nvSpPr>
            <p:cNvPr id="168" name="Freeform: Shape 167">
              <a:extLst>
                <a:ext uri="{FF2B5EF4-FFF2-40B4-BE49-F238E27FC236}">
                  <a16:creationId xmlns:a16="http://schemas.microsoft.com/office/drawing/2014/main" id="{F80C3C40-4D5A-4311-9435-F7487DB7E7C1}"/>
                </a:ext>
              </a:extLst>
            </p:cNvPr>
            <p:cNvSpPr/>
            <p:nvPr/>
          </p:nvSpPr>
          <p:spPr>
            <a:xfrm flipV="1">
              <a:off x="9174455" y="2432946"/>
              <a:ext cx="70413" cy="87510"/>
            </a:xfrm>
            <a:custGeom>
              <a:avLst/>
              <a:gdLst>
                <a:gd name="connsiteX0" fmla="*/ 43348 w 70413"/>
                <a:gd name="connsiteY0" fmla="*/ 44108 h 87510"/>
                <a:gd name="connsiteX1" fmla="*/ 20345 w 70413"/>
                <a:gd name="connsiteY1" fmla="*/ 40322 h 87510"/>
                <a:gd name="connsiteX2" fmla="*/ 13939 w 70413"/>
                <a:gd name="connsiteY2" fmla="*/ 27368 h 87510"/>
                <a:gd name="connsiteX3" fmla="*/ 18749 w 70413"/>
                <a:gd name="connsiteY3" fmla="*/ 15795 h 87510"/>
                <a:gd name="connsiteX4" fmla="*/ 31799 w 70413"/>
                <a:gd name="connsiteY4" fmla="*/ 11533 h 87510"/>
                <a:gd name="connsiteX5" fmla="*/ 50087 w 70413"/>
                <a:gd name="connsiteY5" fmla="*/ 19605 h 87510"/>
                <a:gd name="connsiteX6" fmla="*/ 56968 w 70413"/>
                <a:gd name="connsiteY6" fmla="*/ 41060 h 87510"/>
                <a:gd name="connsiteX7" fmla="*/ 56968 w 70413"/>
                <a:gd name="connsiteY7" fmla="*/ 44108 h 87510"/>
                <a:gd name="connsiteX8" fmla="*/ 70661 w 70413"/>
                <a:gd name="connsiteY8" fmla="*/ 49776 h 87510"/>
                <a:gd name="connsiteX9" fmla="*/ 70661 w 70413"/>
                <a:gd name="connsiteY9" fmla="*/ 2222 h 87510"/>
                <a:gd name="connsiteX10" fmla="*/ 56968 w 70413"/>
                <a:gd name="connsiteY10" fmla="*/ 2222 h 87510"/>
                <a:gd name="connsiteX11" fmla="*/ 56968 w 70413"/>
                <a:gd name="connsiteY11" fmla="*/ 14867 h 87510"/>
                <a:gd name="connsiteX12" fmla="*/ 45276 w 70413"/>
                <a:gd name="connsiteY12" fmla="*/ 3675 h 87510"/>
                <a:gd name="connsiteX13" fmla="*/ 28155 w 70413"/>
                <a:gd name="connsiteY13" fmla="*/ 55 h 87510"/>
                <a:gd name="connsiteX14" fmla="*/ 7796 w 70413"/>
                <a:gd name="connsiteY14" fmla="*/ 7247 h 87510"/>
                <a:gd name="connsiteX15" fmla="*/ 247 w 70413"/>
                <a:gd name="connsiteY15" fmla="*/ 26487 h 87510"/>
                <a:gd name="connsiteX16" fmla="*/ 9653 w 70413"/>
                <a:gd name="connsiteY16" fmla="*/ 47680 h 87510"/>
                <a:gd name="connsiteX17" fmla="*/ 37752 w 70413"/>
                <a:gd name="connsiteY17" fmla="*/ 54824 h 87510"/>
                <a:gd name="connsiteX18" fmla="*/ 56968 w 70413"/>
                <a:gd name="connsiteY18" fmla="*/ 54824 h 87510"/>
                <a:gd name="connsiteX19" fmla="*/ 56968 w 70413"/>
                <a:gd name="connsiteY19" fmla="*/ 56181 h 87510"/>
                <a:gd name="connsiteX20" fmla="*/ 50753 w 70413"/>
                <a:gd name="connsiteY20" fmla="*/ 70802 h 87510"/>
                <a:gd name="connsiteX21" fmla="*/ 33299 w 70413"/>
                <a:gd name="connsiteY21" fmla="*/ 75969 h 87510"/>
                <a:gd name="connsiteX22" fmla="*/ 19368 w 70413"/>
                <a:gd name="connsiteY22" fmla="*/ 74255 h 87510"/>
                <a:gd name="connsiteX23" fmla="*/ 6367 w 70413"/>
                <a:gd name="connsiteY23" fmla="*/ 69111 h 87510"/>
                <a:gd name="connsiteX24" fmla="*/ 6367 w 70413"/>
                <a:gd name="connsiteY24" fmla="*/ 81780 h 87510"/>
                <a:gd name="connsiteX25" fmla="*/ 20940 w 70413"/>
                <a:gd name="connsiteY25" fmla="*/ 86114 h 87510"/>
                <a:gd name="connsiteX26" fmla="*/ 34704 w 70413"/>
                <a:gd name="connsiteY26" fmla="*/ 87566 h 87510"/>
                <a:gd name="connsiteX27" fmla="*/ 61731 w 70413"/>
                <a:gd name="connsiteY27" fmla="*/ 78184 h 87510"/>
                <a:gd name="connsiteX28" fmla="*/ 70661 w 70413"/>
                <a:gd name="connsiteY28" fmla="*/ 4977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48" y="44108"/>
                  </a:moveTo>
                  <a:cubicBezTo>
                    <a:pt x="32283" y="44108"/>
                    <a:pt x="24615" y="42846"/>
                    <a:pt x="20345" y="40322"/>
                  </a:cubicBezTo>
                  <a:cubicBezTo>
                    <a:pt x="16074" y="37798"/>
                    <a:pt x="13939" y="33480"/>
                    <a:pt x="13939" y="27368"/>
                  </a:cubicBezTo>
                  <a:cubicBezTo>
                    <a:pt x="13939" y="22510"/>
                    <a:pt x="15543" y="18653"/>
                    <a:pt x="18749" y="15795"/>
                  </a:cubicBezTo>
                  <a:cubicBezTo>
                    <a:pt x="21956" y="12954"/>
                    <a:pt x="26306" y="11533"/>
                    <a:pt x="31799" y="11533"/>
                  </a:cubicBezTo>
                  <a:cubicBezTo>
                    <a:pt x="39403" y="11533"/>
                    <a:pt x="45499" y="14224"/>
                    <a:pt x="50087" y="19605"/>
                  </a:cubicBezTo>
                  <a:cubicBezTo>
                    <a:pt x="54674" y="24987"/>
                    <a:pt x="56968" y="32138"/>
                    <a:pt x="56968" y="41060"/>
                  </a:cubicBezTo>
                  <a:lnTo>
                    <a:pt x="56968" y="44108"/>
                  </a:lnTo>
                  <a:close/>
                  <a:moveTo>
                    <a:pt x="70661" y="49776"/>
                  </a:moveTo>
                  <a:lnTo>
                    <a:pt x="70661" y="2222"/>
                  </a:lnTo>
                  <a:lnTo>
                    <a:pt x="56968" y="2222"/>
                  </a:lnTo>
                  <a:lnTo>
                    <a:pt x="56968" y="14867"/>
                  </a:lnTo>
                  <a:cubicBezTo>
                    <a:pt x="53841" y="9818"/>
                    <a:pt x="49944" y="6088"/>
                    <a:pt x="45276" y="3675"/>
                  </a:cubicBezTo>
                  <a:cubicBezTo>
                    <a:pt x="40609" y="1262"/>
                    <a:pt x="34902" y="55"/>
                    <a:pt x="28155" y="55"/>
                  </a:cubicBezTo>
                  <a:cubicBezTo>
                    <a:pt x="19630" y="55"/>
                    <a:pt x="12844" y="2452"/>
                    <a:pt x="7796" y="7247"/>
                  </a:cubicBezTo>
                  <a:cubicBezTo>
                    <a:pt x="2763" y="12041"/>
                    <a:pt x="247" y="18454"/>
                    <a:pt x="247" y="26487"/>
                  </a:cubicBezTo>
                  <a:cubicBezTo>
                    <a:pt x="247" y="35853"/>
                    <a:pt x="3382" y="42918"/>
                    <a:pt x="9653" y="47680"/>
                  </a:cubicBezTo>
                  <a:cubicBezTo>
                    <a:pt x="15939" y="52443"/>
                    <a:pt x="25306" y="54824"/>
                    <a:pt x="37752" y="54824"/>
                  </a:cubicBezTo>
                  <a:lnTo>
                    <a:pt x="56968" y="54824"/>
                  </a:lnTo>
                  <a:lnTo>
                    <a:pt x="56968" y="56181"/>
                  </a:lnTo>
                  <a:cubicBezTo>
                    <a:pt x="56968" y="62484"/>
                    <a:pt x="54897" y="67357"/>
                    <a:pt x="50753" y="70802"/>
                  </a:cubicBezTo>
                  <a:cubicBezTo>
                    <a:pt x="46610" y="74247"/>
                    <a:pt x="40792" y="75969"/>
                    <a:pt x="33299" y="75969"/>
                  </a:cubicBezTo>
                  <a:cubicBezTo>
                    <a:pt x="28536" y="75969"/>
                    <a:pt x="23893" y="75398"/>
                    <a:pt x="19368" y="74255"/>
                  </a:cubicBezTo>
                  <a:cubicBezTo>
                    <a:pt x="14860" y="73112"/>
                    <a:pt x="10526" y="71397"/>
                    <a:pt x="6367" y="69111"/>
                  </a:cubicBezTo>
                  <a:lnTo>
                    <a:pt x="6367" y="81780"/>
                  </a:lnTo>
                  <a:cubicBezTo>
                    <a:pt x="11367" y="83716"/>
                    <a:pt x="16225" y="85161"/>
                    <a:pt x="20940" y="86114"/>
                  </a:cubicBezTo>
                  <a:cubicBezTo>
                    <a:pt x="25655" y="87082"/>
                    <a:pt x="30243" y="87566"/>
                    <a:pt x="34704" y="87566"/>
                  </a:cubicBezTo>
                  <a:cubicBezTo>
                    <a:pt x="46769" y="87566"/>
                    <a:pt x="55778" y="84439"/>
                    <a:pt x="61731" y="78184"/>
                  </a:cubicBezTo>
                  <a:cubicBezTo>
                    <a:pt x="67684" y="71945"/>
                    <a:pt x="70661" y="62476"/>
                    <a:pt x="70661" y="49776"/>
                  </a:cubicBezTo>
                  <a:close/>
                </a:path>
              </a:pathLst>
            </a:custGeom>
            <a:solidFill>
              <a:srgbClr val="000000"/>
            </a:solidFill>
            <a:ln w="1524" cap="flat">
              <a:noFill/>
              <a:prstDash val="solid"/>
              <a:round/>
            </a:ln>
          </p:spPr>
          <p:txBody>
            <a:bodyPr rtlCol="0" anchor="ctr"/>
            <a:lstStyle/>
            <a:p>
              <a:endParaRPr lang="en-US"/>
            </a:p>
          </p:txBody>
        </p:sp>
        <p:sp>
          <p:nvSpPr>
            <p:cNvPr id="169" name="Freeform: Shape 168">
              <a:extLst>
                <a:ext uri="{FF2B5EF4-FFF2-40B4-BE49-F238E27FC236}">
                  <a16:creationId xmlns:a16="http://schemas.microsoft.com/office/drawing/2014/main" id="{A983C48E-4D30-4A36-950F-36E7E1508412}"/>
                </a:ext>
              </a:extLst>
            </p:cNvPr>
            <p:cNvSpPr/>
            <p:nvPr/>
          </p:nvSpPr>
          <p:spPr>
            <a:xfrm flipV="1">
              <a:off x="9272536" y="2432946"/>
              <a:ext cx="69818" cy="85343"/>
            </a:xfrm>
            <a:custGeom>
              <a:avLst/>
              <a:gdLst>
                <a:gd name="connsiteX0" fmla="*/ 70067 w 69818"/>
                <a:gd name="connsiteY0" fmla="*/ 50370 h 85343"/>
                <a:gd name="connsiteX1" fmla="*/ 70067 w 69818"/>
                <a:gd name="connsiteY1" fmla="*/ 54 h 85343"/>
                <a:gd name="connsiteX2" fmla="*/ 56375 w 69818"/>
                <a:gd name="connsiteY2" fmla="*/ 54 h 85343"/>
                <a:gd name="connsiteX3" fmla="*/ 56375 w 69818"/>
                <a:gd name="connsiteY3" fmla="*/ 49918 h 85343"/>
                <a:gd name="connsiteX4" fmla="*/ 51756 w 69818"/>
                <a:gd name="connsiteY4" fmla="*/ 67610 h 85343"/>
                <a:gd name="connsiteX5" fmla="*/ 37921 w 69818"/>
                <a:gd name="connsiteY5" fmla="*/ 73492 h 85343"/>
                <a:gd name="connsiteX6" fmla="*/ 20418 w 69818"/>
                <a:gd name="connsiteY6" fmla="*/ 66420 h 85343"/>
                <a:gd name="connsiteX7" fmla="*/ 14013 w 69818"/>
                <a:gd name="connsiteY7" fmla="*/ 47155 h 85343"/>
                <a:gd name="connsiteX8" fmla="*/ 14013 w 69818"/>
                <a:gd name="connsiteY8" fmla="*/ 54 h 85343"/>
                <a:gd name="connsiteX9" fmla="*/ 249 w 69818"/>
                <a:gd name="connsiteY9" fmla="*/ 54 h 85343"/>
                <a:gd name="connsiteX10" fmla="*/ 249 w 69818"/>
                <a:gd name="connsiteY10" fmla="*/ 83398 h 85343"/>
                <a:gd name="connsiteX11" fmla="*/ 14013 w 69818"/>
                <a:gd name="connsiteY11" fmla="*/ 83398 h 85343"/>
                <a:gd name="connsiteX12" fmla="*/ 14013 w 69818"/>
                <a:gd name="connsiteY12" fmla="*/ 70444 h 85343"/>
                <a:gd name="connsiteX13" fmla="*/ 25586 w 69818"/>
                <a:gd name="connsiteY13" fmla="*/ 81684 h 85343"/>
                <a:gd name="connsiteX14" fmla="*/ 40969 w 69818"/>
                <a:gd name="connsiteY14" fmla="*/ 85398 h 85343"/>
                <a:gd name="connsiteX15" fmla="*/ 62686 w 69818"/>
                <a:gd name="connsiteY15" fmla="*/ 76516 h 85343"/>
                <a:gd name="connsiteX16" fmla="*/ 70067 w 69818"/>
                <a:gd name="connsiteY16" fmla="*/ 5037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3">
                  <a:moveTo>
                    <a:pt x="70067" y="50370"/>
                  </a:moveTo>
                  <a:lnTo>
                    <a:pt x="70067" y="54"/>
                  </a:lnTo>
                  <a:lnTo>
                    <a:pt x="56375" y="54"/>
                  </a:lnTo>
                  <a:lnTo>
                    <a:pt x="56375" y="49918"/>
                  </a:lnTo>
                  <a:cubicBezTo>
                    <a:pt x="56375" y="57808"/>
                    <a:pt x="54835" y="63705"/>
                    <a:pt x="51756" y="67610"/>
                  </a:cubicBezTo>
                  <a:cubicBezTo>
                    <a:pt x="48676" y="71531"/>
                    <a:pt x="44064" y="73492"/>
                    <a:pt x="37921" y="73492"/>
                  </a:cubicBezTo>
                  <a:cubicBezTo>
                    <a:pt x="30523" y="73492"/>
                    <a:pt x="24689" y="71135"/>
                    <a:pt x="20418" y="66420"/>
                  </a:cubicBezTo>
                  <a:cubicBezTo>
                    <a:pt x="16148" y="61721"/>
                    <a:pt x="14013" y="55299"/>
                    <a:pt x="14013" y="47155"/>
                  </a:cubicBezTo>
                  <a:lnTo>
                    <a:pt x="14013" y="54"/>
                  </a:lnTo>
                  <a:lnTo>
                    <a:pt x="249" y="54"/>
                  </a:lnTo>
                  <a:lnTo>
                    <a:pt x="249" y="83398"/>
                  </a:lnTo>
                  <a:lnTo>
                    <a:pt x="14013" y="83398"/>
                  </a:lnTo>
                  <a:lnTo>
                    <a:pt x="14013" y="70444"/>
                  </a:lnTo>
                  <a:cubicBezTo>
                    <a:pt x="17299" y="75461"/>
                    <a:pt x="21157" y="79207"/>
                    <a:pt x="25586" y="81684"/>
                  </a:cubicBezTo>
                  <a:cubicBezTo>
                    <a:pt x="30031" y="84160"/>
                    <a:pt x="35158" y="85398"/>
                    <a:pt x="40969" y="85398"/>
                  </a:cubicBezTo>
                  <a:cubicBezTo>
                    <a:pt x="50541" y="85398"/>
                    <a:pt x="57780" y="82438"/>
                    <a:pt x="62686" y="76516"/>
                  </a:cubicBezTo>
                  <a:cubicBezTo>
                    <a:pt x="67607" y="70595"/>
                    <a:pt x="70067" y="61880"/>
                    <a:pt x="70067" y="50370"/>
                  </a:cubicBezTo>
                  <a:close/>
                </a:path>
              </a:pathLst>
            </a:custGeom>
            <a:solidFill>
              <a:srgbClr val="000000"/>
            </a:solidFill>
            <a:ln w="1524" cap="flat">
              <a:noFill/>
              <a:prstDash val="solid"/>
              <a:round/>
            </a:ln>
          </p:spPr>
          <p:txBody>
            <a:bodyPr rtlCol="0" anchor="ctr"/>
            <a:lstStyle/>
            <a:p>
              <a:endParaRPr lang="en-US"/>
            </a:p>
          </p:txBody>
        </p:sp>
        <p:sp>
          <p:nvSpPr>
            <p:cNvPr id="170" name="Freeform: Shape 169">
              <a:extLst>
                <a:ext uri="{FF2B5EF4-FFF2-40B4-BE49-F238E27FC236}">
                  <a16:creationId xmlns:a16="http://schemas.microsoft.com/office/drawing/2014/main" id="{90E45BA4-C520-49F0-B7A2-F6D25006ABDE}"/>
                </a:ext>
              </a:extLst>
            </p:cNvPr>
            <p:cNvSpPr/>
            <p:nvPr/>
          </p:nvSpPr>
          <p:spPr>
            <a:xfrm flipV="1">
              <a:off x="9363696" y="2432946"/>
              <a:ext cx="65936" cy="87510"/>
            </a:xfrm>
            <a:custGeom>
              <a:avLst/>
              <a:gdLst>
                <a:gd name="connsiteX0" fmla="*/ 66196 w 65936"/>
                <a:gd name="connsiteY0" fmla="*/ 82375 h 87510"/>
                <a:gd name="connsiteX1" fmla="*/ 66196 w 65936"/>
                <a:gd name="connsiteY1" fmla="*/ 69564 h 87510"/>
                <a:gd name="connsiteX2" fmla="*/ 54551 w 65936"/>
                <a:gd name="connsiteY2" fmla="*/ 74374 h 87510"/>
                <a:gd name="connsiteX3" fmla="*/ 42764 w 65936"/>
                <a:gd name="connsiteY3" fmla="*/ 75969 h 87510"/>
                <a:gd name="connsiteX4" fmla="*/ 22047 w 65936"/>
                <a:gd name="connsiteY4" fmla="*/ 67516 h 87510"/>
                <a:gd name="connsiteX5" fmla="*/ 14689 w 65936"/>
                <a:gd name="connsiteY5" fmla="*/ 43823 h 87510"/>
                <a:gd name="connsiteX6" fmla="*/ 22047 w 65936"/>
                <a:gd name="connsiteY6" fmla="*/ 20105 h 87510"/>
                <a:gd name="connsiteX7" fmla="*/ 42764 w 65936"/>
                <a:gd name="connsiteY7" fmla="*/ 11676 h 87510"/>
                <a:gd name="connsiteX8" fmla="*/ 54551 w 65936"/>
                <a:gd name="connsiteY8" fmla="*/ 13271 h 87510"/>
                <a:gd name="connsiteX9" fmla="*/ 66196 w 65936"/>
                <a:gd name="connsiteY9" fmla="*/ 18081 h 87510"/>
                <a:gd name="connsiteX10" fmla="*/ 66196 w 65936"/>
                <a:gd name="connsiteY10" fmla="*/ 5413 h 87510"/>
                <a:gd name="connsiteX11" fmla="*/ 54313 w 65936"/>
                <a:gd name="connsiteY11" fmla="*/ 1412 h 87510"/>
                <a:gd name="connsiteX12" fmla="*/ 41264 w 65936"/>
                <a:gd name="connsiteY12" fmla="*/ 55 h 87510"/>
                <a:gd name="connsiteX13" fmla="*/ 11332 w 65936"/>
                <a:gd name="connsiteY13" fmla="*/ 11890 h 87510"/>
                <a:gd name="connsiteX14" fmla="*/ 259 w 65936"/>
                <a:gd name="connsiteY14" fmla="*/ 43823 h 87510"/>
                <a:gd name="connsiteX15" fmla="*/ 11451 w 65936"/>
                <a:gd name="connsiteY15" fmla="*/ 75874 h 87510"/>
                <a:gd name="connsiteX16" fmla="*/ 42169 w 65936"/>
                <a:gd name="connsiteY16" fmla="*/ 87566 h 87510"/>
                <a:gd name="connsiteX17" fmla="*/ 54504 w 65936"/>
                <a:gd name="connsiteY17" fmla="*/ 86256 h 87510"/>
                <a:gd name="connsiteX18" fmla="*/ 66196 w 65936"/>
                <a:gd name="connsiteY18" fmla="*/ 823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196" y="82375"/>
                  </a:moveTo>
                  <a:lnTo>
                    <a:pt x="66196" y="69564"/>
                  </a:lnTo>
                  <a:cubicBezTo>
                    <a:pt x="62322" y="71707"/>
                    <a:pt x="58441" y="73310"/>
                    <a:pt x="54551" y="74374"/>
                  </a:cubicBezTo>
                  <a:cubicBezTo>
                    <a:pt x="50662" y="75438"/>
                    <a:pt x="46733" y="75969"/>
                    <a:pt x="42764" y="75969"/>
                  </a:cubicBezTo>
                  <a:cubicBezTo>
                    <a:pt x="33874" y="75969"/>
                    <a:pt x="26969" y="73152"/>
                    <a:pt x="22047" y="67516"/>
                  </a:cubicBezTo>
                  <a:cubicBezTo>
                    <a:pt x="17142" y="61896"/>
                    <a:pt x="14689" y="53998"/>
                    <a:pt x="14689" y="43823"/>
                  </a:cubicBezTo>
                  <a:cubicBezTo>
                    <a:pt x="14689" y="33647"/>
                    <a:pt x="17142" y="25741"/>
                    <a:pt x="22047" y="20105"/>
                  </a:cubicBezTo>
                  <a:cubicBezTo>
                    <a:pt x="26969" y="14486"/>
                    <a:pt x="33874" y="11676"/>
                    <a:pt x="42764" y="11676"/>
                  </a:cubicBezTo>
                  <a:cubicBezTo>
                    <a:pt x="46733" y="11676"/>
                    <a:pt x="50662" y="12207"/>
                    <a:pt x="54551" y="13271"/>
                  </a:cubicBezTo>
                  <a:cubicBezTo>
                    <a:pt x="58441" y="14335"/>
                    <a:pt x="62322" y="15938"/>
                    <a:pt x="66196" y="18081"/>
                  </a:cubicBezTo>
                  <a:lnTo>
                    <a:pt x="66196" y="5413"/>
                  </a:lnTo>
                  <a:cubicBezTo>
                    <a:pt x="62370" y="3635"/>
                    <a:pt x="58409" y="2301"/>
                    <a:pt x="54313" y="1412"/>
                  </a:cubicBezTo>
                  <a:cubicBezTo>
                    <a:pt x="50233" y="508"/>
                    <a:pt x="45884" y="55"/>
                    <a:pt x="41264" y="55"/>
                  </a:cubicBezTo>
                  <a:cubicBezTo>
                    <a:pt x="28707" y="55"/>
                    <a:pt x="18729" y="4000"/>
                    <a:pt x="11332" y="11890"/>
                  </a:cubicBezTo>
                  <a:cubicBezTo>
                    <a:pt x="3950" y="19780"/>
                    <a:pt x="259" y="30424"/>
                    <a:pt x="259" y="43823"/>
                  </a:cubicBezTo>
                  <a:cubicBezTo>
                    <a:pt x="259" y="57411"/>
                    <a:pt x="3989" y="68095"/>
                    <a:pt x="11451" y="75874"/>
                  </a:cubicBezTo>
                  <a:cubicBezTo>
                    <a:pt x="18928" y="83669"/>
                    <a:pt x="29167" y="87566"/>
                    <a:pt x="42169" y="87566"/>
                  </a:cubicBezTo>
                  <a:cubicBezTo>
                    <a:pt x="46376" y="87566"/>
                    <a:pt x="50487" y="87129"/>
                    <a:pt x="54504" y="86256"/>
                  </a:cubicBezTo>
                  <a:cubicBezTo>
                    <a:pt x="58520" y="85399"/>
                    <a:pt x="62417" y="84105"/>
                    <a:pt x="66196" y="82375"/>
                  </a:cubicBezTo>
                  <a:close/>
                </a:path>
              </a:pathLst>
            </a:custGeom>
            <a:solidFill>
              <a:srgbClr val="000000"/>
            </a:solidFill>
            <a:ln w="1524" cap="flat">
              <a:noFill/>
              <a:prstDash val="solid"/>
              <a:round/>
            </a:ln>
          </p:spPr>
          <p:txBody>
            <a:bodyPr rtlCol="0" anchor="ctr"/>
            <a:lstStyle/>
            <a:p>
              <a:endParaRPr lang="en-US"/>
            </a:p>
          </p:txBody>
        </p:sp>
        <p:sp>
          <p:nvSpPr>
            <p:cNvPr id="171" name="Freeform: Shape 170">
              <a:extLst>
                <a:ext uri="{FF2B5EF4-FFF2-40B4-BE49-F238E27FC236}">
                  <a16:creationId xmlns:a16="http://schemas.microsoft.com/office/drawing/2014/main" id="{4E29CE6B-57C4-471C-BA16-B0A8B22B1FBB}"/>
                </a:ext>
              </a:extLst>
            </p:cNvPr>
            <p:cNvSpPr/>
            <p:nvPr/>
          </p:nvSpPr>
          <p:spPr>
            <a:xfrm flipV="1">
              <a:off x="9453439" y="2402490"/>
              <a:ext cx="13692" cy="115800"/>
            </a:xfrm>
            <a:custGeom>
              <a:avLst/>
              <a:gdLst>
                <a:gd name="connsiteX0" fmla="*/ 275 w 13692"/>
                <a:gd name="connsiteY0" fmla="*/ 83387 h 115800"/>
                <a:gd name="connsiteX1" fmla="*/ 13967 w 13692"/>
                <a:gd name="connsiteY1" fmla="*/ 83387 h 115800"/>
                <a:gd name="connsiteX2" fmla="*/ 13967 w 13692"/>
                <a:gd name="connsiteY2" fmla="*/ 44 h 115800"/>
                <a:gd name="connsiteX3" fmla="*/ 275 w 13692"/>
                <a:gd name="connsiteY3" fmla="*/ 44 h 115800"/>
                <a:gd name="connsiteX4" fmla="*/ 275 w 13692"/>
                <a:gd name="connsiteY4" fmla="*/ 115844 h 115800"/>
                <a:gd name="connsiteX5" fmla="*/ 13967 w 13692"/>
                <a:gd name="connsiteY5" fmla="*/ 115844 h 115800"/>
                <a:gd name="connsiteX6" fmla="*/ 13967 w 13692"/>
                <a:gd name="connsiteY6" fmla="*/ 98485 h 115800"/>
                <a:gd name="connsiteX7" fmla="*/ 275 w 13692"/>
                <a:gd name="connsiteY7" fmla="*/ 98485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275" y="83387"/>
                  </a:moveTo>
                  <a:lnTo>
                    <a:pt x="13967" y="83387"/>
                  </a:lnTo>
                  <a:lnTo>
                    <a:pt x="13967" y="44"/>
                  </a:lnTo>
                  <a:lnTo>
                    <a:pt x="275" y="44"/>
                  </a:lnTo>
                  <a:close/>
                  <a:moveTo>
                    <a:pt x="275" y="115844"/>
                  </a:moveTo>
                  <a:lnTo>
                    <a:pt x="13967" y="115844"/>
                  </a:lnTo>
                  <a:lnTo>
                    <a:pt x="13967" y="98485"/>
                  </a:lnTo>
                  <a:lnTo>
                    <a:pt x="275" y="98485"/>
                  </a:lnTo>
                  <a:close/>
                </a:path>
              </a:pathLst>
            </a:custGeom>
            <a:solidFill>
              <a:srgbClr val="000000"/>
            </a:solidFill>
            <a:ln w="1524" cap="flat">
              <a:noFill/>
              <a:prstDash val="solid"/>
              <a:round/>
            </a:ln>
          </p:spPr>
          <p:txBody>
            <a:bodyPr rtlCol="0" anchor="ctr"/>
            <a:lstStyle/>
            <a:p>
              <a:endParaRPr lang="en-US"/>
            </a:p>
          </p:txBody>
        </p:sp>
        <p:sp>
          <p:nvSpPr>
            <p:cNvPr id="172" name="Freeform: Shape 171">
              <a:extLst>
                <a:ext uri="{FF2B5EF4-FFF2-40B4-BE49-F238E27FC236}">
                  <a16:creationId xmlns:a16="http://schemas.microsoft.com/office/drawing/2014/main" id="{FF8DBB50-787A-4131-B0C2-64676F176A0D}"/>
                </a:ext>
              </a:extLst>
            </p:cNvPr>
            <p:cNvSpPr/>
            <p:nvPr/>
          </p:nvSpPr>
          <p:spPr>
            <a:xfrm flipV="1">
              <a:off x="9489685" y="2432946"/>
              <a:ext cx="63698" cy="87510"/>
            </a:xfrm>
            <a:custGeom>
              <a:avLst/>
              <a:gdLst>
                <a:gd name="connsiteX0" fmla="*/ 59488 w 63698"/>
                <a:gd name="connsiteY0" fmla="*/ 83113 h 87510"/>
                <a:gd name="connsiteX1" fmla="*/ 59488 w 63698"/>
                <a:gd name="connsiteY1" fmla="*/ 70159 h 87510"/>
                <a:gd name="connsiteX2" fmla="*/ 47439 w 63698"/>
                <a:gd name="connsiteY2" fmla="*/ 74612 h 87510"/>
                <a:gd name="connsiteX3" fmla="*/ 34485 w 63698"/>
                <a:gd name="connsiteY3" fmla="*/ 76112 h 87510"/>
                <a:gd name="connsiteX4" fmla="*/ 19197 w 63698"/>
                <a:gd name="connsiteY4" fmla="*/ 72993 h 87510"/>
                <a:gd name="connsiteX5" fmla="*/ 14101 w 63698"/>
                <a:gd name="connsiteY5" fmla="*/ 63611 h 87510"/>
                <a:gd name="connsiteX6" fmla="*/ 17744 w 63698"/>
                <a:gd name="connsiteY6" fmla="*/ 56134 h 87510"/>
                <a:gd name="connsiteX7" fmla="*/ 32413 w 63698"/>
                <a:gd name="connsiteY7" fmla="*/ 50966 h 87510"/>
                <a:gd name="connsiteX8" fmla="*/ 37104 w 63698"/>
                <a:gd name="connsiteY8" fmla="*/ 49919 h 87510"/>
                <a:gd name="connsiteX9" fmla="*/ 57821 w 63698"/>
                <a:gd name="connsiteY9" fmla="*/ 41108 h 87510"/>
                <a:gd name="connsiteX10" fmla="*/ 63965 w 63698"/>
                <a:gd name="connsiteY10" fmla="*/ 25225 h 87510"/>
                <a:gd name="connsiteX11" fmla="*/ 54773 w 63698"/>
                <a:gd name="connsiteY11" fmla="*/ 6818 h 87510"/>
                <a:gd name="connsiteX12" fmla="*/ 29508 w 63698"/>
                <a:gd name="connsiteY12" fmla="*/ 55 h 87510"/>
                <a:gd name="connsiteX13" fmla="*/ 15554 w 63698"/>
                <a:gd name="connsiteY13" fmla="*/ 1365 h 87510"/>
                <a:gd name="connsiteX14" fmla="*/ 266 w 63698"/>
                <a:gd name="connsiteY14" fmla="*/ 5270 h 87510"/>
                <a:gd name="connsiteX15" fmla="*/ 266 w 63698"/>
                <a:gd name="connsiteY15" fmla="*/ 19415 h 87510"/>
                <a:gd name="connsiteX16" fmla="*/ 15220 w 63698"/>
                <a:gd name="connsiteY16" fmla="*/ 13485 h 87510"/>
                <a:gd name="connsiteX17" fmla="*/ 29817 w 63698"/>
                <a:gd name="connsiteY17" fmla="*/ 11533 h 87510"/>
                <a:gd name="connsiteX18" fmla="*/ 44676 w 63698"/>
                <a:gd name="connsiteY18" fmla="*/ 14843 h 87510"/>
                <a:gd name="connsiteX19" fmla="*/ 49891 w 63698"/>
                <a:gd name="connsiteY19" fmla="*/ 24177 h 87510"/>
                <a:gd name="connsiteX20" fmla="*/ 46129 w 63698"/>
                <a:gd name="connsiteY20" fmla="*/ 32726 h 87510"/>
                <a:gd name="connsiteX21" fmla="*/ 29651 w 63698"/>
                <a:gd name="connsiteY21" fmla="*/ 38465 h 87510"/>
                <a:gd name="connsiteX22" fmla="*/ 24888 w 63698"/>
                <a:gd name="connsiteY22" fmla="*/ 39584 h 87510"/>
                <a:gd name="connsiteX23" fmla="*/ 6505 w 63698"/>
                <a:gd name="connsiteY23" fmla="*/ 47799 h 87510"/>
                <a:gd name="connsiteX24" fmla="*/ 861 w 63698"/>
                <a:gd name="connsiteY24" fmla="*/ 63015 h 87510"/>
                <a:gd name="connsiteX25" fmla="*/ 9196 w 63698"/>
                <a:gd name="connsiteY25" fmla="*/ 81161 h 87510"/>
                <a:gd name="connsiteX26" fmla="*/ 32865 w 63698"/>
                <a:gd name="connsiteY26" fmla="*/ 87566 h 87510"/>
                <a:gd name="connsiteX27" fmla="*/ 47129 w 63698"/>
                <a:gd name="connsiteY27" fmla="*/ 86447 h 87510"/>
                <a:gd name="connsiteX28" fmla="*/ 59488 w 63698"/>
                <a:gd name="connsiteY28" fmla="*/ 83113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488" y="83113"/>
                  </a:moveTo>
                  <a:lnTo>
                    <a:pt x="59488" y="70159"/>
                  </a:lnTo>
                  <a:cubicBezTo>
                    <a:pt x="55630" y="72143"/>
                    <a:pt x="51614" y="73628"/>
                    <a:pt x="47439" y="74612"/>
                  </a:cubicBezTo>
                  <a:cubicBezTo>
                    <a:pt x="43279" y="75612"/>
                    <a:pt x="38961" y="76112"/>
                    <a:pt x="34485" y="76112"/>
                  </a:cubicBezTo>
                  <a:cubicBezTo>
                    <a:pt x="27690" y="76112"/>
                    <a:pt x="22594" y="75072"/>
                    <a:pt x="19197" y="72993"/>
                  </a:cubicBezTo>
                  <a:cubicBezTo>
                    <a:pt x="15800" y="70913"/>
                    <a:pt x="14101" y="67786"/>
                    <a:pt x="14101" y="63611"/>
                  </a:cubicBezTo>
                  <a:cubicBezTo>
                    <a:pt x="14101" y="60436"/>
                    <a:pt x="15316" y="57943"/>
                    <a:pt x="17744" y="56134"/>
                  </a:cubicBezTo>
                  <a:cubicBezTo>
                    <a:pt x="20173" y="54324"/>
                    <a:pt x="25063" y="52601"/>
                    <a:pt x="32413" y="50966"/>
                  </a:cubicBezTo>
                  <a:lnTo>
                    <a:pt x="37104" y="49919"/>
                  </a:lnTo>
                  <a:cubicBezTo>
                    <a:pt x="46820" y="47839"/>
                    <a:pt x="53725" y="44902"/>
                    <a:pt x="57821" y="41108"/>
                  </a:cubicBezTo>
                  <a:cubicBezTo>
                    <a:pt x="61917" y="37314"/>
                    <a:pt x="63965" y="32019"/>
                    <a:pt x="63965" y="25225"/>
                  </a:cubicBezTo>
                  <a:cubicBezTo>
                    <a:pt x="63965" y="17478"/>
                    <a:pt x="60901" y="11342"/>
                    <a:pt x="54773" y="6818"/>
                  </a:cubicBezTo>
                  <a:cubicBezTo>
                    <a:pt x="48645" y="2309"/>
                    <a:pt x="40223" y="55"/>
                    <a:pt x="29508" y="55"/>
                  </a:cubicBezTo>
                  <a:cubicBezTo>
                    <a:pt x="25047" y="55"/>
                    <a:pt x="20396" y="492"/>
                    <a:pt x="15554" y="1365"/>
                  </a:cubicBezTo>
                  <a:cubicBezTo>
                    <a:pt x="10712" y="2238"/>
                    <a:pt x="5616" y="3540"/>
                    <a:pt x="266" y="5270"/>
                  </a:cubicBezTo>
                  <a:lnTo>
                    <a:pt x="266" y="19415"/>
                  </a:lnTo>
                  <a:cubicBezTo>
                    <a:pt x="5330" y="16779"/>
                    <a:pt x="10315" y="14803"/>
                    <a:pt x="15220" y="13485"/>
                  </a:cubicBezTo>
                  <a:cubicBezTo>
                    <a:pt x="20126" y="12184"/>
                    <a:pt x="24991" y="11533"/>
                    <a:pt x="29817" y="11533"/>
                  </a:cubicBezTo>
                  <a:cubicBezTo>
                    <a:pt x="36263" y="11533"/>
                    <a:pt x="41216" y="12636"/>
                    <a:pt x="44676" y="14843"/>
                  </a:cubicBezTo>
                  <a:cubicBezTo>
                    <a:pt x="48153" y="17049"/>
                    <a:pt x="49891" y="20161"/>
                    <a:pt x="49891" y="24177"/>
                  </a:cubicBezTo>
                  <a:cubicBezTo>
                    <a:pt x="49891" y="27892"/>
                    <a:pt x="48637" y="30741"/>
                    <a:pt x="46129" y="32726"/>
                  </a:cubicBezTo>
                  <a:cubicBezTo>
                    <a:pt x="43637" y="34710"/>
                    <a:pt x="38144" y="36623"/>
                    <a:pt x="29651" y="38465"/>
                  </a:cubicBezTo>
                  <a:lnTo>
                    <a:pt x="24888" y="39584"/>
                  </a:lnTo>
                  <a:cubicBezTo>
                    <a:pt x="16411" y="41362"/>
                    <a:pt x="10283" y="44100"/>
                    <a:pt x="6505" y="47799"/>
                  </a:cubicBezTo>
                  <a:cubicBezTo>
                    <a:pt x="2743" y="51498"/>
                    <a:pt x="861" y="56570"/>
                    <a:pt x="861" y="63015"/>
                  </a:cubicBezTo>
                  <a:cubicBezTo>
                    <a:pt x="861" y="70858"/>
                    <a:pt x="3640" y="76906"/>
                    <a:pt x="9196" y="81161"/>
                  </a:cubicBezTo>
                  <a:cubicBezTo>
                    <a:pt x="14752" y="85431"/>
                    <a:pt x="22642" y="87566"/>
                    <a:pt x="32865" y="87566"/>
                  </a:cubicBezTo>
                  <a:cubicBezTo>
                    <a:pt x="37914" y="87566"/>
                    <a:pt x="42668" y="87193"/>
                    <a:pt x="47129" y="86447"/>
                  </a:cubicBezTo>
                  <a:cubicBezTo>
                    <a:pt x="51606" y="85717"/>
                    <a:pt x="55725" y="84605"/>
                    <a:pt x="59488" y="83113"/>
                  </a:cubicBezTo>
                  <a:close/>
                </a:path>
              </a:pathLst>
            </a:custGeom>
            <a:solidFill>
              <a:srgbClr val="000000"/>
            </a:solidFill>
            <a:ln w="1524" cap="flat">
              <a:noFill/>
              <a:prstDash val="solid"/>
              <a:round/>
            </a:ln>
          </p:spPr>
          <p:txBody>
            <a:bodyPr rtlCol="0" anchor="ctr"/>
            <a:lstStyle/>
            <a:p>
              <a:endParaRPr lang="en-US"/>
            </a:p>
          </p:txBody>
        </p:sp>
        <p:sp>
          <p:nvSpPr>
            <p:cNvPr id="173" name="Freeform: Shape 172">
              <a:extLst>
                <a:ext uri="{FF2B5EF4-FFF2-40B4-BE49-F238E27FC236}">
                  <a16:creationId xmlns:a16="http://schemas.microsoft.com/office/drawing/2014/main" id="{8DCDAA86-CD3B-4071-A01E-A8E6593FE92D}"/>
                </a:ext>
              </a:extLst>
            </p:cNvPr>
            <p:cNvSpPr/>
            <p:nvPr/>
          </p:nvSpPr>
          <p:spPr>
            <a:xfrm flipV="1">
              <a:off x="9569227" y="2432946"/>
              <a:ext cx="65936" cy="87510"/>
            </a:xfrm>
            <a:custGeom>
              <a:avLst/>
              <a:gdLst>
                <a:gd name="connsiteX0" fmla="*/ 66206 w 65936"/>
                <a:gd name="connsiteY0" fmla="*/ 82375 h 87510"/>
                <a:gd name="connsiteX1" fmla="*/ 66206 w 65936"/>
                <a:gd name="connsiteY1" fmla="*/ 69564 h 87510"/>
                <a:gd name="connsiteX2" fmla="*/ 54562 w 65936"/>
                <a:gd name="connsiteY2" fmla="*/ 74374 h 87510"/>
                <a:gd name="connsiteX3" fmla="*/ 42775 w 65936"/>
                <a:gd name="connsiteY3" fmla="*/ 75969 h 87510"/>
                <a:gd name="connsiteX4" fmla="*/ 22058 w 65936"/>
                <a:gd name="connsiteY4" fmla="*/ 67516 h 87510"/>
                <a:gd name="connsiteX5" fmla="*/ 14700 w 65936"/>
                <a:gd name="connsiteY5" fmla="*/ 43823 h 87510"/>
                <a:gd name="connsiteX6" fmla="*/ 22058 w 65936"/>
                <a:gd name="connsiteY6" fmla="*/ 20105 h 87510"/>
                <a:gd name="connsiteX7" fmla="*/ 42775 w 65936"/>
                <a:gd name="connsiteY7" fmla="*/ 11676 h 87510"/>
                <a:gd name="connsiteX8" fmla="*/ 54562 w 65936"/>
                <a:gd name="connsiteY8" fmla="*/ 13271 h 87510"/>
                <a:gd name="connsiteX9" fmla="*/ 66206 w 65936"/>
                <a:gd name="connsiteY9" fmla="*/ 18081 h 87510"/>
                <a:gd name="connsiteX10" fmla="*/ 66206 w 65936"/>
                <a:gd name="connsiteY10" fmla="*/ 5413 h 87510"/>
                <a:gd name="connsiteX11" fmla="*/ 54324 w 65936"/>
                <a:gd name="connsiteY11" fmla="*/ 1412 h 87510"/>
                <a:gd name="connsiteX12" fmla="*/ 41275 w 65936"/>
                <a:gd name="connsiteY12" fmla="*/ 55 h 87510"/>
                <a:gd name="connsiteX13" fmla="*/ 11342 w 65936"/>
                <a:gd name="connsiteY13" fmla="*/ 11890 h 87510"/>
                <a:gd name="connsiteX14" fmla="*/ 270 w 65936"/>
                <a:gd name="connsiteY14" fmla="*/ 43823 h 87510"/>
                <a:gd name="connsiteX15" fmla="*/ 11461 w 65936"/>
                <a:gd name="connsiteY15" fmla="*/ 75874 h 87510"/>
                <a:gd name="connsiteX16" fmla="*/ 42180 w 65936"/>
                <a:gd name="connsiteY16" fmla="*/ 87566 h 87510"/>
                <a:gd name="connsiteX17" fmla="*/ 54514 w 65936"/>
                <a:gd name="connsiteY17" fmla="*/ 86256 h 87510"/>
                <a:gd name="connsiteX18" fmla="*/ 66206 w 65936"/>
                <a:gd name="connsiteY18" fmla="*/ 823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06" y="82375"/>
                  </a:moveTo>
                  <a:lnTo>
                    <a:pt x="66206" y="69564"/>
                  </a:lnTo>
                  <a:cubicBezTo>
                    <a:pt x="62333" y="71707"/>
                    <a:pt x="58451" y="73310"/>
                    <a:pt x="54562" y="74374"/>
                  </a:cubicBezTo>
                  <a:cubicBezTo>
                    <a:pt x="50673" y="75438"/>
                    <a:pt x="46744" y="75969"/>
                    <a:pt x="42775" y="75969"/>
                  </a:cubicBezTo>
                  <a:cubicBezTo>
                    <a:pt x="33885" y="75969"/>
                    <a:pt x="26979" y="73152"/>
                    <a:pt x="22058" y="67516"/>
                  </a:cubicBezTo>
                  <a:cubicBezTo>
                    <a:pt x="17153" y="61896"/>
                    <a:pt x="14700" y="53998"/>
                    <a:pt x="14700" y="43823"/>
                  </a:cubicBezTo>
                  <a:cubicBezTo>
                    <a:pt x="14700" y="33647"/>
                    <a:pt x="17153" y="25741"/>
                    <a:pt x="22058" y="20105"/>
                  </a:cubicBezTo>
                  <a:cubicBezTo>
                    <a:pt x="26979" y="14486"/>
                    <a:pt x="33885" y="11676"/>
                    <a:pt x="42775" y="11676"/>
                  </a:cubicBezTo>
                  <a:cubicBezTo>
                    <a:pt x="46744" y="11676"/>
                    <a:pt x="50673" y="12207"/>
                    <a:pt x="54562" y="13271"/>
                  </a:cubicBezTo>
                  <a:cubicBezTo>
                    <a:pt x="58451" y="14335"/>
                    <a:pt x="62333" y="15938"/>
                    <a:pt x="66206" y="18081"/>
                  </a:cubicBezTo>
                  <a:lnTo>
                    <a:pt x="66206" y="5413"/>
                  </a:lnTo>
                  <a:cubicBezTo>
                    <a:pt x="62380" y="3635"/>
                    <a:pt x="58420" y="2301"/>
                    <a:pt x="54324" y="1412"/>
                  </a:cubicBezTo>
                  <a:cubicBezTo>
                    <a:pt x="50244" y="508"/>
                    <a:pt x="45894" y="55"/>
                    <a:pt x="41275" y="55"/>
                  </a:cubicBezTo>
                  <a:cubicBezTo>
                    <a:pt x="28718" y="55"/>
                    <a:pt x="18740" y="4000"/>
                    <a:pt x="11342" y="11890"/>
                  </a:cubicBezTo>
                  <a:cubicBezTo>
                    <a:pt x="3961" y="19780"/>
                    <a:pt x="270" y="30424"/>
                    <a:pt x="270" y="43823"/>
                  </a:cubicBezTo>
                  <a:cubicBezTo>
                    <a:pt x="270" y="57411"/>
                    <a:pt x="4000" y="68095"/>
                    <a:pt x="11461" y="75874"/>
                  </a:cubicBezTo>
                  <a:cubicBezTo>
                    <a:pt x="18939" y="83669"/>
                    <a:pt x="29178" y="87566"/>
                    <a:pt x="42180" y="87566"/>
                  </a:cubicBezTo>
                  <a:cubicBezTo>
                    <a:pt x="46386" y="87566"/>
                    <a:pt x="50498" y="87129"/>
                    <a:pt x="54514" y="86256"/>
                  </a:cubicBezTo>
                  <a:cubicBezTo>
                    <a:pt x="58531" y="85399"/>
                    <a:pt x="62428" y="84105"/>
                    <a:pt x="66206" y="82375"/>
                  </a:cubicBezTo>
                  <a:close/>
                </a:path>
              </a:pathLst>
            </a:custGeom>
            <a:solidFill>
              <a:srgbClr val="000000"/>
            </a:solidFill>
            <a:ln w="1524" cap="flat">
              <a:noFill/>
              <a:prstDash val="solid"/>
              <a:round/>
            </a:ln>
          </p:spPr>
          <p:txBody>
            <a:bodyPr rtlCol="0" anchor="ctr"/>
            <a:lstStyle/>
            <a:p>
              <a:endParaRPr lang="en-US"/>
            </a:p>
          </p:txBody>
        </p:sp>
        <p:sp>
          <p:nvSpPr>
            <p:cNvPr id="174" name="Freeform: Shape 173">
              <a:extLst>
                <a:ext uri="{FF2B5EF4-FFF2-40B4-BE49-F238E27FC236}">
                  <a16:creationId xmlns:a16="http://schemas.microsoft.com/office/drawing/2014/main" id="{C59EE950-B2A5-4E2D-8F5A-0D50249B709B}"/>
                </a:ext>
              </a:extLst>
            </p:cNvPr>
            <p:cNvSpPr/>
            <p:nvPr/>
          </p:nvSpPr>
          <p:spPr>
            <a:xfrm flipV="1">
              <a:off x="9653018" y="2432946"/>
              <a:ext cx="76509" cy="87510"/>
            </a:xfrm>
            <a:custGeom>
              <a:avLst/>
              <a:gdLst>
                <a:gd name="connsiteX0" fmla="*/ 38514 w 76509"/>
                <a:gd name="connsiteY0" fmla="*/ 75969 h 87510"/>
                <a:gd name="connsiteX1" fmla="*/ 21107 w 76509"/>
                <a:gd name="connsiteY1" fmla="*/ 67373 h 87510"/>
                <a:gd name="connsiteX2" fmla="*/ 14701 w 76509"/>
                <a:gd name="connsiteY2" fmla="*/ 43823 h 87510"/>
                <a:gd name="connsiteX3" fmla="*/ 21059 w 76509"/>
                <a:gd name="connsiteY3" fmla="*/ 20272 h 87510"/>
                <a:gd name="connsiteX4" fmla="*/ 38514 w 76509"/>
                <a:gd name="connsiteY4" fmla="*/ 11676 h 87510"/>
                <a:gd name="connsiteX5" fmla="*/ 55849 w 76509"/>
                <a:gd name="connsiteY5" fmla="*/ 20296 h 87510"/>
                <a:gd name="connsiteX6" fmla="*/ 62255 w 76509"/>
                <a:gd name="connsiteY6" fmla="*/ 43823 h 87510"/>
                <a:gd name="connsiteX7" fmla="*/ 55849 w 76509"/>
                <a:gd name="connsiteY7" fmla="*/ 67302 h 87510"/>
                <a:gd name="connsiteX8" fmla="*/ 38514 w 76509"/>
                <a:gd name="connsiteY8" fmla="*/ 75969 h 87510"/>
                <a:gd name="connsiteX9" fmla="*/ 38514 w 76509"/>
                <a:gd name="connsiteY9" fmla="*/ 87566 h 87510"/>
                <a:gd name="connsiteX10" fmla="*/ 66565 w 76509"/>
                <a:gd name="connsiteY10" fmla="*/ 75946 h 87510"/>
                <a:gd name="connsiteX11" fmla="*/ 76780 w 76509"/>
                <a:gd name="connsiteY11" fmla="*/ 43823 h 87510"/>
                <a:gd name="connsiteX12" fmla="*/ 66565 w 76509"/>
                <a:gd name="connsiteY12" fmla="*/ 11699 h 87510"/>
                <a:gd name="connsiteX13" fmla="*/ 38514 w 76509"/>
                <a:gd name="connsiteY13" fmla="*/ 55 h 87510"/>
                <a:gd name="connsiteX14" fmla="*/ 10415 w 76509"/>
                <a:gd name="connsiteY14" fmla="*/ 11699 h 87510"/>
                <a:gd name="connsiteX15" fmla="*/ 271 w 76509"/>
                <a:gd name="connsiteY15" fmla="*/ 43823 h 87510"/>
                <a:gd name="connsiteX16" fmla="*/ 10415 w 76509"/>
                <a:gd name="connsiteY16" fmla="*/ 75946 h 87510"/>
                <a:gd name="connsiteX17" fmla="*/ 38514 w 76509"/>
                <a:gd name="connsiteY17" fmla="*/ 8756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514" y="75969"/>
                  </a:moveTo>
                  <a:cubicBezTo>
                    <a:pt x="31179" y="75969"/>
                    <a:pt x="25377" y="73104"/>
                    <a:pt x="21107" y="67373"/>
                  </a:cubicBezTo>
                  <a:cubicBezTo>
                    <a:pt x="16836" y="61642"/>
                    <a:pt x="14701" y="53792"/>
                    <a:pt x="14701" y="43823"/>
                  </a:cubicBezTo>
                  <a:cubicBezTo>
                    <a:pt x="14701" y="33853"/>
                    <a:pt x="16820" y="26003"/>
                    <a:pt x="21059" y="20272"/>
                  </a:cubicBezTo>
                  <a:cubicBezTo>
                    <a:pt x="25314" y="14541"/>
                    <a:pt x="31132" y="11676"/>
                    <a:pt x="38514" y="11676"/>
                  </a:cubicBezTo>
                  <a:cubicBezTo>
                    <a:pt x="45816" y="11676"/>
                    <a:pt x="51595" y="14549"/>
                    <a:pt x="55849" y="20296"/>
                  </a:cubicBezTo>
                  <a:cubicBezTo>
                    <a:pt x="60120" y="26058"/>
                    <a:pt x="62255" y="33901"/>
                    <a:pt x="62255" y="43823"/>
                  </a:cubicBezTo>
                  <a:cubicBezTo>
                    <a:pt x="62255" y="53697"/>
                    <a:pt x="60120" y="61523"/>
                    <a:pt x="55849" y="67302"/>
                  </a:cubicBezTo>
                  <a:cubicBezTo>
                    <a:pt x="51595" y="73080"/>
                    <a:pt x="45816" y="75969"/>
                    <a:pt x="38514" y="75969"/>
                  </a:cubicBezTo>
                  <a:close/>
                  <a:moveTo>
                    <a:pt x="38514" y="87566"/>
                  </a:moveTo>
                  <a:cubicBezTo>
                    <a:pt x="50420" y="87566"/>
                    <a:pt x="59770" y="83693"/>
                    <a:pt x="66565" y="75946"/>
                  </a:cubicBezTo>
                  <a:cubicBezTo>
                    <a:pt x="73375" y="68214"/>
                    <a:pt x="76780" y="57507"/>
                    <a:pt x="76780" y="43823"/>
                  </a:cubicBezTo>
                  <a:cubicBezTo>
                    <a:pt x="76780" y="30186"/>
                    <a:pt x="73375" y="19478"/>
                    <a:pt x="66565" y="11699"/>
                  </a:cubicBezTo>
                  <a:cubicBezTo>
                    <a:pt x="59770" y="3937"/>
                    <a:pt x="50420" y="55"/>
                    <a:pt x="38514" y="55"/>
                  </a:cubicBezTo>
                  <a:cubicBezTo>
                    <a:pt x="26560" y="55"/>
                    <a:pt x="17194" y="3937"/>
                    <a:pt x="10415" y="11699"/>
                  </a:cubicBezTo>
                  <a:cubicBezTo>
                    <a:pt x="3652" y="19478"/>
                    <a:pt x="271" y="30186"/>
                    <a:pt x="271" y="43823"/>
                  </a:cubicBezTo>
                  <a:cubicBezTo>
                    <a:pt x="271" y="57507"/>
                    <a:pt x="3652" y="68214"/>
                    <a:pt x="10415" y="75946"/>
                  </a:cubicBezTo>
                  <a:cubicBezTo>
                    <a:pt x="17194" y="83693"/>
                    <a:pt x="26560" y="87566"/>
                    <a:pt x="38514" y="87566"/>
                  </a:cubicBezTo>
                  <a:close/>
                </a:path>
              </a:pathLst>
            </a:custGeom>
            <a:solidFill>
              <a:srgbClr val="000000"/>
            </a:solidFill>
            <a:ln w="1524" cap="flat">
              <a:noFill/>
              <a:prstDash val="solid"/>
              <a:round/>
            </a:ln>
          </p:spPr>
          <p:txBody>
            <a:bodyPr rtlCol="0" anchor="ctr"/>
            <a:lstStyle/>
            <a:p>
              <a:endParaRPr lang="en-US"/>
            </a:p>
          </p:txBody>
        </p:sp>
      </p:grpSp>
      <p:grpSp>
        <p:nvGrpSpPr>
          <p:cNvPr id="175" name="Graphic 7">
            <a:extLst>
              <a:ext uri="{FF2B5EF4-FFF2-40B4-BE49-F238E27FC236}">
                <a16:creationId xmlns:a16="http://schemas.microsoft.com/office/drawing/2014/main" id="{DE969EDD-AF91-48ED-A7E9-BB75773391F3}"/>
              </a:ext>
            </a:extLst>
          </p:cNvPr>
          <p:cNvGrpSpPr/>
          <p:nvPr/>
        </p:nvGrpSpPr>
        <p:grpSpPr>
          <a:xfrm>
            <a:off x="10012171" y="3592570"/>
            <a:ext cx="1713109" cy="619114"/>
            <a:chOff x="10012171" y="3592570"/>
            <a:chExt cx="1713109" cy="619114"/>
          </a:xfrm>
        </p:grpSpPr>
        <p:grpSp>
          <p:nvGrpSpPr>
            <p:cNvPr id="177" name="Graphic 7">
              <a:extLst>
                <a:ext uri="{FF2B5EF4-FFF2-40B4-BE49-F238E27FC236}">
                  <a16:creationId xmlns:a16="http://schemas.microsoft.com/office/drawing/2014/main" id="{DE969EDD-AF91-48ED-A7E9-BB75773391F3}"/>
                </a:ext>
              </a:extLst>
            </p:cNvPr>
            <p:cNvGrpSpPr/>
            <p:nvPr/>
          </p:nvGrpSpPr>
          <p:grpSpPr>
            <a:xfrm>
              <a:off x="10537080" y="3592570"/>
              <a:ext cx="678465" cy="147458"/>
              <a:chOff x="10537080" y="3592570"/>
              <a:chExt cx="678465" cy="147458"/>
            </a:xfrm>
            <a:solidFill>
              <a:srgbClr val="000000"/>
            </a:solidFill>
          </p:grpSpPr>
          <p:sp>
            <p:nvSpPr>
              <p:cNvPr id="178" name="Freeform: Shape 177">
                <a:extLst>
                  <a:ext uri="{FF2B5EF4-FFF2-40B4-BE49-F238E27FC236}">
                    <a16:creationId xmlns:a16="http://schemas.microsoft.com/office/drawing/2014/main" id="{58510C1B-61CB-4373-B682-A61ABF7AB44E}"/>
                  </a:ext>
                </a:extLst>
              </p:cNvPr>
              <p:cNvSpPr/>
              <p:nvPr/>
            </p:nvSpPr>
            <p:spPr>
              <a:xfrm flipV="1">
                <a:off x="10537080" y="3598434"/>
                <a:ext cx="127069" cy="138886"/>
              </a:xfrm>
              <a:custGeom>
                <a:avLst/>
                <a:gdLst>
                  <a:gd name="connsiteX0" fmla="*/ 306 w 127069"/>
                  <a:gd name="connsiteY0" fmla="*/ 138995 h 138886"/>
                  <a:gd name="connsiteX1" fmla="*/ 28315 w 127069"/>
                  <a:gd name="connsiteY1" fmla="*/ 138995 h 138886"/>
                  <a:gd name="connsiteX2" fmla="*/ 63737 w 127069"/>
                  <a:gd name="connsiteY2" fmla="*/ 44489 h 138886"/>
                  <a:gd name="connsiteX3" fmla="*/ 99366 w 127069"/>
                  <a:gd name="connsiteY3" fmla="*/ 138995 h 138886"/>
                  <a:gd name="connsiteX4" fmla="*/ 127375 w 127069"/>
                  <a:gd name="connsiteY4" fmla="*/ 138995 h 138886"/>
                  <a:gd name="connsiteX5" fmla="*/ 127375 w 127069"/>
                  <a:gd name="connsiteY5" fmla="*/ 108 h 138886"/>
                  <a:gd name="connsiteX6" fmla="*/ 109040 w 127069"/>
                  <a:gd name="connsiteY6" fmla="*/ 108 h 138886"/>
                  <a:gd name="connsiteX7" fmla="*/ 109040 w 127069"/>
                  <a:gd name="connsiteY7" fmla="*/ 122058 h 138886"/>
                  <a:gd name="connsiteX8" fmla="*/ 73232 w 127069"/>
                  <a:gd name="connsiteY8" fmla="*/ 26808 h 138886"/>
                  <a:gd name="connsiteX9" fmla="*/ 54360 w 127069"/>
                  <a:gd name="connsiteY9" fmla="*/ 26808 h 138886"/>
                  <a:gd name="connsiteX10" fmla="*/ 18552 w 127069"/>
                  <a:gd name="connsiteY10" fmla="*/ 122058 h 138886"/>
                  <a:gd name="connsiteX11" fmla="*/ 18552 w 127069"/>
                  <a:gd name="connsiteY11" fmla="*/ 108 h 138886"/>
                  <a:gd name="connsiteX12" fmla="*/ 306 w 127069"/>
                  <a:gd name="connsiteY12" fmla="*/ 108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069" h="138886">
                    <a:moveTo>
                      <a:pt x="306" y="138995"/>
                    </a:moveTo>
                    <a:lnTo>
                      <a:pt x="28315" y="138995"/>
                    </a:lnTo>
                    <a:lnTo>
                      <a:pt x="63737" y="44489"/>
                    </a:lnTo>
                    <a:lnTo>
                      <a:pt x="99366" y="138995"/>
                    </a:lnTo>
                    <a:lnTo>
                      <a:pt x="127375" y="138995"/>
                    </a:lnTo>
                    <a:lnTo>
                      <a:pt x="127375" y="108"/>
                    </a:lnTo>
                    <a:lnTo>
                      <a:pt x="109040" y="108"/>
                    </a:lnTo>
                    <a:lnTo>
                      <a:pt x="109040" y="122058"/>
                    </a:lnTo>
                    <a:lnTo>
                      <a:pt x="73232" y="26808"/>
                    </a:lnTo>
                    <a:lnTo>
                      <a:pt x="54360" y="26808"/>
                    </a:lnTo>
                    <a:lnTo>
                      <a:pt x="18552" y="122058"/>
                    </a:lnTo>
                    <a:lnTo>
                      <a:pt x="18552" y="108"/>
                    </a:lnTo>
                    <a:lnTo>
                      <a:pt x="306" y="108"/>
                    </a:lnTo>
                    <a:close/>
                  </a:path>
                </a:pathLst>
              </a:custGeom>
              <a:solidFill>
                <a:srgbClr val="000000"/>
              </a:solidFill>
              <a:ln w="1905" cap="flat">
                <a:noFill/>
                <a:prstDash val="solid"/>
                <a:round/>
              </a:ln>
            </p:spPr>
            <p:txBody>
              <a:bodyPr rtlCol="0" anchor="ctr"/>
              <a:lstStyle/>
              <a:p>
                <a:endParaRPr lang="en-US"/>
              </a:p>
            </p:txBody>
          </p:sp>
          <p:sp>
            <p:nvSpPr>
              <p:cNvPr id="179" name="Freeform: Shape 178">
                <a:extLst>
                  <a:ext uri="{FF2B5EF4-FFF2-40B4-BE49-F238E27FC236}">
                    <a16:creationId xmlns:a16="http://schemas.microsoft.com/office/drawing/2014/main" id="{CDE741D7-ECBB-4F81-BE95-CB701A5C9BE0}"/>
                  </a:ext>
                </a:extLst>
              </p:cNvPr>
              <p:cNvSpPr/>
              <p:nvPr/>
            </p:nvSpPr>
            <p:spPr>
              <a:xfrm flipV="1">
                <a:off x="10693256" y="3630640"/>
                <a:ext cx="96559" cy="109388"/>
              </a:xfrm>
              <a:custGeom>
                <a:avLst/>
                <a:gdLst>
                  <a:gd name="connsiteX0" fmla="*/ 96885 w 96559"/>
                  <a:gd name="connsiteY0" fmla="*/ 59203 h 109388"/>
                  <a:gd name="connsiteX1" fmla="*/ 96885 w 96559"/>
                  <a:gd name="connsiteY1" fmla="*/ 50839 h 109388"/>
                  <a:gd name="connsiteX2" fmla="*/ 18185 w 96559"/>
                  <a:gd name="connsiteY2" fmla="*/ 50839 h 109388"/>
                  <a:gd name="connsiteX3" fmla="*/ 28841 w 96559"/>
                  <a:gd name="connsiteY3" fmla="*/ 23901 h 109388"/>
                  <a:gd name="connsiteX4" fmla="*/ 55392 w 96559"/>
                  <a:gd name="connsiteY4" fmla="*/ 14644 h 109388"/>
                  <a:gd name="connsiteX5" fmla="*/ 74502 w 96559"/>
                  <a:gd name="connsiteY5" fmla="*/ 17055 h 109388"/>
                  <a:gd name="connsiteX6" fmla="*/ 92897 w 96559"/>
                  <a:gd name="connsiteY6" fmla="*/ 24318 h 109388"/>
                  <a:gd name="connsiteX7" fmla="*/ 92897 w 96559"/>
                  <a:gd name="connsiteY7" fmla="*/ 8126 h 109388"/>
                  <a:gd name="connsiteX8" fmla="*/ 73996 w 96559"/>
                  <a:gd name="connsiteY8" fmla="*/ 2172 h 109388"/>
                  <a:gd name="connsiteX9" fmla="*/ 54380 w 96559"/>
                  <a:gd name="connsiteY9" fmla="*/ 119 h 109388"/>
                  <a:gd name="connsiteX10" fmla="*/ 14881 w 96559"/>
                  <a:gd name="connsiteY10" fmla="*/ 14614 h 109388"/>
                  <a:gd name="connsiteX11" fmla="*/ 326 w 96559"/>
                  <a:gd name="connsiteY11" fmla="*/ 53905 h 109388"/>
                  <a:gd name="connsiteX12" fmla="*/ 14137 w 96559"/>
                  <a:gd name="connsiteY12" fmla="*/ 94476 h 109388"/>
                  <a:gd name="connsiteX13" fmla="*/ 51403 w 96559"/>
                  <a:gd name="connsiteY13" fmla="*/ 109507 h 109388"/>
                  <a:gd name="connsiteX14" fmla="*/ 84652 w 96559"/>
                  <a:gd name="connsiteY14" fmla="*/ 95964 h 109388"/>
                  <a:gd name="connsiteX15" fmla="*/ 96885 w 96559"/>
                  <a:gd name="connsiteY15" fmla="*/ 59203 h 109388"/>
                  <a:gd name="connsiteX16" fmla="*/ 79770 w 96559"/>
                  <a:gd name="connsiteY16" fmla="*/ 64234 h 109388"/>
                  <a:gd name="connsiteX17" fmla="*/ 71912 w 96559"/>
                  <a:gd name="connsiteY17" fmla="*/ 86618 h 109388"/>
                  <a:gd name="connsiteX18" fmla="*/ 51582 w 96559"/>
                  <a:gd name="connsiteY18" fmla="*/ 95011 h 109388"/>
                  <a:gd name="connsiteX19" fmla="*/ 28663 w 96559"/>
                  <a:gd name="connsiteY19" fmla="*/ 86915 h 109388"/>
                  <a:gd name="connsiteX20" fmla="*/ 18751 w 96559"/>
                  <a:gd name="connsiteY20" fmla="*/ 6411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85" y="59203"/>
                    </a:moveTo>
                    <a:lnTo>
                      <a:pt x="96885" y="50839"/>
                    </a:lnTo>
                    <a:lnTo>
                      <a:pt x="18185" y="50839"/>
                    </a:lnTo>
                    <a:cubicBezTo>
                      <a:pt x="18939" y="39052"/>
                      <a:pt x="22491" y="30073"/>
                      <a:pt x="28841" y="23901"/>
                    </a:cubicBezTo>
                    <a:cubicBezTo>
                      <a:pt x="35191" y="17730"/>
                      <a:pt x="44041" y="14644"/>
                      <a:pt x="55392" y="14644"/>
                    </a:cubicBezTo>
                    <a:cubicBezTo>
                      <a:pt x="61960" y="14644"/>
                      <a:pt x="68330" y="15448"/>
                      <a:pt x="74502" y="17055"/>
                    </a:cubicBezTo>
                    <a:cubicBezTo>
                      <a:pt x="80673" y="18663"/>
                      <a:pt x="86805" y="21083"/>
                      <a:pt x="92897" y="24318"/>
                    </a:cubicBezTo>
                    <a:lnTo>
                      <a:pt x="92897" y="8126"/>
                    </a:lnTo>
                    <a:cubicBezTo>
                      <a:pt x="86745" y="5526"/>
                      <a:pt x="80445" y="3542"/>
                      <a:pt x="73996" y="2172"/>
                    </a:cubicBezTo>
                    <a:cubicBezTo>
                      <a:pt x="67546" y="803"/>
                      <a:pt x="61008" y="119"/>
                      <a:pt x="54380" y="119"/>
                    </a:cubicBezTo>
                    <a:cubicBezTo>
                      <a:pt x="37751" y="119"/>
                      <a:pt x="24585" y="4951"/>
                      <a:pt x="14881" y="14614"/>
                    </a:cubicBezTo>
                    <a:cubicBezTo>
                      <a:pt x="5177" y="24298"/>
                      <a:pt x="326" y="37395"/>
                      <a:pt x="326" y="53905"/>
                    </a:cubicBezTo>
                    <a:cubicBezTo>
                      <a:pt x="326" y="70951"/>
                      <a:pt x="4929" y="84474"/>
                      <a:pt x="14137" y="94476"/>
                    </a:cubicBezTo>
                    <a:cubicBezTo>
                      <a:pt x="23345" y="104497"/>
                      <a:pt x="35767" y="109507"/>
                      <a:pt x="51403" y="109507"/>
                    </a:cubicBezTo>
                    <a:cubicBezTo>
                      <a:pt x="65413" y="109507"/>
                      <a:pt x="76496" y="104993"/>
                      <a:pt x="84652" y="95964"/>
                    </a:cubicBezTo>
                    <a:cubicBezTo>
                      <a:pt x="92807" y="86955"/>
                      <a:pt x="96885" y="74701"/>
                      <a:pt x="96885" y="59203"/>
                    </a:cubicBezTo>
                    <a:close/>
                    <a:moveTo>
                      <a:pt x="79770" y="64234"/>
                    </a:moveTo>
                    <a:cubicBezTo>
                      <a:pt x="79651" y="73580"/>
                      <a:pt x="77032" y="81041"/>
                      <a:pt x="71912" y="86618"/>
                    </a:cubicBezTo>
                    <a:cubicBezTo>
                      <a:pt x="66792" y="92213"/>
                      <a:pt x="60016" y="95011"/>
                      <a:pt x="51582" y="95011"/>
                    </a:cubicBezTo>
                    <a:cubicBezTo>
                      <a:pt x="42037" y="95011"/>
                      <a:pt x="34397" y="92313"/>
                      <a:pt x="28663" y="86915"/>
                    </a:cubicBezTo>
                    <a:cubicBezTo>
                      <a:pt x="22928" y="81518"/>
                      <a:pt x="19624" y="73917"/>
                      <a:pt x="18751" y="64115"/>
                    </a:cubicBezTo>
                    <a:close/>
                  </a:path>
                </a:pathLst>
              </a:custGeom>
              <a:solidFill>
                <a:srgbClr val="000000"/>
              </a:solidFill>
              <a:ln w="1905" cap="flat">
                <a:noFill/>
                <a:prstDash val="solid"/>
                <a:round/>
              </a:ln>
            </p:spPr>
            <p:txBody>
              <a:bodyPr rtlCol="0" anchor="ctr"/>
              <a:lstStyle/>
              <a:p>
                <a:endParaRPr lang="en-US"/>
              </a:p>
            </p:txBody>
          </p:sp>
          <p:sp>
            <p:nvSpPr>
              <p:cNvPr id="180" name="Freeform: Shape 179">
                <a:extLst>
                  <a:ext uri="{FF2B5EF4-FFF2-40B4-BE49-F238E27FC236}">
                    <a16:creationId xmlns:a16="http://schemas.microsoft.com/office/drawing/2014/main" id="{AABA4D9A-D6C3-4A2C-B18A-C2D6DB46D92D}"/>
                  </a:ext>
                </a:extLst>
              </p:cNvPr>
              <p:cNvSpPr/>
              <p:nvPr/>
            </p:nvSpPr>
            <p:spPr>
              <a:xfrm flipV="1">
                <a:off x="10805072" y="3603553"/>
                <a:ext cx="65008" cy="133766"/>
              </a:xfrm>
              <a:custGeom>
                <a:avLst/>
                <a:gdLst>
                  <a:gd name="connsiteX0" fmla="*/ 30107 w 65008"/>
                  <a:gd name="connsiteY0" fmla="*/ 133877 h 133766"/>
                  <a:gd name="connsiteX1" fmla="*/ 30107 w 65008"/>
                  <a:gd name="connsiteY1" fmla="*/ 104290 h 133766"/>
                  <a:gd name="connsiteX2" fmla="*/ 65350 w 65008"/>
                  <a:gd name="connsiteY2" fmla="*/ 104290 h 133766"/>
                  <a:gd name="connsiteX3" fmla="*/ 65350 w 65008"/>
                  <a:gd name="connsiteY3" fmla="*/ 90984 h 133766"/>
                  <a:gd name="connsiteX4" fmla="*/ 30107 w 65008"/>
                  <a:gd name="connsiteY4" fmla="*/ 90984 h 133766"/>
                  <a:gd name="connsiteX5" fmla="*/ 30107 w 65008"/>
                  <a:gd name="connsiteY5" fmla="*/ 34430 h 133766"/>
                  <a:gd name="connsiteX6" fmla="*/ 33590 w 65008"/>
                  <a:gd name="connsiteY6" fmla="*/ 18059 h 133766"/>
                  <a:gd name="connsiteX7" fmla="*/ 47788 w 65008"/>
                  <a:gd name="connsiteY7" fmla="*/ 14427 h 133766"/>
                  <a:gd name="connsiteX8" fmla="*/ 65350 w 65008"/>
                  <a:gd name="connsiteY8" fmla="*/ 14427 h 133766"/>
                  <a:gd name="connsiteX9" fmla="*/ 65350 w 65008"/>
                  <a:gd name="connsiteY9" fmla="*/ 110 h 133766"/>
                  <a:gd name="connsiteX10" fmla="*/ 47788 w 65008"/>
                  <a:gd name="connsiteY10" fmla="*/ 110 h 133766"/>
                  <a:gd name="connsiteX11" fmla="*/ 20434 w 65008"/>
                  <a:gd name="connsiteY11" fmla="*/ 7492 h 133766"/>
                  <a:gd name="connsiteX12" fmla="*/ 12903 w 65008"/>
                  <a:gd name="connsiteY12" fmla="*/ 34430 h 133766"/>
                  <a:gd name="connsiteX13" fmla="*/ 12903 w 65008"/>
                  <a:gd name="connsiteY13" fmla="*/ 90984 h 133766"/>
                  <a:gd name="connsiteX14" fmla="*/ 342 w 65008"/>
                  <a:gd name="connsiteY14" fmla="*/ 90984 h 133766"/>
                  <a:gd name="connsiteX15" fmla="*/ 342 w 65008"/>
                  <a:gd name="connsiteY15" fmla="*/ 104290 h 133766"/>
                  <a:gd name="connsiteX16" fmla="*/ 12903 w 65008"/>
                  <a:gd name="connsiteY16" fmla="*/ 104290 h 133766"/>
                  <a:gd name="connsiteX17" fmla="*/ 12903 w 65008"/>
                  <a:gd name="connsiteY17" fmla="*/ 133877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30107" y="133877"/>
                    </a:moveTo>
                    <a:lnTo>
                      <a:pt x="30107" y="104290"/>
                    </a:lnTo>
                    <a:lnTo>
                      <a:pt x="65350" y="104290"/>
                    </a:lnTo>
                    <a:lnTo>
                      <a:pt x="65350" y="90984"/>
                    </a:lnTo>
                    <a:lnTo>
                      <a:pt x="30107" y="90984"/>
                    </a:lnTo>
                    <a:lnTo>
                      <a:pt x="30107" y="34430"/>
                    </a:lnTo>
                    <a:cubicBezTo>
                      <a:pt x="30107" y="25937"/>
                      <a:pt x="31268" y="20480"/>
                      <a:pt x="33590" y="18059"/>
                    </a:cubicBezTo>
                    <a:cubicBezTo>
                      <a:pt x="35912" y="15638"/>
                      <a:pt x="40645" y="14427"/>
                      <a:pt x="47788" y="14427"/>
                    </a:cubicBezTo>
                    <a:lnTo>
                      <a:pt x="65350" y="14427"/>
                    </a:lnTo>
                    <a:lnTo>
                      <a:pt x="65350" y="110"/>
                    </a:lnTo>
                    <a:lnTo>
                      <a:pt x="47788" y="110"/>
                    </a:lnTo>
                    <a:cubicBezTo>
                      <a:pt x="34572" y="110"/>
                      <a:pt x="25454" y="2571"/>
                      <a:pt x="20434" y="7492"/>
                    </a:cubicBezTo>
                    <a:cubicBezTo>
                      <a:pt x="15413" y="12433"/>
                      <a:pt x="12903" y="21412"/>
                      <a:pt x="12903" y="34430"/>
                    </a:cubicBezTo>
                    <a:lnTo>
                      <a:pt x="12903" y="90984"/>
                    </a:lnTo>
                    <a:lnTo>
                      <a:pt x="342" y="90984"/>
                    </a:lnTo>
                    <a:lnTo>
                      <a:pt x="342" y="104290"/>
                    </a:lnTo>
                    <a:lnTo>
                      <a:pt x="12903" y="104290"/>
                    </a:lnTo>
                    <a:lnTo>
                      <a:pt x="12903" y="133877"/>
                    </a:lnTo>
                    <a:close/>
                  </a:path>
                </a:pathLst>
              </a:custGeom>
              <a:solidFill>
                <a:srgbClr val="000000"/>
              </a:solidFill>
              <a:ln w="1905" cap="flat">
                <a:noFill/>
                <a:prstDash val="solid"/>
                <a:round/>
              </a:ln>
            </p:spPr>
            <p:txBody>
              <a:bodyPr rtlCol="0" anchor="ctr"/>
              <a:lstStyle/>
              <a:p>
                <a:endParaRPr lang="en-US"/>
              </a:p>
            </p:txBody>
          </p:sp>
          <p:sp>
            <p:nvSpPr>
              <p:cNvPr id="181" name="Freeform: Shape 180">
                <a:extLst>
                  <a:ext uri="{FF2B5EF4-FFF2-40B4-BE49-F238E27FC236}">
                    <a16:creationId xmlns:a16="http://schemas.microsoft.com/office/drawing/2014/main" id="{42154DF3-7D22-40F1-8517-CE4AA46A72FF}"/>
                  </a:ext>
                </a:extLst>
              </p:cNvPr>
              <p:cNvSpPr/>
              <p:nvPr/>
            </p:nvSpPr>
            <p:spPr>
              <a:xfrm flipV="1">
                <a:off x="10891939" y="3592570"/>
                <a:ext cx="87272" cy="144750"/>
              </a:xfrm>
              <a:custGeom>
                <a:avLst/>
                <a:gdLst>
                  <a:gd name="connsiteX0" fmla="*/ 87608 w 87272"/>
                  <a:gd name="connsiteY0" fmla="*/ 63001 h 144750"/>
                  <a:gd name="connsiteX1" fmla="*/ 87608 w 87272"/>
                  <a:gd name="connsiteY1" fmla="*/ 107 h 144750"/>
                  <a:gd name="connsiteX2" fmla="*/ 70492 w 87272"/>
                  <a:gd name="connsiteY2" fmla="*/ 107 h 144750"/>
                  <a:gd name="connsiteX3" fmla="*/ 70492 w 87272"/>
                  <a:gd name="connsiteY3" fmla="*/ 62436 h 144750"/>
                  <a:gd name="connsiteX4" fmla="*/ 64718 w 87272"/>
                  <a:gd name="connsiteY4" fmla="*/ 84552 h 144750"/>
                  <a:gd name="connsiteX5" fmla="*/ 47424 w 87272"/>
                  <a:gd name="connsiteY5" fmla="*/ 91904 h 144750"/>
                  <a:gd name="connsiteX6" fmla="*/ 25546 w 87272"/>
                  <a:gd name="connsiteY6" fmla="*/ 83064 h 144750"/>
                  <a:gd name="connsiteX7" fmla="*/ 17539 w 87272"/>
                  <a:gd name="connsiteY7" fmla="*/ 58983 h 144750"/>
                  <a:gd name="connsiteX8" fmla="*/ 17539 w 87272"/>
                  <a:gd name="connsiteY8" fmla="*/ 107 h 144750"/>
                  <a:gd name="connsiteX9" fmla="*/ 335 w 87272"/>
                  <a:gd name="connsiteY9" fmla="*/ 107 h 144750"/>
                  <a:gd name="connsiteX10" fmla="*/ 335 w 87272"/>
                  <a:gd name="connsiteY10" fmla="*/ 144857 h 144750"/>
                  <a:gd name="connsiteX11" fmla="*/ 17539 w 87272"/>
                  <a:gd name="connsiteY11" fmla="*/ 144857 h 144750"/>
                  <a:gd name="connsiteX12" fmla="*/ 17539 w 87272"/>
                  <a:gd name="connsiteY12" fmla="*/ 88094 h 144750"/>
                  <a:gd name="connsiteX13" fmla="*/ 32005 w 87272"/>
                  <a:gd name="connsiteY13" fmla="*/ 102143 h 144750"/>
                  <a:gd name="connsiteX14" fmla="*/ 51234 w 87272"/>
                  <a:gd name="connsiteY14" fmla="*/ 106787 h 144750"/>
                  <a:gd name="connsiteX15" fmla="*/ 78380 w 87272"/>
                  <a:gd name="connsiteY15" fmla="*/ 95684 h 144750"/>
                  <a:gd name="connsiteX16" fmla="*/ 87608 w 87272"/>
                  <a:gd name="connsiteY16" fmla="*/ 63001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44750">
                    <a:moveTo>
                      <a:pt x="87608" y="63001"/>
                    </a:moveTo>
                    <a:lnTo>
                      <a:pt x="87608" y="107"/>
                    </a:lnTo>
                    <a:lnTo>
                      <a:pt x="70492" y="107"/>
                    </a:lnTo>
                    <a:lnTo>
                      <a:pt x="70492" y="62436"/>
                    </a:lnTo>
                    <a:cubicBezTo>
                      <a:pt x="70492" y="72298"/>
                      <a:pt x="68567" y="79670"/>
                      <a:pt x="64718" y="84552"/>
                    </a:cubicBezTo>
                    <a:cubicBezTo>
                      <a:pt x="60868" y="89453"/>
                      <a:pt x="55103" y="91904"/>
                      <a:pt x="47424" y="91904"/>
                    </a:cubicBezTo>
                    <a:cubicBezTo>
                      <a:pt x="38177" y="91904"/>
                      <a:pt x="30884" y="88957"/>
                      <a:pt x="25546" y="83064"/>
                    </a:cubicBezTo>
                    <a:cubicBezTo>
                      <a:pt x="20208" y="77190"/>
                      <a:pt x="17539" y="69163"/>
                      <a:pt x="17539" y="58983"/>
                    </a:cubicBezTo>
                    <a:lnTo>
                      <a:pt x="17539" y="107"/>
                    </a:lnTo>
                    <a:lnTo>
                      <a:pt x="335" y="107"/>
                    </a:lnTo>
                    <a:lnTo>
                      <a:pt x="335" y="144857"/>
                    </a:lnTo>
                    <a:lnTo>
                      <a:pt x="17539" y="144857"/>
                    </a:lnTo>
                    <a:lnTo>
                      <a:pt x="17539" y="88094"/>
                    </a:lnTo>
                    <a:cubicBezTo>
                      <a:pt x="21647" y="94365"/>
                      <a:pt x="26469" y="99048"/>
                      <a:pt x="32005" y="102143"/>
                    </a:cubicBezTo>
                    <a:cubicBezTo>
                      <a:pt x="37562" y="105239"/>
                      <a:pt x="43971" y="106787"/>
                      <a:pt x="51234" y="106787"/>
                    </a:cubicBezTo>
                    <a:cubicBezTo>
                      <a:pt x="63200" y="106787"/>
                      <a:pt x="72248" y="103086"/>
                      <a:pt x="78380" y="95684"/>
                    </a:cubicBezTo>
                    <a:cubicBezTo>
                      <a:pt x="84532" y="88283"/>
                      <a:pt x="87608" y="77388"/>
                      <a:pt x="87608" y="63001"/>
                    </a:cubicBezTo>
                    <a:close/>
                  </a:path>
                </a:pathLst>
              </a:custGeom>
              <a:solidFill>
                <a:srgbClr val="000000"/>
              </a:solidFill>
              <a:ln w="1905" cap="flat">
                <a:noFill/>
                <a:prstDash val="solid"/>
                <a:round/>
              </a:ln>
            </p:spPr>
            <p:txBody>
              <a:bodyPr rtlCol="0" anchor="ctr"/>
              <a:lstStyle/>
              <a:p>
                <a:endParaRPr lang="en-US"/>
              </a:p>
            </p:txBody>
          </p:sp>
          <p:sp>
            <p:nvSpPr>
              <p:cNvPr id="182" name="Freeform: Shape 181">
                <a:extLst>
                  <a:ext uri="{FF2B5EF4-FFF2-40B4-BE49-F238E27FC236}">
                    <a16:creationId xmlns:a16="http://schemas.microsoft.com/office/drawing/2014/main" id="{32FE3704-9953-4B81-A55F-B31B03BA1009}"/>
                  </a:ext>
                </a:extLst>
              </p:cNvPr>
              <p:cNvSpPr/>
              <p:nvPr/>
            </p:nvSpPr>
            <p:spPr>
              <a:xfrm flipV="1">
                <a:off x="11005889" y="3630640"/>
                <a:ext cx="95637" cy="109388"/>
              </a:xfrm>
              <a:custGeom>
                <a:avLst/>
                <a:gdLst>
                  <a:gd name="connsiteX0" fmla="*/ 48146 w 95637"/>
                  <a:gd name="connsiteY0" fmla="*/ 95011 h 109388"/>
                  <a:gd name="connsiteX1" fmla="*/ 26387 w 95637"/>
                  <a:gd name="connsiteY1" fmla="*/ 84266 h 109388"/>
                  <a:gd name="connsiteX2" fmla="*/ 18380 w 95637"/>
                  <a:gd name="connsiteY2" fmla="*/ 54828 h 109388"/>
                  <a:gd name="connsiteX3" fmla="*/ 26328 w 95637"/>
                  <a:gd name="connsiteY3" fmla="*/ 25390 h 109388"/>
                  <a:gd name="connsiteX4" fmla="*/ 48146 w 95637"/>
                  <a:gd name="connsiteY4" fmla="*/ 14644 h 109388"/>
                  <a:gd name="connsiteX5" fmla="*/ 69815 w 95637"/>
                  <a:gd name="connsiteY5" fmla="*/ 25419 h 109388"/>
                  <a:gd name="connsiteX6" fmla="*/ 77822 w 95637"/>
                  <a:gd name="connsiteY6" fmla="*/ 54828 h 109388"/>
                  <a:gd name="connsiteX7" fmla="*/ 69815 w 95637"/>
                  <a:gd name="connsiteY7" fmla="*/ 84177 h 109388"/>
                  <a:gd name="connsiteX8" fmla="*/ 48146 w 95637"/>
                  <a:gd name="connsiteY8" fmla="*/ 95011 h 109388"/>
                  <a:gd name="connsiteX9" fmla="*/ 48146 w 95637"/>
                  <a:gd name="connsiteY9" fmla="*/ 109507 h 109388"/>
                  <a:gd name="connsiteX10" fmla="*/ 83210 w 95637"/>
                  <a:gd name="connsiteY10" fmla="*/ 94982 h 109388"/>
                  <a:gd name="connsiteX11" fmla="*/ 95979 w 95637"/>
                  <a:gd name="connsiteY11" fmla="*/ 54828 h 109388"/>
                  <a:gd name="connsiteX12" fmla="*/ 83210 w 95637"/>
                  <a:gd name="connsiteY12" fmla="*/ 14674 h 109388"/>
                  <a:gd name="connsiteX13" fmla="*/ 48146 w 95637"/>
                  <a:gd name="connsiteY13" fmla="*/ 119 h 109388"/>
                  <a:gd name="connsiteX14" fmla="*/ 13023 w 95637"/>
                  <a:gd name="connsiteY14" fmla="*/ 14674 h 109388"/>
                  <a:gd name="connsiteX15" fmla="*/ 342 w 95637"/>
                  <a:gd name="connsiteY15" fmla="*/ 54828 h 109388"/>
                  <a:gd name="connsiteX16" fmla="*/ 13023 w 95637"/>
                  <a:gd name="connsiteY16" fmla="*/ 94982 h 109388"/>
                  <a:gd name="connsiteX17" fmla="*/ 48146 w 95637"/>
                  <a:gd name="connsiteY17" fmla="*/ 109507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637" h="109388">
                    <a:moveTo>
                      <a:pt x="48146" y="95011"/>
                    </a:moveTo>
                    <a:cubicBezTo>
                      <a:pt x="38978" y="95011"/>
                      <a:pt x="31725" y="91430"/>
                      <a:pt x="26387" y="84266"/>
                    </a:cubicBezTo>
                    <a:cubicBezTo>
                      <a:pt x="21049" y="77102"/>
                      <a:pt x="18380" y="67290"/>
                      <a:pt x="18380" y="54828"/>
                    </a:cubicBezTo>
                    <a:cubicBezTo>
                      <a:pt x="18380" y="42366"/>
                      <a:pt x="21029" y="32553"/>
                      <a:pt x="26328" y="25390"/>
                    </a:cubicBezTo>
                    <a:cubicBezTo>
                      <a:pt x="31646" y="18226"/>
                      <a:pt x="38919" y="14644"/>
                      <a:pt x="48146" y="14644"/>
                    </a:cubicBezTo>
                    <a:cubicBezTo>
                      <a:pt x="57274" y="14644"/>
                      <a:pt x="64497" y="18236"/>
                      <a:pt x="69815" y="25419"/>
                    </a:cubicBezTo>
                    <a:cubicBezTo>
                      <a:pt x="75153" y="32623"/>
                      <a:pt x="77822" y="42426"/>
                      <a:pt x="77822" y="54828"/>
                    </a:cubicBezTo>
                    <a:cubicBezTo>
                      <a:pt x="77822" y="67171"/>
                      <a:pt x="75153" y="76954"/>
                      <a:pt x="69815" y="84177"/>
                    </a:cubicBezTo>
                    <a:cubicBezTo>
                      <a:pt x="64497" y="91400"/>
                      <a:pt x="57274" y="95011"/>
                      <a:pt x="48146" y="95011"/>
                    </a:cubicBezTo>
                    <a:close/>
                    <a:moveTo>
                      <a:pt x="48146" y="109507"/>
                    </a:moveTo>
                    <a:cubicBezTo>
                      <a:pt x="63029" y="109507"/>
                      <a:pt x="74717" y="104665"/>
                      <a:pt x="83210" y="94982"/>
                    </a:cubicBezTo>
                    <a:cubicBezTo>
                      <a:pt x="91723" y="85318"/>
                      <a:pt x="95979" y="71933"/>
                      <a:pt x="95979" y="54828"/>
                    </a:cubicBezTo>
                    <a:cubicBezTo>
                      <a:pt x="95979" y="37782"/>
                      <a:pt x="91723" y="24397"/>
                      <a:pt x="83210" y="14674"/>
                    </a:cubicBezTo>
                    <a:cubicBezTo>
                      <a:pt x="74717" y="4970"/>
                      <a:pt x="63029" y="119"/>
                      <a:pt x="48146" y="119"/>
                    </a:cubicBezTo>
                    <a:cubicBezTo>
                      <a:pt x="33204" y="119"/>
                      <a:pt x="21496" y="4970"/>
                      <a:pt x="13023" y="14674"/>
                    </a:cubicBezTo>
                    <a:cubicBezTo>
                      <a:pt x="4569" y="24397"/>
                      <a:pt x="342" y="37782"/>
                      <a:pt x="342" y="54828"/>
                    </a:cubicBezTo>
                    <a:cubicBezTo>
                      <a:pt x="342" y="71933"/>
                      <a:pt x="4569" y="85318"/>
                      <a:pt x="13023" y="94982"/>
                    </a:cubicBezTo>
                    <a:cubicBezTo>
                      <a:pt x="21496" y="104665"/>
                      <a:pt x="33204" y="109507"/>
                      <a:pt x="48146" y="109507"/>
                    </a:cubicBezTo>
                    <a:close/>
                  </a:path>
                </a:pathLst>
              </a:custGeom>
              <a:solidFill>
                <a:srgbClr val="000000"/>
              </a:solidFill>
              <a:ln w="1905" cap="flat">
                <a:noFill/>
                <a:prstDash val="solid"/>
                <a:round/>
              </a:ln>
            </p:spPr>
            <p:txBody>
              <a:bodyPr rtlCol="0" anchor="ctr"/>
              <a:lstStyle/>
              <a:p>
                <a:endParaRPr lang="en-US"/>
              </a:p>
            </p:txBody>
          </p:sp>
          <p:sp>
            <p:nvSpPr>
              <p:cNvPr id="183" name="Freeform: Shape 182">
                <a:extLst>
                  <a:ext uri="{FF2B5EF4-FFF2-40B4-BE49-F238E27FC236}">
                    <a16:creationId xmlns:a16="http://schemas.microsoft.com/office/drawing/2014/main" id="{080718B7-53F4-44D7-A2F4-EA1B26D59512}"/>
                  </a:ext>
                </a:extLst>
              </p:cNvPr>
              <p:cNvSpPr/>
              <p:nvPr/>
            </p:nvSpPr>
            <p:spPr>
              <a:xfrm flipV="1">
                <a:off x="11122439" y="3592570"/>
                <a:ext cx="93106" cy="147458"/>
              </a:xfrm>
              <a:custGeom>
                <a:avLst/>
                <a:gdLst>
                  <a:gd name="connsiteX0" fmla="*/ 76341 w 93106"/>
                  <a:gd name="connsiteY0" fmla="*/ 91190 h 147458"/>
                  <a:gd name="connsiteX1" fmla="*/ 76341 w 93106"/>
                  <a:gd name="connsiteY1" fmla="*/ 147567 h 147458"/>
                  <a:gd name="connsiteX2" fmla="*/ 93456 w 93106"/>
                  <a:gd name="connsiteY2" fmla="*/ 147567 h 147458"/>
                  <a:gd name="connsiteX3" fmla="*/ 93456 w 93106"/>
                  <a:gd name="connsiteY3" fmla="*/ 2816 h 147458"/>
                  <a:gd name="connsiteX4" fmla="*/ 76341 w 93106"/>
                  <a:gd name="connsiteY4" fmla="*/ 2816 h 147458"/>
                  <a:gd name="connsiteX5" fmla="*/ 76341 w 93106"/>
                  <a:gd name="connsiteY5" fmla="*/ 18443 h 147458"/>
                  <a:gd name="connsiteX6" fmla="*/ 62708 w 93106"/>
                  <a:gd name="connsiteY6" fmla="*/ 4632 h 147458"/>
                  <a:gd name="connsiteX7" fmla="*/ 42944 w 93106"/>
                  <a:gd name="connsiteY7" fmla="*/ 108 h 147458"/>
                  <a:gd name="connsiteX8" fmla="*/ 12196 w 93106"/>
                  <a:gd name="connsiteY8" fmla="*/ 15169 h 147458"/>
                  <a:gd name="connsiteX9" fmla="*/ 349 w 93106"/>
                  <a:gd name="connsiteY9" fmla="*/ 54817 h 147458"/>
                  <a:gd name="connsiteX10" fmla="*/ 12196 w 93106"/>
                  <a:gd name="connsiteY10" fmla="*/ 94435 h 147458"/>
                  <a:gd name="connsiteX11" fmla="*/ 42944 w 93106"/>
                  <a:gd name="connsiteY11" fmla="*/ 109496 h 147458"/>
                  <a:gd name="connsiteX12" fmla="*/ 62708 w 93106"/>
                  <a:gd name="connsiteY12" fmla="*/ 104972 h 147458"/>
                  <a:gd name="connsiteX13" fmla="*/ 76341 w 93106"/>
                  <a:gd name="connsiteY13" fmla="*/ 91190 h 147458"/>
                  <a:gd name="connsiteX14" fmla="*/ 18030 w 93106"/>
                  <a:gd name="connsiteY14" fmla="*/ 54817 h 147458"/>
                  <a:gd name="connsiteX15" fmla="*/ 25799 w 93106"/>
                  <a:gd name="connsiteY15" fmla="*/ 25200 h 147458"/>
                  <a:gd name="connsiteX16" fmla="*/ 47141 w 93106"/>
                  <a:gd name="connsiteY16" fmla="*/ 14455 h 147458"/>
                  <a:gd name="connsiteX17" fmla="*/ 68512 w 93106"/>
                  <a:gd name="connsiteY17" fmla="*/ 25200 h 147458"/>
                  <a:gd name="connsiteX18" fmla="*/ 76341 w 93106"/>
                  <a:gd name="connsiteY18" fmla="*/ 54817 h 147458"/>
                  <a:gd name="connsiteX19" fmla="*/ 68512 w 93106"/>
                  <a:gd name="connsiteY19" fmla="*/ 84434 h 147458"/>
                  <a:gd name="connsiteX20" fmla="*/ 47141 w 93106"/>
                  <a:gd name="connsiteY20" fmla="*/ 95179 h 147458"/>
                  <a:gd name="connsiteX21" fmla="*/ 25799 w 93106"/>
                  <a:gd name="connsiteY21" fmla="*/ 84434 h 147458"/>
                  <a:gd name="connsiteX22" fmla="*/ 18030 w 93106"/>
                  <a:gd name="connsiteY22" fmla="*/ 54817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341" y="91190"/>
                    </a:moveTo>
                    <a:lnTo>
                      <a:pt x="76341" y="147567"/>
                    </a:lnTo>
                    <a:lnTo>
                      <a:pt x="93456" y="147567"/>
                    </a:lnTo>
                    <a:lnTo>
                      <a:pt x="93456" y="2816"/>
                    </a:lnTo>
                    <a:lnTo>
                      <a:pt x="76341" y="2816"/>
                    </a:lnTo>
                    <a:lnTo>
                      <a:pt x="76341" y="18443"/>
                    </a:lnTo>
                    <a:cubicBezTo>
                      <a:pt x="72749" y="12252"/>
                      <a:pt x="68205" y="7648"/>
                      <a:pt x="62708" y="4632"/>
                    </a:cubicBezTo>
                    <a:cubicBezTo>
                      <a:pt x="57231" y="1616"/>
                      <a:pt x="50643" y="108"/>
                      <a:pt x="42944" y="108"/>
                    </a:cubicBezTo>
                    <a:cubicBezTo>
                      <a:pt x="30363" y="108"/>
                      <a:pt x="20113" y="5128"/>
                      <a:pt x="12196" y="15169"/>
                    </a:cubicBezTo>
                    <a:cubicBezTo>
                      <a:pt x="4298" y="25230"/>
                      <a:pt x="349" y="38446"/>
                      <a:pt x="349" y="54817"/>
                    </a:cubicBezTo>
                    <a:cubicBezTo>
                      <a:pt x="349" y="71188"/>
                      <a:pt x="4298" y="84394"/>
                      <a:pt x="12196" y="94435"/>
                    </a:cubicBezTo>
                    <a:cubicBezTo>
                      <a:pt x="20113" y="104476"/>
                      <a:pt x="30363" y="109496"/>
                      <a:pt x="42944" y="109496"/>
                    </a:cubicBezTo>
                    <a:cubicBezTo>
                      <a:pt x="50643" y="109496"/>
                      <a:pt x="57231" y="107988"/>
                      <a:pt x="62708" y="104972"/>
                    </a:cubicBezTo>
                    <a:cubicBezTo>
                      <a:pt x="68205" y="101976"/>
                      <a:pt x="72749" y="97382"/>
                      <a:pt x="76341" y="91190"/>
                    </a:cubicBezTo>
                    <a:close/>
                    <a:moveTo>
                      <a:pt x="18030" y="54817"/>
                    </a:moveTo>
                    <a:cubicBezTo>
                      <a:pt x="18030" y="42236"/>
                      <a:pt x="20619" y="32364"/>
                      <a:pt x="25799" y="25200"/>
                    </a:cubicBezTo>
                    <a:cubicBezTo>
                      <a:pt x="30978" y="18036"/>
                      <a:pt x="38092" y="14455"/>
                      <a:pt x="47141" y="14455"/>
                    </a:cubicBezTo>
                    <a:cubicBezTo>
                      <a:pt x="56189" y="14455"/>
                      <a:pt x="63313" y="18036"/>
                      <a:pt x="68512" y="25200"/>
                    </a:cubicBezTo>
                    <a:cubicBezTo>
                      <a:pt x="73731" y="32364"/>
                      <a:pt x="76341" y="42236"/>
                      <a:pt x="76341" y="54817"/>
                    </a:cubicBezTo>
                    <a:cubicBezTo>
                      <a:pt x="76341" y="67398"/>
                      <a:pt x="73731" y="77270"/>
                      <a:pt x="68512" y="84434"/>
                    </a:cubicBezTo>
                    <a:cubicBezTo>
                      <a:pt x="63313" y="91597"/>
                      <a:pt x="56189" y="95179"/>
                      <a:pt x="47141" y="95179"/>
                    </a:cubicBezTo>
                    <a:cubicBezTo>
                      <a:pt x="38092" y="95179"/>
                      <a:pt x="30978" y="91597"/>
                      <a:pt x="25799" y="84434"/>
                    </a:cubicBezTo>
                    <a:cubicBezTo>
                      <a:pt x="20619" y="77270"/>
                      <a:pt x="18030" y="67398"/>
                      <a:pt x="18030" y="54817"/>
                    </a:cubicBezTo>
                    <a:close/>
                  </a:path>
                </a:pathLst>
              </a:custGeom>
              <a:solidFill>
                <a:srgbClr val="000000"/>
              </a:solidFill>
              <a:ln w="1905" cap="flat">
                <a:noFill/>
                <a:prstDash val="solid"/>
                <a:round/>
              </a:ln>
            </p:spPr>
            <p:txBody>
              <a:bodyPr rtlCol="0" anchor="ctr"/>
              <a:lstStyle/>
              <a:p>
                <a:endParaRPr lang="en-US"/>
              </a:p>
            </p:txBody>
          </p:sp>
        </p:grpSp>
        <p:sp>
          <p:nvSpPr>
            <p:cNvPr id="184" name="Freeform: Shape 183">
              <a:extLst>
                <a:ext uri="{FF2B5EF4-FFF2-40B4-BE49-F238E27FC236}">
                  <a16:creationId xmlns:a16="http://schemas.microsoft.com/office/drawing/2014/main" id="{40A5E834-EC5B-4774-9B9F-BD8E2AB6537F}"/>
                </a:ext>
              </a:extLst>
            </p:cNvPr>
            <p:cNvSpPr/>
            <p:nvPr/>
          </p:nvSpPr>
          <p:spPr>
            <a:xfrm>
              <a:off x="10012171" y="3915609"/>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flat">
              <a:solidFill>
                <a:srgbClr val="000000"/>
              </a:solidFill>
              <a:custDash>
                <a:ds d="75000" sp="123750"/>
              </a:custDash>
              <a:round/>
            </a:ln>
          </p:spPr>
          <p:txBody>
            <a:bodyPr rtlCol="0" anchor="ctr"/>
            <a:lstStyle/>
            <a:p>
              <a:endParaRPr lang="en-US"/>
            </a:p>
          </p:txBody>
        </p:sp>
        <p:grpSp>
          <p:nvGrpSpPr>
            <p:cNvPr id="185" name="Graphic 7">
              <a:extLst>
                <a:ext uri="{FF2B5EF4-FFF2-40B4-BE49-F238E27FC236}">
                  <a16:creationId xmlns:a16="http://schemas.microsoft.com/office/drawing/2014/main" id="{DE969EDD-AF91-48ED-A7E9-BB75773391F3}"/>
                </a:ext>
              </a:extLst>
            </p:cNvPr>
            <p:cNvGrpSpPr/>
            <p:nvPr/>
          </p:nvGrpSpPr>
          <p:grpSpPr>
            <a:xfrm>
              <a:off x="10445297" y="3853149"/>
              <a:ext cx="1279983" cy="147494"/>
              <a:chOff x="10445297" y="3853149"/>
              <a:chExt cx="1279983" cy="147494"/>
            </a:xfrm>
            <a:solidFill>
              <a:srgbClr val="000000"/>
            </a:solidFill>
          </p:grpSpPr>
          <p:sp>
            <p:nvSpPr>
              <p:cNvPr id="186" name="Freeform: Shape 185">
                <a:extLst>
                  <a:ext uri="{FF2B5EF4-FFF2-40B4-BE49-F238E27FC236}">
                    <a16:creationId xmlns:a16="http://schemas.microsoft.com/office/drawing/2014/main" id="{6A75C77C-E1C8-4363-A02D-8DFB86E6075B}"/>
                  </a:ext>
                </a:extLst>
              </p:cNvPr>
              <p:cNvSpPr/>
              <p:nvPr/>
            </p:nvSpPr>
            <p:spPr>
              <a:xfrm flipV="1">
                <a:off x="10445297" y="3885605"/>
                <a:ext cx="111847" cy="83343"/>
              </a:xfrm>
              <a:custGeom>
                <a:avLst/>
                <a:gdLst>
                  <a:gd name="connsiteX0" fmla="*/ 303 w 111847"/>
                  <a:gd name="connsiteY0" fmla="*/ 83475 h 83343"/>
                  <a:gd name="connsiteX1" fmla="*/ 13995 w 111847"/>
                  <a:gd name="connsiteY1" fmla="*/ 83475 h 83343"/>
                  <a:gd name="connsiteX2" fmla="*/ 31116 w 111847"/>
                  <a:gd name="connsiteY2" fmla="*/ 18443 h 83343"/>
                  <a:gd name="connsiteX3" fmla="*/ 48142 w 111847"/>
                  <a:gd name="connsiteY3" fmla="*/ 83475 h 83343"/>
                  <a:gd name="connsiteX4" fmla="*/ 64287 w 111847"/>
                  <a:gd name="connsiteY4" fmla="*/ 83475 h 83343"/>
                  <a:gd name="connsiteX5" fmla="*/ 81408 w 111847"/>
                  <a:gd name="connsiteY5" fmla="*/ 18443 h 83343"/>
                  <a:gd name="connsiteX6" fmla="*/ 98458 w 111847"/>
                  <a:gd name="connsiteY6" fmla="*/ 83475 h 83343"/>
                  <a:gd name="connsiteX7" fmla="*/ 112150 w 111847"/>
                  <a:gd name="connsiteY7" fmla="*/ 83475 h 83343"/>
                  <a:gd name="connsiteX8" fmla="*/ 90338 w 111847"/>
                  <a:gd name="connsiteY8" fmla="*/ 131 h 83343"/>
                  <a:gd name="connsiteX9" fmla="*/ 74193 w 111847"/>
                  <a:gd name="connsiteY9" fmla="*/ 131 h 83343"/>
                  <a:gd name="connsiteX10" fmla="*/ 56262 w 111847"/>
                  <a:gd name="connsiteY10" fmla="*/ 68449 h 83343"/>
                  <a:gd name="connsiteX11" fmla="*/ 38260 w 111847"/>
                  <a:gd name="connsiteY11" fmla="*/ 131 h 83343"/>
                  <a:gd name="connsiteX12" fmla="*/ 22091 w 111847"/>
                  <a:gd name="connsiteY12" fmla="*/ 131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303" y="83475"/>
                    </a:moveTo>
                    <a:lnTo>
                      <a:pt x="13995" y="83475"/>
                    </a:lnTo>
                    <a:lnTo>
                      <a:pt x="31116" y="18443"/>
                    </a:lnTo>
                    <a:lnTo>
                      <a:pt x="48142" y="83475"/>
                    </a:lnTo>
                    <a:lnTo>
                      <a:pt x="64287" y="83475"/>
                    </a:lnTo>
                    <a:lnTo>
                      <a:pt x="81408" y="18443"/>
                    </a:lnTo>
                    <a:lnTo>
                      <a:pt x="98458" y="83475"/>
                    </a:lnTo>
                    <a:lnTo>
                      <a:pt x="112150" y="83475"/>
                    </a:lnTo>
                    <a:lnTo>
                      <a:pt x="90338" y="131"/>
                    </a:lnTo>
                    <a:lnTo>
                      <a:pt x="74193" y="131"/>
                    </a:lnTo>
                    <a:lnTo>
                      <a:pt x="56262" y="68449"/>
                    </a:lnTo>
                    <a:lnTo>
                      <a:pt x="38260" y="131"/>
                    </a:lnTo>
                    <a:lnTo>
                      <a:pt x="22091" y="131"/>
                    </a:lnTo>
                    <a:close/>
                  </a:path>
                </a:pathLst>
              </a:custGeom>
              <a:solidFill>
                <a:srgbClr val="000000"/>
              </a:solidFill>
              <a:ln w="1524" cap="flat">
                <a:noFill/>
                <a:prstDash val="solid"/>
                <a:round/>
              </a:ln>
            </p:spPr>
            <p:txBody>
              <a:bodyPr rtlCol="0" anchor="ctr"/>
              <a:lstStyle/>
              <a:p>
                <a:endParaRPr lang="en-US"/>
              </a:p>
            </p:txBody>
          </p:sp>
          <p:sp>
            <p:nvSpPr>
              <p:cNvPr id="187" name="Freeform: Shape 186">
                <a:extLst>
                  <a:ext uri="{FF2B5EF4-FFF2-40B4-BE49-F238E27FC236}">
                    <a16:creationId xmlns:a16="http://schemas.microsoft.com/office/drawing/2014/main" id="{ABF2187E-02D5-44D2-AD2C-D0473A897601}"/>
                  </a:ext>
                </a:extLst>
              </p:cNvPr>
              <p:cNvSpPr/>
              <p:nvPr/>
            </p:nvSpPr>
            <p:spPr>
              <a:xfrm flipV="1">
                <a:off x="10577894" y="3853149"/>
                <a:ext cx="13692" cy="115800"/>
              </a:xfrm>
              <a:custGeom>
                <a:avLst/>
                <a:gdLst>
                  <a:gd name="connsiteX0" fmla="*/ 334 w 13692"/>
                  <a:gd name="connsiteY0" fmla="*/ 83463 h 115800"/>
                  <a:gd name="connsiteX1" fmla="*/ 14026 w 13692"/>
                  <a:gd name="connsiteY1" fmla="*/ 83463 h 115800"/>
                  <a:gd name="connsiteX2" fmla="*/ 14026 w 13692"/>
                  <a:gd name="connsiteY2" fmla="*/ 120 h 115800"/>
                  <a:gd name="connsiteX3" fmla="*/ 334 w 13692"/>
                  <a:gd name="connsiteY3" fmla="*/ 120 h 115800"/>
                  <a:gd name="connsiteX4" fmla="*/ 334 w 13692"/>
                  <a:gd name="connsiteY4" fmla="*/ 115920 h 115800"/>
                  <a:gd name="connsiteX5" fmla="*/ 14026 w 13692"/>
                  <a:gd name="connsiteY5" fmla="*/ 115920 h 115800"/>
                  <a:gd name="connsiteX6" fmla="*/ 14026 w 13692"/>
                  <a:gd name="connsiteY6" fmla="*/ 98561 h 115800"/>
                  <a:gd name="connsiteX7" fmla="*/ 334 w 13692"/>
                  <a:gd name="connsiteY7" fmla="*/ 985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34" y="83463"/>
                    </a:moveTo>
                    <a:lnTo>
                      <a:pt x="14026" y="83463"/>
                    </a:lnTo>
                    <a:lnTo>
                      <a:pt x="14026" y="120"/>
                    </a:lnTo>
                    <a:lnTo>
                      <a:pt x="334" y="120"/>
                    </a:lnTo>
                    <a:close/>
                    <a:moveTo>
                      <a:pt x="334" y="115920"/>
                    </a:moveTo>
                    <a:lnTo>
                      <a:pt x="14026" y="115920"/>
                    </a:lnTo>
                    <a:lnTo>
                      <a:pt x="14026" y="98561"/>
                    </a:lnTo>
                    <a:lnTo>
                      <a:pt x="334" y="98561"/>
                    </a:lnTo>
                    <a:close/>
                  </a:path>
                </a:pathLst>
              </a:custGeom>
              <a:solidFill>
                <a:srgbClr val="000000"/>
              </a:solidFill>
              <a:ln w="1524" cap="flat">
                <a:noFill/>
                <a:prstDash val="solid"/>
                <a:round/>
              </a:ln>
            </p:spPr>
            <p:txBody>
              <a:bodyPr rtlCol="0" anchor="ctr"/>
              <a:lstStyle/>
              <a:p>
                <a:endParaRPr lang="en-US"/>
              </a:p>
            </p:txBody>
          </p:sp>
          <p:sp>
            <p:nvSpPr>
              <p:cNvPr id="188" name="Freeform: Shape 187">
                <a:extLst>
                  <a:ext uri="{FF2B5EF4-FFF2-40B4-BE49-F238E27FC236}">
                    <a16:creationId xmlns:a16="http://schemas.microsoft.com/office/drawing/2014/main" id="{B63E736C-1CBB-42DE-A4B2-864DAA55AC68}"/>
                  </a:ext>
                </a:extLst>
              </p:cNvPr>
              <p:cNvSpPr/>
              <p:nvPr/>
            </p:nvSpPr>
            <p:spPr>
              <a:xfrm flipV="1">
                <a:off x="10609972" y="3861936"/>
                <a:ext cx="52006" cy="107013"/>
              </a:xfrm>
              <a:custGeom>
                <a:avLst/>
                <a:gdLst>
                  <a:gd name="connsiteX0" fmla="*/ 24144 w 52006"/>
                  <a:gd name="connsiteY0" fmla="*/ 107136 h 107013"/>
                  <a:gd name="connsiteX1" fmla="*/ 24144 w 52006"/>
                  <a:gd name="connsiteY1" fmla="*/ 83467 h 107013"/>
                  <a:gd name="connsiteX2" fmla="*/ 52338 w 52006"/>
                  <a:gd name="connsiteY2" fmla="*/ 83467 h 107013"/>
                  <a:gd name="connsiteX3" fmla="*/ 52338 w 52006"/>
                  <a:gd name="connsiteY3" fmla="*/ 72822 h 107013"/>
                  <a:gd name="connsiteX4" fmla="*/ 24144 w 52006"/>
                  <a:gd name="connsiteY4" fmla="*/ 72822 h 107013"/>
                  <a:gd name="connsiteX5" fmla="*/ 24144 w 52006"/>
                  <a:gd name="connsiteY5" fmla="*/ 27579 h 107013"/>
                  <a:gd name="connsiteX6" fmla="*/ 26930 w 52006"/>
                  <a:gd name="connsiteY6" fmla="*/ 14482 h 107013"/>
                  <a:gd name="connsiteX7" fmla="*/ 38288 w 52006"/>
                  <a:gd name="connsiteY7" fmla="*/ 11577 h 107013"/>
                  <a:gd name="connsiteX8" fmla="*/ 52338 w 52006"/>
                  <a:gd name="connsiteY8" fmla="*/ 11577 h 107013"/>
                  <a:gd name="connsiteX9" fmla="*/ 52338 w 52006"/>
                  <a:gd name="connsiteY9" fmla="*/ 123 h 107013"/>
                  <a:gd name="connsiteX10" fmla="*/ 38288 w 52006"/>
                  <a:gd name="connsiteY10" fmla="*/ 123 h 107013"/>
                  <a:gd name="connsiteX11" fmla="*/ 16405 w 52006"/>
                  <a:gd name="connsiteY11" fmla="*/ 6028 h 107013"/>
                  <a:gd name="connsiteX12" fmla="*/ 10380 w 52006"/>
                  <a:gd name="connsiteY12" fmla="*/ 27579 h 107013"/>
                  <a:gd name="connsiteX13" fmla="*/ 10380 w 52006"/>
                  <a:gd name="connsiteY13" fmla="*/ 72822 h 107013"/>
                  <a:gd name="connsiteX14" fmla="*/ 331 w 52006"/>
                  <a:gd name="connsiteY14" fmla="*/ 72822 h 107013"/>
                  <a:gd name="connsiteX15" fmla="*/ 331 w 52006"/>
                  <a:gd name="connsiteY15" fmla="*/ 83467 h 107013"/>
                  <a:gd name="connsiteX16" fmla="*/ 10380 w 52006"/>
                  <a:gd name="connsiteY16" fmla="*/ 83467 h 107013"/>
                  <a:gd name="connsiteX17" fmla="*/ 10380 w 52006"/>
                  <a:gd name="connsiteY17" fmla="*/ 107136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44" y="107136"/>
                    </a:moveTo>
                    <a:lnTo>
                      <a:pt x="24144" y="83467"/>
                    </a:lnTo>
                    <a:lnTo>
                      <a:pt x="52338" y="83467"/>
                    </a:lnTo>
                    <a:lnTo>
                      <a:pt x="52338" y="72822"/>
                    </a:lnTo>
                    <a:lnTo>
                      <a:pt x="24144" y="72822"/>
                    </a:lnTo>
                    <a:lnTo>
                      <a:pt x="24144" y="27579"/>
                    </a:lnTo>
                    <a:cubicBezTo>
                      <a:pt x="24144" y="20784"/>
                      <a:pt x="25072" y="16418"/>
                      <a:pt x="26930" y="14482"/>
                    </a:cubicBezTo>
                    <a:cubicBezTo>
                      <a:pt x="28787" y="12545"/>
                      <a:pt x="32573" y="11577"/>
                      <a:pt x="38288" y="11577"/>
                    </a:cubicBezTo>
                    <a:lnTo>
                      <a:pt x="52338" y="11577"/>
                    </a:lnTo>
                    <a:lnTo>
                      <a:pt x="52338" y="123"/>
                    </a:lnTo>
                    <a:lnTo>
                      <a:pt x="38288" y="123"/>
                    </a:lnTo>
                    <a:cubicBezTo>
                      <a:pt x="27716" y="123"/>
                      <a:pt x="20421" y="2091"/>
                      <a:pt x="16405" y="6028"/>
                    </a:cubicBezTo>
                    <a:cubicBezTo>
                      <a:pt x="12388" y="9981"/>
                      <a:pt x="10380" y="17165"/>
                      <a:pt x="10380" y="27579"/>
                    </a:cubicBezTo>
                    <a:lnTo>
                      <a:pt x="10380" y="72822"/>
                    </a:lnTo>
                    <a:lnTo>
                      <a:pt x="331" y="72822"/>
                    </a:lnTo>
                    <a:lnTo>
                      <a:pt x="331" y="83467"/>
                    </a:lnTo>
                    <a:lnTo>
                      <a:pt x="10380" y="83467"/>
                    </a:lnTo>
                    <a:lnTo>
                      <a:pt x="10380" y="107136"/>
                    </a:lnTo>
                    <a:close/>
                  </a:path>
                </a:pathLst>
              </a:custGeom>
              <a:solidFill>
                <a:srgbClr val="000000"/>
              </a:solidFill>
              <a:ln w="1524" cap="flat">
                <a:noFill/>
                <a:prstDash val="solid"/>
                <a:round/>
              </a:ln>
            </p:spPr>
            <p:txBody>
              <a:bodyPr rtlCol="0" anchor="ctr"/>
              <a:lstStyle/>
              <a:p>
                <a:endParaRPr lang="en-US"/>
              </a:p>
            </p:txBody>
          </p:sp>
          <p:sp>
            <p:nvSpPr>
              <p:cNvPr id="189" name="Freeform: Shape 188">
                <a:extLst>
                  <a:ext uri="{FF2B5EF4-FFF2-40B4-BE49-F238E27FC236}">
                    <a16:creationId xmlns:a16="http://schemas.microsoft.com/office/drawing/2014/main" id="{1BD4102B-0EC5-43CA-873C-2C8F0163426B}"/>
                  </a:ext>
                </a:extLst>
              </p:cNvPr>
              <p:cNvSpPr/>
              <p:nvPr/>
            </p:nvSpPr>
            <p:spPr>
              <a:xfrm flipV="1">
                <a:off x="10679466" y="3853149"/>
                <a:ext cx="69818" cy="115800"/>
              </a:xfrm>
              <a:custGeom>
                <a:avLst/>
                <a:gdLst>
                  <a:gd name="connsiteX0" fmla="*/ 70141 w 69818"/>
                  <a:gd name="connsiteY0" fmla="*/ 50435 h 115800"/>
                  <a:gd name="connsiteX1" fmla="*/ 70141 w 69818"/>
                  <a:gd name="connsiteY1" fmla="*/ 120 h 115800"/>
                  <a:gd name="connsiteX2" fmla="*/ 56449 w 69818"/>
                  <a:gd name="connsiteY2" fmla="*/ 120 h 115800"/>
                  <a:gd name="connsiteX3" fmla="*/ 56449 w 69818"/>
                  <a:gd name="connsiteY3" fmla="*/ 49983 h 115800"/>
                  <a:gd name="connsiteX4" fmla="*/ 51830 w 69818"/>
                  <a:gd name="connsiteY4" fmla="*/ 67676 h 115800"/>
                  <a:gd name="connsiteX5" fmla="*/ 37995 w 69818"/>
                  <a:gd name="connsiteY5" fmla="*/ 73557 h 115800"/>
                  <a:gd name="connsiteX6" fmla="*/ 20492 w 69818"/>
                  <a:gd name="connsiteY6" fmla="*/ 66485 h 115800"/>
                  <a:gd name="connsiteX7" fmla="*/ 14087 w 69818"/>
                  <a:gd name="connsiteY7" fmla="*/ 47221 h 115800"/>
                  <a:gd name="connsiteX8" fmla="*/ 14087 w 69818"/>
                  <a:gd name="connsiteY8" fmla="*/ 120 h 115800"/>
                  <a:gd name="connsiteX9" fmla="*/ 323 w 69818"/>
                  <a:gd name="connsiteY9" fmla="*/ 120 h 115800"/>
                  <a:gd name="connsiteX10" fmla="*/ 323 w 69818"/>
                  <a:gd name="connsiteY10" fmla="*/ 115920 h 115800"/>
                  <a:gd name="connsiteX11" fmla="*/ 14087 w 69818"/>
                  <a:gd name="connsiteY11" fmla="*/ 115920 h 115800"/>
                  <a:gd name="connsiteX12" fmla="*/ 14087 w 69818"/>
                  <a:gd name="connsiteY12" fmla="*/ 70509 h 115800"/>
                  <a:gd name="connsiteX13" fmla="*/ 25660 w 69818"/>
                  <a:gd name="connsiteY13" fmla="*/ 81749 h 115800"/>
                  <a:gd name="connsiteX14" fmla="*/ 41043 w 69818"/>
                  <a:gd name="connsiteY14" fmla="*/ 85464 h 115800"/>
                  <a:gd name="connsiteX15" fmla="*/ 62760 w 69818"/>
                  <a:gd name="connsiteY15" fmla="*/ 76582 h 115800"/>
                  <a:gd name="connsiteX16" fmla="*/ 70141 w 69818"/>
                  <a:gd name="connsiteY16" fmla="*/ 50435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115800">
                    <a:moveTo>
                      <a:pt x="70141" y="50435"/>
                    </a:moveTo>
                    <a:lnTo>
                      <a:pt x="70141" y="120"/>
                    </a:lnTo>
                    <a:lnTo>
                      <a:pt x="56449" y="120"/>
                    </a:lnTo>
                    <a:lnTo>
                      <a:pt x="56449" y="49983"/>
                    </a:lnTo>
                    <a:cubicBezTo>
                      <a:pt x="56449" y="57873"/>
                      <a:pt x="54909" y="63770"/>
                      <a:pt x="51830" y="67676"/>
                    </a:cubicBezTo>
                    <a:cubicBezTo>
                      <a:pt x="48750" y="71597"/>
                      <a:pt x="44138" y="73557"/>
                      <a:pt x="37995" y="73557"/>
                    </a:cubicBezTo>
                    <a:cubicBezTo>
                      <a:pt x="30597" y="73557"/>
                      <a:pt x="24763" y="71200"/>
                      <a:pt x="20492" y="66485"/>
                    </a:cubicBezTo>
                    <a:cubicBezTo>
                      <a:pt x="16222" y="61786"/>
                      <a:pt x="14087" y="55365"/>
                      <a:pt x="14087" y="47221"/>
                    </a:cubicBezTo>
                    <a:lnTo>
                      <a:pt x="14087" y="120"/>
                    </a:lnTo>
                    <a:lnTo>
                      <a:pt x="323" y="120"/>
                    </a:lnTo>
                    <a:lnTo>
                      <a:pt x="323" y="115920"/>
                    </a:lnTo>
                    <a:lnTo>
                      <a:pt x="14087" y="115920"/>
                    </a:lnTo>
                    <a:lnTo>
                      <a:pt x="14087" y="70509"/>
                    </a:lnTo>
                    <a:cubicBezTo>
                      <a:pt x="17373" y="75526"/>
                      <a:pt x="21231" y="79272"/>
                      <a:pt x="25660" y="81749"/>
                    </a:cubicBezTo>
                    <a:cubicBezTo>
                      <a:pt x="30105" y="84225"/>
                      <a:pt x="35232" y="85464"/>
                      <a:pt x="41043" y="85464"/>
                    </a:cubicBezTo>
                    <a:cubicBezTo>
                      <a:pt x="50615" y="85464"/>
                      <a:pt x="57854" y="82503"/>
                      <a:pt x="62760" y="76582"/>
                    </a:cubicBezTo>
                    <a:cubicBezTo>
                      <a:pt x="67681" y="70660"/>
                      <a:pt x="70141" y="61945"/>
                      <a:pt x="70141" y="50435"/>
                    </a:cubicBezTo>
                    <a:close/>
                  </a:path>
                </a:pathLst>
              </a:custGeom>
              <a:solidFill>
                <a:srgbClr val="000000"/>
              </a:solidFill>
              <a:ln w="1524" cap="flat">
                <a:noFill/>
                <a:prstDash val="solid"/>
                <a:round/>
              </a:ln>
            </p:spPr>
            <p:txBody>
              <a:bodyPr rtlCol="0" anchor="ctr"/>
              <a:lstStyle/>
              <a:p>
                <a:endParaRPr lang="en-US"/>
              </a:p>
            </p:txBody>
          </p:sp>
          <p:sp>
            <p:nvSpPr>
              <p:cNvPr id="190" name="Freeform: Shape 189">
                <a:extLst>
                  <a:ext uri="{FF2B5EF4-FFF2-40B4-BE49-F238E27FC236}">
                    <a16:creationId xmlns:a16="http://schemas.microsoft.com/office/drawing/2014/main" id="{AE44A63D-5FFC-4DBA-AB61-1E62DC150773}"/>
                  </a:ext>
                </a:extLst>
              </p:cNvPr>
              <p:cNvSpPr/>
              <p:nvPr/>
            </p:nvSpPr>
            <p:spPr>
              <a:xfrm flipV="1">
                <a:off x="10770626" y="3883605"/>
                <a:ext cx="76509" cy="87510"/>
              </a:xfrm>
              <a:custGeom>
                <a:avLst/>
                <a:gdLst>
                  <a:gd name="connsiteX0" fmla="*/ 38572 w 76509"/>
                  <a:gd name="connsiteY0" fmla="*/ 76045 h 87510"/>
                  <a:gd name="connsiteX1" fmla="*/ 21165 w 76509"/>
                  <a:gd name="connsiteY1" fmla="*/ 67449 h 87510"/>
                  <a:gd name="connsiteX2" fmla="*/ 14760 w 76509"/>
                  <a:gd name="connsiteY2" fmla="*/ 43899 h 87510"/>
                  <a:gd name="connsiteX3" fmla="*/ 21118 w 76509"/>
                  <a:gd name="connsiteY3" fmla="*/ 20348 h 87510"/>
                  <a:gd name="connsiteX4" fmla="*/ 38572 w 76509"/>
                  <a:gd name="connsiteY4" fmla="*/ 11752 h 87510"/>
                  <a:gd name="connsiteX5" fmla="*/ 55908 w 76509"/>
                  <a:gd name="connsiteY5" fmla="*/ 20372 h 87510"/>
                  <a:gd name="connsiteX6" fmla="*/ 62313 w 76509"/>
                  <a:gd name="connsiteY6" fmla="*/ 43899 h 87510"/>
                  <a:gd name="connsiteX7" fmla="*/ 55908 w 76509"/>
                  <a:gd name="connsiteY7" fmla="*/ 67378 h 87510"/>
                  <a:gd name="connsiteX8" fmla="*/ 38572 w 76509"/>
                  <a:gd name="connsiteY8" fmla="*/ 76045 h 87510"/>
                  <a:gd name="connsiteX9" fmla="*/ 38572 w 76509"/>
                  <a:gd name="connsiteY9" fmla="*/ 87642 h 87510"/>
                  <a:gd name="connsiteX10" fmla="*/ 66623 w 76509"/>
                  <a:gd name="connsiteY10" fmla="*/ 76022 h 87510"/>
                  <a:gd name="connsiteX11" fmla="*/ 76839 w 76509"/>
                  <a:gd name="connsiteY11" fmla="*/ 43899 h 87510"/>
                  <a:gd name="connsiteX12" fmla="*/ 66623 w 76509"/>
                  <a:gd name="connsiteY12" fmla="*/ 11776 h 87510"/>
                  <a:gd name="connsiteX13" fmla="*/ 38572 w 76509"/>
                  <a:gd name="connsiteY13" fmla="*/ 131 h 87510"/>
                  <a:gd name="connsiteX14" fmla="*/ 10474 w 76509"/>
                  <a:gd name="connsiteY14" fmla="*/ 11776 h 87510"/>
                  <a:gd name="connsiteX15" fmla="*/ 329 w 76509"/>
                  <a:gd name="connsiteY15" fmla="*/ 43899 h 87510"/>
                  <a:gd name="connsiteX16" fmla="*/ 10474 w 76509"/>
                  <a:gd name="connsiteY16" fmla="*/ 76022 h 87510"/>
                  <a:gd name="connsiteX17" fmla="*/ 38572 w 76509"/>
                  <a:gd name="connsiteY17" fmla="*/ 8764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572" y="76045"/>
                    </a:moveTo>
                    <a:cubicBezTo>
                      <a:pt x="31238" y="76045"/>
                      <a:pt x="25436" y="73180"/>
                      <a:pt x="21165" y="67449"/>
                    </a:cubicBezTo>
                    <a:cubicBezTo>
                      <a:pt x="16895" y="61718"/>
                      <a:pt x="14760" y="53868"/>
                      <a:pt x="14760" y="43899"/>
                    </a:cubicBezTo>
                    <a:cubicBezTo>
                      <a:pt x="14760" y="33929"/>
                      <a:pt x="16879" y="26079"/>
                      <a:pt x="21118" y="20348"/>
                    </a:cubicBezTo>
                    <a:cubicBezTo>
                      <a:pt x="25372" y="14617"/>
                      <a:pt x="31190" y="11752"/>
                      <a:pt x="38572" y="11752"/>
                    </a:cubicBezTo>
                    <a:cubicBezTo>
                      <a:pt x="45875" y="11752"/>
                      <a:pt x="51653" y="14625"/>
                      <a:pt x="55908" y="20372"/>
                    </a:cubicBezTo>
                    <a:cubicBezTo>
                      <a:pt x="60178" y="26134"/>
                      <a:pt x="62313" y="33977"/>
                      <a:pt x="62313" y="43899"/>
                    </a:cubicBezTo>
                    <a:cubicBezTo>
                      <a:pt x="62313" y="53773"/>
                      <a:pt x="60178" y="61599"/>
                      <a:pt x="55908" y="67378"/>
                    </a:cubicBezTo>
                    <a:cubicBezTo>
                      <a:pt x="51653" y="73156"/>
                      <a:pt x="45875" y="76045"/>
                      <a:pt x="38572" y="76045"/>
                    </a:cubicBezTo>
                    <a:close/>
                    <a:moveTo>
                      <a:pt x="38572" y="87642"/>
                    </a:moveTo>
                    <a:cubicBezTo>
                      <a:pt x="50479" y="87642"/>
                      <a:pt x="59829" y="83769"/>
                      <a:pt x="66623" y="76022"/>
                    </a:cubicBezTo>
                    <a:cubicBezTo>
                      <a:pt x="73434" y="68291"/>
                      <a:pt x="76839" y="57583"/>
                      <a:pt x="76839" y="43899"/>
                    </a:cubicBezTo>
                    <a:cubicBezTo>
                      <a:pt x="76839" y="30262"/>
                      <a:pt x="73434" y="19554"/>
                      <a:pt x="66623" y="11776"/>
                    </a:cubicBezTo>
                    <a:cubicBezTo>
                      <a:pt x="59829" y="4013"/>
                      <a:pt x="50479" y="131"/>
                      <a:pt x="38572" y="131"/>
                    </a:cubicBezTo>
                    <a:cubicBezTo>
                      <a:pt x="26618" y="131"/>
                      <a:pt x="17252" y="4013"/>
                      <a:pt x="10474" y="11776"/>
                    </a:cubicBezTo>
                    <a:cubicBezTo>
                      <a:pt x="3711" y="19554"/>
                      <a:pt x="329" y="30262"/>
                      <a:pt x="329" y="43899"/>
                    </a:cubicBezTo>
                    <a:cubicBezTo>
                      <a:pt x="329" y="57583"/>
                      <a:pt x="3711" y="68291"/>
                      <a:pt x="10474" y="76022"/>
                    </a:cubicBezTo>
                    <a:cubicBezTo>
                      <a:pt x="17252" y="83769"/>
                      <a:pt x="26618" y="87642"/>
                      <a:pt x="38572" y="87642"/>
                    </a:cubicBezTo>
                    <a:close/>
                  </a:path>
                </a:pathLst>
              </a:custGeom>
              <a:solidFill>
                <a:srgbClr val="000000"/>
              </a:solidFill>
              <a:ln w="1524" cap="flat">
                <a:noFill/>
                <a:prstDash val="solid"/>
                <a:round/>
              </a:ln>
            </p:spPr>
            <p:txBody>
              <a:bodyPr rtlCol="0" anchor="ctr"/>
              <a:lstStyle/>
              <a:p>
                <a:endParaRPr lang="en-US"/>
              </a:p>
            </p:txBody>
          </p:sp>
          <p:sp>
            <p:nvSpPr>
              <p:cNvPr id="191" name="Freeform: Shape 190">
                <a:extLst>
                  <a:ext uri="{FF2B5EF4-FFF2-40B4-BE49-F238E27FC236}">
                    <a16:creationId xmlns:a16="http://schemas.microsoft.com/office/drawing/2014/main" id="{63DE3A0E-A9A0-4C04-A2B4-4252EF5B7DAC}"/>
                  </a:ext>
                </a:extLst>
              </p:cNvPr>
              <p:cNvSpPr/>
              <p:nvPr/>
            </p:nvSpPr>
            <p:spPr>
              <a:xfrm flipV="1">
                <a:off x="10868416" y="3885605"/>
                <a:ext cx="69794" cy="85510"/>
              </a:xfrm>
              <a:custGeom>
                <a:avLst/>
                <a:gdLst>
                  <a:gd name="connsiteX0" fmla="*/ 334 w 69794"/>
                  <a:gd name="connsiteY0" fmla="*/ 35184 h 85510"/>
                  <a:gd name="connsiteX1" fmla="*/ 334 w 69794"/>
                  <a:gd name="connsiteY1" fmla="*/ 85643 h 85510"/>
                  <a:gd name="connsiteX2" fmla="*/ 14026 w 69794"/>
                  <a:gd name="connsiteY2" fmla="*/ 85643 h 85510"/>
                  <a:gd name="connsiteX3" fmla="*/ 14026 w 69794"/>
                  <a:gd name="connsiteY3" fmla="*/ 35708 h 85510"/>
                  <a:gd name="connsiteX4" fmla="*/ 18622 w 69794"/>
                  <a:gd name="connsiteY4" fmla="*/ 17944 h 85510"/>
                  <a:gd name="connsiteX5" fmla="*/ 32481 w 69794"/>
                  <a:gd name="connsiteY5" fmla="*/ 12038 h 85510"/>
                  <a:gd name="connsiteX6" fmla="*/ 49983 w 69794"/>
                  <a:gd name="connsiteY6" fmla="*/ 19110 h 85510"/>
                  <a:gd name="connsiteX7" fmla="*/ 56436 w 69794"/>
                  <a:gd name="connsiteY7" fmla="*/ 38399 h 85510"/>
                  <a:gd name="connsiteX8" fmla="*/ 56436 w 69794"/>
                  <a:gd name="connsiteY8" fmla="*/ 85643 h 85510"/>
                  <a:gd name="connsiteX9" fmla="*/ 70128 w 69794"/>
                  <a:gd name="connsiteY9" fmla="*/ 85643 h 85510"/>
                  <a:gd name="connsiteX10" fmla="*/ 70128 w 69794"/>
                  <a:gd name="connsiteY10" fmla="*/ 2299 h 85510"/>
                  <a:gd name="connsiteX11" fmla="*/ 56436 w 69794"/>
                  <a:gd name="connsiteY11" fmla="*/ 2299 h 85510"/>
                  <a:gd name="connsiteX12" fmla="*/ 56436 w 69794"/>
                  <a:gd name="connsiteY12" fmla="*/ 15110 h 85510"/>
                  <a:gd name="connsiteX13" fmla="*/ 44863 w 69794"/>
                  <a:gd name="connsiteY13" fmla="*/ 3823 h 85510"/>
                  <a:gd name="connsiteX14" fmla="*/ 29575 w 69794"/>
                  <a:gd name="connsiteY14" fmla="*/ 132 h 85510"/>
                  <a:gd name="connsiteX15" fmla="*/ 7763 w 69794"/>
                  <a:gd name="connsiteY15" fmla="*/ 9062 h 85510"/>
                  <a:gd name="connsiteX16" fmla="*/ 334 w 69794"/>
                  <a:gd name="connsiteY16" fmla="*/ 35184 h 8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794" h="85510">
                    <a:moveTo>
                      <a:pt x="334" y="35184"/>
                    </a:moveTo>
                    <a:lnTo>
                      <a:pt x="334" y="85643"/>
                    </a:lnTo>
                    <a:lnTo>
                      <a:pt x="14026" y="85643"/>
                    </a:lnTo>
                    <a:lnTo>
                      <a:pt x="14026" y="35708"/>
                    </a:lnTo>
                    <a:cubicBezTo>
                      <a:pt x="14026" y="27818"/>
                      <a:pt x="15558" y="21897"/>
                      <a:pt x="18622" y="17944"/>
                    </a:cubicBezTo>
                    <a:cubicBezTo>
                      <a:pt x="21701" y="14007"/>
                      <a:pt x="26321" y="12038"/>
                      <a:pt x="32481" y="12038"/>
                    </a:cubicBezTo>
                    <a:cubicBezTo>
                      <a:pt x="39862" y="12038"/>
                      <a:pt x="45696" y="14396"/>
                      <a:pt x="49983" y="19110"/>
                    </a:cubicBezTo>
                    <a:cubicBezTo>
                      <a:pt x="54285" y="23825"/>
                      <a:pt x="56436" y="30255"/>
                      <a:pt x="56436" y="38399"/>
                    </a:cubicBezTo>
                    <a:lnTo>
                      <a:pt x="56436" y="85643"/>
                    </a:lnTo>
                    <a:lnTo>
                      <a:pt x="70128" y="85643"/>
                    </a:lnTo>
                    <a:lnTo>
                      <a:pt x="70128" y="2299"/>
                    </a:lnTo>
                    <a:lnTo>
                      <a:pt x="56436" y="2299"/>
                    </a:lnTo>
                    <a:lnTo>
                      <a:pt x="56436" y="15110"/>
                    </a:lnTo>
                    <a:cubicBezTo>
                      <a:pt x="53118" y="10046"/>
                      <a:pt x="49260" y="6284"/>
                      <a:pt x="44863" y="3823"/>
                    </a:cubicBezTo>
                    <a:cubicBezTo>
                      <a:pt x="40482" y="1362"/>
                      <a:pt x="35386" y="132"/>
                      <a:pt x="29575" y="132"/>
                    </a:cubicBezTo>
                    <a:cubicBezTo>
                      <a:pt x="20003" y="132"/>
                      <a:pt x="12732" y="3109"/>
                      <a:pt x="7763" y="9062"/>
                    </a:cubicBezTo>
                    <a:cubicBezTo>
                      <a:pt x="2810" y="15015"/>
                      <a:pt x="334" y="23722"/>
                      <a:pt x="334" y="35184"/>
                    </a:cubicBezTo>
                    <a:close/>
                  </a:path>
                </a:pathLst>
              </a:custGeom>
              <a:solidFill>
                <a:srgbClr val="000000"/>
              </a:solidFill>
              <a:ln w="1524" cap="flat">
                <a:noFill/>
                <a:prstDash val="solid"/>
                <a:round/>
              </a:ln>
            </p:spPr>
            <p:txBody>
              <a:bodyPr rtlCol="0" anchor="ctr"/>
              <a:lstStyle/>
              <a:p>
                <a:endParaRPr lang="en-US"/>
              </a:p>
            </p:txBody>
          </p:sp>
          <p:sp>
            <p:nvSpPr>
              <p:cNvPr id="192" name="Freeform: Shape 191">
                <a:extLst>
                  <a:ext uri="{FF2B5EF4-FFF2-40B4-BE49-F238E27FC236}">
                    <a16:creationId xmlns:a16="http://schemas.microsoft.com/office/drawing/2014/main" id="{D7FFAFA2-04D1-4EC8-BD01-7248C53D24C9}"/>
                  </a:ext>
                </a:extLst>
              </p:cNvPr>
              <p:cNvSpPr/>
              <p:nvPr/>
            </p:nvSpPr>
            <p:spPr>
              <a:xfrm flipV="1">
                <a:off x="10956147" y="3861936"/>
                <a:ext cx="52006" cy="107013"/>
              </a:xfrm>
              <a:custGeom>
                <a:avLst/>
                <a:gdLst>
                  <a:gd name="connsiteX0" fmla="*/ 24162 w 52006"/>
                  <a:gd name="connsiteY0" fmla="*/ 107136 h 107013"/>
                  <a:gd name="connsiteX1" fmla="*/ 24162 w 52006"/>
                  <a:gd name="connsiteY1" fmla="*/ 83467 h 107013"/>
                  <a:gd name="connsiteX2" fmla="*/ 52356 w 52006"/>
                  <a:gd name="connsiteY2" fmla="*/ 83467 h 107013"/>
                  <a:gd name="connsiteX3" fmla="*/ 52356 w 52006"/>
                  <a:gd name="connsiteY3" fmla="*/ 72822 h 107013"/>
                  <a:gd name="connsiteX4" fmla="*/ 24162 w 52006"/>
                  <a:gd name="connsiteY4" fmla="*/ 72822 h 107013"/>
                  <a:gd name="connsiteX5" fmla="*/ 24162 w 52006"/>
                  <a:gd name="connsiteY5" fmla="*/ 27579 h 107013"/>
                  <a:gd name="connsiteX6" fmla="*/ 26948 w 52006"/>
                  <a:gd name="connsiteY6" fmla="*/ 14482 h 107013"/>
                  <a:gd name="connsiteX7" fmla="*/ 38307 w 52006"/>
                  <a:gd name="connsiteY7" fmla="*/ 11577 h 107013"/>
                  <a:gd name="connsiteX8" fmla="*/ 52356 w 52006"/>
                  <a:gd name="connsiteY8" fmla="*/ 11577 h 107013"/>
                  <a:gd name="connsiteX9" fmla="*/ 52356 w 52006"/>
                  <a:gd name="connsiteY9" fmla="*/ 123 h 107013"/>
                  <a:gd name="connsiteX10" fmla="*/ 38307 w 52006"/>
                  <a:gd name="connsiteY10" fmla="*/ 123 h 107013"/>
                  <a:gd name="connsiteX11" fmla="*/ 16423 w 52006"/>
                  <a:gd name="connsiteY11" fmla="*/ 6028 h 107013"/>
                  <a:gd name="connsiteX12" fmla="*/ 10398 w 52006"/>
                  <a:gd name="connsiteY12" fmla="*/ 27579 h 107013"/>
                  <a:gd name="connsiteX13" fmla="*/ 10398 w 52006"/>
                  <a:gd name="connsiteY13" fmla="*/ 72822 h 107013"/>
                  <a:gd name="connsiteX14" fmla="*/ 349 w 52006"/>
                  <a:gd name="connsiteY14" fmla="*/ 72822 h 107013"/>
                  <a:gd name="connsiteX15" fmla="*/ 349 w 52006"/>
                  <a:gd name="connsiteY15" fmla="*/ 83467 h 107013"/>
                  <a:gd name="connsiteX16" fmla="*/ 10398 w 52006"/>
                  <a:gd name="connsiteY16" fmla="*/ 83467 h 107013"/>
                  <a:gd name="connsiteX17" fmla="*/ 10398 w 52006"/>
                  <a:gd name="connsiteY17" fmla="*/ 107136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62" y="107136"/>
                    </a:moveTo>
                    <a:lnTo>
                      <a:pt x="24162" y="83467"/>
                    </a:lnTo>
                    <a:lnTo>
                      <a:pt x="52356" y="83467"/>
                    </a:lnTo>
                    <a:lnTo>
                      <a:pt x="52356" y="72822"/>
                    </a:lnTo>
                    <a:lnTo>
                      <a:pt x="24162" y="72822"/>
                    </a:lnTo>
                    <a:lnTo>
                      <a:pt x="24162" y="27579"/>
                    </a:lnTo>
                    <a:cubicBezTo>
                      <a:pt x="24162" y="20784"/>
                      <a:pt x="25091" y="16418"/>
                      <a:pt x="26948" y="14482"/>
                    </a:cubicBezTo>
                    <a:cubicBezTo>
                      <a:pt x="28805" y="12545"/>
                      <a:pt x="32592" y="11577"/>
                      <a:pt x="38307" y="11577"/>
                    </a:cubicBezTo>
                    <a:lnTo>
                      <a:pt x="52356" y="11577"/>
                    </a:lnTo>
                    <a:lnTo>
                      <a:pt x="52356" y="123"/>
                    </a:lnTo>
                    <a:lnTo>
                      <a:pt x="38307" y="123"/>
                    </a:lnTo>
                    <a:cubicBezTo>
                      <a:pt x="27734" y="123"/>
                      <a:pt x="20439" y="2091"/>
                      <a:pt x="16423" y="6028"/>
                    </a:cubicBezTo>
                    <a:cubicBezTo>
                      <a:pt x="12407" y="9981"/>
                      <a:pt x="10398" y="17165"/>
                      <a:pt x="10398" y="27579"/>
                    </a:cubicBezTo>
                    <a:lnTo>
                      <a:pt x="10398" y="72822"/>
                    </a:lnTo>
                    <a:lnTo>
                      <a:pt x="349" y="72822"/>
                    </a:lnTo>
                    <a:lnTo>
                      <a:pt x="349" y="83467"/>
                    </a:lnTo>
                    <a:lnTo>
                      <a:pt x="10398" y="83467"/>
                    </a:lnTo>
                    <a:lnTo>
                      <a:pt x="10398" y="107136"/>
                    </a:lnTo>
                    <a:close/>
                  </a:path>
                </a:pathLst>
              </a:custGeom>
              <a:solidFill>
                <a:srgbClr val="000000"/>
              </a:solidFill>
              <a:ln w="1524" cap="flat">
                <a:noFill/>
                <a:prstDash val="solid"/>
                <a:round/>
              </a:ln>
            </p:spPr>
            <p:txBody>
              <a:bodyPr rtlCol="0" anchor="ctr"/>
              <a:lstStyle/>
              <a:p>
                <a:endParaRPr lang="en-US"/>
              </a:p>
            </p:txBody>
          </p:sp>
          <p:sp>
            <p:nvSpPr>
              <p:cNvPr id="193" name="Freeform: Shape 192">
                <a:extLst>
                  <a:ext uri="{FF2B5EF4-FFF2-40B4-BE49-F238E27FC236}">
                    <a16:creationId xmlns:a16="http://schemas.microsoft.com/office/drawing/2014/main" id="{0888D508-28CD-4ABB-9E71-547D8F6CD361}"/>
                  </a:ext>
                </a:extLst>
              </p:cNvPr>
              <p:cNvSpPr/>
              <p:nvPr/>
            </p:nvSpPr>
            <p:spPr>
              <a:xfrm flipV="1">
                <a:off x="11011806" y="3968949"/>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94" name="Freeform: Shape 193">
                <a:extLst>
                  <a:ext uri="{FF2B5EF4-FFF2-40B4-BE49-F238E27FC236}">
                    <a16:creationId xmlns:a16="http://schemas.microsoft.com/office/drawing/2014/main" id="{9C8B2242-2831-46DD-A22B-2803C4752F6E}"/>
                  </a:ext>
                </a:extLst>
              </p:cNvPr>
              <p:cNvSpPr/>
              <p:nvPr/>
            </p:nvSpPr>
            <p:spPr>
              <a:xfrm flipV="1">
                <a:off x="11073203" y="3885605"/>
                <a:ext cx="69794" cy="85510"/>
              </a:xfrm>
              <a:custGeom>
                <a:avLst/>
                <a:gdLst>
                  <a:gd name="connsiteX0" fmla="*/ 344 w 69794"/>
                  <a:gd name="connsiteY0" fmla="*/ 35184 h 85510"/>
                  <a:gd name="connsiteX1" fmla="*/ 344 w 69794"/>
                  <a:gd name="connsiteY1" fmla="*/ 85643 h 85510"/>
                  <a:gd name="connsiteX2" fmla="*/ 14037 w 69794"/>
                  <a:gd name="connsiteY2" fmla="*/ 85643 h 85510"/>
                  <a:gd name="connsiteX3" fmla="*/ 14037 w 69794"/>
                  <a:gd name="connsiteY3" fmla="*/ 35708 h 85510"/>
                  <a:gd name="connsiteX4" fmla="*/ 18632 w 69794"/>
                  <a:gd name="connsiteY4" fmla="*/ 17944 h 85510"/>
                  <a:gd name="connsiteX5" fmla="*/ 32491 w 69794"/>
                  <a:gd name="connsiteY5" fmla="*/ 12038 h 85510"/>
                  <a:gd name="connsiteX6" fmla="*/ 49993 w 69794"/>
                  <a:gd name="connsiteY6" fmla="*/ 19110 h 85510"/>
                  <a:gd name="connsiteX7" fmla="*/ 56447 w 69794"/>
                  <a:gd name="connsiteY7" fmla="*/ 38399 h 85510"/>
                  <a:gd name="connsiteX8" fmla="*/ 56447 w 69794"/>
                  <a:gd name="connsiteY8" fmla="*/ 85643 h 85510"/>
                  <a:gd name="connsiteX9" fmla="*/ 70139 w 69794"/>
                  <a:gd name="connsiteY9" fmla="*/ 85643 h 85510"/>
                  <a:gd name="connsiteX10" fmla="*/ 70139 w 69794"/>
                  <a:gd name="connsiteY10" fmla="*/ 2299 h 85510"/>
                  <a:gd name="connsiteX11" fmla="*/ 56447 w 69794"/>
                  <a:gd name="connsiteY11" fmla="*/ 2299 h 85510"/>
                  <a:gd name="connsiteX12" fmla="*/ 56447 w 69794"/>
                  <a:gd name="connsiteY12" fmla="*/ 15110 h 85510"/>
                  <a:gd name="connsiteX13" fmla="*/ 44874 w 69794"/>
                  <a:gd name="connsiteY13" fmla="*/ 3823 h 85510"/>
                  <a:gd name="connsiteX14" fmla="*/ 29586 w 69794"/>
                  <a:gd name="connsiteY14" fmla="*/ 132 h 85510"/>
                  <a:gd name="connsiteX15" fmla="*/ 7774 w 69794"/>
                  <a:gd name="connsiteY15" fmla="*/ 9062 h 85510"/>
                  <a:gd name="connsiteX16" fmla="*/ 344 w 69794"/>
                  <a:gd name="connsiteY16" fmla="*/ 35184 h 8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794" h="85510">
                    <a:moveTo>
                      <a:pt x="344" y="35184"/>
                    </a:moveTo>
                    <a:lnTo>
                      <a:pt x="344" y="85643"/>
                    </a:lnTo>
                    <a:lnTo>
                      <a:pt x="14037" y="85643"/>
                    </a:lnTo>
                    <a:lnTo>
                      <a:pt x="14037" y="35708"/>
                    </a:lnTo>
                    <a:cubicBezTo>
                      <a:pt x="14037" y="27818"/>
                      <a:pt x="15569" y="21897"/>
                      <a:pt x="18632" y="17944"/>
                    </a:cubicBezTo>
                    <a:cubicBezTo>
                      <a:pt x="21712" y="14007"/>
                      <a:pt x="26332" y="12038"/>
                      <a:pt x="32491" y="12038"/>
                    </a:cubicBezTo>
                    <a:cubicBezTo>
                      <a:pt x="39873" y="12038"/>
                      <a:pt x="45707" y="14396"/>
                      <a:pt x="49993" y="19110"/>
                    </a:cubicBezTo>
                    <a:cubicBezTo>
                      <a:pt x="54295" y="23825"/>
                      <a:pt x="56447" y="30255"/>
                      <a:pt x="56447" y="38399"/>
                    </a:cubicBezTo>
                    <a:lnTo>
                      <a:pt x="56447" y="85643"/>
                    </a:lnTo>
                    <a:lnTo>
                      <a:pt x="70139" y="85643"/>
                    </a:lnTo>
                    <a:lnTo>
                      <a:pt x="70139" y="2299"/>
                    </a:lnTo>
                    <a:lnTo>
                      <a:pt x="56447" y="2299"/>
                    </a:lnTo>
                    <a:lnTo>
                      <a:pt x="56447" y="15110"/>
                    </a:lnTo>
                    <a:cubicBezTo>
                      <a:pt x="53129" y="10046"/>
                      <a:pt x="49271" y="6284"/>
                      <a:pt x="44874" y="3823"/>
                    </a:cubicBezTo>
                    <a:cubicBezTo>
                      <a:pt x="40492" y="1362"/>
                      <a:pt x="35396" y="132"/>
                      <a:pt x="29586" y="132"/>
                    </a:cubicBezTo>
                    <a:cubicBezTo>
                      <a:pt x="20013" y="132"/>
                      <a:pt x="12743" y="3109"/>
                      <a:pt x="7774" y="9062"/>
                    </a:cubicBezTo>
                    <a:cubicBezTo>
                      <a:pt x="2821" y="15015"/>
                      <a:pt x="344" y="23722"/>
                      <a:pt x="344" y="35184"/>
                    </a:cubicBezTo>
                    <a:close/>
                  </a:path>
                </a:pathLst>
              </a:custGeom>
              <a:solidFill>
                <a:srgbClr val="000000"/>
              </a:solidFill>
              <a:ln w="1524" cap="flat">
                <a:noFill/>
                <a:prstDash val="solid"/>
                <a:round/>
              </a:ln>
            </p:spPr>
            <p:txBody>
              <a:bodyPr rtlCol="0" anchor="ctr"/>
              <a:lstStyle/>
              <a:p>
                <a:endParaRPr lang="en-US"/>
              </a:p>
            </p:txBody>
          </p:sp>
          <p:sp>
            <p:nvSpPr>
              <p:cNvPr id="195" name="Freeform: Shape 194">
                <a:extLst>
                  <a:ext uri="{FF2B5EF4-FFF2-40B4-BE49-F238E27FC236}">
                    <a16:creationId xmlns:a16="http://schemas.microsoft.com/office/drawing/2014/main" id="{89EDBEC4-3C8D-4DEC-A75F-C9EE8F9B4B68}"/>
                  </a:ext>
                </a:extLst>
              </p:cNvPr>
              <p:cNvSpPr/>
              <p:nvPr/>
            </p:nvSpPr>
            <p:spPr>
              <a:xfrm flipV="1">
                <a:off x="11170674" y="3883605"/>
                <a:ext cx="74580" cy="117038"/>
              </a:xfrm>
              <a:custGeom>
                <a:avLst/>
                <a:gdLst>
                  <a:gd name="connsiteX0" fmla="*/ 14111 w 74580"/>
                  <a:gd name="connsiteY0" fmla="*/ 44338 h 117038"/>
                  <a:gd name="connsiteX1" fmla="*/ 14111 w 74580"/>
                  <a:gd name="connsiteY1" fmla="*/ 142 h 117038"/>
                  <a:gd name="connsiteX2" fmla="*/ 347 w 74580"/>
                  <a:gd name="connsiteY2" fmla="*/ 142 h 117038"/>
                  <a:gd name="connsiteX3" fmla="*/ 347 w 74580"/>
                  <a:gd name="connsiteY3" fmla="*/ 115180 h 117038"/>
                  <a:gd name="connsiteX4" fmla="*/ 14111 w 74580"/>
                  <a:gd name="connsiteY4" fmla="*/ 115180 h 117038"/>
                  <a:gd name="connsiteX5" fmla="*/ 14111 w 74580"/>
                  <a:gd name="connsiteY5" fmla="*/ 102535 h 117038"/>
                  <a:gd name="connsiteX6" fmla="*/ 25017 w 74580"/>
                  <a:gd name="connsiteY6" fmla="*/ 113561 h 117038"/>
                  <a:gd name="connsiteX7" fmla="*/ 40757 w 74580"/>
                  <a:gd name="connsiteY7" fmla="*/ 117180 h 117038"/>
                  <a:gd name="connsiteX8" fmla="*/ 65427 w 74580"/>
                  <a:gd name="connsiteY8" fmla="*/ 105131 h 117038"/>
                  <a:gd name="connsiteX9" fmla="*/ 74928 w 74580"/>
                  <a:gd name="connsiteY9" fmla="*/ 73437 h 117038"/>
                  <a:gd name="connsiteX10" fmla="*/ 65427 w 74580"/>
                  <a:gd name="connsiteY10" fmla="*/ 41718 h 117038"/>
                  <a:gd name="connsiteX11" fmla="*/ 40757 w 74580"/>
                  <a:gd name="connsiteY11" fmla="*/ 29669 h 117038"/>
                  <a:gd name="connsiteX12" fmla="*/ 25017 w 74580"/>
                  <a:gd name="connsiteY12" fmla="*/ 33289 h 117038"/>
                  <a:gd name="connsiteX13" fmla="*/ 14111 w 74580"/>
                  <a:gd name="connsiteY13" fmla="*/ 44338 h 117038"/>
                  <a:gd name="connsiteX14" fmla="*/ 60712 w 74580"/>
                  <a:gd name="connsiteY14" fmla="*/ 73437 h 117038"/>
                  <a:gd name="connsiteX15" fmla="*/ 54497 w 74580"/>
                  <a:gd name="connsiteY15" fmla="*/ 97130 h 117038"/>
                  <a:gd name="connsiteX16" fmla="*/ 37423 w 74580"/>
                  <a:gd name="connsiteY16" fmla="*/ 105726 h 117038"/>
                  <a:gd name="connsiteX17" fmla="*/ 20326 w 74580"/>
                  <a:gd name="connsiteY17" fmla="*/ 97130 h 117038"/>
                  <a:gd name="connsiteX18" fmla="*/ 14111 w 74580"/>
                  <a:gd name="connsiteY18" fmla="*/ 73437 h 117038"/>
                  <a:gd name="connsiteX19" fmla="*/ 20326 w 74580"/>
                  <a:gd name="connsiteY19" fmla="*/ 49743 h 117038"/>
                  <a:gd name="connsiteX20" fmla="*/ 37423 w 74580"/>
                  <a:gd name="connsiteY20" fmla="*/ 41147 h 117038"/>
                  <a:gd name="connsiteX21" fmla="*/ 54497 w 74580"/>
                  <a:gd name="connsiteY21" fmla="*/ 49743 h 117038"/>
                  <a:gd name="connsiteX22" fmla="*/ 60712 w 74580"/>
                  <a:gd name="connsiteY22" fmla="*/ 73437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580" h="117038">
                    <a:moveTo>
                      <a:pt x="14111" y="44338"/>
                    </a:moveTo>
                    <a:lnTo>
                      <a:pt x="14111" y="142"/>
                    </a:lnTo>
                    <a:lnTo>
                      <a:pt x="347" y="142"/>
                    </a:lnTo>
                    <a:lnTo>
                      <a:pt x="347" y="115180"/>
                    </a:lnTo>
                    <a:lnTo>
                      <a:pt x="14111" y="115180"/>
                    </a:lnTo>
                    <a:lnTo>
                      <a:pt x="14111" y="102535"/>
                    </a:lnTo>
                    <a:cubicBezTo>
                      <a:pt x="17000" y="107488"/>
                      <a:pt x="20636" y="111164"/>
                      <a:pt x="25017" y="113561"/>
                    </a:cubicBezTo>
                    <a:cubicBezTo>
                      <a:pt x="29415" y="115974"/>
                      <a:pt x="34661" y="117180"/>
                      <a:pt x="40757" y="117180"/>
                    </a:cubicBezTo>
                    <a:cubicBezTo>
                      <a:pt x="50886" y="117180"/>
                      <a:pt x="59109" y="113164"/>
                      <a:pt x="65427" y="105131"/>
                    </a:cubicBezTo>
                    <a:cubicBezTo>
                      <a:pt x="71761" y="97098"/>
                      <a:pt x="74928" y="86533"/>
                      <a:pt x="74928" y="73437"/>
                    </a:cubicBezTo>
                    <a:cubicBezTo>
                      <a:pt x="74928" y="60340"/>
                      <a:pt x="71761" y="49767"/>
                      <a:pt x="65427" y="41718"/>
                    </a:cubicBezTo>
                    <a:cubicBezTo>
                      <a:pt x="59109" y="33686"/>
                      <a:pt x="50886" y="29669"/>
                      <a:pt x="40757" y="29669"/>
                    </a:cubicBezTo>
                    <a:cubicBezTo>
                      <a:pt x="34661" y="29669"/>
                      <a:pt x="29415" y="30876"/>
                      <a:pt x="25017" y="33289"/>
                    </a:cubicBezTo>
                    <a:cubicBezTo>
                      <a:pt x="20636" y="35702"/>
                      <a:pt x="17000" y="39385"/>
                      <a:pt x="14111" y="44338"/>
                    </a:cubicBezTo>
                    <a:close/>
                    <a:moveTo>
                      <a:pt x="60712" y="73437"/>
                    </a:moveTo>
                    <a:cubicBezTo>
                      <a:pt x="60712" y="83501"/>
                      <a:pt x="58640" y="91399"/>
                      <a:pt x="54497" y="97130"/>
                    </a:cubicBezTo>
                    <a:cubicBezTo>
                      <a:pt x="50354" y="102861"/>
                      <a:pt x="44662" y="105726"/>
                      <a:pt x="37423" y="105726"/>
                    </a:cubicBezTo>
                    <a:cubicBezTo>
                      <a:pt x="30169" y="105726"/>
                      <a:pt x="24469" y="102861"/>
                      <a:pt x="20326" y="97130"/>
                    </a:cubicBezTo>
                    <a:cubicBezTo>
                      <a:pt x="16183" y="91399"/>
                      <a:pt x="14111" y="83501"/>
                      <a:pt x="14111" y="73437"/>
                    </a:cubicBezTo>
                    <a:cubicBezTo>
                      <a:pt x="14111" y="63372"/>
                      <a:pt x="16183" y="55474"/>
                      <a:pt x="20326" y="49743"/>
                    </a:cubicBezTo>
                    <a:cubicBezTo>
                      <a:pt x="24469" y="44012"/>
                      <a:pt x="30169" y="41147"/>
                      <a:pt x="37423" y="41147"/>
                    </a:cubicBezTo>
                    <a:cubicBezTo>
                      <a:pt x="44662" y="41147"/>
                      <a:pt x="50354" y="44012"/>
                      <a:pt x="54497" y="49743"/>
                    </a:cubicBezTo>
                    <a:cubicBezTo>
                      <a:pt x="58640" y="55474"/>
                      <a:pt x="60712" y="63372"/>
                      <a:pt x="60712" y="73437"/>
                    </a:cubicBezTo>
                    <a:close/>
                  </a:path>
                </a:pathLst>
              </a:custGeom>
              <a:solidFill>
                <a:srgbClr val="000000"/>
              </a:solidFill>
              <a:ln w="1524" cap="flat">
                <a:noFill/>
                <a:prstDash val="solid"/>
                <a:round/>
              </a:ln>
            </p:spPr>
            <p:txBody>
              <a:bodyPr rtlCol="0" anchor="ctr"/>
              <a:lstStyle/>
              <a:p>
                <a:endParaRPr lang="en-US"/>
              </a:p>
            </p:txBody>
          </p:sp>
          <p:sp>
            <p:nvSpPr>
              <p:cNvPr id="196" name="Freeform: Shape 195">
                <a:extLst>
                  <a:ext uri="{FF2B5EF4-FFF2-40B4-BE49-F238E27FC236}">
                    <a16:creationId xmlns:a16="http://schemas.microsoft.com/office/drawing/2014/main" id="{F885B919-7B54-409B-BDB4-18F209B9DD3F}"/>
                  </a:ext>
                </a:extLst>
              </p:cNvPr>
              <p:cNvSpPr/>
              <p:nvPr/>
            </p:nvSpPr>
            <p:spPr>
              <a:xfrm flipV="1">
                <a:off x="11261982" y="3853149"/>
                <a:ext cx="74485" cy="117967"/>
              </a:xfrm>
              <a:custGeom>
                <a:avLst/>
                <a:gdLst>
                  <a:gd name="connsiteX0" fmla="*/ 61149 w 74485"/>
                  <a:gd name="connsiteY0" fmla="*/ 72987 h 117967"/>
                  <a:gd name="connsiteX1" fmla="*/ 61149 w 74485"/>
                  <a:gd name="connsiteY1" fmla="*/ 118088 h 117967"/>
                  <a:gd name="connsiteX2" fmla="*/ 74841 w 74485"/>
                  <a:gd name="connsiteY2" fmla="*/ 118088 h 117967"/>
                  <a:gd name="connsiteX3" fmla="*/ 74841 w 74485"/>
                  <a:gd name="connsiteY3" fmla="*/ 2287 h 117967"/>
                  <a:gd name="connsiteX4" fmla="*/ 61149 w 74485"/>
                  <a:gd name="connsiteY4" fmla="*/ 2287 h 117967"/>
                  <a:gd name="connsiteX5" fmla="*/ 61149 w 74485"/>
                  <a:gd name="connsiteY5" fmla="*/ 14789 h 117967"/>
                  <a:gd name="connsiteX6" fmla="*/ 50243 w 74485"/>
                  <a:gd name="connsiteY6" fmla="*/ 3740 h 117967"/>
                  <a:gd name="connsiteX7" fmla="*/ 34432 w 74485"/>
                  <a:gd name="connsiteY7" fmla="*/ 120 h 117967"/>
                  <a:gd name="connsiteX8" fmla="*/ 9833 w 74485"/>
                  <a:gd name="connsiteY8" fmla="*/ 12170 h 117967"/>
                  <a:gd name="connsiteX9" fmla="*/ 356 w 74485"/>
                  <a:gd name="connsiteY9" fmla="*/ 43888 h 117967"/>
                  <a:gd name="connsiteX10" fmla="*/ 9833 w 74485"/>
                  <a:gd name="connsiteY10" fmla="*/ 75582 h 117967"/>
                  <a:gd name="connsiteX11" fmla="*/ 34432 w 74485"/>
                  <a:gd name="connsiteY11" fmla="*/ 87631 h 117967"/>
                  <a:gd name="connsiteX12" fmla="*/ 50243 w 74485"/>
                  <a:gd name="connsiteY12" fmla="*/ 84012 h 117967"/>
                  <a:gd name="connsiteX13" fmla="*/ 61149 w 74485"/>
                  <a:gd name="connsiteY13" fmla="*/ 72987 h 117967"/>
                  <a:gd name="connsiteX14" fmla="*/ 14501 w 74485"/>
                  <a:gd name="connsiteY14" fmla="*/ 43888 h 117967"/>
                  <a:gd name="connsiteX15" fmla="*/ 20716 w 74485"/>
                  <a:gd name="connsiteY15" fmla="*/ 20194 h 117967"/>
                  <a:gd name="connsiteX16" fmla="*/ 37789 w 74485"/>
                  <a:gd name="connsiteY16" fmla="*/ 11598 h 117967"/>
                  <a:gd name="connsiteX17" fmla="*/ 54887 w 74485"/>
                  <a:gd name="connsiteY17" fmla="*/ 20194 h 117967"/>
                  <a:gd name="connsiteX18" fmla="*/ 61149 w 74485"/>
                  <a:gd name="connsiteY18" fmla="*/ 43888 h 117967"/>
                  <a:gd name="connsiteX19" fmla="*/ 54887 w 74485"/>
                  <a:gd name="connsiteY19" fmla="*/ 67581 h 117967"/>
                  <a:gd name="connsiteX20" fmla="*/ 37789 w 74485"/>
                  <a:gd name="connsiteY20" fmla="*/ 76178 h 117967"/>
                  <a:gd name="connsiteX21" fmla="*/ 20716 w 74485"/>
                  <a:gd name="connsiteY21" fmla="*/ 67581 h 117967"/>
                  <a:gd name="connsiteX22" fmla="*/ 14501 w 74485"/>
                  <a:gd name="connsiteY22" fmla="*/ 43888 h 117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85" h="117967">
                    <a:moveTo>
                      <a:pt x="61149" y="72987"/>
                    </a:moveTo>
                    <a:lnTo>
                      <a:pt x="61149" y="118088"/>
                    </a:lnTo>
                    <a:lnTo>
                      <a:pt x="74841" y="118088"/>
                    </a:lnTo>
                    <a:lnTo>
                      <a:pt x="74841" y="2287"/>
                    </a:lnTo>
                    <a:lnTo>
                      <a:pt x="61149" y="2287"/>
                    </a:lnTo>
                    <a:lnTo>
                      <a:pt x="61149" y="14789"/>
                    </a:lnTo>
                    <a:cubicBezTo>
                      <a:pt x="58276" y="9836"/>
                      <a:pt x="54640" y="6153"/>
                      <a:pt x="50243" y="3740"/>
                    </a:cubicBezTo>
                    <a:cubicBezTo>
                      <a:pt x="45862" y="1327"/>
                      <a:pt x="40591" y="120"/>
                      <a:pt x="34432" y="120"/>
                    </a:cubicBezTo>
                    <a:cubicBezTo>
                      <a:pt x="24367" y="120"/>
                      <a:pt x="16167" y="4137"/>
                      <a:pt x="9833" y="12170"/>
                    </a:cubicBezTo>
                    <a:cubicBezTo>
                      <a:pt x="3515" y="20218"/>
                      <a:pt x="356" y="30791"/>
                      <a:pt x="356" y="43888"/>
                    </a:cubicBezTo>
                    <a:cubicBezTo>
                      <a:pt x="356" y="56985"/>
                      <a:pt x="3515" y="67550"/>
                      <a:pt x="9833" y="75582"/>
                    </a:cubicBezTo>
                    <a:cubicBezTo>
                      <a:pt x="16167" y="83615"/>
                      <a:pt x="24367" y="87631"/>
                      <a:pt x="34432" y="87631"/>
                    </a:cubicBezTo>
                    <a:cubicBezTo>
                      <a:pt x="40591" y="87631"/>
                      <a:pt x="45862" y="86425"/>
                      <a:pt x="50243" y="84012"/>
                    </a:cubicBezTo>
                    <a:cubicBezTo>
                      <a:pt x="54640" y="81615"/>
                      <a:pt x="58276" y="77940"/>
                      <a:pt x="61149" y="72987"/>
                    </a:cubicBezTo>
                    <a:close/>
                    <a:moveTo>
                      <a:pt x="14501" y="43888"/>
                    </a:moveTo>
                    <a:cubicBezTo>
                      <a:pt x="14501" y="33823"/>
                      <a:pt x="16572" y="25925"/>
                      <a:pt x="20716" y="20194"/>
                    </a:cubicBezTo>
                    <a:cubicBezTo>
                      <a:pt x="24859" y="14464"/>
                      <a:pt x="30550" y="11598"/>
                      <a:pt x="37789" y="11598"/>
                    </a:cubicBezTo>
                    <a:cubicBezTo>
                      <a:pt x="45028" y="11598"/>
                      <a:pt x="50727" y="14464"/>
                      <a:pt x="54887" y="20194"/>
                    </a:cubicBezTo>
                    <a:cubicBezTo>
                      <a:pt x="59062" y="25925"/>
                      <a:pt x="61149" y="33823"/>
                      <a:pt x="61149" y="43888"/>
                    </a:cubicBezTo>
                    <a:cubicBezTo>
                      <a:pt x="61149" y="53953"/>
                      <a:pt x="59062" y="61850"/>
                      <a:pt x="54887" y="67581"/>
                    </a:cubicBezTo>
                    <a:cubicBezTo>
                      <a:pt x="50727" y="73312"/>
                      <a:pt x="45028" y="76178"/>
                      <a:pt x="37789" y="76178"/>
                    </a:cubicBezTo>
                    <a:cubicBezTo>
                      <a:pt x="30550" y="76178"/>
                      <a:pt x="24859" y="73312"/>
                      <a:pt x="20716" y="67581"/>
                    </a:cubicBezTo>
                    <a:cubicBezTo>
                      <a:pt x="16572" y="61850"/>
                      <a:pt x="14501" y="53953"/>
                      <a:pt x="14501" y="43888"/>
                    </a:cubicBezTo>
                    <a:close/>
                  </a:path>
                </a:pathLst>
              </a:custGeom>
              <a:solidFill>
                <a:srgbClr val="000000"/>
              </a:solidFill>
              <a:ln w="1524" cap="flat">
                <a:noFill/>
                <a:prstDash val="solid"/>
                <a:round/>
              </a:ln>
            </p:spPr>
            <p:txBody>
              <a:bodyPr rtlCol="0" anchor="ctr"/>
              <a:lstStyle/>
              <a:p>
                <a:endParaRPr lang="en-US"/>
              </a:p>
            </p:txBody>
          </p:sp>
          <p:sp>
            <p:nvSpPr>
              <p:cNvPr id="197" name="Freeform: Shape 196">
                <a:extLst>
                  <a:ext uri="{FF2B5EF4-FFF2-40B4-BE49-F238E27FC236}">
                    <a16:creationId xmlns:a16="http://schemas.microsoft.com/office/drawing/2014/main" id="{86305460-8089-4B83-B73C-6E431B817DDF}"/>
                  </a:ext>
                </a:extLst>
              </p:cNvPr>
              <p:cNvSpPr/>
              <p:nvPr/>
            </p:nvSpPr>
            <p:spPr>
              <a:xfrm flipV="1">
                <a:off x="11359459" y="3883605"/>
                <a:ext cx="70413" cy="87510"/>
              </a:xfrm>
              <a:custGeom>
                <a:avLst/>
                <a:gdLst>
                  <a:gd name="connsiteX0" fmla="*/ 43462 w 70413"/>
                  <a:gd name="connsiteY0" fmla="*/ 44184 h 87510"/>
                  <a:gd name="connsiteX1" fmla="*/ 20459 w 70413"/>
                  <a:gd name="connsiteY1" fmla="*/ 40398 h 87510"/>
                  <a:gd name="connsiteX2" fmla="*/ 14054 w 70413"/>
                  <a:gd name="connsiteY2" fmla="*/ 27444 h 87510"/>
                  <a:gd name="connsiteX3" fmla="*/ 18864 w 70413"/>
                  <a:gd name="connsiteY3" fmla="*/ 15871 h 87510"/>
                  <a:gd name="connsiteX4" fmla="*/ 31913 w 70413"/>
                  <a:gd name="connsiteY4" fmla="*/ 11609 h 87510"/>
                  <a:gd name="connsiteX5" fmla="*/ 50201 w 70413"/>
                  <a:gd name="connsiteY5" fmla="*/ 19681 h 87510"/>
                  <a:gd name="connsiteX6" fmla="*/ 57083 w 70413"/>
                  <a:gd name="connsiteY6" fmla="*/ 41136 h 87510"/>
                  <a:gd name="connsiteX7" fmla="*/ 57083 w 70413"/>
                  <a:gd name="connsiteY7" fmla="*/ 44184 h 87510"/>
                  <a:gd name="connsiteX8" fmla="*/ 70775 w 70413"/>
                  <a:gd name="connsiteY8" fmla="*/ 49852 h 87510"/>
                  <a:gd name="connsiteX9" fmla="*/ 70775 w 70413"/>
                  <a:gd name="connsiteY9" fmla="*/ 2298 h 87510"/>
                  <a:gd name="connsiteX10" fmla="*/ 57083 w 70413"/>
                  <a:gd name="connsiteY10" fmla="*/ 2298 h 87510"/>
                  <a:gd name="connsiteX11" fmla="*/ 57083 w 70413"/>
                  <a:gd name="connsiteY11" fmla="*/ 14943 h 87510"/>
                  <a:gd name="connsiteX12" fmla="*/ 45391 w 70413"/>
                  <a:gd name="connsiteY12" fmla="*/ 3751 h 87510"/>
                  <a:gd name="connsiteX13" fmla="*/ 28270 w 70413"/>
                  <a:gd name="connsiteY13" fmla="*/ 131 h 87510"/>
                  <a:gd name="connsiteX14" fmla="*/ 7910 w 70413"/>
                  <a:gd name="connsiteY14" fmla="*/ 7323 h 87510"/>
                  <a:gd name="connsiteX15" fmla="*/ 362 w 70413"/>
                  <a:gd name="connsiteY15" fmla="*/ 26563 h 87510"/>
                  <a:gd name="connsiteX16" fmla="*/ 9768 w 70413"/>
                  <a:gd name="connsiteY16" fmla="*/ 47756 h 87510"/>
                  <a:gd name="connsiteX17" fmla="*/ 37866 w 70413"/>
                  <a:gd name="connsiteY17" fmla="*/ 54900 h 87510"/>
                  <a:gd name="connsiteX18" fmla="*/ 57083 w 70413"/>
                  <a:gd name="connsiteY18" fmla="*/ 54900 h 87510"/>
                  <a:gd name="connsiteX19" fmla="*/ 57083 w 70413"/>
                  <a:gd name="connsiteY19" fmla="*/ 56257 h 87510"/>
                  <a:gd name="connsiteX20" fmla="*/ 50868 w 70413"/>
                  <a:gd name="connsiteY20" fmla="*/ 70878 h 87510"/>
                  <a:gd name="connsiteX21" fmla="*/ 33413 w 70413"/>
                  <a:gd name="connsiteY21" fmla="*/ 76045 h 87510"/>
                  <a:gd name="connsiteX22" fmla="*/ 19483 w 70413"/>
                  <a:gd name="connsiteY22" fmla="*/ 74331 h 87510"/>
                  <a:gd name="connsiteX23" fmla="*/ 6481 w 70413"/>
                  <a:gd name="connsiteY23" fmla="*/ 69187 h 87510"/>
                  <a:gd name="connsiteX24" fmla="*/ 6481 w 70413"/>
                  <a:gd name="connsiteY24" fmla="*/ 81856 h 87510"/>
                  <a:gd name="connsiteX25" fmla="*/ 21055 w 70413"/>
                  <a:gd name="connsiteY25" fmla="*/ 86190 h 87510"/>
                  <a:gd name="connsiteX26" fmla="*/ 34818 w 70413"/>
                  <a:gd name="connsiteY26" fmla="*/ 87642 h 87510"/>
                  <a:gd name="connsiteX27" fmla="*/ 61846 w 70413"/>
                  <a:gd name="connsiteY27" fmla="*/ 78260 h 87510"/>
                  <a:gd name="connsiteX28" fmla="*/ 70775 w 70413"/>
                  <a:gd name="connsiteY28" fmla="*/ 4985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62" y="44184"/>
                    </a:moveTo>
                    <a:cubicBezTo>
                      <a:pt x="32397" y="44184"/>
                      <a:pt x="24730" y="42922"/>
                      <a:pt x="20459" y="40398"/>
                    </a:cubicBezTo>
                    <a:cubicBezTo>
                      <a:pt x="16189" y="37874"/>
                      <a:pt x="14054" y="33556"/>
                      <a:pt x="14054" y="27444"/>
                    </a:cubicBezTo>
                    <a:cubicBezTo>
                      <a:pt x="14054" y="22586"/>
                      <a:pt x="15657" y="18729"/>
                      <a:pt x="18864" y="15871"/>
                    </a:cubicBezTo>
                    <a:cubicBezTo>
                      <a:pt x="22071" y="13030"/>
                      <a:pt x="26421" y="11609"/>
                      <a:pt x="31913" y="11609"/>
                    </a:cubicBezTo>
                    <a:cubicBezTo>
                      <a:pt x="39517" y="11609"/>
                      <a:pt x="45613" y="14300"/>
                      <a:pt x="50201" y="19681"/>
                    </a:cubicBezTo>
                    <a:cubicBezTo>
                      <a:pt x="54789" y="25063"/>
                      <a:pt x="57083" y="32215"/>
                      <a:pt x="57083" y="41136"/>
                    </a:cubicBezTo>
                    <a:lnTo>
                      <a:pt x="57083" y="44184"/>
                    </a:lnTo>
                    <a:close/>
                    <a:moveTo>
                      <a:pt x="70775" y="49852"/>
                    </a:moveTo>
                    <a:lnTo>
                      <a:pt x="70775" y="2298"/>
                    </a:lnTo>
                    <a:lnTo>
                      <a:pt x="57083" y="2298"/>
                    </a:lnTo>
                    <a:lnTo>
                      <a:pt x="57083" y="14943"/>
                    </a:lnTo>
                    <a:cubicBezTo>
                      <a:pt x="53956" y="9894"/>
                      <a:pt x="50058" y="6164"/>
                      <a:pt x="45391" y="3751"/>
                    </a:cubicBezTo>
                    <a:cubicBezTo>
                      <a:pt x="40724" y="1338"/>
                      <a:pt x="35017" y="131"/>
                      <a:pt x="28270" y="131"/>
                    </a:cubicBezTo>
                    <a:cubicBezTo>
                      <a:pt x="19745" y="131"/>
                      <a:pt x="12958" y="2528"/>
                      <a:pt x="7910" y="7323"/>
                    </a:cubicBezTo>
                    <a:cubicBezTo>
                      <a:pt x="2878" y="12117"/>
                      <a:pt x="362" y="18530"/>
                      <a:pt x="362" y="26563"/>
                    </a:cubicBezTo>
                    <a:cubicBezTo>
                      <a:pt x="362" y="35929"/>
                      <a:pt x="3497" y="42994"/>
                      <a:pt x="9768" y="47756"/>
                    </a:cubicBezTo>
                    <a:cubicBezTo>
                      <a:pt x="16054" y="52519"/>
                      <a:pt x="25420" y="54900"/>
                      <a:pt x="37866" y="54900"/>
                    </a:cubicBezTo>
                    <a:lnTo>
                      <a:pt x="57083" y="54900"/>
                    </a:lnTo>
                    <a:lnTo>
                      <a:pt x="57083" y="56257"/>
                    </a:lnTo>
                    <a:cubicBezTo>
                      <a:pt x="57083" y="62560"/>
                      <a:pt x="55011" y="67433"/>
                      <a:pt x="50868" y="70878"/>
                    </a:cubicBezTo>
                    <a:cubicBezTo>
                      <a:pt x="46725" y="74323"/>
                      <a:pt x="40907" y="76045"/>
                      <a:pt x="33413" y="76045"/>
                    </a:cubicBezTo>
                    <a:cubicBezTo>
                      <a:pt x="28651" y="76045"/>
                      <a:pt x="24007" y="75474"/>
                      <a:pt x="19483" y="74331"/>
                    </a:cubicBezTo>
                    <a:cubicBezTo>
                      <a:pt x="14975" y="73188"/>
                      <a:pt x="10641" y="71473"/>
                      <a:pt x="6481" y="69187"/>
                    </a:cubicBezTo>
                    <a:lnTo>
                      <a:pt x="6481" y="81856"/>
                    </a:lnTo>
                    <a:cubicBezTo>
                      <a:pt x="11482" y="83793"/>
                      <a:pt x="16340" y="85237"/>
                      <a:pt x="21055" y="86190"/>
                    </a:cubicBezTo>
                    <a:cubicBezTo>
                      <a:pt x="25770" y="87158"/>
                      <a:pt x="30358" y="87642"/>
                      <a:pt x="34818" y="87642"/>
                    </a:cubicBezTo>
                    <a:cubicBezTo>
                      <a:pt x="46883" y="87642"/>
                      <a:pt x="55892" y="84515"/>
                      <a:pt x="61846" y="78260"/>
                    </a:cubicBezTo>
                    <a:cubicBezTo>
                      <a:pt x="67799" y="72021"/>
                      <a:pt x="70775" y="62552"/>
                      <a:pt x="70775" y="49852"/>
                    </a:cubicBezTo>
                    <a:close/>
                  </a:path>
                </a:pathLst>
              </a:custGeom>
              <a:solidFill>
                <a:srgbClr val="000000"/>
              </a:solidFill>
              <a:ln w="1524" cap="flat">
                <a:noFill/>
                <a:prstDash val="solid"/>
                <a:round/>
              </a:ln>
            </p:spPr>
            <p:txBody>
              <a:bodyPr rtlCol="0" anchor="ctr"/>
              <a:lstStyle/>
              <a:p>
                <a:endParaRPr lang="en-US"/>
              </a:p>
            </p:txBody>
          </p:sp>
          <p:sp>
            <p:nvSpPr>
              <p:cNvPr id="198" name="Freeform: Shape 197">
                <a:extLst>
                  <a:ext uri="{FF2B5EF4-FFF2-40B4-BE49-F238E27FC236}">
                    <a16:creationId xmlns:a16="http://schemas.microsoft.com/office/drawing/2014/main" id="{B2250BB4-FDDB-473A-B7C3-FF6E50540360}"/>
                  </a:ext>
                </a:extLst>
              </p:cNvPr>
              <p:cNvSpPr/>
              <p:nvPr/>
            </p:nvSpPr>
            <p:spPr>
              <a:xfrm flipV="1">
                <a:off x="11447800" y="3861936"/>
                <a:ext cx="52006" cy="107013"/>
              </a:xfrm>
              <a:custGeom>
                <a:avLst/>
                <a:gdLst>
                  <a:gd name="connsiteX0" fmla="*/ 24188 w 52006"/>
                  <a:gd name="connsiteY0" fmla="*/ 107136 h 107013"/>
                  <a:gd name="connsiteX1" fmla="*/ 24188 w 52006"/>
                  <a:gd name="connsiteY1" fmla="*/ 83467 h 107013"/>
                  <a:gd name="connsiteX2" fmla="*/ 52382 w 52006"/>
                  <a:gd name="connsiteY2" fmla="*/ 83467 h 107013"/>
                  <a:gd name="connsiteX3" fmla="*/ 52382 w 52006"/>
                  <a:gd name="connsiteY3" fmla="*/ 72822 h 107013"/>
                  <a:gd name="connsiteX4" fmla="*/ 24188 w 52006"/>
                  <a:gd name="connsiteY4" fmla="*/ 72822 h 107013"/>
                  <a:gd name="connsiteX5" fmla="*/ 24188 w 52006"/>
                  <a:gd name="connsiteY5" fmla="*/ 27579 h 107013"/>
                  <a:gd name="connsiteX6" fmla="*/ 26974 w 52006"/>
                  <a:gd name="connsiteY6" fmla="*/ 14482 h 107013"/>
                  <a:gd name="connsiteX7" fmla="*/ 38332 w 52006"/>
                  <a:gd name="connsiteY7" fmla="*/ 11577 h 107013"/>
                  <a:gd name="connsiteX8" fmla="*/ 52382 w 52006"/>
                  <a:gd name="connsiteY8" fmla="*/ 11577 h 107013"/>
                  <a:gd name="connsiteX9" fmla="*/ 52382 w 52006"/>
                  <a:gd name="connsiteY9" fmla="*/ 123 h 107013"/>
                  <a:gd name="connsiteX10" fmla="*/ 38332 w 52006"/>
                  <a:gd name="connsiteY10" fmla="*/ 123 h 107013"/>
                  <a:gd name="connsiteX11" fmla="*/ 16449 w 52006"/>
                  <a:gd name="connsiteY11" fmla="*/ 6028 h 107013"/>
                  <a:gd name="connsiteX12" fmla="*/ 10424 w 52006"/>
                  <a:gd name="connsiteY12" fmla="*/ 27579 h 107013"/>
                  <a:gd name="connsiteX13" fmla="*/ 10424 w 52006"/>
                  <a:gd name="connsiteY13" fmla="*/ 72822 h 107013"/>
                  <a:gd name="connsiteX14" fmla="*/ 375 w 52006"/>
                  <a:gd name="connsiteY14" fmla="*/ 72822 h 107013"/>
                  <a:gd name="connsiteX15" fmla="*/ 375 w 52006"/>
                  <a:gd name="connsiteY15" fmla="*/ 83467 h 107013"/>
                  <a:gd name="connsiteX16" fmla="*/ 10424 w 52006"/>
                  <a:gd name="connsiteY16" fmla="*/ 83467 h 107013"/>
                  <a:gd name="connsiteX17" fmla="*/ 10424 w 52006"/>
                  <a:gd name="connsiteY17" fmla="*/ 107136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88" y="107136"/>
                    </a:moveTo>
                    <a:lnTo>
                      <a:pt x="24188" y="83467"/>
                    </a:lnTo>
                    <a:lnTo>
                      <a:pt x="52382" y="83467"/>
                    </a:lnTo>
                    <a:lnTo>
                      <a:pt x="52382" y="72822"/>
                    </a:lnTo>
                    <a:lnTo>
                      <a:pt x="24188" y="72822"/>
                    </a:lnTo>
                    <a:lnTo>
                      <a:pt x="24188" y="27579"/>
                    </a:lnTo>
                    <a:cubicBezTo>
                      <a:pt x="24188" y="20784"/>
                      <a:pt x="25116" y="16418"/>
                      <a:pt x="26974" y="14482"/>
                    </a:cubicBezTo>
                    <a:cubicBezTo>
                      <a:pt x="28831" y="12545"/>
                      <a:pt x="32617" y="11577"/>
                      <a:pt x="38332" y="11577"/>
                    </a:cubicBezTo>
                    <a:lnTo>
                      <a:pt x="52382" y="11577"/>
                    </a:lnTo>
                    <a:lnTo>
                      <a:pt x="52382" y="123"/>
                    </a:lnTo>
                    <a:lnTo>
                      <a:pt x="38332" y="123"/>
                    </a:lnTo>
                    <a:cubicBezTo>
                      <a:pt x="27760" y="123"/>
                      <a:pt x="20465" y="2091"/>
                      <a:pt x="16449" y="6028"/>
                    </a:cubicBezTo>
                    <a:cubicBezTo>
                      <a:pt x="12432" y="9981"/>
                      <a:pt x="10424" y="17165"/>
                      <a:pt x="10424" y="27579"/>
                    </a:cubicBezTo>
                    <a:lnTo>
                      <a:pt x="10424" y="72822"/>
                    </a:lnTo>
                    <a:lnTo>
                      <a:pt x="375" y="72822"/>
                    </a:lnTo>
                    <a:lnTo>
                      <a:pt x="375" y="83467"/>
                    </a:lnTo>
                    <a:lnTo>
                      <a:pt x="10424" y="83467"/>
                    </a:lnTo>
                    <a:lnTo>
                      <a:pt x="10424" y="107136"/>
                    </a:lnTo>
                    <a:close/>
                  </a:path>
                </a:pathLst>
              </a:custGeom>
              <a:solidFill>
                <a:srgbClr val="000000"/>
              </a:solidFill>
              <a:ln w="1524" cap="flat">
                <a:noFill/>
                <a:prstDash val="solid"/>
                <a:round/>
              </a:ln>
            </p:spPr>
            <p:txBody>
              <a:bodyPr rtlCol="0" anchor="ctr"/>
              <a:lstStyle/>
              <a:p>
                <a:endParaRPr lang="en-US"/>
              </a:p>
            </p:txBody>
          </p:sp>
          <p:sp>
            <p:nvSpPr>
              <p:cNvPr id="199" name="Freeform: Shape 198">
                <a:extLst>
                  <a:ext uri="{FF2B5EF4-FFF2-40B4-BE49-F238E27FC236}">
                    <a16:creationId xmlns:a16="http://schemas.microsoft.com/office/drawing/2014/main" id="{4D1D4588-B9E9-4EB5-90C7-EDF48F563AF2}"/>
                  </a:ext>
                </a:extLst>
              </p:cNvPr>
              <p:cNvSpPr/>
              <p:nvPr/>
            </p:nvSpPr>
            <p:spPr>
              <a:xfrm flipV="1">
                <a:off x="11517818" y="3853149"/>
                <a:ext cx="13692" cy="115800"/>
              </a:xfrm>
              <a:custGeom>
                <a:avLst/>
                <a:gdLst>
                  <a:gd name="connsiteX0" fmla="*/ 384 w 13692"/>
                  <a:gd name="connsiteY0" fmla="*/ 83463 h 115800"/>
                  <a:gd name="connsiteX1" fmla="*/ 14076 w 13692"/>
                  <a:gd name="connsiteY1" fmla="*/ 83463 h 115800"/>
                  <a:gd name="connsiteX2" fmla="*/ 14076 w 13692"/>
                  <a:gd name="connsiteY2" fmla="*/ 120 h 115800"/>
                  <a:gd name="connsiteX3" fmla="*/ 384 w 13692"/>
                  <a:gd name="connsiteY3" fmla="*/ 120 h 115800"/>
                  <a:gd name="connsiteX4" fmla="*/ 384 w 13692"/>
                  <a:gd name="connsiteY4" fmla="*/ 115920 h 115800"/>
                  <a:gd name="connsiteX5" fmla="*/ 14076 w 13692"/>
                  <a:gd name="connsiteY5" fmla="*/ 115920 h 115800"/>
                  <a:gd name="connsiteX6" fmla="*/ 14076 w 13692"/>
                  <a:gd name="connsiteY6" fmla="*/ 98561 h 115800"/>
                  <a:gd name="connsiteX7" fmla="*/ 384 w 13692"/>
                  <a:gd name="connsiteY7" fmla="*/ 985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84" y="83463"/>
                    </a:moveTo>
                    <a:lnTo>
                      <a:pt x="14076" y="83463"/>
                    </a:lnTo>
                    <a:lnTo>
                      <a:pt x="14076" y="120"/>
                    </a:lnTo>
                    <a:lnTo>
                      <a:pt x="384" y="120"/>
                    </a:lnTo>
                    <a:close/>
                    <a:moveTo>
                      <a:pt x="384" y="115920"/>
                    </a:moveTo>
                    <a:lnTo>
                      <a:pt x="14076" y="115920"/>
                    </a:lnTo>
                    <a:lnTo>
                      <a:pt x="14076" y="98561"/>
                    </a:lnTo>
                    <a:lnTo>
                      <a:pt x="384" y="98561"/>
                    </a:lnTo>
                    <a:close/>
                  </a:path>
                </a:pathLst>
              </a:custGeom>
              <a:solidFill>
                <a:srgbClr val="000000"/>
              </a:solidFill>
              <a:ln w="1524" cap="flat">
                <a:noFill/>
                <a:prstDash val="solid"/>
                <a:round/>
              </a:ln>
            </p:spPr>
            <p:txBody>
              <a:bodyPr rtlCol="0" anchor="ctr"/>
              <a:lstStyle/>
              <a:p>
                <a:endParaRPr lang="en-US"/>
              </a:p>
            </p:txBody>
          </p:sp>
          <p:sp>
            <p:nvSpPr>
              <p:cNvPr id="200" name="Freeform: Shape 199">
                <a:extLst>
                  <a:ext uri="{FF2B5EF4-FFF2-40B4-BE49-F238E27FC236}">
                    <a16:creationId xmlns:a16="http://schemas.microsoft.com/office/drawing/2014/main" id="{C030F29B-B2B8-4D50-910A-7C6189EC54E7}"/>
                  </a:ext>
                </a:extLst>
              </p:cNvPr>
              <p:cNvSpPr/>
              <p:nvPr/>
            </p:nvSpPr>
            <p:spPr>
              <a:xfrm flipV="1">
                <a:off x="11559635" y="3883605"/>
                <a:ext cx="69818" cy="85344"/>
              </a:xfrm>
              <a:custGeom>
                <a:avLst/>
                <a:gdLst>
                  <a:gd name="connsiteX0" fmla="*/ 70188 w 69818"/>
                  <a:gd name="connsiteY0" fmla="*/ 50446 h 85344"/>
                  <a:gd name="connsiteX1" fmla="*/ 70188 w 69818"/>
                  <a:gd name="connsiteY1" fmla="*/ 130 h 85344"/>
                  <a:gd name="connsiteX2" fmla="*/ 56495 w 69818"/>
                  <a:gd name="connsiteY2" fmla="*/ 130 h 85344"/>
                  <a:gd name="connsiteX3" fmla="*/ 56495 w 69818"/>
                  <a:gd name="connsiteY3" fmla="*/ 49994 h 85344"/>
                  <a:gd name="connsiteX4" fmla="*/ 51876 w 69818"/>
                  <a:gd name="connsiteY4" fmla="*/ 67687 h 85344"/>
                  <a:gd name="connsiteX5" fmla="*/ 38041 w 69818"/>
                  <a:gd name="connsiteY5" fmla="*/ 73568 h 85344"/>
                  <a:gd name="connsiteX6" fmla="*/ 20539 w 69818"/>
                  <a:gd name="connsiteY6" fmla="*/ 66496 h 85344"/>
                  <a:gd name="connsiteX7" fmla="*/ 14133 w 69818"/>
                  <a:gd name="connsiteY7" fmla="*/ 47232 h 85344"/>
                  <a:gd name="connsiteX8" fmla="*/ 14133 w 69818"/>
                  <a:gd name="connsiteY8" fmla="*/ 130 h 85344"/>
                  <a:gd name="connsiteX9" fmla="*/ 369 w 69818"/>
                  <a:gd name="connsiteY9" fmla="*/ 130 h 85344"/>
                  <a:gd name="connsiteX10" fmla="*/ 369 w 69818"/>
                  <a:gd name="connsiteY10" fmla="*/ 83474 h 85344"/>
                  <a:gd name="connsiteX11" fmla="*/ 14133 w 69818"/>
                  <a:gd name="connsiteY11" fmla="*/ 83474 h 85344"/>
                  <a:gd name="connsiteX12" fmla="*/ 14133 w 69818"/>
                  <a:gd name="connsiteY12" fmla="*/ 70520 h 85344"/>
                  <a:gd name="connsiteX13" fmla="*/ 25706 w 69818"/>
                  <a:gd name="connsiteY13" fmla="*/ 81760 h 85344"/>
                  <a:gd name="connsiteX14" fmla="*/ 41089 w 69818"/>
                  <a:gd name="connsiteY14" fmla="*/ 85474 h 85344"/>
                  <a:gd name="connsiteX15" fmla="*/ 62806 w 69818"/>
                  <a:gd name="connsiteY15" fmla="*/ 76592 h 85344"/>
                  <a:gd name="connsiteX16" fmla="*/ 70188 w 69818"/>
                  <a:gd name="connsiteY16" fmla="*/ 50446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188" y="50446"/>
                    </a:moveTo>
                    <a:lnTo>
                      <a:pt x="70188" y="130"/>
                    </a:lnTo>
                    <a:lnTo>
                      <a:pt x="56495" y="130"/>
                    </a:lnTo>
                    <a:lnTo>
                      <a:pt x="56495" y="49994"/>
                    </a:lnTo>
                    <a:cubicBezTo>
                      <a:pt x="56495" y="57884"/>
                      <a:pt x="54955" y="63781"/>
                      <a:pt x="51876" y="67687"/>
                    </a:cubicBezTo>
                    <a:cubicBezTo>
                      <a:pt x="48796" y="71608"/>
                      <a:pt x="44184" y="73568"/>
                      <a:pt x="38041" y="73568"/>
                    </a:cubicBezTo>
                    <a:cubicBezTo>
                      <a:pt x="30643" y="73568"/>
                      <a:pt x="24809" y="71211"/>
                      <a:pt x="20539" y="66496"/>
                    </a:cubicBezTo>
                    <a:cubicBezTo>
                      <a:pt x="16268" y="61797"/>
                      <a:pt x="14133" y="55375"/>
                      <a:pt x="14133" y="47232"/>
                    </a:cubicBezTo>
                    <a:lnTo>
                      <a:pt x="14133" y="130"/>
                    </a:lnTo>
                    <a:lnTo>
                      <a:pt x="369" y="130"/>
                    </a:lnTo>
                    <a:lnTo>
                      <a:pt x="369" y="83474"/>
                    </a:lnTo>
                    <a:lnTo>
                      <a:pt x="14133" y="83474"/>
                    </a:lnTo>
                    <a:lnTo>
                      <a:pt x="14133" y="70520"/>
                    </a:lnTo>
                    <a:cubicBezTo>
                      <a:pt x="17419" y="75537"/>
                      <a:pt x="21277" y="79283"/>
                      <a:pt x="25706" y="81760"/>
                    </a:cubicBezTo>
                    <a:cubicBezTo>
                      <a:pt x="30151" y="84236"/>
                      <a:pt x="35278" y="85474"/>
                      <a:pt x="41089" y="85474"/>
                    </a:cubicBezTo>
                    <a:cubicBezTo>
                      <a:pt x="50661" y="85474"/>
                      <a:pt x="57900" y="82514"/>
                      <a:pt x="62806" y="76592"/>
                    </a:cubicBezTo>
                    <a:cubicBezTo>
                      <a:pt x="67727" y="70671"/>
                      <a:pt x="70188" y="61956"/>
                      <a:pt x="70188" y="50446"/>
                    </a:cubicBezTo>
                    <a:close/>
                  </a:path>
                </a:pathLst>
              </a:custGeom>
              <a:solidFill>
                <a:srgbClr val="000000"/>
              </a:solidFill>
              <a:ln w="1524" cap="flat">
                <a:noFill/>
                <a:prstDash val="solid"/>
                <a:round/>
              </a:ln>
            </p:spPr>
            <p:txBody>
              <a:bodyPr rtlCol="0" anchor="ctr"/>
              <a:lstStyle/>
              <a:p>
                <a:endParaRPr lang="en-US"/>
              </a:p>
            </p:txBody>
          </p:sp>
          <p:sp>
            <p:nvSpPr>
              <p:cNvPr id="201" name="Freeform: Shape 200">
                <a:extLst>
                  <a:ext uri="{FF2B5EF4-FFF2-40B4-BE49-F238E27FC236}">
                    <a16:creationId xmlns:a16="http://schemas.microsoft.com/office/drawing/2014/main" id="{68DC4A29-37FF-440E-8E57-D5416E382246}"/>
                  </a:ext>
                </a:extLst>
              </p:cNvPr>
              <p:cNvSpPr/>
              <p:nvPr/>
            </p:nvSpPr>
            <p:spPr>
              <a:xfrm flipV="1">
                <a:off x="11650796" y="3883605"/>
                <a:ext cx="74485" cy="117038"/>
              </a:xfrm>
              <a:custGeom>
                <a:avLst/>
                <a:gdLst>
                  <a:gd name="connsiteX0" fmla="*/ 61170 w 74485"/>
                  <a:gd name="connsiteY0" fmla="*/ 74484 h 117038"/>
                  <a:gd name="connsiteX1" fmla="*/ 55026 w 74485"/>
                  <a:gd name="connsiteY1" fmla="*/ 97535 h 117038"/>
                  <a:gd name="connsiteX2" fmla="*/ 37809 w 74485"/>
                  <a:gd name="connsiteY2" fmla="*/ 105726 h 117038"/>
                  <a:gd name="connsiteX3" fmla="*/ 20664 w 74485"/>
                  <a:gd name="connsiteY3" fmla="*/ 97535 h 117038"/>
                  <a:gd name="connsiteX4" fmla="*/ 14521 w 74485"/>
                  <a:gd name="connsiteY4" fmla="*/ 74484 h 117038"/>
                  <a:gd name="connsiteX5" fmla="*/ 20664 w 74485"/>
                  <a:gd name="connsiteY5" fmla="*/ 51481 h 117038"/>
                  <a:gd name="connsiteX6" fmla="*/ 37809 w 74485"/>
                  <a:gd name="connsiteY6" fmla="*/ 43290 h 117038"/>
                  <a:gd name="connsiteX7" fmla="*/ 55026 w 74485"/>
                  <a:gd name="connsiteY7" fmla="*/ 51481 h 117038"/>
                  <a:gd name="connsiteX8" fmla="*/ 61170 w 74485"/>
                  <a:gd name="connsiteY8" fmla="*/ 74484 h 117038"/>
                  <a:gd name="connsiteX9" fmla="*/ 74862 w 74485"/>
                  <a:gd name="connsiteY9" fmla="*/ 42171 h 117038"/>
                  <a:gd name="connsiteX10" fmla="*/ 65408 w 74485"/>
                  <a:gd name="connsiteY10" fmla="*/ 10524 h 117038"/>
                  <a:gd name="connsiteX11" fmla="*/ 36476 w 74485"/>
                  <a:gd name="connsiteY11" fmla="*/ 142 h 117038"/>
                  <a:gd name="connsiteX12" fmla="*/ 22855 w 74485"/>
                  <a:gd name="connsiteY12" fmla="*/ 1213 h 117038"/>
                  <a:gd name="connsiteX13" fmla="*/ 10425 w 74485"/>
                  <a:gd name="connsiteY13" fmla="*/ 4523 h 117038"/>
                  <a:gd name="connsiteX14" fmla="*/ 10425 w 74485"/>
                  <a:gd name="connsiteY14" fmla="*/ 17834 h 117038"/>
                  <a:gd name="connsiteX15" fmla="*/ 22331 w 74485"/>
                  <a:gd name="connsiteY15" fmla="*/ 13024 h 117038"/>
                  <a:gd name="connsiteX16" fmla="*/ 34309 w 74485"/>
                  <a:gd name="connsiteY16" fmla="*/ 11453 h 117038"/>
                  <a:gd name="connsiteX17" fmla="*/ 54478 w 74485"/>
                  <a:gd name="connsiteY17" fmla="*/ 18477 h 117038"/>
                  <a:gd name="connsiteX18" fmla="*/ 61170 w 74485"/>
                  <a:gd name="connsiteY18" fmla="*/ 39718 h 117038"/>
                  <a:gd name="connsiteX19" fmla="*/ 61170 w 74485"/>
                  <a:gd name="connsiteY19" fmla="*/ 46505 h 117038"/>
                  <a:gd name="connsiteX20" fmla="*/ 50311 w 74485"/>
                  <a:gd name="connsiteY20" fmla="*/ 35480 h 117038"/>
                  <a:gd name="connsiteX21" fmla="*/ 34452 w 74485"/>
                  <a:gd name="connsiteY21" fmla="*/ 31836 h 117038"/>
                  <a:gd name="connsiteX22" fmla="*/ 9758 w 74485"/>
                  <a:gd name="connsiteY22" fmla="*/ 43504 h 117038"/>
                  <a:gd name="connsiteX23" fmla="*/ 376 w 74485"/>
                  <a:gd name="connsiteY23" fmla="*/ 74484 h 117038"/>
                  <a:gd name="connsiteX24" fmla="*/ 9758 w 74485"/>
                  <a:gd name="connsiteY24" fmla="*/ 105488 h 117038"/>
                  <a:gd name="connsiteX25" fmla="*/ 34452 w 74485"/>
                  <a:gd name="connsiteY25" fmla="*/ 117180 h 117038"/>
                  <a:gd name="connsiteX26" fmla="*/ 50311 w 74485"/>
                  <a:gd name="connsiteY26" fmla="*/ 113537 h 117038"/>
                  <a:gd name="connsiteX27" fmla="*/ 61170 w 74485"/>
                  <a:gd name="connsiteY27" fmla="*/ 102535 h 117038"/>
                  <a:gd name="connsiteX28" fmla="*/ 61170 w 74485"/>
                  <a:gd name="connsiteY28" fmla="*/ 115180 h 117038"/>
                  <a:gd name="connsiteX29" fmla="*/ 74862 w 74485"/>
                  <a:gd name="connsiteY29" fmla="*/ 115180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485" h="117038">
                    <a:moveTo>
                      <a:pt x="61170" y="74484"/>
                    </a:moveTo>
                    <a:cubicBezTo>
                      <a:pt x="61170" y="84406"/>
                      <a:pt x="59122" y="92090"/>
                      <a:pt x="55026" y="97535"/>
                    </a:cubicBezTo>
                    <a:cubicBezTo>
                      <a:pt x="50946" y="102996"/>
                      <a:pt x="45207" y="105726"/>
                      <a:pt x="37809" y="105726"/>
                    </a:cubicBezTo>
                    <a:cubicBezTo>
                      <a:pt x="30475" y="105726"/>
                      <a:pt x="24760" y="102996"/>
                      <a:pt x="20664" y="97535"/>
                    </a:cubicBezTo>
                    <a:cubicBezTo>
                      <a:pt x="16569" y="92090"/>
                      <a:pt x="14521" y="84406"/>
                      <a:pt x="14521" y="74484"/>
                    </a:cubicBezTo>
                    <a:cubicBezTo>
                      <a:pt x="14521" y="64610"/>
                      <a:pt x="16569" y="56943"/>
                      <a:pt x="20664" y="51481"/>
                    </a:cubicBezTo>
                    <a:cubicBezTo>
                      <a:pt x="24760" y="46021"/>
                      <a:pt x="30475" y="43290"/>
                      <a:pt x="37809" y="43290"/>
                    </a:cubicBezTo>
                    <a:cubicBezTo>
                      <a:pt x="45207" y="43290"/>
                      <a:pt x="50946" y="46021"/>
                      <a:pt x="55026" y="51481"/>
                    </a:cubicBezTo>
                    <a:cubicBezTo>
                      <a:pt x="59122" y="56943"/>
                      <a:pt x="61170" y="64610"/>
                      <a:pt x="61170" y="74484"/>
                    </a:cubicBezTo>
                    <a:close/>
                    <a:moveTo>
                      <a:pt x="74862" y="42171"/>
                    </a:moveTo>
                    <a:cubicBezTo>
                      <a:pt x="74862" y="27994"/>
                      <a:pt x="71711" y="17446"/>
                      <a:pt x="65408" y="10524"/>
                    </a:cubicBezTo>
                    <a:cubicBezTo>
                      <a:pt x="59122" y="3603"/>
                      <a:pt x="49478" y="142"/>
                      <a:pt x="36476" y="142"/>
                    </a:cubicBezTo>
                    <a:cubicBezTo>
                      <a:pt x="31666" y="142"/>
                      <a:pt x="27126" y="499"/>
                      <a:pt x="22855" y="1213"/>
                    </a:cubicBezTo>
                    <a:cubicBezTo>
                      <a:pt x="18585" y="1928"/>
                      <a:pt x="14442" y="3031"/>
                      <a:pt x="10425" y="4523"/>
                    </a:cubicBezTo>
                    <a:lnTo>
                      <a:pt x="10425" y="17834"/>
                    </a:lnTo>
                    <a:cubicBezTo>
                      <a:pt x="14442" y="15660"/>
                      <a:pt x="18410" y="14056"/>
                      <a:pt x="22331" y="13024"/>
                    </a:cubicBezTo>
                    <a:cubicBezTo>
                      <a:pt x="26253" y="11977"/>
                      <a:pt x="30245" y="11453"/>
                      <a:pt x="34309" y="11453"/>
                    </a:cubicBezTo>
                    <a:cubicBezTo>
                      <a:pt x="43294" y="11453"/>
                      <a:pt x="50017" y="13794"/>
                      <a:pt x="54478" y="18477"/>
                    </a:cubicBezTo>
                    <a:cubicBezTo>
                      <a:pt x="58939" y="23161"/>
                      <a:pt x="61170" y="30241"/>
                      <a:pt x="61170" y="39718"/>
                    </a:cubicBezTo>
                    <a:lnTo>
                      <a:pt x="61170" y="46505"/>
                    </a:lnTo>
                    <a:cubicBezTo>
                      <a:pt x="58344" y="41583"/>
                      <a:pt x="54724" y="37908"/>
                      <a:pt x="50311" y="35480"/>
                    </a:cubicBezTo>
                    <a:cubicBezTo>
                      <a:pt x="45898" y="33051"/>
                      <a:pt x="40612" y="31836"/>
                      <a:pt x="34452" y="31836"/>
                    </a:cubicBezTo>
                    <a:cubicBezTo>
                      <a:pt x="24244" y="31836"/>
                      <a:pt x="16013" y="35726"/>
                      <a:pt x="9758" y="43504"/>
                    </a:cubicBezTo>
                    <a:cubicBezTo>
                      <a:pt x="3504" y="51299"/>
                      <a:pt x="376" y="61626"/>
                      <a:pt x="376" y="74484"/>
                    </a:cubicBezTo>
                    <a:cubicBezTo>
                      <a:pt x="376" y="87375"/>
                      <a:pt x="3504" y="97710"/>
                      <a:pt x="9758" y="105488"/>
                    </a:cubicBezTo>
                    <a:cubicBezTo>
                      <a:pt x="16013" y="113283"/>
                      <a:pt x="24244" y="117180"/>
                      <a:pt x="34452" y="117180"/>
                    </a:cubicBezTo>
                    <a:cubicBezTo>
                      <a:pt x="40612" y="117180"/>
                      <a:pt x="45898" y="115966"/>
                      <a:pt x="50311" y="113537"/>
                    </a:cubicBezTo>
                    <a:cubicBezTo>
                      <a:pt x="54724" y="111108"/>
                      <a:pt x="58344" y="107441"/>
                      <a:pt x="61170" y="102535"/>
                    </a:cubicBezTo>
                    <a:lnTo>
                      <a:pt x="61170" y="115180"/>
                    </a:lnTo>
                    <a:lnTo>
                      <a:pt x="74862" y="115180"/>
                    </a:lnTo>
                    <a:close/>
                  </a:path>
                </a:pathLst>
              </a:custGeom>
              <a:solidFill>
                <a:srgbClr val="000000"/>
              </a:solidFill>
              <a:ln w="1524" cap="flat">
                <a:noFill/>
                <a:prstDash val="solid"/>
                <a:round/>
              </a:ln>
            </p:spPr>
            <p:txBody>
              <a:bodyPr rtlCol="0" anchor="ctr"/>
              <a:lstStyle/>
              <a:p>
                <a:endParaRPr lang="en-US"/>
              </a:p>
            </p:txBody>
          </p:sp>
        </p:grpSp>
        <p:sp>
          <p:nvSpPr>
            <p:cNvPr id="208" name="Freeform: Shape 207">
              <a:extLst>
                <a:ext uri="{FF2B5EF4-FFF2-40B4-BE49-F238E27FC236}">
                  <a16:creationId xmlns:a16="http://schemas.microsoft.com/office/drawing/2014/main" id="{1CFB9321-72AD-4E5F-BA83-435FA258554F}"/>
                </a:ext>
              </a:extLst>
            </p:cNvPr>
            <p:cNvSpPr/>
            <p:nvPr/>
          </p:nvSpPr>
          <p:spPr>
            <a:xfrm flipV="1">
              <a:off x="10762220" y="4192634"/>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grpSp>
      <p:grpSp>
        <p:nvGrpSpPr>
          <p:cNvPr id="217" name="Graphic 7">
            <a:extLst>
              <a:ext uri="{FF2B5EF4-FFF2-40B4-BE49-F238E27FC236}">
                <a16:creationId xmlns:a16="http://schemas.microsoft.com/office/drawing/2014/main" id="{DE969EDD-AF91-48ED-A7E9-BB75773391F3}"/>
              </a:ext>
            </a:extLst>
          </p:cNvPr>
          <p:cNvGrpSpPr/>
          <p:nvPr/>
        </p:nvGrpSpPr>
        <p:grpSpPr>
          <a:xfrm>
            <a:off x="10058296" y="5151355"/>
            <a:ext cx="1561136" cy="147458"/>
            <a:chOff x="10058296" y="5151355"/>
            <a:chExt cx="1561136" cy="147458"/>
          </a:xfrm>
          <a:solidFill>
            <a:srgbClr val="000000"/>
          </a:solidFill>
        </p:grpSpPr>
        <p:sp>
          <p:nvSpPr>
            <p:cNvPr id="218" name="Freeform: Shape 217">
              <a:extLst>
                <a:ext uri="{FF2B5EF4-FFF2-40B4-BE49-F238E27FC236}">
                  <a16:creationId xmlns:a16="http://schemas.microsoft.com/office/drawing/2014/main" id="{D4C4D623-3E61-43D8-AD15-B1159F331525}"/>
                </a:ext>
              </a:extLst>
            </p:cNvPr>
            <p:cNvSpPr/>
            <p:nvPr/>
          </p:nvSpPr>
          <p:spPr>
            <a:xfrm flipV="1">
              <a:off x="10058296" y="5157219"/>
              <a:ext cx="86409" cy="138886"/>
            </a:xfrm>
            <a:custGeom>
              <a:avLst/>
              <a:gdLst>
                <a:gd name="connsiteX0" fmla="*/ 290 w 86409"/>
                <a:gd name="connsiteY0" fmla="*/ 139077 h 138886"/>
                <a:gd name="connsiteX1" fmla="*/ 19073 w 86409"/>
                <a:gd name="connsiteY1" fmla="*/ 139077 h 138886"/>
                <a:gd name="connsiteX2" fmla="*/ 19073 w 86409"/>
                <a:gd name="connsiteY2" fmla="*/ 15996 h 138886"/>
                <a:gd name="connsiteX3" fmla="*/ 86700 w 86409"/>
                <a:gd name="connsiteY3" fmla="*/ 15996 h 138886"/>
                <a:gd name="connsiteX4" fmla="*/ 86700 w 86409"/>
                <a:gd name="connsiteY4" fmla="*/ 190 h 138886"/>
                <a:gd name="connsiteX5" fmla="*/ 290 w 86409"/>
                <a:gd name="connsiteY5" fmla="*/ 190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09" h="138886">
                  <a:moveTo>
                    <a:pt x="290" y="139077"/>
                  </a:moveTo>
                  <a:lnTo>
                    <a:pt x="19073" y="139077"/>
                  </a:lnTo>
                  <a:lnTo>
                    <a:pt x="19073" y="15996"/>
                  </a:lnTo>
                  <a:lnTo>
                    <a:pt x="86700" y="15996"/>
                  </a:lnTo>
                  <a:lnTo>
                    <a:pt x="86700" y="190"/>
                  </a:lnTo>
                  <a:lnTo>
                    <a:pt x="290" y="190"/>
                  </a:lnTo>
                  <a:close/>
                </a:path>
              </a:pathLst>
            </a:custGeom>
            <a:solidFill>
              <a:srgbClr val="000000"/>
            </a:solidFill>
            <a:ln w="1905" cap="flat">
              <a:noFill/>
              <a:prstDash val="solid"/>
              <a:round/>
            </a:ln>
          </p:spPr>
          <p:txBody>
            <a:bodyPr rtlCol="0" anchor="ctr"/>
            <a:lstStyle/>
            <a:p>
              <a:endParaRPr lang="en-US"/>
            </a:p>
          </p:txBody>
        </p:sp>
        <p:sp>
          <p:nvSpPr>
            <p:cNvPr id="219" name="Freeform: Shape 218">
              <a:extLst>
                <a:ext uri="{FF2B5EF4-FFF2-40B4-BE49-F238E27FC236}">
                  <a16:creationId xmlns:a16="http://schemas.microsoft.com/office/drawing/2014/main" id="{EB28A890-EC8C-4487-A6DF-A415D42046FE}"/>
                </a:ext>
              </a:extLst>
            </p:cNvPr>
            <p:cNvSpPr/>
            <p:nvPr/>
          </p:nvSpPr>
          <p:spPr>
            <a:xfrm flipV="1">
              <a:off x="10152910" y="5189426"/>
              <a:ext cx="96559" cy="109388"/>
            </a:xfrm>
            <a:custGeom>
              <a:avLst/>
              <a:gdLst>
                <a:gd name="connsiteX0" fmla="*/ 96857 w 96559"/>
                <a:gd name="connsiteY0" fmla="*/ 59285 h 109388"/>
                <a:gd name="connsiteX1" fmla="*/ 96857 w 96559"/>
                <a:gd name="connsiteY1" fmla="*/ 50921 h 109388"/>
                <a:gd name="connsiteX2" fmla="*/ 18157 w 96559"/>
                <a:gd name="connsiteY2" fmla="*/ 50921 h 109388"/>
                <a:gd name="connsiteX3" fmla="*/ 28813 w 96559"/>
                <a:gd name="connsiteY3" fmla="*/ 23983 h 109388"/>
                <a:gd name="connsiteX4" fmla="*/ 55364 w 96559"/>
                <a:gd name="connsiteY4" fmla="*/ 14726 h 109388"/>
                <a:gd name="connsiteX5" fmla="*/ 74473 w 96559"/>
                <a:gd name="connsiteY5" fmla="*/ 17137 h 109388"/>
                <a:gd name="connsiteX6" fmla="*/ 92868 w 96559"/>
                <a:gd name="connsiteY6" fmla="*/ 24400 h 109388"/>
                <a:gd name="connsiteX7" fmla="*/ 92868 w 96559"/>
                <a:gd name="connsiteY7" fmla="*/ 8207 h 109388"/>
                <a:gd name="connsiteX8" fmla="*/ 73967 w 96559"/>
                <a:gd name="connsiteY8" fmla="*/ 2254 h 109388"/>
                <a:gd name="connsiteX9" fmla="*/ 54352 w 96559"/>
                <a:gd name="connsiteY9" fmla="*/ 200 h 109388"/>
                <a:gd name="connsiteX10" fmla="*/ 14853 w 96559"/>
                <a:gd name="connsiteY10" fmla="*/ 14696 h 109388"/>
                <a:gd name="connsiteX11" fmla="*/ 297 w 96559"/>
                <a:gd name="connsiteY11" fmla="*/ 53987 h 109388"/>
                <a:gd name="connsiteX12" fmla="*/ 14109 w 96559"/>
                <a:gd name="connsiteY12" fmla="*/ 94557 h 109388"/>
                <a:gd name="connsiteX13" fmla="*/ 51375 w 96559"/>
                <a:gd name="connsiteY13" fmla="*/ 109589 h 109388"/>
                <a:gd name="connsiteX14" fmla="*/ 84623 w 96559"/>
                <a:gd name="connsiteY14" fmla="*/ 96046 h 109388"/>
                <a:gd name="connsiteX15" fmla="*/ 96857 w 96559"/>
                <a:gd name="connsiteY15" fmla="*/ 59285 h 109388"/>
                <a:gd name="connsiteX16" fmla="*/ 79742 w 96559"/>
                <a:gd name="connsiteY16" fmla="*/ 64316 h 109388"/>
                <a:gd name="connsiteX17" fmla="*/ 71884 w 96559"/>
                <a:gd name="connsiteY17" fmla="*/ 86699 h 109388"/>
                <a:gd name="connsiteX18" fmla="*/ 51554 w 96559"/>
                <a:gd name="connsiteY18" fmla="*/ 95093 h 109388"/>
                <a:gd name="connsiteX19" fmla="*/ 28634 w 96559"/>
                <a:gd name="connsiteY19" fmla="*/ 86997 h 109388"/>
                <a:gd name="connsiteX20" fmla="*/ 18722 w 96559"/>
                <a:gd name="connsiteY20" fmla="*/ 64197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57" y="59285"/>
                  </a:moveTo>
                  <a:lnTo>
                    <a:pt x="96857" y="50921"/>
                  </a:lnTo>
                  <a:lnTo>
                    <a:pt x="18157" y="50921"/>
                  </a:lnTo>
                  <a:cubicBezTo>
                    <a:pt x="18911" y="39134"/>
                    <a:pt x="22463" y="30155"/>
                    <a:pt x="28813" y="23983"/>
                  </a:cubicBezTo>
                  <a:cubicBezTo>
                    <a:pt x="35163" y="17812"/>
                    <a:pt x="44013" y="14726"/>
                    <a:pt x="55364" y="14726"/>
                  </a:cubicBezTo>
                  <a:cubicBezTo>
                    <a:pt x="61932" y="14726"/>
                    <a:pt x="68302" y="15530"/>
                    <a:pt x="74473" y="17137"/>
                  </a:cubicBezTo>
                  <a:cubicBezTo>
                    <a:pt x="80645" y="18744"/>
                    <a:pt x="86776" y="21165"/>
                    <a:pt x="92868" y="24400"/>
                  </a:cubicBezTo>
                  <a:lnTo>
                    <a:pt x="92868" y="8207"/>
                  </a:lnTo>
                  <a:cubicBezTo>
                    <a:pt x="86717" y="5608"/>
                    <a:pt x="80416" y="3623"/>
                    <a:pt x="73967" y="2254"/>
                  </a:cubicBezTo>
                  <a:cubicBezTo>
                    <a:pt x="67518" y="885"/>
                    <a:pt x="60980" y="200"/>
                    <a:pt x="54352" y="200"/>
                  </a:cubicBezTo>
                  <a:cubicBezTo>
                    <a:pt x="37723" y="200"/>
                    <a:pt x="24556" y="5032"/>
                    <a:pt x="14853" y="14696"/>
                  </a:cubicBezTo>
                  <a:cubicBezTo>
                    <a:pt x="5149" y="24380"/>
                    <a:pt x="297" y="37477"/>
                    <a:pt x="297" y="53987"/>
                  </a:cubicBezTo>
                  <a:cubicBezTo>
                    <a:pt x="297" y="71033"/>
                    <a:pt x="4901" y="84556"/>
                    <a:pt x="14109" y="94557"/>
                  </a:cubicBezTo>
                  <a:cubicBezTo>
                    <a:pt x="23316" y="104579"/>
                    <a:pt x="35738" y="109589"/>
                    <a:pt x="51375" y="109589"/>
                  </a:cubicBezTo>
                  <a:cubicBezTo>
                    <a:pt x="65385" y="109589"/>
                    <a:pt x="76468" y="105075"/>
                    <a:pt x="84623" y="96046"/>
                  </a:cubicBezTo>
                  <a:cubicBezTo>
                    <a:pt x="92779" y="87037"/>
                    <a:pt x="96857" y="74783"/>
                    <a:pt x="96857" y="59285"/>
                  </a:cubicBezTo>
                  <a:close/>
                  <a:moveTo>
                    <a:pt x="79742" y="64316"/>
                  </a:moveTo>
                  <a:cubicBezTo>
                    <a:pt x="79623" y="73662"/>
                    <a:pt x="77003" y="81123"/>
                    <a:pt x="71884" y="86699"/>
                  </a:cubicBezTo>
                  <a:cubicBezTo>
                    <a:pt x="66764" y="92295"/>
                    <a:pt x="59987" y="95093"/>
                    <a:pt x="51554" y="95093"/>
                  </a:cubicBezTo>
                  <a:cubicBezTo>
                    <a:pt x="42009" y="95093"/>
                    <a:pt x="34369" y="92395"/>
                    <a:pt x="28634" y="86997"/>
                  </a:cubicBezTo>
                  <a:cubicBezTo>
                    <a:pt x="22899" y="81599"/>
                    <a:pt x="19595" y="73999"/>
                    <a:pt x="18722" y="64197"/>
                  </a:cubicBezTo>
                  <a:close/>
                </a:path>
              </a:pathLst>
            </a:custGeom>
            <a:solidFill>
              <a:srgbClr val="000000"/>
            </a:solidFill>
            <a:ln w="1905" cap="flat">
              <a:noFill/>
              <a:prstDash val="solid"/>
              <a:round/>
            </a:ln>
          </p:spPr>
          <p:txBody>
            <a:bodyPr rtlCol="0" anchor="ctr"/>
            <a:lstStyle/>
            <a:p>
              <a:endParaRPr lang="en-US"/>
            </a:p>
          </p:txBody>
        </p:sp>
        <p:sp>
          <p:nvSpPr>
            <p:cNvPr id="220" name="Freeform: Shape 219">
              <a:extLst>
                <a:ext uri="{FF2B5EF4-FFF2-40B4-BE49-F238E27FC236}">
                  <a16:creationId xmlns:a16="http://schemas.microsoft.com/office/drawing/2014/main" id="{EE03B1A2-AEF8-4B54-B3AE-D55C79DBAA0C}"/>
                </a:ext>
              </a:extLst>
            </p:cNvPr>
            <p:cNvSpPr/>
            <p:nvPr/>
          </p:nvSpPr>
          <p:spPr>
            <a:xfrm flipV="1">
              <a:off x="10271034" y="5189426"/>
              <a:ext cx="88016" cy="109388"/>
            </a:xfrm>
            <a:custGeom>
              <a:avLst/>
              <a:gdLst>
                <a:gd name="connsiteX0" fmla="*/ 54181 w 88016"/>
                <a:gd name="connsiteY0" fmla="*/ 55267 h 109388"/>
                <a:gd name="connsiteX1" fmla="*/ 25427 w 88016"/>
                <a:gd name="connsiteY1" fmla="*/ 50534 h 109388"/>
                <a:gd name="connsiteX2" fmla="*/ 17420 w 88016"/>
                <a:gd name="connsiteY2" fmla="*/ 34342 h 109388"/>
                <a:gd name="connsiteX3" fmla="*/ 23433 w 88016"/>
                <a:gd name="connsiteY3" fmla="*/ 19875 h 109388"/>
                <a:gd name="connsiteX4" fmla="*/ 39744 w 88016"/>
                <a:gd name="connsiteY4" fmla="*/ 14547 h 109388"/>
                <a:gd name="connsiteX5" fmla="*/ 62604 w 88016"/>
                <a:gd name="connsiteY5" fmla="*/ 24638 h 109388"/>
                <a:gd name="connsiteX6" fmla="*/ 71207 w 88016"/>
                <a:gd name="connsiteY6" fmla="*/ 51457 h 109388"/>
                <a:gd name="connsiteX7" fmla="*/ 71207 w 88016"/>
                <a:gd name="connsiteY7" fmla="*/ 55267 h 109388"/>
                <a:gd name="connsiteX8" fmla="*/ 88322 w 88016"/>
                <a:gd name="connsiteY8" fmla="*/ 62351 h 109388"/>
                <a:gd name="connsiteX9" fmla="*/ 88322 w 88016"/>
                <a:gd name="connsiteY9" fmla="*/ 2909 h 109388"/>
                <a:gd name="connsiteX10" fmla="*/ 71207 w 88016"/>
                <a:gd name="connsiteY10" fmla="*/ 2909 h 109388"/>
                <a:gd name="connsiteX11" fmla="*/ 71207 w 88016"/>
                <a:gd name="connsiteY11" fmla="*/ 18715 h 109388"/>
                <a:gd name="connsiteX12" fmla="*/ 56592 w 88016"/>
                <a:gd name="connsiteY12" fmla="*/ 4725 h 109388"/>
                <a:gd name="connsiteX13" fmla="*/ 35190 w 88016"/>
                <a:gd name="connsiteY13" fmla="*/ 200 h 109388"/>
                <a:gd name="connsiteX14" fmla="*/ 9741 w 88016"/>
                <a:gd name="connsiteY14" fmla="*/ 9190 h 109388"/>
                <a:gd name="connsiteX15" fmla="*/ 305 w 88016"/>
                <a:gd name="connsiteY15" fmla="*/ 33240 h 109388"/>
                <a:gd name="connsiteX16" fmla="*/ 12063 w 88016"/>
                <a:gd name="connsiteY16" fmla="*/ 59732 h 109388"/>
                <a:gd name="connsiteX17" fmla="*/ 47186 w 88016"/>
                <a:gd name="connsiteY17" fmla="*/ 68661 h 109388"/>
                <a:gd name="connsiteX18" fmla="*/ 71207 w 88016"/>
                <a:gd name="connsiteY18" fmla="*/ 68661 h 109388"/>
                <a:gd name="connsiteX19" fmla="*/ 71207 w 88016"/>
                <a:gd name="connsiteY19" fmla="*/ 70358 h 109388"/>
                <a:gd name="connsiteX20" fmla="*/ 63438 w 88016"/>
                <a:gd name="connsiteY20" fmla="*/ 88634 h 109388"/>
                <a:gd name="connsiteX21" fmla="*/ 41620 w 88016"/>
                <a:gd name="connsiteY21" fmla="*/ 95093 h 109388"/>
                <a:gd name="connsiteX22" fmla="*/ 24207 w 88016"/>
                <a:gd name="connsiteY22" fmla="*/ 92950 h 109388"/>
                <a:gd name="connsiteX23" fmla="*/ 7955 w 88016"/>
                <a:gd name="connsiteY23" fmla="*/ 86521 h 109388"/>
                <a:gd name="connsiteX24" fmla="*/ 7955 w 88016"/>
                <a:gd name="connsiteY24" fmla="*/ 102356 h 109388"/>
                <a:gd name="connsiteX25" fmla="*/ 26171 w 88016"/>
                <a:gd name="connsiteY25" fmla="*/ 107773 h 109388"/>
                <a:gd name="connsiteX26" fmla="*/ 43376 w 88016"/>
                <a:gd name="connsiteY26" fmla="*/ 109589 h 109388"/>
                <a:gd name="connsiteX27" fmla="*/ 77160 w 88016"/>
                <a:gd name="connsiteY27" fmla="*/ 97862 h 109388"/>
                <a:gd name="connsiteX28" fmla="*/ 88322 w 88016"/>
                <a:gd name="connsiteY28" fmla="*/ 62351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4181" y="55267"/>
                  </a:moveTo>
                  <a:cubicBezTo>
                    <a:pt x="40350" y="55267"/>
                    <a:pt x="30765" y="53689"/>
                    <a:pt x="25427" y="50534"/>
                  </a:cubicBezTo>
                  <a:cubicBezTo>
                    <a:pt x="20089" y="47379"/>
                    <a:pt x="17420" y="41981"/>
                    <a:pt x="17420" y="34342"/>
                  </a:cubicBezTo>
                  <a:cubicBezTo>
                    <a:pt x="17420" y="28269"/>
                    <a:pt x="19425" y="23447"/>
                    <a:pt x="23433" y="19875"/>
                  </a:cubicBezTo>
                  <a:cubicBezTo>
                    <a:pt x="27441" y="16323"/>
                    <a:pt x="32879" y="14547"/>
                    <a:pt x="39744" y="14547"/>
                  </a:cubicBezTo>
                  <a:cubicBezTo>
                    <a:pt x="49250" y="14547"/>
                    <a:pt x="56870" y="17911"/>
                    <a:pt x="62604" y="24638"/>
                  </a:cubicBezTo>
                  <a:cubicBezTo>
                    <a:pt x="68339" y="31365"/>
                    <a:pt x="71207" y="40305"/>
                    <a:pt x="71207" y="51457"/>
                  </a:cubicBezTo>
                  <a:lnTo>
                    <a:pt x="71207" y="55267"/>
                  </a:lnTo>
                  <a:close/>
                  <a:moveTo>
                    <a:pt x="88322" y="62351"/>
                  </a:moveTo>
                  <a:lnTo>
                    <a:pt x="88322" y="2909"/>
                  </a:lnTo>
                  <a:lnTo>
                    <a:pt x="71207" y="2909"/>
                  </a:lnTo>
                  <a:lnTo>
                    <a:pt x="71207" y="18715"/>
                  </a:lnTo>
                  <a:cubicBezTo>
                    <a:pt x="67298" y="12404"/>
                    <a:pt x="62426" y="7741"/>
                    <a:pt x="56592" y="4725"/>
                  </a:cubicBezTo>
                  <a:cubicBezTo>
                    <a:pt x="50758" y="1709"/>
                    <a:pt x="43624" y="200"/>
                    <a:pt x="35190" y="200"/>
                  </a:cubicBezTo>
                  <a:cubicBezTo>
                    <a:pt x="24534" y="200"/>
                    <a:pt x="16051" y="3197"/>
                    <a:pt x="9741" y="9190"/>
                  </a:cubicBezTo>
                  <a:cubicBezTo>
                    <a:pt x="3450" y="15182"/>
                    <a:pt x="305" y="23199"/>
                    <a:pt x="305" y="33240"/>
                  </a:cubicBezTo>
                  <a:cubicBezTo>
                    <a:pt x="305" y="44948"/>
                    <a:pt x="4224" y="53778"/>
                    <a:pt x="12063" y="59732"/>
                  </a:cubicBezTo>
                  <a:cubicBezTo>
                    <a:pt x="19921" y="65685"/>
                    <a:pt x="31628" y="68661"/>
                    <a:pt x="47186" y="68661"/>
                  </a:cubicBezTo>
                  <a:lnTo>
                    <a:pt x="71207" y="68661"/>
                  </a:lnTo>
                  <a:lnTo>
                    <a:pt x="71207" y="70358"/>
                  </a:lnTo>
                  <a:cubicBezTo>
                    <a:pt x="71207" y="78236"/>
                    <a:pt x="68617" y="84328"/>
                    <a:pt x="63438" y="88634"/>
                  </a:cubicBezTo>
                  <a:cubicBezTo>
                    <a:pt x="58259" y="92940"/>
                    <a:pt x="50986" y="95093"/>
                    <a:pt x="41620" y="95093"/>
                  </a:cubicBezTo>
                  <a:cubicBezTo>
                    <a:pt x="35667" y="95093"/>
                    <a:pt x="29862" y="94379"/>
                    <a:pt x="24207" y="92950"/>
                  </a:cubicBezTo>
                  <a:cubicBezTo>
                    <a:pt x="18571" y="91521"/>
                    <a:pt x="13154" y="89378"/>
                    <a:pt x="7955" y="86521"/>
                  </a:cubicBezTo>
                  <a:lnTo>
                    <a:pt x="7955" y="102356"/>
                  </a:lnTo>
                  <a:cubicBezTo>
                    <a:pt x="14206" y="104777"/>
                    <a:pt x="20278" y="106583"/>
                    <a:pt x="26171" y="107773"/>
                  </a:cubicBezTo>
                  <a:cubicBezTo>
                    <a:pt x="32065" y="108984"/>
                    <a:pt x="37800" y="109589"/>
                    <a:pt x="43376" y="109589"/>
                  </a:cubicBezTo>
                  <a:cubicBezTo>
                    <a:pt x="58457" y="109589"/>
                    <a:pt x="69718" y="105680"/>
                    <a:pt x="77160" y="97862"/>
                  </a:cubicBezTo>
                  <a:cubicBezTo>
                    <a:pt x="84601" y="90063"/>
                    <a:pt x="88322" y="78226"/>
                    <a:pt x="88322" y="62351"/>
                  </a:cubicBezTo>
                  <a:close/>
                </a:path>
              </a:pathLst>
            </a:custGeom>
            <a:solidFill>
              <a:srgbClr val="000000"/>
            </a:solidFill>
            <a:ln w="1905" cap="flat">
              <a:noFill/>
              <a:prstDash val="solid"/>
              <a:round/>
            </a:ln>
          </p:spPr>
          <p:txBody>
            <a:bodyPr rtlCol="0" anchor="ctr"/>
            <a:lstStyle/>
            <a:p>
              <a:endParaRPr lang="en-US"/>
            </a:p>
          </p:txBody>
        </p:sp>
        <p:sp>
          <p:nvSpPr>
            <p:cNvPr id="221" name="Freeform: Shape 220">
              <a:extLst>
                <a:ext uri="{FF2B5EF4-FFF2-40B4-BE49-F238E27FC236}">
                  <a16:creationId xmlns:a16="http://schemas.microsoft.com/office/drawing/2014/main" id="{5214B62D-10DF-4C25-AB56-70A63F1D402D}"/>
                </a:ext>
              </a:extLst>
            </p:cNvPr>
            <p:cNvSpPr/>
            <p:nvPr/>
          </p:nvSpPr>
          <p:spPr>
            <a:xfrm flipV="1">
              <a:off x="10386850" y="5151355"/>
              <a:ext cx="93106" cy="147458"/>
            </a:xfrm>
            <a:custGeom>
              <a:avLst/>
              <a:gdLst>
                <a:gd name="connsiteX0" fmla="*/ 76302 w 93106"/>
                <a:gd name="connsiteY0" fmla="*/ 91272 h 147458"/>
                <a:gd name="connsiteX1" fmla="*/ 76302 w 93106"/>
                <a:gd name="connsiteY1" fmla="*/ 147648 h 147458"/>
                <a:gd name="connsiteX2" fmla="*/ 93417 w 93106"/>
                <a:gd name="connsiteY2" fmla="*/ 147648 h 147458"/>
                <a:gd name="connsiteX3" fmla="*/ 93417 w 93106"/>
                <a:gd name="connsiteY3" fmla="*/ 2898 h 147458"/>
                <a:gd name="connsiteX4" fmla="*/ 76302 w 93106"/>
                <a:gd name="connsiteY4" fmla="*/ 2898 h 147458"/>
                <a:gd name="connsiteX5" fmla="*/ 76302 w 93106"/>
                <a:gd name="connsiteY5" fmla="*/ 18525 h 147458"/>
                <a:gd name="connsiteX6" fmla="*/ 62669 w 93106"/>
                <a:gd name="connsiteY6" fmla="*/ 4714 h 147458"/>
                <a:gd name="connsiteX7" fmla="*/ 42905 w 93106"/>
                <a:gd name="connsiteY7" fmla="*/ 189 h 147458"/>
                <a:gd name="connsiteX8" fmla="*/ 12157 w 93106"/>
                <a:gd name="connsiteY8" fmla="*/ 15251 h 147458"/>
                <a:gd name="connsiteX9" fmla="*/ 310 w 93106"/>
                <a:gd name="connsiteY9" fmla="*/ 54899 h 147458"/>
                <a:gd name="connsiteX10" fmla="*/ 12157 w 93106"/>
                <a:gd name="connsiteY10" fmla="*/ 94517 h 147458"/>
                <a:gd name="connsiteX11" fmla="*/ 42905 w 93106"/>
                <a:gd name="connsiteY11" fmla="*/ 109578 h 147458"/>
                <a:gd name="connsiteX12" fmla="*/ 62669 w 93106"/>
                <a:gd name="connsiteY12" fmla="*/ 105054 h 147458"/>
                <a:gd name="connsiteX13" fmla="*/ 76302 w 93106"/>
                <a:gd name="connsiteY13" fmla="*/ 91272 h 147458"/>
                <a:gd name="connsiteX14" fmla="*/ 17991 w 93106"/>
                <a:gd name="connsiteY14" fmla="*/ 54899 h 147458"/>
                <a:gd name="connsiteX15" fmla="*/ 25760 w 93106"/>
                <a:gd name="connsiteY15" fmla="*/ 25282 h 147458"/>
                <a:gd name="connsiteX16" fmla="*/ 47102 w 93106"/>
                <a:gd name="connsiteY16" fmla="*/ 14536 h 147458"/>
                <a:gd name="connsiteX17" fmla="*/ 68474 w 93106"/>
                <a:gd name="connsiteY17" fmla="*/ 25282 h 147458"/>
                <a:gd name="connsiteX18" fmla="*/ 76302 w 93106"/>
                <a:gd name="connsiteY18" fmla="*/ 54899 h 147458"/>
                <a:gd name="connsiteX19" fmla="*/ 68474 w 93106"/>
                <a:gd name="connsiteY19" fmla="*/ 84516 h 147458"/>
                <a:gd name="connsiteX20" fmla="*/ 47102 w 93106"/>
                <a:gd name="connsiteY20" fmla="*/ 95261 h 147458"/>
                <a:gd name="connsiteX21" fmla="*/ 25760 w 93106"/>
                <a:gd name="connsiteY21" fmla="*/ 84516 h 147458"/>
                <a:gd name="connsiteX22" fmla="*/ 17991 w 93106"/>
                <a:gd name="connsiteY22" fmla="*/ 54899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302" y="91272"/>
                  </a:moveTo>
                  <a:lnTo>
                    <a:pt x="76302" y="147648"/>
                  </a:lnTo>
                  <a:lnTo>
                    <a:pt x="93417" y="147648"/>
                  </a:lnTo>
                  <a:lnTo>
                    <a:pt x="93417" y="2898"/>
                  </a:lnTo>
                  <a:lnTo>
                    <a:pt x="76302" y="2898"/>
                  </a:lnTo>
                  <a:lnTo>
                    <a:pt x="76302" y="18525"/>
                  </a:lnTo>
                  <a:cubicBezTo>
                    <a:pt x="72710" y="12334"/>
                    <a:pt x="68166" y="7730"/>
                    <a:pt x="62669" y="4714"/>
                  </a:cubicBezTo>
                  <a:cubicBezTo>
                    <a:pt x="57193" y="1698"/>
                    <a:pt x="50604" y="189"/>
                    <a:pt x="42905" y="189"/>
                  </a:cubicBezTo>
                  <a:cubicBezTo>
                    <a:pt x="30324" y="189"/>
                    <a:pt x="20075" y="5210"/>
                    <a:pt x="12157" y="15251"/>
                  </a:cubicBezTo>
                  <a:cubicBezTo>
                    <a:pt x="4259" y="25312"/>
                    <a:pt x="310" y="38527"/>
                    <a:pt x="310" y="54899"/>
                  </a:cubicBezTo>
                  <a:cubicBezTo>
                    <a:pt x="310" y="71270"/>
                    <a:pt x="4259" y="84476"/>
                    <a:pt x="12157" y="94517"/>
                  </a:cubicBezTo>
                  <a:cubicBezTo>
                    <a:pt x="20075" y="104558"/>
                    <a:pt x="30324" y="109578"/>
                    <a:pt x="42905" y="109578"/>
                  </a:cubicBezTo>
                  <a:cubicBezTo>
                    <a:pt x="50604" y="109578"/>
                    <a:pt x="57193" y="108070"/>
                    <a:pt x="62669" y="105054"/>
                  </a:cubicBezTo>
                  <a:cubicBezTo>
                    <a:pt x="68166" y="102057"/>
                    <a:pt x="72710" y="97463"/>
                    <a:pt x="76302" y="91272"/>
                  </a:cubicBezTo>
                  <a:close/>
                  <a:moveTo>
                    <a:pt x="17991" y="54899"/>
                  </a:moveTo>
                  <a:cubicBezTo>
                    <a:pt x="17991" y="42318"/>
                    <a:pt x="20581" y="32445"/>
                    <a:pt x="25760" y="25282"/>
                  </a:cubicBezTo>
                  <a:cubicBezTo>
                    <a:pt x="30939" y="18118"/>
                    <a:pt x="38053" y="14536"/>
                    <a:pt x="47102" y="14536"/>
                  </a:cubicBezTo>
                  <a:cubicBezTo>
                    <a:pt x="56151" y="14536"/>
                    <a:pt x="63275" y="18118"/>
                    <a:pt x="68474" y="25282"/>
                  </a:cubicBezTo>
                  <a:cubicBezTo>
                    <a:pt x="73693" y="32445"/>
                    <a:pt x="76302" y="42318"/>
                    <a:pt x="76302" y="54899"/>
                  </a:cubicBezTo>
                  <a:cubicBezTo>
                    <a:pt x="76302" y="67479"/>
                    <a:pt x="73693" y="77352"/>
                    <a:pt x="68474" y="84516"/>
                  </a:cubicBezTo>
                  <a:cubicBezTo>
                    <a:pt x="63275" y="91679"/>
                    <a:pt x="56151" y="95261"/>
                    <a:pt x="47102" y="95261"/>
                  </a:cubicBezTo>
                  <a:cubicBezTo>
                    <a:pt x="38053" y="95261"/>
                    <a:pt x="30939" y="91679"/>
                    <a:pt x="25760" y="84516"/>
                  </a:cubicBezTo>
                  <a:cubicBezTo>
                    <a:pt x="20581" y="77352"/>
                    <a:pt x="17991" y="67479"/>
                    <a:pt x="17991" y="54899"/>
                  </a:cubicBezTo>
                  <a:close/>
                </a:path>
              </a:pathLst>
            </a:custGeom>
            <a:solidFill>
              <a:srgbClr val="000000"/>
            </a:solidFill>
            <a:ln w="1905" cap="flat">
              <a:noFill/>
              <a:prstDash val="solid"/>
              <a:round/>
            </a:ln>
          </p:spPr>
          <p:txBody>
            <a:bodyPr rtlCol="0" anchor="ctr"/>
            <a:lstStyle/>
            <a:p>
              <a:endParaRPr lang="en-US"/>
            </a:p>
          </p:txBody>
        </p:sp>
        <p:sp>
          <p:nvSpPr>
            <p:cNvPr id="222" name="Freeform: Shape 221">
              <a:extLst>
                <a:ext uri="{FF2B5EF4-FFF2-40B4-BE49-F238E27FC236}">
                  <a16:creationId xmlns:a16="http://schemas.microsoft.com/office/drawing/2014/main" id="{CFA093C4-2F09-4352-9AF1-7BBD10B0D593}"/>
                </a:ext>
              </a:extLst>
            </p:cNvPr>
            <p:cNvSpPr/>
            <p:nvPr/>
          </p:nvSpPr>
          <p:spPr>
            <a:xfrm flipV="1">
              <a:off x="10497265" y="529610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223" name="Freeform: Shape 222">
              <a:extLst>
                <a:ext uri="{FF2B5EF4-FFF2-40B4-BE49-F238E27FC236}">
                  <a16:creationId xmlns:a16="http://schemas.microsoft.com/office/drawing/2014/main" id="{524566C2-A1A7-453A-9FA4-93402F4B2C8E}"/>
                </a:ext>
              </a:extLst>
            </p:cNvPr>
            <p:cNvSpPr/>
            <p:nvPr/>
          </p:nvSpPr>
          <p:spPr>
            <a:xfrm flipV="1">
              <a:off x="10557253" y="5157219"/>
              <a:ext cx="117484" cy="138886"/>
            </a:xfrm>
            <a:custGeom>
              <a:avLst/>
              <a:gdLst>
                <a:gd name="connsiteX0" fmla="*/ 319 w 117484"/>
                <a:gd name="connsiteY0" fmla="*/ 139077 h 138886"/>
                <a:gd name="connsiteX1" fmla="*/ 117804 w 117484"/>
                <a:gd name="connsiteY1" fmla="*/ 139077 h 138886"/>
                <a:gd name="connsiteX2" fmla="*/ 117804 w 117484"/>
                <a:gd name="connsiteY2" fmla="*/ 123242 h 138886"/>
                <a:gd name="connsiteX3" fmla="*/ 68512 w 117484"/>
                <a:gd name="connsiteY3" fmla="*/ 123242 h 138886"/>
                <a:gd name="connsiteX4" fmla="*/ 68512 w 117484"/>
                <a:gd name="connsiteY4" fmla="*/ 190 h 138886"/>
                <a:gd name="connsiteX5" fmla="*/ 49641 w 117484"/>
                <a:gd name="connsiteY5" fmla="*/ 190 h 138886"/>
                <a:gd name="connsiteX6" fmla="*/ 49641 w 117484"/>
                <a:gd name="connsiteY6" fmla="*/ 123242 h 138886"/>
                <a:gd name="connsiteX7" fmla="*/ 319 w 117484"/>
                <a:gd name="connsiteY7" fmla="*/ 123242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484" h="138886">
                  <a:moveTo>
                    <a:pt x="319" y="139077"/>
                  </a:moveTo>
                  <a:lnTo>
                    <a:pt x="117804" y="139077"/>
                  </a:lnTo>
                  <a:lnTo>
                    <a:pt x="117804" y="123242"/>
                  </a:lnTo>
                  <a:lnTo>
                    <a:pt x="68512" y="123242"/>
                  </a:lnTo>
                  <a:lnTo>
                    <a:pt x="68512" y="190"/>
                  </a:lnTo>
                  <a:lnTo>
                    <a:pt x="49641" y="190"/>
                  </a:lnTo>
                  <a:lnTo>
                    <a:pt x="49641" y="123242"/>
                  </a:lnTo>
                  <a:lnTo>
                    <a:pt x="319" y="123242"/>
                  </a:lnTo>
                  <a:close/>
                </a:path>
              </a:pathLst>
            </a:custGeom>
            <a:solidFill>
              <a:srgbClr val="000000"/>
            </a:solidFill>
            <a:ln w="1905" cap="flat">
              <a:noFill/>
              <a:prstDash val="solid"/>
              <a:round/>
            </a:ln>
          </p:spPr>
          <p:txBody>
            <a:bodyPr rtlCol="0" anchor="ctr"/>
            <a:lstStyle/>
            <a:p>
              <a:endParaRPr lang="en-US"/>
            </a:p>
          </p:txBody>
        </p:sp>
        <p:sp>
          <p:nvSpPr>
            <p:cNvPr id="224" name="Freeform: Shape 223">
              <a:extLst>
                <a:ext uri="{FF2B5EF4-FFF2-40B4-BE49-F238E27FC236}">
                  <a16:creationId xmlns:a16="http://schemas.microsoft.com/office/drawing/2014/main" id="{844653A6-8A44-4B1B-8D00-A9008194FB9A}"/>
                </a:ext>
              </a:extLst>
            </p:cNvPr>
            <p:cNvSpPr/>
            <p:nvPr/>
          </p:nvSpPr>
          <p:spPr>
            <a:xfrm flipV="1">
              <a:off x="10686179" y="5151355"/>
              <a:ext cx="17115" cy="144750"/>
            </a:xfrm>
            <a:custGeom>
              <a:avLst/>
              <a:gdLst>
                <a:gd name="connsiteX0" fmla="*/ 340 w 17115"/>
                <a:gd name="connsiteY0" fmla="*/ 104368 h 144750"/>
                <a:gd name="connsiteX1" fmla="*/ 17455 w 17115"/>
                <a:gd name="connsiteY1" fmla="*/ 104368 h 144750"/>
                <a:gd name="connsiteX2" fmla="*/ 17455 w 17115"/>
                <a:gd name="connsiteY2" fmla="*/ 189 h 144750"/>
                <a:gd name="connsiteX3" fmla="*/ 340 w 17115"/>
                <a:gd name="connsiteY3" fmla="*/ 189 h 144750"/>
                <a:gd name="connsiteX4" fmla="*/ 340 w 17115"/>
                <a:gd name="connsiteY4" fmla="*/ 144939 h 144750"/>
                <a:gd name="connsiteX5" fmla="*/ 17455 w 17115"/>
                <a:gd name="connsiteY5" fmla="*/ 144939 h 144750"/>
                <a:gd name="connsiteX6" fmla="*/ 17455 w 17115"/>
                <a:gd name="connsiteY6" fmla="*/ 123240 h 144750"/>
                <a:gd name="connsiteX7" fmla="*/ 340 w 17115"/>
                <a:gd name="connsiteY7" fmla="*/ 123240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15" h="144750">
                  <a:moveTo>
                    <a:pt x="340" y="104368"/>
                  </a:moveTo>
                  <a:lnTo>
                    <a:pt x="17455" y="104368"/>
                  </a:lnTo>
                  <a:lnTo>
                    <a:pt x="17455" y="189"/>
                  </a:lnTo>
                  <a:lnTo>
                    <a:pt x="340" y="189"/>
                  </a:lnTo>
                  <a:close/>
                  <a:moveTo>
                    <a:pt x="340" y="144939"/>
                  </a:moveTo>
                  <a:lnTo>
                    <a:pt x="17455" y="144939"/>
                  </a:lnTo>
                  <a:lnTo>
                    <a:pt x="17455" y="123240"/>
                  </a:lnTo>
                  <a:lnTo>
                    <a:pt x="340" y="123240"/>
                  </a:lnTo>
                  <a:close/>
                </a:path>
              </a:pathLst>
            </a:custGeom>
            <a:solidFill>
              <a:srgbClr val="000000"/>
            </a:solidFill>
            <a:ln w="1905" cap="flat">
              <a:noFill/>
              <a:prstDash val="solid"/>
              <a:round/>
            </a:ln>
          </p:spPr>
          <p:txBody>
            <a:bodyPr rtlCol="0" anchor="ctr"/>
            <a:lstStyle/>
            <a:p>
              <a:endParaRPr lang="en-US"/>
            </a:p>
          </p:txBody>
        </p:sp>
        <p:sp>
          <p:nvSpPr>
            <p:cNvPr id="225" name="Freeform: Shape 224">
              <a:extLst>
                <a:ext uri="{FF2B5EF4-FFF2-40B4-BE49-F238E27FC236}">
                  <a16:creationId xmlns:a16="http://schemas.microsoft.com/office/drawing/2014/main" id="{F16BE439-7E21-4EFE-A40B-1F20EFE4BBBB}"/>
                </a:ext>
              </a:extLst>
            </p:cNvPr>
            <p:cNvSpPr/>
            <p:nvPr/>
          </p:nvSpPr>
          <p:spPr>
            <a:xfrm flipV="1">
              <a:off x="10738451" y="5189426"/>
              <a:ext cx="152102" cy="106680"/>
            </a:xfrm>
            <a:custGeom>
              <a:avLst/>
              <a:gdLst>
                <a:gd name="connsiteX0" fmla="*/ 82078 w 152102"/>
                <a:gd name="connsiteY0" fmla="*/ 84377 h 106680"/>
                <a:gd name="connsiteX1" fmla="*/ 97437 w 152102"/>
                <a:gd name="connsiteY1" fmla="*/ 101403 h 106680"/>
                <a:gd name="connsiteX2" fmla="*/ 118451 w 152102"/>
                <a:gd name="connsiteY2" fmla="*/ 106880 h 106680"/>
                <a:gd name="connsiteX3" fmla="*/ 143573 w 152102"/>
                <a:gd name="connsiteY3" fmla="*/ 95479 h 106680"/>
                <a:gd name="connsiteX4" fmla="*/ 152414 w 152102"/>
                <a:gd name="connsiteY4" fmla="*/ 63094 h 106680"/>
                <a:gd name="connsiteX5" fmla="*/ 152414 w 152102"/>
                <a:gd name="connsiteY5" fmla="*/ 200 h 106680"/>
                <a:gd name="connsiteX6" fmla="*/ 135209 w 152102"/>
                <a:gd name="connsiteY6" fmla="*/ 200 h 106680"/>
                <a:gd name="connsiteX7" fmla="*/ 135209 w 152102"/>
                <a:gd name="connsiteY7" fmla="*/ 62529 h 106680"/>
                <a:gd name="connsiteX8" fmla="*/ 129881 w 152102"/>
                <a:gd name="connsiteY8" fmla="*/ 84734 h 106680"/>
                <a:gd name="connsiteX9" fmla="*/ 113718 w 152102"/>
                <a:gd name="connsiteY9" fmla="*/ 91997 h 106680"/>
                <a:gd name="connsiteX10" fmla="*/ 92674 w 152102"/>
                <a:gd name="connsiteY10" fmla="*/ 83156 h 106680"/>
                <a:gd name="connsiteX11" fmla="*/ 84965 w 152102"/>
                <a:gd name="connsiteY11" fmla="*/ 59076 h 106680"/>
                <a:gd name="connsiteX12" fmla="*/ 84965 w 152102"/>
                <a:gd name="connsiteY12" fmla="*/ 200 h 106680"/>
                <a:gd name="connsiteX13" fmla="*/ 67760 w 152102"/>
                <a:gd name="connsiteY13" fmla="*/ 200 h 106680"/>
                <a:gd name="connsiteX14" fmla="*/ 67760 w 152102"/>
                <a:gd name="connsiteY14" fmla="*/ 62529 h 106680"/>
                <a:gd name="connsiteX15" fmla="*/ 62462 w 152102"/>
                <a:gd name="connsiteY15" fmla="*/ 84793 h 106680"/>
                <a:gd name="connsiteX16" fmla="*/ 46091 w 152102"/>
                <a:gd name="connsiteY16" fmla="*/ 91997 h 106680"/>
                <a:gd name="connsiteX17" fmla="*/ 25225 w 152102"/>
                <a:gd name="connsiteY17" fmla="*/ 83127 h 106680"/>
                <a:gd name="connsiteX18" fmla="*/ 17516 w 152102"/>
                <a:gd name="connsiteY18" fmla="*/ 59076 h 106680"/>
                <a:gd name="connsiteX19" fmla="*/ 17516 w 152102"/>
                <a:gd name="connsiteY19" fmla="*/ 200 h 106680"/>
                <a:gd name="connsiteX20" fmla="*/ 311 w 152102"/>
                <a:gd name="connsiteY20" fmla="*/ 200 h 106680"/>
                <a:gd name="connsiteX21" fmla="*/ 311 w 152102"/>
                <a:gd name="connsiteY21" fmla="*/ 104379 h 106680"/>
                <a:gd name="connsiteX22" fmla="*/ 17516 w 152102"/>
                <a:gd name="connsiteY22" fmla="*/ 104379 h 106680"/>
                <a:gd name="connsiteX23" fmla="*/ 17516 w 152102"/>
                <a:gd name="connsiteY23" fmla="*/ 88187 h 106680"/>
                <a:gd name="connsiteX24" fmla="*/ 31565 w 152102"/>
                <a:gd name="connsiteY24" fmla="*/ 102326 h 106680"/>
                <a:gd name="connsiteX25" fmla="*/ 51002 w 152102"/>
                <a:gd name="connsiteY25" fmla="*/ 106880 h 106680"/>
                <a:gd name="connsiteX26" fmla="*/ 70320 w 152102"/>
                <a:gd name="connsiteY26" fmla="*/ 101105 h 106680"/>
                <a:gd name="connsiteX27" fmla="*/ 82078 w 152102"/>
                <a:gd name="connsiteY27" fmla="*/ 84377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102" h="106680">
                  <a:moveTo>
                    <a:pt x="82078" y="84377"/>
                  </a:moveTo>
                  <a:cubicBezTo>
                    <a:pt x="86364" y="92076"/>
                    <a:pt x="91483" y="97751"/>
                    <a:pt x="97437" y="101403"/>
                  </a:cubicBezTo>
                  <a:cubicBezTo>
                    <a:pt x="103390" y="105054"/>
                    <a:pt x="110395" y="106880"/>
                    <a:pt x="118451" y="106880"/>
                  </a:cubicBezTo>
                  <a:cubicBezTo>
                    <a:pt x="129306" y="106880"/>
                    <a:pt x="137680" y="103080"/>
                    <a:pt x="143573" y="95479"/>
                  </a:cubicBezTo>
                  <a:cubicBezTo>
                    <a:pt x="149467" y="87899"/>
                    <a:pt x="152414" y="77104"/>
                    <a:pt x="152414" y="63094"/>
                  </a:cubicBezTo>
                  <a:lnTo>
                    <a:pt x="152414" y="200"/>
                  </a:lnTo>
                  <a:lnTo>
                    <a:pt x="135209" y="200"/>
                  </a:lnTo>
                  <a:lnTo>
                    <a:pt x="135209" y="62529"/>
                  </a:lnTo>
                  <a:cubicBezTo>
                    <a:pt x="135209" y="72510"/>
                    <a:pt x="133433" y="79912"/>
                    <a:pt x="129881" y="84734"/>
                  </a:cubicBezTo>
                  <a:cubicBezTo>
                    <a:pt x="126349" y="89576"/>
                    <a:pt x="120961" y="91997"/>
                    <a:pt x="113718" y="91997"/>
                  </a:cubicBezTo>
                  <a:cubicBezTo>
                    <a:pt x="104848" y="91997"/>
                    <a:pt x="97833" y="89050"/>
                    <a:pt x="92674" y="83156"/>
                  </a:cubicBezTo>
                  <a:cubicBezTo>
                    <a:pt x="87535" y="77283"/>
                    <a:pt x="84965" y="69256"/>
                    <a:pt x="84965" y="59076"/>
                  </a:cubicBezTo>
                  <a:lnTo>
                    <a:pt x="84965" y="200"/>
                  </a:lnTo>
                  <a:lnTo>
                    <a:pt x="67760" y="200"/>
                  </a:lnTo>
                  <a:lnTo>
                    <a:pt x="67760" y="62529"/>
                  </a:lnTo>
                  <a:cubicBezTo>
                    <a:pt x="67760" y="72570"/>
                    <a:pt x="65994" y="79991"/>
                    <a:pt x="62462" y="84793"/>
                  </a:cubicBezTo>
                  <a:cubicBezTo>
                    <a:pt x="58930" y="89596"/>
                    <a:pt x="53473" y="91997"/>
                    <a:pt x="46091" y="91997"/>
                  </a:cubicBezTo>
                  <a:cubicBezTo>
                    <a:pt x="37340" y="91997"/>
                    <a:pt x="30385" y="89040"/>
                    <a:pt x="25225" y="83127"/>
                  </a:cubicBezTo>
                  <a:cubicBezTo>
                    <a:pt x="20086" y="77213"/>
                    <a:pt x="17516" y="69196"/>
                    <a:pt x="17516" y="59076"/>
                  </a:cubicBezTo>
                  <a:lnTo>
                    <a:pt x="17516" y="200"/>
                  </a:lnTo>
                  <a:lnTo>
                    <a:pt x="311" y="200"/>
                  </a:lnTo>
                  <a:lnTo>
                    <a:pt x="311" y="104379"/>
                  </a:lnTo>
                  <a:lnTo>
                    <a:pt x="17516" y="104379"/>
                  </a:lnTo>
                  <a:lnTo>
                    <a:pt x="17516" y="88187"/>
                  </a:lnTo>
                  <a:cubicBezTo>
                    <a:pt x="21425" y="94577"/>
                    <a:pt x="26108" y="99289"/>
                    <a:pt x="31565" y="102326"/>
                  </a:cubicBezTo>
                  <a:cubicBezTo>
                    <a:pt x="37022" y="105362"/>
                    <a:pt x="43501" y="106880"/>
                    <a:pt x="51002" y="106880"/>
                  </a:cubicBezTo>
                  <a:cubicBezTo>
                    <a:pt x="58583" y="106880"/>
                    <a:pt x="65022" y="104955"/>
                    <a:pt x="70320" y="101105"/>
                  </a:cubicBezTo>
                  <a:cubicBezTo>
                    <a:pt x="75618" y="97275"/>
                    <a:pt x="79538" y="91699"/>
                    <a:pt x="82078" y="84377"/>
                  </a:cubicBezTo>
                  <a:close/>
                </a:path>
              </a:pathLst>
            </a:custGeom>
            <a:solidFill>
              <a:srgbClr val="000000"/>
            </a:solidFill>
            <a:ln w="1905" cap="flat">
              <a:noFill/>
              <a:prstDash val="solid"/>
              <a:round/>
            </a:ln>
          </p:spPr>
          <p:txBody>
            <a:bodyPr rtlCol="0" anchor="ctr"/>
            <a:lstStyle/>
            <a:p>
              <a:endParaRPr lang="en-US"/>
            </a:p>
          </p:txBody>
        </p:sp>
        <p:sp>
          <p:nvSpPr>
            <p:cNvPr id="226" name="Freeform: Shape 225">
              <a:extLst>
                <a:ext uri="{FF2B5EF4-FFF2-40B4-BE49-F238E27FC236}">
                  <a16:creationId xmlns:a16="http://schemas.microsoft.com/office/drawing/2014/main" id="{98DBCDE0-85CA-4C89-B2C3-900B917CDFA4}"/>
                </a:ext>
              </a:extLst>
            </p:cNvPr>
            <p:cNvSpPr/>
            <p:nvPr/>
          </p:nvSpPr>
          <p:spPr>
            <a:xfrm flipV="1">
              <a:off x="10917236" y="5189426"/>
              <a:ext cx="96559" cy="109388"/>
            </a:xfrm>
            <a:custGeom>
              <a:avLst/>
              <a:gdLst>
                <a:gd name="connsiteX0" fmla="*/ 96897 w 96559"/>
                <a:gd name="connsiteY0" fmla="*/ 59285 h 109388"/>
                <a:gd name="connsiteX1" fmla="*/ 96897 w 96559"/>
                <a:gd name="connsiteY1" fmla="*/ 50921 h 109388"/>
                <a:gd name="connsiteX2" fmla="*/ 18197 w 96559"/>
                <a:gd name="connsiteY2" fmla="*/ 50921 h 109388"/>
                <a:gd name="connsiteX3" fmla="*/ 28853 w 96559"/>
                <a:gd name="connsiteY3" fmla="*/ 23983 h 109388"/>
                <a:gd name="connsiteX4" fmla="*/ 55404 w 96559"/>
                <a:gd name="connsiteY4" fmla="*/ 14726 h 109388"/>
                <a:gd name="connsiteX5" fmla="*/ 74513 w 96559"/>
                <a:gd name="connsiteY5" fmla="*/ 17137 h 109388"/>
                <a:gd name="connsiteX6" fmla="*/ 92909 w 96559"/>
                <a:gd name="connsiteY6" fmla="*/ 24400 h 109388"/>
                <a:gd name="connsiteX7" fmla="*/ 92909 w 96559"/>
                <a:gd name="connsiteY7" fmla="*/ 8207 h 109388"/>
                <a:gd name="connsiteX8" fmla="*/ 74007 w 96559"/>
                <a:gd name="connsiteY8" fmla="*/ 2254 h 109388"/>
                <a:gd name="connsiteX9" fmla="*/ 54392 w 96559"/>
                <a:gd name="connsiteY9" fmla="*/ 200 h 109388"/>
                <a:gd name="connsiteX10" fmla="*/ 14893 w 96559"/>
                <a:gd name="connsiteY10" fmla="*/ 14696 h 109388"/>
                <a:gd name="connsiteX11" fmla="*/ 337 w 96559"/>
                <a:gd name="connsiteY11" fmla="*/ 53987 h 109388"/>
                <a:gd name="connsiteX12" fmla="*/ 14149 w 96559"/>
                <a:gd name="connsiteY12" fmla="*/ 94557 h 109388"/>
                <a:gd name="connsiteX13" fmla="*/ 51415 w 96559"/>
                <a:gd name="connsiteY13" fmla="*/ 109589 h 109388"/>
                <a:gd name="connsiteX14" fmla="*/ 84663 w 96559"/>
                <a:gd name="connsiteY14" fmla="*/ 96046 h 109388"/>
                <a:gd name="connsiteX15" fmla="*/ 96897 w 96559"/>
                <a:gd name="connsiteY15" fmla="*/ 59285 h 109388"/>
                <a:gd name="connsiteX16" fmla="*/ 79782 w 96559"/>
                <a:gd name="connsiteY16" fmla="*/ 64316 h 109388"/>
                <a:gd name="connsiteX17" fmla="*/ 71924 w 96559"/>
                <a:gd name="connsiteY17" fmla="*/ 86699 h 109388"/>
                <a:gd name="connsiteX18" fmla="*/ 51594 w 96559"/>
                <a:gd name="connsiteY18" fmla="*/ 95093 h 109388"/>
                <a:gd name="connsiteX19" fmla="*/ 28674 w 96559"/>
                <a:gd name="connsiteY19" fmla="*/ 86997 h 109388"/>
                <a:gd name="connsiteX20" fmla="*/ 18762 w 96559"/>
                <a:gd name="connsiteY20" fmla="*/ 64197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97" y="59285"/>
                  </a:moveTo>
                  <a:lnTo>
                    <a:pt x="96897" y="50921"/>
                  </a:lnTo>
                  <a:lnTo>
                    <a:pt x="18197" y="50921"/>
                  </a:lnTo>
                  <a:cubicBezTo>
                    <a:pt x="18951" y="39134"/>
                    <a:pt x="22503" y="30155"/>
                    <a:pt x="28853" y="23983"/>
                  </a:cubicBezTo>
                  <a:cubicBezTo>
                    <a:pt x="35203" y="17812"/>
                    <a:pt x="44053" y="14726"/>
                    <a:pt x="55404" y="14726"/>
                  </a:cubicBezTo>
                  <a:cubicBezTo>
                    <a:pt x="61972" y="14726"/>
                    <a:pt x="68342" y="15530"/>
                    <a:pt x="74513" y="17137"/>
                  </a:cubicBezTo>
                  <a:cubicBezTo>
                    <a:pt x="80685" y="18744"/>
                    <a:pt x="86817" y="21165"/>
                    <a:pt x="92909" y="24400"/>
                  </a:cubicBezTo>
                  <a:lnTo>
                    <a:pt x="92909" y="8207"/>
                  </a:lnTo>
                  <a:cubicBezTo>
                    <a:pt x="86757" y="5608"/>
                    <a:pt x="80457" y="3623"/>
                    <a:pt x="74007" y="2254"/>
                  </a:cubicBezTo>
                  <a:cubicBezTo>
                    <a:pt x="67558" y="885"/>
                    <a:pt x="61020" y="200"/>
                    <a:pt x="54392" y="200"/>
                  </a:cubicBezTo>
                  <a:cubicBezTo>
                    <a:pt x="37763" y="200"/>
                    <a:pt x="24596" y="5032"/>
                    <a:pt x="14893" y="14696"/>
                  </a:cubicBezTo>
                  <a:cubicBezTo>
                    <a:pt x="5189" y="24380"/>
                    <a:pt x="337" y="37477"/>
                    <a:pt x="337" y="53987"/>
                  </a:cubicBezTo>
                  <a:cubicBezTo>
                    <a:pt x="337" y="71033"/>
                    <a:pt x="4941" y="84556"/>
                    <a:pt x="14149" y="94557"/>
                  </a:cubicBezTo>
                  <a:cubicBezTo>
                    <a:pt x="23356" y="104579"/>
                    <a:pt x="35778" y="109589"/>
                    <a:pt x="51415" y="109589"/>
                  </a:cubicBezTo>
                  <a:cubicBezTo>
                    <a:pt x="65425" y="109589"/>
                    <a:pt x="76508" y="105075"/>
                    <a:pt x="84663" y="96046"/>
                  </a:cubicBezTo>
                  <a:cubicBezTo>
                    <a:pt x="92819" y="87037"/>
                    <a:pt x="96897" y="74783"/>
                    <a:pt x="96897" y="59285"/>
                  </a:cubicBezTo>
                  <a:close/>
                  <a:moveTo>
                    <a:pt x="79782" y="64316"/>
                  </a:moveTo>
                  <a:cubicBezTo>
                    <a:pt x="79663" y="73662"/>
                    <a:pt x="77043" y="81123"/>
                    <a:pt x="71924" y="86699"/>
                  </a:cubicBezTo>
                  <a:cubicBezTo>
                    <a:pt x="66804" y="92295"/>
                    <a:pt x="60028" y="95093"/>
                    <a:pt x="51594" y="95093"/>
                  </a:cubicBezTo>
                  <a:cubicBezTo>
                    <a:pt x="42049" y="95093"/>
                    <a:pt x="34409" y="92395"/>
                    <a:pt x="28674" y="86997"/>
                  </a:cubicBezTo>
                  <a:cubicBezTo>
                    <a:pt x="22939" y="81599"/>
                    <a:pt x="19635" y="73999"/>
                    <a:pt x="18762" y="64197"/>
                  </a:cubicBezTo>
                  <a:close/>
                </a:path>
              </a:pathLst>
            </a:custGeom>
            <a:solidFill>
              <a:srgbClr val="000000"/>
            </a:solidFill>
            <a:ln w="1905" cap="flat">
              <a:noFill/>
              <a:prstDash val="solid"/>
              <a:round/>
            </a:ln>
          </p:spPr>
          <p:txBody>
            <a:bodyPr rtlCol="0" anchor="ctr"/>
            <a:lstStyle/>
            <a:p>
              <a:endParaRPr lang="en-US"/>
            </a:p>
          </p:txBody>
        </p:sp>
        <p:sp>
          <p:nvSpPr>
            <p:cNvPr id="227" name="Freeform: Shape 226">
              <a:extLst>
                <a:ext uri="{FF2B5EF4-FFF2-40B4-BE49-F238E27FC236}">
                  <a16:creationId xmlns:a16="http://schemas.microsoft.com/office/drawing/2014/main" id="{AE3A67CF-E9B4-4CB1-874A-C075FF1B9069}"/>
                </a:ext>
              </a:extLst>
            </p:cNvPr>
            <p:cNvSpPr/>
            <p:nvPr/>
          </p:nvSpPr>
          <p:spPr>
            <a:xfrm flipV="1">
              <a:off x="11046255" y="5197611"/>
              <a:ext cx="19615" cy="98494"/>
            </a:xfrm>
            <a:custGeom>
              <a:avLst/>
              <a:gdLst>
                <a:gd name="connsiteX0" fmla="*/ 356 w 19615"/>
                <a:gd name="connsiteY0" fmla="*/ 23836 h 98494"/>
                <a:gd name="connsiteX1" fmla="*/ 19972 w 19615"/>
                <a:gd name="connsiteY1" fmla="*/ 23836 h 98494"/>
                <a:gd name="connsiteX2" fmla="*/ 19972 w 19615"/>
                <a:gd name="connsiteY2" fmla="*/ 202 h 98494"/>
                <a:gd name="connsiteX3" fmla="*/ 356 w 19615"/>
                <a:gd name="connsiteY3" fmla="*/ 202 h 98494"/>
                <a:gd name="connsiteX4" fmla="*/ 356 w 19615"/>
                <a:gd name="connsiteY4" fmla="*/ 98696 h 98494"/>
                <a:gd name="connsiteX5" fmla="*/ 19972 w 19615"/>
                <a:gd name="connsiteY5" fmla="*/ 98696 h 98494"/>
                <a:gd name="connsiteX6" fmla="*/ 19972 w 19615"/>
                <a:gd name="connsiteY6" fmla="*/ 75092 h 98494"/>
                <a:gd name="connsiteX7" fmla="*/ 356 w 19615"/>
                <a:gd name="connsiteY7" fmla="*/ 75092 h 9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615" h="98494">
                  <a:moveTo>
                    <a:pt x="356" y="23836"/>
                  </a:moveTo>
                  <a:lnTo>
                    <a:pt x="19972" y="23836"/>
                  </a:lnTo>
                  <a:lnTo>
                    <a:pt x="19972" y="202"/>
                  </a:lnTo>
                  <a:lnTo>
                    <a:pt x="356" y="202"/>
                  </a:lnTo>
                  <a:close/>
                  <a:moveTo>
                    <a:pt x="356" y="98696"/>
                  </a:moveTo>
                  <a:lnTo>
                    <a:pt x="19972" y="98696"/>
                  </a:lnTo>
                  <a:lnTo>
                    <a:pt x="19972" y="75092"/>
                  </a:lnTo>
                  <a:lnTo>
                    <a:pt x="356" y="75092"/>
                  </a:lnTo>
                  <a:close/>
                </a:path>
              </a:pathLst>
            </a:custGeom>
            <a:solidFill>
              <a:srgbClr val="000000"/>
            </a:solidFill>
            <a:ln w="1905" cap="flat">
              <a:noFill/>
              <a:prstDash val="solid"/>
              <a:round/>
            </a:ln>
          </p:spPr>
          <p:txBody>
            <a:bodyPr rtlCol="0" anchor="ctr"/>
            <a:lstStyle/>
            <a:p>
              <a:endParaRPr lang="en-US"/>
            </a:p>
          </p:txBody>
        </p:sp>
        <p:sp>
          <p:nvSpPr>
            <p:cNvPr id="228" name="Freeform: Shape 227">
              <a:extLst>
                <a:ext uri="{FF2B5EF4-FFF2-40B4-BE49-F238E27FC236}">
                  <a16:creationId xmlns:a16="http://schemas.microsoft.com/office/drawing/2014/main" id="{77B469F7-3EAB-4D3B-8123-BA3E22995A20}"/>
                </a:ext>
              </a:extLst>
            </p:cNvPr>
            <p:cNvSpPr/>
            <p:nvPr/>
          </p:nvSpPr>
          <p:spPr>
            <a:xfrm flipV="1">
              <a:off x="11088112" y="529610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229" name="Freeform: Shape 228">
              <a:extLst>
                <a:ext uri="{FF2B5EF4-FFF2-40B4-BE49-F238E27FC236}">
                  <a16:creationId xmlns:a16="http://schemas.microsoft.com/office/drawing/2014/main" id="{76CEB9D3-D680-432C-88A6-EEE053CDA9D4}"/>
                </a:ext>
              </a:extLst>
            </p:cNvPr>
            <p:cNvSpPr/>
            <p:nvPr/>
          </p:nvSpPr>
          <p:spPr>
            <a:xfrm flipV="1">
              <a:off x="11169593" y="5157219"/>
              <a:ext cx="82688" cy="138886"/>
            </a:xfrm>
            <a:custGeom>
              <a:avLst/>
              <a:gdLst>
                <a:gd name="connsiteX0" fmla="*/ 3057 w 82688"/>
                <a:gd name="connsiteY0" fmla="*/ 15996 h 138886"/>
                <a:gd name="connsiteX1" fmla="*/ 33745 w 82688"/>
                <a:gd name="connsiteY1" fmla="*/ 15996 h 138886"/>
                <a:gd name="connsiteX2" fmla="*/ 33745 w 82688"/>
                <a:gd name="connsiteY2" fmla="*/ 121962 h 138886"/>
                <a:gd name="connsiteX3" fmla="*/ 348 w 82688"/>
                <a:gd name="connsiteY3" fmla="*/ 115264 h 138886"/>
                <a:gd name="connsiteX4" fmla="*/ 348 w 82688"/>
                <a:gd name="connsiteY4" fmla="*/ 132379 h 138886"/>
                <a:gd name="connsiteX5" fmla="*/ 33567 w 82688"/>
                <a:gd name="connsiteY5" fmla="*/ 139077 h 138886"/>
                <a:gd name="connsiteX6" fmla="*/ 52349 w 82688"/>
                <a:gd name="connsiteY6" fmla="*/ 139077 h 138886"/>
                <a:gd name="connsiteX7" fmla="*/ 52349 w 82688"/>
                <a:gd name="connsiteY7" fmla="*/ 15996 h 138886"/>
                <a:gd name="connsiteX8" fmla="*/ 83037 w 82688"/>
                <a:gd name="connsiteY8" fmla="*/ 15996 h 138886"/>
                <a:gd name="connsiteX9" fmla="*/ 83037 w 82688"/>
                <a:gd name="connsiteY9" fmla="*/ 190 h 138886"/>
                <a:gd name="connsiteX10" fmla="*/ 3057 w 82688"/>
                <a:gd name="connsiteY10" fmla="*/ 190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3057" y="15996"/>
                  </a:moveTo>
                  <a:lnTo>
                    <a:pt x="33745" y="15996"/>
                  </a:lnTo>
                  <a:lnTo>
                    <a:pt x="33745" y="121962"/>
                  </a:lnTo>
                  <a:lnTo>
                    <a:pt x="348" y="115264"/>
                  </a:lnTo>
                  <a:lnTo>
                    <a:pt x="348" y="132379"/>
                  </a:lnTo>
                  <a:lnTo>
                    <a:pt x="33567" y="139077"/>
                  </a:lnTo>
                  <a:lnTo>
                    <a:pt x="52349" y="139077"/>
                  </a:lnTo>
                  <a:lnTo>
                    <a:pt x="52349" y="15996"/>
                  </a:lnTo>
                  <a:lnTo>
                    <a:pt x="83037" y="15996"/>
                  </a:lnTo>
                  <a:lnTo>
                    <a:pt x="83037" y="190"/>
                  </a:lnTo>
                  <a:lnTo>
                    <a:pt x="3057" y="190"/>
                  </a:lnTo>
                  <a:close/>
                </a:path>
              </a:pathLst>
            </a:custGeom>
            <a:solidFill>
              <a:srgbClr val="000000"/>
            </a:solidFill>
            <a:ln w="1905" cap="flat">
              <a:noFill/>
              <a:prstDash val="solid"/>
              <a:round/>
            </a:ln>
          </p:spPr>
          <p:txBody>
            <a:bodyPr rtlCol="0" anchor="ctr"/>
            <a:lstStyle/>
            <a:p>
              <a:endParaRPr lang="en-US"/>
            </a:p>
          </p:txBody>
        </p:sp>
        <p:sp>
          <p:nvSpPr>
            <p:cNvPr id="230" name="Freeform: Shape 229">
              <a:extLst>
                <a:ext uri="{FF2B5EF4-FFF2-40B4-BE49-F238E27FC236}">
                  <a16:creationId xmlns:a16="http://schemas.microsoft.com/office/drawing/2014/main" id="{23F36A51-C9F4-4B91-AC03-F21E7688F8FB}"/>
                </a:ext>
              </a:extLst>
            </p:cNvPr>
            <p:cNvSpPr/>
            <p:nvPr/>
          </p:nvSpPr>
          <p:spPr>
            <a:xfrm flipV="1">
              <a:off x="11269870" y="529610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231" name="Freeform: Shape 230">
              <a:extLst>
                <a:ext uri="{FF2B5EF4-FFF2-40B4-BE49-F238E27FC236}">
                  <a16:creationId xmlns:a16="http://schemas.microsoft.com/office/drawing/2014/main" id="{649D13E2-2A9E-46A5-A622-6113ACF05AE2}"/>
                </a:ext>
              </a:extLst>
            </p:cNvPr>
            <p:cNvSpPr/>
            <p:nvPr/>
          </p:nvSpPr>
          <p:spPr>
            <a:xfrm flipV="1">
              <a:off x="11347718" y="5151355"/>
              <a:ext cx="87272" cy="144750"/>
            </a:xfrm>
            <a:custGeom>
              <a:avLst/>
              <a:gdLst>
                <a:gd name="connsiteX0" fmla="*/ 87631 w 87272"/>
                <a:gd name="connsiteY0" fmla="*/ 63083 h 144750"/>
                <a:gd name="connsiteX1" fmla="*/ 87631 w 87272"/>
                <a:gd name="connsiteY1" fmla="*/ 189 h 144750"/>
                <a:gd name="connsiteX2" fmla="*/ 70516 w 87272"/>
                <a:gd name="connsiteY2" fmla="*/ 189 h 144750"/>
                <a:gd name="connsiteX3" fmla="*/ 70516 w 87272"/>
                <a:gd name="connsiteY3" fmla="*/ 62518 h 144750"/>
                <a:gd name="connsiteX4" fmla="*/ 64742 w 87272"/>
                <a:gd name="connsiteY4" fmla="*/ 84634 h 144750"/>
                <a:gd name="connsiteX5" fmla="*/ 47448 w 87272"/>
                <a:gd name="connsiteY5" fmla="*/ 91986 h 144750"/>
                <a:gd name="connsiteX6" fmla="*/ 25570 w 87272"/>
                <a:gd name="connsiteY6" fmla="*/ 83145 h 144750"/>
                <a:gd name="connsiteX7" fmla="*/ 17563 w 87272"/>
                <a:gd name="connsiteY7" fmla="*/ 59065 h 144750"/>
                <a:gd name="connsiteX8" fmla="*/ 17563 w 87272"/>
                <a:gd name="connsiteY8" fmla="*/ 189 h 144750"/>
                <a:gd name="connsiteX9" fmla="*/ 359 w 87272"/>
                <a:gd name="connsiteY9" fmla="*/ 189 h 144750"/>
                <a:gd name="connsiteX10" fmla="*/ 359 w 87272"/>
                <a:gd name="connsiteY10" fmla="*/ 144939 h 144750"/>
                <a:gd name="connsiteX11" fmla="*/ 17563 w 87272"/>
                <a:gd name="connsiteY11" fmla="*/ 144939 h 144750"/>
                <a:gd name="connsiteX12" fmla="*/ 17563 w 87272"/>
                <a:gd name="connsiteY12" fmla="*/ 88176 h 144750"/>
                <a:gd name="connsiteX13" fmla="*/ 32029 w 87272"/>
                <a:gd name="connsiteY13" fmla="*/ 102225 h 144750"/>
                <a:gd name="connsiteX14" fmla="*/ 51258 w 87272"/>
                <a:gd name="connsiteY14" fmla="*/ 106869 h 144750"/>
                <a:gd name="connsiteX15" fmla="*/ 78404 w 87272"/>
                <a:gd name="connsiteY15" fmla="*/ 95766 h 144750"/>
                <a:gd name="connsiteX16" fmla="*/ 87631 w 87272"/>
                <a:gd name="connsiteY16" fmla="*/ 63083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44750">
                  <a:moveTo>
                    <a:pt x="87631" y="63083"/>
                  </a:moveTo>
                  <a:lnTo>
                    <a:pt x="87631" y="189"/>
                  </a:lnTo>
                  <a:lnTo>
                    <a:pt x="70516" y="189"/>
                  </a:lnTo>
                  <a:lnTo>
                    <a:pt x="70516" y="62518"/>
                  </a:lnTo>
                  <a:cubicBezTo>
                    <a:pt x="70516" y="72380"/>
                    <a:pt x="68591" y="79752"/>
                    <a:pt x="64742" y="84634"/>
                  </a:cubicBezTo>
                  <a:cubicBezTo>
                    <a:pt x="60892" y="89535"/>
                    <a:pt x="55127" y="91986"/>
                    <a:pt x="47448" y="91986"/>
                  </a:cubicBezTo>
                  <a:cubicBezTo>
                    <a:pt x="38201" y="91986"/>
                    <a:pt x="30908" y="89039"/>
                    <a:pt x="25570" y="83145"/>
                  </a:cubicBezTo>
                  <a:cubicBezTo>
                    <a:pt x="20232" y="77272"/>
                    <a:pt x="17563" y="69245"/>
                    <a:pt x="17563" y="59065"/>
                  </a:cubicBezTo>
                  <a:lnTo>
                    <a:pt x="17563" y="189"/>
                  </a:lnTo>
                  <a:lnTo>
                    <a:pt x="359" y="189"/>
                  </a:lnTo>
                  <a:lnTo>
                    <a:pt x="359" y="144939"/>
                  </a:lnTo>
                  <a:lnTo>
                    <a:pt x="17563" y="144939"/>
                  </a:lnTo>
                  <a:lnTo>
                    <a:pt x="17563" y="88176"/>
                  </a:lnTo>
                  <a:cubicBezTo>
                    <a:pt x="21671" y="94446"/>
                    <a:pt x="26493" y="99130"/>
                    <a:pt x="32029" y="102225"/>
                  </a:cubicBezTo>
                  <a:cubicBezTo>
                    <a:pt x="37586" y="105321"/>
                    <a:pt x="43995" y="106869"/>
                    <a:pt x="51258" y="106869"/>
                  </a:cubicBezTo>
                  <a:cubicBezTo>
                    <a:pt x="63224" y="106869"/>
                    <a:pt x="72272" y="103168"/>
                    <a:pt x="78404" y="95766"/>
                  </a:cubicBezTo>
                  <a:cubicBezTo>
                    <a:pt x="84556" y="88364"/>
                    <a:pt x="87631" y="77470"/>
                    <a:pt x="87631" y="63083"/>
                  </a:cubicBezTo>
                  <a:close/>
                </a:path>
              </a:pathLst>
            </a:custGeom>
            <a:solidFill>
              <a:srgbClr val="000000"/>
            </a:solidFill>
            <a:ln w="1905" cap="flat">
              <a:noFill/>
              <a:prstDash val="solid"/>
              <a:round/>
            </a:ln>
          </p:spPr>
          <p:txBody>
            <a:bodyPr rtlCol="0" anchor="ctr"/>
            <a:lstStyle/>
            <a:p>
              <a:endParaRPr lang="en-US"/>
            </a:p>
          </p:txBody>
        </p:sp>
        <p:sp>
          <p:nvSpPr>
            <p:cNvPr id="232" name="Freeform: Shape 231">
              <a:extLst>
                <a:ext uri="{FF2B5EF4-FFF2-40B4-BE49-F238E27FC236}">
                  <a16:creationId xmlns:a16="http://schemas.microsoft.com/office/drawing/2014/main" id="{93323A60-D658-4D2D-8CE9-D5FF5DC33EA4}"/>
                </a:ext>
              </a:extLst>
            </p:cNvPr>
            <p:cNvSpPr/>
            <p:nvPr/>
          </p:nvSpPr>
          <p:spPr>
            <a:xfrm flipV="1">
              <a:off x="11468455" y="5189426"/>
              <a:ext cx="61019" cy="106680"/>
            </a:xfrm>
            <a:custGeom>
              <a:avLst/>
              <a:gdLst>
                <a:gd name="connsiteX0" fmla="*/ 61391 w 61019"/>
                <a:gd name="connsiteY0" fmla="*/ 88395 h 106680"/>
                <a:gd name="connsiteX1" fmla="*/ 55110 w 61019"/>
                <a:gd name="connsiteY1" fmla="*/ 90836 h 106680"/>
                <a:gd name="connsiteX2" fmla="*/ 47639 w 61019"/>
                <a:gd name="connsiteY2" fmla="*/ 91640 h 106680"/>
                <a:gd name="connsiteX3" fmla="*/ 25345 w 61019"/>
                <a:gd name="connsiteY3" fmla="*/ 82204 h 106680"/>
                <a:gd name="connsiteX4" fmla="*/ 17576 w 61019"/>
                <a:gd name="connsiteY4" fmla="*/ 55087 h 106680"/>
                <a:gd name="connsiteX5" fmla="*/ 17576 w 61019"/>
                <a:gd name="connsiteY5" fmla="*/ 200 h 106680"/>
                <a:gd name="connsiteX6" fmla="*/ 371 w 61019"/>
                <a:gd name="connsiteY6" fmla="*/ 200 h 106680"/>
                <a:gd name="connsiteX7" fmla="*/ 371 w 61019"/>
                <a:gd name="connsiteY7" fmla="*/ 104379 h 106680"/>
                <a:gd name="connsiteX8" fmla="*/ 17576 w 61019"/>
                <a:gd name="connsiteY8" fmla="*/ 104379 h 106680"/>
                <a:gd name="connsiteX9" fmla="*/ 17576 w 61019"/>
                <a:gd name="connsiteY9" fmla="*/ 88187 h 106680"/>
                <a:gd name="connsiteX10" fmla="*/ 31625 w 61019"/>
                <a:gd name="connsiteY10" fmla="*/ 102266 h 106680"/>
                <a:gd name="connsiteX11" fmla="*/ 52669 w 61019"/>
                <a:gd name="connsiteY11" fmla="*/ 106880 h 106680"/>
                <a:gd name="connsiteX12" fmla="*/ 56569 w 61019"/>
                <a:gd name="connsiteY12" fmla="*/ 106641 h 106680"/>
                <a:gd name="connsiteX13" fmla="*/ 61301 w 61019"/>
                <a:gd name="connsiteY13" fmla="*/ 105957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391" y="88395"/>
                  </a:moveTo>
                  <a:cubicBezTo>
                    <a:pt x="59466" y="89506"/>
                    <a:pt x="57372" y="90320"/>
                    <a:pt x="55110" y="90836"/>
                  </a:cubicBezTo>
                  <a:cubicBezTo>
                    <a:pt x="52848" y="91372"/>
                    <a:pt x="50358" y="91640"/>
                    <a:pt x="47639" y="91640"/>
                  </a:cubicBezTo>
                  <a:cubicBezTo>
                    <a:pt x="37955" y="91640"/>
                    <a:pt x="30524" y="88494"/>
                    <a:pt x="25345" y="82204"/>
                  </a:cubicBezTo>
                  <a:cubicBezTo>
                    <a:pt x="20165" y="75913"/>
                    <a:pt x="17576" y="66875"/>
                    <a:pt x="17576" y="55087"/>
                  </a:cubicBezTo>
                  <a:lnTo>
                    <a:pt x="17576" y="200"/>
                  </a:lnTo>
                  <a:lnTo>
                    <a:pt x="371" y="200"/>
                  </a:lnTo>
                  <a:lnTo>
                    <a:pt x="371" y="104379"/>
                  </a:lnTo>
                  <a:lnTo>
                    <a:pt x="17576" y="104379"/>
                  </a:lnTo>
                  <a:lnTo>
                    <a:pt x="17576" y="88187"/>
                  </a:lnTo>
                  <a:cubicBezTo>
                    <a:pt x="21187" y="94517"/>
                    <a:pt x="25870" y="99210"/>
                    <a:pt x="31625" y="102266"/>
                  </a:cubicBezTo>
                  <a:cubicBezTo>
                    <a:pt x="37400" y="105342"/>
                    <a:pt x="44414" y="106880"/>
                    <a:pt x="52669" y="106880"/>
                  </a:cubicBezTo>
                  <a:cubicBezTo>
                    <a:pt x="53840" y="106880"/>
                    <a:pt x="55140" y="106800"/>
                    <a:pt x="56569" y="106641"/>
                  </a:cubicBezTo>
                  <a:cubicBezTo>
                    <a:pt x="57997" y="106503"/>
                    <a:pt x="59575" y="106274"/>
                    <a:pt x="61301" y="105957"/>
                  </a:cubicBezTo>
                  <a:close/>
                </a:path>
              </a:pathLst>
            </a:custGeom>
            <a:solidFill>
              <a:srgbClr val="000000"/>
            </a:solidFill>
            <a:ln w="1905" cap="flat">
              <a:noFill/>
              <a:prstDash val="solid"/>
              <a:round/>
            </a:ln>
          </p:spPr>
          <p:txBody>
            <a:bodyPr rtlCol="0" anchor="ctr"/>
            <a:lstStyle/>
            <a:p>
              <a:endParaRPr lang="en-US"/>
            </a:p>
          </p:txBody>
        </p:sp>
        <p:sp>
          <p:nvSpPr>
            <p:cNvPr id="233" name="Freeform: Shape 232">
              <a:extLst>
                <a:ext uri="{FF2B5EF4-FFF2-40B4-BE49-F238E27FC236}">
                  <a16:creationId xmlns:a16="http://schemas.microsoft.com/office/drawing/2014/main" id="{76D5B73C-7D05-4B8D-BEDD-5C6506A76331}"/>
                </a:ext>
              </a:extLst>
            </p:cNvPr>
            <p:cNvSpPr/>
            <p:nvPr/>
          </p:nvSpPr>
          <p:spPr>
            <a:xfrm flipV="1">
              <a:off x="11539810" y="5189426"/>
              <a:ext cx="79623" cy="109388"/>
            </a:xfrm>
            <a:custGeom>
              <a:avLst/>
              <a:gdLst>
                <a:gd name="connsiteX0" fmla="*/ 74401 w 79623"/>
                <a:gd name="connsiteY0" fmla="*/ 104023 h 109388"/>
                <a:gd name="connsiteX1" fmla="*/ 74401 w 79623"/>
                <a:gd name="connsiteY1" fmla="*/ 87830 h 109388"/>
                <a:gd name="connsiteX2" fmla="*/ 59340 w 79623"/>
                <a:gd name="connsiteY2" fmla="*/ 93397 h 109388"/>
                <a:gd name="connsiteX3" fmla="*/ 43147 w 79623"/>
                <a:gd name="connsiteY3" fmla="*/ 95272 h 109388"/>
                <a:gd name="connsiteX4" fmla="*/ 24038 w 79623"/>
                <a:gd name="connsiteY4" fmla="*/ 91373 h 109388"/>
                <a:gd name="connsiteX5" fmla="*/ 17668 w 79623"/>
                <a:gd name="connsiteY5" fmla="*/ 79645 h 109388"/>
                <a:gd name="connsiteX6" fmla="*/ 22222 w 79623"/>
                <a:gd name="connsiteY6" fmla="*/ 70298 h 109388"/>
                <a:gd name="connsiteX7" fmla="*/ 40558 w 79623"/>
                <a:gd name="connsiteY7" fmla="*/ 63839 h 109388"/>
                <a:gd name="connsiteX8" fmla="*/ 46422 w 79623"/>
                <a:gd name="connsiteY8" fmla="*/ 62530 h 109388"/>
                <a:gd name="connsiteX9" fmla="*/ 72318 w 79623"/>
                <a:gd name="connsiteY9" fmla="*/ 51516 h 109388"/>
                <a:gd name="connsiteX10" fmla="*/ 79997 w 79623"/>
                <a:gd name="connsiteY10" fmla="*/ 31663 h 109388"/>
                <a:gd name="connsiteX11" fmla="*/ 68508 w 79623"/>
                <a:gd name="connsiteY11" fmla="*/ 8654 h 109388"/>
                <a:gd name="connsiteX12" fmla="*/ 36926 w 79623"/>
                <a:gd name="connsiteY12" fmla="*/ 200 h 109388"/>
                <a:gd name="connsiteX13" fmla="*/ 19484 w 79623"/>
                <a:gd name="connsiteY13" fmla="*/ 1838 h 109388"/>
                <a:gd name="connsiteX14" fmla="*/ 374 w 79623"/>
                <a:gd name="connsiteY14" fmla="*/ 6719 h 109388"/>
                <a:gd name="connsiteX15" fmla="*/ 374 w 79623"/>
                <a:gd name="connsiteY15" fmla="*/ 24400 h 109388"/>
                <a:gd name="connsiteX16" fmla="*/ 19067 w 79623"/>
                <a:gd name="connsiteY16" fmla="*/ 16988 h 109388"/>
                <a:gd name="connsiteX17" fmla="*/ 37313 w 79623"/>
                <a:gd name="connsiteY17" fmla="*/ 14547 h 109388"/>
                <a:gd name="connsiteX18" fmla="*/ 55887 w 79623"/>
                <a:gd name="connsiteY18" fmla="*/ 18685 h 109388"/>
                <a:gd name="connsiteX19" fmla="*/ 62406 w 79623"/>
                <a:gd name="connsiteY19" fmla="*/ 30353 h 109388"/>
                <a:gd name="connsiteX20" fmla="*/ 57703 w 79623"/>
                <a:gd name="connsiteY20" fmla="*/ 41039 h 109388"/>
                <a:gd name="connsiteX21" fmla="*/ 37105 w 79623"/>
                <a:gd name="connsiteY21" fmla="*/ 48212 h 109388"/>
                <a:gd name="connsiteX22" fmla="*/ 31152 w 79623"/>
                <a:gd name="connsiteY22" fmla="*/ 49611 h 109388"/>
                <a:gd name="connsiteX23" fmla="*/ 8173 w 79623"/>
                <a:gd name="connsiteY23" fmla="*/ 59880 h 109388"/>
                <a:gd name="connsiteX24" fmla="*/ 1118 w 79623"/>
                <a:gd name="connsiteY24" fmla="*/ 78901 h 109388"/>
                <a:gd name="connsiteX25" fmla="*/ 11536 w 79623"/>
                <a:gd name="connsiteY25" fmla="*/ 101582 h 109388"/>
                <a:gd name="connsiteX26" fmla="*/ 41123 w 79623"/>
                <a:gd name="connsiteY26" fmla="*/ 109589 h 109388"/>
                <a:gd name="connsiteX27" fmla="*/ 58953 w 79623"/>
                <a:gd name="connsiteY27" fmla="*/ 108190 h 109388"/>
                <a:gd name="connsiteX28" fmla="*/ 74401 w 79623"/>
                <a:gd name="connsiteY28" fmla="*/ 104023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623" h="109388">
                  <a:moveTo>
                    <a:pt x="74401" y="104023"/>
                  </a:moveTo>
                  <a:lnTo>
                    <a:pt x="74401" y="87830"/>
                  </a:lnTo>
                  <a:cubicBezTo>
                    <a:pt x="69579" y="90311"/>
                    <a:pt x="64559" y="92166"/>
                    <a:pt x="59340" y="93397"/>
                  </a:cubicBezTo>
                  <a:cubicBezTo>
                    <a:pt x="54141" y="94647"/>
                    <a:pt x="48743" y="95272"/>
                    <a:pt x="43147" y="95272"/>
                  </a:cubicBezTo>
                  <a:cubicBezTo>
                    <a:pt x="34654" y="95272"/>
                    <a:pt x="28284" y="93972"/>
                    <a:pt x="24038" y="91373"/>
                  </a:cubicBezTo>
                  <a:cubicBezTo>
                    <a:pt x="19791" y="88773"/>
                    <a:pt x="17668" y="84864"/>
                    <a:pt x="17668" y="79645"/>
                  </a:cubicBezTo>
                  <a:cubicBezTo>
                    <a:pt x="17668" y="75676"/>
                    <a:pt x="19186" y="72561"/>
                    <a:pt x="22222" y="70298"/>
                  </a:cubicBezTo>
                  <a:cubicBezTo>
                    <a:pt x="25258" y="68036"/>
                    <a:pt x="31370" y="65883"/>
                    <a:pt x="40558" y="63839"/>
                  </a:cubicBezTo>
                  <a:lnTo>
                    <a:pt x="46422" y="62530"/>
                  </a:lnTo>
                  <a:cubicBezTo>
                    <a:pt x="58566" y="59930"/>
                    <a:pt x="67198" y="56259"/>
                    <a:pt x="72318" y="51516"/>
                  </a:cubicBezTo>
                  <a:cubicBezTo>
                    <a:pt x="77437" y="46774"/>
                    <a:pt x="79997" y="40156"/>
                    <a:pt x="79997" y="31663"/>
                  </a:cubicBezTo>
                  <a:cubicBezTo>
                    <a:pt x="79997" y="21979"/>
                    <a:pt x="76167" y="14309"/>
                    <a:pt x="68508" y="8654"/>
                  </a:cubicBezTo>
                  <a:cubicBezTo>
                    <a:pt x="60848" y="3018"/>
                    <a:pt x="50321" y="200"/>
                    <a:pt x="36926" y="200"/>
                  </a:cubicBezTo>
                  <a:cubicBezTo>
                    <a:pt x="31350" y="200"/>
                    <a:pt x="25536" y="746"/>
                    <a:pt x="19484" y="1838"/>
                  </a:cubicBezTo>
                  <a:cubicBezTo>
                    <a:pt x="13431" y="2929"/>
                    <a:pt x="7062" y="4556"/>
                    <a:pt x="374" y="6719"/>
                  </a:cubicBezTo>
                  <a:lnTo>
                    <a:pt x="374" y="24400"/>
                  </a:lnTo>
                  <a:cubicBezTo>
                    <a:pt x="6704" y="21106"/>
                    <a:pt x="12935" y="18635"/>
                    <a:pt x="19067" y="16988"/>
                  </a:cubicBezTo>
                  <a:cubicBezTo>
                    <a:pt x="25199" y="15361"/>
                    <a:pt x="31281" y="14547"/>
                    <a:pt x="37313" y="14547"/>
                  </a:cubicBezTo>
                  <a:cubicBezTo>
                    <a:pt x="45370" y="14547"/>
                    <a:pt x="51561" y="15927"/>
                    <a:pt x="55887" y="18685"/>
                  </a:cubicBezTo>
                  <a:cubicBezTo>
                    <a:pt x="60233" y="21443"/>
                    <a:pt x="62406" y="25332"/>
                    <a:pt x="62406" y="30353"/>
                  </a:cubicBezTo>
                  <a:cubicBezTo>
                    <a:pt x="62406" y="34997"/>
                    <a:pt x="60838" y="38558"/>
                    <a:pt x="57703" y="41039"/>
                  </a:cubicBezTo>
                  <a:cubicBezTo>
                    <a:pt x="54587" y="43519"/>
                    <a:pt x="47721" y="45910"/>
                    <a:pt x="37105" y="48212"/>
                  </a:cubicBezTo>
                  <a:lnTo>
                    <a:pt x="31152" y="49611"/>
                  </a:lnTo>
                  <a:cubicBezTo>
                    <a:pt x="20555" y="51834"/>
                    <a:pt x="12896" y="55257"/>
                    <a:pt x="8173" y="59880"/>
                  </a:cubicBezTo>
                  <a:cubicBezTo>
                    <a:pt x="3470" y="64504"/>
                    <a:pt x="1118" y="70844"/>
                    <a:pt x="1118" y="78901"/>
                  </a:cubicBezTo>
                  <a:cubicBezTo>
                    <a:pt x="1118" y="88704"/>
                    <a:pt x="4591" y="96264"/>
                    <a:pt x="11536" y="101582"/>
                  </a:cubicBezTo>
                  <a:cubicBezTo>
                    <a:pt x="18482" y="106920"/>
                    <a:pt x="28344" y="109589"/>
                    <a:pt x="41123" y="109589"/>
                  </a:cubicBezTo>
                  <a:cubicBezTo>
                    <a:pt x="47434" y="109589"/>
                    <a:pt x="53377" y="109123"/>
                    <a:pt x="58953" y="108190"/>
                  </a:cubicBezTo>
                  <a:cubicBezTo>
                    <a:pt x="64549" y="107277"/>
                    <a:pt x="69698" y="105888"/>
                    <a:pt x="74401" y="104023"/>
                  </a:cubicBezTo>
                  <a:close/>
                </a:path>
              </a:pathLst>
            </a:custGeom>
            <a:solidFill>
              <a:srgbClr val="000000"/>
            </a:solidFill>
            <a:ln w="1905" cap="flat">
              <a:noFill/>
              <a:prstDash val="solid"/>
              <a:round/>
            </a:ln>
          </p:spPr>
          <p:txBody>
            <a:bodyPr rtlCol="0" anchor="ctr"/>
            <a:lstStyle/>
            <a:p>
              <a:endParaRPr lang="en-US"/>
            </a:p>
          </p:txBody>
        </p:sp>
      </p:grpSp>
      <p:sp>
        <p:nvSpPr>
          <p:cNvPr id="234" name="TextBox 233">
            <a:extLst>
              <a:ext uri="{FF2B5EF4-FFF2-40B4-BE49-F238E27FC236}">
                <a16:creationId xmlns:a16="http://schemas.microsoft.com/office/drawing/2014/main" id="{5F43ED3C-7E55-419E-9A5A-E456FA6340B0}"/>
              </a:ext>
            </a:extLst>
          </p:cNvPr>
          <p:cNvSpPr txBox="1"/>
          <p:nvPr/>
        </p:nvSpPr>
        <p:spPr>
          <a:xfrm rot="16200000">
            <a:off x="3724147" y="3286139"/>
            <a:ext cx="1096775" cy="338554"/>
          </a:xfrm>
          <a:prstGeom prst="rect">
            <a:avLst/>
          </a:prstGeom>
          <a:noFill/>
        </p:spPr>
        <p:txBody>
          <a:bodyPr wrap="none" rtlCol="0">
            <a:spAutoFit/>
          </a:bodyPr>
          <a:lstStyle/>
          <a:p>
            <a:pPr algn="l"/>
            <a:r>
              <a:rPr lang="en-US" sz="1600" dirty="0">
                <a:solidFill>
                  <a:srgbClr val="000000"/>
                </a:solidFill>
              </a:rPr>
              <a:t>Bias [ppb]</a:t>
            </a:r>
          </a:p>
        </p:txBody>
      </p:sp>
      <p:sp>
        <p:nvSpPr>
          <p:cNvPr id="235" name="TextBox 234">
            <a:extLst>
              <a:ext uri="{FF2B5EF4-FFF2-40B4-BE49-F238E27FC236}">
                <a16:creationId xmlns:a16="http://schemas.microsoft.com/office/drawing/2014/main" id="{4B8EC49E-D917-4162-B6B8-767B31365576}"/>
              </a:ext>
            </a:extLst>
          </p:cNvPr>
          <p:cNvSpPr txBox="1"/>
          <p:nvPr/>
        </p:nvSpPr>
        <p:spPr>
          <a:xfrm>
            <a:off x="6880257" y="6069660"/>
            <a:ext cx="1175194" cy="338554"/>
          </a:xfrm>
          <a:prstGeom prst="rect">
            <a:avLst/>
          </a:prstGeom>
          <a:noFill/>
        </p:spPr>
        <p:txBody>
          <a:bodyPr wrap="none" rtlCol="0">
            <a:spAutoFit/>
          </a:bodyPr>
          <a:lstStyle/>
          <a:p>
            <a:pPr algn="l"/>
            <a:r>
              <a:rPr lang="en-US" sz="1600" dirty="0">
                <a:solidFill>
                  <a:srgbClr val="000000"/>
                </a:solidFill>
              </a:rPr>
              <a:t>Local Time</a:t>
            </a:r>
          </a:p>
        </p:txBody>
      </p:sp>
      <p:sp>
        <p:nvSpPr>
          <p:cNvPr id="236" name="TextBox 235">
            <a:extLst>
              <a:ext uri="{FF2B5EF4-FFF2-40B4-BE49-F238E27FC236}">
                <a16:creationId xmlns:a16="http://schemas.microsoft.com/office/drawing/2014/main" id="{0D1C6FA8-3236-4C67-9F05-4622362C72BC}"/>
              </a:ext>
            </a:extLst>
          </p:cNvPr>
          <p:cNvSpPr txBox="1"/>
          <p:nvPr/>
        </p:nvSpPr>
        <p:spPr>
          <a:xfrm rot="16200000">
            <a:off x="4002820" y="3245940"/>
            <a:ext cx="1210588" cy="369332"/>
          </a:xfrm>
          <a:prstGeom prst="rect">
            <a:avLst/>
          </a:prstGeom>
          <a:noFill/>
        </p:spPr>
        <p:txBody>
          <a:bodyPr wrap="none" rtlCol="0">
            <a:spAutoFit/>
          </a:bodyPr>
          <a:lstStyle/>
          <a:p>
            <a:r>
              <a:rPr lang="en-US" dirty="0">
                <a:solidFill>
                  <a:srgbClr val="000000"/>
                </a:solidFill>
              </a:rPr>
              <a:t>→ best ←</a:t>
            </a:r>
          </a:p>
        </p:txBody>
      </p:sp>
      <p:sp>
        <p:nvSpPr>
          <p:cNvPr id="245" name="TextBox 244">
            <a:extLst>
              <a:ext uri="{FF2B5EF4-FFF2-40B4-BE49-F238E27FC236}">
                <a16:creationId xmlns:a16="http://schemas.microsoft.com/office/drawing/2014/main" id="{18CA72D9-D5C1-4874-A137-C0694AF99E04}"/>
              </a:ext>
            </a:extLst>
          </p:cNvPr>
          <p:cNvSpPr txBox="1"/>
          <p:nvPr/>
        </p:nvSpPr>
        <p:spPr>
          <a:xfrm>
            <a:off x="254000" y="910599"/>
            <a:ext cx="3915066" cy="3416320"/>
          </a:xfrm>
          <a:prstGeom prst="rect">
            <a:avLst/>
          </a:prstGeom>
          <a:noFill/>
        </p:spPr>
        <p:txBody>
          <a:bodyPr wrap="square" rtlCol="0">
            <a:spAutoFit/>
          </a:bodyPr>
          <a:lstStyle/>
          <a:p>
            <a:pPr algn="l"/>
            <a:r>
              <a:rPr lang="en-US" b="1" u="sng" dirty="0">
                <a:solidFill>
                  <a:srgbClr val="000000"/>
                </a:solidFill>
              </a:rPr>
              <a:t>Updating of Predictions:</a:t>
            </a:r>
          </a:p>
          <a:p>
            <a:pPr algn="l"/>
            <a:r>
              <a:rPr lang="en-US" dirty="0">
                <a:solidFill>
                  <a:srgbClr val="000000"/>
                </a:solidFill>
              </a:rPr>
              <a:t>Updating using assumed space and time correlation structures tends to </a:t>
            </a:r>
            <a:r>
              <a:rPr lang="en-US" b="1" dirty="0">
                <a:solidFill>
                  <a:srgbClr val="000000"/>
                </a:solidFill>
              </a:rPr>
              <a:t>improve performance </a:t>
            </a:r>
            <a:r>
              <a:rPr lang="en-US" dirty="0">
                <a:solidFill>
                  <a:srgbClr val="000000"/>
                </a:solidFill>
              </a:rPr>
              <a:t>with respect to use of the proposed method without updating</a:t>
            </a:r>
          </a:p>
          <a:p>
            <a:pPr algn="l"/>
            <a:endParaRPr lang="en-US" dirty="0">
              <a:solidFill>
                <a:srgbClr val="000000"/>
              </a:solidFill>
            </a:endParaRPr>
          </a:p>
          <a:p>
            <a:pPr algn="l"/>
            <a:r>
              <a:rPr lang="en-US" dirty="0">
                <a:solidFill>
                  <a:srgbClr val="000000"/>
                </a:solidFill>
              </a:rPr>
              <a:t>Most benefit at </a:t>
            </a:r>
            <a:r>
              <a:rPr lang="en-US" b="1" dirty="0">
                <a:solidFill>
                  <a:srgbClr val="000000"/>
                </a:solidFill>
              </a:rPr>
              <a:t>short lead times</a:t>
            </a:r>
            <a:r>
              <a:rPr lang="en-US" dirty="0">
                <a:solidFill>
                  <a:srgbClr val="000000"/>
                </a:solidFill>
              </a:rPr>
              <a:t>, </a:t>
            </a:r>
          </a:p>
          <a:p>
            <a:pPr algn="l"/>
            <a:r>
              <a:rPr lang="en-US" dirty="0">
                <a:solidFill>
                  <a:srgbClr val="000000"/>
                </a:solidFill>
              </a:rPr>
              <a:t>as temporal correlation is strongest</a:t>
            </a:r>
          </a:p>
          <a:p>
            <a:pPr algn="l"/>
            <a:endParaRPr lang="en-US" dirty="0">
              <a:solidFill>
                <a:srgbClr val="000000"/>
              </a:solidFill>
            </a:endParaRPr>
          </a:p>
          <a:p>
            <a:pPr algn="l"/>
            <a:r>
              <a:rPr lang="en-US" dirty="0">
                <a:solidFill>
                  <a:srgbClr val="000000"/>
                </a:solidFill>
              </a:rPr>
              <a:t>Slight benefits at longer lead times for some areas.</a:t>
            </a:r>
          </a:p>
        </p:txBody>
      </p:sp>
    </p:spTree>
    <p:extLst>
      <p:ext uri="{BB962C8B-B14F-4D97-AF65-F5344CB8AC3E}">
        <p14:creationId xmlns:p14="http://schemas.microsoft.com/office/powerpoint/2010/main" val="1704859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3BD14-9FD5-4E18-88D7-37BA7191AF99}"/>
              </a:ext>
            </a:extLst>
          </p:cNvPr>
          <p:cNvSpPr>
            <a:spLocks noGrp="1"/>
          </p:cNvSpPr>
          <p:nvPr>
            <p:ph type="title"/>
          </p:nvPr>
        </p:nvSpPr>
        <p:spPr/>
        <p:txBody>
          <a:bodyPr/>
          <a:lstStyle/>
          <a:p>
            <a:r>
              <a:rPr lang="en-US" dirty="0"/>
              <a:t>Updating Based on Residual Correlations</a:t>
            </a:r>
          </a:p>
        </p:txBody>
      </p:sp>
      <p:sp>
        <p:nvSpPr>
          <p:cNvPr id="3" name="Slide Number Placeholder 2">
            <a:extLst>
              <a:ext uri="{FF2B5EF4-FFF2-40B4-BE49-F238E27FC236}">
                <a16:creationId xmlns:a16="http://schemas.microsoft.com/office/drawing/2014/main" id="{8DC45D4D-B853-4522-9DCF-A551F8A30474}"/>
              </a:ext>
            </a:extLst>
          </p:cNvPr>
          <p:cNvSpPr>
            <a:spLocks noGrp="1"/>
          </p:cNvSpPr>
          <p:nvPr>
            <p:ph type="sldNum" sz="quarter" idx="10"/>
          </p:nvPr>
        </p:nvSpPr>
        <p:spPr/>
        <p:txBody>
          <a:bodyPr/>
          <a:lstStyle/>
          <a:p>
            <a:fld id="{BDB8D1E3-1DAE-664E-B350-75CA63E753F0}" type="slidenum">
              <a:rPr lang="en-US" smtClean="0"/>
              <a:t>26</a:t>
            </a:fld>
            <a:endParaRPr lang="en-US"/>
          </a:p>
        </p:txBody>
      </p:sp>
      <p:sp>
        <p:nvSpPr>
          <p:cNvPr id="4" name="Date Placeholder 3">
            <a:extLst>
              <a:ext uri="{FF2B5EF4-FFF2-40B4-BE49-F238E27FC236}">
                <a16:creationId xmlns:a16="http://schemas.microsoft.com/office/drawing/2014/main" id="{AACF0D84-2636-4C44-8895-67D7A172DA27}"/>
              </a:ext>
            </a:extLst>
          </p:cNvPr>
          <p:cNvSpPr>
            <a:spLocks noGrp="1"/>
          </p:cNvSpPr>
          <p:nvPr>
            <p:ph type="dt" sz="half" idx="11"/>
          </p:nvPr>
        </p:nvSpPr>
        <p:spPr/>
        <p:txBody>
          <a:bodyPr/>
          <a:lstStyle/>
          <a:p>
            <a:r>
              <a:rPr lang="en-US" dirty="0"/>
              <a:t>Jan. 12, 2021</a:t>
            </a:r>
          </a:p>
        </p:txBody>
      </p:sp>
      <p:grpSp>
        <p:nvGrpSpPr>
          <p:cNvPr id="14" name="Graphic 7">
            <a:extLst>
              <a:ext uri="{FF2B5EF4-FFF2-40B4-BE49-F238E27FC236}">
                <a16:creationId xmlns:a16="http://schemas.microsoft.com/office/drawing/2014/main" id="{DE969EDD-AF91-48ED-A7E9-BB75773391F3}"/>
              </a:ext>
            </a:extLst>
          </p:cNvPr>
          <p:cNvGrpSpPr/>
          <p:nvPr/>
        </p:nvGrpSpPr>
        <p:grpSpPr>
          <a:xfrm>
            <a:off x="5012655" y="5800854"/>
            <a:ext cx="95994" cy="280800"/>
            <a:chOff x="5012655" y="5800854"/>
            <a:chExt cx="95994" cy="280800"/>
          </a:xfrm>
          <a:solidFill>
            <a:srgbClr val="000000"/>
          </a:solidFill>
        </p:grpSpPr>
        <p:sp>
          <p:nvSpPr>
            <p:cNvPr id="15" name="Freeform: Shape 14">
              <a:extLst>
                <a:ext uri="{FF2B5EF4-FFF2-40B4-BE49-F238E27FC236}">
                  <a16:creationId xmlns:a16="http://schemas.microsoft.com/office/drawing/2014/main" id="{2CBFE501-A108-4BB7-9C20-539037ACDEB1}"/>
                </a:ext>
              </a:extLst>
            </p:cNvPr>
            <p:cNvSpPr/>
            <p:nvPr/>
          </p:nvSpPr>
          <p:spPr>
            <a:xfrm>
              <a:off x="5060696" y="5800854"/>
              <a:ext cx="19050" cy="66675"/>
            </a:xfrm>
            <a:custGeom>
              <a:avLst/>
              <a:gdLst>
                <a:gd name="connsiteX0" fmla="*/ 58 w 19050"/>
                <a:gd name="connsiteY0" fmla="*/ 257 h 66675"/>
                <a:gd name="connsiteX1" fmla="*/ 58 w 19050"/>
                <a:gd name="connsiteY1" fmla="*/ 66932 h 66675"/>
              </a:gdLst>
              <a:ahLst/>
              <a:cxnLst>
                <a:cxn ang="0">
                  <a:pos x="connsiteX0" y="connsiteY0"/>
                </a:cxn>
                <a:cxn ang="0">
                  <a:pos x="connsiteX1" y="connsiteY1"/>
                </a:cxn>
              </a:cxnLst>
              <a:rect l="l" t="t" r="r" b="b"/>
              <a:pathLst>
                <a:path w="19050" h="66675">
                  <a:moveTo>
                    <a:pt x="58" y="257"/>
                  </a:moveTo>
                  <a:lnTo>
                    <a:pt x="58"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16" name="Freeform: Shape 15">
              <a:extLst>
                <a:ext uri="{FF2B5EF4-FFF2-40B4-BE49-F238E27FC236}">
                  <a16:creationId xmlns:a16="http://schemas.microsoft.com/office/drawing/2014/main" id="{3B7EEA92-151A-4653-88F6-79EFCCA69BAD}"/>
                </a:ext>
              </a:extLst>
            </p:cNvPr>
            <p:cNvSpPr/>
            <p:nvPr/>
          </p:nvSpPr>
          <p:spPr>
            <a:xfrm flipV="1">
              <a:off x="5012655" y="5937559"/>
              <a:ext cx="95994" cy="144095"/>
            </a:xfrm>
            <a:custGeom>
              <a:avLst/>
              <a:gdLst>
                <a:gd name="connsiteX0" fmla="*/ 48009 w 95994"/>
                <a:gd name="connsiteY0" fmla="*/ 129444 h 144095"/>
                <a:gd name="connsiteX1" fmla="*/ 26190 w 95994"/>
                <a:gd name="connsiteY1" fmla="*/ 115156 h 144095"/>
                <a:gd name="connsiteX2" fmla="*/ 18898 w 95994"/>
                <a:gd name="connsiteY2" fmla="*/ 72235 h 144095"/>
                <a:gd name="connsiteX3" fmla="*/ 26190 w 95994"/>
                <a:gd name="connsiteY3" fmla="*/ 29402 h 144095"/>
                <a:gd name="connsiteX4" fmla="*/ 48009 w 95994"/>
                <a:gd name="connsiteY4" fmla="*/ 15114 h 144095"/>
                <a:gd name="connsiteX5" fmla="*/ 69916 w 95994"/>
                <a:gd name="connsiteY5" fmla="*/ 29402 h 144095"/>
                <a:gd name="connsiteX6" fmla="*/ 77239 w 95994"/>
                <a:gd name="connsiteY6" fmla="*/ 72235 h 144095"/>
                <a:gd name="connsiteX7" fmla="*/ 69916 w 95994"/>
                <a:gd name="connsiteY7" fmla="*/ 115156 h 144095"/>
                <a:gd name="connsiteX8" fmla="*/ 48009 w 95994"/>
                <a:gd name="connsiteY8" fmla="*/ 129444 h 144095"/>
                <a:gd name="connsiteX9" fmla="*/ 48009 w 95994"/>
                <a:gd name="connsiteY9" fmla="*/ 144327 h 144095"/>
                <a:gd name="connsiteX10" fmla="*/ 83698 w 95994"/>
                <a:gd name="connsiteY10" fmla="*/ 125842 h 144095"/>
                <a:gd name="connsiteX11" fmla="*/ 96021 w 95994"/>
                <a:gd name="connsiteY11" fmla="*/ 72235 h 144095"/>
                <a:gd name="connsiteX12" fmla="*/ 83698 w 95994"/>
                <a:gd name="connsiteY12" fmla="*/ 18686 h 144095"/>
                <a:gd name="connsiteX13" fmla="*/ 48009 w 95994"/>
                <a:gd name="connsiteY13" fmla="*/ 231 h 144095"/>
                <a:gd name="connsiteX14" fmla="*/ 12349 w 95994"/>
                <a:gd name="connsiteY14" fmla="*/ 18686 h 144095"/>
                <a:gd name="connsiteX15" fmla="*/ 27 w 95994"/>
                <a:gd name="connsiteY15" fmla="*/ 72235 h 144095"/>
                <a:gd name="connsiteX16" fmla="*/ 12349 w 95994"/>
                <a:gd name="connsiteY16" fmla="*/ 125842 h 144095"/>
                <a:gd name="connsiteX17" fmla="*/ 48009 w 95994"/>
                <a:gd name="connsiteY17" fmla="*/ 144327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8009" y="129444"/>
                  </a:moveTo>
                  <a:cubicBezTo>
                    <a:pt x="38345" y="129444"/>
                    <a:pt x="31072" y="124681"/>
                    <a:pt x="26190" y="115156"/>
                  </a:cubicBezTo>
                  <a:cubicBezTo>
                    <a:pt x="21329" y="105651"/>
                    <a:pt x="18898" y="91344"/>
                    <a:pt x="18898" y="72235"/>
                  </a:cubicBezTo>
                  <a:cubicBezTo>
                    <a:pt x="18898" y="53204"/>
                    <a:pt x="21329" y="38927"/>
                    <a:pt x="26190" y="29402"/>
                  </a:cubicBezTo>
                  <a:cubicBezTo>
                    <a:pt x="31072" y="19877"/>
                    <a:pt x="38345" y="15114"/>
                    <a:pt x="48009" y="15114"/>
                  </a:cubicBezTo>
                  <a:cubicBezTo>
                    <a:pt x="57752" y="15114"/>
                    <a:pt x="65055" y="19877"/>
                    <a:pt x="69916" y="29402"/>
                  </a:cubicBezTo>
                  <a:cubicBezTo>
                    <a:pt x="74798" y="38927"/>
                    <a:pt x="77239" y="53204"/>
                    <a:pt x="77239" y="72235"/>
                  </a:cubicBezTo>
                  <a:cubicBezTo>
                    <a:pt x="77239" y="91344"/>
                    <a:pt x="74798" y="105651"/>
                    <a:pt x="69916" y="115156"/>
                  </a:cubicBezTo>
                  <a:cubicBezTo>
                    <a:pt x="65055" y="124681"/>
                    <a:pt x="57752" y="129444"/>
                    <a:pt x="48009" y="129444"/>
                  </a:cubicBezTo>
                  <a:close/>
                  <a:moveTo>
                    <a:pt x="48009" y="144327"/>
                  </a:moveTo>
                  <a:cubicBezTo>
                    <a:pt x="63586" y="144327"/>
                    <a:pt x="75482" y="138165"/>
                    <a:pt x="83698" y="125842"/>
                  </a:cubicBezTo>
                  <a:cubicBezTo>
                    <a:pt x="91913" y="113539"/>
                    <a:pt x="96021" y="95670"/>
                    <a:pt x="96021" y="72235"/>
                  </a:cubicBezTo>
                  <a:cubicBezTo>
                    <a:pt x="96021" y="48859"/>
                    <a:pt x="91913" y="31009"/>
                    <a:pt x="83698" y="18686"/>
                  </a:cubicBezTo>
                  <a:cubicBezTo>
                    <a:pt x="75482" y="6383"/>
                    <a:pt x="63586" y="231"/>
                    <a:pt x="48009" y="231"/>
                  </a:cubicBezTo>
                  <a:cubicBezTo>
                    <a:pt x="32451" y="231"/>
                    <a:pt x="20565" y="6383"/>
                    <a:pt x="12349" y="18686"/>
                  </a:cubicBezTo>
                  <a:cubicBezTo>
                    <a:pt x="4134" y="31009"/>
                    <a:pt x="27" y="48859"/>
                    <a:pt x="27" y="72235"/>
                  </a:cubicBezTo>
                  <a:cubicBezTo>
                    <a:pt x="27" y="95670"/>
                    <a:pt x="4134" y="113539"/>
                    <a:pt x="12349" y="125842"/>
                  </a:cubicBezTo>
                  <a:cubicBezTo>
                    <a:pt x="20565" y="138165"/>
                    <a:pt x="32451" y="144327"/>
                    <a:pt x="48009" y="144327"/>
                  </a:cubicBezTo>
                  <a:close/>
                </a:path>
              </a:pathLst>
            </a:custGeom>
            <a:solidFill>
              <a:srgbClr val="000000"/>
            </a:solidFill>
            <a:ln w="1905" cap="flat">
              <a:noFill/>
              <a:prstDash val="solid"/>
              <a:round/>
            </a:ln>
          </p:spPr>
          <p:txBody>
            <a:bodyPr rtlCol="0" anchor="ctr"/>
            <a:lstStyle/>
            <a:p>
              <a:endParaRPr lang="en-US"/>
            </a:p>
          </p:txBody>
        </p:sp>
      </p:grpSp>
      <p:grpSp>
        <p:nvGrpSpPr>
          <p:cNvPr id="17" name="Graphic 7">
            <a:extLst>
              <a:ext uri="{FF2B5EF4-FFF2-40B4-BE49-F238E27FC236}">
                <a16:creationId xmlns:a16="http://schemas.microsoft.com/office/drawing/2014/main" id="{DE969EDD-AF91-48ED-A7E9-BB75773391F3}"/>
              </a:ext>
            </a:extLst>
          </p:cNvPr>
          <p:cNvGrpSpPr/>
          <p:nvPr/>
        </p:nvGrpSpPr>
        <p:grpSpPr>
          <a:xfrm>
            <a:off x="6216982" y="5800854"/>
            <a:ext cx="95904" cy="280800"/>
            <a:chOff x="6216982" y="5800854"/>
            <a:chExt cx="95904" cy="280800"/>
          </a:xfrm>
          <a:solidFill>
            <a:srgbClr val="000000"/>
          </a:solidFill>
        </p:grpSpPr>
        <p:sp>
          <p:nvSpPr>
            <p:cNvPr id="18" name="Freeform: Shape 17">
              <a:extLst>
                <a:ext uri="{FF2B5EF4-FFF2-40B4-BE49-F238E27FC236}">
                  <a16:creationId xmlns:a16="http://schemas.microsoft.com/office/drawing/2014/main" id="{BA74649F-6744-4A81-BB9C-CC93BC12B874}"/>
                </a:ext>
              </a:extLst>
            </p:cNvPr>
            <p:cNvSpPr/>
            <p:nvPr/>
          </p:nvSpPr>
          <p:spPr>
            <a:xfrm>
              <a:off x="6264275" y="5800854"/>
              <a:ext cx="19050" cy="66675"/>
            </a:xfrm>
            <a:custGeom>
              <a:avLst/>
              <a:gdLst>
                <a:gd name="connsiteX0" fmla="*/ 122 w 19050"/>
                <a:gd name="connsiteY0" fmla="*/ 257 h 66675"/>
                <a:gd name="connsiteX1" fmla="*/ 122 w 19050"/>
                <a:gd name="connsiteY1" fmla="*/ 66932 h 66675"/>
              </a:gdLst>
              <a:ahLst/>
              <a:cxnLst>
                <a:cxn ang="0">
                  <a:pos x="connsiteX0" y="connsiteY0"/>
                </a:cxn>
                <a:cxn ang="0">
                  <a:pos x="connsiteX1" y="connsiteY1"/>
                </a:cxn>
              </a:cxnLst>
              <a:rect l="l" t="t" r="r" b="b"/>
              <a:pathLst>
                <a:path w="19050" h="66675">
                  <a:moveTo>
                    <a:pt x="122" y="257"/>
                  </a:moveTo>
                  <a:lnTo>
                    <a:pt x="122" y="66932"/>
                  </a:lnTo>
                </a:path>
              </a:pathLst>
            </a:custGeom>
            <a:solidFill>
              <a:srgbClr val="000000"/>
            </a:solidFill>
            <a:ln w="15240" cap="flat">
              <a:solidFill>
                <a:srgbClr val="000000"/>
              </a:solidFill>
              <a:prstDash val="solid"/>
              <a:round/>
            </a:ln>
          </p:spPr>
          <p:txBody>
            <a:bodyPr rtlCol="0" anchor="ctr"/>
            <a:lstStyle/>
            <a:p>
              <a:endParaRPr lang="en-US"/>
            </a:p>
          </p:txBody>
        </p:sp>
        <p:sp>
          <p:nvSpPr>
            <p:cNvPr id="19" name="Freeform: Shape 18">
              <a:extLst>
                <a:ext uri="{FF2B5EF4-FFF2-40B4-BE49-F238E27FC236}">
                  <a16:creationId xmlns:a16="http://schemas.microsoft.com/office/drawing/2014/main" id="{2595234B-C2EC-48EC-94D4-E486B5AC86B6}"/>
                </a:ext>
              </a:extLst>
            </p:cNvPr>
            <p:cNvSpPr/>
            <p:nvPr/>
          </p:nvSpPr>
          <p:spPr>
            <a:xfrm flipV="1">
              <a:off x="6216982" y="5937559"/>
              <a:ext cx="95904" cy="144095"/>
            </a:xfrm>
            <a:custGeom>
              <a:avLst/>
              <a:gdLst>
                <a:gd name="connsiteX0" fmla="*/ 49679 w 95904"/>
                <a:gd name="connsiteY0" fmla="*/ 79855 h 144095"/>
                <a:gd name="connsiteX1" fmla="*/ 29617 w 95904"/>
                <a:gd name="connsiteY1" fmla="*/ 71193 h 144095"/>
                <a:gd name="connsiteX2" fmla="*/ 22235 w 95904"/>
                <a:gd name="connsiteY2" fmla="*/ 47499 h 144095"/>
                <a:gd name="connsiteX3" fmla="*/ 29617 w 95904"/>
                <a:gd name="connsiteY3" fmla="*/ 23806 h 144095"/>
                <a:gd name="connsiteX4" fmla="*/ 49679 w 95904"/>
                <a:gd name="connsiteY4" fmla="*/ 15114 h 144095"/>
                <a:gd name="connsiteX5" fmla="*/ 69711 w 95904"/>
                <a:gd name="connsiteY5" fmla="*/ 23806 h 144095"/>
                <a:gd name="connsiteX6" fmla="*/ 77093 w 95904"/>
                <a:gd name="connsiteY6" fmla="*/ 47499 h 144095"/>
                <a:gd name="connsiteX7" fmla="*/ 69711 w 95904"/>
                <a:gd name="connsiteY7" fmla="*/ 71193 h 144095"/>
                <a:gd name="connsiteX8" fmla="*/ 49679 w 95904"/>
                <a:gd name="connsiteY8" fmla="*/ 79855 h 144095"/>
                <a:gd name="connsiteX9" fmla="*/ 86975 w 95904"/>
                <a:gd name="connsiteY9" fmla="*/ 138761 h 144095"/>
                <a:gd name="connsiteX10" fmla="*/ 86975 w 95904"/>
                <a:gd name="connsiteY10" fmla="*/ 121645 h 144095"/>
                <a:gd name="connsiteX11" fmla="*/ 72688 w 95904"/>
                <a:gd name="connsiteY11" fmla="*/ 126735 h 144095"/>
                <a:gd name="connsiteX12" fmla="*/ 58400 w 95904"/>
                <a:gd name="connsiteY12" fmla="*/ 128521 h 144095"/>
                <a:gd name="connsiteX13" fmla="*/ 29974 w 95904"/>
                <a:gd name="connsiteY13" fmla="*/ 115960 h 144095"/>
                <a:gd name="connsiteX14" fmla="*/ 18782 w 95904"/>
                <a:gd name="connsiteY14" fmla="*/ 78009 h 144095"/>
                <a:gd name="connsiteX15" fmla="*/ 32534 w 95904"/>
                <a:gd name="connsiteY15" fmla="*/ 90421 h 144095"/>
                <a:gd name="connsiteX16" fmla="*/ 50780 w 95904"/>
                <a:gd name="connsiteY16" fmla="*/ 94737 h 144095"/>
                <a:gd name="connsiteX17" fmla="*/ 83850 w 95904"/>
                <a:gd name="connsiteY17" fmla="*/ 82027 h 144095"/>
                <a:gd name="connsiteX18" fmla="*/ 95994 w 95904"/>
                <a:gd name="connsiteY18" fmla="*/ 47499 h 144095"/>
                <a:gd name="connsiteX19" fmla="*/ 83344 w 95904"/>
                <a:gd name="connsiteY19" fmla="*/ 13150 h 144095"/>
                <a:gd name="connsiteX20" fmla="*/ 49679 w 95904"/>
                <a:gd name="connsiteY20" fmla="*/ 231 h 144095"/>
                <a:gd name="connsiteX21" fmla="*/ 12829 w 95904"/>
                <a:gd name="connsiteY21" fmla="*/ 18686 h 144095"/>
                <a:gd name="connsiteX22" fmla="*/ 89 w 95904"/>
                <a:gd name="connsiteY22" fmla="*/ 72235 h 144095"/>
                <a:gd name="connsiteX23" fmla="*/ 15716 w 95904"/>
                <a:gd name="connsiteY23" fmla="*/ 124741 h 144095"/>
                <a:gd name="connsiteX24" fmla="*/ 57656 w 95904"/>
                <a:gd name="connsiteY24" fmla="*/ 144327 h 144095"/>
                <a:gd name="connsiteX25" fmla="*/ 71944 w 95904"/>
                <a:gd name="connsiteY25" fmla="*/ 142928 h 144095"/>
                <a:gd name="connsiteX26" fmla="*/ 86975 w 95904"/>
                <a:gd name="connsiteY26" fmla="*/ 138761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5904" h="144095">
                  <a:moveTo>
                    <a:pt x="49679" y="79855"/>
                  </a:moveTo>
                  <a:cubicBezTo>
                    <a:pt x="41245" y="79855"/>
                    <a:pt x="34558" y="76967"/>
                    <a:pt x="29617" y="71193"/>
                  </a:cubicBezTo>
                  <a:cubicBezTo>
                    <a:pt x="24696" y="65438"/>
                    <a:pt x="22235" y="57540"/>
                    <a:pt x="22235" y="47499"/>
                  </a:cubicBezTo>
                  <a:cubicBezTo>
                    <a:pt x="22235" y="37518"/>
                    <a:pt x="24696" y="29620"/>
                    <a:pt x="29617" y="23806"/>
                  </a:cubicBezTo>
                  <a:cubicBezTo>
                    <a:pt x="34558" y="18011"/>
                    <a:pt x="41245" y="15114"/>
                    <a:pt x="49679" y="15114"/>
                  </a:cubicBezTo>
                  <a:cubicBezTo>
                    <a:pt x="58112" y="15114"/>
                    <a:pt x="64790" y="18011"/>
                    <a:pt x="69711" y="23806"/>
                  </a:cubicBezTo>
                  <a:cubicBezTo>
                    <a:pt x="74632" y="29620"/>
                    <a:pt x="77093" y="37518"/>
                    <a:pt x="77093" y="47499"/>
                  </a:cubicBezTo>
                  <a:cubicBezTo>
                    <a:pt x="77093" y="57540"/>
                    <a:pt x="74632" y="65438"/>
                    <a:pt x="69711" y="71193"/>
                  </a:cubicBezTo>
                  <a:cubicBezTo>
                    <a:pt x="64790" y="76967"/>
                    <a:pt x="58112" y="79855"/>
                    <a:pt x="49679" y="79855"/>
                  </a:cubicBezTo>
                  <a:close/>
                  <a:moveTo>
                    <a:pt x="86975" y="138761"/>
                  </a:moveTo>
                  <a:lnTo>
                    <a:pt x="86975" y="121645"/>
                  </a:lnTo>
                  <a:cubicBezTo>
                    <a:pt x="82252" y="123868"/>
                    <a:pt x="77490" y="125565"/>
                    <a:pt x="72688" y="126735"/>
                  </a:cubicBezTo>
                  <a:cubicBezTo>
                    <a:pt x="67886" y="127926"/>
                    <a:pt x="63123" y="128521"/>
                    <a:pt x="58400" y="128521"/>
                  </a:cubicBezTo>
                  <a:cubicBezTo>
                    <a:pt x="45998" y="128521"/>
                    <a:pt x="36523" y="124334"/>
                    <a:pt x="29974" y="115960"/>
                  </a:cubicBezTo>
                  <a:cubicBezTo>
                    <a:pt x="23445" y="107586"/>
                    <a:pt x="19715" y="94936"/>
                    <a:pt x="18782" y="78009"/>
                  </a:cubicBezTo>
                  <a:cubicBezTo>
                    <a:pt x="22433" y="83407"/>
                    <a:pt x="27017" y="87544"/>
                    <a:pt x="32534" y="90421"/>
                  </a:cubicBezTo>
                  <a:cubicBezTo>
                    <a:pt x="38070" y="93299"/>
                    <a:pt x="44152" y="94737"/>
                    <a:pt x="50780" y="94737"/>
                  </a:cubicBezTo>
                  <a:cubicBezTo>
                    <a:pt x="64730" y="94737"/>
                    <a:pt x="75754" y="90501"/>
                    <a:pt x="83850" y="82027"/>
                  </a:cubicBezTo>
                  <a:cubicBezTo>
                    <a:pt x="91946" y="73574"/>
                    <a:pt x="95994" y="62065"/>
                    <a:pt x="95994" y="47499"/>
                  </a:cubicBezTo>
                  <a:cubicBezTo>
                    <a:pt x="95994" y="33232"/>
                    <a:pt x="91777" y="21782"/>
                    <a:pt x="83344" y="13150"/>
                  </a:cubicBezTo>
                  <a:cubicBezTo>
                    <a:pt x="74910" y="4538"/>
                    <a:pt x="63689" y="231"/>
                    <a:pt x="49679" y="231"/>
                  </a:cubicBezTo>
                  <a:cubicBezTo>
                    <a:pt x="33605" y="231"/>
                    <a:pt x="21322" y="6383"/>
                    <a:pt x="12829" y="18686"/>
                  </a:cubicBezTo>
                  <a:cubicBezTo>
                    <a:pt x="4336" y="31009"/>
                    <a:pt x="89" y="48859"/>
                    <a:pt x="89" y="72235"/>
                  </a:cubicBezTo>
                  <a:cubicBezTo>
                    <a:pt x="89" y="94182"/>
                    <a:pt x="5298" y="111684"/>
                    <a:pt x="15716" y="124741"/>
                  </a:cubicBezTo>
                  <a:cubicBezTo>
                    <a:pt x="26134" y="137798"/>
                    <a:pt x="40114" y="144327"/>
                    <a:pt x="57656" y="144327"/>
                  </a:cubicBezTo>
                  <a:cubicBezTo>
                    <a:pt x="62379" y="144327"/>
                    <a:pt x="67141" y="143861"/>
                    <a:pt x="71944" y="142928"/>
                  </a:cubicBezTo>
                  <a:cubicBezTo>
                    <a:pt x="76746" y="141995"/>
                    <a:pt x="81756" y="140606"/>
                    <a:pt x="86975" y="138761"/>
                  </a:cubicBezTo>
                  <a:close/>
                </a:path>
              </a:pathLst>
            </a:custGeom>
            <a:solidFill>
              <a:srgbClr val="000000"/>
            </a:solidFill>
            <a:ln w="1905" cap="flat">
              <a:noFill/>
              <a:prstDash val="solid"/>
              <a:round/>
            </a:ln>
          </p:spPr>
          <p:txBody>
            <a:bodyPr rtlCol="0" anchor="ctr"/>
            <a:lstStyle/>
            <a:p>
              <a:endParaRPr lang="en-US"/>
            </a:p>
          </p:txBody>
        </p:sp>
      </p:grpSp>
      <p:grpSp>
        <p:nvGrpSpPr>
          <p:cNvPr id="20" name="Graphic 7">
            <a:extLst>
              <a:ext uri="{FF2B5EF4-FFF2-40B4-BE49-F238E27FC236}">
                <a16:creationId xmlns:a16="http://schemas.microsoft.com/office/drawing/2014/main" id="{DE969EDD-AF91-48ED-A7E9-BB75773391F3}"/>
              </a:ext>
            </a:extLst>
          </p:cNvPr>
          <p:cNvGrpSpPr/>
          <p:nvPr/>
        </p:nvGrpSpPr>
        <p:grpSpPr>
          <a:xfrm>
            <a:off x="7367564" y="5800854"/>
            <a:ext cx="202402" cy="278091"/>
            <a:chOff x="7367564" y="5800854"/>
            <a:chExt cx="202402" cy="278091"/>
          </a:xfrm>
          <a:solidFill>
            <a:srgbClr val="000000"/>
          </a:solidFill>
        </p:grpSpPr>
        <p:sp>
          <p:nvSpPr>
            <p:cNvPr id="21" name="Freeform: Shape 20">
              <a:extLst>
                <a:ext uri="{FF2B5EF4-FFF2-40B4-BE49-F238E27FC236}">
                  <a16:creationId xmlns:a16="http://schemas.microsoft.com/office/drawing/2014/main" id="{7693161A-A251-4313-B835-3E3E51D5C006}"/>
                </a:ext>
              </a:extLst>
            </p:cNvPr>
            <p:cNvSpPr/>
            <p:nvPr/>
          </p:nvSpPr>
          <p:spPr>
            <a:xfrm>
              <a:off x="7467854" y="5800854"/>
              <a:ext cx="19050" cy="66675"/>
            </a:xfrm>
            <a:custGeom>
              <a:avLst/>
              <a:gdLst>
                <a:gd name="connsiteX0" fmla="*/ 185 w 19050"/>
                <a:gd name="connsiteY0" fmla="*/ 257 h 66675"/>
                <a:gd name="connsiteX1" fmla="*/ 185 w 19050"/>
                <a:gd name="connsiteY1" fmla="*/ 66932 h 66675"/>
              </a:gdLst>
              <a:ahLst/>
              <a:cxnLst>
                <a:cxn ang="0">
                  <a:pos x="connsiteX0" y="connsiteY0"/>
                </a:cxn>
                <a:cxn ang="0">
                  <a:pos x="connsiteX1" y="connsiteY1"/>
                </a:cxn>
              </a:cxnLst>
              <a:rect l="l" t="t" r="r" b="b"/>
              <a:pathLst>
                <a:path w="19050" h="66675">
                  <a:moveTo>
                    <a:pt x="185" y="257"/>
                  </a:moveTo>
                  <a:lnTo>
                    <a:pt x="185"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2" name="Graphic 7">
              <a:extLst>
                <a:ext uri="{FF2B5EF4-FFF2-40B4-BE49-F238E27FC236}">
                  <a16:creationId xmlns:a16="http://schemas.microsoft.com/office/drawing/2014/main" id="{DE969EDD-AF91-48ED-A7E9-BB75773391F3}"/>
                </a:ext>
              </a:extLst>
            </p:cNvPr>
            <p:cNvGrpSpPr/>
            <p:nvPr/>
          </p:nvGrpSpPr>
          <p:grpSpPr>
            <a:xfrm>
              <a:off x="7367564" y="5937559"/>
              <a:ext cx="202402" cy="141386"/>
              <a:chOff x="7367564" y="5937559"/>
              <a:chExt cx="202402" cy="141386"/>
            </a:xfrm>
            <a:solidFill>
              <a:srgbClr val="000000"/>
            </a:solidFill>
          </p:grpSpPr>
          <p:sp>
            <p:nvSpPr>
              <p:cNvPr id="23" name="Freeform: Shape 22">
                <a:extLst>
                  <a:ext uri="{FF2B5EF4-FFF2-40B4-BE49-F238E27FC236}">
                    <a16:creationId xmlns:a16="http://schemas.microsoft.com/office/drawing/2014/main" id="{4078279B-72E2-42B8-9DFF-B72C8A1D6112}"/>
                  </a:ext>
                </a:extLst>
              </p:cNvPr>
              <p:cNvSpPr/>
              <p:nvPr/>
            </p:nvSpPr>
            <p:spPr>
              <a:xfrm flipV="1">
                <a:off x="7367564" y="5940060"/>
                <a:ext cx="82688" cy="138886"/>
              </a:xfrm>
              <a:custGeom>
                <a:avLst/>
                <a:gdLst>
                  <a:gd name="connsiteX0" fmla="*/ 2857 w 82688"/>
                  <a:gd name="connsiteY0" fmla="*/ 16037 h 138886"/>
                  <a:gd name="connsiteX1" fmla="*/ 33546 w 82688"/>
                  <a:gd name="connsiteY1" fmla="*/ 16037 h 138886"/>
                  <a:gd name="connsiteX2" fmla="*/ 33546 w 82688"/>
                  <a:gd name="connsiteY2" fmla="*/ 122003 h 138886"/>
                  <a:gd name="connsiteX3" fmla="*/ 149 w 82688"/>
                  <a:gd name="connsiteY3" fmla="*/ 115305 h 138886"/>
                  <a:gd name="connsiteX4" fmla="*/ 149 w 82688"/>
                  <a:gd name="connsiteY4" fmla="*/ 132421 h 138886"/>
                  <a:gd name="connsiteX5" fmla="*/ 33367 w 82688"/>
                  <a:gd name="connsiteY5" fmla="*/ 139118 h 138886"/>
                  <a:gd name="connsiteX6" fmla="*/ 52149 w 82688"/>
                  <a:gd name="connsiteY6" fmla="*/ 139118 h 138886"/>
                  <a:gd name="connsiteX7" fmla="*/ 52149 w 82688"/>
                  <a:gd name="connsiteY7" fmla="*/ 16037 h 138886"/>
                  <a:gd name="connsiteX8" fmla="*/ 82838 w 82688"/>
                  <a:gd name="connsiteY8" fmla="*/ 16037 h 138886"/>
                  <a:gd name="connsiteX9" fmla="*/ 82838 w 82688"/>
                  <a:gd name="connsiteY9" fmla="*/ 231 h 138886"/>
                  <a:gd name="connsiteX10" fmla="*/ 2857 w 82688"/>
                  <a:gd name="connsiteY10" fmla="*/ 231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857" y="16037"/>
                    </a:moveTo>
                    <a:lnTo>
                      <a:pt x="33546" y="16037"/>
                    </a:lnTo>
                    <a:lnTo>
                      <a:pt x="33546" y="122003"/>
                    </a:lnTo>
                    <a:lnTo>
                      <a:pt x="149" y="115305"/>
                    </a:lnTo>
                    <a:lnTo>
                      <a:pt x="149" y="132421"/>
                    </a:lnTo>
                    <a:lnTo>
                      <a:pt x="33367" y="139118"/>
                    </a:lnTo>
                    <a:lnTo>
                      <a:pt x="52149" y="139118"/>
                    </a:lnTo>
                    <a:lnTo>
                      <a:pt x="52149" y="16037"/>
                    </a:lnTo>
                    <a:lnTo>
                      <a:pt x="82838" y="16037"/>
                    </a:lnTo>
                    <a:lnTo>
                      <a:pt x="82838" y="231"/>
                    </a:lnTo>
                    <a:lnTo>
                      <a:pt x="2857" y="231"/>
                    </a:lnTo>
                    <a:close/>
                  </a:path>
                </a:pathLst>
              </a:custGeom>
              <a:solidFill>
                <a:srgbClr val="000000"/>
              </a:solidFill>
              <a:ln w="1905" cap="flat">
                <a:noFill/>
                <a:prstDash val="solid"/>
                <a:round/>
              </a:ln>
            </p:spPr>
            <p:txBody>
              <a:bodyPr rtlCol="0" anchor="ctr"/>
              <a:lstStyle/>
              <a:p>
                <a:endParaRPr lang="en-US"/>
              </a:p>
            </p:txBody>
          </p:sp>
          <p:sp>
            <p:nvSpPr>
              <p:cNvPr id="24" name="Freeform: Shape 23">
                <a:extLst>
                  <a:ext uri="{FF2B5EF4-FFF2-40B4-BE49-F238E27FC236}">
                    <a16:creationId xmlns:a16="http://schemas.microsoft.com/office/drawing/2014/main" id="{8AF5EB65-5C3F-4DDA-91D8-58C5A1BD0DE7}"/>
                  </a:ext>
                </a:extLst>
              </p:cNvPr>
              <p:cNvSpPr/>
              <p:nvPr/>
            </p:nvSpPr>
            <p:spPr>
              <a:xfrm flipV="1">
                <a:off x="7481800" y="5937559"/>
                <a:ext cx="88165" cy="141386"/>
              </a:xfrm>
              <a:custGeom>
                <a:avLst/>
                <a:gdLst>
                  <a:gd name="connsiteX0" fmla="*/ 22749 w 88165"/>
                  <a:gd name="connsiteY0" fmla="*/ 16036 h 141386"/>
                  <a:gd name="connsiteX1" fmla="*/ 88323 w 88165"/>
                  <a:gd name="connsiteY1" fmla="*/ 16036 h 141386"/>
                  <a:gd name="connsiteX2" fmla="*/ 88323 w 88165"/>
                  <a:gd name="connsiteY2" fmla="*/ 231 h 141386"/>
                  <a:gd name="connsiteX3" fmla="*/ 157 w 88165"/>
                  <a:gd name="connsiteY3" fmla="*/ 231 h 141386"/>
                  <a:gd name="connsiteX4" fmla="*/ 157 w 88165"/>
                  <a:gd name="connsiteY4" fmla="*/ 16036 h 141386"/>
                  <a:gd name="connsiteX5" fmla="*/ 29298 w 88165"/>
                  <a:gd name="connsiteY5" fmla="*/ 45742 h 141386"/>
                  <a:gd name="connsiteX6" fmla="*/ 52515 w 88165"/>
                  <a:gd name="connsiteY6" fmla="*/ 69823 h 141386"/>
                  <a:gd name="connsiteX7" fmla="*/ 65106 w 88165"/>
                  <a:gd name="connsiteY7" fmla="*/ 86968 h 141386"/>
                  <a:gd name="connsiteX8" fmla="*/ 68708 w 88165"/>
                  <a:gd name="connsiteY8" fmla="*/ 100779 h 141386"/>
                  <a:gd name="connsiteX9" fmla="*/ 60939 w 88165"/>
                  <a:gd name="connsiteY9" fmla="*/ 118817 h 141386"/>
                  <a:gd name="connsiteX10" fmla="*/ 40698 w 88165"/>
                  <a:gd name="connsiteY10" fmla="*/ 125812 h 141386"/>
                  <a:gd name="connsiteX11" fmla="*/ 22035 w 88165"/>
                  <a:gd name="connsiteY11" fmla="*/ 122746 h 141386"/>
                  <a:gd name="connsiteX12" fmla="*/ 1080 w 88165"/>
                  <a:gd name="connsiteY12" fmla="*/ 113429 h 141386"/>
                  <a:gd name="connsiteX13" fmla="*/ 1080 w 88165"/>
                  <a:gd name="connsiteY13" fmla="*/ 132420 h 141386"/>
                  <a:gd name="connsiteX14" fmla="*/ 22273 w 88165"/>
                  <a:gd name="connsiteY14" fmla="*/ 139296 h 141386"/>
                  <a:gd name="connsiteX15" fmla="*/ 40341 w 88165"/>
                  <a:gd name="connsiteY15" fmla="*/ 141618 h 141386"/>
                  <a:gd name="connsiteX16" fmla="*/ 74750 w 88165"/>
                  <a:gd name="connsiteY16" fmla="*/ 130813 h 141386"/>
                  <a:gd name="connsiteX17" fmla="*/ 87579 w 88165"/>
                  <a:gd name="connsiteY17" fmla="*/ 101999 h 141386"/>
                  <a:gd name="connsiteX18" fmla="*/ 84364 w 88165"/>
                  <a:gd name="connsiteY18" fmla="*/ 85747 h 141386"/>
                  <a:gd name="connsiteX19" fmla="*/ 72696 w 88165"/>
                  <a:gd name="connsiteY19" fmla="*/ 67679 h 141386"/>
                  <a:gd name="connsiteX20" fmla="*/ 57903 w 88165"/>
                  <a:gd name="connsiteY20" fmla="*/ 52082 h 141386"/>
                  <a:gd name="connsiteX21" fmla="*/ 22749 w 88165"/>
                  <a:gd name="connsiteY21" fmla="*/ 16036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749" y="16036"/>
                    </a:moveTo>
                    <a:lnTo>
                      <a:pt x="88323" y="16036"/>
                    </a:lnTo>
                    <a:lnTo>
                      <a:pt x="88323" y="231"/>
                    </a:lnTo>
                    <a:lnTo>
                      <a:pt x="157" y="231"/>
                    </a:lnTo>
                    <a:lnTo>
                      <a:pt x="157" y="16036"/>
                    </a:lnTo>
                    <a:cubicBezTo>
                      <a:pt x="7281" y="23418"/>
                      <a:pt x="16995" y="33320"/>
                      <a:pt x="29298" y="45742"/>
                    </a:cubicBezTo>
                    <a:cubicBezTo>
                      <a:pt x="41621" y="58184"/>
                      <a:pt x="49360" y="66211"/>
                      <a:pt x="52515" y="69823"/>
                    </a:cubicBezTo>
                    <a:cubicBezTo>
                      <a:pt x="58528" y="76570"/>
                      <a:pt x="62725" y="82285"/>
                      <a:pt x="65106" y="86968"/>
                    </a:cubicBezTo>
                    <a:cubicBezTo>
                      <a:pt x="67507" y="91651"/>
                      <a:pt x="68708" y="96254"/>
                      <a:pt x="68708" y="100779"/>
                    </a:cubicBezTo>
                    <a:cubicBezTo>
                      <a:pt x="68708" y="108161"/>
                      <a:pt x="66118" y="114173"/>
                      <a:pt x="60939" y="118817"/>
                    </a:cubicBezTo>
                    <a:cubicBezTo>
                      <a:pt x="55759" y="123480"/>
                      <a:pt x="49013" y="125812"/>
                      <a:pt x="40698" y="125812"/>
                    </a:cubicBezTo>
                    <a:cubicBezTo>
                      <a:pt x="34804" y="125812"/>
                      <a:pt x="28583" y="124790"/>
                      <a:pt x="22035" y="122746"/>
                    </a:cubicBezTo>
                    <a:cubicBezTo>
                      <a:pt x="15506" y="120702"/>
                      <a:pt x="8522" y="117597"/>
                      <a:pt x="1080" y="113429"/>
                    </a:cubicBezTo>
                    <a:lnTo>
                      <a:pt x="1080" y="132420"/>
                    </a:lnTo>
                    <a:cubicBezTo>
                      <a:pt x="8640" y="135456"/>
                      <a:pt x="15705" y="137748"/>
                      <a:pt x="22273" y="139296"/>
                    </a:cubicBezTo>
                    <a:cubicBezTo>
                      <a:pt x="28861" y="140843"/>
                      <a:pt x="34884" y="141618"/>
                      <a:pt x="40341" y="141618"/>
                    </a:cubicBezTo>
                    <a:cubicBezTo>
                      <a:pt x="54728" y="141618"/>
                      <a:pt x="66197" y="138016"/>
                      <a:pt x="74750" y="130813"/>
                    </a:cubicBezTo>
                    <a:cubicBezTo>
                      <a:pt x="83303" y="123629"/>
                      <a:pt x="87579" y="114025"/>
                      <a:pt x="87579" y="101999"/>
                    </a:cubicBezTo>
                    <a:cubicBezTo>
                      <a:pt x="87579" y="96284"/>
                      <a:pt x="86507" y="90867"/>
                      <a:pt x="84364" y="85747"/>
                    </a:cubicBezTo>
                    <a:cubicBezTo>
                      <a:pt x="82241" y="80647"/>
                      <a:pt x="78352" y="74625"/>
                      <a:pt x="72696" y="67679"/>
                    </a:cubicBezTo>
                    <a:cubicBezTo>
                      <a:pt x="71148" y="65874"/>
                      <a:pt x="66217" y="60675"/>
                      <a:pt x="57903" y="52082"/>
                    </a:cubicBezTo>
                    <a:cubicBezTo>
                      <a:pt x="49608" y="43490"/>
                      <a:pt x="37890" y="31475"/>
                      <a:pt x="22749" y="16036"/>
                    </a:cubicBezTo>
                    <a:close/>
                  </a:path>
                </a:pathLst>
              </a:custGeom>
              <a:solidFill>
                <a:srgbClr val="000000"/>
              </a:solidFill>
              <a:ln w="1905" cap="flat">
                <a:noFill/>
                <a:prstDash val="solid"/>
                <a:round/>
              </a:ln>
            </p:spPr>
            <p:txBody>
              <a:bodyPr rtlCol="0" anchor="ctr"/>
              <a:lstStyle/>
              <a:p>
                <a:endParaRPr lang="en-US"/>
              </a:p>
            </p:txBody>
          </p:sp>
        </p:grpSp>
      </p:grpSp>
      <p:grpSp>
        <p:nvGrpSpPr>
          <p:cNvPr id="25" name="Graphic 7">
            <a:extLst>
              <a:ext uri="{FF2B5EF4-FFF2-40B4-BE49-F238E27FC236}">
                <a16:creationId xmlns:a16="http://schemas.microsoft.com/office/drawing/2014/main" id="{DE969EDD-AF91-48ED-A7E9-BB75773391F3}"/>
              </a:ext>
            </a:extLst>
          </p:cNvPr>
          <p:cNvGrpSpPr/>
          <p:nvPr/>
        </p:nvGrpSpPr>
        <p:grpSpPr>
          <a:xfrm>
            <a:off x="8571162" y="5800854"/>
            <a:ext cx="208444" cy="280800"/>
            <a:chOff x="8571162" y="5800854"/>
            <a:chExt cx="208444" cy="280800"/>
          </a:xfrm>
          <a:solidFill>
            <a:srgbClr val="000000"/>
          </a:solidFill>
        </p:grpSpPr>
        <p:sp>
          <p:nvSpPr>
            <p:cNvPr id="26" name="Freeform: Shape 25">
              <a:extLst>
                <a:ext uri="{FF2B5EF4-FFF2-40B4-BE49-F238E27FC236}">
                  <a16:creationId xmlns:a16="http://schemas.microsoft.com/office/drawing/2014/main" id="{6C0CE1FA-C509-4089-BF5B-FEF4666778C4}"/>
                </a:ext>
              </a:extLst>
            </p:cNvPr>
            <p:cNvSpPr/>
            <p:nvPr/>
          </p:nvSpPr>
          <p:spPr>
            <a:xfrm>
              <a:off x="8671433" y="5800854"/>
              <a:ext cx="19050" cy="66675"/>
            </a:xfrm>
            <a:custGeom>
              <a:avLst/>
              <a:gdLst>
                <a:gd name="connsiteX0" fmla="*/ 248 w 19050"/>
                <a:gd name="connsiteY0" fmla="*/ 257 h 66675"/>
                <a:gd name="connsiteX1" fmla="*/ 248 w 19050"/>
                <a:gd name="connsiteY1" fmla="*/ 66932 h 66675"/>
              </a:gdLst>
              <a:ahLst/>
              <a:cxnLst>
                <a:cxn ang="0">
                  <a:pos x="connsiteX0" y="connsiteY0"/>
                </a:cxn>
                <a:cxn ang="0">
                  <a:pos x="connsiteX1" y="connsiteY1"/>
                </a:cxn>
              </a:cxnLst>
              <a:rect l="l" t="t" r="r" b="b"/>
              <a:pathLst>
                <a:path w="19050" h="66675">
                  <a:moveTo>
                    <a:pt x="248" y="257"/>
                  </a:moveTo>
                  <a:lnTo>
                    <a:pt x="248"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27" name="Graphic 7">
              <a:extLst>
                <a:ext uri="{FF2B5EF4-FFF2-40B4-BE49-F238E27FC236}">
                  <a16:creationId xmlns:a16="http://schemas.microsoft.com/office/drawing/2014/main" id="{DE969EDD-AF91-48ED-A7E9-BB75773391F3}"/>
                </a:ext>
              </a:extLst>
            </p:cNvPr>
            <p:cNvGrpSpPr/>
            <p:nvPr/>
          </p:nvGrpSpPr>
          <p:grpSpPr>
            <a:xfrm>
              <a:off x="8571162" y="5937559"/>
              <a:ext cx="208444" cy="144095"/>
              <a:chOff x="8571162" y="5937559"/>
              <a:chExt cx="208444" cy="144095"/>
            </a:xfrm>
            <a:solidFill>
              <a:srgbClr val="000000"/>
            </a:solidFill>
          </p:grpSpPr>
          <p:sp>
            <p:nvSpPr>
              <p:cNvPr id="28" name="Freeform: Shape 27">
                <a:extLst>
                  <a:ext uri="{FF2B5EF4-FFF2-40B4-BE49-F238E27FC236}">
                    <a16:creationId xmlns:a16="http://schemas.microsoft.com/office/drawing/2014/main" id="{C0F8CE1E-4B7D-4035-AEFA-0340F1E6C807}"/>
                  </a:ext>
                </a:extLst>
              </p:cNvPr>
              <p:cNvSpPr/>
              <p:nvPr/>
            </p:nvSpPr>
            <p:spPr>
              <a:xfrm flipV="1">
                <a:off x="8571162" y="5940060"/>
                <a:ext cx="82688" cy="138886"/>
              </a:xfrm>
              <a:custGeom>
                <a:avLst/>
                <a:gdLst>
                  <a:gd name="connsiteX0" fmla="*/ 2921 w 82688"/>
                  <a:gd name="connsiteY0" fmla="*/ 16037 h 138886"/>
                  <a:gd name="connsiteX1" fmla="*/ 33609 w 82688"/>
                  <a:gd name="connsiteY1" fmla="*/ 16037 h 138886"/>
                  <a:gd name="connsiteX2" fmla="*/ 33609 w 82688"/>
                  <a:gd name="connsiteY2" fmla="*/ 122003 h 138886"/>
                  <a:gd name="connsiteX3" fmla="*/ 212 w 82688"/>
                  <a:gd name="connsiteY3" fmla="*/ 115305 h 138886"/>
                  <a:gd name="connsiteX4" fmla="*/ 212 w 82688"/>
                  <a:gd name="connsiteY4" fmla="*/ 132421 h 138886"/>
                  <a:gd name="connsiteX5" fmla="*/ 33431 w 82688"/>
                  <a:gd name="connsiteY5" fmla="*/ 139118 h 138886"/>
                  <a:gd name="connsiteX6" fmla="*/ 52212 w 82688"/>
                  <a:gd name="connsiteY6" fmla="*/ 139118 h 138886"/>
                  <a:gd name="connsiteX7" fmla="*/ 52212 w 82688"/>
                  <a:gd name="connsiteY7" fmla="*/ 16037 h 138886"/>
                  <a:gd name="connsiteX8" fmla="*/ 82901 w 82688"/>
                  <a:gd name="connsiteY8" fmla="*/ 16037 h 138886"/>
                  <a:gd name="connsiteX9" fmla="*/ 82901 w 82688"/>
                  <a:gd name="connsiteY9" fmla="*/ 231 h 138886"/>
                  <a:gd name="connsiteX10" fmla="*/ 2921 w 82688"/>
                  <a:gd name="connsiteY10" fmla="*/ 231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2921" y="16037"/>
                    </a:moveTo>
                    <a:lnTo>
                      <a:pt x="33609" y="16037"/>
                    </a:lnTo>
                    <a:lnTo>
                      <a:pt x="33609" y="122003"/>
                    </a:lnTo>
                    <a:lnTo>
                      <a:pt x="212" y="115305"/>
                    </a:lnTo>
                    <a:lnTo>
                      <a:pt x="212" y="132421"/>
                    </a:lnTo>
                    <a:lnTo>
                      <a:pt x="33431" y="139118"/>
                    </a:lnTo>
                    <a:lnTo>
                      <a:pt x="52212" y="139118"/>
                    </a:lnTo>
                    <a:lnTo>
                      <a:pt x="52212" y="16037"/>
                    </a:lnTo>
                    <a:lnTo>
                      <a:pt x="82901" y="16037"/>
                    </a:lnTo>
                    <a:lnTo>
                      <a:pt x="82901" y="231"/>
                    </a:lnTo>
                    <a:lnTo>
                      <a:pt x="2921" y="231"/>
                    </a:lnTo>
                    <a:close/>
                  </a:path>
                </a:pathLst>
              </a:custGeom>
              <a:solidFill>
                <a:srgbClr val="000000"/>
              </a:solidFill>
              <a:ln w="1905" cap="flat">
                <a:noFill/>
                <a:prstDash val="solid"/>
                <a:round/>
              </a:ln>
            </p:spPr>
            <p:txBody>
              <a:bodyPr rtlCol="0" anchor="ctr"/>
              <a:lstStyle/>
              <a:p>
                <a:endParaRPr lang="en-US"/>
              </a:p>
            </p:txBody>
          </p:sp>
          <p:sp>
            <p:nvSpPr>
              <p:cNvPr id="29" name="Freeform: Shape 28">
                <a:extLst>
                  <a:ext uri="{FF2B5EF4-FFF2-40B4-BE49-F238E27FC236}">
                    <a16:creationId xmlns:a16="http://schemas.microsoft.com/office/drawing/2014/main" id="{61851756-EA40-4057-92AE-79D31ECBD6F5}"/>
                  </a:ext>
                </a:extLst>
              </p:cNvPr>
              <p:cNvSpPr/>
              <p:nvPr/>
            </p:nvSpPr>
            <p:spPr>
              <a:xfrm flipV="1">
                <a:off x="8684356" y="5937559"/>
                <a:ext cx="95249" cy="144095"/>
              </a:xfrm>
              <a:custGeom>
                <a:avLst/>
                <a:gdLst>
                  <a:gd name="connsiteX0" fmla="*/ 47844 w 95249"/>
                  <a:gd name="connsiteY0" fmla="*/ 68901 h 144095"/>
                  <a:gd name="connsiteX1" fmla="*/ 26770 w 95249"/>
                  <a:gd name="connsiteY1" fmla="*/ 61727 h 144095"/>
                  <a:gd name="connsiteX2" fmla="*/ 19120 w 95249"/>
                  <a:gd name="connsiteY2" fmla="*/ 42022 h 144095"/>
                  <a:gd name="connsiteX3" fmla="*/ 26770 w 95249"/>
                  <a:gd name="connsiteY3" fmla="*/ 22288 h 144095"/>
                  <a:gd name="connsiteX4" fmla="*/ 47844 w 95249"/>
                  <a:gd name="connsiteY4" fmla="*/ 15114 h 144095"/>
                  <a:gd name="connsiteX5" fmla="*/ 68948 w 95249"/>
                  <a:gd name="connsiteY5" fmla="*/ 22318 h 144095"/>
                  <a:gd name="connsiteX6" fmla="*/ 76687 w 95249"/>
                  <a:gd name="connsiteY6" fmla="*/ 42022 h 144095"/>
                  <a:gd name="connsiteX7" fmla="*/ 69008 w 95249"/>
                  <a:gd name="connsiteY7" fmla="*/ 61727 h 144095"/>
                  <a:gd name="connsiteX8" fmla="*/ 47844 w 95249"/>
                  <a:gd name="connsiteY8" fmla="*/ 68901 h 144095"/>
                  <a:gd name="connsiteX9" fmla="*/ 29062 w 95249"/>
                  <a:gd name="connsiteY9" fmla="*/ 76878 h 144095"/>
                  <a:gd name="connsiteX10" fmla="*/ 10220 w 95249"/>
                  <a:gd name="connsiteY10" fmla="*/ 88129 h 144095"/>
                  <a:gd name="connsiteX11" fmla="*/ 3493 w 95249"/>
                  <a:gd name="connsiteY11" fmla="*/ 108340 h 144095"/>
                  <a:gd name="connsiteX12" fmla="*/ 15340 w 95249"/>
                  <a:gd name="connsiteY12" fmla="*/ 134653 h 144095"/>
                  <a:gd name="connsiteX13" fmla="*/ 47844 w 95249"/>
                  <a:gd name="connsiteY13" fmla="*/ 144327 h 144095"/>
                  <a:gd name="connsiteX14" fmla="*/ 80408 w 95249"/>
                  <a:gd name="connsiteY14" fmla="*/ 134653 h 144095"/>
                  <a:gd name="connsiteX15" fmla="*/ 92225 w 95249"/>
                  <a:gd name="connsiteY15" fmla="*/ 108340 h 144095"/>
                  <a:gd name="connsiteX16" fmla="*/ 85468 w 95249"/>
                  <a:gd name="connsiteY16" fmla="*/ 88129 h 144095"/>
                  <a:gd name="connsiteX17" fmla="*/ 66745 w 95249"/>
                  <a:gd name="connsiteY17" fmla="*/ 76878 h 144095"/>
                  <a:gd name="connsiteX18" fmla="*/ 87879 w 95249"/>
                  <a:gd name="connsiteY18" fmla="*/ 64495 h 144095"/>
                  <a:gd name="connsiteX19" fmla="*/ 95469 w 95249"/>
                  <a:gd name="connsiteY19" fmla="*/ 42022 h 144095"/>
                  <a:gd name="connsiteX20" fmla="*/ 83146 w 95249"/>
                  <a:gd name="connsiteY20" fmla="*/ 11007 h 144095"/>
                  <a:gd name="connsiteX21" fmla="*/ 47844 w 95249"/>
                  <a:gd name="connsiteY21" fmla="*/ 231 h 144095"/>
                  <a:gd name="connsiteX22" fmla="*/ 12542 w 95249"/>
                  <a:gd name="connsiteY22" fmla="*/ 11007 h 144095"/>
                  <a:gd name="connsiteX23" fmla="*/ 219 w 95249"/>
                  <a:gd name="connsiteY23" fmla="*/ 42022 h 144095"/>
                  <a:gd name="connsiteX24" fmla="*/ 7839 w 95249"/>
                  <a:gd name="connsiteY24" fmla="*/ 64495 h 144095"/>
                  <a:gd name="connsiteX25" fmla="*/ 29062 w 95249"/>
                  <a:gd name="connsiteY25" fmla="*/ 76878 h 144095"/>
                  <a:gd name="connsiteX26" fmla="*/ 22186 w 95249"/>
                  <a:gd name="connsiteY26" fmla="*/ 106554 h 144095"/>
                  <a:gd name="connsiteX27" fmla="*/ 28913 w 95249"/>
                  <a:gd name="connsiteY27" fmla="*/ 89737 h 144095"/>
                  <a:gd name="connsiteX28" fmla="*/ 47844 w 95249"/>
                  <a:gd name="connsiteY28" fmla="*/ 83694 h 144095"/>
                  <a:gd name="connsiteX29" fmla="*/ 66775 w 95249"/>
                  <a:gd name="connsiteY29" fmla="*/ 89737 h 144095"/>
                  <a:gd name="connsiteX30" fmla="*/ 73621 w 95249"/>
                  <a:gd name="connsiteY30" fmla="*/ 106554 h 144095"/>
                  <a:gd name="connsiteX31" fmla="*/ 66775 w 95249"/>
                  <a:gd name="connsiteY31" fmla="*/ 123402 h 144095"/>
                  <a:gd name="connsiteX32" fmla="*/ 47844 w 95249"/>
                  <a:gd name="connsiteY32" fmla="*/ 129444 h 144095"/>
                  <a:gd name="connsiteX33" fmla="*/ 28913 w 95249"/>
                  <a:gd name="connsiteY33" fmla="*/ 123402 h 144095"/>
                  <a:gd name="connsiteX34" fmla="*/ 22186 w 95249"/>
                  <a:gd name="connsiteY34" fmla="*/ 106554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5249" h="144095">
                    <a:moveTo>
                      <a:pt x="47844" y="68901"/>
                    </a:moveTo>
                    <a:cubicBezTo>
                      <a:pt x="38915" y="68901"/>
                      <a:pt x="31890" y="66510"/>
                      <a:pt x="26770" y="61727"/>
                    </a:cubicBezTo>
                    <a:cubicBezTo>
                      <a:pt x="21670" y="56945"/>
                      <a:pt x="19120" y="50377"/>
                      <a:pt x="19120" y="42022"/>
                    </a:cubicBezTo>
                    <a:cubicBezTo>
                      <a:pt x="19120" y="33648"/>
                      <a:pt x="21670" y="27070"/>
                      <a:pt x="26770" y="22288"/>
                    </a:cubicBezTo>
                    <a:cubicBezTo>
                      <a:pt x="31890" y="17505"/>
                      <a:pt x="38915" y="15114"/>
                      <a:pt x="47844" y="15114"/>
                    </a:cubicBezTo>
                    <a:cubicBezTo>
                      <a:pt x="56774" y="15114"/>
                      <a:pt x="63809" y="17515"/>
                      <a:pt x="68948" y="22318"/>
                    </a:cubicBezTo>
                    <a:cubicBezTo>
                      <a:pt x="74107" y="27140"/>
                      <a:pt x="76687" y="33708"/>
                      <a:pt x="76687" y="42022"/>
                    </a:cubicBezTo>
                    <a:cubicBezTo>
                      <a:pt x="76687" y="50377"/>
                      <a:pt x="74127" y="56945"/>
                      <a:pt x="69008" y="61727"/>
                    </a:cubicBezTo>
                    <a:cubicBezTo>
                      <a:pt x="63908" y="66510"/>
                      <a:pt x="56853" y="68901"/>
                      <a:pt x="47844" y="68901"/>
                    </a:cubicBezTo>
                    <a:close/>
                    <a:moveTo>
                      <a:pt x="29062" y="76878"/>
                    </a:moveTo>
                    <a:cubicBezTo>
                      <a:pt x="21006" y="78862"/>
                      <a:pt x="14725" y="82613"/>
                      <a:pt x="10220" y="88129"/>
                    </a:cubicBezTo>
                    <a:cubicBezTo>
                      <a:pt x="5736" y="93666"/>
                      <a:pt x="3493" y="100403"/>
                      <a:pt x="3493" y="108340"/>
                    </a:cubicBezTo>
                    <a:cubicBezTo>
                      <a:pt x="3493" y="119433"/>
                      <a:pt x="7442" y="128204"/>
                      <a:pt x="15340" y="134653"/>
                    </a:cubicBezTo>
                    <a:cubicBezTo>
                      <a:pt x="23258" y="141102"/>
                      <a:pt x="34093" y="144327"/>
                      <a:pt x="47844" y="144327"/>
                    </a:cubicBezTo>
                    <a:cubicBezTo>
                      <a:pt x="61675" y="144327"/>
                      <a:pt x="72530" y="141102"/>
                      <a:pt x="80408" y="134653"/>
                    </a:cubicBezTo>
                    <a:cubicBezTo>
                      <a:pt x="88286" y="128204"/>
                      <a:pt x="92225" y="119433"/>
                      <a:pt x="92225" y="108340"/>
                    </a:cubicBezTo>
                    <a:cubicBezTo>
                      <a:pt x="92225" y="100403"/>
                      <a:pt x="89972" y="93666"/>
                      <a:pt x="85468" y="88129"/>
                    </a:cubicBezTo>
                    <a:cubicBezTo>
                      <a:pt x="80983" y="82613"/>
                      <a:pt x="74742" y="78862"/>
                      <a:pt x="66745" y="76878"/>
                    </a:cubicBezTo>
                    <a:cubicBezTo>
                      <a:pt x="75794" y="74774"/>
                      <a:pt x="82839" y="70647"/>
                      <a:pt x="87879" y="64495"/>
                    </a:cubicBezTo>
                    <a:cubicBezTo>
                      <a:pt x="92939" y="58364"/>
                      <a:pt x="95469" y="50873"/>
                      <a:pt x="95469" y="42022"/>
                    </a:cubicBezTo>
                    <a:cubicBezTo>
                      <a:pt x="95469" y="28548"/>
                      <a:pt x="91362" y="18210"/>
                      <a:pt x="83146" y="11007"/>
                    </a:cubicBezTo>
                    <a:cubicBezTo>
                      <a:pt x="74931" y="3823"/>
                      <a:pt x="63164" y="231"/>
                      <a:pt x="47844" y="231"/>
                    </a:cubicBezTo>
                    <a:cubicBezTo>
                      <a:pt x="32545" y="231"/>
                      <a:pt x="20777" y="3823"/>
                      <a:pt x="12542" y="11007"/>
                    </a:cubicBezTo>
                    <a:cubicBezTo>
                      <a:pt x="4327" y="18210"/>
                      <a:pt x="219" y="28548"/>
                      <a:pt x="219" y="42022"/>
                    </a:cubicBezTo>
                    <a:cubicBezTo>
                      <a:pt x="219" y="50873"/>
                      <a:pt x="2759" y="58364"/>
                      <a:pt x="7839" y="64495"/>
                    </a:cubicBezTo>
                    <a:cubicBezTo>
                      <a:pt x="12939" y="70647"/>
                      <a:pt x="20013" y="74774"/>
                      <a:pt x="29062" y="76878"/>
                    </a:cubicBezTo>
                    <a:close/>
                    <a:moveTo>
                      <a:pt x="22186" y="106554"/>
                    </a:moveTo>
                    <a:cubicBezTo>
                      <a:pt x="22186" y="99371"/>
                      <a:pt x="24429" y="93765"/>
                      <a:pt x="28913" y="89737"/>
                    </a:cubicBezTo>
                    <a:cubicBezTo>
                      <a:pt x="33418" y="85708"/>
                      <a:pt x="39728" y="83694"/>
                      <a:pt x="47844" y="83694"/>
                    </a:cubicBezTo>
                    <a:cubicBezTo>
                      <a:pt x="55921" y="83694"/>
                      <a:pt x="62231" y="85708"/>
                      <a:pt x="66775" y="89737"/>
                    </a:cubicBezTo>
                    <a:cubicBezTo>
                      <a:pt x="71339" y="93765"/>
                      <a:pt x="73621" y="99371"/>
                      <a:pt x="73621" y="106554"/>
                    </a:cubicBezTo>
                    <a:cubicBezTo>
                      <a:pt x="73621" y="113758"/>
                      <a:pt x="71339" y="119373"/>
                      <a:pt x="66775" y="123402"/>
                    </a:cubicBezTo>
                    <a:cubicBezTo>
                      <a:pt x="62231" y="127430"/>
                      <a:pt x="55921" y="129444"/>
                      <a:pt x="47844" y="129444"/>
                    </a:cubicBezTo>
                    <a:cubicBezTo>
                      <a:pt x="39728" y="129444"/>
                      <a:pt x="33418" y="127430"/>
                      <a:pt x="28913" y="123402"/>
                    </a:cubicBezTo>
                    <a:cubicBezTo>
                      <a:pt x="24429" y="119373"/>
                      <a:pt x="22186" y="113758"/>
                      <a:pt x="22186" y="106554"/>
                    </a:cubicBezTo>
                    <a:close/>
                  </a:path>
                </a:pathLst>
              </a:custGeom>
              <a:solidFill>
                <a:srgbClr val="000000"/>
              </a:solidFill>
              <a:ln w="1905" cap="flat">
                <a:noFill/>
                <a:prstDash val="solid"/>
                <a:round/>
              </a:ln>
            </p:spPr>
            <p:txBody>
              <a:bodyPr rtlCol="0" anchor="ctr"/>
              <a:lstStyle/>
              <a:p>
                <a:endParaRPr lang="en-US"/>
              </a:p>
            </p:txBody>
          </p:sp>
        </p:grpSp>
      </p:grpSp>
      <p:grpSp>
        <p:nvGrpSpPr>
          <p:cNvPr id="30" name="Graphic 7">
            <a:extLst>
              <a:ext uri="{FF2B5EF4-FFF2-40B4-BE49-F238E27FC236}">
                <a16:creationId xmlns:a16="http://schemas.microsoft.com/office/drawing/2014/main" id="{DE969EDD-AF91-48ED-A7E9-BB75773391F3}"/>
              </a:ext>
            </a:extLst>
          </p:cNvPr>
          <p:cNvGrpSpPr/>
          <p:nvPr/>
        </p:nvGrpSpPr>
        <p:grpSpPr>
          <a:xfrm>
            <a:off x="9767775" y="5800854"/>
            <a:ext cx="217761" cy="278091"/>
            <a:chOff x="9767775" y="5800854"/>
            <a:chExt cx="217761" cy="278091"/>
          </a:xfrm>
          <a:solidFill>
            <a:srgbClr val="000000"/>
          </a:solidFill>
        </p:grpSpPr>
        <p:sp>
          <p:nvSpPr>
            <p:cNvPr id="31" name="Freeform: Shape 30">
              <a:extLst>
                <a:ext uri="{FF2B5EF4-FFF2-40B4-BE49-F238E27FC236}">
                  <a16:creationId xmlns:a16="http://schemas.microsoft.com/office/drawing/2014/main" id="{1ACAA0D7-BE73-472C-A16C-8E383600BC26}"/>
                </a:ext>
              </a:extLst>
            </p:cNvPr>
            <p:cNvSpPr/>
            <p:nvPr/>
          </p:nvSpPr>
          <p:spPr>
            <a:xfrm>
              <a:off x="9875012" y="5800854"/>
              <a:ext cx="19050" cy="66675"/>
            </a:xfrm>
            <a:custGeom>
              <a:avLst/>
              <a:gdLst>
                <a:gd name="connsiteX0" fmla="*/ 311 w 19050"/>
                <a:gd name="connsiteY0" fmla="*/ 257 h 66675"/>
                <a:gd name="connsiteX1" fmla="*/ 311 w 19050"/>
                <a:gd name="connsiteY1" fmla="*/ 66932 h 66675"/>
              </a:gdLst>
              <a:ahLst/>
              <a:cxnLst>
                <a:cxn ang="0">
                  <a:pos x="connsiteX0" y="connsiteY0"/>
                </a:cxn>
                <a:cxn ang="0">
                  <a:pos x="connsiteX1" y="connsiteY1"/>
                </a:cxn>
              </a:cxnLst>
              <a:rect l="l" t="t" r="r" b="b"/>
              <a:pathLst>
                <a:path w="19050" h="66675">
                  <a:moveTo>
                    <a:pt x="311" y="257"/>
                  </a:moveTo>
                  <a:lnTo>
                    <a:pt x="311" y="669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32" name="Graphic 7">
              <a:extLst>
                <a:ext uri="{FF2B5EF4-FFF2-40B4-BE49-F238E27FC236}">
                  <a16:creationId xmlns:a16="http://schemas.microsoft.com/office/drawing/2014/main" id="{DE969EDD-AF91-48ED-A7E9-BB75773391F3}"/>
                </a:ext>
              </a:extLst>
            </p:cNvPr>
            <p:cNvGrpSpPr/>
            <p:nvPr/>
          </p:nvGrpSpPr>
          <p:grpSpPr>
            <a:xfrm>
              <a:off x="9767775" y="5937559"/>
              <a:ext cx="217761" cy="141386"/>
              <a:chOff x="9767775" y="5937559"/>
              <a:chExt cx="217761" cy="141386"/>
            </a:xfrm>
            <a:solidFill>
              <a:srgbClr val="000000"/>
            </a:solidFill>
          </p:grpSpPr>
          <p:sp>
            <p:nvSpPr>
              <p:cNvPr id="33" name="Freeform: Shape 32">
                <a:extLst>
                  <a:ext uri="{FF2B5EF4-FFF2-40B4-BE49-F238E27FC236}">
                    <a16:creationId xmlns:a16="http://schemas.microsoft.com/office/drawing/2014/main" id="{81A98A02-30D6-4B04-8AC2-A5898A0167C0}"/>
                  </a:ext>
                </a:extLst>
              </p:cNvPr>
              <p:cNvSpPr/>
              <p:nvPr/>
            </p:nvSpPr>
            <p:spPr>
              <a:xfrm flipV="1">
                <a:off x="9767775" y="5937559"/>
                <a:ext cx="88165" cy="141386"/>
              </a:xfrm>
              <a:custGeom>
                <a:avLst/>
                <a:gdLst>
                  <a:gd name="connsiteX0" fmla="*/ 22869 w 88165"/>
                  <a:gd name="connsiteY0" fmla="*/ 16036 h 141386"/>
                  <a:gd name="connsiteX1" fmla="*/ 88443 w 88165"/>
                  <a:gd name="connsiteY1" fmla="*/ 16036 h 141386"/>
                  <a:gd name="connsiteX2" fmla="*/ 88443 w 88165"/>
                  <a:gd name="connsiteY2" fmla="*/ 231 h 141386"/>
                  <a:gd name="connsiteX3" fmla="*/ 277 w 88165"/>
                  <a:gd name="connsiteY3" fmla="*/ 231 h 141386"/>
                  <a:gd name="connsiteX4" fmla="*/ 277 w 88165"/>
                  <a:gd name="connsiteY4" fmla="*/ 16036 h 141386"/>
                  <a:gd name="connsiteX5" fmla="*/ 29418 w 88165"/>
                  <a:gd name="connsiteY5" fmla="*/ 45742 h 141386"/>
                  <a:gd name="connsiteX6" fmla="*/ 52635 w 88165"/>
                  <a:gd name="connsiteY6" fmla="*/ 69823 h 141386"/>
                  <a:gd name="connsiteX7" fmla="*/ 65226 w 88165"/>
                  <a:gd name="connsiteY7" fmla="*/ 86968 h 141386"/>
                  <a:gd name="connsiteX8" fmla="*/ 68828 w 88165"/>
                  <a:gd name="connsiteY8" fmla="*/ 100779 h 141386"/>
                  <a:gd name="connsiteX9" fmla="*/ 61059 w 88165"/>
                  <a:gd name="connsiteY9" fmla="*/ 118817 h 141386"/>
                  <a:gd name="connsiteX10" fmla="*/ 40818 w 88165"/>
                  <a:gd name="connsiteY10" fmla="*/ 125812 h 141386"/>
                  <a:gd name="connsiteX11" fmla="*/ 22155 w 88165"/>
                  <a:gd name="connsiteY11" fmla="*/ 122746 h 141386"/>
                  <a:gd name="connsiteX12" fmla="*/ 1200 w 88165"/>
                  <a:gd name="connsiteY12" fmla="*/ 113429 h 141386"/>
                  <a:gd name="connsiteX13" fmla="*/ 1200 w 88165"/>
                  <a:gd name="connsiteY13" fmla="*/ 132420 h 141386"/>
                  <a:gd name="connsiteX14" fmla="*/ 22393 w 88165"/>
                  <a:gd name="connsiteY14" fmla="*/ 139296 h 141386"/>
                  <a:gd name="connsiteX15" fmla="*/ 40461 w 88165"/>
                  <a:gd name="connsiteY15" fmla="*/ 141618 h 141386"/>
                  <a:gd name="connsiteX16" fmla="*/ 74870 w 88165"/>
                  <a:gd name="connsiteY16" fmla="*/ 130813 h 141386"/>
                  <a:gd name="connsiteX17" fmla="*/ 87699 w 88165"/>
                  <a:gd name="connsiteY17" fmla="*/ 101999 h 141386"/>
                  <a:gd name="connsiteX18" fmla="*/ 84484 w 88165"/>
                  <a:gd name="connsiteY18" fmla="*/ 85747 h 141386"/>
                  <a:gd name="connsiteX19" fmla="*/ 72816 w 88165"/>
                  <a:gd name="connsiteY19" fmla="*/ 67679 h 141386"/>
                  <a:gd name="connsiteX20" fmla="*/ 58023 w 88165"/>
                  <a:gd name="connsiteY20" fmla="*/ 52082 h 141386"/>
                  <a:gd name="connsiteX21" fmla="*/ 22869 w 88165"/>
                  <a:gd name="connsiteY21" fmla="*/ 16036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869" y="16036"/>
                    </a:moveTo>
                    <a:lnTo>
                      <a:pt x="88443" y="16036"/>
                    </a:lnTo>
                    <a:lnTo>
                      <a:pt x="88443" y="231"/>
                    </a:lnTo>
                    <a:lnTo>
                      <a:pt x="277" y="231"/>
                    </a:lnTo>
                    <a:lnTo>
                      <a:pt x="277" y="16036"/>
                    </a:lnTo>
                    <a:cubicBezTo>
                      <a:pt x="7401" y="23418"/>
                      <a:pt x="17115" y="33320"/>
                      <a:pt x="29418" y="45742"/>
                    </a:cubicBezTo>
                    <a:cubicBezTo>
                      <a:pt x="41741" y="58184"/>
                      <a:pt x="49480" y="66211"/>
                      <a:pt x="52635" y="69823"/>
                    </a:cubicBezTo>
                    <a:cubicBezTo>
                      <a:pt x="58648" y="76570"/>
                      <a:pt x="62845" y="82285"/>
                      <a:pt x="65226" y="86968"/>
                    </a:cubicBezTo>
                    <a:cubicBezTo>
                      <a:pt x="67627" y="91651"/>
                      <a:pt x="68828" y="96254"/>
                      <a:pt x="68828" y="100779"/>
                    </a:cubicBezTo>
                    <a:cubicBezTo>
                      <a:pt x="68828" y="108161"/>
                      <a:pt x="66238" y="114173"/>
                      <a:pt x="61059" y="118817"/>
                    </a:cubicBezTo>
                    <a:cubicBezTo>
                      <a:pt x="55879" y="123480"/>
                      <a:pt x="49133" y="125812"/>
                      <a:pt x="40818" y="125812"/>
                    </a:cubicBezTo>
                    <a:cubicBezTo>
                      <a:pt x="34924" y="125812"/>
                      <a:pt x="28703" y="124790"/>
                      <a:pt x="22155" y="122746"/>
                    </a:cubicBezTo>
                    <a:cubicBezTo>
                      <a:pt x="15626" y="120702"/>
                      <a:pt x="8642" y="117597"/>
                      <a:pt x="1200" y="113429"/>
                    </a:cubicBezTo>
                    <a:lnTo>
                      <a:pt x="1200" y="132420"/>
                    </a:lnTo>
                    <a:cubicBezTo>
                      <a:pt x="8760" y="135456"/>
                      <a:pt x="15825" y="137748"/>
                      <a:pt x="22393" y="139296"/>
                    </a:cubicBezTo>
                    <a:cubicBezTo>
                      <a:pt x="28981" y="140843"/>
                      <a:pt x="35004" y="141618"/>
                      <a:pt x="40461" y="141618"/>
                    </a:cubicBezTo>
                    <a:cubicBezTo>
                      <a:pt x="54848" y="141618"/>
                      <a:pt x="66317" y="138016"/>
                      <a:pt x="74870" y="130813"/>
                    </a:cubicBezTo>
                    <a:cubicBezTo>
                      <a:pt x="83423" y="123629"/>
                      <a:pt x="87699" y="114025"/>
                      <a:pt x="87699" y="101999"/>
                    </a:cubicBezTo>
                    <a:cubicBezTo>
                      <a:pt x="87699" y="96284"/>
                      <a:pt x="86627" y="90867"/>
                      <a:pt x="84484" y="85747"/>
                    </a:cubicBezTo>
                    <a:cubicBezTo>
                      <a:pt x="82361" y="80647"/>
                      <a:pt x="78472" y="74625"/>
                      <a:pt x="72816" y="67679"/>
                    </a:cubicBezTo>
                    <a:cubicBezTo>
                      <a:pt x="71268" y="65874"/>
                      <a:pt x="66337" y="60675"/>
                      <a:pt x="58023" y="52082"/>
                    </a:cubicBezTo>
                    <a:cubicBezTo>
                      <a:pt x="49728" y="43490"/>
                      <a:pt x="38010" y="31475"/>
                      <a:pt x="22869" y="16036"/>
                    </a:cubicBezTo>
                    <a:close/>
                  </a:path>
                </a:pathLst>
              </a:custGeom>
              <a:solidFill>
                <a:srgbClr val="000000"/>
              </a:solidFill>
              <a:ln w="1905" cap="flat">
                <a:noFill/>
                <a:prstDash val="solid"/>
                <a:round/>
              </a:ln>
            </p:spPr>
            <p:txBody>
              <a:bodyPr rtlCol="0" anchor="ctr"/>
              <a:lstStyle/>
              <a:p>
                <a:endParaRPr lang="en-US"/>
              </a:p>
            </p:txBody>
          </p:sp>
          <p:sp>
            <p:nvSpPr>
              <p:cNvPr id="34" name="Freeform: Shape 33">
                <a:extLst>
                  <a:ext uri="{FF2B5EF4-FFF2-40B4-BE49-F238E27FC236}">
                    <a16:creationId xmlns:a16="http://schemas.microsoft.com/office/drawing/2014/main" id="{4C5E1892-E290-479F-9BAC-AF0958740C9F}"/>
                  </a:ext>
                </a:extLst>
              </p:cNvPr>
              <p:cNvSpPr/>
              <p:nvPr/>
            </p:nvSpPr>
            <p:spPr>
              <a:xfrm flipV="1">
                <a:off x="9884334" y="5940060"/>
                <a:ext cx="101203" cy="138886"/>
              </a:xfrm>
              <a:custGeom>
                <a:avLst/>
                <a:gdLst>
                  <a:gd name="connsiteX0" fmla="*/ 62969 w 101203"/>
                  <a:gd name="connsiteY0" fmla="*/ 122747 h 138886"/>
                  <a:gd name="connsiteX1" fmla="*/ 15523 w 101203"/>
                  <a:gd name="connsiteY1" fmla="*/ 48600 h 138886"/>
                  <a:gd name="connsiteX2" fmla="*/ 62969 w 101203"/>
                  <a:gd name="connsiteY2" fmla="*/ 48600 h 138886"/>
                  <a:gd name="connsiteX3" fmla="*/ 58028 w 101203"/>
                  <a:gd name="connsiteY3" fmla="*/ 139118 h 138886"/>
                  <a:gd name="connsiteX4" fmla="*/ 81662 w 101203"/>
                  <a:gd name="connsiteY4" fmla="*/ 139118 h 138886"/>
                  <a:gd name="connsiteX5" fmla="*/ 81662 w 101203"/>
                  <a:gd name="connsiteY5" fmla="*/ 48600 h 138886"/>
                  <a:gd name="connsiteX6" fmla="*/ 101486 w 101203"/>
                  <a:gd name="connsiteY6" fmla="*/ 48600 h 138886"/>
                  <a:gd name="connsiteX7" fmla="*/ 101486 w 101203"/>
                  <a:gd name="connsiteY7" fmla="*/ 32974 h 138886"/>
                  <a:gd name="connsiteX8" fmla="*/ 81662 w 101203"/>
                  <a:gd name="connsiteY8" fmla="*/ 32974 h 138886"/>
                  <a:gd name="connsiteX9" fmla="*/ 81662 w 101203"/>
                  <a:gd name="connsiteY9" fmla="*/ 231 h 138886"/>
                  <a:gd name="connsiteX10" fmla="*/ 62969 w 101203"/>
                  <a:gd name="connsiteY10" fmla="*/ 231 h 138886"/>
                  <a:gd name="connsiteX11" fmla="*/ 62969 w 101203"/>
                  <a:gd name="connsiteY11" fmla="*/ 32974 h 138886"/>
                  <a:gd name="connsiteX12" fmla="*/ 283 w 101203"/>
                  <a:gd name="connsiteY12" fmla="*/ 32974 h 138886"/>
                  <a:gd name="connsiteX13" fmla="*/ 283 w 101203"/>
                  <a:gd name="connsiteY13" fmla="*/ 51101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03" h="138886">
                    <a:moveTo>
                      <a:pt x="62969" y="122747"/>
                    </a:moveTo>
                    <a:lnTo>
                      <a:pt x="15523" y="48600"/>
                    </a:lnTo>
                    <a:lnTo>
                      <a:pt x="62969" y="48600"/>
                    </a:lnTo>
                    <a:close/>
                    <a:moveTo>
                      <a:pt x="58028" y="139118"/>
                    </a:moveTo>
                    <a:lnTo>
                      <a:pt x="81662" y="139118"/>
                    </a:lnTo>
                    <a:lnTo>
                      <a:pt x="81662" y="48600"/>
                    </a:lnTo>
                    <a:lnTo>
                      <a:pt x="101486" y="48600"/>
                    </a:lnTo>
                    <a:lnTo>
                      <a:pt x="101486" y="32974"/>
                    </a:lnTo>
                    <a:lnTo>
                      <a:pt x="81662" y="32974"/>
                    </a:lnTo>
                    <a:lnTo>
                      <a:pt x="81662" y="231"/>
                    </a:lnTo>
                    <a:lnTo>
                      <a:pt x="62969" y="231"/>
                    </a:lnTo>
                    <a:lnTo>
                      <a:pt x="62969" y="32974"/>
                    </a:lnTo>
                    <a:lnTo>
                      <a:pt x="283" y="32974"/>
                    </a:lnTo>
                    <a:lnTo>
                      <a:pt x="283" y="51101"/>
                    </a:lnTo>
                    <a:close/>
                  </a:path>
                </a:pathLst>
              </a:custGeom>
              <a:solidFill>
                <a:srgbClr val="000000"/>
              </a:solidFill>
              <a:ln w="1905" cap="flat">
                <a:noFill/>
                <a:prstDash val="solid"/>
                <a:round/>
              </a:ln>
            </p:spPr>
            <p:txBody>
              <a:bodyPr rtlCol="0" anchor="ctr"/>
              <a:lstStyle/>
              <a:p>
                <a:endParaRPr lang="en-US"/>
              </a:p>
            </p:txBody>
          </p:sp>
        </p:grpSp>
      </p:grpSp>
      <p:grpSp>
        <p:nvGrpSpPr>
          <p:cNvPr id="47" name="Graphic 7">
            <a:extLst>
              <a:ext uri="{FF2B5EF4-FFF2-40B4-BE49-F238E27FC236}">
                <a16:creationId xmlns:a16="http://schemas.microsoft.com/office/drawing/2014/main" id="{DE969EDD-AF91-48ED-A7E9-BB75773391F3}"/>
              </a:ext>
            </a:extLst>
          </p:cNvPr>
          <p:cNvGrpSpPr/>
          <p:nvPr/>
        </p:nvGrpSpPr>
        <p:grpSpPr>
          <a:xfrm>
            <a:off x="4666688" y="5265252"/>
            <a:ext cx="394007" cy="138886"/>
            <a:chOff x="4666688" y="5265252"/>
            <a:chExt cx="394007" cy="138886"/>
          </a:xfrm>
          <a:solidFill>
            <a:srgbClr val="000000"/>
          </a:solidFill>
        </p:grpSpPr>
        <p:sp>
          <p:nvSpPr>
            <p:cNvPr id="48" name="Freeform: Shape 47">
              <a:extLst>
                <a:ext uri="{FF2B5EF4-FFF2-40B4-BE49-F238E27FC236}">
                  <a16:creationId xmlns:a16="http://schemas.microsoft.com/office/drawing/2014/main" id="{2CF76B9F-F9C7-4360-8D28-79255E7D5FA0}"/>
                </a:ext>
              </a:extLst>
            </p:cNvPr>
            <p:cNvSpPr/>
            <p:nvPr/>
          </p:nvSpPr>
          <p:spPr>
            <a:xfrm>
              <a:off x="4994021" y="5331767"/>
              <a:ext cx="66675" cy="19050"/>
            </a:xfrm>
            <a:custGeom>
              <a:avLst/>
              <a:gdLst>
                <a:gd name="connsiteX0" fmla="*/ 66733 w 66675"/>
                <a:gd name="connsiteY0" fmla="*/ 232 h 19050"/>
                <a:gd name="connsiteX1" fmla="*/ 58 w 66675"/>
                <a:gd name="connsiteY1" fmla="*/ 232 h 19050"/>
              </a:gdLst>
              <a:ahLst/>
              <a:cxnLst>
                <a:cxn ang="0">
                  <a:pos x="connsiteX0" y="connsiteY0"/>
                </a:cxn>
                <a:cxn ang="0">
                  <a:pos x="connsiteX1" y="connsiteY1"/>
                </a:cxn>
              </a:cxnLst>
              <a:rect l="l" t="t" r="r" b="b"/>
              <a:pathLst>
                <a:path w="66675" h="19050">
                  <a:moveTo>
                    <a:pt x="66733" y="232"/>
                  </a:moveTo>
                  <a:lnTo>
                    <a:pt x="58" y="232"/>
                  </a:lnTo>
                </a:path>
              </a:pathLst>
            </a:custGeom>
            <a:solidFill>
              <a:srgbClr val="000000"/>
            </a:solidFill>
            <a:ln w="15240" cap="flat">
              <a:solidFill>
                <a:srgbClr val="000000"/>
              </a:solidFill>
              <a:prstDash val="solid"/>
              <a:round/>
            </a:ln>
          </p:spPr>
          <p:txBody>
            <a:bodyPr rtlCol="0" anchor="ctr"/>
            <a:lstStyle/>
            <a:p>
              <a:endParaRPr lang="en-US"/>
            </a:p>
          </p:txBody>
        </p:sp>
        <p:grpSp>
          <p:nvGrpSpPr>
            <p:cNvPr id="49" name="Graphic 7">
              <a:extLst>
                <a:ext uri="{FF2B5EF4-FFF2-40B4-BE49-F238E27FC236}">
                  <a16:creationId xmlns:a16="http://schemas.microsoft.com/office/drawing/2014/main" id="{DE969EDD-AF91-48ED-A7E9-BB75773391F3}"/>
                </a:ext>
              </a:extLst>
            </p:cNvPr>
            <p:cNvGrpSpPr/>
            <p:nvPr/>
          </p:nvGrpSpPr>
          <p:grpSpPr>
            <a:xfrm>
              <a:off x="4666688" y="5265252"/>
              <a:ext cx="249956" cy="138886"/>
              <a:chOff x="4666688" y="5265252"/>
              <a:chExt cx="249956" cy="138886"/>
            </a:xfrm>
            <a:solidFill>
              <a:srgbClr val="000000"/>
            </a:solidFill>
          </p:grpSpPr>
          <p:sp>
            <p:nvSpPr>
              <p:cNvPr id="50" name="Freeform: Shape 49">
                <a:extLst>
                  <a:ext uri="{FF2B5EF4-FFF2-40B4-BE49-F238E27FC236}">
                    <a16:creationId xmlns:a16="http://schemas.microsoft.com/office/drawing/2014/main" id="{C8277020-0B3B-4CDE-B040-5DB37FB57DCA}"/>
                  </a:ext>
                </a:extLst>
              </p:cNvPr>
              <p:cNvSpPr/>
              <p:nvPr/>
            </p:nvSpPr>
            <p:spPr>
              <a:xfrm flipV="1">
                <a:off x="4666688" y="5336511"/>
                <a:ext cx="119240" cy="15805"/>
              </a:xfrm>
              <a:custGeom>
                <a:avLst/>
                <a:gdLst>
                  <a:gd name="connsiteX0" fmla="*/ -1 w 119240"/>
                  <a:gd name="connsiteY0" fmla="*/ 16007 h 15805"/>
                  <a:gd name="connsiteX1" fmla="*/ 119240 w 119240"/>
                  <a:gd name="connsiteY1" fmla="*/ 16007 h 15805"/>
                  <a:gd name="connsiteX2" fmla="*/ 119240 w 119240"/>
                  <a:gd name="connsiteY2" fmla="*/ 202 h 15805"/>
                  <a:gd name="connsiteX3" fmla="*/ -1 w 119240"/>
                  <a:gd name="connsiteY3" fmla="*/ 202 h 15805"/>
                </a:gdLst>
                <a:ahLst/>
                <a:cxnLst>
                  <a:cxn ang="0">
                    <a:pos x="connsiteX0" y="connsiteY0"/>
                  </a:cxn>
                  <a:cxn ang="0">
                    <a:pos x="connsiteX1" y="connsiteY1"/>
                  </a:cxn>
                  <a:cxn ang="0">
                    <a:pos x="connsiteX2" y="connsiteY2"/>
                  </a:cxn>
                  <a:cxn ang="0">
                    <a:pos x="connsiteX3" y="connsiteY3"/>
                  </a:cxn>
                </a:cxnLst>
                <a:rect l="l" t="t" r="r" b="b"/>
                <a:pathLst>
                  <a:path w="119240" h="15805">
                    <a:moveTo>
                      <a:pt x="-1" y="16007"/>
                    </a:moveTo>
                    <a:lnTo>
                      <a:pt x="119240" y="16007"/>
                    </a:lnTo>
                    <a:lnTo>
                      <a:pt x="119240" y="202"/>
                    </a:lnTo>
                    <a:lnTo>
                      <a:pt x="-1" y="202"/>
                    </a:lnTo>
                    <a:close/>
                  </a:path>
                </a:pathLst>
              </a:custGeom>
              <a:solidFill>
                <a:srgbClr val="000000"/>
              </a:solidFill>
              <a:ln w="1905" cap="flat">
                <a:noFill/>
                <a:prstDash val="solid"/>
                <a:round/>
              </a:ln>
            </p:spPr>
            <p:txBody>
              <a:bodyPr rtlCol="0" anchor="ctr"/>
              <a:lstStyle/>
              <a:p>
                <a:endParaRPr lang="en-US"/>
              </a:p>
            </p:txBody>
          </p:sp>
          <p:sp>
            <p:nvSpPr>
              <p:cNvPr id="51" name="Freeform: Shape 50">
                <a:extLst>
                  <a:ext uri="{FF2B5EF4-FFF2-40B4-BE49-F238E27FC236}">
                    <a16:creationId xmlns:a16="http://schemas.microsoft.com/office/drawing/2014/main" id="{A4BF34A0-3431-4FD7-98EA-1B0F5B2FECB1}"/>
                  </a:ext>
                </a:extLst>
              </p:cNvPr>
              <p:cNvSpPr/>
              <p:nvPr/>
            </p:nvSpPr>
            <p:spPr>
              <a:xfrm flipV="1">
                <a:off x="4815441" y="5265252"/>
                <a:ext cx="101203" cy="138886"/>
              </a:xfrm>
              <a:custGeom>
                <a:avLst/>
                <a:gdLst>
                  <a:gd name="connsiteX0" fmla="*/ 62703 w 101203"/>
                  <a:gd name="connsiteY0" fmla="*/ 122711 h 138886"/>
                  <a:gd name="connsiteX1" fmla="*/ 15257 w 101203"/>
                  <a:gd name="connsiteY1" fmla="*/ 48565 h 138886"/>
                  <a:gd name="connsiteX2" fmla="*/ 62703 w 101203"/>
                  <a:gd name="connsiteY2" fmla="*/ 48565 h 138886"/>
                  <a:gd name="connsiteX3" fmla="*/ 57762 w 101203"/>
                  <a:gd name="connsiteY3" fmla="*/ 139082 h 138886"/>
                  <a:gd name="connsiteX4" fmla="*/ 81396 w 101203"/>
                  <a:gd name="connsiteY4" fmla="*/ 139082 h 138886"/>
                  <a:gd name="connsiteX5" fmla="*/ 81396 w 101203"/>
                  <a:gd name="connsiteY5" fmla="*/ 48565 h 138886"/>
                  <a:gd name="connsiteX6" fmla="*/ 101220 w 101203"/>
                  <a:gd name="connsiteY6" fmla="*/ 48565 h 138886"/>
                  <a:gd name="connsiteX7" fmla="*/ 101220 w 101203"/>
                  <a:gd name="connsiteY7" fmla="*/ 32938 h 138886"/>
                  <a:gd name="connsiteX8" fmla="*/ 81396 w 101203"/>
                  <a:gd name="connsiteY8" fmla="*/ 32938 h 138886"/>
                  <a:gd name="connsiteX9" fmla="*/ 81396 w 101203"/>
                  <a:gd name="connsiteY9" fmla="*/ 196 h 138886"/>
                  <a:gd name="connsiteX10" fmla="*/ 62703 w 101203"/>
                  <a:gd name="connsiteY10" fmla="*/ 196 h 138886"/>
                  <a:gd name="connsiteX11" fmla="*/ 62703 w 101203"/>
                  <a:gd name="connsiteY11" fmla="*/ 32938 h 138886"/>
                  <a:gd name="connsiteX12" fmla="*/ 17 w 101203"/>
                  <a:gd name="connsiteY12" fmla="*/ 32938 h 138886"/>
                  <a:gd name="connsiteX13" fmla="*/ 17 w 101203"/>
                  <a:gd name="connsiteY13" fmla="*/ 5106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03" h="138886">
                    <a:moveTo>
                      <a:pt x="62703" y="122711"/>
                    </a:moveTo>
                    <a:lnTo>
                      <a:pt x="15257" y="48565"/>
                    </a:lnTo>
                    <a:lnTo>
                      <a:pt x="62703" y="48565"/>
                    </a:lnTo>
                    <a:close/>
                    <a:moveTo>
                      <a:pt x="57762" y="139082"/>
                    </a:moveTo>
                    <a:lnTo>
                      <a:pt x="81396" y="139082"/>
                    </a:lnTo>
                    <a:lnTo>
                      <a:pt x="81396" y="48565"/>
                    </a:lnTo>
                    <a:lnTo>
                      <a:pt x="101220" y="48565"/>
                    </a:lnTo>
                    <a:lnTo>
                      <a:pt x="101220" y="32938"/>
                    </a:lnTo>
                    <a:lnTo>
                      <a:pt x="81396" y="32938"/>
                    </a:lnTo>
                    <a:lnTo>
                      <a:pt x="81396" y="196"/>
                    </a:lnTo>
                    <a:lnTo>
                      <a:pt x="62703" y="196"/>
                    </a:lnTo>
                    <a:lnTo>
                      <a:pt x="62703" y="32938"/>
                    </a:lnTo>
                    <a:lnTo>
                      <a:pt x="17" y="32938"/>
                    </a:lnTo>
                    <a:lnTo>
                      <a:pt x="17" y="51065"/>
                    </a:lnTo>
                    <a:close/>
                  </a:path>
                </a:pathLst>
              </a:custGeom>
              <a:solidFill>
                <a:srgbClr val="000000"/>
              </a:solidFill>
              <a:ln w="1905" cap="flat">
                <a:noFill/>
                <a:prstDash val="solid"/>
                <a:round/>
              </a:ln>
            </p:spPr>
            <p:txBody>
              <a:bodyPr rtlCol="0" anchor="ctr"/>
              <a:lstStyle/>
              <a:p>
                <a:endParaRPr lang="en-US"/>
              </a:p>
            </p:txBody>
          </p:sp>
        </p:grpSp>
      </p:grpSp>
      <p:grpSp>
        <p:nvGrpSpPr>
          <p:cNvPr id="52" name="Graphic 7">
            <a:extLst>
              <a:ext uri="{FF2B5EF4-FFF2-40B4-BE49-F238E27FC236}">
                <a16:creationId xmlns:a16="http://schemas.microsoft.com/office/drawing/2014/main" id="{DE969EDD-AF91-48ED-A7E9-BB75773391F3}"/>
              </a:ext>
            </a:extLst>
          </p:cNvPr>
          <p:cNvGrpSpPr/>
          <p:nvPr/>
        </p:nvGrpSpPr>
        <p:grpSpPr>
          <a:xfrm>
            <a:off x="4666688" y="4324577"/>
            <a:ext cx="394007" cy="141386"/>
            <a:chOff x="4666688" y="4324577"/>
            <a:chExt cx="394007" cy="141386"/>
          </a:xfrm>
          <a:solidFill>
            <a:srgbClr val="000000"/>
          </a:solidFill>
        </p:grpSpPr>
        <p:sp>
          <p:nvSpPr>
            <p:cNvPr id="53" name="Freeform: Shape 52">
              <a:extLst>
                <a:ext uri="{FF2B5EF4-FFF2-40B4-BE49-F238E27FC236}">
                  <a16:creationId xmlns:a16="http://schemas.microsoft.com/office/drawing/2014/main" id="{57E80006-7545-4999-AFBC-6A86B684CAD0}"/>
                </a:ext>
              </a:extLst>
            </p:cNvPr>
            <p:cNvSpPr/>
            <p:nvPr/>
          </p:nvSpPr>
          <p:spPr>
            <a:xfrm>
              <a:off x="4994021" y="4393593"/>
              <a:ext cx="66675" cy="19050"/>
            </a:xfrm>
            <a:custGeom>
              <a:avLst/>
              <a:gdLst>
                <a:gd name="connsiteX0" fmla="*/ 66733 w 66675"/>
                <a:gd name="connsiteY0" fmla="*/ 183 h 19050"/>
                <a:gd name="connsiteX1" fmla="*/ 58 w 66675"/>
                <a:gd name="connsiteY1" fmla="*/ 183 h 19050"/>
              </a:gdLst>
              <a:ahLst/>
              <a:cxnLst>
                <a:cxn ang="0">
                  <a:pos x="connsiteX0" y="connsiteY0"/>
                </a:cxn>
                <a:cxn ang="0">
                  <a:pos x="connsiteX1" y="connsiteY1"/>
                </a:cxn>
              </a:cxnLst>
              <a:rect l="l" t="t" r="r" b="b"/>
              <a:pathLst>
                <a:path w="66675" h="19050">
                  <a:moveTo>
                    <a:pt x="66733" y="183"/>
                  </a:moveTo>
                  <a:lnTo>
                    <a:pt x="58" y="183"/>
                  </a:lnTo>
                </a:path>
              </a:pathLst>
            </a:custGeom>
            <a:solidFill>
              <a:srgbClr val="000000"/>
            </a:solidFill>
            <a:ln w="15240" cap="flat">
              <a:solidFill>
                <a:srgbClr val="000000"/>
              </a:solidFill>
              <a:prstDash val="solid"/>
              <a:round/>
            </a:ln>
          </p:spPr>
          <p:txBody>
            <a:bodyPr rtlCol="0" anchor="ctr"/>
            <a:lstStyle/>
            <a:p>
              <a:endParaRPr lang="en-US"/>
            </a:p>
          </p:txBody>
        </p:sp>
        <p:grpSp>
          <p:nvGrpSpPr>
            <p:cNvPr id="54" name="Graphic 7">
              <a:extLst>
                <a:ext uri="{FF2B5EF4-FFF2-40B4-BE49-F238E27FC236}">
                  <a16:creationId xmlns:a16="http://schemas.microsoft.com/office/drawing/2014/main" id="{DE969EDD-AF91-48ED-A7E9-BB75773391F3}"/>
                </a:ext>
              </a:extLst>
            </p:cNvPr>
            <p:cNvGrpSpPr/>
            <p:nvPr/>
          </p:nvGrpSpPr>
          <p:grpSpPr>
            <a:xfrm>
              <a:off x="4666688" y="4324577"/>
              <a:ext cx="241562" cy="141386"/>
              <a:chOff x="4666688" y="4324577"/>
              <a:chExt cx="241562" cy="141386"/>
            </a:xfrm>
            <a:solidFill>
              <a:srgbClr val="000000"/>
            </a:solidFill>
          </p:grpSpPr>
          <p:sp>
            <p:nvSpPr>
              <p:cNvPr id="55" name="Freeform: Shape 54">
                <a:extLst>
                  <a:ext uri="{FF2B5EF4-FFF2-40B4-BE49-F238E27FC236}">
                    <a16:creationId xmlns:a16="http://schemas.microsoft.com/office/drawing/2014/main" id="{23E45498-07BA-45DE-9115-3D0F0D7AC860}"/>
                  </a:ext>
                </a:extLst>
              </p:cNvPr>
              <p:cNvSpPr/>
              <p:nvPr/>
            </p:nvSpPr>
            <p:spPr>
              <a:xfrm flipV="1">
                <a:off x="4666688" y="4398336"/>
                <a:ext cx="119240" cy="15805"/>
              </a:xfrm>
              <a:custGeom>
                <a:avLst/>
                <a:gdLst>
                  <a:gd name="connsiteX0" fmla="*/ -1 w 119240"/>
                  <a:gd name="connsiteY0" fmla="*/ 15958 h 15805"/>
                  <a:gd name="connsiteX1" fmla="*/ 119240 w 119240"/>
                  <a:gd name="connsiteY1" fmla="*/ 15958 h 15805"/>
                  <a:gd name="connsiteX2" fmla="*/ 119240 w 119240"/>
                  <a:gd name="connsiteY2" fmla="*/ 152 h 15805"/>
                  <a:gd name="connsiteX3" fmla="*/ -1 w 119240"/>
                  <a:gd name="connsiteY3" fmla="*/ 152 h 15805"/>
                </a:gdLst>
                <a:ahLst/>
                <a:cxnLst>
                  <a:cxn ang="0">
                    <a:pos x="connsiteX0" y="connsiteY0"/>
                  </a:cxn>
                  <a:cxn ang="0">
                    <a:pos x="connsiteX1" y="connsiteY1"/>
                  </a:cxn>
                  <a:cxn ang="0">
                    <a:pos x="connsiteX2" y="connsiteY2"/>
                  </a:cxn>
                  <a:cxn ang="0">
                    <a:pos x="connsiteX3" y="connsiteY3"/>
                  </a:cxn>
                </a:cxnLst>
                <a:rect l="l" t="t" r="r" b="b"/>
                <a:pathLst>
                  <a:path w="119240" h="15805">
                    <a:moveTo>
                      <a:pt x="-1" y="15958"/>
                    </a:moveTo>
                    <a:lnTo>
                      <a:pt x="119240" y="15958"/>
                    </a:lnTo>
                    <a:lnTo>
                      <a:pt x="119240" y="152"/>
                    </a:lnTo>
                    <a:lnTo>
                      <a:pt x="-1" y="152"/>
                    </a:lnTo>
                    <a:close/>
                  </a:path>
                </a:pathLst>
              </a:custGeom>
              <a:solidFill>
                <a:srgbClr val="000000"/>
              </a:solidFill>
              <a:ln w="1905" cap="flat">
                <a:noFill/>
                <a:prstDash val="solid"/>
                <a:round/>
              </a:ln>
            </p:spPr>
            <p:txBody>
              <a:bodyPr rtlCol="0" anchor="ctr"/>
              <a:lstStyle/>
              <a:p>
                <a:endParaRPr lang="en-US"/>
              </a:p>
            </p:txBody>
          </p:sp>
          <p:sp>
            <p:nvSpPr>
              <p:cNvPr id="56" name="Freeform: Shape 55">
                <a:extLst>
                  <a:ext uri="{FF2B5EF4-FFF2-40B4-BE49-F238E27FC236}">
                    <a16:creationId xmlns:a16="http://schemas.microsoft.com/office/drawing/2014/main" id="{B973993F-AA60-4885-94F9-BE7C4873D0A6}"/>
                  </a:ext>
                </a:extLst>
              </p:cNvPr>
              <p:cNvSpPr/>
              <p:nvPr/>
            </p:nvSpPr>
            <p:spPr>
              <a:xfrm flipV="1">
                <a:off x="4820085" y="4324577"/>
                <a:ext cx="88165" cy="141386"/>
              </a:xfrm>
              <a:custGeom>
                <a:avLst/>
                <a:gdLst>
                  <a:gd name="connsiteX0" fmla="*/ 22610 w 88165"/>
                  <a:gd name="connsiteY0" fmla="*/ 15952 h 141386"/>
                  <a:gd name="connsiteX1" fmla="*/ 88183 w 88165"/>
                  <a:gd name="connsiteY1" fmla="*/ 15952 h 141386"/>
                  <a:gd name="connsiteX2" fmla="*/ 88183 w 88165"/>
                  <a:gd name="connsiteY2" fmla="*/ 146 h 141386"/>
                  <a:gd name="connsiteX3" fmla="*/ 18 w 88165"/>
                  <a:gd name="connsiteY3" fmla="*/ 146 h 141386"/>
                  <a:gd name="connsiteX4" fmla="*/ 18 w 88165"/>
                  <a:gd name="connsiteY4" fmla="*/ 15952 h 141386"/>
                  <a:gd name="connsiteX5" fmla="*/ 29158 w 88165"/>
                  <a:gd name="connsiteY5" fmla="*/ 45658 h 141386"/>
                  <a:gd name="connsiteX6" fmla="*/ 52375 w 88165"/>
                  <a:gd name="connsiteY6" fmla="*/ 69738 h 141386"/>
                  <a:gd name="connsiteX7" fmla="*/ 64966 w 88165"/>
                  <a:gd name="connsiteY7" fmla="*/ 86883 h 141386"/>
                  <a:gd name="connsiteX8" fmla="*/ 68568 w 88165"/>
                  <a:gd name="connsiteY8" fmla="*/ 100694 h 141386"/>
                  <a:gd name="connsiteX9" fmla="*/ 60799 w 88165"/>
                  <a:gd name="connsiteY9" fmla="*/ 118732 h 141386"/>
                  <a:gd name="connsiteX10" fmla="*/ 40558 w 88165"/>
                  <a:gd name="connsiteY10" fmla="*/ 125727 h 141386"/>
                  <a:gd name="connsiteX11" fmla="*/ 21895 w 88165"/>
                  <a:gd name="connsiteY11" fmla="*/ 122661 h 141386"/>
                  <a:gd name="connsiteX12" fmla="*/ 940 w 88165"/>
                  <a:gd name="connsiteY12" fmla="*/ 113345 h 141386"/>
                  <a:gd name="connsiteX13" fmla="*/ 940 w 88165"/>
                  <a:gd name="connsiteY13" fmla="*/ 132335 h 141386"/>
                  <a:gd name="connsiteX14" fmla="*/ 22133 w 88165"/>
                  <a:gd name="connsiteY14" fmla="*/ 139211 h 141386"/>
                  <a:gd name="connsiteX15" fmla="*/ 40201 w 88165"/>
                  <a:gd name="connsiteY15" fmla="*/ 141533 h 141386"/>
                  <a:gd name="connsiteX16" fmla="*/ 74610 w 88165"/>
                  <a:gd name="connsiteY16" fmla="*/ 130728 h 141386"/>
                  <a:gd name="connsiteX17" fmla="*/ 87439 w 88165"/>
                  <a:gd name="connsiteY17" fmla="*/ 101915 h 141386"/>
                  <a:gd name="connsiteX18" fmla="*/ 84224 w 88165"/>
                  <a:gd name="connsiteY18" fmla="*/ 85663 h 141386"/>
                  <a:gd name="connsiteX19" fmla="*/ 72556 w 88165"/>
                  <a:gd name="connsiteY19" fmla="*/ 67595 h 141386"/>
                  <a:gd name="connsiteX20" fmla="*/ 57763 w 88165"/>
                  <a:gd name="connsiteY20" fmla="*/ 51998 h 141386"/>
                  <a:gd name="connsiteX21" fmla="*/ 22610 w 88165"/>
                  <a:gd name="connsiteY21" fmla="*/ 15952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610" y="15952"/>
                    </a:moveTo>
                    <a:lnTo>
                      <a:pt x="88183" y="15952"/>
                    </a:lnTo>
                    <a:lnTo>
                      <a:pt x="88183" y="146"/>
                    </a:lnTo>
                    <a:lnTo>
                      <a:pt x="18" y="146"/>
                    </a:lnTo>
                    <a:lnTo>
                      <a:pt x="18" y="15952"/>
                    </a:lnTo>
                    <a:cubicBezTo>
                      <a:pt x="7141" y="23333"/>
                      <a:pt x="16855" y="33235"/>
                      <a:pt x="29158" y="45658"/>
                    </a:cubicBezTo>
                    <a:cubicBezTo>
                      <a:pt x="41481" y="58100"/>
                      <a:pt x="49220" y="66126"/>
                      <a:pt x="52375" y="69738"/>
                    </a:cubicBezTo>
                    <a:cubicBezTo>
                      <a:pt x="58388" y="76485"/>
                      <a:pt x="62585" y="82200"/>
                      <a:pt x="64966" y="86883"/>
                    </a:cubicBezTo>
                    <a:cubicBezTo>
                      <a:pt x="67367" y="91566"/>
                      <a:pt x="68568" y="96170"/>
                      <a:pt x="68568" y="100694"/>
                    </a:cubicBezTo>
                    <a:cubicBezTo>
                      <a:pt x="68568" y="108076"/>
                      <a:pt x="65978" y="114089"/>
                      <a:pt x="60799" y="118732"/>
                    </a:cubicBezTo>
                    <a:cubicBezTo>
                      <a:pt x="55620" y="123396"/>
                      <a:pt x="48873" y="125727"/>
                      <a:pt x="40558" y="125727"/>
                    </a:cubicBezTo>
                    <a:cubicBezTo>
                      <a:pt x="34665" y="125727"/>
                      <a:pt x="28444" y="124705"/>
                      <a:pt x="21895" y="122661"/>
                    </a:cubicBezTo>
                    <a:cubicBezTo>
                      <a:pt x="15367" y="120617"/>
                      <a:pt x="8382" y="117512"/>
                      <a:pt x="940" y="113345"/>
                    </a:cubicBezTo>
                    <a:lnTo>
                      <a:pt x="940" y="132335"/>
                    </a:lnTo>
                    <a:cubicBezTo>
                      <a:pt x="8501" y="135371"/>
                      <a:pt x="15565" y="137663"/>
                      <a:pt x="22133" y="139211"/>
                    </a:cubicBezTo>
                    <a:cubicBezTo>
                      <a:pt x="28721" y="140759"/>
                      <a:pt x="34744" y="141533"/>
                      <a:pt x="40201" y="141533"/>
                    </a:cubicBezTo>
                    <a:cubicBezTo>
                      <a:pt x="54588" y="141533"/>
                      <a:pt x="66058" y="137931"/>
                      <a:pt x="74610" y="130728"/>
                    </a:cubicBezTo>
                    <a:cubicBezTo>
                      <a:pt x="83163" y="123544"/>
                      <a:pt x="87439" y="113940"/>
                      <a:pt x="87439" y="101915"/>
                    </a:cubicBezTo>
                    <a:cubicBezTo>
                      <a:pt x="87439" y="96200"/>
                      <a:pt x="86368" y="90782"/>
                      <a:pt x="84224" y="85663"/>
                    </a:cubicBezTo>
                    <a:cubicBezTo>
                      <a:pt x="82101" y="80563"/>
                      <a:pt x="78212" y="74540"/>
                      <a:pt x="72556" y="67595"/>
                    </a:cubicBezTo>
                    <a:cubicBezTo>
                      <a:pt x="71009" y="65789"/>
                      <a:pt x="66077" y="60590"/>
                      <a:pt x="57763" y="51998"/>
                    </a:cubicBezTo>
                    <a:cubicBezTo>
                      <a:pt x="49468" y="43405"/>
                      <a:pt x="37750" y="31390"/>
                      <a:pt x="22610" y="15952"/>
                    </a:cubicBezTo>
                    <a:close/>
                  </a:path>
                </a:pathLst>
              </a:custGeom>
              <a:solidFill>
                <a:srgbClr val="000000"/>
              </a:solidFill>
              <a:ln w="1905" cap="flat">
                <a:noFill/>
                <a:prstDash val="solid"/>
                <a:round/>
              </a:ln>
            </p:spPr>
            <p:txBody>
              <a:bodyPr rtlCol="0" anchor="ctr"/>
              <a:lstStyle/>
              <a:p>
                <a:endParaRPr lang="en-US"/>
              </a:p>
            </p:txBody>
          </p:sp>
        </p:grpSp>
      </p:grpSp>
      <p:grpSp>
        <p:nvGrpSpPr>
          <p:cNvPr id="57" name="Graphic 7">
            <a:extLst>
              <a:ext uri="{FF2B5EF4-FFF2-40B4-BE49-F238E27FC236}">
                <a16:creationId xmlns:a16="http://schemas.microsoft.com/office/drawing/2014/main" id="{DE969EDD-AF91-48ED-A7E9-BB75773391F3}"/>
              </a:ext>
            </a:extLst>
          </p:cNvPr>
          <p:cNvGrpSpPr/>
          <p:nvPr/>
        </p:nvGrpSpPr>
        <p:grpSpPr>
          <a:xfrm>
            <a:off x="4818701" y="3386402"/>
            <a:ext cx="241994" cy="144095"/>
            <a:chOff x="4818701" y="3386402"/>
            <a:chExt cx="241994" cy="144095"/>
          </a:xfrm>
          <a:solidFill>
            <a:srgbClr val="000000"/>
          </a:solidFill>
        </p:grpSpPr>
        <p:sp>
          <p:nvSpPr>
            <p:cNvPr id="58" name="Freeform: Shape 57">
              <a:extLst>
                <a:ext uri="{FF2B5EF4-FFF2-40B4-BE49-F238E27FC236}">
                  <a16:creationId xmlns:a16="http://schemas.microsoft.com/office/drawing/2014/main" id="{A4E93100-B5BB-4450-BF54-1344507CA1C0}"/>
                </a:ext>
              </a:extLst>
            </p:cNvPr>
            <p:cNvSpPr/>
            <p:nvPr/>
          </p:nvSpPr>
          <p:spPr>
            <a:xfrm>
              <a:off x="4994021" y="3455418"/>
              <a:ext cx="66675" cy="19050"/>
            </a:xfrm>
            <a:custGeom>
              <a:avLst/>
              <a:gdLst>
                <a:gd name="connsiteX0" fmla="*/ 66733 w 66675"/>
                <a:gd name="connsiteY0" fmla="*/ 134 h 19050"/>
                <a:gd name="connsiteX1" fmla="*/ 58 w 66675"/>
                <a:gd name="connsiteY1" fmla="*/ 134 h 19050"/>
              </a:gdLst>
              <a:ahLst/>
              <a:cxnLst>
                <a:cxn ang="0">
                  <a:pos x="connsiteX0" y="connsiteY0"/>
                </a:cxn>
                <a:cxn ang="0">
                  <a:pos x="connsiteX1" y="connsiteY1"/>
                </a:cxn>
              </a:cxnLst>
              <a:rect l="l" t="t" r="r" b="b"/>
              <a:pathLst>
                <a:path w="66675" h="19050">
                  <a:moveTo>
                    <a:pt x="66733" y="134"/>
                  </a:moveTo>
                  <a:lnTo>
                    <a:pt x="58" y="134"/>
                  </a:lnTo>
                </a:path>
              </a:pathLst>
            </a:custGeom>
            <a:solidFill>
              <a:srgbClr val="000000"/>
            </a:solidFill>
            <a:ln w="15240" cap="flat">
              <a:solidFill>
                <a:srgbClr val="000000"/>
              </a:solidFill>
              <a:prstDash val="solid"/>
              <a:round/>
            </a:ln>
          </p:spPr>
          <p:txBody>
            <a:bodyPr rtlCol="0" anchor="ctr"/>
            <a:lstStyle/>
            <a:p>
              <a:endParaRPr lang="en-US"/>
            </a:p>
          </p:txBody>
        </p:sp>
        <p:sp>
          <p:nvSpPr>
            <p:cNvPr id="59" name="Freeform: Shape 58">
              <a:extLst>
                <a:ext uri="{FF2B5EF4-FFF2-40B4-BE49-F238E27FC236}">
                  <a16:creationId xmlns:a16="http://schemas.microsoft.com/office/drawing/2014/main" id="{DAB932D6-0724-4579-A990-5607A1D5464D}"/>
                </a:ext>
              </a:extLst>
            </p:cNvPr>
            <p:cNvSpPr/>
            <p:nvPr/>
          </p:nvSpPr>
          <p:spPr>
            <a:xfrm flipV="1">
              <a:off x="4818701" y="3386402"/>
              <a:ext cx="95994" cy="144095"/>
            </a:xfrm>
            <a:custGeom>
              <a:avLst/>
              <a:gdLst>
                <a:gd name="connsiteX0" fmla="*/ 47998 w 95994"/>
                <a:gd name="connsiteY0" fmla="*/ 129310 h 144095"/>
                <a:gd name="connsiteX1" fmla="*/ 26180 w 95994"/>
                <a:gd name="connsiteY1" fmla="*/ 115023 h 144095"/>
                <a:gd name="connsiteX2" fmla="*/ 18888 w 95994"/>
                <a:gd name="connsiteY2" fmla="*/ 72101 h 144095"/>
                <a:gd name="connsiteX3" fmla="*/ 26180 w 95994"/>
                <a:gd name="connsiteY3" fmla="*/ 29268 h 144095"/>
                <a:gd name="connsiteX4" fmla="*/ 47998 w 95994"/>
                <a:gd name="connsiteY4" fmla="*/ 14980 h 144095"/>
                <a:gd name="connsiteX5" fmla="*/ 69906 w 95994"/>
                <a:gd name="connsiteY5" fmla="*/ 29268 h 144095"/>
                <a:gd name="connsiteX6" fmla="*/ 77228 w 95994"/>
                <a:gd name="connsiteY6" fmla="*/ 72101 h 144095"/>
                <a:gd name="connsiteX7" fmla="*/ 69906 w 95994"/>
                <a:gd name="connsiteY7" fmla="*/ 115023 h 144095"/>
                <a:gd name="connsiteX8" fmla="*/ 47998 w 95994"/>
                <a:gd name="connsiteY8" fmla="*/ 129310 h 144095"/>
                <a:gd name="connsiteX9" fmla="*/ 47998 w 95994"/>
                <a:gd name="connsiteY9" fmla="*/ 144193 h 144095"/>
                <a:gd name="connsiteX10" fmla="*/ 83687 w 95994"/>
                <a:gd name="connsiteY10" fmla="*/ 125708 h 144095"/>
                <a:gd name="connsiteX11" fmla="*/ 96011 w 95994"/>
                <a:gd name="connsiteY11" fmla="*/ 72101 h 144095"/>
                <a:gd name="connsiteX12" fmla="*/ 83687 w 95994"/>
                <a:gd name="connsiteY12" fmla="*/ 18552 h 144095"/>
                <a:gd name="connsiteX13" fmla="*/ 47998 w 95994"/>
                <a:gd name="connsiteY13" fmla="*/ 98 h 144095"/>
                <a:gd name="connsiteX14" fmla="*/ 12339 w 95994"/>
                <a:gd name="connsiteY14" fmla="*/ 18552 h 144095"/>
                <a:gd name="connsiteX15" fmla="*/ 16 w 95994"/>
                <a:gd name="connsiteY15" fmla="*/ 72101 h 144095"/>
                <a:gd name="connsiteX16" fmla="*/ 12339 w 95994"/>
                <a:gd name="connsiteY16" fmla="*/ 125708 h 144095"/>
                <a:gd name="connsiteX17" fmla="*/ 47998 w 95994"/>
                <a:gd name="connsiteY17" fmla="*/ 144193 h 14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994" h="144095">
                  <a:moveTo>
                    <a:pt x="47998" y="129310"/>
                  </a:moveTo>
                  <a:cubicBezTo>
                    <a:pt x="38335" y="129310"/>
                    <a:pt x="31062" y="124548"/>
                    <a:pt x="26180" y="115023"/>
                  </a:cubicBezTo>
                  <a:cubicBezTo>
                    <a:pt x="21319" y="105518"/>
                    <a:pt x="18888" y="91210"/>
                    <a:pt x="18888" y="72101"/>
                  </a:cubicBezTo>
                  <a:cubicBezTo>
                    <a:pt x="18888" y="53070"/>
                    <a:pt x="21319" y="38793"/>
                    <a:pt x="26180" y="29268"/>
                  </a:cubicBezTo>
                  <a:cubicBezTo>
                    <a:pt x="31062" y="19743"/>
                    <a:pt x="38335" y="14980"/>
                    <a:pt x="47998" y="14980"/>
                  </a:cubicBezTo>
                  <a:cubicBezTo>
                    <a:pt x="57742" y="14980"/>
                    <a:pt x="65044" y="19743"/>
                    <a:pt x="69906" y="29268"/>
                  </a:cubicBezTo>
                  <a:cubicBezTo>
                    <a:pt x="74788" y="38793"/>
                    <a:pt x="77228" y="53070"/>
                    <a:pt x="77228" y="72101"/>
                  </a:cubicBezTo>
                  <a:cubicBezTo>
                    <a:pt x="77228" y="91210"/>
                    <a:pt x="74788" y="105518"/>
                    <a:pt x="69906" y="115023"/>
                  </a:cubicBezTo>
                  <a:cubicBezTo>
                    <a:pt x="65044" y="124548"/>
                    <a:pt x="57742" y="129310"/>
                    <a:pt x="47998" y="129310"/>
                  </a:cubicBezTo>
                  <a:close/>
                  <a:moveTo>
                    <a:pt x="47998" y="144193"/>
                  </a:moveTo>
                  <a:cubicBezTo>
                    <a:pt x="63576" y="144193"/>
                    <a:pt x="75472" y="138032"/>
                    <a:pt x="83687" y="125708"/>
                  </a:cubicBezTo>
                  <a:cubicBezTo>
                    <a:pt x="91903" y="113405"/>
                    <a:pt x="96011" y="95536"/>
                    <a:pt x="96011" y="72101"/>
                  </a:cubicBezTo>
                  <a:cubicBezTo>
                    <a:pt x="96011" y="48725"/>
                    <a:pt x="91903" y="30875"/>
                    <a:pt x="83687" y="18552"/>
                  </a:cubicBezTo>
                  <a:cubicBezTo>
                    <a:pt x="75472" y="6249"/>
                    <a:pt x="63576" y="98"/>
                    <a:pt x="47998" y="98"/>
                  </a:cubicBezTo>
                  <a:cubicBezTo>
                    <a:pt x="32441" y="98"/>
                    <a:pt x="20555" y="6249"/>
                    <a:pt x="12339" y="18552"/>
                  </a:cubicBezTo>
                  <a:cubicBezTo>
                    <a:pt x="4124" y="30875"/>
                    <a:pt x="16" y="48725"/>
                    <a:pt x="16" y="72101"/>
                  </a:cubicBezTo>
                  <a:cubicBezTo>
                    <a:pt x="16" y="95536"/>
                    <a:pt x="4124" y="113405"/>
                    <a:pt x="12339" y="125708"/>
                  </a:cubicBezTo>
                  <a:cubicBezTo>
                    <a:pt x="20555" y="138032"/>
                    <a:pt x="32441" y="144193"/>
                    <a:pt x="47998" y="144193"/>
                  </a:cubicBezTo>
                  <a:close/>
                </a:path>
              </a:pathLst>
            </a:custGeom>
            <a:solidFill>
              <a:srgbClr val="000000"/>
            </a:solidFill>
            <a:ln w="1905" cap="flat">
              <a:noFill/>
              <a:prstDash val="solid"/>
              <a:round/>
            </a:ln>
          </p:spPr>
          <p:txBody>
            <a:bodyPr rtlCol="0" anchor="ctr"/>
            <a:lstStyle/>
            <a:p>
              <a:endParaRPr lang="en-US"/>
            </a:p>
          </p:txBody>
        </p:sp>
      </p:grpSp>
      <p:grpSp>
        <p:nvGrpSpPr>
          <p:cNvPr id="60" name="Graphic 7">
            <a:extLst>
              <a:ext uri="{FF2B5EF4-FFF2-40B4-BE49-F238E27FC236}">
                <a16:creationId xmlns:a16="http://schemas.microsoft.com/office/drawing/2014/main" id="{DE969EDD-AF91-48ED-A7E9-BB75773391F3}"/>
              </a:ext>
            </a:extLst>
          </p:cNvPr>
          <p:cNvGrpSpPr/>
          <p:nvPr/>
        </p:nvGrpSpPr>
        <p:grpSpPr>
          <a:xfrm>
            <a:off x="4820100" y="2448232"/>
            <a:ext cx="240595" cy="141386"/>
            <a:chOff x="4820100" y="2448232"/>
            <a:chExt cx="240595" cy="141386"/>
          </a:xfrm>
          <a:solidFill>
            <a:srgbClr val="000000"/>
          </a:solidFill>
        </p:grpSpPr>
        <p:sp>
          <p:nvSpPr>
            <p:cNvPr id="61" name="Freeform: Shape 60">
              <a:extLst>
                <a:ext uri="{FF2B5EF4-FFF2-40B4-BE49-F238E27FC236}">
                  <a16:creationId xmlns:a16="http://schemas.microsoft.com/office/drawing/2014/main" id="{5C3A9EA8-968C-4BAC-8259-0366406D23F4}"/>
                </a:ext>
              </a:extLst>
            </p:cNvPr>
            <p:cNvSpPr/>
            <p:nvPr/>
          </p:nvSpPr>
          <p:spPr>
            <a:xfrm>
              <a:off x="4994021" y="2517244"/>
              <a:ext cx="66675" cy="19050"/>
            </a:xfrm>
            <a:custGeom>
              <a:avLst/>
              <a:gdLst>
                <a:gd name="connsiteX0" fmla="*/ 66733 w 66675"/>
                <a:gd name="connsiteY0" fmla="*/ 85 h 19050"/>
                <a:gd name="connsiteX1" fmla="*/ 58 w 66675"/>
                <a:gd name="connsiteY1" fmla="*/ 85 h 19050"/>
              </a:gdLst>
              <a:ahLst/>
              <a:cxnLst>
                <a:cxn ang="0">
                  <a:pos x="connsiteX0" y="connsiteY0"/>
                </a:cxn>
                <a:cxn ang="0">
                  <a:pos x="connsiteX1" y="connsiteY1"/>
                </a:cxn>
              </a:cxnLst>
              <a:rect l="l" t="t" r="r" b="b"/>
              <a:pathLst>
                <a:path w="66675" h="19050">
                  <a:moveTo>
                    <a:pt x="66733" y="85"/>
                  </a:moveTo>
                  <a:lnTo>
                    <a:pt x="58" y="85"/>
                  </a:lnTo>
                </a:path>
              </a:pathLst>
            </a:custGeom>
            <a:solidFill>
              <a:srgbClr val="000000"/>
            </a:solidFill>
            <a:ln w="15240" cap="flat">
              <a:solidFill>
                <a:srgbClr val="000000"/>
              </a:solidFill>
              <a:prstDash val="solid"/>
              <a:round/>
            </a:ln>
          </p:spPr>
          <p:txBody>
            <a:bodyPr rtlCol="0" anchor="ctr"/>
            <a:lstStyle/>
            <a:p>
              <a:endParaRPr lang="en-US"/>
            </a:p>
          </p:txBody>
        </p:sp>
        <p:sp>
          <p:nvSpPr>
            <p:cNvPr id="62" name="Freeform: Shape 61">
              <a:extLst>
                <a:ext uri="{FF2B5EF4-FFF2-40B4-BE49-F238E27FC236}">
                  <a16:creationId xmlns:a16="http://schemas.microsoft.com/office/drawing/2014/main" id="{63691909-53DF-4D06-9565-B5119043F1B1}"/>
                </a:ext>
              </a:extLst>
            </p:cNvPr>
            <p:cNvSpPr/>
            <p:nvPr/>
          </p:nvSpPr>
          <p:spPr>
            <a:xfrm flipV="1">
              <a:off x="4820100" y="2448232"/>
              <a:ext cx="88165" cy="141386"/>
            </a:xfrm>
            <a:custGeom>
              <a:avLst/>
              <a:gdLst>
                <a:gd name="connsiteX0" fmla="*/ 22610 w 88165"/>
                <a:gd name="connsiteY0" fmla="*/ 15853 h 141386"/>
                <a:gd name="connsiteX1" fmla="*/ 88183 w 88165"/>
                <a:gd name="connsiteY1" fmla="*/ 15853 h 141386"/>
                <a:gd name="connsiteX2" fmla="*/ 88183 w 88165"/>
                <a:gd name="connsiteY2" fmla="*/ 48 h 141386"/>
                <a:gd name="connsiteX3" fmla="*/ 18 w 88165"/>
                <a:gd name="connsiteY3" fmla="*/ 48 h 141386"/>
                <a:gd name="connsiteX4" fmla="*/ 18 w 88165"/>
                <a:gd name="connsiteY4" fmla="*/ 15853 h 141386"/>
                <a:gd name="connsiteX5" fmla="*/ 29158 w 88165"/>
                <a:gd name="connsiteY5" fmla="*/ 45559 h 141386"/>
                <a:gd name="connsiteX6" fmla="*/ 52375 w 88165"/>
                <a:gd name="connsiteY6" fmla="*/ 69639 h 141386"/>
                <a:gd name="connsiteX7" fmla="*/ 64966 w 88165"/>
                <a:gd name="connsiteY7" fmla="*/ 86784 h 141386"/>
                <a:gd name="connsiteX8" fmla="*/ 68568 w 88165"/>
                <a:gd name="connsiteY8" fmla="*/ 100596 h 141386"/>
                <a:gd name="connsiteX9" fmla="*/ 60799 w 88165"/>
                <a:gd name="connsiteY9" fmla="*/ 118634 h 141386"/>
                <a:gd name="connsiteX10" fmla="*/ 40558 w 88165"/>
                <a:gd name="connsiteY10" fmla="*/ 125629 h 141386"/>
                <a:gd name="connsiteX11" fmla="*/ 21895 w 88165"/>
                <a:gd name="connsiteY11" fmla="*/ 122563 h 141386"/>
                <a:gd name="connsiteX12" fmla="*/ 940 w 88165"/>
                <a:gd name="connsiteY12" fmla="*/ 113246 h 141386"/>
                <a:gd name="connsiteX13" fmla="*/ 940 w 88165"/>
                <a:gd name="connsiteY13" fmla="*/ 132237 h 141386"/>
                <a:gd name="connsiteX14" fmla="*/ 22133 w 88165"/>
                <a:gd name="connsiteY14" fmla="*/ 139113 h 141386"/>
                <a:gd name="connsiteX15" fmla="*/ 40201 w 88165"/>
                <a:gd name="connsiteY15" fmla="*/ 141434 h 141386"/>
                <a:gd name="connsiteX16" fmla="*/ 74610 w 88165"/>
                <a:gd name="connsiteY16" fmla="*/ 130629 h 141386"/>
                <a:gd name="connsiteX17" fmla="*/ 87439 w 88165"/>
                <a:gd name="connsiteY17" fmla="*/ 101816 h 141386"/>
                <a:gd name="connsiteX18" fmla="*/ 84224 w 88165"/>
                <a:gd name="connsiteY18" fmla="*/ 85564 h 141386"/>
                <a:gd name="connsiteX19" fmla="*/ 72556 w 88165"/>
                <a:gd name="connsiteY19" fmla="*/ 67496 h 141386"/>
                <a:gd name="connsiteX20" fmla="*/ 57763 w 88165"/>
                <a:gd name="connsiteY20" fmla="*/ 51899 h 141386"/>
                <a:gd name="connsiteX21" fmla="*/ 22610 w 88165"/>
                <a:gd name="connsiteY21" fmla="*/ 15853 h 14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8165" h="141386">
                  <a:moveTo>
                    <a:pt x="22610" y="15853"/>
                  </a:moveTo>
                  <a:lnTo>
                    <a:pt x="88183" y="15853"/>
                  </a:lnTo>
                  <a:lnTo>
                    <a:pt x="88183" y="48"/>
                  </a:lnTo>
                  <a:lnTo>
                    <a:pt x="18" y="48"/>
                  </a:lnTo>
                  <a:lnTo>
                    <a:pt x="18" y="15853"/>
                  </a:lnTo>
                  <a:cubicBezTo>
                    <a:pt x="7141" y="23235"/>
                    <a:pt x="16855" y="33137"/>
                    <a:pt x="29158" y="45559"/>
                  </a:cubicBezTo>
                  <a:cubicBezTo>
                    <a:pt x="41481" y="58001"/>
                    <a:pt x="49220" y="66028"/>
                    <a:pt x="52375" y="69639"/>
                  </a:cubicBezTo>
                  <a:cubicBezTo>
                    <a:pt x="58388" y="76386"/>
                    <a:pt x="62585" y="82101"/>
                    <a:pt x="64966" y="86784"/>
                  </a:cubicBezTo>
                  <a:cubicBezTo>
                    <a:pt x="67367" y="91468"/>
                    <a:pt x="68568" y="96071"/>
                    <a:pt x="68568" y="100596"/>
                  </a:cubicBezTo>
                  <a:cubicBezTo>
                    <a:pt x="68568" y="107978"/>
                    <a:pt x="65978" y="113990"/>
                    <a:pt x="60799" y="118634"/>
                  </a:cubicBezTo>
                  <a:cubicBezTo>
                    <a:pt x="55620" y="123297"/>
                    <a:pt x="48873" y="125629"/>
                    <a:pt x="40558" y="125629"/>
                  </a:cubicBezTo>
                  <a:cubicBezTo>
                    <a:pt x="34665" y="125629"/>
                    <a:pt x="28444" y="124607"/>
                    <a:pt x="21895" y="122563"/>
                  </a:cubicBezTo>
                  <a:cubicBezTo>
                    <a:pt x="15367" y="120519"/>
                    <a:pt x="8382" y="117413"/>
                    <a:pt x="940" y="113246"/>
                  </a:cubicBezTo>
                  <a:lnTo>
                    <a:pt x="940" y="132237"/>
                  </a:lnTo>
                  <a:cubicBezTo>
                    <a:pt x="8501" y="135273"/>
                    <a:pt x="15565" y="137565"/>
                    <a:pt x="22133" y="139113"/>
                  </a:cubicBezTo>
                  <a:cubicBezTo>
                    <a:pt x="28721" y="140660"/>
                    <a:pt x="34744" y="141434"/>
                    <a:pt x="40201" y="141434"/>
                  </a:cubicBezTo>
                  <a:cubicBezTo>
                    <a:pt x="54588" y="141434"/>
                    <a:pt x="66058" y="137833"/>
                    <a:pt x="74610" y="130629"/>
                  </a:cubicBezTo>
                  <a:cubicBezTo>
                    <a:pt x="83163" y="123446"/>
                    <a:pt x="87439" y="113842"/>
                    <a:pt x="87439" y="101816"/>
                  </a:cubicBezTo>
                  <a:cubicBezTo>
                    <a:pt x="87439" y="96101"/>
                    <a:pt x="86368" y="90684"/>
                    <a:pt x="84224" y="85564"/>
                  </a:cubicBezTo>
                  <a:cubicBezTo>
                    <a:pt x="82101" y="80464"/>
                    <a:pt x="78212" y="74442"/>
                    <a:pt x="72556" y="67496"/>
                  </a:cubicBezTo>
                  <a:cubicBezTo>
                    <a:pt x="71009" y="65691"/>
                    <a:pt x="66077" y="60492"/>
                    <a:pt x="57763" y="51899"/>
                  </a:cubicBezTo>
                  <a:cubicBezTo>
                    <a:pt x="49468" y="43307"/>
                    <a:pt x="37750" y="31291"/>
                    <a:pt x="22610" y="15853"/>
                  </a:cubicBezTo>
                  <a:close/>
                </a:path>
              </a:pathLst>
            </a:custGeom>
            <a:solidFill>
              <a:srgbClr val="000000"/>
            </a:solidFill>
            <a:ln w="1905" cap="flat">
              <a:noFill/>
              <a:prstDash val="solid"/>
              <a:round/>
            </a:ln>
          </p:spPr>
          <p:txBody>
            <a:bodyPr rtlCol="0" anchor="ctr"/>
            <a:lstStyle/>
            <a:p>
              <a:endParaRPr lang="en-US"/>
            </a:p>
          </p:txBody>
        </p:sp>
      </p:grpSp>
      <p:grpSp>
        <p:nvGrpSpPr>
          <p:cNvPr id="63" name="Graphic 7">
            <a:extLst>
              <a:ext uri="{FF2B5EF4-FFF2-40B4-BE49-F238E27FC236}">
                <a16:creationId xmlns:a16="http://schemas.microsoft.com/office/drawing/2014/main" id="{DE969EDD-AF91-48ED-A7E9-BB75773391F3}"/>
              </a:ext>
            </a:extLst>
          </p:cNvPr>
          <p:cNvGrpSpPr/>
          <p:nvPr/>
        </p:nvGrpSpPr>
        <p:grpSpPr>
          <a:xfrm>
            <a:off x="4815457" y="1512558"/>
            <a:ext cx="245238" cy="138886"/>
            <a:chOff x="4815457" y="1512558"/>
            <a:chExt cx="245238" cy="138886"/>
          </a:xfrm>
          <a:solidFill>
            <a:srgbClr val="000000"/>
          </a:solidFill>
        </p:grpSpPr>
        <p:sp>
          <p:nvSpPr>
            <p:cNvPr id="64" name="Freeform: Shape 63">
              <a:extLst>
                <a:ext uri="{FF2B5EF4-FFF2-40B4-BE49-F238E27FC236}">
                  <a16:creationId xmlns:a16="http://schemas.microsoft.com/office/drawing/2014/main" id="{921362C3-B94D-46A1-BC12-0B297CFD3E68}"/>
                </a:ext>
              </a:extLst>
            </p:cNvPr>
            <p:cNvSpPr/>
            <p:nvPr/>
          </p:nvSpPr>
          <p:spPr>
            <a:xfrm>
              <a:off x="4994021" y="1579070"/>
              <a:ext cx="66675" cy="19050"/>
            </a:xfrm>
            <a:custGeom>
              <a:avLst/>
              <a:gdLst>
                <a:gd name="connsiteX0" fmla="*/ 66733 w 66675"/>
                <a:gd name="connsiteY0" fmla="*/ 35 h 19050"/>
                <a:gd name="connsiteX1" fmla="*/ 58 w 66675"/>
                <a:gd name="connsiteY1" fmla="*/ 35 h 19050"/>
              </a:gdLst>
              <a:ahLst/>
              <a:cxnLst>
                <a:cxn ang="0">
                  <a:pos x="connsiteX0" y="connsiteY0"/>
                </a:cxn>
                <a:cxn ang="0">
                  <a:pos x="connsiteX1" y="connsiteY1"/>
                </a:cxn>
              </a:cxnLst>
              <a:rect l="l" t="t" r="r" b="b"/>
              <a:pathLst>
                <a:path w="66675" h="19050">
                  <a:moveTo>
                    <a:pt x="66733" y="35"/>
                  </a:moveTo>
                  <a:lnTo>
                    <a:pt x="58" y="35"/>
                  </a:lnTo>
                </a:path>
              </a:pathLst>
            </a:custGeom>
            <a:solidFill>
              <a:srgbClr val="000000"/>
            </a:solidFill>
            <a:ln w="15240" cap="flat">
              <a:solidFill>
                <a:srgbClr val="000000"/>
              </a:solidFill>
              <a:prstDash val="solid"/>
              <a:round/>
            </a:ln>
          </p:spPr>
          <p:txBody>
            <a:bodyPr rtlCol="0" anchor="ctr"/>
            <a:lstStyle/>
            <a:p>
              <a:endParaRPr lang="en-US"/>
            </a:p>
          </p:txBody>
        </p:sp>
        <p:sp>
          <p:nvSpPr>
            <p:cNvPr id="65" name="Freeform: Shape 64">
              <a:extLst>
                <a:ext uri="{FF2B5EF4-FFF2-40B4-BE49-F238E27FC236}">
                  <a16:creationId xmlns:a16="http://schemas.microsoft.com/office/drawing/2014/main" id="{EB14B107-173F-4F2A-9854-3A4DC512F3D8}"/>
                </a:ext>
              </a:extLst>
            </p:cNvPr>
            <p:cNvSpPr/>
            <p:nvPr/>
          </p:nvSpPr>
          <p:spPr>
            <a:xfrm flipV="1">
              <a:off x="4815457" y="1512558"/>
              <a:ext cx="101203" cy="138886"/>
            </a:xfrm>
            <a:custGeom>
              <a:avLst/>
              <a:gdLst>
                <a:gd name="connsiteX0" fmla="*/ 62703 w 101203"/>
                <a:gd name="connsiteY0" fmla="*/ 122514 h 138886"/>
                <a:gd name="connsiteX1" fmla="*/ 15257 w 101203"/>
                <a:gd name="connsiteY1" fmla="*/ 48368 h 138886"/>
                <a:gd name="connsiteX2" fmla="*/ 62703 w 101203"/>
                <a:gd name="connsiteY2" fmla="*/ 48368 h 138886"/>
                <a:gd name="connsiteX3" fmla="*/ 57762 w 101203"/>
                <a:gd name="connsiteY3" fmla="*/ 138885 h 138886"/>
                <a:gd name="connsiteX4" fmla="*/ 81396 w 101203"/>
                <a:gd name="connsiteY4" fmla="*/ 138885 h 138886"/>
                <a:gd name="connsiteX5" fmla="*/ 81396 w 101203"/>
                <a:gd name="connsiteY5" fmla="*/ 48368 h 138886"/>
                <a:gd name="connsiteX6" fmla="*/ 101220 w 101203"/>
                <a:gd name="connsiteY6" fmla="*/ 48368 h 138886"/>
                <a:gd name="connsiteX7" fmla="*/ 101220 w 101203"/>
                <a:gd name="connsiteY7" fmla="*/ 32741 h 138886"/>
                <a:gd name="connsiteX8" fmla="*/ 81396 w 101203"/>
                <a:gd name="connsiteY8" fmla="*/ 32741 h 138886"/>
                <a:gd name="connsiteX9" fmla="*/ 81396 w 101203"/>
                <a:gd name="connsiteY9" fmla="*/ -1 h 138886"/>
                <a:gd name="connsiteX10" fmla="*/ 62703 w 101203"/>
                <a:gd name="connsiteY10" fmla="*/ -1 h 138886"/>
                <a:gd name="connsiteX11" fmla="*/ 62703 w 101203"/>
                <a:gd name="connsiteY11" fmla="*/ 32741 h 138886"/>
                <a:gd name="connsiteX12" fmla="*/ 17 w 101203"/>
                <a:gd name="connsiteY12" fmla="*/ 32741 h 138886"/>
                <a:gd name="connsiteX13" fmla="*/ 17 w 101203"/>
                <a:gd name="connsiteY13" fmla="*/ 50868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203" h="138886">
                  <a:moveTo>
                    <a:pt x="62703" y="122514"/>
                  </a:moveTo>
                  <a:lnTo>
                    <a:pt x="15257" y="48368"/>
                  </a:lnTo>
                  <a:lnTo>
                    <a:pt x="62703" y="48368"/>
                  </a:lnTo>
                  <a:close/>
                  <a:moveTo>
                    <a:pt x="57762" y="138885"/>
                  </a:moveTo>
                  <a:lnTo>
                    <a:pt x="81396" y="138885"/>
                  </a:lnTo>
                  <a:lnTo>
                    <a:pt x="81396" y="48368"/>
                  </a:lnTo>
                  <a:lnTo>
                    <a:pt x="101220" y="48368"/>
                  </a:lnTo>
                  <a:lnTo>
                    <a:pt x="101220" y="32741"/>
                  </a:lnTo>
                  <a:lnTo>
                    <a:pt x="81396" y="32741"/>
                  </a:lnTo>
                  <a:lnTo>
                    <a:pt x="81396" y="-1"/>
                  </a:lnTo>
                  <a:lnTo>
                    <a:pt x="62703" y="-1"/>
                  </a:lnTo>
                  <a:lnTo>
                    <a:pt x="62703" y="32741"/>
                  </a:lnTo>
                  <a:lnTo>
                    <a:pt x="17" y="32741"/>
                  </a:lnTo>
                  <a:lnTo>
                    <a:pt x="17" y="50868"/>
                  </a:lnTo>
                  <a:close/>
                </a:path>
              </a:pathLst>
            </a:custGeom>
            <a:solidFill>
              <a:srgbClr val="000000"/>
            </a:solidFill>
            <a:ln w="1905" cap="flat">
              <a:noFill/>
              <a:prstDash val="solid"/>
              <a:round/>
            </a:ln>
          </p:spPr>
          <p:txBody>
            <a:bodyPr rtlCol="0" anchor="ctr"/>
            <a:lstStyle/>
            <a:p>
              <a:endParaRPr lang="en-US"/>
            </a:p>
          </p:txBody>
        </p:sp>
      </p:grpSp>
      <p:sp>
        <p:nvSpPr>
          <p:cNvPr id="81" name="Freeform: Shape 80">
            <a:extLst>
              <a:ext uri="{FF2B5EF4-FFF2-40B4-BE49-F238E27FC236}">
                <a16:creationId xmlns:a16="http://schemas.microsoft.com/office/drawing/2014/main" id="{8E25217C-DD7A-4138-A13F-5F9C695C3766}"/>
              </a:ext>
            </a:extLst>
          </p:cNvPr>
          <p:cNvSpPr/>
          <p:nvPr/>
        </p:nvSpPr>
        <p:spPr>
          <a:xfrm>
            <a:off x="5060695" y="1703399"/>
            <a:ext cx="4613719" cy="2622642"/>
          </a:xfrm>
          <a:custGeom>
            <a:avLst/>
            <a:gdLst>
              <a:gd name="connsiteX0" fmla="*/ 0 w 4613719"/>
              <a:gd name="connsiteY0" fmla="*/ 2255510 h 2622642"/>
              <a:gd name="connsiteX1" fmla="*/ 200596 w 4613719"/>
              <a:gd name="connsiteY1" fmla="*/ 2484015 h 2622642"/>
              <a:gd name="connsiteX2" fmla="*/ 401193 w 4613719"/>
              <a:gd name="connsiteY2" fmla="*/ 2622642 h 2622642"/>
              <a:gd name="connsiteX3" fmla="*/ 601790 w 4613719"/>
              <a:gd name="connsiteY3" fmla="*/ 2551186 h 2622642"/>
              <a:gd name="connsiteX4" fmla="*/ 802386 w 4613719"/>
              <a:gd name="connsiteY4" fmla="*/ 1937185 h 2622642"/>
              <a:gd name="connsiteX5" fmla="*/ 1002983 w 4613719"/>
              <a:gd name="connsiteY5" fmla="*/ 1040328 h 2622642"/>
              <a:gd name="connsiteX6" fmla="*/ 1203579 w 4613719"/>
              <a:gd name="connsiteY6" fmla="*/ 300540 h 2622642"/>
              <a:gd name="connsiteX7" fmla="*/ 1404176 w 4613719"/>
              <a:gd name="connsiteY7" fmla="*/ 0 h 2622642"/>
              <a:gd name="connsiteX8" fmla="*/ 1604772 w 4613719"/>
              <a:gd name="connsiteY8" fmla="*/ 500752 h 2622642"/>
              <a:gd name="connsiteX9" fmla="*/ 1805368 w 4613719"/>
              <a:gd name="connsiteY9" fmla="*/ 981688 h 2622642"/>
              <a:gd name="connsiteX10" fmla="*/ 2005965 w 4613719"/>
              <a:gd name="connsiteY10" fmla="*/ 1281675 h 2622642"/>
              <a:gd name="connsiteX11" fmla="*/ 2206562 w 4613719"/>
              <a:gd name="connsiteY11" fmla="*/ 1676009 h 2622642"/>
              <a:gd name="connsiteX12" fmla="*/ 2407158 w 4613719"/>
              <a:gd name="connsiteY12" fmla="*/ 1800977 h 2622642"/>
              <a:gd name="connsiteX13" fmla="*/ 2607755 w 4613719"/>
              <a:gd name="connsiteY13" fmla="*/ 1840049 h 2622642"/>
              <a:gd name="connsiteX14" fmla="*/ 2808351 w 4613719"/>
              <a:gd name="connsiteY14" fmla="*/ 1677324 h 2622642"/>
              <a:gd name="connsiteX15" fmla="*/ 3008948 w 4613719"/>
              <a:gd name="connsiteY15" fmla="*/ 1646406 h 2622642"/>
              <a:gd name="connsiteX16" fmla="*/ 3209544 w 4613719"/>
              <a:gd name="connsiteY16" fmla="*/ 1729445 h 2622642"/>
              <a:gd name="connsiteX17" fmla="*/ 3410141 w 4613719"/>
              <a:gd name="connsiteY17" fmla="*/ 1589161 h 2622642"/>
              <a:gd name="connsiteX18" fmla="*/ 3610737 w 4613719"/>
              <a:gd name="connsiteY18" fmla="*/ 1918592 h 2622642"/>
              <a:gd name="connsiteX19" fmla="*/ 3811334 w 4613719"/>
              <a:gd name="connsiteY19" fmla="*/ 2121875 h 2622642"/>
              <a:gd name="connsiteX20" fmla="*/ 4011930 w 4613719"/>
              <a:gd name="connsiteY20" fmla="*/ 1939204 h 2622642"/>
              <a:gd name="connsiteX21" fmla="*/ 4212527 w 4613719"/>
              <a:gd name="connsiteY21" fmla="*/ 1753219 h 2622642"/>
              <a:gd name="connsiteX22" fmla="*/ 4413123 w 4613719"/>
              <a:gd name="connsiteY22" fmla="*/ 2143421 h 2622642"/>
              <a:gd name="connsiteX23" fmla="*/ 4613720 w 4613719"/>
              <a:gd name="connsiteY23" fmla="*/ 2129647 h 262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13719" h="2622642">
                <a:moveTo>
                  <a:pt x="0" y="2255510"/>
                </a:moveTo>
                <a:lnTo>
                  <a:pt x="200596" y="2484015"/>
                </a:lnTo>
                <a:lnTo>
                  <a:pt x="401193" y="2622642"/>
                </a:lnTo>
                <a:lnTo>
                  <a:pt x="601790" y="2551186"/>
                </a:lnTo>
                <a:lnTo>
                  <a:pt x="802386" y="1937185"/>
                </a:lnTo>
                <a:lnTo>
                  <a:pt x="1002983" y="1040328"/>
                </a:lnTo>
                <a:lnTo>
                  <a:pt x="1203579" y="300540"/>
                </a:lnTo>
                <a:lnTo>
                  <a:pt x="1404176" y="0"/>
                </a:lnTo>
                <a:lnTo>
                  <a:pt x="1604772" y="500752"/>
                </a:lnTo>
                <a:lnTo>
                  <a:pt x="1805368" y="981688"/>
                </a:lnTo>
                <a:lnTo>
                  <a:pt x="2005965" y="1281675"/>
                </a:lnTo>
                <a:lnTo>
                  <a:pt x="2206562" y="1676009"/>
                </a:lnTo>
                <a:lnTo>
                  <a:pt x="2407158" y="1800977"/>
                </a:lnTo>
                <a:lnTo>
                  <a:pt x="2607755" y="1840049"/>
                </a:lnTo>
                <a:lnTo>
                  <a:pt x="2808351" y="1677324"/>
                </a:lnTo>
                <a:lnTo>
                  <a:pt x="3008948" y="1646406"/>
                </a:lnTo>
                <a:lnTo>
                  <a:pt x="3209544" y="1729445"/>
                </a:lnTo>
                <a:lnTo>
                  <a:pt x="3410141" y="1589161"/>
                </a:lnTo>
                <a:lnTo>
                  <a:pt x="3610737" y="1918592"/>
                </a:lnTo>
                <a:lnTo>
                  <a:pt x="3811334" y="2121875"/>
                </a:lnTo>
                <a:lnTo>
                  <a:pt x="4011930" y="1939204"/>
                </a:lnTo>
                <a:lnTo>
                  <a:pt x="4212527" y="1753219"/>
                </a:lnTo>
                <a:lnTo>
                  <a:pt x="4413123" y="2143421"/>
                </a:lnTo>
                <a:lnTo>
                  <a:pt x="4613720" y="2129647"/>
                </a:lnTo>
              </a:path>
            </a:pathLst>
          </a:custGeom>
          <a:noFill/>
          <a:ln w="38100" cap="flat">
            <a:solidFill>
              <a:srgbClr val="0000FF"/>
            </a:solidFill>
            <a:custDash>
              <a:ds d="75000" sp="123750"/>
            </a:custDash>
            <a:round/>
          </a:ln>
        </p:spPr>
        <p:txBody>
          <a:bodyPr rtlCol="0" anchor="ctr"/>
          <a:lstStyle/>
          <a:p>
            <a:endParaRPr lang="en-US"/>
          </a:p>
        </p:txBody>
      </p:sp>
      <p:sp>
        <p:nvSpPr>
          <p:cNvPr id="82" name="Freeform: Shape 81">
            <a:extLst>
              <a:ext uri="{FF2B5EF4-FFF2-40B4-BE49-F238E27FC236}">
                <a16:creationId xmlns:a16="http://schemas.microsoft.com/office/drawing/2014/main" id="{F46AC016-B602-40BE-81D7-B7718D47907E}"/>
              </a:ext>
            </a:extLst>
          </p:cNvPr>
          <p:cNvSpPr/>
          <p:nvPr/>
        </p:nvSpPr>
        <p:spPr>
          <a:xfrm>
            <a:off x="5060695" y="2924781"/>
            <a:ext cx="4613719" cy="1226038"/>
          </a:xfrm>
          <a:custGeom>
            <a:avLst/>
            <a:gdLst>
              <a:gd name="connsiteX0" fmla="*/ 0 w 4613719"/>
              <a:gd name="connsiteY0" fmla="*/ 1068019 h 1226038"/>
              <a:gd name="connsiteX1" fmla="*/ 200596 w 4613719"/>
              <a:gd name="connsiteY1" fmla="*/ 1105300 h 1226038"/>
              <a:gd name="connsiteX2" fmla="*/ 401193 w 4613719"/>
              <a:gd name="connsiteY2" fmla="*/ 1159136 h 1226038"/>
              <a:gd name="connsiteX3" fmla="*/ 601790 w 4613719"/>
              <a:gd name="connsiteY3" fmla="*/ 1052970 h 1226038"/>
              <a:gd name="connsiteX4" fmla="*/ 802386 w 4613719"/>
              <a:gd name="connsiteY4" fmla="*/ 520637 h 1226038"/>
              <a:gd name="connsiteX5" fmla="*/ 1002983 w 4613719"/>
              <a:gd name="connsiteY5" fmla="*/ 63684 h 1226038"/>
              <a:gd name="connsiteX6" fmla="*/ 1203579 w 4613719"/>
              <a:gd name="connsiteY6" fmla="*/ 0 h 1226038"/>
              <a:gd name="connsiteX7" fmla="*/ 1404176 w 4613719"/>
              <a:gd name="connsiteY7" fmla="*/ 416014 h 1226038"/>
              <a:gd name="connsiteX8" fmla="*/ 1604772 w 4613719"/>
              <a:gd name="connsiteY8" fmla="*/ 1148639 h 1226038"/>
              <a:gd name="connsiteX9" fmla="*/ 1805368 w 4613719"/>
              <a:gd name="connsiteY9" fmla="*/ 1069238 h 1226038"/>
              <a:gd name="connsiteX10" fmla="*/ 2005965 w 4613719"/>
              <a:gd name="connsiteY10" fmla="*/ 944442 h 1226038"/>
              <a:gd name="connsiteX11" fmla="*/ 2206562 w 4613719"/>
              <a:gd name="connsiteY11" fmla="*/ 1094575 h 1226038"/>
              <a:gd name="connsiteX12" fmla="*/ 2407158 w 4613719"/>
              <a:gd name="connsiteY12" fmla="*/ 875024 h 1226038"/>
              <a:gd name="connsiteX13" fmla="*/ 2607755 w 4613719"/>
              <a:gd name="connsiteY13" fmla="*/ 844201 h 1226038"/>
              <a:gd name="connsiteX14" fmla="*/ 2808351 w 4613719"/>
              <a:gd name="connsiteY14" fmla="*/ 649605 h 1226038"/>
              <a:gd name="connsiteX15" fmla="*/ 3008948 w 4613719"/>
              <a:gd name="connsiteY15" fmla="*/ 720928 h 1226038"/>
              <a:gd name="connsiteX16" fmla="*/ 3209544 w 4613719"/>
              <a:gd name="connsiteY16" fmla="*/ 842524 h 1226038"/>
              <a:gd name="connsiteX17" fmla="*/ 3410141 w 4613719"/>
              <a:gd name="connsiteY17" fmla="*/ 645585 h 1226038"/>
              <a:gd name="connsiteX18" fmla="*/ 3610737 w 4613719"/>
              <a:gd name="connsiteY18" fmla="*/ 1067181 h 1226038"/>
              <a:gd name="connsiteX19" fmla="*/ 3811334 w 4613719"/>
              <a:gd name="connsiteY19" fmla="*/ 1053580 h 1226038"/>
              <a:gd name="connsiteX20" fmla="*/ 4011930 w 4613719"/>
              <a:gd name="connsiteY20" fmla="*/ 751866 h 1226038"/>
              <a:gd name="connsiteX21" fmla="*/ 4212527 w 4613719"/>
              <a:gd name="connsiteY21" fmla="*/ 886911 h 1226038"/>
              <a:gd name="connsiteX22" fmla="*/ 4413123 w 4613719"/>
              <a:gd name="connsiteY22" fmla="*/ 1226039 h 1226038"/>
              <a:gd name="connsiteX23" fmla="*/ 4613720 w 4613719"/>
              <a:gd name="connsiteY23" fmla="*/ 979265 h 12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13719" h="1226038">
                <a:moveTo>
                  <a:pt x="0" y="1068019"/>
                </a:moveTo>
                <a:lnTo>
                  <a:pt x="200596" y="1105300"/>
                </a:lnTo>
                <a:lnTo>
                  <a:pt x="401193" y="1159136"/>
                </a:lnTo>
                <a:lnTo>
                  <a:pt x="601790" y="1052970"/>
                </a:lnTo>
                <a:lnTo>
                  <a:pt x="802386" y="520637"/>
                </a:lnTo>
                <a:lnTo>
                  <a:pt x="1002983" y="63684"/>
                </a:lnTo>
                <a:lnTo>
                  <a:pt x="1203579" y="0"/>
                </a:lnTo>
                <a:lnTo>
                  <a:pt x="1404176" y="416014"/>
                </a:lnTo>
                <a:lnTo>
                  <a:pt x="1604772" y="1148639"/>
                </a:lnTo>
                <a:lnTo>
                  <a:pt x="1805368" y="1069238"/>
                </a:lnTo>
                <a:lnTo>
                  <a:pt x="2005965" y="944442"/>
                </a:lnTo>
                <a:lnTo>
                  <a:pt x="2206562" y="1094575"/>
                </a:lnTo>
                <a:lnTo>
                  <a:pt x="2407158" y="875024"/>
                </a:lnTo>
                <a:lnTo>
                  <a:pt x="2607755" y="844201"/>
                </a:lnTo>
                <a:lnTo>
                  <a:pt x="2808351" y="649605"/>
                </a:lnTo>
                <a:lnTo>
                  <a:pt x="3008948" y="720928"/>
                </a:lnTo>
                <a:lnTo>
                  <a:pt x="3209544" y="842524"/>
                </a:lnTo>
                <a:lnTo>
                  <a:pt x="3410141" y="645585"/>
                </a:lnTo>
                <a:lnTo>
                  <a:pt x="3610737" y="1067181"/>
                </a:lnTo>
                <a:lnTo>
                  <a:pt x="3811334" y="1053580"/>
                </a:lnTo>
                <a:lnTo>
                  <a:pt x="4011930" y="751866"/>
                </a:lnTo>
                <a:lnTo>
                  <a:pt x="4212527" y="886911"/>
                </a:lnTo>
                <a:lnTo>
                  <a:pt x="4413123" y="1226039"/>
                </a:lnTo>
                <a:lnTo>
                  <a:pt x="4613720" y="979265"/>
                </a:lnTo>
              </a:path>
            </a:pathLst>
          </a:custGeom>
          <a:noFill/>
          <a:ln w="38100" cap="sq">
            <a:solidFill>
              <a:srgbClr val="0000FF"/>
            </a:solidFill>
            <a:prstDash val="solid"/>
            <a:round/>
          </a:ln>
        </p:spPr>
        <p:txBody>
          <a:bodyPr rtlCol="0" anchor="ctr"/>
          <a:lstStyle/>
          <a:p>
            <a:endParaRPr lang="en-US"/>
          </a:p>
        </p:txBody>
      </p:sp>
      <p:sp>
        <p:nvSpPr>
          <p:cNvPr id="85" name="Freeform: Shape 84">
            <a:extLst>
              <a:ext uri="{FF2B5EF4-FFF2-40B4-BE49-F238E27FC236}">
                <a16:creationId xmlns:a16="http://schemas.microsoft.com/office/drawing/2014/main" id="{2D5915C6-6ABD-4830-BABB-C90CEA64377B}"/>
              </a:ext>
            </a:extLst>
          </p:cNvPr>
          <p:cNvSpPr/>
          <p:nvPr/>
        </p:nvSpPr>
        <p:spPr>
          <a:xfrm>
            <a:off x="5060695" y="1788699"/>
            <a:ext cx="4613719" cy="2244867"/>
          </a:xfrm>
          <a:custGeom>
            <a:avLst/>
            <a:gdLst>
              <a:gd name="connsiteX0" fmla="*/ 0 w 4613719"/>
              <a:gd name="connsiteY0" fmla="*/ 1821252 h 2244867"/>
              <a:gd name="connsiteX1" fmla="*/ 200596 w 4613719"/>
              <a:gd name="connsiteY1" fmla="*/ 2023259 h 2244867"/>
              <a:gd name="connsiteX2" fmla="*/ 401193 w 4613719"/>
              <a:gd name="connsiteY2" fmla="*/ 2116547 h 2244867"/>
              <a:gd name="connsiteX3" fmla="*/ 601790 w 4613719"/>
              <a:gd name="connsiteY3" fmla="*/ 2103573 h 2244867"/>
              <a:gd name="connsiteX4" fmla="*/ 802386 w 4613719"/>
              <a:gd name="connsiteY4" fmla="*/ 2244867 h 2244867"/>
              <a:gd name="connsiteX5" fmla="*/ 1002983 w 4613719"/>
              <a:gd name="connsiteY5" fmla="*/ 1127375 h 2244867"/>
              <a:gd name="connsiteX6" fmla="*/ 1203579 w 4613719"/>
              <a:gd name="connsiteY6" fmla="*/ 420258 h 2244867"/>
              <a:gd name="connsiteX7" fmla="*/ 1404176 w 4613719"/>
              <a:gd name="connsiteY7" fmla="*/ 0 h 2244867"/>
              <a:gd name="connsiteX8" fmla="*/ 1604772 w 4613719"/>
              <a:gd name="connsiteY8" fmla="*/ 435472 h 2244867"/>
              <a:gd name="connsiteX9" fmla="*/ 1805368 w 4613719"/>
              <a:gd name="connsiteY9" fmla="*/ 906258 h 2244867"/>
              <a:gd name="connsiteX10" fmla="*/ 2005965 w 4613719"/>
              <a:gd name="connsiteY10" fmla="*/ 1281718 h 2244867"/>
              <a:gd name="connsiteX11" fmla="*/ 2206562 w 4613719"/>
              <a:gd name="connsiteY11" fmla="*/ 1498088 h 2244867"/>
              <a:gd name="connsiteX12" fmla="*/ 2407158 w 4613719"/>
              <a:gd name="connsiteY12" fmla="*/ 1753549 h 2244867"/>
              <a:gd name="connsiteX13" fmla="*/ 2607755 w 4613719"/>
              <a:gd name="connsiteY13" fmla="*/ 1828034 h 2244867"/>
              <a:gd name="connsiteX14" fmla="*/ 2808351 w 4613719"/>
              <a:gd name="connsiteY14" fmla="*/ 1968147 h 2244867"/>
              <a:gd name="connsiteX15" fmla="*/ 3008948 w 4613719"/>
              <a:gd name="connsiteY15" fmla="*/ 2034689 h 2244867"/>
              <a:gd name="connsiteX16" fmla="*/ 3209544 w 4613719"/>
              <a:gd name="connsiteY16" fmla="*/ 1973767 h 2244867"/>
              <a:gd name="connsiteX17" fmla="*/ 3410141 w 4613719"/>
              <a:gd name="connsiteY17" fmla="*/ 1910978 h 2244867"/>
              <a:gd name="connsiteX18" fmla="*/ 3610737 w 4613719"/>
              <a:gd name="connsiteY18" fmla="*/ 1823367 h 2244867"/>
              <a:gd name="connsiteX19" fmla="*/ 3811334 w 4613719"/>
              <a:gd name="connsiteY19" fmla="*/ 1520167 h 2244867"/>
              <a:gd name="connsiteX20" fmla="*/ 4011930 w 4613719"/>
              <a:gd name="connsiteY20" fmla="*/ 1275279 h 2244867"/>
              <a:gd name="connsiteX21" fmla="*/ 4212527 w 4613719"/>
              <a:gd name="connsiteY21" fmla="*/ 1360528 h 2244867"/>
              <a:gd name="connsiteX22" fmla="*/ 4413123 w 4613719"/>
              <a:gd name="connsiteY22" fmla="*/ 1531654 h 2244867"/>
              <a:gd name="connsiteX23" fmla="*/ 4613720 w 4613719"/>
              <a:gd name="connsiteY23" fmla="*/ 1679578 h 224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13719" h="2244867">
                <a:moveTo>
                  <a:pt x="0" y="1821252"/>
                </a:moveTo>
                <a:lnTo>
                  <a:pt x="200596" y="2023259"/>
                </a:lnTo>
                <a:lnTo>
                  <a:pt x="401193" y="2116547"/>
                </a:lnTo>
                <a:lnTo>
                  <a:pt x="601790" y="2103573"/>
                </a:lnTo>
                <a:lnTo>
                  <a:pt x="802386" y="2244867"/>
                </a:lnTo>
                <a:lnTo>
                  <a:pt x="1002983" y="1127375"/>
                </a:lnTo>
                <a:lnTo>
                  <a:pt x="1203579" y="420258"/>
                </a:lnTo>
                <a:lnTo>
                  <a:pt x="1404176" y="0"/>
                </a:lnTo>
                <a:lnTo>
                  <a:pt x="1604772" y="435472"/>
                </a:lnTo>
                <a:lnTo>
                  <a:pt x="1805368" y="906258"/>
                </a:lnTo>
                <a:lnTo>
                  <a:pt x="2005965" y="1281718"/>
                </a:lnTo>
                <a:lnTo>
                  <a:pt x="2206562" y="1498088"/>
                </a:lnTo>
                <a:lnTo>
                  <a:pt x="2407158" y="1753549"/>
                </a:lnTo>
                <a:lnTo>
                  <a:pt x="2607755" y="1828034"/>
                </a:lnTo>
                <a:lnTo>
                  <a:pt x="2808351" y="1968147"/>
                </a:lnTo>
                <a:lnTo>
                  <a:pt x="3008948" y="2034689"/>
                </a:lnTo>
                <a:lnTo>
                  <a:pt x="3209544" y="1973767"/>
                </a:lnTo>
                <a:lnTo>
                  <a:pt x="3410141" y="1910978"/>
                </a:lnTo>
                <a:lnTo>
                  <a:pt x="3610737" y="1823367"/>
                </a:lnTo>
                <a:lnTo>
                  <a:pt x="3811334" y="1520167"/>
                </a:lnTo>
                <a:lnTo>
                  <a:pt x="4011930" y="1275279"/>
                </a:lnTo>
                <a:lnTo>
                  <a:pt x="4212527" y="1360528"/>
                </a:lnTo>
                <a:lnTo>
                  <a:pt x="4413123" y="1531654"/>
                </a:lnTo>
                <a:lnTo>
                  <a:pt x="4613720" y="1679578"/>
                </a:lnTo>
              </a:path>
            </a:pathLst>
          </a:custGeom>
          <a:noFill/>
          <a:ln w="38100" cap="flat">
            <a:solidFill>
              <a:srgbClr val="FF0000"/>
            </a:solidFill>
            <a:custDash>
              <a:ds d="75000" sp="123750"/>
            </a:custDash>
            <a:round/>
          </a:ln>
        </p:spPr>
        <p:txBody>
          <a:bodyPr rtlCol="0" anchor="ctr"/>
          <a:lstStyle/>
          <a:p>
            <a:endParaRPr lang="en-US"/>
          </a:p>
        </p:txBody>
      </p:sp>
      <p:sp>
        <p:nvSpPr>
          <p:cNvPr id="86" name="Freeform: Shape 85">
            <a:extLst>
              <a:ext uri="{FF2B5EF4-FFF2-40B4-BE49-F238E27FC236}">
                <a16:creationId xmlns:a16="http://schemas.microsoft.com/office/drawing/2014/main" id="{F6A77EFC-3FD9-410C-8243-427451C647A0}"/>
              </a:ext>
            </a:extLst>
          </p:cNvPr>
          <p:cNvSpPr/>
          <p:nvPr/>
        </p:nvSpPr>
        <p:spPr>
          <a:xfrm>
            <a:off x="5060695" y="2383833"/>
            <a:ext cx="4613719" cy="1651848"/>
          </a:xfrm>
          <a:custGeom>
            <a:avLst/>
            <a:gdLst>
              <a:gd name="connsiteX0" fmla="*/ 0 w 4613719"/>
              <a:gd name="connsiteY0" fmla="*/ 1457272 h 1651848"/>
              <a:gd name="connsiteX1" fmla="*/ 200596 w 4613719"/>
              <a:gd name="connsiteY1" fmla="*/ 1543644 h 1651848"/>
              <a:gd name="connsiteX2" fmla="*/ 401193 w 4613719"/>
              <a:gd name="connsiteY2" fmla="*/ 1489523 h 1651848"/>
              <a:gd name="connsiteX3" fmla="*/ 601790 w 4613719"/>
              <a:gd name="connsiteY3" fmla="*/ 1340419 h 1651848"/>
              <a:gd name="connsiteX4" fmla="*/ 802386 w 4613719"/>
              <a:gd name="connsiteY4" fmla="*/ 1294775 h 1651848"/>
              <a:gd name="connsiteX5" fmla="*/ 1002983 w 4613719"/>
              <a:gd name="connsiteY5" fmla="*/ 593926 h 1651848"/>
              <a:gd name="connsiteX6" fmla="*/ 1203579 w 4613719"/>
              <a:gd name="connsiteY6" fmla="*/ 0 h 1651848"/>
              <a:gd name="connsiteX7" fmla="*/ 1404176 w 4613719"/>
              <a:gd name="connsiteY7" fmla="*/ 423841 h 1651848"/>
              <a:gd name="connsiteX8" fmla="*/ 1604772 w 4613719"/>
              <a:gd name="connsiteY8" fmla="*/ 1222652 h 1651848"/>
              <a:gd name="connsiteX9" fmla="*/ 1805368 w 4613719"/>
              <a:gd name="connsiteY9" fmla="*/ 1468854 h 1651848"/>
              <a:gd name="connsiteX10" fmla="*/ 2005965 w 4613719"/>
              <a:gd name="connsiteY10" fmla="*/ 1623426 h 1651848"/>
              <a:gd name="connsiteX11" fmla="*/ 2206562 w 4613719"/>
              <a:gd name="connsiteY11" fmla="*/ 1589612 h 1651848"/>
              <a:gd name="connsiteX12" fmla="*/ 2407158 w 4613719"/>
              <a:gd name="connsiteY12" fmla="*/ 1651848 h 1651848"/>
              <a:gd name="connsiteX13" fmla="*/ 2607755 w 4613719"/>
              <a:gd name="connsiteY13" fmla="*/ 1526347 h 1651848"/>
              <a:gd name="connsiteX14" fmla="*/ 2808351 w 4613719"/>
              <a:gd name="connsiteY14" fmla="*/ 1561208 h 1651848"/>
              <a:gd name="connsiteX15" fmla="*/ 3008948 w 4613719"/>
              <a:gd name="connsiteY15" fmla="*/ 1535015 h 1651848"/>
              <a:gd name="connsiteX16" fmla="*/ 3209544 w 4613719"/>
              <a:gd name="connsiteY16" fmla="*/ 1452452 h 1651848"/>
              <a:gd name="connsiteX17" fmla="*/ 3410141 w 4613719"/>
              <a:gd name="connsiteY17" fmla="*/ 1418905 h 1651848"/>
              <a:gd name="connsiteX18" fmla="*/ 3610737 w 4613719"/>
              <a:gd name="connsiteY18" fmla="*/ 1316911 h 1651848"/>
              <a:gd name="connsiteX19" fmla="*/ 3811334 w 4613719"/>
              <a:gd name="connsiteY19" fmla="*/ 1144928 h 1651848"/>
              <a:gd name="connsiteX20" fmla="*/ 4011930 w 4613719"/>
              <a:gd name="connsiteY20" fmla="*/ 1066594 h 1651848"/>
              <a:gd name="connsiteX21" fmla="*/ 4212527 w 4613719"/>
              <a:gd name="connsiteY21" fmla="*/ 1309120 h 1651848"/>
              <a:gd name="connsiteX22" fmla="*/ 4413123 w 4613719"/>
              <a:gd name="connsiteY22" fmla="*/ 1416771 h 1651848"/>
              <a:gd name="connsiteX23" fmla="*/ 4613720 w 4613719"/>
              <a:gd name="connsiteY23" fmla="*/ 1427344 h 1651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613719" h="1651848">
                <a:moveTo>
                  <a:pt x="0" y="1457272"/>
                </a:moveTo>
                <a:lnTo>
                  <a:pt x="200596" y="1543644"/>
                </a:lnTo>
                <a:lnTo>
                  <a:pt x="401193" y="1489523"/>
                </a:lnTo>
                <a:lnTo>
                  <a:pt x="601790" y="1340419"/>
                </a:lnTo>
                <a:lnTo>
                  <a:pt x="802386" y="1294775"/>
                </a:lnTo>
                <a:lnTo>
                  <a:pt x="1002983" y="593926"/>
                </a:lnTo>
                <a:lnTo>
                  <a:pt x="1203579" y="0"/>
                </a:lnTo>
                <a:lnTo>
                  <a:pt x="1404176" y="423841"/>
                </a:lnTo>
                <a:lnTo>
                  <a:pt x="1604772" y="1222652"/>
                </a:lnTo>
                <a:lnTo>
                  <a:pt x="1805368" y="1468854"/>
                </a:lnTo>
                <a:lnTo>
                  <a:pt x="2005965" y="1623426"/>
                </a:lnTo>
                <a:lnTo>
                  <a:pt x="2206562" y="1589612"/>
                </a:lnTo>
                <a:lnTo>
                  <a:pt x="2407158" y="1651848"/>
                </a:lnTo>
                <a:lnTo>
                  <a:pt x="2607755" y="1526347"/>
                </a:lnTo>
                <a:lnTo>
                  <a:pt x="2808351" y="1561208"/>
                </a:lnTo>
                <a:lnTo>
                  <a:pt x="3008948" y="1535015"/>
                </a:lnTo>
                <a:lnTo>
                  <a:pt x="3209544" y="1452452"/>
                </a:lnTo>
                <a:lnTo>
                  <a:pt x="3410141" y="1418905"/>
                </a:lnTo>
                <a:lnTo>
                  <a:pt x="3610737" y="1316911"/>
                </a:lnTo>
                <a:lnTo>
                  <a:pt x="3811334" y="1144928"/>
                </a:lnTo>
                <a:lnTo>
                  <a:pt x="4011930" y="1066594"/>
                </a:lnTo>
                <a:lnTo>
                  <a:pt x="4212527" y="1309120"/>
                </a:lnTo>
                <a:lnTo>
                  <a:pt x="4413123" y="1416771"/>
                </a:lnTo>
                <a:lnTo>
                  <a:pt x="4613720" y="1427344"/>
                </a:lnTo>
              </a:path>
            </a:pathLst>
          </a:custGeom>
          <a:noFill/>
          <a:ln w="38100" cap="sq">
            <a:solidFill>
              <a:srgbClr val="FF0000"/>
            </a:solidFill>
            <a:prstDash val="solid"/>
            <a:round/>
          </a:ln>
        </p:spPr>
        <p:txBody>
          <a:bodyPr rtlCol="0" anchor="ctr"/>
          <a:lstStyle/>
          <a:p>
            <a:endParaRPr lang="en-US"/>
          </a:p>
        </p:txBody>
      </p:sp>
      <p:sp>
        <p:nvSpPr>
          <p:cNvPr id="87" name="Freeform: Shape 86">
            <a:extLst>
              <a:ext uri="{FF2B5EF4-FFF2-40B4-BE49-F238E27FC236}">
                <a16:creationId xmlns:a16="http://schemas.microsoft.com/office/drawing/2014/main" id="{26FE699A-9437-4ECD-995C-6DD76C696F16}"/>
              </a:ext>
            </a:extLst>
          </p:cNvPr>
          <p:cNvSpPr/>
          <p:nvPr/>
        </p:nvSpPr>
        <p:spPr>
          <a:xfrm>
            <a:off x="5060695" y="1109982"/>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F747EA55-F969-4220-8B23-E13249F217D3}"/>
              </a:ext>
            </a:extLst>
          </p:cNvPr>
          <p:cNvSpPr/>
          <p:nvPr/>
        </p:nvSpPr>
        <p:spPr>
          <a:xfrm>
            <a:off x="9875012" y="1109982"/>
            <a:ext cx="19050" cy="4690871"/>
          </a:xfrm>
          <a:custGeom>
            <a:avLst/>
            <a:gdLst>
              <a:gd name="connsiteX0" fmla="*/ 0 w 19050"/>
              <a:gd name="connsiteY0" fmla="*/ 4690872 h 4690871"/>
              <a:gd name="connsiteX1" fmla="*/ 0 w 19050"/>
              <a:gd name="connsiteY1" fmla="*/ 0 h 4690871"/>
            </a:gdLst>
            <a:ahLst/>
            <a:cxnLst>
              <a:cxn ang="0">
                <a:pos x="connsiteX0" y="connsiteY0"/>
              </a:cxn>
              <a:cxn ang="0">
                <a:pos x="connsiteX1" y="connsiteY1"/>
              </a:cxn>
            </a:cxnLst>
            <a:rect l="l" t="t" r="r" b="b"/>
            <a:pathLst>
              <a:path w="19050" h="4690871">
                <a:moveTo>
                  <a:pt x="0" y="4690872"/>
                </a:moveTo>
                <a:lnTo>
                  <a:pt x="0" y="0"/>
                </a:lnTo>
              </a:path>
            </a:pathLst>
          </a:custGeom>
          <a:noFill/>
          <a:ln w="15240" cap="sq">
            <a:solidFill>
              <a:srgbClr val="000000"/>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5363D0D-316C-4510-A193-B1A1C7532000}"/>
              </a:ext>
            </a:extLst>
          </p:cNvPr>
          <p:cNvSpPr/>
          <p:nvPr/>
        </p:nvSpPr>
        <p:spPr>
          <a:xfrm>
            <a:off x="5060695" y="5800854"/>
            <a:ext cx="4814316" cy="19050"/>
          </a:xfrm>
          <a:custGeom>
            <a:avLst/>
            <a:gdLst>
              <a:gd name="connsiteX0" fmla="*/ 0 w 4814316"/>
              <a:gd name="connsiteY0" fmla="*/ 0 h 19050"/>
              <a:gd name="connsiteX1" fmla="*/ 4814316 w 4814316"/>
              <a:gd name="connsiteY1" fmla="*/ 0 h 19050"/>
            </a:gdLst>
            <a:ahLst/>
            <a:cxnLst>
              <a:cxn ang="0">
                <a:pos x="connsiteX0" y="connsiteY0"/>
              </a:cxn>
              <a:cxn ang="0">
                <a:pos x="connsiteX1" y="connsiteY1"/>
              </a:cxn>
            </a:cxnLst>
            <a:rect l="l" t="t" r="r" b="b"/>
            <a:pathLst>
              <a:path w="4814316" h="19050">
                <a:moveTo>
                  <a:pt x="0" y="0"/>
                </a:moveTo>
                <a:lnTo>
                  <a:pt x="4814316" y="0"/>
                </a:lnTo>
              </a:path>
            </a:pathLst>
          </a:custGeom>
          <a:noFill/>
          <a:ln w="15240" cap="sq">
            <a:solidFill>
              <a:srgbClr val="000000"/>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48B3CB5A-5069-49F9-B11A-90643002E301}"/>
              </a:ext>
            </a:extLst>
          </p:cNvPr>
          <p:cNvSpPr/>
          <p:nvPr/>
        </p:nvSpPr>
        <p:spPr>
          <a:xfrm>
            <a:off x="5060695" y="1109982"/>
            <a:ext cx="4814316" cy="19050"/>
          </a:xfrm>
          <a:custGeom>
            <a:avLst/>
            <a:gdLst>
              <a:gd name="connsiteX0" fmla="*/ 0 w 4814316"/>
              <a:gd name="connsiteY0" fmla="*/ 0 h 19050"/>
              <a:gd name="connsiteX1" fmla="*/ 4814316 w 4814316"/>
              <a:gd name="connsiteY1" fmla="*/ 0 h 19050"/>
            </a:gdLst>
            <a:ahLst/>
            <a:cxnLst>
              <a:cxn ang="0">
                <a:pos x="connsiteX0" y="connsiteY0"/>
              </a:cxn>
              <a:cxn ang="0">
                <a:pos x="connsiteX1" y="connsiteY1"/>
              </a:cxn>
            </a:cxnLst>
            <a:rect l="l" t="t" r="r" b="b"/>
            <a:pathLst>
              <a:path w="4814316" h="19050">
                <a:moveTo>
                  <a:pt x="0" y="0"/>
                </a:moveTo>
                <a:lnTo>
                  <a:pt x="4814316" y="0"/>
                </a:lnTo>
              </a:path>
            </a:pathLst>
          </a:custGeom>
          <a:noFill/>
          <a:ln w="15240" cap="sq">
            <a:solidFill>
              <a:srgbClr val="000000"/>
            </a:solidFill>
            <a:prstDash val="solid"/>
            <a:miter/>
          </a:ln>
        </p:spPr>
        <p:txBody>
          <a:bodyPr rtlCol="0" anchor="ctr"/>
          <a:lstStyle/>
          <a:p>
            <a:endParaRPr lang="en-US"/>
          </a:p>
        </p:txBody>
      </p:sp>
      <p:grpSp>
        <p:nvGrpSpPr>
          <p:cNvPr id="100" name="Graphic 7">
            <a:extLst>
              <a:ext uri="{FF2B5EF4-FFF2-40B4-BE49-F238E27FC236}">
                <a16:creationId xmlns:a16="http://schemas.microsoft.com/office/drawing/2014/main" id="{DE969EDD-AF91-48ED-A7E9-BB75773391F3}"/>
              </a:ext>
            </a:extLst>
          </p:cNvPr>
          <p:cNvGrpSpPr/>
          <p:nvPr/>
        </p:nvGrpSpPr>
        <p:grpSpPr>
          <a:xfrm>
            <a:off x="10535954" y="1253006"/>
            <a:ext cx="419513" cy="141594"/>
            <a:chOff x="8783354" y="1253006"/>
            <a:chExt cx="419513" cy="141594"/>
          </a:xfrm>
          <a:solidFill>
            <a:srgbClr val="000000"/>
          </a:solidFill>
        </p:grpSpPr>
        <p:sp>
          <p:nvSpPr>
            <p:cNvPr id="101" name="Freeform: Shape 100">
              <a:extLst>
                <a:ext uri="{FF2B5EF4-FFF2-40B4-BE49-F238E27FC236}">
                  <a16:creationId xmlns:a16="http://schemas.microsoft.com/office/drawing/2014/main" id="{D9095DF5-3E45-49DF-9769-FD9F105FB263}"/>
                </a:ext>
              </a:extLst>
            </p:cNvPr>
            <p:cNvSpPr/>
            <p:nvPr/>
          </p:nvSpPr>
          <p:spPr>
            <a:xfrm flipV="1">
              <a:off x="8783354" y="1253006"/>
              <a:ext cx="127248" cy="138886"/>
            </a:xfrm>
            <a:custGeom>
              <a:avLst/>
              <a:gdLst>
                <a:gd name="connsiteX0" fmla="*/ 63862 w 127248"/>
                <a:gd name="connsiteY0" fmla="*/ 120358 h 138886"/>
                <a:gd name="connsiteX1" fmla="*/ 38353 w 127248"/>
                <a:gd name="connsiteY1" fmla="*/ 51242 h 138886"/>
                <a:gd name="connsiteX2" fmla="*/ 89431 w 127248"/>
                <a:gd name="connsiteY2" fmla="*/ 51242 h 138886"/>
                <a:gd name="connsiteX3" fmla="*/ 53236 w 127248"/>
                <a:gd name="connsiteY3" fmla="*/ 138872 h 138886"/>
                <a:gd name="connsiteX4" fmla="*/ 74548 w 127248"/>
                <a:gd name="connsiteY4" fmla="*/ 138872 h 138886"/>
                <a:gd name="connsiteX5" fmla="*/ 127471 w 127248"/>
                <a:gd name="connsiteY5" fmla="*/ -15 h 138886"/>
                <a:gd name="connsiteX6" fmla="*/ 107945 w 127248"/>
                <a:gd name="connsiteY6" fmla="*/ -15 h 138886"/>
                <a:gd name="connsiteX7" fmla="*/ 95294 w 127248"/>
                <a:gd name="connsiteY7" fmla="*/ 35615 h 138886"/>
                <a:gd name="connsiteX8" fmla="*/ 32697 w 127248"/>
                <a:gd name="connsiteY8" fmla="*/ 35615 h 138886"/>
                <a:gd name="connsiteX9" fmla="*/ 20047 w 127248"/>
                <a:gd name="connsiteY9" fmla="*/ -15 h 138886"/>
                <a:gd name="connsiteX10" fmla="*/ 223 w 127248"/>
                <a:gd name="connsiteY10" fmla="*/ -15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248" h="138886">
                  <a:moveTo>
                    <a:pt x="63862" y="120358"/>
                  </a:moveTo>
                  <a:lnTo>
                    <a:pt x="38353" y="51242"/>
                  </a:lnTo>
                  <a:lnTo>
                    <a:pt x="89431" y="51242"/>
                  </a:lnTo>
                  <a:close/>
                  <a:moveTo>
                    <a:pt x="53236" y="138872"/>
                  </a:moveTo>
                  <a:lnTo>
                    <a:pt x="74548" y="138872"/>
                  </a:lnTo>
                  <a:lnTo>
                    <a:pt x="127471" y="-15"/>
                  </a:lnTo>
                  <a:lnTo>
                    <a:pt x="107945" y="-15"/>
                  </a:lnTo>
                  <a:lnTo>
                    <a:pt x="95294" y="35615"/>
                  </a:lnTo>
                  <a:lnTo>
                    <a:pt x="32697" y="35615"/>
                  </a:lnTo>
                  <a:lnTo>
                    <a:pt x="20047" y="-15"/>
                  </a:lnTo>
                  <a:lnTo>
                    <a:pt x="223" y="-15"/>
                  </a:lnTo>
                  <a:close/>
                </a:path>
              </a:pathLst>
            </a:custGeom>
            <a:solidFill>
              <a:srgbClr val="000000"/>
            </a:solidFill>
            <a:ln w="1905" cap="flat">
              <a:noFill/>
              <a:prstDash val="solid"/>
              <a:round/>
            </a:ln>
          </p:spPr>
          <p:txBody>
            <a:bodyPr rtlCol="0" anchor="ctr"/>
            <a:lstStyle/>
            <a:p>
              <a:endParaRPr lang="en-US"/>
            </a:p>
          </p:txBody>
        </p:sp>
        <p:sp>
          <p:nvSpPr>
            <p:cNvPr id="102" name="Freeform: Shape 101">
              <a:extLst>
                <a:ext uri="{FF2B5EF4-FFF2-40B4-BE49-F238E27FC236}">
                  <a16:creationId xmlns:a16="http://schemas.microsoft.com/office/drawing/2014/main" id="{48EE5295-A433-4C8E-B520-12242AAA4A8A}"/>
                </a:ext>
              </a:extLst>
            </p:cNvPr>
            <p:cNvSpPr/>
            <p:nvPr/>
          </p:nvSpPr>
          <p:spPr>
            <a:xfrm flipV="1">
              <a:off x="8929477" y="1285212"/>
              <a:ext cx="61019" cy="106680"/>
            </a:xfrm>
            <a:custGeom>
              <a:avLst/>
              <a:gdLst>
                <a:gd name="connsiteX0" fmla="*/ 61258 w 61019"/>
                <a:gd name="connsiteY0" fmla="*/ 88190 h 106680"/>
                <a:gd name="connsiteX1" fmla="*/ 54977 w 61019"/>
                <a:gd name="connsiteY1" fmla="*/ 90631 h 106680"/>
                <a:gd name="connsiteX2" fmla="*/ 47506 w 61019"/>
                <a:gd name="connsiteY2" fmla="*/ 91435 h 106680"/>
                <a:gd name="connsiteX3" fmla="*/ 25211 w 61019"/>
                <a:gd name="connsiteY3" fmla="*/ 81999 h 106680"/>
                <a:gd name="connsiteX4" fmla="*/ 17443 w 61019"/>
                <a:gd name="connsiteY4" fmla="*/ 54882 h 106680"/>
                <a:gd name="connsiteX5" fmla="*/ 17443 w 61019"/>
                <a:gd name="connsiteY5" fmla="*/ -5 h 106680"/>
                <a:gd name="connsiteX6" fmla="*/ 238 w 61019"/>
                <a:gd name="connsiteY6" fmla="*/ -5 h 106680"/>
                <a:gd name="connsiteX7" fmla="*/ 238 w 61019"/>
                <a:gd name="connsiteY7" fmla="*/ 104174 h 106680"/>
                <a:gd name="connsiteX8" fmla="*/ 17443 w 61019"/>
                <a:gd name="connsiteY8" fmla="*/ 104174 h 106680"/>
                <a:gd name="connsiteX9" fmla="*/ 17443 w 61019"/>
                <a:gd name="connsiteY9" fmla="*/ 87982 h 106680"/>
                <a:gd name="connsiteX10" fmla="*/ 31492 w 61019"/>
                <a:gd name="connsiteY10" fmla="*/ 102061 h 106680"/>
                <a:gd name="connsiteX11" fmla="*/ 52536 w 61019"/>
                <a:gd name="connsiteY11" fmla="*/ 106675 h 106680"/>
                <a:gd name="connsiteX12" fmla="*/ 56435 w 61019"/>
                <a:gd name="connsiteY12" fmla="*/ 106437 h 106680"/>
                <a:gd name="connsiteX13" fmla="*/ 61168 w 61019"/>
                <a:gd name="connsiteY13" fmla="*/ 105752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258" y="88190"/>
                  </a:moveTo>
                  <a:cubicBezTo>
                    <a:pt x="59333" y="89301"/>
                    <a:pt x="57239" y="90115"/>
                    <a:pt x="54977" y="90631"/>
                  </a:cubicBezTo>
                  <a:cubicBezTo>
                    <a:pt x="52715" y="91167"/>
                    <a:pt x="50224" y="91435"/>
                    <a:pt x="47506" y="91435"/>
                  </a:cubicBezTo>
                  <a:cubicBezTo>
                    <a:pt x="37822" y="91435"/>
                    <a:pt x="30390" y="88290"/>
                    <a:pt x="25211" y="81999"/>
                  </a:cubicBezTo>
                  <a:cubicBezTo>
                    <a:pt x="20032" y="75709"/>
                    <a:pt x="17443" y="66670"/>
                    <a:pt x="17443" y="54882"/>
                  </a:cubicBezTo>
                  <a:lnTo>
                    <a:pt x="17443" y="-5"/>
                  </a:lnTo>
                  <a:lnTo>
                    <a:pt x="238" y="-5"/>
                  </a:lnTo>
                  <a:lnTo>
                    <a:pt x="238" y="104174"/>
                  </a:lnTo>
                  <a:lnTo>
                    <a:pt x="17443" y="104174"/>
                  </a:lnTo>
                  <a:lnTo>
                    <a:pt x="17443" y="87982"/>
                  </a:lnTo>
                  <a:cubicBezTo>
                    <a:pt x="21054" y="94312"/>
                    <a:pt x="25737" y="99005"/>
                    <a:pt x="31492" y="102061"/>
                  </a:cubicBezTo>
                  <a:cubicBezTo>
                    <a:pt x="37266" y="105137"/>
                    <a:pt x="44281" y="106675"/>
                    <a:pt x="52536" y="106675"/>
                  </a:cubicBezTo>
                  <a:cubicBezTo>
                    <a:pt x="53707" y="106675"/>
                    <a:pt x="55007" y="106595"/>
                    <a:pt x="56435" y="106437"/>
                  </a:cubicBezTo>
                  <a:cubicBezTo>
                    <a:pt x="57864" y="106298"/>
                    <a:pt x="59442" y="106069"/>
                    <a:pt x="61168" y="105752"/>
                  </a:cubicBezTo>
                  <a:close/>
                </a:path>
              </a:pathLst>
            </a:custGeom>
            <a:solidFill>
              <a:srgbClr val="000000"/>
            </a:solidFill>
            <a:ln w="1905" cap="flat">
              <a:noFill/>
              <a:prstDash val="solid"/>
              <a:round/>
            </a:ln>
          </p:spPr>
          <p:txBody>
            <a:bodyPr rtlCol="0" anchor="ctr"/>
            <a:lstStyle/>
            <a:p>
              <a:endParaRPr lang="en-US"/>
            </a:p>
          </p:txBody>
        </p:sp>
        <p:sp>
          <p:nvSpPr>
            <p:cNvPr id="103" name="Freeform: Shape 102">
              <a:extLst>
                <a:ext uri="{FF2B5EF4-FFF2-40B4-BE49-F238E27FC236}">
                  <a16:creationId xmlns:a16="http://schemas.microsoft.com/office/drawing/2014/main" id="{14138F82-E840-4179-98A7-DACB5D2676C7}"/>
                </a:ext>
              </a:extLst>
            </p:cNvPr>
            <p:cNvSpPr/>
            <p:nvPr/>
          </p:nvSpPr>
          <p:spPr>
            <a:xfrm flipV="1">
              <a:off x="8996724" y="1285212"/>
              <a:ext cx="96559" cy="109388"/>
            </a:xfrm>
            <a:custGeom>
              <a:avLst/>
              <a:gdLst>
                <a:gd name="connsiteX0" fmla="*/ 96796 w 96559"/>
                <a:gd name="connsiteY0" fmla="*/ 59080 h 109388"/>
                <a:gd name="connsiteX1" fmla="*/ 96796 w 96559"/>
                <a:gd name="connsiteY1" fmla="*/ 50716 h 109388"/>
                <a:gd name="connsiteX2" fmla="*/ 18096 w 96559"/>
                <a:gd name="connsiteY2" fmla="*/ 50716 h 109388"/>
                <a:gd name="connsiteX3" fmla="*/ 28752 w 96559"/>
                <a:gd name="connsiteY3" fmla="*/ 23778 h 109388"/>
                <a:gd name="connsiteX4" fmla="*/ 55303 w 96559"/>
                <a:gd name="connsiteY4" fmla="*/ 14521 h 109388"/>
                <a:gd name="connsiteX5" fmla="*/ 74413 w 96559"/>
                <a:gd name="connsiteY5" fmla="*/ 16932 h 109388"/>
                <a:gd name="connsiteX6" fmla="*/ 92808 w 96559"/>
                <a:gd name="connsiteY6" fmla="*/ 24195 h 109388"/>
                <a:gd name="connsiteX7" fmla="*/ 92808 w 96559"/>
                <a:gd name="connsiteY7" fmla="*/ 8002 h 109388"/>
                <a:gd name="connsiteX8" fmla="*/ 73907 w 96559"/>
                <a:gd name="connsiteY8" fmla="*/ 2049 h 109388"/>
                <a:gd name="connsiteX9" fmla="*/ 54291 w 96559"/>
                <a:gd name="connsiteY9" fmla="*/ -5 h 109388"/>
                <a:gd name="connsiteX10" fmla="*/ 14792 w 96559"/>
                <a:gd name="connsiteY10" fmla="*/ 14491 h 109388"/>
                <a:gd name="connsiteX11" fmla="*/ 237 w 96559"/>
                <a:gd name="connsiteY11" fmla="*/ 53782 h 109388"/>
                <a:gd name="connsiteX12" fmla="*/ 14048 w 96559"/>
                <a:gd name="connsiteY12" fmla="*/ 94353 h 109388"/>
                <a:gd name="connsiteX13" fmla="*/ 51314 w 96559"/>
                <a:gd name="connsiteY13" fmla="*/ 109384 h 109388"/>
                <a:gd name="connsiteX14" fmla="*/ 84563 w 96559"/>
                <a:gd name="connsiteY14" fmla="*/ 95841 h 109388"/>
                <a:gd name="connsiteX15" fmla="*/ 96796 w 96559"/>
                <a:gd name="connsiteY15" fmla="*/ 59080 h 109388"/>
                <a:gd name="connsiteX16" fmla="*/ 79681 w 96559"/>
                <a:gd name="connsiteY16" fmla="*/ 64111 h 109388"/>
                <a:gd name="connsiteX17" fmla="*/ 71823 w 96559"/>
                <a:gd name="connsiteY17" fmla="*/ 86494 h 109388"/>
                <a:gd name="connsiteX18" fmla="*/ 51493 w 96559"/>
                <a:gd name="connsiteY18" fmla="*/ 94888 h 109388"/>
                <a:gd name="connsiteX19" fmla="*/ 28573 w 96559"/>
                <a:gd name="connsiteY19" fmla="*/ 86792 h 109388"/>
                <a:gd name="connsiteX20" fmla="*/ 18662 w 96559"/>
                <a:gd name="connsiteY20" fmla="*/ 63992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796" y="59080"/>
                  </a:moveTo>
                  <a:lnTo>
                    <a:pt x="96796" y="50716"/>
                  </a:lnTo>
                  <a:lnTo>
                    <a:pt x="18096" y="50716"/>
                  </a:lnTo>
                  <a:cubicBezTo>
                    <a:pt x="18850" y="38929"/>
                    <a:pt x="22402" y="29950"/>
                    <a:pt x="28752" y="23778"/>
                  </a:cubicBezTo>
                  <a:cubicBezTo>
                    <a:pt x="35102" y="17607"/>
                    <a:pt x="43952" y="14521"/>
                    <a:pt x="55303" y="14521"/>
                  </a:cubicBezTo>
                  <a:cubicBezTo>
                    <a:pt x="61871" y="14521"/>
                    <a:pt x="68241" y="15325"/>
                    <a:pt x="74413" y="16932"/>
                  </a:cubicBezTo>
                  <a:cubicBezTo>
                    <a:pt x="80584" y="18539"/>
                    <a:pt x="86716" y="20960"/>
                    <a:pt x="92808" y="24195"/>
                  </a:cubicBezTo>
                  <a:lnTo>
                    <a:pt x="92808" y="8002"/>
                  </a:lnTo>
                  <a:cubicBezTo>
                    <a:pt x="86656" y="5403"/>
                    <a:pt x="80356" y="3418"/>
                    <a:pt x="73907" y="2049"/>
                  </a:cubicBezTo>
                  <a:cubicBezTo>
                    <a:pt x="67457" y="680"/>
                    <a:pt x="60919" y="-5"/>
                    <a:pt x="54291" y="-5"/>
                  </a:cubicBezTo>
                  <a:cubicBezTo>
                    <a:pt x="37662" y="-5"/>
                    <a:pt x="24496" y="4827"/>
                    <a:pt x="14792" y="14491"/>
                  </a:cubicBezTo>
                  <a:cubicBezTo>
                    <a:pt x="5088" y="24175"/>
                    <a:pt x="237" y="37272"/>
                    <a:pt x="237" y="53782"/>
                  </a:cubicBezTo>
                  <a:cubicBezTo>
                    <a:pt x="237" y="70828"/>
                    <a:pt x="4840" y="84351"/>
                    <a:pt x="14048" y="94353"/>
                  </a:cubicBezTo>
                  <a:cubicBezTo>
                    <a:pt x="23255" y="104374"/>
                    <a:pt x="35678" y="109384"/>
                    <a:pt x="51314" y="109384"/>
                  </a:cubicBezTo>
                  <a:cubicBezTo>
                    <a:pt x="65324" y="109384"/>
                    <a:pt x="76407" y="104870"/>
                    <a:pt x="84563" y="95841"/>
                  </a:cubicBezTo>
                  <a:cubicBezTo>
                    <a:pt x="92718" y="86832"/>
                    <a:pt x="96796" y="74578"/>
                    <a:pt x="96796" y="59080"/>
                  </a:cubicBezTo>
                  <a:close/>
                  <a:moveTo>
                    <a:pt x="79681" y="64111"/>
                  </a:moveTo>
                  <a:cubicBezTo>
                    <a:pt x="79562" y="73457"/>
                    <a:pt x="76943" y="80918"/>
                    <a:pt x="71823" y="86494"/>
                  </a:cubicBezTo>
                  <a:cubicBezTo>
                    <a:pt x="66703" y="92090"/>
                    <a:pt x="59927" y="94888"/>
                    <a:pt x="51493" y="94888"/>
                  </a:cubicBezTo>
                  <a:cubicBezTo>
                    <a:pt x="41948" y="94888"/>
                    <a:pt x="34308" y="92190"/>
                    <a:pt x="28573" y="86792"/>
                  </a:cubicBezTo>
                  <a:cubicBezTo>
                    <a:pt x="22839" y="81395"/>
                    <a:pt x="19535" y="73794"/>
                    <a:pt x="18662" y="63992"/>
                  </a:cubicBezTo>
                  <a:close/>
                </a:path>
              </a:pathLst>
            </a:custGeom>
            <a:solidFill>
              <a:srgbClr val="000000"/>
            </a:solidFill>
            <a:ln w="1905" cap="flat">
              <a:noFill/>
              <a:prstDash val="solid"/>
              <a:round/>
            </a:ln>
          </p:spPr>
          <p:txBody>
            <a:bodyPr rtlCol="0" anchor="ctr"/>
            <a:lstStyle/>
            <a:p>
              <a:endParaRPr lang="en-US"/>
            </a:p>
          </p:txBody>
        </p:sp>
        <p:sp>
          <p:nvSpPr>
            <p:cNvPr id="104" name="Freeform: Shape 103">
              <a:extLst>
                <a:ext uri="{FF2B5EF4-FFF2-40B4-BE49-F238E27FC236}">
                  <a16:creationId xmlns:a16="http://schemas.microsoft.com/office/drawing/2014/main" id="{C10C461A-5CC4-42A6-A23C-E136F0916787}"/>
                </a:ext>
              </a:extLst>
            </p:cNvPr>
            <p:cNvSpPr/>
            <p:nvPr/>
          </p:nvSpPr>
          <p:spPr>
            <a:xfrm flipV="1">
              <a:off x="9114850" y="1285212"/>
              <a:ext cx="88016" cy="109388"/>
            </a:xfrm>
            <a:custGeom>
              <a:avLst/>
              <a:gdLst>
                <a:gd name="connsiteX0" fmla="*/ 54120 w 88016"/>
                <a:gd name="connsiteY0" fmla="*/ 55062 h 109388"/>
                <a:gd name="connsiteX1" fmla="*/ 25367 w 88016"/>
                <a:gd name="connsiteY1" fmla="*/ 50329 h 109388"/>
                <a:gd name="connsiteX2" fmla="*/ 17360 w 88016"/>
                <a:gd name="connsiteY2" fmla="*/ 34137 h 109388"/>
                <a:gd name="connsiteX3" fmla="*/ 23372 w 88016"/>
                <a:gd name="connsiteY3" fmla="*/ 19671 h 109388"/>
                <a:gd name="connsiteX4" fmla="*/ 39684 w 88016"/>
                <a:gd name="connsiteY4" fmla="*/ 14342 h 109388"/>
                <a:gd name="connsiteX5" fmla="*/ 62544 w 88016"/>
                <a:gd name="connsiteY5" fmla="*/ 24433 h 109388"/>
                <a:gd name="connsiteX6" fmla="*/ 71146 w 88016"/>
                <a:gd name="connsiteY6" fmla="*/ 51252 h 109388"/>
                <a:gd name="connsiteX7" fmla="*/ 71146 w 88016"/>
                <a:gd name="connsiteY7" fmla="*/ 55062 h 109388"/>
                <a:gd name="connsiteX8" fmla="*/ 88261 w 88016"/>
                <a:gd name="connsiteY8" fmla="*/ 62146 h 109388"/>
                <a:gd name="connsiteX9" fmla="*/ 88261 w 88016"/>
                <a:gd name="connsiteY9" fmla="*/ 2704 h 109388"/>
                <a:gd name="connsiteX10" fmla="*/ 71146 w 88016"/>
                <a:gd name="connsiteY10" fmla="*/ 2704 h 109388"/>
                <a:gd name="connsiteX11" fmla="*/ 71146 w 88016"/>
                <a:gd name="connsiteY11" fmla="*/ 18510 h 109388"/>
                <a:gd name="connsiteX12" fmla="*/ 56531 w 88016"/>
                <a:gd name="connsiteY12" fmla="*/ 4520 h 109388"/>
                <a:gd name="connsiteX13" fmla="*/ 35130 w 88016"/>
                <a:gd name="connsiteY13" fmla="*/ -5 h 109388"/>
                <a:gd name="connsiteX14" fmla="*/ 9680 w 88016"/>
                <a:gd name="connsiteY14" fmla="*/ 8985 h 109388"/>
                <a:gd name="connsiteX15" fmla="*/ 244 w 88016"/>
                <a:gd name="connsiteY15" fmla="*/ 33035 h 109388"/>
                <a:gd name="connsiteX16" fmla="*/ 12002 w 88016"/>
                <a:gd name="connsiteY16" fmla="*/ 59527 h 109388"/>
                <a:gd name="connsiteX17" fmla="*/ 47125 w 88016"/>
                <a:gd name="connsiteY17" fmla="*/ 68456 h 109388"/>
                <a:gd name="connsiteX18" fmla="*/ 71146 w 88016"/>
                <a:gd name="connsiteY18" fmla="*/ 68456 h 109388"/>
                <a:gd name="connsiteX19" fmla="*/ 71146 w 88016"/>
                <a:gd name="connsiteY19" fmla="*/ 70153 h 109388"/>
                <a:gd name="connsiteX20" fmla="*/ 63377 w 88016"/>
                <a:gd name="connsiteY20" fmla="*/ 88429 h 109388"/>
                <a:gd name="connsiteX21" fmla="*/ 41559 w 88016"/>
                <a:gd name="connsiteY21" fmla="*/ 94888 h 109388"/>
                <a:gd name="connsiteX22" fmla="*/ 24146 w 88016"/>
                <a:gd name="connsiteY22" fmla="*/ 92745 h 109388"/>
                <a:gd name="connsiteX23" fmla="*/ 7894 w 88016"/>
                <a:gd name="connsiteY23" fmla="*/ 86316 h 109388"/>
                <a:gd name="connsiteX24" fmla="*/ 7894 w 88016"/>
                <a:gd name="connsiteY24" fmla="*/ 102151 h 109388"/>
                <a:gd name="connsiteX25" fmla="*/ 26111 w 88016"/>
                <a:gd name="connsiteY25" fmla="*/ 107568 h 109388"/>
                <a:gd name="connsiteX26" fmla="*/ 43315 w 88016"/>
                <a:gd name="connsiteY26" fmla="*/ 109384 h 109388"/>
                <a:gd name="connsiteX27" fmla="*/ 77099 w 88016"/>
                <a:gd name="connsiteY27" fmla="*/ 97657 h 109388"/>
                <a:gd name="connsiteX28" fmla="*/ 88261 w 88016"/>
                <a:gd name="connsiteY28" fmla="*/ 62146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4120" y="55062"/>
                  </a:moveTo>
                  <a:cubicBezTo>
                    <a:pt x="40289" y="55062"/>
                    <a:pt x="30705" y="53484"/>
                    <a:pt x="25367" y="50329"/>
                  </a:cubicBezTo>
                  <a:cubicBezTo>
                    <a:pt x="20029" y="47174"/>
                    <a:pt x="17360" y="41776"/>
                    <a:pt x="17360" y="34137"/>
                  </a:cubicBezTo>
                  <a:cubicBezTo>
                    <a:pt x="17360" y="28064"/>
                    <a:pt x="19364" y="23242"/>
                    <a:pt x="23372" y="19671"/>
                  </a:cubicBezTo>
                  <a:cubicBezTo>
                    <a:pt x="27381" y="16118"/>
                    <a:pt x="32818" y="14342"/>
                    <a:pt x="39684" y="14342"/>
                  </a:cubicBezTo>
                  <a:cubicBezTo>
                    <a:pt x="49189" y="14342"/>
                    <a:pt x="56809" y="17706"/>
                    <a:pt x="62544" y="24433"/>
                  </a:cubicBezTo>
                  <a:cubicBezTo>
                    <a:pt x="68279" y="31160"/>
                    <a:pt x="71146" y="40100"/>
                    <a:pt x="71146" y="51252"/>
                  </a:cubicBezTo>
                  <a:lnTo>
                    <a:pt x="71146" y="55062"/>
                  </a:lnTo>
                  <a:close/>
                  <a:moveTo>
                    <a:pt x="88261" y="62146"/>
                  </a:moveTo>
                  <a:lnTo>
                    <a:pt x="88261" y="2704"/>
                  </a:lnTo>
                  <a:lnTo>
                    <a:pt x="71146" y="2704"/>
                  </a:lnTo>
                  <a:lnTo>
                    <a:pt x="71146" y="18510"/>
                  </a:lnTo>
                  <a:cubicBezTo>
                    <a:pt x="67237" y="12199"/>
                    <a:pt x="62365" y="7536"/>
                    <a:pt x="56531" y="4520"/>
                  </a:cubicBezTo>
                  <a:cubicBezTo>
                    <a:pt x="50697" y="1504"/>
                    <a:pt x="43563" y="-5"/>
                    <a:pt x="35130" y="-5"/>
                  </a:cubicBezTo>
                  <a:cubicBezTo>
                    <a:pt x="24474" y="-5"/>
                    <a:pt x="15990" y="2992"/>
                    <a:pt x="9680" y="8985"/>
                  </a:cubicBezTo>
                  <a:cubicBezTo>
                    <a:pt x="3390" y="14977"/>
                    <a:pt x="244" y="22994"/>
                    <a:pt x="244" y="33035"/>
                  </a:cubicBezTo>
                  <a:cubicBezTo>
                    <a:pt x="244" y="44743"/>
                    <a:pt x="4163" y="53574"/>
                    <a:pt x="12002" y="59527"/>
                  </a:cubicBezTo>
                  <a:cubicBezTo>
                    <a:pt x="19860" y="65480"/>
                    <a:pt x="31568" y="68456"/>
                    <a:pt x="47125" y="68456"/>
                  </a:cubicBezTo>
                  <a:lnTo>
                    <a:pt x="71146" y="68456"/>
                  </a:lnTo>
                  <a:lnTo>
                    <a:pt x="71146" y="70153"/>
                  </a:lnTo>
                  <a:cubicBezTo>
                    <a:pt x="71146" y="78031"/>
                    <a:pt x="68557" y="84123"/>
                    <a:pt x="63377" y="88429"/>
                  </a:cubicBezTo>
                  <a:cubicBezTo>
                    <a:pt x="58198" y="92735"/>
                    <a:pt x="50925" y="94888"/>
                    <a:pt x="41559" y="94888"/>
                  </a:cubicBezTo>
                  <a:cubicBezTo>
                    <a:pt x="35606" y="94888"/>
                    <a:pt x="29802" y="94174"/>
                    <a:pt x="24146" y="92745"/>
                  </a:cubicBezTo>
                  <a:cubicBezTo>
                    <a:pt x="18510" y="91316"/>
                    <a:pt x="13093" y="89173"/>
                    <a:pt x="7894" y="86316"/>
                  </a:cubicBezTo>
                  <a:lnTo>
                    <a:pt x="7894" y="102151"/>
                  </a:lnTo>
                  <a:cubicBezTo>
                    <a:pt x="14145" y="104572"/>
                    <a:pt x="20217" y="106378"/>
                    <a:pt x="26111" y="107568"/>
                  </a:cubicBezTo>
                  <a:cubicBezTo>
                    <a:pt x="32004" y="108779"/>
                    <a:pt x="37739" y="109384"/>
                    <a:pt x="43315" y="109384"/>
                  </a:cubicBezTo>
                  <a:cubicBezTo>
                    <a:pt x="58396" y="109384"/>
                    <a:pt x="69658" y="105475"/>
                    <a:pt x="77099" y="97657"/>
                  </a:cubicBezTo>
                  <a:cubicBezTo>
                    <a:pt x="84541" y="89858"/>
                    <a:pt x="88261" y="78021"/>
                    <a:pt x="88261" y="62146"/>
                  </a:cubicBezTo>
                  <a:close/>
                </a:path>
              </a:pathLst>
            </a:custGeom>
            <a:solidFill>
              <a:srgbClr val="000000"/>
            </a:solidFill>
            <a:ln w="1905" cap="flat">
              <a:noFill/>
              <a:prstDash val="solid"/>
              <a:round/>
            </a:ln>
          </p:spPr>
          <p:txBody>
            <a:bodyPr rtlCol="0" anchor="ctr"/>
            <a:lstStyle/>
            <a:p>
              <a:endParaRPr lang="en-US"/>
            </a:p>
          </p:txBody>
        </p:sp>
      </p:grpSp>
      <p:sp>
        <p:nvSpPr>
          <p:cNvPr id="129" name="Freeform: Shape 128">
            <a:extLst>
              <a:ext uri="{FF2B5EF4-FFF2-40B4-BE49-F238E27FC236}">
                <a16:creationId xmlns:a16="http://schemas.microsoft.com/office/drawing/2014/main" id="{6FF3F145-AE00-41C9-9E47-890EDC65BC0D}"/>
              </a:ext>
            </a:extLst>
          </p:cNvPr>
          <p:cNvSpPr/>
          <p:nvPr/>
        </p:nvSpPr>
        <p:spPr>
          <a:xfrm>
            <a:off x="10016763" y="1598461"/>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FF"/>
            </a:solidFill>
            <a:prstDash val="solid"/>
            <a:round/>
          </a:ln>
        </p:spPr>
        <p:txBody>
          <a:bodyPr rtlCol="0" anchor="ctr"/>
          <a:lstStyle/>
          <a:p>
            <a:endParaRPr lang="en-US"/>
          </a:p>
        </p:txBody>
      </p:sp>
      <p:grpSp>
        <p:nvGrpSpPr>
          <p:cNvPr id="130" name="Graphic 7">
            <a:extLst>
              <a:ext uri="{FF2B5EF4-FFF2-40B4-BE49-F238E27FC236}">
                <a16:creationId xmlns:a16="http://schemas.microsoft.com/office/drawing/2014/main" id="{DE969EDD-AF91-48ED-A7E9-BB75773391F3}"/>
              </a:ext>
            </a:extLst>
          </p:cNvPr>
          <p:cNvGrpSpPr/>
          <p:nvPr/>
        </p:nvGrpSpPr>
        <p:grpSpPr>
          <a:xfrm>
            <a:off x="10458437" y="1536000"/>
            <a:ext cx="1025553" cy="147494"/>
            <a:chOff x="8705837" y="1955100"/>
            <a:chExt cx="1025553" cy="147494"/>
          </a:xfrm>
          <a:solidFill>
            <a:srgbClr val="000000"/>
          </a:solidFill>
        </p:grpSpPr>
        <p:sp>
          <p:nvSpPr>
            <p:cNvPr id="131" name="Freeform: Shape 130">
              <a:extLst>
                <a:ext uri="{FF2B5EF4-FFF2-40B4-BE49-F238E27FC236}">
                  <a16:creationId xmlns:a16="http://schemas.microsoft.com/office/drawing/2014/main" id="{07482356-303C-4F87-9870-E3737DC650C7}"/>
                </a:ext>
              </a:extLst>
            </p:cNvPr>
            <p:cNvSpPr/>
            <p:nvPr/>
          </p:nvSpPr>
          <p:spPr>
            <a:xfrm flipV="1">
              <a:off x="8705837" y="1959791"/>
              <a:ext cx="84081" cy="111109"/>
            </a:xfrm>
            <a:custGeom>
              <a:avLst/>
              <a:gdLst>
                <a:gd name="connsiteX0" fmla="*/ 214 w 84081"/>
                <a:gd name="connsiteY0" fmla="*/ 111131 h 111109"/>
                <a:gd name="connsiteX1" fmla="*/ 20455 w 84081"/>
                <a:gd name="connsiteY1" fmla="*/ 111131 h 111109"/>
                <a:gd name="connsiteX2" fmla="*/ 69723 w 84081"/>
                <a:gd name="connsiteY2" fmla="*/ 18191 h 111109"/>
                <a:gd name="connsiteX3" fmla="*/ 69723 w 84081"/>
                <a:gd name="connsiteY3" fmla="*/ 111131 h 111109"/>
                <a:gd name="connsiteX4" fmla="*/ 84296 w 84081"/>
                <a:gd name="connsiteY4" fmla="*/ 111131 h 111109"/>
                <a:gd name="connsiteX5" fmla="*/ 84296 w 84081"/>
                <a:gd name="connsiteY5" fmla="*/ 22 h 111109"/>
                <a:gd name="connsiteX6" fmla="*/ 64056 w 84081"/>
                <a:gd name="connsiteY6" fmla="*/ 22 h 111109"/>
                <a:gd name="connsiteX7" fmla="*/ 14811 w 84081"/>
                <a:gd name="connsiteY7" fmla="*/ 92962 h 111109"/>
                <a:gd name="connsiteX8" fmla="*/ 14811 w 84081"/>
                <a:gd name="connsiteY8" fmla="*/ 22 h 111109"/>
                <a:gd name="connsiteX9" fmla="*/ 214 w 84081"/>
                <a:gd name="connsiteY9" fmla="*/ 22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081" h="111109">
                  <a:moveTo>
                    <a:pt x="214" y="111131"/>
                  </a:moveTo>
                  <a:lnTo>
                    <a:pt x="20455" y="111131"/>
                  </a:lnTo>
                  <a:lnTo>
                    <a:pt x="69723" y="18191"/>
                  </a:lnTo>
                  <a:lnTo>
                    <a:pt x="69723" y="111131"/>
                  </a:lnTo>
                  <a:lnTo>
                    <a:pt x="84296" y="111131"/>
                  </a:lnTo>
                  <a:lnTo>
                    <a:pt x="84296" y="22"/>
                  </a:lnTo>
                  <a:lnTo>
                    <a:pt x="64056" y="22"/>
                  </a:lnTo>
                  <a:lnTo>
                    <a:pt x="14811" y="92962"/>
                  </a:lnTo>
                  <a:lnTo>
                    <a:pt x="14811" y="22"/>
                  </a:lnTo>
                  <a:lnTo>
                    <a:pt x="214" y="22"/>
                  </a:lnTo>
                  <a:close/>
                </a:path>
              </a:pathLst>
            </a:custGeom>
            <a:solidFill>
              <a:srgbClr val="000000"/>
            </a:solidFill>
            <a:ln w="1524" cap="flat">
              <a:noFill/>
              <a:prstDash val="solid"/>
              <a:round/>
            </a:ln>
          </p:spPr>
          <p:txBody>
            <a:bodyPr rtlCol="0" anchor="ctr"/>
            <a:lstStyle/>
            <a:p>
              <a:endParaRPr lang="en-US"/>
            </a:p>
          </p:txBody>
        </p:sp>
        <p:sp>
          <p:nvSpPr>
            <p:cNvPr id="132" name="Freeform: Shape 131">
              <a:extLst>
                <a:ext uri="{FF2B5EF4-FFF2-40B4-BE49-F238E27FC236}">
                  <a16:creationId xmlns:a16="http://schemas.microsoft.com/office/drawing/2014/main" id="{1875A479-8125-4817-AD3B-261144149480}"/>
                </a:ext>
              </a:extLst>
            </p:cNvPr>
            <p:cNvSpPr/>
            <p:nvPr/>
          </p:nvSpPr>
          <p:spPr>
            <a:xfrm flipV="1">
              <a:off x="8813291" y="1985556"/>
              <a:ext cx="77247" cy="87510"/>
            </a:xfrm>
            <a:custGeom>
              <a:avLst/>
              <a:gdLst>
                <a:gd name="connsiteX0" fmla="*/ 77474 w 77247"/>
                <a:gd name="connsiteY0" fmla="*/ 47300 h 87510"/>
                <a:gd name="connsiteX1" fmla="*/ 77474 w 77247"/>
                <a:gd name="connsiteY1" fmla="*/ 40608 h 87510"/>
                <a:gd name="connsiteX2" fmla="*/ 14514 w 77247"/>
                <a:gd name="connsiteY2" fmla="*/ 40608 h 87510"/>
                <a:gd name="connsiteX3" fmla="*/ 23039 w 77247"/>
                <a:gd name="connsiteY3" fmla="*/ 19058 h 87510"/>
                <a:gd name="connsiteX4" fmla="*/ 44280 w 77247"/>
                <a:gd name="connsiteY4" fmla="*/ 11652 h 87510"/>
                <a:gd name="connsiteX5" fmla="*/ 59567 w 77247"/>
                <a:gd name="connsiteY5" fmla="*/ 13581 h 87510"/>
                <a:gd name="connsiteX6" fmla="*/ 74283 w 77247"/>
                <a:gd name="connsiteY6" fmla="*/ 19391 h 87510"/>
                <a:gd name="connsiteX7" fmla="*/ 74283 w 77247"/>
                <a:gd name="connsiteY7" fmla="*/ 6437 h 87510"/>
                <a:gd name="connsiteX8" fmla="*/ 59162 w 77247"/>
                <a:gd name="connsiteY8" fmla="*/ 1675 h 87510"/>
                <a:gd name="connsiteX9" fmla="*/ 43470 w 77247"/>
                <a:gd name="connsiteY9" fmla="*/ 32 h 87510"/>
                <a:gd name="connsiteX10" fmla="*/ 11871 w 77247"/>
                <a:gd name="connsiteY10" fmla="*/ 11628 h 87510"/>
                <a:gd name="connsiteX11" fmla="*/ 226 w 77247"/>
                <a:gd name="connsiteY11" fmla="*/ 43061 h 87510"/>
                <a:gd name="connsiteX12" fmla="*/ 11275 w 77247"/>
                <a:gd name="connsiteY12" fmla="*/ 75517 h 87510"/>
                <a:gd name="connsiteX13" fmla="*/ 41089 w 77247"/>
                <a:gd name="connsiteY13" fmla="*/ 87543 h 87510"/>
                <a:gd name="connsiteX14" fmla="*/ 67687 w 77247"/>
                <a:gd name="connsiteY14" fmla="*/ 76708 h 87510"/>
                <a:gd name="connsiteX15" fmla="*/ 77474 w 77247"/>
                <a:gd name="connsiteY15" fmla="*/ 47300 h 87510"/>
                <a:gd name="connsiteX16" fmla="*/ 63782 w 77247"/>
                <a:gd name="connsiteY16" fmla="*/ 51324 h 87510"/>
                <a:gd name="connsiteX17" fmla="*/ 57496 w 77247"/>
                <a:gd name="connsiteY17" fmla="*/ 69231 h 87510"/>
                <a:gd name="connsiteX18" fmla="*/ 41232 w 77247"/>
                <a:gd name="connsiteY18" fmla="*/ 75946 h 87510"/>
                <a:gd name="connsiteX19" fmla="*/ 22896 w 77247"/>
                <a:gd name="connsiteY19" fmla="*/ 69469 h 87510"/>
                <a:gd name="connsiteX20" fmla="*/ 14966 w 77247"/>
                <a:gd name="connsiteY20" fmla="*/ 51229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7247" h="87510">
                  <a:moveTo>
                    <a:pt x="77474" y="47300"/>
                  </a:moveTo>
                  <a:lnTo>
                    <a:pt x="77474" y="40608"/>
                  </a:lnTo>
                  <a:lnTo>
                    <a:pt x="14514" y="40608"/>
                  </a:lnTo>
                  <a:cubicBezTo>
                    <a:pt x="15117" y="31178"/>
                    <a:pt x="17959" y="23995"/>
                    <a:pt x="23039" y="19058"/>
                  </a:cubicBezTo>
                  <a:cubicBezTo>
                    <a:pt x="28119" y="14121"/>
                    <a:pt x="35199" y="11652"/>
                    <a:pt x="44280" y="11652"/>
                  </a:cubicBezTo>
                  <a:cubicBezTo>
                    <a:pt x="49534" y="11652"/>
                    <a:pt x="54630" y="12295"/>
                    <a:pt x="59567" y="13581"/>
                  </a:cubicBezTo>
                  <a:cubicBezTo>
                    <a:pt x="64504" y="14867"/>
                    <a:pt x="69410" y="16804"/>
                    <a:pt x="74283" y="19391"/>
                  </a:cubicBezTo>
                  <a:lnTo>
                    <a:pt x="74283" y="6437"/>
                  </a:lnTo>
                  <a:cubicBezTo>
                    <a:pt x="69362" y="4358"/>
                    <a:pt x="64322" y="2770"/>
                    <a:pt x="59162" y="1675"/>
                  </a:cubicBezTo>
                  <a:cubicBezTo>
                    <a:pt x="54003" y="579"/>
                    <a:pt x="48772" y="32"/>
                    <a:pt x="43470" y="32"/>
                  </a:cubicBezTo>
                  <a:cubicBezTo>
                    <a:pt x="30167" y="32"/>
                    <a:pt x="19634" y="3897"/>
                    <a:pt x="11871" y="11628"/>
                  </a:cubicBezTo>
                  <a:cubicBezTo>
                    <a:pt x="4108" y="19375"/>
                    <a:pt x="226" y="29853"/>
                    <a:pt x="226" y="43061"/>
                  </a:cubicBezTo>
                  <a:cubicBezTo>
                    <a:pt x="226" y="56697"/>
                    <a:pt x="3909" y="67516"/>
                    <a:pt x="11275" y="75517"/>
                  </a:cubicBezTo>
                  <a:cubicBezTo>
                    <a:pt x="18642" y="83534"/>
                    <a:pt x="28579" y="87543"/>
                    <a:pt x="41089" y="87543"/>
                  </a:cubicBezTo>
                  <a:cubicBezTo>
                    <a:pt x="52296" y="87543"/>
                    <a:pt x="61163" y="83931"/>
                    <a:pt x="67687" y="76708"/>
                  </a:cubicBezTo>
                  <a:cubicBezTo>
                    <a:pt x="74212" y="69501"/>
                    <a:pt x="77474" y="59698"/>
                    <a:pt x="77474" y="47300"/>
                  </a:cubicBezTo>
                  <a:close/>
                  <a:moveTo>
                    <a:pt x="63782" y="51324"/>
                  </a:moveTo>
                  <a:cubicBezTo>
                    <a:pt x="63687" y="58801"/>
                    <a:pt x="61591" y="64770"/>
                    <a:pt x="57496" y="69231"/>
                  </a:cubicBezTo>
                  <a:cubicBezTo>
                    <a:pt x="53400" y="73708"/>
                    <a:pt x="47979" y="75946"/>
                    <a:pt x="41232" y="75946"/>
                  </a:cubicBezTo>
                  <a:cubicBezTo>
                    <a:pt x="33596" y="75946"/>
                    <a:pt x="27484" y="73787"/>
                    <a:pt x="22896" y="69469"/>
                  </a:cubicBezTo>
                  <a:cubicBezTo>
                    <a:pt x="18308" y="65151"/>
                    <a:pt x="15665" y="59071"/>
                    <a:pt x="14966" y="51229"/>
                  </a:cubicBezTo>
                  <a:close/>
                </a:path>
              </a:pathLst>
            </a:custGeom>
            <a:solidFill>
              <a:srgbClr val="000000"/>
            </a:solidFill>
            <a:ln w="1524" cap="flat">
              <a:noFill/>
              <a:prstDash val="solid"/>
              <a:round/>
            </a:ln>
          </p:spPr>
          <p:txBody>
            <a:bodyPr rtlCol="0" anchor="ctr"/>
            <a:lstStyle/>
            <a:p>
              <a:endParaRPr lang="en-US"/>
            </a:p>
          </p:txBody>
        </p:sp>
        <p:sp>
          <p:nvSpPr>
            <p:cNvPr id="133" name="Freeform: Shape 132">
              <a:extLst>
                <a:ext uri="{FF2B5EF4-FFF2-40B4-BE49-F238E27FC236}">
                  <a16:creationId xmlns:a16="http://schemas.microsoft.com/office/drawing/2014/main" id="{B66D8ABB-64D2-4219-AB2E-664E2B3023A9}"/>
                </a:ext>
              </a:extLst>
            </p:cNvPr>
            <p:cNvSpPr/>
            <p:nvPr/>
          </p:nvSpPr>
          <p:spPr>
            <a:xfrm flipV="1">
              <a:off x="8905052" y="1987557"/>
              <a:ext cx="111847" cy="83343"/>
            </a:xfrm>
            <a:custGeom>
              <a:avLst/>
              <a:gdLst>
                <a:gd name="connsiteX0" fmla="*/ 222 w 111847"/>
                <a:gd name="connsiteY0" fmla="*/ 83375 h 83343"/>
                <a:gd name="connsiteX1" fmla="*/ 13914 w 111847"/>
                <a:gd name="connsiteY1" fmla="*/ 83375 h 83343"/>
                <a:gd name="connsiteX2" fmla="*/ 31036 w 111847"/>
                <a:gd name="connsiteY2" fmla="*/ 18343 h 83343"/>
                <a:gd name="connsiteX3" fmla="*/ 48062 w 111847"/>
                <a:gd name="connsiteY3" fmla="*/ 83375 h 83343"/>
                <a:gd name="connsiteX4" fmla="*/ 64206 w 111847"/>
                <a:gd name="connsiteY4" fmla="*/ 83375 h 83343"/>
                <a:gd name="connsiteX5" fmla="*/ 81328 w 111847"/>
                <a:gd name="connsiteY5" fmla="*/ 18343 h 83343"/>
                <a:gd name="connsiteX6" fmla="*/ 98377 w 111847"/>
                <a:gd name="connsiteY6" fmla="*/ 83375 h 83343"/>
                <a:gd name="connsiteX7" fmla="*/ 112070 w 111847"/>
                <a:gd name="connsiteY7" fmla="*/ 83375 h 83343"/>
                <a:gd name="connsiteX8" fmla="*/ 90257 w 111847"/>
                <a:gd name="connsiteY8" fmla="*/ 32 h 83343"/>
                <a:gd name="connsiteX9" fmla="*/ 74112 w 111847"/>
                <a:gd name="connsiteY9" fmla="*/ 32 h 83343"/>
                <a:gd name="connsiteX10" fmla="*/ 56182 w 111847"/>
                <a:gd name="connsiteY10" fmla="*/ 68350 h 83343"/>
                <a:gd name="connsiteX11" fmla="*/ 38179 w 111847"/>
                <a:gd name="connsiteY11" fmla="*/ 32 h 83343"/>
                <a:gd name="connsiteX12" fmla="*/ 22011 w 111847"/>
                <a:gd name="connsiteY12" fmla="*/ 32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222" y="83375"/>
                  </a:moveTo>
                  <a:lnTo>
                    <a:pt x="13914" y="83375"/>
                  </a:lnTo>
                  <a:lnTo>
                    <a:pt x="31036" y="18343"/>
                  </a:lnTo>
                  <a:lnTo>
                    <a:pt x="48062" y="83375"/>
                  </a:lnTo>
                  <a:lnTo>
                    <a:pt x="64206" y="83375"/>
                  </a:lnTo>
                  <a:lnTo>
                    <a:pt x="81328" y="18343"/>
                  </a:lnTo>
                  <a:lnTo>
                    <a:pt x="98377" y="83375"/>
                  </a:lnTo>
                  <a:lnTo>
                    <a:pt x="112070" y="83375"/>
                  </a:lnTo>
                  <a:lnTo>
                    <a:pt x="90257" y="32"/>
                  </a:lnTo>
                  <a:lnTo>
                    <a:pt x="74112" y="32"/>
                  </a:lnTo>
                  <a:lnTo>
                    <a:pt x="56182" y="68350"/>
                  </a:lnTo>
                  <a:lnTo>
                    <a:pt x="38179" y="32"/>
                  </a:lnTo>
                  <a:lnTo>
                    <a:pt x="22011" y="32"/>
                  </a:lnTo>
                  <a:close/>
                </a:path>
              </a:pathLst>
            </a:custGeom>
            <a:solidFill>
              <a:srgbClr val="000000"/>
            </a:solidFill>
            <a:ln w="1524" cap="flat">
              <a:noFill/>
              <a:prstDash val="solid"/>
              <a:round/>
            </a:ln>
          </p:spPr>
          <p:txBody>
            <a:bodyPr rtlCol="0" anchor="ctr"/>
            <a:lstStyle/>
            <a:p>
              <a:endParaRPr lang="en-US"/>
            </a:p>
          </p:txBody>
        </p:sp>
        <p:sp>
          <p:nvSpPr>
            <p:cNvPr id="134" name="Freeform: Shape 133">
              <a:extLst>
                <a:ext uri="{FF2B5EF4-FFF2-40B4-BE49-F238E27FC236}">
                  <a16:creationId xmlns:a16="http://schemas.microsoft.com/office/drawing/2014/main" id="{A0391A1B-2901-46F0-B06D-DA2746B59AFC}"/>
                </a:ext>
              </a:extLst>
            </p:cNvPr>
            <p:cNvSpPr/>
            <p:nvPr/>
          </p:nvSpPr>
          <p:spPr>
            <a:xfrm flipV="1">
              <a:off x="9023290" y="2070900"/>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35" name="Freeform: Shape 134">
              <a:extLst>
                <a:ext uri="{FF2B5EF4-FFF2-40B4-BE49-F238E27FC236}">
                  <a16:creationId xmlns:a16="http://schemas.microsoft.com/office/drawing/2014/main" id="{0A84EEE7-4476-4328-9684-6898B06E6353}"/>
                </a:ext>
              </a:extLst>
            </p:cNvPr>
            <p:cNvSpPr/>
            <p:nvPr/>
          </p:nvSpPr>
          <p:spPr>
            <a:xfrm flipV="1">
              <a:off x="9071424" y="1959791"/>
              <a:ext cx="93702" cy="111109"/>
            </a:xfrm>
            <a:custGeom>
              <a:avLst/>
              <a:gdLst>
                <a:gd name="connsiteX0" fmla="*/ 241 w 93702"/>
                <a:gd name="connsiteY0" fmla="*/ 111131 h 111109"/>
                <a:gd name="connsiteX1" fmla="*/ 16409 w 93702"/>
                <a:gd name="connsiteY1" fmla="*/ 111131 h 111109"/>
                <a:gd name="connsiteX2" fmla="*/ 47199 w 93702"/>
                <a:gd name="connsiteY2" fmla="*/ 65435 h 111109"/>
                <a:gd name="connsiteX3" fmla="*/ 77798 w 93702"/>
                <a:gd name="connsiteY3" fmla="*/ 111131 h 111109"/>
                <a:gd name="connsiteX4" fmla="*/ 93943 w 93702"/>
                <a:gd name="connsiteY4" fmla="*/ 111131 h 111109"/>
                <a:gd name="connsiteX5" fmla="*/ 54652 w 93702"/>
                <a:gd name="connsiteY5" fmla="*/ 52933 h 111109"/>
                <a:gd name="connsiteX6" fmla="*/ 54652 w 93702"/>
                <a:gd name="connsiteY6" fmla="*/ 22 h 111109"/>
                <a:gd name="connsiteX7" fmla="*/ 39555 w 93702"/>
                <a:gd name="connsiteY7" fmla="*/ 22 h 111109"/>
                <a:gd name="connsiteX8" fmla="*/ 39555 w 93702"/>
                <a:gd name="connsiteY8" fmla="*/ 52933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702" h="111109">
                  <a:moveTo>
                    <a:pt x="241" y="111131"/>
                  </a:moveTo>
                  <a:lnTo>
                    <a:pt x="16409" y="111131"/>
                  </a:lnTo>
                  <a:lnTo>
                    <a:pt x="47199" y="65435"/>
                  </a:lnTo>
                  <a:lnTo>
                    <a:pt x="77798" y="111131"/>
                  </a:lnTo>
                  <a:lnTo>
                    <a:pt x="93943" y="111131"/>
                  </a:lnTo>
                  <a:lnTo>
                    <a:pt x="54652" y="52933"/>
                  </a:lnTo>
                  <a:lnTo>
                    <a:pt x="54652" y="22"/>
                  </a:lnTo>
                  <a:lnTo>
                    <a:pt x="39555" y="22"/>
                  </a:lnTo>
                  <a:lnTo>
                    <a:pt x="39555" y="52933"/>
                  </a:lnTo>
                  <a:close/>
                </a:path>
              </a:pathLst>
            </a:custGeom>
            <a:solidFill>
              <a:srgbClr val="000000"/>
            </a:solidFill>
            <a:ln w="1524" cap="flat">
              <a:noFill/>
              <a:prstDash val="solid"/>
              <a:round/>
            </a:ln>
          </p:spPr>
          <p:txBody>
            <a:bodyPr rtlCol="0" anchor="ctr"/>
            <a:lstStyle/>
            <a:p>
              <a:endParaRPr lang="en-US"/>
            </a:p>
          </p:txBody>
        </p:sp>
        <p:sp>
          <p:nvSpPr>
            <p:cNvPr id="136" name="Freeform: Shape 135">
              <a:extLst>
                <a:ext uri="{FF2B5EF4-FFF2-40B4-BE49-F238E27FC236}">
                  <a16:creationId xmlns:a16="http://schemas.microsoft.com/office/drawing/2014/main" id="{CCD2B70F-CA91-4457-A2D1-C0CB19A93716}"/>
                </a:ext>
              </a:extLst>
            </p:cNvPr>
            <p:cNvSpPr/>
            <p:nvPr/>
          </p:nvSpPr>
          <p:spPr>
            <a:xfrm flipV="1">
              <a:off x="9153038" y="1985556"/>
              <a:ext cx="76509" cy="87510"/>
            </a:xfrm>
            <a:custGeom>
              <a:avLst/>
              <a:gdLst>
                <a:gd name="connsiteX0" fmla="*/ 38487 w 76509"/>
                <a:gd name="connsiteY0" fmla="*/ 75946 h 87510"/>
                <a:gd name="connsiteX1" fmla="*/ 21080 w 76509"/>
                <a:gd name="connsiteY1" fmla="*/ 67350 h 87510"/>
                <a:gd name="connsiteX2" fmla="*/ 14675 w 76509"/>
                <a:gd name="connsiteY2" fmla="*/ 43799 h 87510"/>
                <a:gd name="connsiteX3" fmla="*/ 21033 w 76509"/>
                <a:gd name="connsiteY3" fmla="*/ 20249 h 87510"/>
                <a:gd name="connsiteX4" fmla="*/ 38487 w 76509"/>
                <a:gd name="connsiteY4" fmla="*/ 11652 h 87510"/>
                <a:gd name="connsiteX5" fmla="*/ 55823 w 76509"/>
                <a:gd name="connsiteY5" fmla="*/ 20272 h 87510"/>
                <a:gd name="connsiteX6" fmla="*/ 62228 w 76509"/>
                <a:gd name="connsiteY6" fmla="*/ 43799 h 87510"/>
                <a:gd name="connsiteX7" fmla="*/ 55823 w 76509"/>
                <a:gd name="connsiteY7" fmla="*/ 67278 h 87510"/>
                <a:gd name="connsiteX8" fmla="*/ 38487 w 76509"/>
                <a:gd name="connsiteY8" fmla="*/ 75946 h 87510"/>
                <a:gd name="connsiteX9" fmla="*/ 38487 w 76509"/>
                <a:gd name="connsiteY9" fmla="*/ 87543 h 87510"/>
                <a:gd name="connsiteX10" fmla="*/ 66539 w 76509"/>
                <a:gd name="connsiteY10" fmla="*/ 75922 h 87510"/>
                <a:gd name="connsiteX11" fmla="*/ 76754 w 76509"/>
                <a:gd name="connsiteY11" fmla="*/ 43799 h 87510"/>
                <a:gd name="connsiteX12" fmla="*/ 66539 w 76509"/>
                <a:gd name="connsiteY12" fmla="*/ 11676 h 87510"/>
                <a:gd name="connsiteX13" fmla="*/ 38487 w 76509"/>
                <a:gd name="connsiteY13" fmla="*/ 32 h 87510"/>
                <a:gd name="connsiteX14" fmla="*/ 10389 w 76509"/>
                <a:gd name="connsiteY14" fmla="*/ 11676 h 87510"/>
                <a:gd name="connsiteX15" fmla="*/ 245 w 76509"/>
                <a:gd name="connsiteY15" fmla="*/ 43799 h 87510"/>
                <a:gd name="connsiteX16" fmla="*/ 10389 w 76509"/>
                <a:gd name="connsiteY16" fmla="*/ 75922 h 87510"/>
                <a:gd name="connsiteX17" fmla="*/ 38487 w 76509"/>
                <a:gd name="connsiteY17" fmla="*/ 87543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487" y="75946"/>
                  </a:moveTo>
                  <a:cubicBezTo>
                    <a:pt x="31153" y="75946"/>
                    <a:pt x="25351" y="73080"/>
                    <a:pt x="21080" y="67350"/>
                  </a:cubicBezTo>
                  <a:cubicBezTo>
                    <a:pt x="16810" y="61619"/>
                    <a:pt x="14675" y="53768"/>
                    <a:pt x="14675" y="43799"/>
                  </a:cubicBezTo>
                  <a:cubicBezTo>
                    <a:pt x="14675" y="33829"/>
                    <a:pt x="16794" y="25979"/>
                    <a:pt x="21033" y="20249"/>
                  </a:cubicBezTo>
                  <a:cubicBezTo>
                    <a:pt x="25287" y="14518"/>
                    <a:pt x="31106" y="11652"/>
                    <a:pt x="38487" y="11652"/>
                  </a:cubicBezTo>
                  <a:cubicBezTo>
                    <a:pt x="45790" y="11652"/>
                    <a:pt x="51568" y="14526"/>
                    <a:pt x="55823" y="20272"/>
                  </a:cubicBezTo>
                  <a:cubicBezTo>
                    <a:pt x="60093" y="26035"/>
                    <a:pt x="62228" y="33877"/>
                    <a:pt x="62228" y="43799"/>
                  </a:cubicBezTo>
                  <a:cubicBezTo>
                    <a:pt x="62228" y="53673"/>
                    <a:pt x="60093" y="61500"/>
                    <a:pt x="55823" y="67278"/>
                  </a:cubicBezTo>
                  <a:cubicBezTo>
                    <a:pt x="51568" y="73057"/>
                    <a:pt x="45790" y="75946"/>
                    <a:pt x="38487" y="75946"/>
                  </a:cubicBezTo>
                  <a:close/>
                  <a:moveTo>
                    <a:pt x="38487" y="87543"/>
                  </a:moveTo>
                  <a:cubicBezTo>
                    <a:pt x="50394" y="87543"/>
                    <a:pt x="59744" y="83669"/>
                    <a:pt x="66539" y="75922"/>
                  </a:cubicBezTo>
                  <a:cubicBezTo>
                    <a:pt x="73349" y="68191"/>
                    <a:pt x="76754" y="57483"/>
                    <a:pt x="76754" y="43799"/>
                  </a:cubicBezTo>
                  <a:cubicBezTo>
                    <a:pt x="76754" y="30162"/>
                    <a:pt x="73349" y="19455"/>
                    <a:pt x="66539" y="11676"/>
                  </a:cubicBezTo>
                  <a:cubicBezTo>
                    <a:pt x="59744" y="3913"/>
                    <a:pt x="50394" y="32"/>
                    <a:pt x="38487" y="32"/>
                  </a:cubicBezTo>
                  <a:cubicBezTo>
                    <a:pt x="26534" y="32"/>
                    <a:pt x="17167" y="3913"/>
                    <a:pt x="10389" y="11676"/>
                  </a:cubicBezTo>
                  <a:cubicBezTo>
                    <a:pt x="3626" y="19455"/>
                    <a:pt x="245" y="30162"/>
                    <a:pt x="245" y="43799"/>
                  </a:cubicBezTo>
                  <a:cubicBezTo>
                    <a:pt x="245" y="57483"/>
                    <a:pt x="3626" y="68191"/>
                    <a:pt x="10389" y="75922"/>
                  </a:cubicBezTo>
                  <a:cubicBezTo>
                    <a:pt x="17167" y="83669"/>
                    <a:pt x="26534" y="87543"/>
                    <a:pt x="38487" y="87543"/>
                  </a:cubicBezTo>
                  <a:close/>
                </a:path>
              </a:pathLst>
            </a:custGeom>
            <a:solidFill>
              <a:srgbClr val="000000"/>
            </a:solidFill>
            <a:ln w="1524" cap="flat">
              <a:noFill/>
              <a:prstDash val="solid"/>
              <a:round/>
            </a:ln>
          </p:spPr>
          <p:txBody>
            <a:bodyPr rtlCol="0" anchor="ctr"/>
            <a:lstStyle/>
            <a:p>
              <a:endParaRPr lang="en-US"/>
            </a:p>
          </p:txBody>
        </p:sp>
        <p:sp>
          <p:nvSpPr>
            <p:cNvPr id="137" name="Freeform: Shape 136">
              <a:extLst>
                <a:ext uri="{FF2B5EF4-FFF2-40B4-BE49-F238E27FC236}">
                  <a16:creationId xmlns:a16="http://schemas.microsoft.com/office/drawing/2014/main" id="{693A5D9E-5921-4D95-98F6-FF9632F3BA62}"/>
                </a:ext>
              </a:extLst>
            </p:cNvPr>
            <p:cNvSpPr/>
            <p:nvPr/>
          </p:nvSpPr>
          <p:spPr>
            <a:xfrm flipV="1">
              <a:off x="9251709" y="1985556"/>
              <a:ext cx="48815" cy="85344"/>
            </a:xfrm>
            <a:custGeom>
              <a:avLst/>
              <a:gdLst>
                <a:gd name="connsiteX0" fmla="*/ 49070 w 48815"/>
                <a:gd name="connsiteY0" fmla="*/ 70587 h 85344"/>
                <a:gd name="connsiteX1" fmla="*/ 44046 w 48815"/>
                <a:gd name="connsiteY1" fmla="*/ 72540 h 85344"/>
                <a:gd name="connsiteX2" fmla="*/ 38069 w 48815"/>
                <a:gd name="connsiteY2" fmla="*/ 73183 h 85344"/>
                <a:gd name="connsiteX3" fmla="*/ 20233 w 48815"/>
                <a:gd name="connsiteY3" fmla="*/ 65634 h 85344"/>
                <a:gd name="connsiteX4" fmla="*/ 14018 w 48815"/>
                <a:gd name="connsiteY4" fmla="*/ 43941 h 85344"/>
                <a:gd name="connsiteX5" fmla="*/ 14018 w 48815"/>
                <a:gd name="connsiteY5" fmla="*/ 31 h 85344"/>
                <a:gd name="connsiteX6" fmla="*/ 255 w 48815"/>
                <a:gd name="connsiteY6" fmla="*/ 31 h 85344"/>
                <a:gd name="connsiteX7" fmla="*/ 255 w 48815"/>
                <a:gd name="connsiteY7" fmla="*/ 83375 h 85344"/>
                <a:gd name="connsiteX8" fmla="*/ 14018 w 48815"/>
                <a:gd name="connsiteY8" fmla="*/ 83375 h 85344"/>
                <a:gd name="connsiteX9" fmla="*/ 14018 w 48815"/>
                <a:gd name="connsiteY9" fmla="*/ 70421 h 85344"/>
                <a:gd name="connsiteX10" fmla="*/ 25258 w 48815"/>
                <a:gd name="connsiteY10" fmla="*/ 81684 h 85344"/>
                <a:gd name="connsiteX11" fmla="*/ 42093 w 48815"/>
                <a:gd name="connsiteY11" fmla="*/ 85375 h 85344"/>
                <a:gd name="connsiteX12" fmla="*/ 45212 w 48815"/>
                <a:gd name="connsiteY12" fmla="*/ 85184 h 85344"/>
                <a:gd name="connsiteX13" fmla="*/ 48999 w 48815"/>
                <a:gd name="connsiteY13" fmla="*/ 84637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4">
                  <a:moveTo>
                    <a:pt x="49070" y="70587"/>
                  </a:moveTo>
                  <a:cubicBezTo>
                    <a:pt x="47530" y="71476"/>
                    <a:pt x="45855" y="72127"/>
                    <a:pt x="44046" y="72540"/>
                  </a:cubicBezTo>
                  <a:cubicBezTo>
                    <a:pt x="42236" y="72969"/>
                    <a:pt x="40244" y="73183"/>
                    <a:pt x="38069" y="73183"/>
                  </a:cubicBezTo>
                  <a:cubicBezTo>
                    <a:pt x="30322" y="73183"/>
                    <a:pt x="24377" y="70667"/>
                    <a:pt x="20233" y="65634"/>
                  </a:cubicBezTo>
                  <a:cubicBezTo>
                    <a:pt x="16090" y="60602"/>
                    <a:pt x="14018" y="53371"/>
                    <a:pt x="14018" y="43941"/>
                  </a:cubicBezTo>
                  <a:lnTo>
                    <a:pt x="14018" y="31"/>
                  </a:lnTo>
                  <a:lnTo>
                    <a:pt x="255" y="31"/>
                  </a:lnTo>
                  <a:lnTo>
                    <a:pt x="255" y="83375"/>
                  </a:lnTo>
                  <a:lnTo>
                    <a:pt x="14018" y="83375"/>
                  </a:lnTo>
                  <a:lnTo>
                    <a:pt x="14018" y="70421"/>
                  </a:lnTo>
                  <a:cubicBezTo>
                    <a:pt x="16907" y="75485"/>
                    <a:pt x="20654" y="79239"/>
                    <a:pt x="25258" y="81684"/>
                  </a:cubicBezTo>
                  <a:cubicBezTo>
                    <a:pt x="29877" y="84145"/>
                    <a:pt x="35489" y="85375"/>
                    <a:pt x="42093" y="85375"/>
                  </a:cubicBezTo>
                  <a:cubicBezTo>
                    <a:pt x="43030" y="85375"/>
                    <a:pt x="44069" y="85311"/>
                    <a:pt x="45212" y="85184"/>
                  </a:cubicBezTo>
                  <a:cubicBezTo>
                    <a:pt x="46355" y="85073"/>
                    <a:pt x="47618" y="84891"/>
                    <a:pt x="48999" y="84637"/>
                  </a:cubicBezTo>
                  <a:close/>
                </a:path>
              </a:pathLst>
            </a:custGeom>
            <a:solidFill>
              <a:srgbClr val="000000"/>
            </a:solidFill>
            <a:ln w="1524" cap="flat">
              <a:noFill/>
              <a:prstDash val="solid"/>
              <a:round/>
            </a:ln>
          </p:spPr>
          <p:txBody>
            <a:bodyPr rtlCol="0" anchor="ctr"/>
            <a:lstStyle/>
            <a:p>
              <a:endParaRPr lang="en-US"/>
            </a:p>
          </p:txBody>
        </p:sp>
        <p:sp>
          <p:nvSpPr>
            <p:cNvPr id="138" name="Freeform: Shape 137">
              <a:extLst>
                <a:ext uri="{FF2B5EF4-FFF2-40B4-BE49-F238E27FC236}">
                  <a16:creationId xmlns:a16="http://schemas.microsoft.com/office/drawing/2014/main" id="{CECA104A-B6F2-497C-A4CE-E6AAC9781968}"/>
                </a:ext>
              </a:extLst>
            </p:cNvPr>
            <p:cNvSpPr/>
            <p:nvPr/>
          </p:nvSpPr>
          <p:spPr>
            <a:xfrm flipV="1">
              <a:off x="9314365" y="1955100"/>
              <a:ext cx="73985" cy="115800"/>
            </a:xfrm>
            <a:custGeom>
              <a:avLst/>
              <a:gdLst>
                <a:gd name="connsiteX0" fmla="*/ 250 w 73985"/>
                <a:gd name="connsiteY0" fmla="*/ 115820 h 115800"/>
                <a:gd name="connsiteX1" fmla="*/ 14014 w 73985"/>
                <a:gd name="connsiteY1" fmla="*/ 115820 h 115800"/>
                <a:gd name="connsiteX2" fmla="*/ 14014 w 73985"/>
                <a:gd name="connsiteY2" fmla="*/ 47431 h 115800"/>
                <a:gd name="connsiteX3" fmla="*/ 54876 w 73985"/>
                <a:gd name="connsiteY3" fmla="*/ 83364 h 115800"/>
                <a:gd name="connsiteX4" fmla="*/ 72354 w 73985"/>
                <a:gd name="connsiteY4" fmla="*/ 83364 h 115800"/>
                <a:gd name="connsiteX5" fmla="*/ 28158 w 73985"/>
                <a:gd name="connsiteY5" fmla="*/ 44383 h 115800"/>
                <a:gd name="connsiteX6" fmla="*/ 74236 w 73985"/>
                <a:gd name="connsiteY6" fmla="*/ 20 h 115800"/>
                <a:gd name="connsiteX7" fmla="*/ 56376 w 73985"/>
                <a:gd name="connsiteY7" fmla="*/ 20 h 115800"/>
                <a:gd name="connsiteX8" fmla="*/ 14014 w 73985"/>
                <a:gd name="connsiteY8" fmla="*/ 40716 h 115800"/>
                <a:gd name="connsiteX9" fmla="*/ 14014 w 73985"/>
                <a:gd name="connsiteY9" fmla="*/ 20 h 115800"/>
                <a:gd name="connsiteX10" fmla="*/ 250 w 73985"/>
                <a:gd name="connsiteY10" fmla="*/ 20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985" h="115800">
                  <a:moveTo>
                    <a:pt x="250" y="115820"/>
                  </a:moveTo>
                  <a:lnTo>
                    <a:pt x="14014" y="115820"/>
                  </a:lnTo>
                  <a:lnTo>
                    <a:pt x="14014" y="47431"/>
                  </a:lnTo>
                  <a:lnTo>
                    <a:pt x="54876" y="83364"/>
                  </a:lnTo>
                  <a:lnTo>
                    <a:pt x="72354" y="83364"/>
                  </a:lnTo>
                  <a:lnTo>
                    <a:pt x="28158" y="44383"/>
                  </a:lnTo>
                  <a:lnTo>
                    <a:pt x="74236" y="20"/>
                  </a:lnTo>
                  <a:lnTo>
                    <a:pt x="56376" y="20"/>
                  </a:lnTo>
                  <a:lnTo>
                    <a:pt x="14014" y="40716"/>
                  </a:lnTo>
                  <a:lnTo>
                    <a:pt x="14014" y="20"/>
                  </a:lnTo>
                  <a:lnTo>
                    <a:pt x="250" y="20"/>
                  </a:lnTo>
                  <a:close/>
                </a:path>
              </a:pathLst>
            </a:custGeom>
            <a:solidFill>
              <a:srgbClr val="000000"/>
            </a:solidFill>
            <a:ln w="1524" cap="flat">
              <a:noFill/>
              <a:prstDash val="solid"/>
              <a:round/>
            </a:ln>
          </p:spPr>
          <p:txBody>
            <a:bodyPr rtlCol="0" anchor="ctr"/>
            <a:lstStyle/>
            <a:p>
              <a:endParaRPr lang="en-US"/>
            </a:p>
          </p:txBody>
        </p:sp>
        <p:sp>
          <p:nvSpPr>
            <p:cNvPr id="139" name="Freeform: Shape 138">
              <a:extLst>
                <a:ext uri="{FF2B5EF4-FFF2-40B4-BE49-F238E27FC236}">
                  <a16:creationId xmlns:a16="http://schemas.microsoft.com/office/drawing/2014/main" id="{0DAFE8D1-C7C8-4A30-A285-7C5F20D51D83}"/>
                </a:ext>
              </a:extLst>
            </p:cNvPr>
            <p:cNvSpPr/>
            <p:nvPr/>
          </p:nvSpPr>
          <p:spPr>
            <a:xfrm flipV="1">
              <a:off x="9388785" y="2070900"/>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40" name="Freeform: Shape 139">
              <a:extLst>
                <a:ext uri="{FF2B5EF4-FFF2-40B4-BE49-F238E27FC236}">
                  <a16:creationId xmlns:a16="http://schemas.microsoft.com/office/drawing/2014/main" id="{2386D439-00C0-4662-891B-F3A09A4FB21D}"/>
                </a:ext>
              </a:extLst>
            </p:cNvPr>
            <p:cNvSpPr/>
            <p:nvPr/>
          </p:nvSpPr>
          <p:spPr>
            <a:xfrm flipV="1">
              <a:off x="9445778" y="1957791"/>
              <a:ext cx="89606" cy="115276"/>
            </a:xfrm>
            <a:custGeom>
              <a:avLst/>
              <a:gdLst>
                <a:gd name="connsiteX0" fmla="*/ 89862 w 89606"/>
                <a:gd name="connsiteY0" fmla="*/ 104725 h 115276"/>
                <a:gd name="connsiteX1" fmla="*/ 89862 w 89606"/>
                <a:gd name="connsiteY1" fmla="*/ 88890 h 115276"/>
                <a:gd name="connsiteX2" fmla="*/ 73670 w 89606"/>
                <a:gd name="connsiteY2" fmla="*/ 99439 h 115276"/>
                <a:gd name="connsiteX3" fmla="*/ 55406 w 89606"/>
                <a:gd name="connsiteY3" fmla="*/ 102939 h 115276"/>
                <a:gd name="connsiteX4" fmla="*/ 26235 w 89606"/>
                <a:gd name="connsiteY4" fmla="*/ 91295 h 115276"/>
                <a:gd name="connsiteX5" fmla="*/ 16115 w 89606"/>
                <a:gd name="connsiteY5" fmla="*/ 57624 h 115276"/>
                <a:gd name="connsiteX6" fmla="*/ 26235 w 89606"/>
                <a:gd name="connsiteY6" fmla="*/ 24025 h 115276"/>
                <a:gd name="connsiteX7" fmla="*/ 55406 w 89606"/>
                <a:gd name="connsiteY7" fmla="*/ 12380 h 115276"/>
                <a:gd name="connsiteX8" fmla="*/ 73670 w 89606"/>
                <a:gd name="connsiteY8" fmla="*/ 15881 h 115276"/>
                <a:gd name="connsiteX9" fmla="*/ 89862 w 89606"/>
                <a:gd name="connsiteY9" fmla="*/ 26454 h 115276"/>
                <a:gd name="connsiteX10" fmla="*/ 89862 w 89606"/>
                <a:gd name="connsiteY10" fmla="*/ 10737 h 115276"/>
                <a:gd name="connsiteX11" fmla="*/ 73146 w 89606"/>
                <a:gd name="connsiteY11" fmla="*/ 2689 h 115276"/>
                <a:gd name="connsiteX12" fmla="*/ 54525 w 89606"/>
                <a:gd name="connsiteY12" fmla="*/ 22 h 115276"/>
                <a:gd name="connsiteX13" fmla="*/ 14758 w 89606"/>
                <a:gd name="connsiteY13" fmla="*/ 15452 h 115276"/>
                <a:gd name="connsiteX14" fmla="*/ 256 w 89606"/>
                <a:gd name="connsiteY14" fmla="*/ 57624 h 115276"/>
                <a:gd name="connsiteX15" fmla="*/ 14758 w 89606"/>
                <a:gd name="connsiteY15" fmla="*/ 99844 h 115276"/>
                <a:gd name="connsiteX16" fmla="*/ 54525 w 89606"/>
                <a:gd name="connsiteY16" fmla="*/ 115298 h 115276"/>
                <a:gd name="connsiteX17" fmla="*/ 73289 w 89606"/>
                <a:gd name="connsiteY17" fmla="*/ 112655 h 115276"/>
                <a:gd name="connsiteX18" fmla="*/ 89862 w 89606"/>
                <a:gd name="connsiteY18" fmla="*/ 104725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9606" h="115276">
                  <a:moveTo>
                    <a:pt x="89862" y="104725"/>
                  </a:moveTo>
                  <a:lnTo>
                    <a:pt x="89862" y="88890"/>
                  </a:lnTo>
                  <a:cubicBezTo>
                    <a:pt x="84798" y="93605"/>
                    <a:pt x="79401" y="97121"/>
                    <a:pt x="73670" y="99439"/>
                  </a:cubicBezTo>
                  <a:cubicBezTo>
                    <a:pt x="67939" y="101773"/>
                    <a:pt x="61851" y="102939"/>
                    <a:pt x="55406" y="102939"/>
                  </a:cubicBezTo>
                  <a:cubicBezTo>
                    <a:pt x="42706" y="102939"/>
                    <a:pt x="32982" y="99058"/>
                    <a:pt x="26235" y="91295"/>
                  </a:cubicBezTo>
                  <a:cubicBezTo>
                    <a:pt x="19488" y="83532"/>
                    <a:pt x="16115" y="72309"/>
                    <a:pt x="16115" y="57624"/>
                  </a:cubicBezTo>
                  <a:cubicBezTo>
                    <a:pt x="16115" y="42987"/>
                    <a:pt x="19488" y="31788"/>
                    <a:pt x="26235" y="24025"/>
                  </a:cubicBezTo>
                  <a:cubicBezTo>
                    <a:pt x="32982" y="16262"/>
                    <a:pt x="42706" y="12380"/>
                    <a:pt x="55406" y="12380"/>
                  </a:cubicBezTo>
                  <a:cubicBezTo>
                    <a:pt x="61851" y="12380"/>
                    <a:pt x="67939" y="13547"/>
                    <a:pt x="73670" y="15881"/>
                  </a:cubicBezTo>
                  <a:cubicBezTo>
                    <a:pt x="79401" y="18215"/>
                    <a:pt x="84798" y="21739"/>
                    <a:pt x="89862" y="26454"/>
                  </a:cubicBezTo>
                  <a:lnTo>
                    <a:pt x="89862" y="10737"/>
                  </a:lnTo>
                  <a:cubicBezTo>
                    <a:pt x="84608" y="7166"/>
                    <a:pt x="79036" y="4483"/>
                    <a:pt x="73146" y="2689"/>
                  </a:cubicBezTo>
                  <a:cubicBezTo>
                    <a:pt x="67272" y="911"/>
                    <a:pt x="61065" y="22"/>
                    <a:pt x="54525" y="22"/>
                  </a:cubicBezTo>
                  <a:cubicBezTo>
                    <a:pt x="37697" y="22"/>
                    <a:pt x="24441" y="5165"/>
                    <a:pt x="14758" y="15452"/>
                  </a:cubicBezTo>
                  <a:cubicBezTo>
                    <a:pt x="5090" y="25755"/>
                    <a:pt x="256" y="39812"/>
                    <a:pt x="256" y="57624"/>
                  </a:cubicBezTo>
                  <a:cubicBezTo>
                    <a:pt x="256" y="75484"/>
                    <a:pt x="5090" y="89557"/>
                    <a:pt x="14758" y="99844"/>
                  </a:cubicBezTo>
                  <a:cubicBezTo>
                    <a:pt x="24441" y="110147"/>
                    <a:pt x="37697" y="115298"/>
                    <a:pt x="54525" y="115298"/>
                  </a:cubicBezTo>
                  <a:cubicBezTo>
                    <a:pt x="61160" y="115298"/>
                    <a:pt x="67415" y="114417"/>
                    <a:pt x="73289" y="112655"/>
                  </a:cubicBezTo>
                  <a:cubicBezTo>
                    <a:pt x="79178" y="110893"/>
                    <a:pt x="84703" y="108250"/>
                    <a:pt x="89862" y="104725"/>
                  </a:cubicBezTo>
                  <a:close/>
                </a:path>
              </a:pathLst>
            </a:custGeom>
            <a:solidFill>
              <a:srgbClr val="000000"/>
            </a:solidFill>
            <a:ln w="1524" cap="flat">
              <a:noFill/>
              <a:prstDash val="solid"/>
              <a:round/>
            </a:ln>
          </p:spPr>
          <p:txBody>
            <a:bodyPr rtlCol="0" anchor="ctr"/>
            <a:lstStyle/>
            <a:p>
              <a:endParaRPr lang="en-US"/>
            </a:p>
          </p:txBody>
        </p:sp>
        <p:sp>
          <p:nvSpPr>
            <p:cNvPr id="141" name="Freeform: Shape 140">
              <a:extLst>
                <a:ext uri="{FF2B5EF4-FFF2-40B4-BE49-F238E27FC236}">
                  <a16:creationId xmlns:a16="http://schemas.microsoft.com/office/drawing/2014/main" id="{D8966B87-2762-4301-A775-EFA9888D31F1}"/>
                </a:ext>
              </a:extLst>
            </p:cNvPr>
            <p:cNvSpPr/>
            <p:nvPr/>
          </p:nvSpPr>
          <p:spPr>
            <a:xfrm flipV="1">
              <a:off x="9558000" y="1955100"/>
              <a:ext cx="13692" cy="115800"/>
            </a:xfrm>
            <a:custGeom>
              <a:avLst/>
              <a:gdLst>
                <a:gd name="connsiteX0" fmla="*/ 281 w 13692"/>
                <a:gd name="connsiteY0" fmla="*/ 83364 h 115800"/>
                <a:gd name="connsiteX1" fmla="*/ 13973 w 13692"/>
                <a:gd name="connsiteY1" fmla="*/ 83364 h 115800"/>
                <a:gd name="connsiteX2" fmla="*/ 13973 w 13692"/>
                <a:gd name="connsiteY2" fmla="*/ 20 h 115800"/>
                <a:gd name="connsiteX3" fmla="*/ 281 w 13692"/>
                <a:gd name="connsiteY3" fmla="*/ 20 h 115800"/>
                <a:gd name="connsiteX4" fmla="*/ 281 w 13692"/>
                <a:gd name="connsiteY4" fmla="*/ 115820 h 115800"/>
                <a:gd name="connsiteX5" fmla="*/ 13973 w 13692"/>
                <a:gd name="connsiteY5" fmla="*/ 115820 h 115800"/>
                <a:gd name="connsiteX6" fmla="*/ 13973 w 13692"/>
                <a:gd name="connsiteY6" fmla="*/ 98461 h 115800"/>
                <a:gd name="connsiteX7" fmla="*/ 281 w 13692"/>
                <a:gd name="connsiteY7" fmla="*/ 984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281" y="83364"/>
                  </a:moveTo>
                  <a:lnTo>
                    <a:pt x="13973" y="83364"/>
                  </a:lnTo>
                  <a:lnTo>
                    <a:pt x="13973" y="20"/>
                  </a:lnTo>
                  <a:lnTo>
                    <a:pt x="281" y="20"/>
                  </a:lnTo>
                  <a:close/>
                  <a:moveTo>
                    <a:pt x="281" y="115820"/>
                  </a:moveTo>
                  <a:lnTo>
                    <a:pt x="13973" y="115820"/>
                  </a:lnTo>
                  <a:lnTo>
                    <a:pt x="13973" y="98461"/>
                  </a:lnTo>
                  <a:lnTo>
                    <a:pt x="281" y="98461"/>
                  </a:lnTo>
                  <a:close/>
                </a:path>
              </a:pathLst>
            </a:custGeom>
            <a:solidFill>
              <a:srgbClr val="000000"/>
            </a:solidFill>
            <a:ln w="1524" cap="flat">
              <a:noFill/>
              <a:prstDash val="solid"/>
              <a:round/>
            </a:ln>
          </p:spPr>
          <p:txBody>
            <a:bodyPr rtlCol="0" anchor="ctr"/>
            <a:lstStyle/>
            <a:p>
              <a:endParaRPr lang="en-US"/>
            </a:p>
          </p:txBody>
        </p:sp>
        <p:sp>
          <p:nvSpPr>
            <p:cNvPr id="142" name="Freeform: Shape 141">
              <a:extLst>
                <a:ext uri="{FF2B5EF4-FFF2-40B4-BE49-F238E27FC236}">
                  <a16:creationId xmlns:a16="http://schemas.microsoft.com/office/drawing/2014/main" id="{2124A2EA-048B-4FEA-9F5C-08818C628B70}"/>
                </a:ext>
              </a:extLst>
            </p:cNvPr>
            <p:cNvSpPr/>
            <p:nvPr/>
          </p:nvSpPr>
          <p:spPr>
            <a:xfrm flipV="1">
              <a:off x="9590078" y="1963887"/>
              <a:ext cx="52006" cy="107013"/>
            </a:xfrm>
            <a:custGeom>
              <a:avLst/>
              <a:gdLst>
                <a:gd name="connsiteX0" fmla="*/ 24090 w 52006"/>
                <a:gd name="connsiteY0" fmla="*/ 107037 h 107013"/>
                <a:gd name="connsiteX1" fmla="*/ 24090 w 52006"/>
                <a:gd name="connsiteY1" fmla="*/ 83367 h 107013"/>
                <a:gd name="connsiteX2" fmla="*/ 52284 w 52006"/>
                <a:gd name="connsiteY2" fmla="*/ 83367 h 107013"/>
                <a:gd name="connsiteX3" fmla="*/ 52284 w 52006"/>
                <a:gd name="connsiteY3" fmla="*/ 72723 h 107013"/>
                <a:gd name="connsiteX4" fmla="*/ 24090 w 52006"/>
                <a:gd name="connsiteY4" fmla="*/ 72723 h 107013"/>
                <a:gd name="connsiteX5" fmla="*/ 24090 w 52006"/>
                <a:gd name="connsiteY5" fmla="*/ 27479 h 107013"/>
                <a:gd name="connsiteX6" fmla="*/ 26876 w 52006"/>
                <a:gd name="connsiteY6" fmla="*/ 14382 h 107013"/>
                <a:gd name="connsiteX7" fmla="*/ 38235 w 52006"/>
                <a:gd name="connsiteY7" fmla="*/ 11477 h 107013"/>
                <a:gd name="connsiteX8" fmla="*/ 52284 w 52006"/>
                <a:gd name="connsiteY8" fmla="*/ 11477 h 107013"/>
                <a:gd name="connsiteX9" fmla="*/ 52284 w 52006"/>
                <a:gd name="connsiteY9" fmla="*/ 23 h 107013"/>
                <a:gd name="connsiteX10" fmla="*/ 38235 w 52006"/>
                <a:gd name="connsiteY10" fmla="*/ 23 h 107013"/>
                <a:gd name="connsiteX11" fmla="*/ 16351 w 52006"/>
                <a:gd name="connsiteY11" fmla="*/ 5929 h 107013"/>
                <a:gd name="connsiteX12" fmla="*/ 10327 w 52006"/>
                <a:gd name="connsiteY12" fmla="*/ 27479 h 107013"/>
                <a:gd name="connsiteX13" fmla="*/ 10327 w 52006"/>
                <a:gd name="connsiteY13" fmla="*/ 72723 h 107013"/>
                <a:gd name="connsiteX14" fmla="*/ 278 w 52006"/>
                <a:gd name="connsiteY14" fmla="*/ 72723 h 107013"/>
                <a:gd name="connsiteX15" fmla="*/ 278 w 52006"/>
                <a:gd name="connsiteY15" fmla="*/ 83367 h 107013"/>
                <a:gd name="connsiteX16" fmla="*/ 10327 w 52006"/>
                <a:gd name="connsiteY16" fmla="*/ 83367 h 107013"/>
                <a:gd name="connsiteX17" fmla="*/ 10327 w 52006"/>
                <a:gd name="connsiteY17" fmla="*/ 107037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090" y="107037"/>
                  </a:moveTo>
                  <a:lnTo>
                    <a:pt x="24090" y="83367"/>
                  </a:lnTo>
                  <a:lnTo>
                    <a:pt x="52284" y="83367"/>
                  </a:lnTo>
                  <a:lnTo>
                    <a:pt x="52284" y="72723"/>
                  </a:lnTo>
                  <a:lnTo>
                    <a:pt x="24090" y="72723"/>
                  </a:lnTo>
                  <a:lnTo>
                    <a:pt x="24090" y="27479"/>
                  </a:lnTo>
                  <a:cubicBezTo>
                    <a:pt x="24090" y="20685"/>
                    <a:pt x="25019" y="16319"/>
                    <a:pt x="26876" y="14382"/>
                  </a:cubicBezTo>
                  <a:cubicBezTo>
                    <a:pt x="28734" y="12445"/>
                    <a:pt x="32520" y="11477"/>
                    <a:pt x="38235" y="11477"/>
                  </a:cubicBezTo>
                  <a:lnTo>
                    <a:pt x="52284" y="11477"/>
                  </a:lnTo>
                  <a:lnTo>
                    <a:pt x="52284" y="23"/>
                  </a:lnTo>
                  <a:lnTo>
                    <a:pt x="38235" y="23"/>
                  </a:lnTo>
                  <a:cubicBezTo>
                    <a:pt x="27662" y="23"/>
                    <a:pt x="20368" y="1992"/>
                    <a:pt x="16351" y="5929"/>
                  </a:cubicBezTo>
                  <a:cubicBezTo>
                    <a:pt x="12335" y="9882"/>
                    <a:pt x="10327" y="17065"/>
                    <a:pt x="10327" y="27479"/>
                  </a:cubicBezTo>
                  <a:lnTo>
                    <a:pt x="10327" y="72723"/>
                  </a:lnTo>
                  <a:lnTo>
                    <a:pt x="278" y="72723"/>
                  </a:lnTo>
                  <a:lnTo>
                    <a:pt x="278" y="83367"/>
                  </a:lnTo>
                  <a:lnTo>
                    <a:pt x="10327" y="83367"/>
                  </a:lnTo>
                  <a:lnTo>
                    <a:pt x="10327" y="107037"/>
                  </a:lnTo>
                  <a:close/>
                </a:path>
              </a:pathLst>
            </a:custGeom>
            <a:solidFill>
              <a:srgbClr val="000000"/>
            </a:solidFill>
            <a:ln w="1524" cap="flat">
              <a:noFill/>
              <a:prstDash val="solid"/>
              <a:round/>
            </a:ln>
          </p:spPr>
          <p:txBody>
            <a:bodyPr rtlCol="0" anchor="ctr"/>
            <a:lstStyle/>
            <a:p>
              <a:endParaRPr lang="en-US"/>
            </a:p>
          </p:txBody>
        </p:sp>
        <p:sp>
          <p:nvSpPr>
            <p:cNvPr id="143" name="Freeform: Shape 142">
              <a:extLst>
                <a:ext uri="{FF2B5EF4-FFF2-40B4-BE49-F238E27FC236}">
                  <a16:creationId xmlns:a16="http://schemas.microsoft.com/office/drawing/2014/main" id="{D97CD0E4-F8BD-47C3-99D4-1D88BA0DD387}"/>
                </a:ext>
              </a:extLst>
            </p:cNvPr>
            <p:cNvSpPr/>
            <p:nvPr/>
          </p:nvSpPr>
          <p:spPr>
            <a:xfrm flipV="1">
              <a:off x="9650285" y="1987557"/>
              <a:ext cx="81105" cy="115038"/>
            </a:xfrm>
            <a:custGeom>
              <a:avLst/>
              <a:gdLst>
                <a:gd name="connsiteX0" fmla="*/ 44754 w 81105"/>
                <a:gd name="connsiteY0" fmla="*/ 23998 h 115038"/>
                <a:gd name="connsiteX1" fmla="*/ 33443 w 81105"/>
                <a:gd name="connsiteY1" fmla="*/ 4591 h 115038"/>
                <a:gd name="connsiteX2" fmla="*/ 18727 w 81105"/>
                <a:gd name="connsiteY2" fmla="*/ 43 h 115038"/>
                <a:gd name="connsiteX3" fmla="*/ 7773 w 81105"/>
                <a:gd name="connsiteY3" fmla="*/ 43 h 115038"/>
                <a:gd name="connsiteX4" fmla="*/ 7773 w 81105"/>
                <a:gd name="connsiteY4" fmla="*/ 11497 h 115038"/>
                <a:gd name="connsiteX5" fmla="*/ 15821 w 81105"/>
                <a:gd name="connsiteY5" fmla="*/ 11497 h 115038"/>
                <a:gd name="connsiteX6" fmla="*/ 24584 w 81105"/>
                <a:gd name="connsiteY6" fmla="*/ 14187 h 115038"/>
                <a:gd name="connsiteX7" fmla="*/ 31514 w 81105"/>
                <a:gd name="connsiteY7" fmla="*/ 26832 h 115038"/>
                <a:gd name="connsiteX8" fmla="*/ 33967 w 81105"/>
                <a:gd name="connsiteY8" fmla="*/ 33071 h 115038"/>
                <a:gd name="connsiteX9" fmla="*/ 272 w 81105"/>
                <a:gd name="connsiteY9" fmla="*/ 115081 h 115038"/>
                <a:gd name="connsiteX10" fmla="*/ 14774 w 81105"/>
                <a:gd name="connsiteY10" fmla="*/ 115081 h 115038"/>
                <a:gd name="connsiteX11" fmla="*/ 40825 w 81105"/>
                <a:gd name="connsiteY11" fmla="*/ 49906 h 115038"/>
                <a:gd name="connsiteX12" fmla="*/ 66875 w 81105"/>
                <a:gd name="connsiteY12" fmla="*/ 115081 h 115038"/>
                <a:gd name="connsiteX13" fmla="*/ 81377 w 81105"/>
                <a:gd name="connsiteY13" fmla="*/ 115081 h 11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1105" h="115038">
                  <a:moveTo>
                    <a:pt x="44754" y="23998"/>
                  </a:moveTo>
                  <a:cubicBezTo>
                    <a:pt x="40896" y="14076"/>
                    <a:pt x="37126" y="7607"/>
                    <a:pt x="33443" y="4591"/>
                  </a:cubicBezTo>
                  <a:cubicBezTo>
                    <a:pt x="29776" y="1559"/>
                    <a:pt x="24870" y="43"/>
                    <a:pt x="18727" y="43"/>
                  </a:cubicBezTo>
                  <a:lnTo>
                    <a:pt x="7773" y="43"/>
                  </a:lnTo>
                  <a:lnTo>
                    <a:pt x="7773" y="11497"/>
                  </a:lnTo>
                  <a:lnTo>
                    <a:pt x="15821" y="11497"/>
                  </a:lnTo>
                  <a:cubicBezTo>
                    <a:pt x="19584" y="11497"/>
                    <a:pt x="22505" y="12394"/>
                    <a:pt x="24584" y="14187"/>
                  </a:cubicBezTo>
                  <a:cubicBezTo>
                    <a:pt x="26680" y="15965"/>
                    <a:pt x="28990" y="20180"/>
                    <a:pt x="31514" y="26832"/>
                  </a:cubicBezTo>
                  <a:lnTo>
                    <a:pt x="33967" y="33071"/>
                  </a:lnTo>
                  <a:lnTo>
                    <a:pt x="272" y="115081"/>
                  </a:lnTo>
                  <a:lnTo>
                    <a:pt x="14774" y="115081"/>
                  </a:lnTo>
                  <a:lnTo>
                    <a:pt x="40825" y="49906"/>
                  </a:lnTo>
                  <a:lnTo>
                    <a:pt x="66875" y="115081"/>
                  </a:lnTo>
                  <a:lnTo>
                    <a:pt x="81377" y="115081"/>
                  </a:lnTo>
                  <a:close/>
                </a:path>
              </a:pathLst>
            </a:custGeom>
            <a:solidFill>
              <a:srgbClr val="000000"/>
            </a:solidFill>
            <a:ln w="1524" cap="flat">
              <a:noFill/>
              <a:prstDash val="solid"/>
              <a:round/>
            </a:ln>
          </p:spPr>
          <p:txBody>
            <a:bodyPr rtlCol="0" anchor="ctr"/>
            <a:lstStyle/>
            <a:p>
              <a:endParaRPr lang="en-US"/>
            </a:p>
          </p:txBody>
        </p:sp>
      </p:grpSp>
      <p:sp>
        <p:nvSpPr>
          <p:cNvPr id="160" name="Freeform: Shape 159">
            <a:extLst>
              <a:ext uri="{FF2B5EF4-FFF2-40B4-BE49-F238E27FC236}">
                <a16:creationId xmlns:a16="http://schemas.microsoft.com/office/drawing/2014/main" id="{B606AE47-33CB-4184-B8F5-A5556A0C2FF6}"/>
              </a:ext>
            </a:extLst>
          </p:cNvPr>
          <p:cNvSpPr/>
          <p:nvPr/>
        </p:nvSpPr>
        <p:spPr>
          <a:xfrm>
            <a:off x="10016763" y="1829950"/>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FF0000"/>
            </a:solidFill>
            <a:prstDash val="solid"/>
            <a:round/>
          </a:ln>
        </p:spPr>
        <p:txBody>
          <a:bodyPr rtlCol="0" anchor="ctr"/>
          <a:lstStyle/>
          <a:p>
            <a:endParaRPr lang="en-US"/>
          </a:p>
        </p:txBody>
      </p:sp>
      <p:grpSp>
        <p:nvGrpSpPr>
          <p:cNvPr id="161" name="Graphic 7">
            <a:extLst>
              <a:ext uri="{FF2B5EF4-FFF2-40B4-BE49-F238E27FC236}">
                <a16:creationId xmlns:a16="http://schemas.microsoft.com/office/drawing/2014/main" id="{DE969EDD-AF91-48ED-A7E9-BB75773391F3}"/>
              </a:ext>
            </a:extLst>
          </p:cNvPr>
          <p:cNvGrpSpPr/>
          <p:nvPr/>
        </p:nvGrpSpPr>
        <p:grpSpPr>
          <a:xfrm>
            <a:off x="10453531" y="1767490"/>
            <a:ext cx="1028596" cy="117967"/>
            <a:chOff x="8700931" y="2402490"/>
            <a:chExt cx="1028596" cy="117967"/>
          </a:xfrm>
          <a:solidFill>
            <a:srgbClr val="000000"/>
          </a:solidFill>
        </p:grpSpPr>
        <p:sp>
          <p:nvSpPr>
            <p:cNvPr id="162" name="Freeform: Shape 161">
              <a:extLst>
                <a:ext uri="{FF2B5EF4-FFF2-40B4-BE49-F238E27FC236}">
                  <a16:creationId xmlns:a16="http://schemas.microsoft.com/office/drawing/2014/main" id="{93004FA7-13AF-419F-AE6F-BA1EB0EAF828}"/>
                </a:ext>
              </a:extLst>
            </p:cNvPr>
            <p:cNvSpPr/>
            <p:nvPr/>
          </p:nvSpPr>
          <p:spPr>
            <a:xfrm flipV="1">
              <a:off x="8700931" y="2405180"/>
              <a:ext cx="78200" cy="115276"/>
            </a:xfrm>
            <a:custGeom>
              <a:avLst/>
              <a:gdLst>
                <a:gd name="connsiteX0" fmla="*/ 71728 w 78200"/>
                <a:gd name="connsiteY0" fmla="*/ 109678 h 115276"/>
                <a:gd name="connsiteX1" fmla="*/ 71728 w 78200"/>
                <a:gd name="connsiteY1" fmla="*/ 95009 h 115276"/>
                <a:gd name="connsiteX2" fmla="*/ 55583 w 78200"/>
                <a:gd name="connsiteY2" fmla="*/ 101105 h 115276"/>
                <a:gd name="connsiteX3" fmla="*/ 40915 w 78200"/>
                <a:gd name="connsiteY3" fmla="*/ 103130 h 115276"/>
                <a:gd name="connsiteX4" fmla="*/ 21984 w 78200"/>
                <a:gd name="connsiteY4" fmla="*/ 98367 h 115276"/>
                <a:gd name="connsiteX5" fmla="*/ 15316 w 78200"/>
                <a:gd name="connsiteY5" fmla="*/ 84818 h 115276"/>
                <a:gd name="connsiteX6" fmla="*/ 19745 w 78200"/>
                <a:gd name="connsiteY6" fmla="*/ 73673 h 115276"/>
                <a:gd name="connsiteX7" fmla="*/ 36533 w 78200"/>
                <a:gd name="connsiteY7" fmla="*/ 67625 h 115276"/>
                <a:gd name="connsiteX8" fmla="*/ 45606 w 78200"/>
                <a:gd name="connsiteY8" fmla="*/ 65768 h 115276"/>
                <a:gd name="connsiteX9" fmla="*/ 70418 w 78200"/>
                <a:gd name="connsiteY9" fmla="*/ 54481 h 115276"/>
                <a:gd name="connsiteX10" fmla="*/ 78419 w 78200"/>
                <a:gd name="connsiteY10" fmla="*/ 32883 h 115276"/>
                <a:gd name="connsiteX11" fmla="*/ 67585 w 78200"/>
                <a:gd name="connsiteY11" fmla="*/ 8380 h 115276"/>
                <a:gd name="connsiteX12" fmla="*/ 35867 w 78200"/>
                <a:gd name="connsiteY12" fmla="*/ 45 h 115276"/>
                <a:gd name="connsiteX13" fmla="*/ 19079 w 78200"/>
                <a:gd name="connsiteY13" fmla="*/ 1831 h 115276"/>
                <a:gd name="connsiteX14" fmla="*/ 672 w 78200"/>
                <a:gd name="connsiteY14" fmla="*/ 7118 h 115276"/>
                <a:gd name="connsiteX15" fmla="*/ 672 w 78200"/>
                <a:gd name="connsiteY15" fmla="*/ 22596 h 115276"/>
                <a:gd name="connsiteX16" fmla="*/ 18602 w 78200"/>
                <a:gd name="connsiteY16" fmla="*/ 14857 h 115276"/>
                <a:gd name="connsiteX17" fmla="*/ 35867 w 78200"/>
                <a:gd name="connsiteY17" fmla="*/ 12261 h 115276"/>
                <a:gd name="connsiteX18" fmla="*/ 55726 w 78200"/>
                <a:gd name="connsiteY18" fmla="*/ 17309 h 115276"/>
                <a:gd name="connsiteX19" fmla="*/ 62727 w 78200"/>
                <a:gd name="connsiteY19" fmla="*/ 31763 h 115276"/>
                <a:gd name="connsiteX20" fmla="*/ 57703 w 78200"/>
                <a:gd name="connsiteY20" fmla="*/ 44551 h 115276"/>
                <a:gd name="connsiteX21" fmla="*/ 41224 w 78200"/>
                <a:gd name="connsiteY21" fmla="*/ 51480 h 115276"/>
                <a:gd name="connsiteX22" fmla="*/ 32057 w 78200"/>
                <a:gd name="connsiteY22" fmla="*/ 53266 h 115276"/>
                <a:gd name="connsiteX23" fmla="*/ 7720 w 78200"/>
                <a:gd name="connsiteY23" fmla="*/ 63744 h 115276"/>
                <a:gd name="connsiteX24" fmla="*/ 219 w 78200"/>
                <a:gd name="connsiteY24" fmla="*/ 83627 h 115276"/>
                <a:gd name="connsiteX25" fmla="*/ 10601 w 78200"/>
                <a:gd name="connsiteY25" fmla="*/ 106844 h 115276"/>
                <a:gd name="connsiteX26" fmla="*/ 39200 w 78200"/>
                <a:gd name="connsiteY26" fmla="*/ 115322 h 115276"/>
                <a:gd name="connsiteX27" fmla="*/ 55131 w 78200"/>
                <a:gd name="connsiteY27" fmla="*/ 113893 h 115276"/>
                <a:gd name="connsiteX28" fmla="*/ 71728 w 78200"/>
                <a:gd name="connsiteY28" fmla="*/ 109678 h 115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8200" h="115276">
                  <a:moveTo>
                    <a:pt x="71728" y="109678"/>
                  </a:moveTo>
                  <a:lnTo>
                    <a:pt x="71728" y="95009"/>
                  </a:lnTo>
                  <a:cubicBezTo>
                    <a:pt x="66029" y="97740"/>
                    <a:pt x="60647" y="99772"/>
                    <a:pt x="55583" y="101105"/>
                  </a:cubicBezTo>
                  <a:cubicBezTo>
                    <a:pt x="50519" y="102455"/>
                    <a:pt x="45630" y="103130"/>
                    <a:pt x="40915" y="103130"/>
                  </a:cubicBezTo>
                  <a:cubicBezTo>
                    <a:pt x="32739" y="103130"/>
                    <a:pt x="26429" y="101542"/>
                    <a:pt x="21984" y="98367"/>
                  </a:cubicBezTo>
                  <a:cubicBezTo>
                    <a:pt x="17539" y="95192"/>
                    <a:pt x="15316" y="90676"/>
                    <a:pt x="15316" y="84818"/>
                  </a:cubicBezTo>
                  <a:cubicBezTo>
                    <a:pt x="15316" y="79897"/>
                    <a:pt x="16793" y="76182"/>
                    <a:pt x="19745" y="73673"/>
                  </a:cubicBezTo>
                  <a:cubicBezTo>
                    <a:pt x="22698" y="71181"/>
                    <a:pt x="28294" y="69165"/>
                    <a:pt x="36533" y="67625"/>
                  </a:cubicBezTo>
                  <a:lnTo>
                    <a:pt x="45606" y="65768"/>
                  </a:lnTo>
                  <a:cubicBezTo>
                    <a:pt x="56814" y="63625"/>
                    <a:pt x="65084" y="59862"/>
                    <a:pt x="70418" y="54481"/>
                  </a:cubicBezTo>
                  <a:cubicBezTo>
                    <a:pt x="75752" y="49099"/>
                    <a:pt x="78419" y="41900"/>
                    <a:pt x="78419" y="32883"/>
                  </a:cubicBezTo>
                  <a:cubicBezTo>
                    <a:pt x="78419" y="22104"/>
                    <a:pt x="74808" y="13936"/>
                    <a:pt x="67585" y="8380"/>
                  </a:cubicBezTo>
                  <a:cubicBezTo>
                    <a:pt x="60378" y="2823"/>
                    <a:pt x="49805" y="45"/>
                    <a:pt x="35867" y="45"/>
                  </a:cubicBezTo>
                  <a:cubicBezTo>
                    <a:pt x="30612" y="45"/>
                    <a:pt x="25016" y="641"/>
                    <a:pt x="19079" y="1831"/>
                  </a:cubicBezTo>
                  <a:cubicBezTo>
                    <a:pt x="13157" y="3022"/>
                    <a:pt x="7022" y="4784"/>
                    <a:pt x="672" y="7118"/>
                  </a:cubicBezTo>
                  <a:lnTo>
                    <a:pt x="672" y="22596"/>
                  </a:lnTo>
                  <a:cubicBezTo>
                    <a:pt x="6768" y="19183"/>
                    <a:pt x="12745" y="16603"/>
                    <a:pt x="18602" y="14857"/>
                  </a:cubicBezTo>
                  <a:cubicBezTo>
                    <a:pt x="24460" y="13126"/>
                    <a:pt x="30215" y="12261"/>
                    <a:pt x="35867" y="12261"/>
                  </a:cubicBezTo>
                  <a:cubicBezTo>
                    <a:pt x="44439" y="12261"/>
                    <a:pt x="51059" y="13944"/>
                    <a:pt x="55726" y="17309"/>
                  </a:cubicBezTo>
                  <a:cubicBezTo>
                    <a:pt x="60393" y="20691"/>
                    <a:pt x="62727" y="25509"/>
                    <a:pt x="62727" y="31763"/>
                  </a:cubicBezTo>
                  <a:cubicBezTo>
                    <a:pt x="62727" y="37209"/>
                    <a:pt x="61052" y="41471"/>
                    <a:pt x="57703" y="44551"/>
                  </a:cubicBezTo>
                  <a:cubicBezTo>
                    <a:pt x="54353" y="47631"/>
                    <a:pt x="48860" y="49940"/>
                    <a:pt x="41224" y="51480"/>
                  </a:cubicBezTo>
                  <a:lnTo>
                    <a:pt x="32057" y="53266"/>
                  </a:lnTo>
                  <a:cubicBezTo>
                    <a:pt x="20849" y="55489"/>
                    <a:pt x="12737" y="58981"/>
                    <a:pt x="7720" y="63744"/>
                  </a:cubicBezTo>
                  <a:cubicBezTo>
                    <a:pt x="2720" y="68506"/>
                    <a:pt x="219" y="75134"/>
                    <a:pt x="219" y="83627"/>
                  </a:cubicBezTo>
                  <a:cubicBezTo>
                    <a:pt x="219" y="93454"/>
                    <a:pt x="3680" y="101193"/>
                    <a:pt x="10601" y="106844"/>
                  </a:cubicBezTo>
                  <a:cubicBezTo>
                    <a:pt x="17523" y="112496"/>
                    <a:pt x="27056" y="115322"/>
                    <a:pt x="39200" y="115322"/>
                  </a:cubicBezTo>
                  <a:cubicBezTo>
                    <a:pt x="44423" y="115322"/>
                    <a:pt x="49733" y="114845"/>
                    <a:pt x="55131" y="113893"/>
                  </a:cubicBezTo>
                  <a:cubicBezTo>
                    <a:pt x="60544" y="112956"/>
                    <a:pt x="66077" y="111551"/>
                    <a:pt x="71728" y="109678"/>
                  </a:cubicBezTo>
                  <a:close/>
                </a:path>
              </a:pathLst>
            </a:custGeom>
            <a:solidFill>
              <a:srgbClr val="000000"/>
            </a:solidFill>
            <a:ln w="1524" cap="flat">
              <a:noFill/>
              <a:prstDash val="solid"/>
              <a:round/>
            </a:ln>
          </p:spPr>
          <p:txBody>
            <a:bodyPr rtlCol="0" anchor="ctr"/>
            <a:lstStyle/>
            <a:p>
              <a:endParaRPr lang="en-US"/>
            </a:p>
          </p:txBody>
        </p:sp>
        <p:sp>
          <p:nvSpPr>
            <p:cNvPr id="163" name="Freeform: Shape 162">
              <a:extLst>
                <a:ext uri="{FF2B5EF4-FFF2-40B4-BE49-F238E27FC236}">
                  <a16:creationId xmlns:a16="http://schemas.microsoft.com/office/drawing/2014/main" id="{BF47578B-E7AE-4F74-AEA3-94B26C38F6B4}"/>
                </a:ext>
              </a:extLst>
            </p:cNvPr>
            <p:cNvSpPr/>
            <p:nvPr/>
          </p:nvSpPr>
          <p:spPr>
            <a:xfrm flipV="1">
              <a:off x="8796765" y="2432946"/>
              <a:ext cx="70413" cy="87510"/>
            </a:xfrm>
            <a:custGeom>
              <a:avLst/>
              <a:gdLst>
                <a:gd name="connsiteX0" fmla="*/ 43328 w 70413"/>
                <a:gd name="connsiteY0" fmla="*/ 44108 h 87510"/>
                <a:gd name="connsiteX1" fmla="*/ 20325 w 70413"/>
                <a:gd name="connsiteY1" fmla="*/ 40322 h 87510"/>
                <a:gd name="connsiteX2" fmla="*/ 13919 w 70413"/>
                <a:gd name="connsiteY2" fmla="*/ 27368 h 87510"/>
                <a:gd name="connsiteX3" fmla="*/ 18729 w 70413"/>
                <a:gd name="connsiteY3" fmla="*/ 15795 h 87510"/>
                <a:gd name="connsiteX4" fmla="*/ 31779 w 70413"/>
                <a:gd name="connsiteY4" fmla="*/ 11533 h 87510"/>
                <a:gd name="connsiteX5" fmla="*/ 50067 w 70413"/>
                <a:gd name="connsiteY5" fmla="*/ 19605 h 87510"/>
                <a:gd name="connsiteX6" fmla="*/ 56949 w 70413"/>
                <a:gd name="connsiteY6" fmla="*/ 41060 h 87510"/>
                <a:gd name="connsiteX7" fmla="*/ 56949 w 70413"/>
                <a:gd name="connsiteY7" fmla="*/ 44108 h 87510"/>
                <a:gd name="connsiteX8" fmla="*/ 70641 w 70413"/>
                <a:gd name="connsiteY8" fmla="*/ 49776 h 87510"/>
                <a:gd name="connsiteX9" fmla="*/ 70641 w 70413"/>
                <a:gd name="connsiteY9" fmla="*/ 2222 h 87510"/>
                <a:gd name="connsiteX10" fmla="*/ 56949 w 70413"/>
                <a:gd name="connsiteY10" fmla="*/ 2222 h 87510"/>
                <a:gd name="connsiteX11" fmla="*/ 56949 w 70413"/>
                <a:gd name="connsiteY11" fmla="*/ 14867 h 87510"/>
                <a:gd name="connsiteX12" fmla="*/ 45257 w 70413"/>
                <a:gd name="connsiteY12" fmla="*/ 3675 h 87510"/>
                <a:gd name="connsiteX13" fmla="*/ 28135 w 70413"/>
                <a:gd name="connsiteY13" fmla="*/ 55 h 87510"/>
                <a:gd name="connsiteX14" fmla="*/ 7776 w 70413"/>
                <a:gd name="connsiteY14" fmla="*/ 7247 h 87510"/>
                <a:gd name="connsiteX15" fmla="*/ 227 w 70413"/>
                <a:gd name="connsiteY15" fmla="*/ 26487 h 87510"/>
                <a:gd name="connsiteX16" fmla="*/ 9633 w 70413"/>
                <a:gd name="connsiteY16" fmla="*/ 47680 h 87510"/>
                <a:gd name="connsiteX17" fmla="*/ 37732 w 70413"/>
                <a:gd name="connsiteY17" fmla="*/ 54824 h 87510"/>
                <a:gd name="connsiteX18" fmla="*/ 56949 w 70413"/>
                <a:gd name="connsiteY18" fmla="*/ 54824 h 87510"/>
                <a:gd name="connsiteX19" fmla="*/ 56949 w 70413"/>
                <a:gd name="connsiteY19" fmla="*/ 56181 h 87510"/>
                <a:gd name="connsiteX20" fmla="*/ 50733 w 70413"/>
                <a:gd name="connsiteY20" fmla="*/ 70802 h 87510"/>
                <a:gd name="connsiteX21" fmla="*/ 33279 w 70413"/>
                <a:gd name="connsiteY21" fmla="*/ 75969 h 87510"/>
                <a:gd name="connsiteX22" fmla="*/ 19349 w 70413"/>
                <a:gd name="connsiteY22" fmla="*/ 74255 h 87510"/>
                <a:gd name="connsiteX23" fmla="*/ 6347 w 70413"/>
                <a:gd name="connsiteY23" fmla="*/ 69111 h 87510"/>
                <a:gd name="connsiteX24" fmla="*/ 6347 w 70413"/>
                <a:gd name="connsiteY24" fmla="*/ 81780 h 87510"/>
                <a:gd name="connsiteX25" fmla="*/ 20920 w 70413"/>
                <a:gd name="connsiteY25" fmla="*/ 86114 h 87510"/>
                <a:gd name="connsiteX26" fmla="*/ 34684 w 70413"/>
                <a:gd name="connsiteY26" fmla="*/ 87566 h 87510"/>
                <a:gd name="connsiteX27" fmla="*/ 61711 w 70413"/>
                <a:gd name="connsiteY27" fmla="*/ 78184 h 87510"/>
                <a:gd name="connsiteX28" fmla="*/ 70641 w 70413"/>
                <a:gd name="connsiteY28" fmla="*/ 4977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28" y="44108"/>
                  </a:moveTo>
                  <a:cubicBezTo>
                    <a:pt x="32263" y="44108"/>
                    <a:pt x="24595" y="42846"/>
                    <a:pt x="20325" y="40322"/>
                  </a:cubicBezTo>
                  <a:cubicBezTo>
                    <a:pt x="16055" y="37798"/>
                    <a:pt x="13919" y="33480"/>
                    <a:pt x="13919" y="27368"/>
                  </a:cubicBezTo>
                  <a:cubicBezTo>
                    <a:pt x="13919" y="22510"/>
                    <a:pt x="15523" y="18653"/>
                    <a:pt x="18729" y="15795"/>
                  </a:cubicBezTo>
                  <a:cubicBezTo>
                    <a:pt x="21936" y="12954"/>
                    <a:pt x="26286" y="11533"/>
                    <a:pt x="31779" y="11533"/>
                  </a:cubicBezTo>
                  <a:cubicBezTo>
                    <a:pt x="39383" y="11533"/>
                    <a:pt x="45479" y="14224"/>
                    <a:pt x="50067" y="19605"/>
                  </a:cubicBezTo>
                  <a:cubicBezTo>
                    <a:pt x="54655" y="24987"/>
                    <a:pt x="56949" y="32138"/>
                    <a:pt x="56949" y="41060"/>
                  </a:cubicBezTo>
                  <a:lnTo>
                    <a:pt x="56949" y="44108"/>
                  </a:lnTo>
                  <a:close/>
                  <a:moveTo>
                    <a:pt x="70641" y="49776"/>
                  </a:moveTo>
                  <a:lnTo>
                    <a:pt x="70641" y="2222"/>
                  </a:lnTo>
                  <a:lnTo>
                    <a:pt x="56949" y="2222"/>
                  </a:lnTo>
                  <a:lnTo>
                    <a:pt x="56949" y="14867"/>
                  </a:lnTo>
                  <a:cubicBezTo>
                    <a:pt x="53821" y="9818"/>
                    <a:pt x="49924" y="6088"/>
                    <a:pt x="45257" y="3675"/>
                  </a:cubicBezTo>
                  <a:cubicBezTo>
                    <a:pt x="40589" y="1262"/>
                    <a:pt x="34882" y="55"/>
                    <a:pt x="28135" y="55"/>
                  </a:cubicBezTo>
                  <a:cubicBezTo>
                    <a:pt x="19611" y="55"/>
                    <a:pt x="12824" y="2452"/>
                    <a:pt x="7776" y="7247"/>
                  </a:cubicBezTo>
                  <a:cubicBezTo>
                    <a:pt x="2743" y="12041"/>
                    <a:pt x="227" y="18454"/>
                    <a:pt x="227" y="26487"/>
                  </a:cubicBezTo>
                  <a:cubicBezTo>
                    <a:pt x="227" y="35853"/>
                    <a:pt x="3362" y="42918"/>
                    <a:pt x="9633" y="47680"/>
                  </a:cubicBezTo>
                  <a:cubicBezTo>
                    <a:pt x="15920" y="52443"/>
                    <a:pt x="25286" y="54824"/>
                    <a:pt x="37732" y="54824"/>
                  </a:cubicBezTo>
                  <a:lnTo>
                    <a:pt x="56949" y="54824"/>
                  </a:lnTo>
                  <a:lnTo>
                    <a:pt x="56949" y="56181"/>
                  </a:lnTo>
                  <a:cubicBezTo>
                    <a:pt x="56949" y="62484"/>
                    <a:pt x="54877" y="67357"/>
                    <a:pt x="50733" y="70802"/>
                  </a:cubicBezTo>
                  <a:cubicBezTo>
                    <a:pt x="46590" y="74247"/>
                    <a:pt x="40772" y="75969"/>
                    <a:pt x="33279" y="75969"/>
                  </a:cubicBezTo>
                  <a:cubicBezTo>
                    <a:pt x="28516" y="75969"/>
                    <a:pt x="23873" y="75398"/>
                    <a:pt x="19349" y="74255"/>
                  </a:cubicBezTo>
                  <a:cubicBezTo>
                    <a:pt x="14840" y="73112"/>
                    <a:pt x="10506" y="71397"/>
                    <a:pt x="6347" y="69111"/>
                  </a:cubicBezTo>
                  <a:lnTo>
                    <a:pt x="6347" y="81780"/>
                  </a:lnTo>
                  <a:cubicBezTo>
                    <a:pt x="11348" y="83716"/>
                    <a:pt x="16205" y="85161"/>
                    <a:pt x="20920" y="86114"/>
                  </a:cubicBezTo>
                  <a:cubicBezTo>
                    <a:pt x="25635" y="87082"/>
                    <a:pt x="30223" y="87566"/>
                    <a:pt x="34684" y="87566"/>
                  </a:cubicBezTo>
                  <a:cubicBezTo>
                    <a:pt x="46749" y="87566"/>
                    <a:pt x="55758" y="84439"/>
                    <a:pt x="61711" y="78184"/>
                  </a:cubicBezTo>
                  <a:cubicBezTo>
                    <a:pt x="67664" y="71945"/>
                    <a:pt x="70641" y="62476"/>
                    <a:pt x="70641" y="49776"/>
                  </a:cubicBezTo>
                  <a:close/>
                </a:path>
              </a:pathLst>
            </a:custGeom>
            <a:solidFill>
              <a:srgbClr val="000000"/>
            </a:solidFill>
            <a:ln w="1524" cap="flat">
              <a:noFill/>
              <a:prstDash val="solid"/>
              <a:round/>
            </a:ln>
          </p:spPr>
          <p:txBody>
            <a:bodyPr rtlCol="0" anchor="ctr"/>
            <a:lstStyle/>
            <a:p>
              <a:endParaRPr lang="en-US"/>
            </a:p>
          </p:txBody>
        </p:sp>
        <p:sp>
          <p:nvSpPr>
            <p:cNvPr id="164" name="Freeform: Shape 163">
              <a:extLst>
                <a:ext uri="{FF2B5EF4-FFF2-40B4-BE49-F238E27FC236}">
                  <a16:creationId xmlns:a16="http://schemas.microsoft.com/office/drawing/2014/main" id="{241D8ACF-AE43-4A9E-AB77-F1DC44D387B1}"/>
                </a:ext>
              </a:extLst>
            </p:cNvPr>
            <p:cNvSpPr/>
            <p:nvPr/>
          </p:nvSpPr>
          <p:spPr>
            <a:xfrm flipV="1">
              <a:off x="8894846" y="2432946"/>
              <a:ext cx="69818" cy="85343"/>
            </a:xfrm>
            <a:custGeom>
              <a:avLst/>
              <a:gdLst>
                <a:gd name="connsiteX0" fmla="*/ 70048 w 69818"/>
                <a:gd name="connsiteY0" fmla="*/ 50370 h 85343"/>
                <a:gd name="connsiteX1" fmla="*/ 70048 w 69818"/>
                <a:gd name="connsiteY1" fmla="*/ 54 h 85343"/>
                <a:gd name="connsiteX2" fmla="*/ 56355 w 69818"/>
                <a:gd name="connsiteY2" fmla="*/ 54 h 85343"/>
                <a:gd name="connsiteX3" fmla="*/ 56355 w 69818"/>
                <a:gd name="connsiteY3" fmla="*/ 49918 h 85343"/>
                <a:gd name="connsiteX4" fmla="*/ 51736 w 69818"/>
                <a:gd name="connsiteY4" fmla="*/ 67610 h 85343"/>
                <a:gd name="connsiteX5" fmla="*/ 37901 w 69818"/>
                <a:gd name="connsiteY5" fmla="*/ 73492 h 85343"/>
                <a:gd name="connsiteX6" fmla="*/ 20399 w 69818"/>
                <a:gd name="connsiteY6" fmla="*/ 66420 h 85343"/>
                <a:gd name="connsiteX7" fmla="*/ 13993 w 69818"/>
                <a:gd name="connsiteY7" fmla="*/ 47155 h 85343"/>
                <a:gd name="connsiteX8" fmla="*/ 13993 w 69818"/>
                <a:gd name="connsiteY8" fmla="*/ 54 h 85343"/>
                <a:gd name="connsiteX9" fmla="*/ 229 w 69818"/>
                <a:gd name="connsiteY9" fmla="*/ 54 h 85343"/>
                <a:gd name="connsiteX10" fmla="*/ 229 w 69818"/>
                <a:gd name="connsiteY10" fmla="*/ 83398 h 85343"/>
                <a:gd name="connsiteX11" fmla="*/ 13993 w 69818"/>
                <a:gd name="connsiteY11" fmla="*/ 83398 h 85343"/>
                <a:gd name="connsiteX12" fmla="*/ 13993 w 69818"/>
                <a:gd name="connsiteY12" fmla="*/ 70444 h 85343"/>
                <a:gd name="connsiteX13" fmla="*/ 25566 w 69818"/>
                <a:gd name="connsiteY13" fmla="*/ 81684 h 85343"/>
                <a:gd name="connsiteX14" fmla="*/ 40949 w 69818"/>
                <a:gd name="connsiteY14" fmla="*/ 85398 h 85343"/>
                <a:gd name="connsiteX15" fmla="*/ 62666 w 69818"/>
                <a:gd name="connsiteY15" fmla="*/ 76516 h 85343"/>
                <a:gd name="connsiteX16" fmla="*/ 70048 w 69818"/>
                <a:gd name="connsiteY16" fmla="*/ 5037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3">
                  <a:moveTo>
                    <a:pt x="70048" y="50370"/>
                  </a:moveTo>
                  <a:lnTo>
                    <a:pt x="70048" y="54"/>
                  </a:lnTo>
                  <a:lnTo>
                    <a:pt x="56355" y="54"/>
                  </a:lnTo>
                  <a:lnTo>
                    <a:pt x="56355" y="49918"/>
                  </a:lnTo>
                  <a:cubicBezTo>
                    <a:pt x="56355" y="57808"/>
                    <a:pt x="54816" y="63705"/>
                    <a:pt x="51736" y="67610"/>
                  </a:cubicBezTo>
                  <a:cubicBezTo>
                    <a:pt x="48656" y="71531"/>
                    <a:pt x="44044" y="73492"/>
                    <a:pt x="37901" y="73492"/>
                  </a:cubicBezTo>
                  <a:cubicBezTo>
                    <a:pt x="30503" y="73492"/>
                    <a:pt x="24669" y="71135"/>
                    <a:pt x="20399" y="66420"/>
                  </a:cubicBezTo>
                  <a:cubicBezTo>
                    <a:pt x="16128" y="61721"/>
                    <a:pt x="13993" y="55299"/>
                    <a:pt x="13993" y="47155"/>
                  </a:cubicBezTo>
                  <a:lnTo>
                    <a:pt x="13993" y="54"/>
                  </a:lnTo>
                  <a:lnTo>
                    <a:pt x="229" y="54"/>
                  </a:lnTo>
                  <a:lnTo>
                    <a:pt x="229" y="83398"/>
                  </a:lnTo>
                  <a:lnTo>
                    <a:pt x="13993" y="83398"/>
                  </a:lnTo>
                  <a:lnTo>
                    <a:pt x="13993" y="70444"/>
                  </a:lnTo>
                  <a:cubicBezTo>
                    <a:pt x="17279" y="75461"/>
                    <a:pt x="21137" y="79207"/>
                    <a:pt x="25566" y="81684"/>
                  </a:cubicBezTo>
                  <a:cubicBezTo>
                    <a:pt x="30011" y="84160"/>
                    <a:pt x="35139" y="85398"/>
                    <a:pt x="40949" y="85398"/>
                  </a:cubicBezTo>
                  <a:cubicBezTo>
                    <a:pt x="50521" y="85398"/>
                    <a:pt x="57760" y="82438"/>
                    <a:pt x="62666" y="76516"/>
                  </a:cubicBezTo>
                  <a:cubicBezTo>
                    <a:pt x="67587" y="70595"/>
                    <a:pt x="70048" y="61880"/>
                    <a:pt x="70048" y="50370"/>
                  </a:cubicBezTo>
                  <a:close/>
                </a:path>
              </a:pathLst>
            </a:custGeom>
            <a:solidFill>
              <a:srgbClr val="000000"/>
            </a:solidFill>
            <a:ln w="1524" cap="flat">
              <a:noFill/>
              <a:prstDash val="solid"/>
              <a:round/>
            </a:ln>
          </p:spPr>
          <p:txBody>
            <a:bodyPr rtlCol="0" anchor="ctr"/>
            <a:lstStyle/>
            <a:p>
              <a:endParaRPr lang="en-US"/>
            </a:p>
          </p:txBody>
        </p:sp>
        <p:sp>
          <p:nvSpPr>
            <p:cNvPr id="165" name="Freeform: Shape 164">
              <a:extLst>
                <a:ext uri="{FF2B5EF4-FFF2-40B4-BE49-F238E27FC236}">
                  <a16:creationId xmlns:a16="http://schemas.microsoft.com/office/drawing/2014/main" id="{7522F0A8-FCC1-41D8-9D48-406010959766}"/>
                </a:ext>
              </a:extLst>
            </p:cNvPr>
            <p:cNvSpPr/>
            <p:nvPr/>
          </p:nvSpPr>
          <p:spPr>
            <a:xfrm flipV="1">
              <a:off x="8977600" y="2518290"/>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66" name="Freeform: Shape 165">
              <a:extLst>
                <a:ext uri="{FF2B5EF4-FFF2-40B4-BE49-F238E27FC236}">
                  <a16:creationId xmlns:a16="http://schemas.microsoft.com/office/drawing/2014/main" id="{83E591AB-3CE1-4999-9F0C-E46C90033646}"/>
                </a:ext>
              </a:extLst>
            </p:cNvPr>
            <p:cNvSpPr/>
            <p:nvPr/>
          </p:nvSpPr>
          <p:spPr>
            <a:xfrm flipV="1">
              <a:off x="9040998" y="2407181"/>
              <a:ext cx="63841" cy="111109"/>
            </a:xfrm>
            <a:custGeom>
              <a:avLst/>
              <a:gdLst>
                <a:gd name="connsiteX0" fmla="*/ 238 w 63841"/>
                <a:gd name="connsiteY0" fmla="*/ 111154 h 111109"/>
                <a:gd name="connsiteX1" fmla="*/ 64079 w 63841"/>
                <a:gd name="connsiteY1" fmla="*/ 111154 h 111109"/>
                <a:gd name="connsiteX2" fmla="*/ 64079 w 63841"/>
                <a:gd name="connsiteY2" fmla="*/ 98486 h 111109"/>
                <a:gd name="connsiteX3" fmla="*/ 15264 w 63841"/>
                <a:gd name="connsiteY3" fmla="*/ 98486 h 111109"/>
                <a:gd name="connsiteX4" fmla="*/ 15264 w 63841"/>
                <a:gd name="connsiteY4" fmla="*/ 65744 h 111109"/>
                <a:gd name="connsiteX5" fmla="*/ 59317 w 63841"/>
                <a:gd name="connsiteY5" fmla="*/ 65744 h 111109"/>
                <a:gd name="connsiteX6" fmla="*/ 59317 w 63841"/>
                <a:gd name="connsiteY6" fmla="*/ 53099 h 111109"/>
                <a:gd name="connsiteX7" fmla="*/ 15264 w 63841"/>
                <a:gd name="connsiteY7" fmla="*/ 53099 h 111109"/>
                <a:gd name="connsiteX8" fmla="*/ 15264 w 63841"/>
                <a:gd name="connsiteY8" fmla="*/ 45 h 111109"/>
                <a:gd name="connsiteX9" fmla="*/ 238 w 63841"/>
                <a:gd name="connsiteY9" fmla="*/ 45 h 11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41" h="111109">
                  <a:moveTo>
                    <a:pt x="238" y="111154"/>
                  </a:moveTo>
                  <a:lnTo>
                    <a:pt x="64079" y="111154"/>
                  </a:lnTo>
                  <a:lnTo>
                    <a:pt x="64079" y="98486"/>
                  </a:lnTo>
                  <a:lnTo>
                    <a:pt x="15264" y="98486"/>
                  </a:lnTo>
                  <a:lnTo>
                    <a:pt x="15264" y="65744"/>
                  </a:lnTo>
                  <a:lnTo>
                    <a:pt x="59317" y="65744"/>
                  </a:lnTo>
                  <a:lnTo>
                    <a:pt x="59317" y="53099"/>
                  </a:lnTo>
                  <a:lnTo>
                    <a:pt x="15264" y="53099"/>
                  </a:lnTo>
                  <a:lnTo>
                    <a:pt x="15264" y="45"/>
                  </a:lnTo>
                  <a:lnTo>
                    <a:pt x="238" y="45"/>
                  </a:lnTo>
                  <a:close/>
                </a:path>
              </a:pathLst>
            </a:custGeom>
            <a:solidFill>
              <a:srgbClr val="000000"/>
            </a:solidFill>
            <a:ln w="1524" cap="flat">
              <a:noFill/>
              <a:prstDash val="solid"/>
              <a:round/>
            </a:ln>
          </p:spPr>
          <p:txBody>
            <a:bodyPr rtlCol="0" anchor="ctr"/>
            <a:lstStyle/>
            <a:p>
              <a:endParaRPr lang="en-US"/>
            </a:p>
          </p:txBody>
        </p:sp>
        <p:sp>
          <p:nvSpPr>
            <p:cNvPr id="167" name="Freeform: Shape 166">
              <a:extLst>
                <a:ext uri="{FF2B5EF4-FFF2-40B4-BE49-F238E27FC236}">
                  <a16:creationId xmlns:a16="http://schemas.microsoft.com/office/drawing/2014/main" id="{676E7C31-D50B-46F2-A298-0BF01B32E4D1}"/>
                </a:ext>
              </a:extLst>
            </p:cNvPr>
            <p:cNvSpPr/>
            <p:nvPr/>
          </p:nvSpPr>
          <p:spPr>
            <a:xfrm flipV="1">
              <a:off x="9116489" y="2432946"/>
              <a:ext cx="48815" cy="85343"/>
            </a:xfrm>
            <a:custGeom>
              <a:avLst/>
              <a:gdLst>
                <a:gd name="connsiteX0" fmla="*/ 49063 w 48815"/>
                <a:gd name="connsiteY0" fmla="*/ 70611 h 85343"/>
                <a:gd name="connsiteX1" fmla="*/ 44039 w 48815"/>
                <a:gd name="connsiteY1" fmla="*/ 72563 h 85343"/>
                <a:gd name="connsiteX2" fmla="*/ 38062 w 48815"/>
                <a:gd name="connsiteY2" fmla="*/ 73206 h 85343"/>
                <a:gd name="connsiteX3" fmla="*/ 20226 w 48815"/>
                <a:gd name="connsiteY3" fmla="*/ 65658 h 85343"/>
                <a:gd name="connsiteX4" fmla="*/ 14011 w 48815"/>
                <a:gd name="connsiteY4" fmla="*/ 43965 h 85343"/>
                <a:gd name="connsiteX5" fmla="*/ 14011 w 48815"/>
                <a:gd name="connsiteY5" fmla="*/ 54 h 85343"/>
                <a:gd name="connsiteX6" fmla="*/ 247 w 48815"/>
                <a:gd name="connsiteY6" fmla="*/ 54 h 85343"/>
                <a:gd name="connsiteX7" fmla="*/ 247 w 48815"/>
                <a:gd name="connsiteY7" fmla="*/ 83398 h 85343"/>
                <a:gd name="connsiteX8" fmla="*/ 14011 w 48815"/>
                <a:gd name="connsiteY8" fmla="*/ 83398 h 85343"/>
                <a:gd name="connsiteX9" fmla="*/ 14011 w 48815"/>
                <a:gd name="connsiteY9" fmla="*/ 70444 h 85343"/>
                <a:gd name="connsiteX10" fmla="*/ 25251 w 48815"/>
                <a:gd name="connsiteY10" fmla="*/ 81707 h 85343"/>
                <a:gd name="connsiteX11" fmla="*/ 42086 w 48815"/>
                <a:gd name="connsiteY11" fmla="*/ 85398 h 85343"/>
                <a:gd name="connsiteX12" fmla="*/ 45205 w 48815"/>
                <a:gd name="connsiteY12" fmla="*/ 85208 h 85343"/>
                <a:gd name="connsiteX13" fmla="*/ 48992 w 48815"/>
                <a:gd name="connsiteY13" fmla="*/ 8466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815" h="85343">
                  <a:moveTo>
                    <a:pt x="49063" y="70611"/>
                  </a:moveTo>
                  <a:cubicBezTo>
                    <a:pt x="47523" y="71500"/>
                    <a:pt x="45848" y="72151"/>
                    <a:pt x="44039" y="72563"/>
                  </a:cubicBezTo>
                  <a:cubicBezTo>
                    <a:pt x="42229" y="72992"/>
                    <a:pt x="40237" y="73206"/>
                    <a:pt x="38062" y="73206"/>
                  </a:cubicBezTo>
                  <a:cubicBezTo>
                    <a:pt x="30315" y="73206"/>
                    <a:pt x="24369" y="70690"/>
                    <a:pt x="20226" y="65658"/>
                  </a:cubicBezTo>
                  <a:cubicBezTo>
                    <a:pt x="16083" y="60625"/>
                    <a:pt x="14011" y="53394"/>
                    <a:pt x="14011" y="43965"/>
                  </a:cubicBezTo>
                  <a:lnTo>
                    <a:pt x="14011" y="54"/>
                  </a:lnTo>
                  <a:lnTo>
                    <a:pt x="247" y="54"/>
                  </a:lnTo>
                  <a:lnTo>
                    <a:pt x="247" y="83398"/>
                  </a:lnTo>
                  <a:lnTo>
                    <a:pt x="14011" y="83398"/>
                  </a:lnTo>
                  <a:lnTo>
                    <a:pt x="14011" y="70444"/>
                  </a:lnTo>
                  <a:cubicBezTo>
                    <a:pt x="16900" y="75508"/>
                    <a:pt x="20647" y="79263"/>
                    <a:pt x="25251" y="81707"/>
                  </a:cubicBezTo>
                  <a:cubicBezTo>
                    <a:pt x="29870" y="84168"/>
                    <a:pt x="35482" y="85398"/>
                    <a:pt x="42086" y="85398"/>
                  </a:cubicBezTo>
                  <a:cubicBezTo>
                    <a:pt x="43023" y="85398"/>
                    <a:pt x="44062" y="85335"/>
                    <a:pt x="45205" y="85208"/>
                  </a:cubicBezTo>
                  <a:cubicBezTo>
                    <a:pt x="46348" y="85097"/>
                    <a:pt x="47610" y="84914"/>
                    <a:pt x="48992" y="84660"/>
                  </a:cubicBezTo>
                  <a:close/>
                </a:path>
              </a:pathLst>
            </a:custGeom>
            <a:solidFill>
              <a:srgbClr val="000000"/>
            </a:solidFill>
            <a:ln w="1524" cap="flat">
              <a:noFill/>
              <a:prstDash val="solid"/>
              <a:round/>
            </a:ln>
          </p:spPr>
          <p:txBody>
            <a:bodyPr rtlCol="0" anchor="ctr"/>
            <a:lstStyle/>
            <a:p>
              <a:endParaRPr lang="en-US"/>
            </a:p>
          </p:txBody>
        </p:sp>
        <p:sp>
          <p:nvSpPr>
            <p:cNvPr id="168" name="Freeform: Shape 167">
              <a:extLst>
                <a:ext uri="{FF2B5EF4-FFF2-40B4-BE49-F238E27FC236}">
                  <a16:creationId xmlns:a16="http://schemas.microsoft.com/office/drawing/2014/main" id="{F80C3C40-4D5A-4311-9435-F7487DB7E7C1}"/>
                </a:ext>
              </a:extLst>
            </p:cNvPr>
            <p:cNvSpPr/>
            <p:nvPr/>
          </p:nvSpPr>
          <p:spPr>
            <a:xfrm flipV="1">
              <a:off x="9174455" y="2432946"/>
              <a:ext cx="70413" cy="87510"/>
            </a:xfrm>
            <a:custGeom>
              <a:avLst/>
              <a:gdLst>
                <a:gd name="connsiteX0" fmla="*/ 43348 w 70413"/>
                <a:gd name="connsiteY0" fmla="*/ 44108 h 87510"/>
                <a:gd name="connsiteX1" fmla="*/ 20345 w 70413"/>
                <a:gd name="connsiteY1" fmla="*/ 40322 h 87510"/>
                <a:gd name="connsiteX2" fmla="*/ 13939 w 70413"/>
                <a:gd name="connsiteY2" fmla="*/ 27368 h 87510"/>
                <a:gd name="connsiteX3" fmla="*/ 18749 w 70413"/>
                <a:gd name="connsiteY3" fmla="*/ 15795 h 87510"/>
                <a:gd name="connsiteX4" fmla="*/ 31799 w 70413"/>
                <a:gd name="connsiteY4" fmla="*/ 11533 h 87510"/>
                <a:gd name="connsiteX5" fmla="*/ 50087 w 70413"/>
                <a:gd name="connsiteY5" fmla="*/ 19605 h 87510"/>
                <a:gd name="connsiteX6" fmla="*/ 56968 w 70413"/>
                <a:gd name="connsiteY6" fmla="*/ 41060 h 87510"/>
                <a:gd name="connsiteX7" fmla="*/ 56968 w 70413"/>
                <a:gd name="connsiteY7" fmla="*/ 44108 h 87510"/>
                <a:gd name="connsiteX8" fmla="*/ 70661 w 70413"/>
                <a:gd name="connsiteY8" fmla="*/ 49776 h 87510"/>
                <a:gd name="connsiteX9" fmla="*/ 70661 w 70413"/>
                <a:gd name="connsiteY9" fmla="*/ 2222 h 87510"/>
                <a:gd name="connsiteX10" fmla="*/ 56968 w 70413"/>
                <a:gd name="connsiteY10" fmla="*/ 2222 h 87510"/>
                <a:gd name="connsiteX11" fmla="*/ 56968 w 70413"/>
                <a:gd name="connsiteY11" fmla="*/ 14867 h 87510"/>
                <a:gd name="connsiteX12" fmla="*/ 45276 w 70413"/>
                <a:gd name="connsiteY12" fmla="*/ 3675 h 87510"/>
                <a:gd name="connsiteX13" fmla="*/ 28155 w 70413"/>
                <a:gd name="connsiteY13" fmla="*/ 55 h 87510"/>
                <a:gd name="connsiteX14" fmla="*/ 7796 w 70413"/>
                <a:gd name="connsiteY14" fmla="*/ 7247 h 87510"/>
                <a:gd name="connsiteX15" fmla="*/ 247 w 70413"/>
                <a:gd name="connsiteY15" fmla="*/ 26487 h 87510"/>
                <a:gd name="connsiteX16" fmla="*/ 9653 w 70413"/>
                <a:gd name="connsiteY16" fmla="*/ 47680 h 87510"/>
                <a:gd name="connsiteX17" fmla="*/ 37752 w 70413"/>
                <a:gd name="connsiteY17" fmla="*/ 54824 h 87510"/>
                <a:gd name="connsiteX18" fmla="*/ 56968 w 70413"/>
                <a:gd name="connsiteY18" fmla="*/ 54824 h 87510"/>
                <a:gd name="connsiteX19" fmla="*/ 56968 w 70413"/>
                <a:gd name="connsiteY19" fmla="*/ 56181 h 87510"/>
                <a:gd name="connsiteX20" fmla="*/ 50753 w 70413"/>
                <a:gd name="connsiteY20" fmla="*/ 70802 h 87510"/>
                <a:gd name="connsiteX21" fmla="*/ 33299 w 70413"/>
                <a:gd name="connsiteY21" fmla="*/ 75969 h 87510"/>
                <a:gd name="connsiteX22" fmla="*/ 19368 w 70413"/>
                <a:gd name="connsiteY22" fmla="*/ 74255 h 87510"/>
                <a:gd name="connsiteX23" fmla="*/ 6367 w 70413"/>
                <a:gd name="connsiteY23" fmla="*/ 69111 h 87510"/>
                <a:gd name="connsiteX24" fmla="*/ 6367 w 70413"/>
                <a:gd name="connsiteY24" fmla="*/ 81780 h 87510"/>
                <a:gd name="connsiteX25" fmla="*/ 20940 w 70413"/>
                <a:gd name="connsiteY25" fmla="*/ 86114 h 87510"/>
                <a:gd name="connsiteX26" fmla="*/ 34704 w 70413"/>
                <a:gd name="connsiteY26" fmla="*/ 87566 h 87510"/>
                <a:gd name="connsiteX27" fmla="*/ 61731 w 70413"/>
                <a:gd name="connsiteY27" fmla="*/ 78184 h 87510"/>
                <a:gd name="connsiteX28" fmla="*/ 70661 w 70413"/>
                <a:gd name="connsiteY28" fmla="*/ 4977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348" y="44108"/>
                  </a:moveTo>
                  <a:cubicBezTo>
                    <a:pt x="32283" y="44108"/>
                    <a:pt x="24615" y="42846"/>
                    <a:pt x="20345" y="40322"/>
                  </a:cubicBezTo>
                  <a:cubicBezTo>
                    <a:pt x="16074" y="37798"/>
                    <a:pt x="13939" y="33480"/>
                    <a:pt x="13939" y="27368"/>
                  </a:cubicBezTo>
                  <a:cubicBezTo>
                    <a:pt x="13939" y="22510"/>
                    <a:pt x="15543" y="18653"/>
                    <a:pt x="18749" y="15795"/>
                  </a:cubicBezTo>
                  <a:cubicBezTo>
                    <a:pt x="21956" y="12954"/>
                    <a:pt x="26306" y="11533"/>
                    <a:pt x="31799" y="11533"/>
                  </a:cubicBezTo>
                  <a:cubicBezTo>
                    <a:pt x="39403" y="11533"/>
                    <a:pt x="45499" y="14224"/>
                    <a:pt x="50087" y="19605"/>
                  </a:cubicBezTo>
                  <a:cubicBezTo>
                    <a:pt x="54674" y="24987"/>
                    <a:pt x="56968" y="32138"/>
                    <a:pt x="56968" y="41060"/>
                  </a:cubicBezTo>
                  <a:lnTo>
                    <a:pt x="56968" y="44108"/>
                  </a:lnTo>
                  <a:close/>
                  <a:moveTo>
                    <a:pt x="70661" y="49776"/>
                  </a:moveTo>
                  <a:lnTo>
                    <a:pt x="70661" y="2222"/>
                  </a:lnTo>
                  <a:lnTo>
                    <a:pt x="56968" y="2222"/>
                  </a:lnTo>
                  <a:lnTo>
                    <a:pt x="56968" y="14867"/>
                  </a:lnTo>
                  <a:cubicBezTo>
                    <a:pt x="53841" y="9818"/>
                    <a:pt x="49944" y="6088"/>
                    <a:pt x="45276" y="3675"/>
                  </a:cubicBezTo>
                  <a:cubicBezTo>
                    <a:pt x="40609" y="1262"/>
                    <a:pt x="34902" y="55"/>
                    <a:pt x="28155" y="55"/>
                  </a:cubicBezTo>
                  <a:cubicBezTo>
                    <a:pt x="19630" y="55"/>
                    <a:pt x="12844" y="2452"/>
                    <a:pt x="7796" y="7247"/>
                  </a:cubicBezTo>
                  <a:cubicBezTo>
                    <a:pt x="2763" y="12041"/>
                    <a:pt x="247" y="18454"/>
                    <a:pt x="247" y="26487"/>
                  </a:cubicBezTo>
                  <a:cubicBezTo>
                    <a:pt x="247" y="35853"/>
                    <a:pt x="3382" y="42918"/>
                    <a:pt x="9653" y="47680"/>
                  </a:cubicBezTo>
                  <a:cubicBezTo>
                    <a:pt x="15939" y="52443"/>
                    <a:pt x="25306" y="54824"/>
                    <a:pt x="37752" y="54824"/>
                  </a:cubicBezTo>
                  <a:lnTo>
                    <a:pt x="56968" y="54824"/>
                  </a:lnTo>
                  <a:lnTo>
                    <a:pt x="56968" y="56181"/>
                  </a:lnTo>
                  <a:cubicBezTo>
                    <a:pt x="56968" y="62484"/>
                    <a:pt x="54897" y="67357"/>
                    <a:pt x="50753" y="70802"/>
                  </a:cubicBezTo>
                  <a:cubicBezTo>
                    <a:pt x="46610" y="74247"/>
                    <a:pt x="40792" y="75969"/>
                    <a:pt x="33299" y="75969"/>
                  </a:cubicBezTo>
                  <a:cubicBezTo>
                    <a:pt x="28536" y="75969"/>
                    <a:pt x="23893" y="75398"/>
                    <a:pt x="19368" y="74255"/>
                  </a:cubicBezTo>
                  <a:cubicBezTo>
                    <a:pt x="14860" y="73112"/>
                    <a:pt x="10526" y="71397"/>
                    <a:pt x="6367" y="69111"/>
                  </a:cubicBezTo>
                  <a:lnTo>
                    <a:pt x="6367" y="81780"/>
                  </a:lnTo>
                  <a:cubicBezTo>
                    <a:pt x="11367" y="83716"/>
                    <a:pt x="16225" y="85161"/>
                    <a:pt x="20940" y="86114"/>
                  </a:cubicBezTo>
                  <a:cubicBezTo>
                    <a:pt x="25655" y="87082"/>
                    <a:pt x="30243" y="87566"/>
                    <a:pt x="34704" y="87566"/>
                  </a:cubicBezTo>
                  <a:cubicBezTo>
                    <a:pt x="46769" y="87566"/>
                    <a:pt x="55778" y="84439"/>
                    <a:pt x="61731" y="78184"/>
                  </a:cubicBezTo>
                  <a:cubicBezTo>
                    <a:pt x="67684" y="71945"/>
                    <a:pt x="70661" y="62476"/>
                    <a:pt x="70661" y="49776"/>
                  </a:cubicBezTo>
                  <a:close/>
                </a:path>
              </a:pathLst>
            </a:custGeom>
            <a:solidFill>
              <a:srgbClr val="000000"/>
            </a:solidFill>
            <a:ln w="1524" cap="flat">
              <a:noFill/>
              <a:prstDash val="solid"/>
              <a:round/>
            </a:ln>
          </p:spPr>
          <p:txBody>
            <a:bodyPr rtlCol="0" anchor="ctr"/>
            <a:lstStyle/>
            <a:p>
              <a:endParaRPr lang="en-US"/>
            </a:p>
          </p:txBody>
        </p:sp>
        <p:sp>
          <p:nvSpPr>
            <p:cNvPr id="169" name="Freeform: Shape 168">
              <a:extLst>
                <a:ext uri="{FF2B5EF4-FFF2-40B4-BE49-F238E27FC236}">
                  <a16:creationId xmlns:a16="http://schemas.microsoft.com/office/drawing/2014/main" id="{A983C48E-4D30-4A36-950F-36E7E1508412}"/>
                </a:ext>
              </a:extLst>
            </p:cNvPr>
            <p:cNvSpPr/>
            <p:nvPr/>
          </p:nvSpPr>
          <p:spPr>
            <a:xfrm flipV="1">
              <a:off x="9272536" y="2432946"/>
              <a:ext cx="69818" cy="85343"/>
            </a:xfrm>
            <a:custGeom>
              <a:avLst/>
              <a:gdLst>
                <a:gd name="connsiteX0" fmla="*/ 70067 w 69818"/>
                <a:gd name="connsiteY0" fmla="*/ 50370 h 85343"/>
                <a:gd name="connsiteX1" fmla="*/ 70067 w 69818"/>
                <a:gd name="connsiteY1" fmla="*/ 54 h 85343"/>
                <a:gd name="connsiteX2" fmla="*/ 56375 w 69818"/>
                <a:gd name="connsiteY2" fmla="*/ 54 h 85343"/>
                <a:gd name="connsiteX3" fmla="*/ 56375 w 69818"/>
                <a:gd name="connsiteY3" fmla="*/ 49918 h 85343"/>
                <a:gd name="connsiteX4" fmla="*/ 51756 w 69818"/>
                <a:gd name="connsiteY4" fmla="*/ 67610 h 85343"/>
                <a:gd name="connsiteX5" fmla="*/ 37921 w 69818"/>
                <a:gd name="connsiteY5" fmla="*/ 73492 h 85343"/>
                <a:gd name="connsiteX6" fmla="*/ 20418 w 69818"/>
                <a:gd name="connsiteY6" fmla="*/ 66420 h 85343"/>
                <a:gd name="connsiteX7" fmla="*/ 14013 w 69818"/>
                <a:gd name="connsiteY7" fmla="*/ 47155 h 85343"/>
                <a:gd name="connsiteX8" fmla="*/ 14013 w 69818"/>
                <a:gd name="connsiteY8" fmla="*/ 54 h 85343"/>
                <a:gd name="connsiteX9" fmla="*/ 249 w 69818"/>
                <a:gd name="connsiteY9" fmla="*/ 54 h 85343"/>
                <a:gd name="connsiteX10" fmla="*/ 249 w 69818"/>
                <a:gd name="connsiteY10" fmla="*/ 83398 h 85343"/>
                <a:gd name="connsiteX11" fmla="*/ 14013 w 69818"/>
                <a:gd name="connsiteY11" fmla="*/ 83398 h 85343"/>
                <a:gd name="connsiteX12" fmla="*/ 14013 w 69818"/>
                <a:gd name="connsiteY12" fmla="*/ 70444 h 85343"/>
                <a:gd name="connsiteX13" fmla="*/ 25586 w 69818"/>
                <a:gd name="connsiteY13" fmla="*/ 81684 h 85343"/>
                <a:gd name="connsiteX14" fmla="*/ 40969 w 69818"/>
                <a:gd name="connsiteY14" fmla="*/ 85398 h 85343"/>
                <a:gd name="connsiteX15" fmla="*/ 62686 w 69818"/>
                <a:gd name="connsiteY15" fmla="*/ 76516 h 85343"/>
                <a:gd name="connsiteX16" fmla="*/ 70067 w 69818"/>
                <a:gd name="connsiteY16" fmla="*/ 50370 h 85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3">
                  <a:moveTo>
                    <a:pt x="70067" y="50370"/>
                  </a:moveTo>
                  <a:lnTo>
                    <a:pt x="70067" y="54"/>
                  </a:lnTo>
                  <a:lnTo>
                    <a:pt x="56375" y="54"/>
                  </a:lnTo>
                  <a:lnTo>
                    <a:pt x="56375" y="49918"/>
                  </a:lnTo>
                  <a:cubicBezTo>
                    <a:pt x="56375" y="57808"/>
                    <a:pt x="54835" y="63705"/>
                    <a:pt x="51756" y="67610"/>
                  </a:cubicBezTo>
                  <a:cubicBezTo>
                    <a:pt x="48676" y="71531"/>
                    <a:pt x="44064" y="73492"/>
                    <a:pt x="37921" y="73492"/>
                  </a:cubicBezTo>
                  <a:cubicBezTo>
                    <a:pt x="30523" y="73492"/>
                    <a:pt x="24689" y="71135"/>
                    <a:pt x="20418" y="66420"/>
                  </a:cubicBezTo>
                  <a:cubicBezTo>
                    <a:pt x="16148" y="61721"/>
                    <a:pt x="14013" y="55299"/>
                    <a:pt x="14013" y="47155"/>
                  </a:cubicBezTo>
                  <a:lnTo>
                    <a:pt x="14013" y="54"/>
                  </a:lnTo>
                  <a:lnTo>
                    <a:pt x="249" y="54"/>
                  </a:lnTo>
                  <a:lnTo>
                    <a:pt x="249" y="83398"/>
                  </a:lnTo>
                  <a:lnTo>
                    <a:pt x="14013" y="83398"/>
                  </a:lnTo>
                  <a:lnTo>
                    <a:pt x="14013" y="70444"/>
                  </a:lnTo>
                  <a:cubicBezTo>
                    <a:pt x="17299" y="75461"/>
                    <a:pt x="21157" y="79207"/>
                    <a:pt x="25586" y="81684"/>
                  </a:cubicBezTo>
                  <a:cubicBezTo>
                    <a:pt x="30031" y="84160"/>
                    <a:pt x="35158" y="85398"/>
                    <a:pt x="40969" y="85398"/>
                  </a:cubicBezTo>
                  <a:cubicBezTo>
                    <a:pt x="50541" y="85398"/>
                    <a:pt x="57780" y="82438"/>
                    <a:pt x="62686" y="76516"/>
                  </a:cubicBezTo>
                  <a:cubicBezTo>
                    <a:pt x="67607" y="70595"/>
                    <a:pt x="70067" y="61880"/>
                    <a:pt x="70067" y="50370"/>
                  </a:cubicBezTo>
                  <a:close/>
                </a:path>
              </a:pathLst>
            </a:custGeom>
            <a:solidFill>
              <a:srgbClr val="000000"/>
            </a:solidFill>
            <a:ln w="1524" cap="flat">
              <a:noFill/>
              <a:prstDash val="solid"/>
              <a:round/>
            </a:ln>
          </p:spPr>
          <p:txBody>
            <a:bodyPr rtlCol="0" anchor="ctr"/>
            <a:lstStyle/>
            <a:p>
              <a:endParaRPr lang="en-US"/>
            </a:p>
          </p:txBody>
        </p:sp>
        <p:sp>
          <p:nvSpPr>
            <p:cNvPr id="170" name="Freeform: Shape 169">
              <a:extLst>
                <a:ext uri="{FF2B5EF4-FFF2-40B4-BE49-F238E27FC236}">
                  <a16:creationId xmlns:a16="http://schemas.microsoft.com/office/drawing/2014/main" id="{90E45BA4-C520-49F0-B7A2-F6D25006ABDE}"/>
                </a:ext>
              </a:extLst>
            </p:cNvPr>
            <p:cNvSpPr/>
            <p:nvPr/>
          </p:nvSpPr>
          <p:spPr>
            <a:xfrm flipV="1">
              <a:off x="9363696" y="2432946"/>
              <a:ext cx="65936" cy="87510"/>
            </a:xfrm>
            <a:custGeom>
              <a:avLst/>
              <a:gdLst>
                <a:gd name="connsiteX0" fmla="*/ 66196 w 65936"/>
                <a:gd name="connsiteY0" fmla="*/ 82375 h 87510"/>
                <a:gd name="connsiteX1" fmla="*/ 66196 w 65936"/>
                <a:gd name="connsiteY1" fmla="*/ 69564 h 87510"/>
                <a:gd name="connsiteX2" fmla="*/ 54551 w 65936"/>
                <a:gd name="connsiteY2" fmla="*/ 74374 h 87510"/>
                <a:gd name="connsiteX3" fmla="*/ 42764 w 65936"/>
                <a:gd name="connsiteY3" fmla="*/ 75969 h 87510"/>
                <a:gd name="connsiteX4" fmla="*/ 22047 w 65936"/>
                <a:gd name="connsiteY4" fmla="*/ 67516 h 87510"/>
                <a:gd name="connsiteX5" fmla="*/ 14689 w 65936"/>
                <a:gd name="connsiteY5" fmla="*/ 43823 h 87510"/>
                <a:gd name="connsiteX6" fmla="*/ 22047 w 65936"/>
                <a:gd name="connsiteY6" fmla="*/ 20105 h 87510"/>
                <a:gd name="connsiteX7" fmla="*/ 42764 w 65936"/>
                <a:gd name="connsiteY7" fmla="*/ 11676 h 87510"/>
                <a:gd name="connsiteX8" fmla="*/ 54551 w 65936"/>
                <a:gd name="connsiteY8" fmla="*/ 13271 h 87510"/>
                <a:gd name="connsiteX9" fmla="*/ 66196 w 65936"/>
                <a:gd name="connsiteY9" fmla="*/ 18081 h 87510"/>
                <a:gd name="connsiteX10" fmla="*/ 66196 w 65936"/>
                <a:gd name="connsiteY10" fmla="*/ 5413 h 87510"/>
                <a:gd name="connsiteX11" fmla="*/ 54313 w 65936"/>
                <a:gd name="connsiteY11" fmla="*/ 1412 h 87510"/>
                <a:gd name="connsiteX12" fmla="*/ 41264 w 65936"/>
                <a:gd name="connsiteY12" fmla="*/ 55 h 87510"/>
                <a:gd name="connsiteX13" fmla="*/ 11332 w 65936"/>
                <a:gd name="connsiteY13" fmla="*/ 11890 h 87510"/>
                <a:gd name="connsiteX14" fmla="*/ 259 w 65936"/>
                <a:gd name="connsiteY14" fmla="*/ 43823 h 87510"/>
                <a:gd name="connsiteX15" fmla="*/ 11451 w 65936"/>
                <a:gd name="connsiteY15" fmla="*/ 75874 h 87510"/>
                <a:gd name="connsiteX16" fmla="*/ 42169 w 65936"/>
                <a:gd name="connsiteY16" fmla="*/ 87566 h 87510"/>
                <a:gd name="connsiteX17" fmla="*/ 54504 w 65936"/>
                <a:gd name="connsiteY17" fmla="*/ 86256 h 87510"/>
                <a:gd name="connsiteX18" fmla="*/ 66196 w 65936"/>
                <a:gd name="connsiteY18" fmla="*/ 823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196" y="82375"/>
                  </a:moveTo>
                  <a:lnTo>
                    <a:pt x="66196" y="69564"/>
                  </a:lnTo>
                  <a:cubicBezTo>
                    <a:pt x="62322" y="71707"/>
                    <a:pt x="58441" y="73310"/>
                    <a:pt x="54551" y="74374"/>
                  </a:cubicBezTo>
                  <a:cubicBezTo>
                    <a:pt x="50662" y="75438"/>
                    <a:pt x="46733" y="75969"/>
                    <a:pt x="42764" y="75969"/>
                  </a:cubicBezTo>
                  <a:cubicBezTo>
                    <a:pt x="33874" y="75969"/>
                    <a:pt x="26969" y="73152"/>
                    <a:pt x="22047" y="67516"/>
                  </a:cubicBezTo>
                  <a:cubicBezTo>
                    <a:pt x="17142" y="61896"/>
                    <a:pt x="14689" y="53998"/>
                    <a:pt x="14689" y="43823"/>
                  </a:cubicBezTo>
                  <a:cubicBezTo>
                    <a:pt x="14689" y="33647"/>
                    <a:pt x="17142" y="25741"/>
                    <a:pt x="22047" y="20105"/>
                  </a:cubicBezTo>
                  <a:cubicBezTo>
                    <a:pt x="26969" y="14486"/>
                    <a:pt x="33874" y="11676"/>
                    <a:pt x="42764" y="11676"/>
                  </a:cubicBezTo>
                  <a:cubicBezTo>
                    <a:pt x="46733" y="11676"/>
                    <a:pt x="50662" y="12207"/>
                    <a:pt x="54551" y="13271"/>
                  </a:cubicBezTo>
                  <a:cubicBezTo>
                    <a:pt x="58441" y="14335"/>
                    <a:pt x="62322" y="15938"/>
                    <a:pt x="66196" y="18081"/>
                  </a:cubicBezTo>
                  <a:lnTo>
                    <a:pt x="66196" y="5413"/>
                  </a:lnTo>
                  <a:cubicBezTo>
                    <a:pt x="62370" y="3635"/>
                    <a:pt x="58409" y="2301"/>
                    <a:pt x="54313" y="1412"/>
                  </a:cubicBezTo>
                  <a:cubicBezTo>
                    <a:pt x="50233" y="508"/>
                    <a:pt x="45884" y="55"/>
                    <a:pt x="41264" y="55"/>
                  </a:cubicBezTo>
                  <a:cubicBezTo>
                    <a:pt x="28707" y="55"/>
                    <a:pt x="18729" y="4000"/>
                    <a:pt x="11332" y="11890"/>
                  </a:cubicBezTo>
                  <a:cubicBezTo>
                    <a:pt x="3950" y="19780"/>
                    <a:pt x="259" y="30424"/>
                    <a:pt x="259" y="43823"/>
                  </a:cubicBezTo>
                  <a:cubicBezTo>
                    <a:pt x="259" y="57411"/>
                    <a:pt x="3989" y="68095"/>
                    <a:pt x="11451" y="75874"/>
                  </a:cubicBezTo>
                  <a:cubicBezTo>
                    <a:pt x="18928" y="83669"/>
                    <a:pt x="29167" y="87566"/>
                    <a:pt x="42169" y="87566"/>
                  </a:cubicBezTo>
                  <a:cubicBezTo>
                    <a:pt x="46376" y="87566"/>
                    <a:pt x="50487" y="87129"/>
                    <a:pt x="54504" y="86256"/>
                  </a:cubicBezTo>
                  <a:cubicBezTo>
                    <a:pt x="58520" y="85399"/>
                    <a:pt x="62417" y="84105"/>
                    <a:pt x="66196" y="82375"/>
                  </a:cubicBezTo>
                  <a:close/>
                </a:path>
              </a:pathLst>
            </a:custGeom>
            <a:solidFill>
              <a:srgbClr val="000000"/>
            </a:solidFill>
            <a:ln w="1524" cap="flat">
              <a:noFill/>
              <a:prstDash val="solid"/>
              <a:round/>
            </a:ln>
          </p:spPr>
          <p:txBody>
            <a:bodyPr rtlCol="0" anchor="ctr"/>
            <a:lstStyle/>
            <a:p>
              <a:endParaRPr lang="en-US"/>
            </a:p>
          </p:txBody>
        </p:sp>
        <p:sp>
          <p:nvSpPr>
            <p:cNvPr id="171" name="Freeform: Shape 170">
              <a:extLst>
                <a:ext uri="{FF2B5EF4-FFF2-40B4-BE49-F238E27FC236}">
                  <a16:creationId xmlns:a16="http://schemas.microsoft.com/office/drawing/2014/main" id="{4E29CE6B-57C4-471C-BA16-B0A8B22B1FBB}"/>
                </a:ext>
              </a:extLst>
            </p:cNvPr>
            <p:cNvSpPr/>
            <p:nvPr/>
          </p:nvSpPr>
          <p:spPr>
            <a:xfrm flipV="1">
              <a:off x="9453439" y="2402490"/>
              <a:ext cx="13692" cy="115800"/>
            </a:xfrm>
            <a:custGeom>
              <a:avLst/>
              <a:gdLst>
                <a:gd name="connsiteX0" fmla="*/ 275 w 13692"/>
                <a:gd name="connsiteY0" fmla="*/ 83387 h 115800"/>
                <a:gd name="connsiteX1" fmla="*/ 13967 w 13692"/>
                <a:gd name="connsiteY1" fmla="*/ 83387 h 115800"/>
                <a:gd name="connsiteX2" fmla="*/ 13967 w 13692"/>
                <a:gd name="connsiteY2" fmla="*/ 44 h 115800"/>
                <a:gd name="connsiteX3" fmla="*/ 275 w 13692"/>
                <a:gd name="connsiteY3" fmla="*/ 44 h 115800"/>
                <a:gd name="connsiteX4" fmla="*/ 275 w 13692"/>
                <a:gd name="connsiteY4" fmla="*/ 115844 h 115800"/>
                <a:gd name="connsiteX5" fmla="*/ 13967 w 13692"/>
                <a:gd name="connsiteY5" fmla="*/ 115844 h 115800"/>
                <a:gd name="connsiteX6" fmla="*/ 13967 w 13692"/>
                <a:gd name="connsiteY6" fmla="*/ 98485 h 115800"/>
                <a:gd name="connsiteX7" fmla="*/ 275 w 13692"/>
                <a:gd name="connsiteY7" fmla="*/ 98485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275" y="83387"/>
                  </a:moveTo>
                  <a:lnTo>
                    <a:pt x="13967" y="83387"/>
                  </a:lnTo>
                  <a:lnTo>
                    <a:pt x="13967" y="44"/>
                  </a:lnTo>
                  <a:lnTo>
                    <a:pt x="275" y="44"/>
                  </a:lnTo>
                  <a:close/>
                  <a:moveTo>
                    <a:pt x="275" y="115844"/>
                  </a:moveTo>
                  <a:lnTo>
                    <a:pt x="13967" y="115844"/>
                  </a:lnTo>
                  <a:lnTo>
                    <a:pt x="13967" y="98485"/>
                  </a:lnTo>
                  <a:lnTo>
                    <a:pt x="275" y="98485"/>
                  </a:lnTo>
                  <a:close/>
                </a:path>
              </a:pathLst>
            </a:custGeom>
            <a:solidFill>
              <a:srgbClr val="000000"/>
            </a:solidFill>
            <a:ln w="1524" cap="flat">
              <a:noFill/>
              <a:prstDash val="solid"/>
              <a:round/>
            </a:ln>
          </p:spPr>
          <p:txBody>
            <a:bodyPr rtlCol="0" anchor="ctr"/>
            <a:lstStyle/>
            <a:p>
              <a:endParaRPr lang="en-US"/>
            </a:p>
          </p:txBody>
        </p:sp>
        <p:sp>
          <p:nvSpPr>
            <p:cNvPr id="172" name="Freeform: Shape 171">
              <a:extLst>
                <a:ext uri="{FF2B5EF4-FFF2-40B4-BE49-F238E27FC236}">
                  <a16:creationId xmlns:a16="http://schemas.microsoft.com/office/drawing/2014/main" id="{FF8DBB50-787A-4131-B0C2-64676F176A0D}"/>
                </a:ext>
              </a:extLst>
            </p:cNvPr>
            <p:cNvSpPr/>
            <p:nvPr/>
          </p:nvSpPr>
          <p:spPr>
            <a:xfrm flipV="1">
              <a:off x="9489685" y="2432946"/>
              <a:ext cx="63698" cy="87510"/>
            </a:xfrm>
            <a:custGeom>
              <a:avLst/>
              <a:gdLst>
                <a:gd name="connsiteX0" fmla="*/ 59488 w 63698"/>
                <a:gd name="connsiteY0" fmla="*/ 83113 h 87510"/>
                <a:gd name="connsiteX1" fmla="*/ 59488 w 63698"/>
                <a:gd name="connsiteY1" fmla="*/ 70159 h 87510"/>
                <a:gd name="connsiteX2" fmla="*/ 47439 w 63698"/>
                <a:gd name="connsiteY2" fmla="*/ 74612 h 87510"/>
                <a:gd name="connsiteX3" fmla="*/ 34485 w 63698"/>
                <a:gd name="connsiteY3" fmla="*/ 76112 h 87510"/>
                <a:gd name="connsiteX4" fmla="*/ 19197 w 63698"/>
                <a:gd name="connsiteY4" fmla="*/ 72993 h 87510"/>
                <a:gd name="connsiteX5" fmla="*/ 14101 w 63698"/>
                <a:gd name="connsiteY5" fmla="*/ 63611 h 87510"/>
                <a:gd name="connsiteX6" fmla="*/ 17744 w 63698"/>
                <a:gd name="connsiteY6" fmla="*/ 56134 h 87510"/>
                <a:gd name="connsiteX7" fmla="*/ 32413 w 63698"/>
                <a:gd name="connsiteY7" fmla="*/ 50966 h 87510"/>
                <a:gd name="connsiteX8" fmla="*/ 37104 w 63698"/>
                <a:gd name="connsiteY8" fmla="*/ 49919 h 87510"/>
                <a:gd name="connsiteX9" fmla="*/ 57821 w 63698"/>
                <a:gd name="connsiteY9" fmla="*/ 41108 h 87510"/>
                <a:gd name="connsiteX10" fmla="*/ 63965 w 63698"/>
                <a:gd name="connsiteY10" fmla="*/ 25225 h 87510"/>
                <a:gd name="connsiteX11" fmla="*/ 54773 w 63698"/>
                <a:gd name="connsiteY11" fmla="*/ 6818 h 87510"/>
                <a:gd name="connsiteX12" fmla="*/ 29508 w 63698"/>
                <a:gd name="connsiteY12" fmla="*/ 55 h 87510"/>
                <a:gd name="connsiteX13" fmla="*/ 15554 w 63698"/>
                <a:gd name="connsiteY13" fmla="*/ 1365 h 87510"/>
                <a:gd name="connsiteX14" fmla="*/ 266 w 63698"/>
                <a:gd name="connsiteY14" fmla="*/ 5270 h 87510"/>
                <a:gd name="connsiteX15" fmla="*/ 266 w 63698"/>
                <a:gd name="connsiteY15" fmla="*/ 19415 h 87510"/>
                <a:gd name="connsiteX16" fmla="*/ 15220 w 63698"/>
                <a:gd name="connsiteY16" fmla="*/ 13485 h 87510"/>
                <a:gd name="connsiteX17" fmla="*/ 29817 w 63698"/>
                <a:gd name="connsiteY17" fmla="*/ 11533 h 87510"/>
                <a:gd name="connsiteX18" fmla="*/ 44676 w 63698"/>
                <a:gd name="connsiteY18" fmla="*/ 14843 h 87510"/>
                <a:gd name="connsiteX19" fmla="*/ 49891 w 63698"/>
                <a:gd name="connsiteY19" fmla="*/ 24177 h 87510"/>
                <a:gd name="connsiteX20" fmla="*/ 46129 w 63698"/>
                <a:gd name="connsiteY20" fmla="*/ 32726 h 87510"/>
                <a:gd name="connsiteX21" fmla="*/ 29651 w 63698"/>
                <a:gd name="connsiteY21" fmla="*/ 38465 h 87510"/>
                <a:gd name="connsiteX22" fmla="*/ 24888 w 63698"/>
                <a:gd name="connsiteY22" fmla="*/ 39584 h 87510"/>
                <a:gd name="connsiteX23" fmla="*/ 6505 w 63698"/>
                <a:gd name="connsiteY23" fmla="*/ 47799 h 87510"/>
                <a:gd name="connsiteX24" fmla="*/ 861 w 63698"/>
                <a:gd name="connsiteY24" fmla="*/ 63015 h 87510"/>
                <a:gd name="connsiteX25" fmla="*/ 9196 w 63698"/>
                <a:gd name="connsiteY25" fmla="*/ 81161 h 87510"/>
                <a:gd name="connsiteX26" fmla="*/ 32865 w 63698"/>
                <a:gd name="connsiteY26" fmla="*/ 87566 h 87510"/>
                <a:gd name="connsiteX27" fmla="*/ 47129 w 63698"/>
                <a:gd name="connsiteY27" fmla="*/ 86447 h 87510"/>
                <a:gd name="connsiteX28" fmla="*/ 59488 w 63698"/>
                <a:gd name="connsiteY28" fmla="*/ 83113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698" h="87510">
                  <a:moveTo>
                    <a:pt x="59488" y="83113"/>
                  </a:moveTo>
                  <a:lnTo>
                    <a:pt x="59488" y="70159"/>
                  </a:lnTo>
                  <a:cubicBezTo>
                    <a:pt x="55630" y="72143"/>
                    <a:pt x="51614" y="73628"/>
                    <a:pt x="47439" y="74612"/>
                  </a:cubicBezTo>
                  <a:cubicBezTo>
                    <a:pt x="43279" y="75612"/>
                    <a:pt x="38961" y="76112"/>
                    <a:pt x="34485" y="76112"/>
                  </a:cubicBezTo>
                  <a:cubicBezTo>
                    <a:pt x="27690" y="76112"/>
                    <a:pt x="22594" y="75072"/>
                    <a:pt x="19197" y="72993"/>
                  </a:cubicBezTo>
                  <a:cubicBezTo>
                    <a:pt x="15800" y="70913"/>
                    <a:pt x="14101" y="67786"/>
                    <a:pt x="14101" y="63611"/>
                  </a:cubicBezTo>
                  <a:cubicBezTo>
                    <a:pt x="14101" y="60436"/>
                    <a:pt x="15316" y="57943"/>
                    <a:pt x="17744" y="56134"/>
                  </a:cubicBezTo>
                  <a:cubicBezTo>
                    <a:pt x="20173" y="54324"/>
                    <a:pt x="25063" y="52601"/>
                    <a:pt x="32413" y="50966"/>
                  </a:cubicBezTo>
                  <a:lnTo>
                    <a:pt x="37104" y="49919"/>
                  </a:lnTo>
                  <a:cubicBezTo>
                    <a:pt x="46820" y="47839"/>
                    <a:pt x="53725" y="44902"/>
                    <a:pt x="57821" y="41108"/>
                  </a:cubicBezTo>
                  <a:cubicBezTo>
                    <a:pt x="61917" y="37314"/>
                    <a:pt x="63965" y="32019"/>
                    <a:pt x="63965" y="25225"/>
                  </a:cubicBezTo>
                  <a:cubicBezTo>
                    <a:pt x="63965" y="17478"/>
                    <a:pt x="60901" y="11342"/>
                    <a:pt x="54773" y="6818"/>
                  </a:cubicBezTo>
                  <a:cubicBezTo>
                    <a:pt x="48645" y="2309"/>
                    <a:pt x="40223" y="55"/>
                    <a:pt x="29508" y="55"/>
                  </a:cubicBezTo>
                  <a:cubicBezTo>
                    <a:pt x="25047" y="55"/>
                    <a:pt x="20396" y="492"/>
                    <a:pt x="15554" y="1365"/>
                  </a:cubicBezTo>
                  <a:cubicBezTo>
                    <a:pt x="10712" y="2238"/>
                    <a:pt x="5616" y="3540"/>
                    <a:pt x="266" y="5270"/>
                  </a:cubicBezTo>
                  <a:lnTo>
                    <a:pt x="266" y="19415"/>
                  </a:lnTo>
                  <a:cubicBezTo>
                    <a:pt x="5330" y="16779"/>
                    <a:pt x="10315" y="14803"/>
                    <a:pt x="15220" y="13485"/>
                  </a:cubicBezTo>
                  <a:cubicBezTo>
                    <a:pt x="20126" y="12184"/>
                    <a:pt x="24991" y="11533"/>
                    <a:pt x="29817" y="11533"/>
                  </a:cubicBezTo>
                  <a:cubicBezTo>
                    <a:pt x="36263" y="11533"/>
                    <a:pt x="41216" y="12636"/>
                    <a:pt x="44676" y="14843"/>
                  </a:cubicBezTo>
                  <a:cubicBezTo>
                    <a:pt x="48153" y="17049"/>
                    <a:pt x="49891" y="20161"/>
                    <a:pt x="49891" y="24177"/>
                  </a:cubicBezTo>
                  <a:cubicBezTo>
                    <a:pt x="49891" y="27892"/>
                    <a:pt x="48637" y="30741"/>
                    <a:pt x="46129" y="32726"/>
                  </a:cubicBezTo>
                  <a:cubicBezTo>
                    <a:pt x="43637" y="34710"/>
                    <a:pt x="38144" y="36623"/>
                    <a:pt x="29651" y="38465"/>
                  </a:cubicBezTo>
                  <a:lnTo>
                    <a:pt x="24888" y="39584"/>
                  </a:lnTo>
                  <a:cubicBezTo>
                    <a:pt x="16411" y="41362"/>
                    <a:pt x="10283" y="44100"/>
                    <a:pt x="6505" y="47799"/>
                  </a:cubicBezTo>
                  <a:cubicBezTo>
                    <a:pt x="2743" y="51498"/>
                    <a:pt x="861" y="56570"/>
                    <a:pt x="861" y="63015"/>
                  </a:cubicBezTo>
                  <a:cubicBezTo>
                    <a:pt x="861" y="70858"/>
                    <a:pt x="3640" y="76906"/>
                    <a:pt x="9196" y="81161"/>
                  </a:cubicBezTo>
                  <a:cubicBezTo>
                    <a:pt x="14752" y="85431"/>
                    <a:pt x="22642" y="87566"/>
                    <a:pt x="32865" y="87566"/>
                  </a:cubicBezTo>
                  <a:cubicBezTo>
                    <a:pt x="37914" y="87566"/>
                    <a:pt x="42668" y="87193"/>
                    <a:pt x="47129" y="86447"/>
                  </a:cubicBezTo>
                  <a:cubicBezTo>
                    <a:pt x="51606" y="85717"/>
                    <a:pt x="55725" y="84605"/>
                    <a:pt x="59488" y="83113"/>
                  </a:cubicBezTo>
                  <a:close/>
                </a:path>
              </a:pathLst>
            </a:custGeom>
            <a:solidFill>
              <a:srgbClr val="000000"/>
            </a:solidFill>
            <a:ln w="1524" cap="flat">
              <a:noFill/>
              <a:prstDash val="solid"/>
              <a:round/>
            </a:ln>
          </p:spPr>
          <p:txBody>
            <a:bodyPr rtlCol="0" anchor="ctr"/>
            <a:lstStyle/>
            <a:p>
              <a:endParaRPr lang="en-US"/>
            </a:p>
          </p:txBody>
        </p:sp>
        <p:sp>
          <p:nvSpPr>
            <p:cNvPr id="173" name="Freeform: Shape 172">
              <a:extLst>
                <a:ext uri="{FF2B5EF4-FFF2-40B4-BE49-F238E27FC236}">
                  <a16:creationId xmlns:a16="http://schemas.microsoft.com/office/drawing/2014/main" id="{8DCDAA86-CD3B-4071-A01E-A8E6593FE92D}"/>
                </a:ext>
              </a:extLst>
            </p:cNvPr>
            <p:cNvSpPr/>
            <p:nvPr/>
          </p:nvSpPr>
          <p:spPr>
            <a:xfrm flipV="1">
              <a:off x="9569227" y="2432946"/>
              <a:ext cx="65936" cy="87510"/>
            </a:xfrm>
            <a:custGeom>
              <a:avLst/>
              <a:gdLst>
                <a:gd name="connsiteX0" fmla="*/ 66206 w 65936"/>
                <a:gd name="connsiteY0" fmla="*/ 82375 h 87510"/>
                <a:gd name="connsiteX1" fmla="*/ 66206 w 65936"/>
                <a:gd name="connsiteY1" fmla="*/ 69564 h 87510"/>
                <a:gd name="connsiteX2" fmla="*/ 54562 w 65936"/>
                <a:gd name="connsiteY2" fmla="*/ 74374 h 87510"/>
                <a:gd name="connsiteX3" fmla="*/ 42775 w 65936"/>
                <a:gd name="connsiteY3" fmla="*/ 75969 h 87510"/>
                <a:gd name="connsiteX4" fmla="*/ 22058 w 65936"/>
                <a:gd name="connsiteY4" fmla="*/ 67516 h 87510"/>
                <a:gd name="connsiteX5" fmla="*/ 14700 w 65936"/>
                <a:gd name="connsiteY5" fmla="*/ 43823 h 87510"/>
                <a:gd name="connsiteX6" fmla="*/ 22058 w 65936"/>
                <a:gd name="connsiteY6" fmla="*/ 20105 h 87510"/>
                <a:gd name="connsiteX7" fmla="*/ 42775 w 65936"/>
                <a:gd name="connsiteY7" fmla="*/ 11676 h 87510"/>
                <a:gd name="connsiteX8" fmla="*/ 54562 w 65936"/>
                <a:gd name="connsiteY8" fmla="*/ 13271 h 87510"/>
                <a:gd name="connsiteX9" fmla="*/ 66206 w 65936"/>
                <a:gd name="connsiteY9" fmla="*/ 18081 h 87510"/>
                <a:gd name="connsiteX10" fmla="*/ 66206 w 65936"/>
                <a:gd name="connsiteY10" fmla="*/ 5413 h 87510"/>
                <a:gd name="connsiteX11" fmla="*/ 54324 w 65936"/>
                <a:gd name="connsiteY11" fmla="*/ 1412 h 87510"/>
                <a:gd name="connsiteX12" fmla="*/ 41275 w 65936"/>
                <a:gd name="connsiteY12" fmla="*/ 55 h 87510"/>
                <a:gd name="connsiteX13" fmla="*/ 11342 w 65936"/>
                <a:gd name="connsiteY13" fmla="*/ 11890 h 87510"/>
                <a:gd name="connsiteX14" fmla="*/ 270 w 65936"/>
                <a:gd name="connsiteY14" fmla="*/ 43823 h 87510"/>
                <a:gd name="connsiteX15" fmla="*/ 11461 w 65936"/>
                <a:gd name="connsiteY15" fmla="*/ 75874 h 87510"/>
                <a:gd name="connsiteX16" fmla="*/ 42180 w 65936"/>
                <a:gd name="connsiteY16" fmla="*/ 87566 h 87510"/>
                <a:gd name="connsiteX17" fmla="*/ 54514 w 65936"/>
                <a:gd name="connsiteY17" fmla="*/ 86256 h 87510"/>
                <a:gd name="connsiteX18" fmla="*/ 66206 w 65936"/>
                <a:gd name="connsiteY18" fmla="*/ 82375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5936" h="87510">
                  <a:moveTo>
                    <a:pt x="66206" y="82375"/>
                  </a:moveTo>
                  <a:lnTo>
                    <a:pt x="66206" y="69564"/>
                  </a:lnTo>
                  <a:cubicBezTo>
                    <a:pt x="62333" y="71707"/>
                    <a:pt x="58451" y="73310"/>
                    <a:pt x="54562" y="74374"/>
                  </a:cubicBezTo>
                  <a:cubicBezTo>
                    <a:pt x="50673" y="75438"/>
                    <a:pt x="46744" y="75969"/>
                    <a:pt x="42775" y="75969"/>
                  </a:cubicBezTo>
                  <a:cubicBezTo>
                    <a:pt x="33885" y="75969"/>
                    <a:pt x="26979" y="73152"/>
                    <a:pt x="22058" y="67516"/>
                  </a:cubicBezTo>
                  <a:cubicBezTo>
                    <a:pt x="17153" y="61896"/>
                    <a:pt x="14700" y="53998"/>
                    <a:pt x="14700" y="43823"/>
                  </a:cubicBezTo>
                  <a:cubicBezTo>
                    <a:pt x="14700" y="33647"/>
                    <a:pt x="17153" y="25741"/>
                    <a:pt x="22058" y="20105"/>
                  </a:cubicBezTo>
                  <a:cubicBezTo>
                    <a:pt x="26979" y="14486"/>
                    <a:pt x="33885" y="11676"/>
                    <a:pt x="42775" y="11676"/>
                  </a:cubicBezTo>
                  <a:cubicBezTo>
                    <a:pt x="46744" y="11676"/>
                    <a:pt x="50673" y="12207"/>
                    <a:pt x="54562" y="13271"/>
                  </a:cubicBezTo>
                  <a:cubicBezTo>
                    <a:pt x="58451" y="14335"/>
                    <a:pt x="62333" y="15938"/>
                    <a:pt x="66206" y="18081"/>
                  </a:cubicBezTo>
                  <a:lnTo>
                    <a:pt x="66206" y="5413"/>
                  </a:lnTo>
                  <a:cubicBezTo>
                    <a:pt x="62380" y="3635"/>
                    <a:pt x="58420" y="2301"/>
                    <a:pt x="54324" y="1412"/>
                  </a:cubicBezTo>
                  <a:cubicBezTo>
                    <a:pt x="50244" y="508"/>
                    <a:pt x="45894" y="55"/>
                    <a:pt x="41275" y="55"/>
                  </a:cubicBezTo>
                  <a:cubicBezTo>
                    <a:pt x="28718" y="55"/>
                    <a:pt x="18740" y="4000"/>
                    <a:pt x="11342" y="11890"/>
                  </a:cubicBezTo>
                  <a:cubicBezTo>
                    <a:pt x="3961" y="19780"/>
                    <a:pt x="270" y="30424"/>
                    <a:pt x="270" y="43823"/>
                  </a:cubicBezTo>
                  <a:cubicBezTo>
                    <a:pt x="270" y="57411"/>
                    <a:pt x="4000" y="68095"/>
                    <a:pt x="11461" y="75874"/>
                  </a:cubicBezTo>
                  <a:cubicBezTo>
                    <a:pt x="18939" y="83669"/>
                    <a:pt x="29178" y="87566"/>
                    <a:pt x="42180" y="87566"/>
                  </a:cubicBezTo>
                  <a:cubicBezTo>
                    <a:pt x="46386" y="87566"/>
                    <a:pt x="50498" y="87129"/>
                    <a:pt x="54514" y="86256"/>
                  </a:cubicBezTo>
                  <a:cubicBezTo>
                    <a:pt x="58531" y="85399"/>
                    <a:pt x="62428" y="84105"/>
                    <a:pt x="66206" y="82375"/>
                  </a:cubicBezTo>
                  <a:close/>
                </a:path>
              </a:pathLst>
            </a:custGeom>
            <a:solidFill>
              <a:srgbClr val="000000"/>
            </a:solidFill>
            <a:ln w="1524" cap="flat">
              <a:noFill/>
              <a:prstDash val="solid"/>
              <a:round/>
            </a:ln>
          </p:spPr>
          <p:txBody>
            <a:bodyPr rtlCol="0" anchor="ctr"/>
            <a:lstStyle/>
            <a:p>
              <a:endParaRPr lang="en-US"/>
            </a:p>
          </p:txBody>
        </p:sp>
        <p:sp>
          <p:nvSpPr>
            <p:cNvPr id="174" name="Freeform: Shape 173">
              <a:extLst>
                <a:ext uri="{FF2B5EF4-FFF2-40B4-BE49-F238E27FC236}">
                  <a16:creationId xmlns:a16="http://schemas.microsoft.com/office/drawing/2014/main" id="{C59EE950-B2A5-4E2D-8F5A-0D50249B709B}"/>
                </a:ext>
              </a:extLst>
            </p:cNvPr>
            <p:cNvSpPr/>
            <p:nvPr/>
          </p:nvSpPr>
          <p:spPr>
            <a:xfrm flipV="1">
              <a:off x="9653018" y="2432946"/>
              <a:ext cx="76509" cy="87510"/>
            </a:xfrm>
            <a:custGeom>
              <a:avLst/>
              <a:gdLst>
                <a:gd name="connsiteX0" fmla="*/ 38514 w 76509"/>
                <a:gd name="connsiteY0" fmla="*/ 75969 h 87510"/>
                <a:gd name="connsiteX1" fmla="*/ 21107 w 76509"/>
                <a:gd name="connsiteY1" fmla="*/ 67373 h 87510"/>
                <a:gd name="connsiteX2" fmla="*/ 14701 w 76509"/>
                <a:gd name="connsiteY2" fmla="*/ 43823 h 87510"/>
                <a:gd name="connsiteX3" fmla="*/ 21059 w 76509"/>
                <a:gd name="connsiteY3" fmla="*/ 20272 h 87510"/>
                <a:gd name="connsiteX4" fmla="*/ 38514 w 76509"/>
                <a:gd name="connsiteY4" fmla="*/ 11676 h 87510"/>
                <a:gd name="connsiteX5" fmla="*/ 55849 w 76509"/>
                <a:gd name="connsiteY5" fmla="*/ 20296 h 87510"/>
                <a:gd name="connsiteX6" fmla="*/ 62255 w 76509"/>
                <a:gd name="connsiteY6" fmla="*/ 43823 h 87510"/>
                <a:gd name="connsiteX7" fmla="*/ 55849 w 76509"/>
                <a:gd name="connsiteY7" fmla="*/ 67302 h 87510"/>
                <a:gd name="connsiteX8" fmla="*/ 38514 w 76509"/>
                <a:gd name="connsiteY8" fmla="*/ 75969 h 87510"/>
                <a:gd name="connsiteX9" fmla="*/ 38514 w 76509"/>
                <a:gd name="connsiteY9" fmla="*/ 87566 h 87510"/>
                <a:gd name="connsiteX10" fmla="*/ 66565 w 76509"/>
                <a:gd name="connsiteY10" fmla="*/ 75946 h 87510"/>
                <a:gd name="connsiteX11" fmla="*/ 76780 w 76509"/>
                <a:gd name="connsiteY11" fmla="*/ 43823 h 87510"/>
                <a:gd name="connsiteX12" fmla="*/ 66565 w 76509"/>
                <a:gd name="connsiteY12" fmla="*/ 11699 h 87510"/>
                <a:gd name="connsiteX13" fmla="*/ 38514 w 76509"/>
                <a:gd name="connsiteY13" fmla="*/ 55 h 87510"/>
                <a:gd name="connsiteX14" fmla="*/ 10415 w 76509"/>
                <a:gd name="connsiteY14" fmla="*/ 11699 h 87510"/>
                <a:gd name="connsiteX15" fmla="*/ 271 w 76509"/>
                <a:gd name="connsiteY15" fmla="*/ 43823 h 87510"/>
                <a:gd name="connsiteX16" fmla="*/ 10415 w 76509"/>
                <a:gd name="connsiteY16" fmla="*/ 75946 h 87510"/>
                <a:gd name="connsiteX17" fmla="*/ 38514 w 76509"/>
                <a:gd name="connsiteY17" fmla="*/ 87566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514" y="75969"/>
                  </a:moveTo>
                  <a:cubicBezTo>
                    <a:pt x="31179" y="75969"/>
                    <a:pt x="25377" y="73104"/>
                    <a:pt x="21107" y="67373"/>
                  </a:cubicBezTo>
                  <a:cubicBezTo>
                    <a:pt x="16836" y="61642"/>
                    <a:pt x="14701" y="53792"/>
                    <a:pt x="14701" y="43823"/>
                  </a:cubicBezTo>
                  <a:cubicBezTo>
                    <a:pt x="14701" y="33853"/>
                    <a:pt x="16820" y="26003"/>
                    <a:pt x="21059" y="20272"/>
                  </a:cubicBezTo>
                  <a:cubicBezTo>
                    <a:pt x="25314" y="14541"/>
                    <a:pt x="31132" y="11676"/>
                    <a:pt x="38514" y="11676"/>
                  </a:cubicBezTo>
                  <a:cubicBezTo>
                    <a:pt x="45816" y="11676"/>
                    <a:pt x="51595" y="14549"/>
                    <a:pt x="55849" y="20296"/>
                  </a:cubicBezTo>
                  <a:cubicBezTo>
                    <a:pt x="60120" y="26058"/>
                    <a:pt x="62255" y="33901"/>
                    <a:pt x="62255" y="43823"/>
                  </a:cubicBezTo>
                  <a:cubicBezTo>
                    <a:pt x="62255" y="53697"/>
                    <a:pt x="60120" y="61523"/>
                    <a:pt x="55849" y="67302"/>
                  </a:cubicBezTo>
                  <a:cubicBezTo>
                    <a:pt x="51595" y="73080"/>
                    <a:pt x="45816" y="75969"/>
                    <a:pt x="38514" y="75969"/>
                  </a:cubicBezTo>
                  <a:close/>
                  <a:moveTo>
                    <a:pt x="38514" y="87566"/>
                  </a:moveTo>
                  <a:cubicBezTo>
                    <a:pt x="50420" y="87566"/>
                    <a:pt x="59770" y="83693"/>
                    <a:pt x="66565" y="75946"/>
                  </a:cubicBezTo>
                  <a:cubicBezTo>
                    <a:pt x="73375" y="68214"/>
                    <a:pt x="76780" y="57507"/>
                    <a:pt x="76780" y="43823"/>
                  </a:cubicBezTo>
                  <a:cubicBezTo>
                    <a:pt x="76780" y="30186"/>
                    <a:pt x="73375" y="19478"/>
                    <a:pt x="66565" y="11699"/>
                  </a:cubicBezTo>
                  <a:cubicBezTo>
                    <a:pt x="59770" y="3937"/>
                    <a:pt x="50420" y="55"/>
                    <a:pt x="38514" y="55"/>
                  </a:cubicBezTo>
                  <a:cubicBezTo>
                    <a:pt x="26560" y="55"/>
                    <a:pt x="17194" y="3937"/>
                    <a:pt x="10415" y="11699"/>
                  </a:cubicBezTo>
                  <a:cubicBezTo>
                    <a:pt x="3652" y="19478"/>
                    <a:pt x="271" y="30186"/>
                    <a:pt x="271" y="43823"/>
                  </a:cubicBezTo>
                  <a:cubicBezTo>
                    <a:pt x="271" y="57507"/>
                    <a:pt x="3652" y="68214"/>
                    <a:pt x="10415" y="75946"/>
                  </a:cubicBezTo>
                  <a:cubicBezTo>
                    <a:pt x="17194" y="83693"/>
                    <a:pt x="26560" y="87566"/>
                    <a:pt x="38514" y="87566"/>
                  </a:cubicBezTo>
                  <a:close/>
                </a:path>
              </a:pathLst>
            </a:custGeom>
            <a:solidFill>
              <a:srgbClr val="000000"/>
            </a:solidFill>
            <a:ln w="1524" cap="flat">
              <a:noFill/>
              <a:prstDash val="solid"/>
              <a:round/>
            </a:ln>
          </p:spPr>
          <p:txBody>
            <a:bodyPr rtlCol="0" anchor="ctr"/>
            <a:lstStyle/>
            <a:p>
              <a:endParaRPr lang="en-US"/>
            </a:p>
          </p:txBody>
        </p:sp>
      </p:grpSp>
      <p:grpSp>
        <p:nvGrpSpPr>
          <p:cNvPr id="175" name="Graphic 7">
            <a:extLst>
              <a:ext uri="{FF2B5EF4-FFF2-40B4-BE49-F238E27FC236}">
                <a16:creationId xmlns:a16="http://schemas.microsoft.com/office/drawing/2014/main" id="{DE969EDD-AF91-48ED-A7E9-BB75773391F3}"/>
              </a:ext>
            </a:extLst>
          </p:cNvPr>
          <p:cNvGrpSpPr/>
          <p:nvPr/>
        </p:nvGrpSpPr>
        <p:grpSpPr>
          <a:xfrm>
            <a:off x="10012171" y="3592570"/>
            <a:ext cx="1713109" cy="631758"/>
            <a:chOff x="10012171" y="3592570"/>
            <a:chExt cx="1713109" cy="631758"/>
          </a:xfrm>
        </p:grpSpPr>
        <p:grpSp>
          <p:nvGrpSpPr>
            <p:cNvPr id="177" name="Graphic 7">
              <a:extLst>
                <a:ext uri="{FF2B5EF4-FFF2-40B4-BE49-F238E27FC236}">
                  <a16:creationId xmlns:a16="http://schemas.microsoft.com/office/drawing/2014/main" id="{DE969EDD-AF91-48ED-A7E9-BB75773391F3}"/>
                </a:ext>
              </a:extLst>
            </p:cNvPr>
            <p:cNvGrpSpPr/>
            <p:nvPr/>
          </p:nvGrpSpPr>
          <p:grpSpPr>
            <a:xfrm>
              <a:off x="10537080" y="3592570"/>
              <a:ext cx="678465" cy="147458"/>
              <a:chOff x="10537080" y="3592570"/>
              <a:chExt cx="678465" cy="147458"/>
            </a:xfrm>
            <a:solidFill>
              <a:srgbClr val="000000"/>
            </a:solidFill>
          </p:grpSpPr>
          <p:sp>
            <p:nvSpPr>
              <p:cNvPr id="178" name="Freeform: Shape 177">
                <a:extLst>
                  <a:ext uri="{FF2B5EF4-FFF2-40B4-BE49-F238E27FC236}">
                    <a16:creationId xmlns:a16="http://schemas.microsoft.com/office/drawing/2014/main" id="{58510C1B-61CB-4373-B682-A61ABF7AB44E}"/>
                  </a:ext>
                </a:extLst>
              </p:cNvPr>
              <p:cNvSpPr/>
              <p:nvPr/>
            </p:nvSpPr>
            <p:spPr>
              <a:xfrm flipV="1">
                <a:off x="10537080" y="3598434"/>
                <a:ext cx="127069" cy="138886"/>
              </a:xfrm>
              <a:custGeom>
                <a:avLst/>
                <a:gdLst>
                  <a:gd name="connsiteX0" fmla="*/ 306 w 127069"/>
                  <a:gd name="connsiteY0" fmla="*/ 138995 h 138886"/>
                  <a:gd name="connsiteX1" fmla="*/ 28315 w 127069"/>
                  <a:gd name="connsiteY1" fmla="*/ 138995 h 138886"/>
                  <a:gd name="connsiteX2" fmla="*/ 63737 w 127069"/>
                  <a:gd name="connsiteY2" fmla="*/ 44489 h 138886"/>
                  <a:gd name="connsiteX3" fmla="*/ 99366 w 127069"/>
                  <a:gd name="connsiteY3" fmla="*/ 138995 h 138886"/>
                  <a:gd name="connsiteX4" fmla="*/ 127375 w 127069"/>
                  <a:gd name="connsiteY4" fmla="*/ 138995 h 138886"/>
                  <a:gd name="connsiteX5" fmla="*/ 127375 w 127069"/>
                  <a:gd name="connsiteY5" fmla="*/ 108 h 138886"/>
                  <a:gd name="connsiteX6" fmla="*/ 109040 w 127069"/>
                  <a:gd name="connsiteY6" fmla="*/ 108 h 138886"/>
                  <a:gd name="connsiteX7" fmla="*/ 109040 w 127069"/>
                  <a:gd name="connsiteY7" fmla="*/ 122058 h 138886"/>
                  <a:gd name="connsiteX8" fmla="*/ 73232 w 127069"/>
                  <a:gd name="connsiteY8" fmla="*/ 26808 h 138886"/>
                  <a:gd name="connsiteX9" fmla="*/ 54360 w 127069"/>
                  <a:gd name="connsiteY9" fmla="*/ 26808 h 138886"/>
                  <a:gd name="connsiteX10" fmla="*/ 18552 w 127069"/>
                  <a:gd name="connsiteY10" fmla="*/ 122058 h 138886"/>
                  <a:gd name="connsiteX11" fmla="*/ 18552 w 127069"/>
                  <a:gd name="connsiteY11" fmla="*/ 108 h 138886"/>
                  <a:gd name="connsiteX12" fmla="*/ 306 w 127069"/>
                  <a:gd name="connsiteY12" fmla="*/ 108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069" h="138886">
                    <a:moveTo>
                      <a:pt x="306" y="138995"/>
                    </a:moveTo>
                    <a:lnTo>
                      <a:pt x="28315" y="138995"/>
                    </a:lnTo>
                    <a:lnTo>
                      <a:pt x="63737" y="44489"/>
                    </a:lnTo>
                    <a:lnTo>
                      <a:pt x="99366" y="138995"/>
                    </a:lnTo>
                    <a:lnTo>
                      <a:pt x="127375" y="138995"/>
                    </a:lnTo>
                    <a:lnTo>
                      <a:pt x="127375" y="108"/>
                    </a:lnTo>
                    <a:lnTo>
                      <a:pt x="109040" y="108"/>
                    </a:lnTo>
                    <a:lnTo>
                      <a:pt x="109040" y="122058"/>
                    </a:lnTo>
                    <a:lnTo>
                      <a:pt x="73232" y="26808"/>
                    </a:lnTo>
                    <a:lnTo>
                      <a:pt x="54360" y="26808"/>
                    </a:lnTo>
                    <a:lnTo>
                      <a:pt x="18552" y="122058"/>
                    </a:lnTo>
                    <a:lnTo>
                      <a:pt x="18552" y="108"/>
                    </a:lnTo>
                    <a:lnTo>
                      <a:pt x="306" y="108"/>
                    </a:lnTo>
                    <a:close/>
                  </a:path>
                </a:pathLst>
              </a:custGeom>
              <a:solidFill>
                <a:srgbClr val="000000"/>
              </a:solidFill>
              <a:ln w="1905" cap="flat">
                <a:noFill/>
                <a:prstDash val="solid"/>
                <a:round/>
              </a:ln>
            </p:spPr>
            <p:txBody>
              <a:bodyPr rtlCol="0" anchor="ctr"/>
              <a:lstStyle/>
              <a:p>
                <a:endParaRPr lang="en-US"/>
              </a:p>
            </p:txBody>
          </p:sp>
          <p:sp>
            <p:nvSpPr>
              <p:cNvPr id="179" name="Freeform: Shape 178">
                <a:extLst>
                  <a:ext uri="{FF2B5EF4-FFF2-40B4-BE49-F238E27FC236}">
                    <a16:creationId xmlns:a16="http://schemas.microsoft.com/office/drawing/2014/main" id="{CDE741D7-ECBB-4F81-BE95-CB701A5C9BE0}"/>
                  </a:ext>
                </a:extLst>
              </p:cNvPr>
              <p:cNvSpPr/>
              <p:nvPr/>
            </p:nvSpPr>
            <p:spPr>
              <a:xfrm flipV="1">
                <a:off x="10693256" y="3630640"/>
                <a:ext cx="96559" cy="109388"/>
              </a:xfrm>
              <a:custGeom>
                <a:avLst/>
                <a:gdLst>
                  <a:gd name="connsiteX0" fmla="*/ 96885 w 96559"/>
                  <a:gd name="connsiteY0" fmla="*/ 59203 h 109388"/>
                  <a:gd name="connsiteX1" fmla="*/ 96885 w 96559"/>
                  <a:gd name="connsiteY1" fmla="*/ 50839 h 109388"/>
                  <a:gd name="connsiteX2" fmla="*/ 18185 w 96559"/>
                  <a:gd name="connsiteY2" fmla="*/ 50839 h 109388"/>
                  <a:gd name="connsiteX3" fmla="*/ 28841 w 96559"/>
                  <a:gd name="connsiteY3" fmla="*/ 23901 h 109388"/>
                  <a:gd name="connsiteX4" fmla="*/ 55392 w 96559"/>
                  <a:gd name="connsiteY4" fmla="*/ 14644 h 109388"/>
                  <a:gd name="connsiteX5" fmla="*/ 74502 w 96559"/>
                  <a:gd name="connsiteY5" fmla="*/ 17055 h 109388"/>
                  <a:gd name="connsiteX6" fmla="*/ 92897 w 96559"/>
                  <a:gd name="connsiteY6" fmla="*/ 24318 h 109388"/>
                  <a:gd name="connsiteX7" fmla="*/ 92897 w 96559"/>
                  <a:gd name="connsiteY7" fmla="*/ 8126 h 109388"/>
                  <a:gd name="connsiteX8" fmla="*/ 73996 w 96559"/>
                  <a:gd name="connsiteY8" fmla="*/ 2172 h 109388"/>
                  <a:gd name="connsiteX9" fmla="*/ 54380 w 96559"/>
                  <a:gd name="connsiteY9" fmla="*/ 119 h 109388"/>
                  <a:gd name="connsiteX10" fmla="*/ 14881 w 96559"/>
                  <a:gd name="connsiteY10" fmla="*/ 14614 h 109388"/>
                  <a:gd name="connsiteX11" fmla="*/ 326 w 96559"/>
                  <a:gd name="connsiteY11" fmla="*/ 53905 h 109388"/>
                  <a:gd name="connsiteX12" fmla="*/ 14137 w 96559"/>
                  <a:gd name="connsiteY12" fmla="*/ 94476 h 109388"/>
                  <a:gd name="connsiteX13" fmla="*/ 51403 w 96559"/>
                  <a:gd name="connsiteY13" fmla="*/ 109507 h 109388"/>
                  <a:gd name="connsiteX14" fmla="*/ 84652 w 96559"/>
                  <a:gd name="connsiteY14" fmla="*/ 95964 h 109388"/>
                  <a:gd name="connsiteX15" fmla="*/ 96885 w 96559"/>
                  <a:gd name="connsiteY15" fmla="*/ 59203 h 109388"/>
                  <a:gd name="connsiteX16" fmla="*/ 79770 w 96559"/>
                  <a:gd name="connsiteY16" fmla="*/ 64234 h 109388"/>
                  <a:gd name="connsiteX17" fmla="*/ 71912 w 96559"/>
                  <a:gd name="connsiteY17" fmla="*/ 86618 h 109388"/>
                  <a:gd name="connsiteX18" fmla="*/ 51582 w 96559"/>
                  <a:gd name="connsiteY18" fmla="*/ 95011 h 109388"/>
                  <a:gd name="connsiteX19" fmla="*/ 28663 w 96559"/>
                  <a:gd name="connsiteY19" fmla="*/ 86915 h 109388"/>
                  <a:gd name="connsiteX20" fmla="*/ 18751 w 96559"/>
                  <a:gd name="connsiteY20" fmla="*/ 64115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85" y="59203"/>
                    </a:moveTo>
                    <a:lnTo>
                      <a:pt x="96885" y="50839"/>
                    </a:lnTo>
                    <a:lnTo>
                      <a:pt x="18185" y="50839"/>
                    </a:lnTo>
                    <a:cubicBezTo>
                      <a:pt x="18939" y="39052"/>
                      <a:pt x="22491" y="30073"/>
                      <a:pt x="28841" y="23901"/>
                    </a:cubicBezTo>
                    <a:cubicBezTo>
                      <a:pt x="35191" y="17730"/>
                      <a:pt x="44041" y="14644"/>
                      <a:pt x="55392" y="14644"/>
                    </a:cubicBezTo>
                    <a:cubicBezTo>
                      <a:pt x="61960" y="14644"/>
                      <a:pt x="68330" y="15448"/>
                      <a:pt x="74502" y="17055"/>
                    </a:cubicBezTo>
                    <a:cubicBezTo>
                      <a:pt x="80673" y="18663"/>
                      <a:pt x="86805" y="21083"/>
                      <a:pt x="92897" y="24318"/>
                    </a:cubicBezTo>
                    <a:lnTo>
                      <a:pt x="92897" y="8126"/>
                    </a:lnTo>
                    <a:cubicBezTo>
                      <a:pt x="86745" y="5526"/>
                      <a:pt x="80445" y="3542"/>
                      <a:pt x="73996" y="2172"/>
                    </a:cubicBezTo>
                    <a:cubicBezTo>
                      <a:pt x="67546" y="803"/>
                      <a:pt x="61008" y="119"/>
                      <a:pt x="54380" y="119"/>
                    </a:cubicBezTo>
                    <a:cubicBezTo>
                      <a:pt x="37751" y="119"/>
                      <a:pt x="24585" y="4951"/>
                      <a:pt x="14881" y="14614"/>
                    </a:cubicBezTo>
                    <a:cubicBezTo>
                      <a:pt x="5177" y="24298"/>
                      <a:pt x="326" y="37395"/>
                      <a:pt x="326" y="53905"/>
                    </a:cubicBezTo>
                    <a:cubicBezTo>
                      <a:pt x="326" y="70951"/>
                      <a:pt x="4929" y="84474"/>
                      <a:pt x="14137" y="94476"/>
                    </a:cubicBezTo>
                    <a:cubicBezTo>
                      <a:pt x="23345" y="104497"/>
                      <a:pt x="35767" y="109507"/>
                      <a:pt x="51403" y="109507"/>
                    </a:cubicBezTo>
                    <a:cubicBezTo>
                      <a:pt x="65413" y="109507"/>
                      <a:pt x="76496" y="104993"/>
                      <a:pt x="84652" y="95964"/>
                    </a:cubicBezTo>
                    <a:cubicBezTo>
                      <a:pt x="92807" y="86955"/>
                      <a:pt x="96885" y="74701"/>
                      <a:pt x="96885" y="59203"/>
                    </a:cubicBezTo>
                    <a:close/>
                    <a:moveTo>
                      <a:pt x="79770" y="64234"/>
                    </a:moveTo>
                    <a:cubicBezTo>
                      <a:pt x="79651" y="73580"/>
                      <a:pt x="77032" y="81041"/>
                      <a:pt x="71912" y="86618"/>
                    </a:cubicBezTo>
                    <a:cubicBezTo>
                      <a:pt x="66792" y="92213"/>
                      <a:pt x="60016" y="95011"/>
                      <a:pt x="51582" y="95011"/>
                    </a:cubicBezTo>
                    <a:cubicBezTo>
                      <a:pt x="42037" y="95011"/>
                      <a:pt x="34397" y="92313"/>
                      <a:pt x="28663" y="86915"/>
                    </a:cubicBezTo>
                    <a:cubicBezTo>
                      <a:pt x="22928" y="81518"/>
                      <a:pt x="19624" y="73917"/>
                      <a:pt x="18751" y="64115"/>
                    </a:cubicBezTo>
                    <a:close/>
                  </a:path>
                </a:pathLst>
              </a:custGeom>
              <a:solidFill>
                <a:srgbClr val="000000"/>
              </a:solidFill>
              <a:ln w="1905" cap="flat">
                <a:noFill/>
                <a:prstDash val="solid"/>
                <a:round/>
              </a:ln>
            </p:spPr>
            <p:txBody>
              <a:bodyPr rtlCol="0" anchor="ctr"/>
              <a:lstStyle/>
              <a:p>
                <a:endParaRPr lang="en-US"/>
              </a:p>
            </p:txBody>
          </p:sp>
          <p:sp>
            <p:nvSpPr>
              <p:cNvPr id="180" name="Freeform: Shape 179">
                <a:extLst>
                  <a:ext uri="{FF2B5EF4-FFF2-40B4-BE49-F238E27FC236}">
                    <a16:creationId xmlns:a16="http://schemas.microsoft.com/office/drawing/2014/main" id="{AABA4D9A-D6C3-4A2C-B18A-C2D6DB46D92D}"/>
                  </a:ext>
                </a:extLst>
              </p:cNvPr>
              <p:cNvSpPr/>
              <p:nvPr/>
            </p:nvSpPr>
            <p:spPr>
              <a:xfrm flipV="1">
                <a:off x="10805072" y="3603553"/>
                <a:ext cx="65008" cy="133766"/>
              </a:xfrm>
              <a:custGeom>
                <a:avLst/>
                <a:gdLst>
                  <a:gd name="connsiteX0" fmla="*/ 30107 w 65008"/>
                  <a:gd name="connsiteY0" fmla="*/ 133877 h 133766"/>
                  <a:gd name="connsiteX1" fmla="*/ 30107 w 65008"/>
                  <a:gd name="connsiteY1" fmla="*/ 104290 h 133766"/>
                  <a:gd name="connsiteX2" fmla="*/ 65350 w 65008"/>
                  <a:gd name="connsiteY2" fmla="*/ 104290 h 133766"/>
                  <a:gd name="connsiteX3" fmla="*/ 65350 w 65008"/>
                  <a:gd name="connsiteY3" fmla="*/ 90984 h 133766"/>
                  <a:gd name="connsiteX4" fmla="*/ 30107 w 65008"/>
                  <a:gd name="connsiteY4" fmla="*/ 90984 h 133766"/>
                  <a:gd name="connsiteX5" fmla="*/ 30107 w 65008"/>
                  <a:gd name="connsiteY5" fmla="*/ 34430 h 133766"/>
                  <a:gd name="connsiteX6" fmla="*/ 33590 w 65008"/>
                  <a:gd name="connsiteY6" fmla="*/ 18059 h 133766"/>
                  <a:gd name="connsiteX7" fmla="*/ 47788 w 65008"/>
                  <a:gd name="connsiteY7" fmla="*/ 14427 h 133766"/>
                  <a:gd name="connsiteX8" fmla="*/ 65350 w 65008"/>
                  <a:gd name="connsiteY8" fmla="*/ 14427 h 133766"/>
                  <a:gd name="connsiteX9" fmla="*/ 65350 w 65008"/>
                  <a:gd name="connsiteY9" fmla="*/ 110 h 133766"/>
                  <a:gd name="connsiteX10" fmla="*/ 47788 w 65008"/>
                  <a:gd name="connsiteY10" fmla="*/ 110 h 133766"/>
                  <a:gd name="connsiteX11" fmla="*/ 20434 w 65008"/>
                  <a:gd name="connsiteY11" fmla="*/ 7492 h 133766"/>
                  <a:gd name="connsiteX12" fmla="*/ 12903 w 65008"/>
                  <a:gd name="connsiteY12" fmla="*/ 34430 h 133766"/>
                  <a:gd name="connsiteX13" fmla="*/ 12903 w 65008"/>
                  <a:gd name="connsiteY13" fmla="*/ 90984 h 133766"/>
                  <a:gd name="connsiteX14" fmla="*/ 342 w 65008"/>
                  <a:gd name="connsiteY14" fmla="*/ 90984 h 133766"/>
                  <a:gd name="connsiteX15" fmla="*/ 342 w 65008"/>
                  <a:gd name="connsiteY15" fmla="*/ 104290 h 133766"/>
                  <a:gd name="connsiteX16" fmla="*/ 12903 w 65008"/>
                  <a:gd name="connsiteY16" fmla="*/ 104290 h 133766"/>
                  <a:gd name="connsiteX17" fmla="*/ 12903 w 65008"/>
                  <a:gd name="connsiteY17" fmla="*/ 133877 h 13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5008" h="133766">
                    <a:moveTo>
                      <a:pt x="30107" y="133877"/>
                    </a:moveTo>
                    <a:lnTo>
                      <a:pt x="30107" y="104290"/>
                    </a:lnTo>
                    <a:lnTo>
                      <a:pt x="65350" y="104290"/>
                    </a:lnTo>
                    <a:lnTo>
                      <a:pt x="65350" y="90984"/>
                    </a:lnTo>
                    <a:lnTo>
                      <a:pt x="30107" y="90984"/>
                    </a:lnTo>
                    <a:lnTo>
                      <a:pt x="30107" y="34430"/>
                    </a:lnTo>
                    <a:cubicBezTo>
                      <a:pt x="30107" y="25937"/>
                      <a:pt x="31268" y="20480"/>
                      <a:pt x="33590" y="18059"/>
                    </a:cubicBezTo>
                    <a:cubicBezTo>
                      <a:pt x="35912" y="15638"/>
                      <a:pt x="40645" y="14427"/>
                      <a:pt x="47788" y="14427"/>
                    </a:cubicBezTo>
                    <a:lnTo>
                      <a:pt x="65350" y="14427"/>
                    </a:lnTo>
                    <a:lnTo>
                      <a:pt x="65350" y="110"/>
                    </a:lnTo>
                    <a:lnTo>
                      <a:pt x="47788" y="110"/>
                    </a:lnTo>
                    <a:cubicBezTo>
                      <a:pt x="34572" y="110"/>
                      <a:pt x="25454" y="2571"/>
                      <a:pt x="20434" y="7492"/>
                    </a:cubicBezTo>
                    <a:cubicBezTo>
                      <a:pt x="15413" y="12433"/>
                      <a:pt x="12903" y="21412"/>
                      <a:pt x="12903" y="34430"/>
                    </a:cubicBezTo>
                    <a:lnTo>
                      <a:pt x="12903" y="90984"/>
                    </a:lnTo>
                    <a:lnTo>
                      <a:pt x="342" y="90984"/>
                    </a:lnTo>
                    <a:lnTo>
                      <a:pt x="342" y="104290"/>
                    </a:lnTo>
                    <a:lnTo>
                      <a:pt x="12903" y="104290"/>
                    </a:lnTo>
                    <a:lnTo>
                      <a:pt x="12903" y="133877"/>
                    </a:lnTo>
                    <a:close/>
                  </a:path>
                </a:pathLst>
              </a:custGeom>
              <a:solidFill>
                <a:srgbClr val="000000"/>
              </a:solidFill>
              <a:ln w="1905" cap="flat">
                <a:noFill/>
                <a:prstDash val="solid"/>
                <a:round/>
              </a:ln>
            </p:spPr>
            <p:txBody>
              <a:bodyPr rtlCol="0" anchor="ctr"/>
              <a:lstStyle/>
              <a:p>
                <a:endParaRPr lang="en-US"/>
              </a:p>
            </p:txBody>
          </p:sp>
          <p:sp>
            <p:nvSpPr>
              <p:cNvPr id="181" name="Freeform: Shape 180">
                <a:extLst>
                  <a:ext uri="{FF2B5EF4-FFF2-40B4-BE49-F238E27FC236}">
                    <a16:creationId xmlns:a16="http://schemas.microsoft.com/office/drawing/2014/main" id="{42154DF3-7D22-40F1-8517-CE4AA46A72FF}"/>
                  </a:ext>
                </a:extLst>
              </p:cNvPr>
              <p:cNvSpPr/>
              <p:nvPr/>
            </p:nvSpPr>
            <p:spPr>
              <a:xfrm flipV="1">
                <a:off x="10891939" y="3592570"/>
                <a:ext cx="87272" cy="144750"/>
              </a:xfrm>
              <a:custGeom>
                <a:avLst/>
                <a:gdLst>
                  <a:gd name="connsiteX0" fmla="*/ 87608 w 87272"/>
                  <a:gd name="connsiteY0" fmla="*/ 63001 h 144750"/>
                  <a:gd name="connsiteX1" fmla="*/ 87608 w 87272"/>
                  <a:gd name="connsiteY1" fmla="*/ 107 h 144750"/>
                  <a:gd name="connsiteX2" fmla="*/ 70492 w 87272"/>
                  <a:gd name="connsiteY2" fmla="*/ 107 h 144750"/>
                  <a:gd name="connsiteX3" fmla="*/ 70492 w 87272"/>
                  <a:gd name="connsiteY3" fmla="*/ 62436 h 144750"/>
                  <a:gd name="connsiteX4" fmla="*/ 64718 w 87272"/>
                  <a:gd name="connsiteY4" fmla="*/ 84552 h 144750"/>
                  <a:gd name="connsiteX5" fmla="*/ 47424 w 87272"/>
                  <a:gd name="connsiteY5" fmla="*/ 91904 h 144750"/>
                  <a:gd name="connsiteX6" fmla="*/ 25546 w 87272"/>
                  <a:gd name="connsiteY6" fmla="*/ 83064 h 144750"/>
                  <a:gd name="connsiteX7" fmla="*/ 17539 w 87272"/>
                  <a:gd name="connsiteY7" fmla="*/ 58983 h 144750"/>
                  <a:gd name="connsiteX8" fmla="*/ 17539 w 87272"/>
                  <a:gd name="connsiteY8" fmla="*/ 107 h 144750"/>
                  <a:gd name="connsiteX9" fmla="*/ 335 w 87272"/>
                  <a:gd name="connsiteY9" fmla="*/ 107 h 144750"/>
                  <a:gd name="connsiteX10" fmla="*/ 335 w 87272"/>
                  <a:gd name="connsiteY10" fmla="*/ 144857 h 144750"/>
                  <a:gd name="connsiteX11" fmla="*/ 17539 w 87272"/>
                  <a:gd name="connsiteY11" fmla="*/ 144857 h 144750"/>
                  <a:gd name="connsiteX12" fmla="*/ 17539 w 87272"/>
                  <a:gd name="connsiteY12" fmla="*/ 88094 h 144750"/>
                  <a:gd name="connsiteX13" fmla="*/ 32005 w 87272"/>
                  <a:gd name="connsiteY13" fmla="*/ 102143 h 144750"/>
                  <a:gd name="connsiteX14" fmla="*/ 51234 w 87272"/>
                  <a:gd name="connsiteY14" fmla="*/ 106787 h 144750"/>
                  <a:gd name="connsiteX15" fmla="*/ 78380 w 87272"/>
                  <a:gd name="connsiteY15" fmla="*/ 95684 h 144750"/>
                  <a:gd name="connsiteX16" fmla="*/ 87608 w 87272"/>
                  <a:gd name="connsiteY16" fmla="*/ 63001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44750">
                    <a:moveTo>
                      <a:pt x="87608" y="63001"/>
                    </a:moveTo>
                    <a:lnTo>
                      <a:pt x="87608" y="107"/>
                    </a:lnTo>
                    <a:lnTo>
                      <a:pt x="70492" y="107"/>
                    </a:lnTo>
                    <a:lnTo>
                      <a:pt x="70492" y="62436"/>
                    </a:lnTo>
                    <a:cubicBezTo>
                      <a:pt x="70492" y="72298"/>
                      <a:pt x="68567" y="79670"/>
                      <a:pt x="64718" y="84552"/>
                    </a:cubicBezTo>
                    <a:cubicBezTo>
                      <a:pt x="60868" y="89453"/>
                      <a:pt x="55103" y="91904"/>
                      <a:pt x="47424" y="91904"/>
                    </a:cubicBezTo>
                    <a:cubicBezTo>
                      <a:pt x="38177" y="91904"/>
                      <a:pt x="30884" y="88957"/>
                      <a:pt x="25546" y="83064"/>
                    </a:cubicBezTo>
                    <a:cubicBezTo>
                      <a:pt x="20208" y="77190"/>
                      <a:pt x="17539" y="69163"/>
                      <a:pt x="17539" y="58983"/>
                    </a:cubicBezTo>
                    <a:lnTo>
                      <a:pt x="17539" y="107"/>
                    </a:lnTo>
                    <a:lnTo>
                      <a:pt x="335" y="107"/>
                    </a:lnTo>
                    <a:lnTo>
                      <a:pt x="335" y="144857"/>
                    </a:lnTo>
                    <a:lnTo>
                      <a:pt x="17539" y="144857"/>
                    </a:lnTo>
                    <a:lnTo>
                      <a:pt x="17539" y="88094"/>
                    </a:lnTo>
                    <a:cubicBezTo>
                      <a:pt x="21647" y="94365"/>
                      <a:pt x="26469" y="99048"/>
                      <a:pt x="32005" y="102143"/>
                    </a:cubicBezTo>
                    <a:cubicBezTo>
                      <a:pt x="37562" y="105239"/>
                      <a:pt x="43971" y="106787"/>
                      <a:pt x="51234" y="106787"/>
                    </a:cubicBezTo>
                    <a:cubicBezTo>
                      <a:pt x="63200" y="106787"/>
                      <a:pt x="72248" y="103086"/>
                      <a:pt x="78380" y="95684"/>
                    </a:cubicBezTo>
                    <a:cubicBezTo>
                      <a:pt x="84532" y="88283"/>
                      <a:pt x="87608" y="77388"/>
                      <a:pt x="87608" y="63001"/>
                    </a:cubicBezTo>
                    <a:close/>
                  </a:path>
                </a:pathLst>
              </a:custGeom>
              <a:solidFill>
                <a:srgbClr val="000000"/>
              </a:solidFill>
              <a:ln w="1905" cap="flat">
                <a:noFill/>
                <a:prstDash val="solid"/>
                <a:round/>
              </a:ln>
            </p:spPr>
            <p:txBody>
              <a:bodyPr rtlCol="0" anchor="ctr"/>
              <a:lstStyle/>
              <a:p>
                <a:endParaRPr lang="en-US"/>
              </a:p>
            </p:txBody>
          </p:sp>
          <p:sp>
            <p:nvSpPr>
              <p:cNvPr id="182" name="Freeform: Shape 181">
                <a:extLst>
                  <a:ext uri="{FF2B5EF4-FFF2-40B4-BE49-F238E27FC236}">
                    <a16:creationId xmlns:a16="http://schemas.microsoft.com/office/drawing/2014/main" id="{32FE3704-9953-4B81-A55F-B31B03BA1009}"/>
                  </a:ext>
                </a:extLst>
              </p:cNvPr>
              <p:cNvSpPr/>
              <p:nvPr/>
            </p:nvSpPr>
            <p:spPr>
              <a:xfrm flipV="1">
                <a:off x="11005889" y="3630640"/>
                <a:ext cx="95637" cy="109388"/>
              </a:xfrm>
              <a:custGeom>
                <a:avLst/>
                <a:gdLst>
                  <a:gd name="connsiteX0" fmla="*/ 48146 w 95637"/>
                  <a:gd name="connsiteY0" fmla="*/ 95011 h 109388"/>
                  <a:gd name="connsiteX1" fmla="*/ 26387 w 95637"/>
                  <a:gd name="connsiteY1" fmla="*/ 84266 h 109388"/>
                  <a:gd name="connsiteX2" fmla="*/ 18380 w 95637"/>
                  <a:gd name="connsiteY2" fmla="*/ 54828 h 109388"/>
                  <a:gd name="connsiteX3" fmla="*/ 26328 w 95637"/>
                  <a:gd name="connsiteY3" fmla="*/ 25390 h 109388"/>
                  <a:gd name="connsiteX4" fmla="*/ 48146 w 95637"/>
                  <a:gd name="connsiteY4" fmla="*/ 14644 h 109388"/>
                  <a:gd name="connsiteX5" fmla="*/ 69815 w 95637"/>
                  <a:gd name="connsiteY5" fmla="*/ 25419 h 109388"/>
                  <a:gd name="connsiteX6" fmla="*/ 77822 w 95637"/>
                  <a:gd name="connsiteY6" fmla="*/ 54828 h 109388"/>
                  <a:gd name="connsiteX7" fmla="*/ 69815 w 95637"/>
                  <a:gd name="connsiteY7" fmla="*/ 84177 h 109388"/>
                  <a:gd name="connsiteX8" fmla="*/ 48146 w 95637"/>
                  <a:gd name="connsiteY8" fmla="*/ 95011 h 109388"/>
                  <a:gd name="connsiteX9" fmla="*/ 48146 w 95637"/>
                  <a:gd name="connsiteY9" fmla="*/ 109507 h 109388"/>
                  <a:gd name="connsiteX10" fmla="*/ 83210 w 95637"/>
                  <a:gd name="connsiteY10" fmla="*/ 94982 h 109388"/>
                  <a:gd name="connsiteX11" fmla="*/ 95979 w 95637"/>
                  <a:gd name="connsiteY11" fmla="*/ 54828 h 109388"/>
                  <a:gd name="connsiteX12" fmla="*/ 83210 w 95637"/>
                  <a:gd name="connsiteY12" fmla="*/ 14674 h 109388"/>
                  <a:gd name="connsiteX13" fmla="*/ 48146 w 95637"/>
                  <a:gd name="connsiteY13" fmla="*/ 119 h 109388"/>
                  <a:gd name="connsiteX14" fmla="*/ 13023 w 95637"/>
                  <a:gd name="connsiteY14" fmla="*/ 14674 h 109388"/>
                  <a:gd name="connsiteX15" fmla="*/ 342 w 95637"/>
                  <a:gd name="connsiteY15" fmla="*/ 54828 h 109388"/>
                  <a:gd name="connsiteX16" fmla="*/ 13023 w 95637"/>
                  <a:gd name="connsiteY16" fmla="*/ 94982 h 109388"/>
                  <a:gd name="connsiteX17" fmla="*/ 48146 w 95637"/>
                  <a:gd name="connsiteY17" fmla="*/ 109507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5637" h="109388">
                    <a:moveTo>
                      <a:pt x="48146" y="95011"/>
                    </a:moveTo>
                    <a:cubicBezTo>
                      <a:pt x="38978" y="95011"/>
                      <a:pt x="31725" y="91430"/>
                      <a:pt x="26387" y="84266"/>
                    </a:cubicBezTo>
                    <a:cubicBezTo>
                      <a:pt x="21049" y="77102"/>
                      <a:pt x="18380" y="67290"/>
                      <a:pt x="18380" y="54828"/>
                    </a:cubicBezTo>
                    <a:cubicBezTo>
                      <a:pt x="18380" y="42366"/>
                      <a:pt x="21029" y="32553"/>
                      <a:pt x="26328" y="25390"/>
                    </a:cubicBezTo>
                    <a:cubicBezTo>
                      <a:pt x="31646" y="18226"/>
                      <a:pt x="38919" y="14644"/>
                      <a:pt x="48146" y="14644"/>
                    </a:cubicBezTo>
                    <a:cubicBezTo>
                      <a:pt x="57274" y="14644"/>
                      <a:pt x="64497" y="18236"/>
                      <a:pt x="69815" y="25419"/>
                    </a:cubicBezTo>
                    <a:cubicBezTo>
                      <a:pt x="75153" y="32623"/>
                      <a:pt x="77822" y="42426"/>
                      <a:pt x="77822" y="54828"/>
                    </a:cubicBezTo>
                    <a:cubicBezTo>
                      <a:pt x="77822" y="67171"/>
                      <a:pt x="75153" y="76954"/>
                      <a:pt x="69815" y="84177"/>
                    </a:cubicBezTo>
                    <a:cubicBezTo>
                      <a:pt x="64497" y="91400"/>
                      <a:pt x="57274" y="95011"/>
                      <a:pt x="48146" y="95011"/>
                    </a:cubicBezTo>
                    <a:close/>
                    <a:moveTo>
                      <a:pt x="48146" y="109507"/>
                    </a:moveTo>
                    <a:cubicBezTo>
                      <a:pt x="63029" y="109507"/>
                      <a:pt x="74717" y="104665"/>
                      <a:pt x="83210" y="94982"/>
                    </a:cubicBezTo>
                    <a:cubicBezTo>
                      <a:pt x="91723" y="85318"/>
                      <a:pt x="95979" y="71933"/>
                      <a:pt x="95979" y="54828"/>
                    </a:cubicBezTo>
                    <a:cubicBezTo>
                      <a:pt x="95979" y="37782"/>
                      <a:pt x="91723" y="24397"/>
                      <a:pt x="83210" y="14674"/>
                    </a:cubicBezTo>
                    <a:cubicBezTo>
                      <a:pt x="74717" y="4970"/>
                      <a:pt x="63029" y="119"/>
                      <a:pt x="48146" y="119"/>
                    </a:cubicBezTo>
                    <a:cubicBezTo>
                      <a:pt x="33204" y="119"/>
                      <a:pt x="21496" y="4970"/>
                      <a:pt x="13023" y="14674"/>
                    </a:cubicBezTo>
                    <a:cubicBezTo>
                      <a:pt x="4569" y="24397"/>
                      <a:pt x="342" y="37782"/>
                      <a:pt x="342" y="54828"/>
                    </a:cubicBezTo>
                    <a:cubicBezTo>
                      <a:pt x="342" y="71933"/>
                      <a:pt x="4569" y="85318"/>
                      <a:pt x="13023" y="94982"/>
                    </a:cubicBezTo>
                    <a:cubicBezTo>
                      <a:pt x="21496" y="104665"/>
                      <a:pt x="33204" y="109507"/>
                      <a:pt x="48146" y="109507"/>
                    </a:cubicBezTo>
                    <a:close/>
                  </a:path>
                </a:pathLst>
              </a:custGeom>
              <a:solidFill>
                <a:srgbClr val="000000"/>
              </a:solidFill>
              <a:ln w="1905" cap="flat">
                <a:noFill/>
                <a:prstDash val="solid"/>
                <a:round/>
              </a:ln>
            </p:spPr>
            <p:txBody>
              <a:bodyPr rtlCol="0" anchor="ctr"/>
              <a:lstStyle/>
              <a:p>
                <a:endParaRPr lang="en-US"/>
              </a:p>
            </p:txBody>
          </p:sp>
          <p:sp>
            <p:nvSpPr>
              <p:cNvPr id="183" name="Freeform: Shape 182">
                <a:extLst>
                  <a:ext uri="{FF2B5EF4-FFF2-40B4-BE49-F238E27FC236}">
                    <a16:creationId xmlns:a16="http://schemas.microsoft.com/office/drawing/2014/main" id="{080718B7-53F4-44D7-A2F4-EA1B26D59512}"/>
                  </a:ext>
                </a:extLst>
              </p:cNvPr>
              <p:cNvSpPr/>
              <p:nvPr/>
            </p:nvSpPr>
            <p:spPr>
              <a:xfrm flipV="1">
                <a:off x="11122439" y="3592570"/>
                <a:ext cx="93106" cy="147458"/>
              </a:xfrm>
              <a:custGeom>
                <a:avLst/>
                <a:gdLst>
                  <a:gd name="connsiteX0" fmla="*/ 76341 w 93106"/>
                  <a:gd name="connsiteY0" fmla="*/ 91190 h 147458"/>
                  <a:gd name="connsiteX1" fmla="*/ 76341 w 93106"/>
                  <a:gd name="connsiteY1" fmla="*/ 147567 h 147458"/>
                  <a:gd name="connsiteX2" fmla="*/ 93456 w 93106"/>
                  <a:gd name="connsiteY2" fmla="*/ 147567 h 147458"/>
                  <a:gd name="connsiteX3" fmla="*/ 93456 w 93106"/>
                  <a:gd name="connsiteY3" fmla="*/ 2816 h 147458"/>
                  <a:gd name="connsiteX4" fmla="*/ 76341 w 93106"/>
                  <a:gd name="connsiteY4" fmla="*/ 2816 h 147458"/>
                  <a:gd name="connsiteX5" fmla="*/ 76341 w 93106"/>
                  <a:gd name="connsiteY5" fmla="*/ 18443 h 147458"/>
                  <a:gd name="connsiteX6" fmla="*/ 62708 w 93106"/>
                  <a:gd name="connsiteY6" fmla="*/ 4632 h 147458"/>
                  <a:gd name="connsiteX7" fmla="*/ 42944 w 93106"/>
                  <a:gd name="connsiteY7" fmla="*/ 108 h 147458"/>
                  <a:gd name="connsiteX8" fmla="*/ 12196 w 93106"/>
                  <a:gd name="connsiteY8" fmla="*/ 15169 h 147458"/>
                  <a:gd name="connsiteX9" fmla="*/ 349 w 93106"/>
                  <a:gd name="connsiteY9" fmla="*/ 54817 h 147458"/>
                  <a:gd name="connsiteX10" fmla="*/ 12196 w 93106"/>
                  <a:gd name="connsiteY10" fmla="*/ 94435 h 147458"/>
                  <a:gd name="connsiteX11" fmla="*/ 42944 w 93106"/>
                  <a:gd name="connsiteY11" fmla="*/ 109496 h 147458"/>
                  <a:gd name="connsiteX12" fmla="*/ 62708 w 93106"/>
                  <a:gd name="connsiteY12" fmla="*/ 104972 h 147458"/>
                  <a:gd name="connsiteX13" fmla="*/ 76341 w 93106"/>
                  <a:gd name="connsiteY13" fmla="*/ 91190 h 147458"/>
                  <a:gd name="connsiteX14" fmla="*/ 18030 w 93106"/>
                  <a:gd name="connsiteY14" fmla="*/ 54817 h 147458"/>
                  <a:gd name="connsiteX15" fmla="*/ 25799 w 93106"/>
                  <a:gd name="connsiteY15" fmla="*/ 25200 h 147458"/>
                  <a:gd name="connsiteX16" fmla="*/ 47141 w 93106"/>
                  <a:gd name="connsiteY16" fmla="*/ 14455 h 147458"/>
                  <a:gd name="connsiteX17" fmla="*/ 68512 w 93106"/>
                  <a:gd name="connsiteY17" fmla="*/ 25200 h 147458"/>
                  <a:gd name="connsiteX18" fmla="*/ 76341 w 93106"/>
                  <a:gd name="connsiteY18" fmla="*/ 54817 h 147458"/>
                  <a:gd name="connsiteX19" fmla="*/ 68512 w 93106"/>
                  <a:gd name="connsiteY19" fmla="*/ 84434 h 147458"/>
                  <a:gd name="connsiteX20" fmla="*/ 47141 w 93106"/>
                  <a:gd name="connsiteY20" fmla="*/ 95179 h 147458"/>
                  <a:gd name="connsiteX21" fmla="*/ 25799 w 93106"/>
                  <a:gd name="connsiteY21" fmla="*/ 84434 h 147458"/>
                  <a:gd name="connsiteX22" fmla="*/ 18030 w 93106"/>
                  <a:gd name="connsiteY22" fmla="*/ 54817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341" y="91190"/>
                    </a:moveTo>
                    <a:lnTo>
                      <a:pt x="76341" y="147567"/>
                    </a:lnTo>
                    <a:lnTo>
                      <a:pt x="93456" y="147567"/>
                    </a:lnTo>
                    <a:lnTo>
                      <a:pt x="93456" y="2816"/>
                    </a:lnTo>
                    <a:lnTo>
                      <a:pt x="76341" y="2816"/>
                    </a:lnTo>
                    <a:lnTo>
                      <a:pt x="76341" y="18443"/>
                    </a:lnTo>
                    <a:cubicBezTo>
                      <a:pt x="72749" y="12252"/>
                      <a:pt x="68205" y="7648"/>
                      <a:pt x="62708" y="4632"/>
                    </a:cubicBezTo>
                    <a:cubicBezTo>
                      <a:pt x="57231" y="1616"/>
                      <a:pt x="50643" y="108"/>
                      <a:pt x="42944" y="108"/>
                    </a:cubicBezTo>
                    <a:cubicBezTo>
                      <a:pt x="30363" y="108"/>
                      <a:pt x="20113" y="5128"/>
                      <a:pt x="12196" y="15169"/>
                    </a:cubicBezTo>
                    <a:cubicBezTo>
                      <a:pt x="4298" y="25230"/>
                      <a:pt x="349" y="38446"/>
                      <a:pt x="349" y="54817"/>
                    </a:cubicBezTo>
                    <a:cubicBezTo>
                      <a:pt x="349" y="71188"/>
                      <a:pt x="4298" y="84394"/>
                      <a:pt x="12196" y="94435"/>
                    </a:cubicBezTo>
                    <a:cubicBezTo>
                      <a:pt x="20113" y="104476"/>
                      <a:pt x="30363" y="109496"/>
                      <a:pt x="42944" y="109496"/>
                    </a:cubicBezTo>
                    <a:cubicBezTo>
                      <a:pt x="50643" y="109496"/>
                      <a:pt x="57231" y="107988"/>
                      <a:pt x="62708" y="104972"/>
                    </a:cubicBezTo>
                    <a:cubicBezTo>
                      <a:pt x="68205" y="101976"/>
                      <a:pt x="72749" y="97382"/>
                      <a:pt x="76341" y="91190"/>
                    </a:cubicBezTo>
                    <a:close/>
                    <a:moveTo>
                      <a:pt x="18030" y="54817"/>
                    </a:moveTo>
                    <a:cubicBezTo>
                      <a:pt x="18030" y="42236"/>
                      <a:pt x="20619" y="32364"/>
                      <a:pt x="25799" y="25200"/>
                    </a:cubicBezTo>
                    <a:cubicBezTo>
                      <a:pt x="30978" y="18036"/>
                      <a:pt x="38092" y="14455"/>
                      <a:pt x="47141" y="14455"/>
                    </a:cubicBezTo>
                    <a:cubicBezTo>
                      <a:pt x="56189" y="14455"/>
                      <a:pt x="63313" y="18036"/>
                      <a:pt x="68512" y="25200"/>
                    </a:cubicBezTo>
                    <a:cubicBezTo>
                      <a:pt x="73731" y="32364"/>
                      <a:pt x="76341" y="42236"/>
                      <a:pt x="76341" y="54817"/>
                    </a:cubicBezTo>
                    <a:cubicBezTo>
                      <a:pt x="76341" y="67398"/>
                      <a:pt x="73731" y="77270"/>
                      <a:pt x="68512" y="84434"/>
                    </a:cubicBezTo>
                    <a:cubicBezTo>
                      <a:pt x="63313" y="91597"/>
                      <a:pt x="56189" y="95179"/>
                      <a:pt x="47141" y="95179"/>
                    </a:cubicBezTo>
                    <a:cubicBezTo>
                      <a:pt x="38092" y="95179"/>
                      <a:pt x="30978" y="91597"/>
                      <a:pt x="25799" y="84434"/>
                    </a:cubicBezTo>
                    <a:cubicBezTo>
                      <a:pt x="20619" y="77270"/>
                      <a:pt x="18030" y="67398"/>
                      <a:pt x="18030" y="54817"/>
                    </a:cubicBezTo>
                    <a:close/>
                  </a:path>
                </a:pathLst>
              </a:custGeom>
              <a:solidFill>
                <a:srgbClr val="000000"/>
              </a:solidFill>
              <a:ln w="1905" cap="flat">
                <a:noFill/>
                <a:prstDash val="solid"/>
                <a:round/>
              </a:ln>
            </p:spPr>
            <p:txBody>
              <a:bodyPr rtlCol="0" anchor="ctr"/>
              <a:lstStyle/>
              <a:p>
                <a:endParaRPr lang="en-US"/>
              </a:p>
            </p:txBody>
          </p:sp>
        </p:grpSp>
        <p:sp>
          <p:nvSpPr>
            <p:cNvPr id="184" name="Freeform: Shape 183">
              <a:extLst>
                <a:ext uri="{FF2B5EF4-FFF2-40B4-BE49-F238E27FC236}">
                  <a16:creationId xmlns:a16="http://schemas.microsoft.com/office/drawing/2014/main" id="{40A5E834-EC5B-4774-9B9F-BD8E2AB6537F}"/>
                </a:ext>
              </a:extLst>
            </p:cNvPr>
            <p:cNvSpPr/>
            <p:nvPr/>
          </p:nvSpPr>
          <p:spPr>
            <a:xfrm>
              <a:off x="10012171" y="3915609"/>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flat">
              <a:solidFill>
                <a:srgbClr val="000000"/>
              </a:solidFill>
              <a:custDash>
                <a:ds d="75000" sp="123750"/>
              </a:custDash>
              <a:round/>
            </a:ln>
          </p:spPr>
          <p:txBody>
            <a:bodyPr rtlCol="0" anchor="ctr"/>
            <a:lstStyle/>
            <a:p>
              <a:endParaRPr lang="en-US"/>
            </a:p>
          </p:txBody>
        </p:sp>
        <p:grpSp>
          <p:nvGrpSpPr>
            <p:cNvPr id="185" name="Graphic 7">
              <a:extLst>
                <a:ext uri="{FF2B5EF4-FFF2-40B4-BE49-F238E27FC236}">
                  <a16:creationId xmlns:a16="http://schemas.microsoft.com/office/drawing/2014/main" id="{DE969EDD-AF91-48ED-A7E9-BB75773391F3}"/>
                </a:ext>
              </a:extLst>
            </p:cNvPr>
            <p:cNvGrpSpPr/>
            <p:nvPr/>
          </p:nvGrpSpPr>
          <p:grpSpPr>
            <a:xfrm>
              <a:off x="10445297" y="3853149"/>
              <a:ext cx="1279983" cy="147494"/>
              <a:chOff x="10445297" y="3853149"/>
              <a:chExt cx="1279983" cy="147494"/>
            </a:xfrm>
            <a:solidFill>
              <a:srgbClr val="000000"/>
            </a:solidFill>
          </p:grpSpPr>
          <p:sp>
            <p:nvSpPr>
              <p:cNvPr id="186" name="Freeform: Shape 185">
                <a:extLst>
                  <a:ext uri="{FF2B5EF4-FFF2-40B4-BE49-F238E27FC236}">
                    <a16:creationId xmlns:a16="http://schemas.microsoft.com/office/drawing/2014/main" id="{6A75C77C-E1C8-4363-A02D-8DFB86E6075B}"/>
                  </a:ext>
                </a:extLst>
              </p:cNvPr>
              <p:cNvSpPr/>
              <p:nvPr/>
            </p:nvSpPr>
            <p:spPr>
              <a:xfrm flipV="1">
                <a:off x="10445297" y="3885605"/>
                <a:ext cx="111847" cy="83343"/>
              </a:xfrm>
              <a:custGeom>
                <a:avLst/>
                <a:gdLst>
                  <a:gd name="connsiteX0" fmla="*/ 303 w 111847"/>
                  <a:gd name="connsiteY0" fmla="*/ 83475 h 83343"/>
                  <a:gd name="connsiteX1" fmla="*/ 13995 w 111847"/>
                  <a:gd name="connsiteY1" fmla="*/ 83475 h 83343"/>
                  <a:gd name="connsiteX2" fmla="*/ 31116 w 111847"/>
                  <a:gd name="connsiteY2" fmla="*/ 18443 h 83343"/>
                  <a:gd name="connsiteX3" fmla="*/ 48142 w 111847"/>
                  <a:gd name="connsiteY3" fmla="*/ 83475 h 83343"/>
                  <a:gd name="connsiteX4" fmla="*/ 64287 w 111847"/>
                  <a:gd name="connsiteY4" fmla="*/ 83475 h 83343"/>
                  <a:gd name="connsiteX5" fmla="*/ 81408 w 111847"/>
                  <a:gd name="connsiteY5" fmla="*/ 18443 h 83343"/>
                  <a:gd name="connsiteX6" fmla="*/ 98458 w 111847"/>
                  <a:gd name="connsiteY6" fmla="*/ 83475 h 83343"/>
                  <a:gd name="connsiteX7" fmla="*/ 112150 w 111847"/>
                  <a:gd name="connsiteY7" fmla="*/ 83475 h 83343"/>
                  <a:gd name="connsiteX8" fmla="*/ 90338 w 111847"/>
                  <a:gd name="connsiteY8" fmla="*/ 131 h 83343"/>
                  <a:gd name="connsiteX9" fmla="*/ 74193 w 111847"/>
                  <a:gd name="connsiteY9" fmla="*/ 131 h 83343"/>
                  <a:gd name="connsiteX10" fmla="*/ 56262 w 111847"/>
                  <a:gd name="connsiteY10" fmla="*/ 68449 h 83343"/>
                  <a:gd name="connsiteX11" fmla="*/ 38260 w 111847"/>
                  <a:gd name="connsiteY11" fmla="*/ 131 h 83343"/>
                  <a:gd name="connsiteX12" fmla="*/ 22091 w 111847"/>
                  <a:gd name="connsiteY12" fmla="*/ 131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303" y="83475"/>
                    </a:moveTo>
                    <a:lnTo>
                      <a:pt x="13995" y="83475"/>
                    </a:lnTo>
                    <a:lnTo>
                      <a:pt x="31116" y="18443"/>
                    </a:lnTo>
                    <a:lnTo>
                      <a:pt x="48142" y="83475"/>
                    </a:lnTo>
                    <a:lnTo>
                      <a:pt x="64287" y="83475"/>
                    </a:lnTo>
                    <a:lnTo>
                      <a:pt x="81408" y="18443"/>
                    </a:lnTo>
                    <a:lnTo>
                      <a:pt x="98458" y="83475"/>
                    </a:lnTo>
                    <a:lnTo>
                      <a:pt x="112150" y="83475"/>
                    </a:lnTo>
                    <a:lnTo>
                      <a:pt x="90338" y="131"/>
                    </a:lnTo>
                    <a:lnTo>
                      <a:pt x="74193" y="131"/>
                    </a:lnTo>
                    <a:lnTo>
                      <a:pt x="56262" y="68449"/>
                    </a:lnTo>
                    <a:lnTo>
                      <a:pt x="38260" y="131"/>
                    </a:lnTo>
                    <a:lnTo>
                      <a:pt x="22091" y="131"/>
                    </a:lnTo>
                    <a:close/>
                  </a:path>
                </a:pathLst>
              </a:custGeom>
              <a:solidFill>
                <a:srgbClr val="000000"/>
              </a:solidFill>
              <a:ln w="1524" cap="flat">
                <a:noFill/>
                <a:prstDash val="solid"/>
                <a:round/>
              </a:ln>
            </p:spPr>
            <p:txBody>
              <a:bodyPr rtlCol="0" anchor="ctr"/>
              <a:lstStyle/>
              <a:p>
                <a:endParaRPr lang="en-US"/>
              </a:p>
            </p:txBody>
          </p:sp>
          <p:sp>
            <p:nvSpPr>
              <p:cNvPr id="187" name="Freeform: Shape 186">
                <a:extLst>
                  <a:ext uri="{FF2B5EF4-FFF2-40B4-BE49-F238E27FC236}">
                    <a16:creationId xmlns:a16="http://schemas.microsoft.com/office/drawing/2014/main" id="{ABF2187E-02D5-44D2-AD2C-D0473A897601}"/>
                  </a:ext>
                </a:extLst>
              </p:cNvPr>
              <p:cNvSpPr/>
              <p:nvPr/>
            </p:nvSpPr>
            <p:spPr>
              <a:xfrm flipV="1">
                <a:off x="10577894" y="3853149"/>
                <a:ext cx="13692" cy="115800"/>
              </a:xfrm>
              <a:custGeom>
                <a:avLst/>
                <a:gdLst>
                  <a:gd name="connsiteX0" fmla="*/ 334 w 13692"/>
                  <a:gd name="connsiteY0" fmla="*/ 83463 h 115800"/>
                  <a:gd name="connsiteX1" fmla="*/ 14026 w 13692"/>
                  <a:gd name="connsiteY1" fmla="*/ 83463 h 115800"/>
                  <a:gd name="connsiteX2" fmla="*/ 14026 w 13692"/>
                  <a:gd name="connsiteY2" fmla="*/ 120 h 115800"/>
                  <a:gd name="connsiteX3" fmla="*/ 334 w 13692"/>
                  <a:gd name="connsiteY3" fmla="*/ 120 h 115800"/>
                  <a:gd name="connsiteX4" fmla="*/ 334 w 13692"/>
                  <a:gd name="connsiteY4" fmla="*/ 115920 h 115800"/>
                  <a:gd name="connsiteX5" fmla="*/ 14026 w 13692"/>
                  <a:gd name="connsiteY5" fmla="*/ 115920 h 115800"/>
                  <a:gd name="connsiteX6" fmla="*/ 14026 w 13692"/>
                  <a:gd name="connsiteY6" fmla="*/ 98561 h 115800"/>
                  <a:gd name="connsiteX7" fmla="*/ 334 w 13692"/>
                  <a:gd name="connsiteY7" fmla="*/ 985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34" y="83463"/>
                    </a:moveTo>
                    <a:lnTo>
                      <a:pt x="14026" y="83463"/>
                    </a:lnTo>
                    <a:lnTo>
                      <a:pt x="14026" y="120"/>
                    </a:lnTo>
                    <a:lnTo>
                      <a:pt x="334" y="120"/>
                    </a:lnTo>
                    <a:close/>
                    <a:moveTo>
                      <a:pt x="334" y="115920"/>
                    </a:moveTo>
                    <a:lnTo>
                      <a:pt x="14026" y="115920"/>
                    </a:lnTo>
                    <a:lnTo>
                      <a:pt x="14026" y="98561"/>
                    </a:lnTo>
                    <a:lnTo>
                      <a:pt x="334" y="98561"/>
                    </a:lnTo>
                    <a:close/>
                  </a:path>
                </a:pathLst>
              </a:custGeom>
              <a:solidFill>
                <a:srgbClr val="000000"/>
              </a:solidFill>
              <a:ln w="1524" cap="flat">
                <a:noFill/>
                <a:prstDash val="solid"/>
                <a:round/>
              </a:ln>
            </p:spPr>
            <p:txBody>
              <a:bodyPr rtlCol="0" anchor="ctr"/>
              <a:lstStyle/>
              <a:p>
                <a:endParaRPr lang="en-US"/>
              </a:p>
            </p:txBody>
          </p:sp>
          <p:sp>
            <p:nvSpPr>
              <p:cNvPr id="188" name="Freeform: Shape 187">
                <a:extLst>
                  <a:ext uri="{FF2B5EF4-FFF2-40B4-BE49-F238E27FC236}">
                    <a16:creationId xmlns:a16="http://schemas.microsoft.com/office/drawing/2014/main" id="{B63E736C-1CBB-42DE-A4B2-864DAA55AC68}"/>
                  </a:ext>
                </a:extLst>
              </p:cNvPr>
              <p:cNvSpPr/>
              <p:nvPr/>
            </p:nvSpPr>
            <p:spPr>
              <a:xfrm flipV="1">
                <a:off x="10609972" y="3861936"/>
                <a:ext cx="52006" cy="107013"/>
              </a:xfrm>
              <a:custGeom>
                <a:avLst/>
                <a:gdLst>
                  <a:gd name="connsiteX0" fmla="*/ 24144 w 52006"/>
                  <a:gd name="connsiteY0" fmla="*/ 107136 h 107013"/>
                  <a:gd name="connsiteX1" fmla="*/ 24144 w 52006"/>
                  <a:gd name="connsiteY1" fmla="*/ 83467 h 107013"/>
                  <a:gd name="connsiteX2" fmla="*/ 52338 w 52006"/>
                  <a:gd name="connsiteY2" fmla="*/ 83467 h 107013"/>
                  <a:gd name="connsiteX3" fmla="*/ 52338 w 52006"/>
                  <a:gd name="connsiteY3" fmla="*/ 72822 h 107013"/>
                  <a:gd name="connsiteX4" fmla="*/ 24144 w 52006"/>
                  <a:gd name="connsiteY4" fmla="*/ 72822 h 107013"/>
                  <a:gd name="connsiteX5" fmla="*/ 24144 w 52006"/>
                  <a:gd name="connsiteY5" fmla="*/ 27579 h 107013"/>
                  <a:gd name="connsiteX6" fmla="*/ 26930 w 52006"/>
                  <a:gd name="connsiteY6" fmla="*/ 14482 h 107013"/>
                  <a:gd name="connsiteX7" fmla="*/ 38288 w 52006"/>
                  <a:gd name="connsiteY7" fmla="*/ 11577 h 107013"/>
                  <a:gd name="connsiteX8" fmla="*/ 52338 w 52006"/>
                  <a:gd name="connsiteY8" fmla="*/ 11577 h 107013"/>
                  <a:gd name="connsiteX9" fmla="*/ 52338 w 52006"/>
                  <a:gd name="connsiteY9" fmla="*/ 123 h 107013"/>
                  <a:gd name="connsiteX10" fmla="*/ 38288 w 52006"/>
                  <a:gd name="connsiteY10" fmla="*/ 123 h 107013"/>
                  <a:gd name="connsiteX11" fmla="*/ 16405 w 52006"/>
                  <a:gd name="connsiteY11" fmla="*/ 6028 h 107013"/>
                  <a:gd name="connsiteX12" fmla="*/ 10380 w 52006"/>
                  <a:gd name="connsiteY12" fmla="*/ 27579 h 107013"/>
                  <a:gd name="connsiteX13" fmla="*/ 10380 w 52006"/>
                  <a:gd name="connsiteY13" fmla="*/ 72822 h 107013"/>
                  <a:gd name="connsiteX14" fmla="*/ 331 w 52006"/>
                  <a:gd name="connsiteY14" fmla="*/ 72822 h 107013"/>
                  <a:gd name="connsiteX15" fmla="*/ 331 w 52006"/>
                  <a:gd name="connsiteY15" fmla="*/ 83467 h 107013"/>
                  <a:gd name="connsiteX16" fmla="*/ 10380 w 52006"/>
                  <a:gd name="connsiteY16" fmla="*/ 83467 h 107013"/>
                  <a:gd name="connsiteX17" fmla="*/ 10380 w 52006"/>
                  <a:gd name="connsiteY17" fmla="*/ 107136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44" y="107136"/>
                    </a:moveTo>
                    <a:lnTo>
                      <a:pt x="24144" y="83467"/>
                    </a:lnTo>
                    <a:lnTo>
                      <a:pt x="52338" y="83467"/>
                    </a:lnTo>
                    <a:lnTo>
                      <a:pt x="52338" y="72822"/>
                    </a:lnTo>
                    <a:lnTo>
                      <a:pt x="24144" y="72822"/>
                    </a:lnTo>
                    <a:lnTo>
                      <a:pt x="24144" y="27579"/>
                    </a:lnTo>
                    <a:cubicBezTo>
                      <a:pt x="24144" y="20784"/>
                      <a:pt x="25072" y="16418"/>
                      <a:pt x="26930" y="14482"/>
                    </a:cubicBezTo>
                    <a:cubicBezTo>
                      <a:pt x="28787" y="12545"/>
                      <a:pt x="32573" y="11577"/>
                      <a:pt x="38288" y="11577"/>
                    </a:cubicBezTo>
                    <a:lnTo>
                      <a:pt x="52338" y="11577"/>
                    </a:lnTo>
                    <a:lnTo>
                      <a:pt x="52338" y="123"/>
                    </a:lnTo>
                    <a:lnTo>
                      <a:pt x="38288" y="123"/>
                    </a:lnTo>
                    <a:cubicBezTo>
                      <a:pt x="27716" y="123"/>
                      <a:pt x="20421" y="2091"/>
                      <a:pt x="16405" y="6028"/>
                    </a:cubicBezTo>
                    <a:cubicBezTo>
                      <a:pt x="12388" y="9981"/>
                      <a:pt x="10380" y="17165"/>
                      <a:pt x="10380" y="27579"/>
                    </a:cubicBezTo>
                    <a:lnTo>
                      <a:pt x="10380" y="72822"/>
                    </a:lnTo>
                    <a:lnTo>
                      <a:pt x="331" y="72822"/>
                    </a:lnTo>
                    <a:lnTo>
                      <a:pt x="331" y="83467"/>
                    </a:lnTo>
                    <a:lnTo>
                      <a:pt x="10380" y="83467"/>
                    </a:lnTo>
                    <a:lnTo>
                      <a:pt x="10380" y="107136"/>
                    </a:lnTo>
                    <a:close/>
                  </a:path>
                </a:pathLst>
              </a:custGeom>
              <a:solidFill>
                <a:srgbClr val="000000"/>
              </a:solidFill>
              <a:ln w="1524" cap="flat">
                <a:noFill/>
                <a:prstDash val="solid"/>
                <a:round/>
              </a:ln>
            </p:spPr>
            <p:txBody>
              <a:bodyPr rtlCol="0" anchor="ctr"/>
              <a:lstStyle/>
              <a:p>
                <a:endParaRPr lang="en-US"/>
              </a:p>
            </p:txBody>
          </p:sp>
          <p:sp>
            <p:nvSpPr>
              <p:cNvPr id="189" name="Freeform: Shape 188">
                <a:extLst>
                  <a:ext uri="{FF2B5EF4-FFF2-40B4-BE49-F238E27FC236}">
                    <a16:creationId xmlns:a16="http://schemas.microsoft.com/office/drawing/2014/main" id="{1BD4102B-0EC5-43CA-873C-2C8F0163426B}"/>
                  </a:ext>
                </a:extLst>
              </p:cNvPr>
              <p:cNvSpPr/>
              <p:nvPr/>
            </p:nvSpPr>
            <p:spPr>
              <a:xfrm flipV="1">
                <a:off x="10679466" y="3853149"/>
                <a:ext cx="69818" cy="115800"/>
              </a:xfrm>
              <a:custGeom>
                <a:avLst/>
                <a:gdLst>
                  <a:gd name="connsiteX0" fmla="*/ 70141 w 69818"/>
                  <a:gd name="connsiteY0" fmla="*/ 50435 h 115800"/>
                  <a:gd name="connsiteX1" fmla="*/ 70141 w 69818"/>
                  <a:gd name="connsiteY1" fmla="*/ 120 h 115800"/>
                  <a:gd name="connsiteX2" fmla="*/ 56449 w 69818"/>
                  <a:gd name="connsiteY2" fmla="*/ 120 h 115800"/>
                  <a:gd name="connsiteX3" fmla="*/ 56449 w 69818"/>
                  <a:gd name="connsiteY3" fmla="*/ 49983 h 115800"/>
                  <a:gd name="connsiteX4" fmla="*/ 51830 w 69818"/>
                  <a:gd name="connsiteY4" fmla="*/ 67676 h 115800"/>
                  <a:gd name="connsiteX5" fmla="*/ 37995 w 69818"/>
                  <a:gd name="connsiteY5" fmla="*/ 73557 h 115800"/>
                  <a:gd name="connsiteX6" fmla="*/ 20492 w 69818"/>
                  <a:gd name="connsiteY6" fmla="*/ 66485 h 115800"/>
                  <a:gd name="connsiteX7" fmla="*/ 14087 w 69818"/>
                  <a:gd name="connsiteY7" fmla="*/ 47221 h 115800"/>
                  <a:gd name="connsiteX8" fmla="*/ 14087 w 69818"/>
                  <a:gd name="connsiteY8" fmla="*/ 120 h 115800"/>
                  <a:gd name="connsiteX9" fmla="*/ 323 w 69818"/>
                  <a:gd name="connsiteY9" fmla="*/ 120 h 115800"/>
                  <a:gd name="connsiteX10" fmla="*/ 323 w 69818"/>
                  <a:gd name="connsiteY10" fmla="*/ 115920 h 115800"/>
                  <a:gd name="connsiteX11" fmla="*/ 14087 w 69818"/>
                  <a:gd name="connsiteY11" fmla="*/ 115920 h 115800"/>
                  <a:gd name="connsiteX12" fmla="*/ 14087 w 69818"/>
                  <a:gd name="connsiteY12" fmla="*/ 70509 h 115800"/>
                  <a:gd name="connsiteX13" fmla="*/ 25660 w 69818"/>
                  <a:gd name="connsiteY13" fmla="*/ 81749 h 115800"/>
                  <a:gd name="connsiteX14" fmla="*/ 41043 w 69818"/>
                  <a:gd name="connsiteY14" fmla="*/ 85464 h 115800"/>
                  <a:gd name="connsiteX15" fmla="*/ 62760 w 69818"/>
                  <a:gd name="connsiteY15" fmla="*/ 76582 h 115800"/>
                  <a:gd name="connsiteX16" fmla="*/ 70141 w 69818"/>
                  <a:gd name="connsiteY16" fmla="*/ 50435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115800">
                    <a:moveTo>
                      <a:pt x="70141" y="50435"/>
                    </a:moveTo>
                    <a:lnTo>
                      <a:pt x="70141" y="120"/>
                    </a:lnTo>
                    <a:lnTo>
                      <a:pt x="56449" y="120"/>
                    </a:lnTo>
                    <a:lnTo>
                      <a:pt x="56449" y="49983"/>
                    </a:lnTo>
                    <a:cubicBezTo>
                      <a:pt x="56449" y="57873"/>
                      <a:pt x="54909" y="63770"/>
                      <a:pt x="51830" y="67676"/>
                    </a:cubicBezTo>
                    <a:cubicBezTo>
                      <a:pt x="48750" y="71597"/>
                      <a:pt x="44138" y="73557"/>
                      <a:pt x="37995" y="73557"/>
                    </a:cubicBezTo>
                    <a:cubicBezTo>
                      <a:pt x="30597" y="73557"/>
                      <a:pt x="24763" y="71200"/>
                      <a:pt x="20492" y="66485"/>
                    </a:cubicBezTo>
                    <a:cubicBezTo>
                      <a:pt x="16222" y="61786"/>
                      <a:pt x="14087" y="55365"/>
                      <a:pt x="14087" y="47221"/>
                    </a:cubicBezTo>
                    <a:lnTo>
                      <a:pt x="14087" y="120"/>
                    </a:lnTo>
                    <a:lnTo>
                      <a:pt x="323" y="120"/>
                    </a:lnTo>
                    <a:lnTo>
                      <a:pt x="323" y="115920"/>
                    </a:lnTo>
                    <a:lnTo>
                      <a:pt x="14087" y="115920"/>
                    </a:lnTo>
                    <a:lnTo>
                      <a:pt x="14087" y="70509"/>
                    </a:lnTo>
                    <a:cubicBezTo>
                      <a:pt x="17373" y="75526"/>
                      <a:pt x="21231" y="79272"/>
                      <a:pt x="25660" y="81749"/>
                    </a:cubicBezTo>
                    <a:cubicBezTo>
                      <a:pt x="30105" y="84225"/>
                      <a:pt x="35232" y="85464"/>
                      <a:pt x="41043" y="85464"/>
                    </a:cubicBezTo>
                    <a:cubicBezTo>
                      <a:pt x="50615" y="85464"/>
                      <a:pt x="57854" y="82503"/>
                      <a:pt x="62760" y="76582"/>
                    </a:cubicBezTo>
                    <a:cubicBezTo>
                      <a:pt x="67681" y="70660"/>
                      <a:pt x="70141" y="61945"/>
                      <a:pt x="70141" y="50435"/>
                    </a:cubicBezTo>
                    <a:close/>
                  </a:path>
                </a:pathLst>
              </a:custGeom>
              <a:solidFill>
                <a:srgbClr val="000000"/>
              </a:solidFill>
              <a:ln w="1524" cap="flat">
                <a:noFill/>
                <a:prstDash val="solid"/>
                <a:round/>
              </a:ln>
            </p:spPr>
            <p:txBody>
              <a:bodyPr rtlCol="0" anchor="ctr"/>
              <a:lstStyle/>
              <a:p>
                <a:endParaRPr lang="en-US"/>
              </a:p>
            </p:txBody>
          </p:sp>
          <p:sp>
            <p:nvSpPr>
              <p:cNvPr id="190" name="Freeform: Shape 189">
                <a:extLst>
                  <a:ext uri="{FF2B5EF4-FFF2-40B4-BE49-F238E27FC236}">
                    <a16:creationId xmlns:a16="http://schemas.microsoft.com/office/drawing/2014/main" id="{AE44A63D-5FFC-4DBA-AB61-1E62DC150773}"/>
                  </a:ext>
                </a:extLst>
              </p:cNvPr>
              <p:cNvSpPr/>
              <p:nvPr/>
            </p:nvSpPr>
            <p:spPr>
              <a:xfrm flipV="1">
                <a:off x="10770626" y="3883605"/>
                <a:ext cx="76509" cy="87510"/>
              </a:xfrm>
              <a:custGeom>
                <a:avLst/>
                <a:gdLst>
                  <a:gd name="connsiteX0" fmla="*/ 38572 w 76509"/>
                  <a:gd name="connsiteY0" fmla="*/ 76045 h 87510"/>
                  <a:gd name="connsiteX1" fmla="*/ 21165 w 76509"/>
                  <a:gd name="connsiteY1" fmla="*/ 67449 h 87510"/>
                  <a:gd name="connsiteX2" fmla="*/ 14760 w 76509"/>
                  <a:gd name="connsiteY2" fmla="*/ 43899 h 87510"/>
                  <a:gd name="connsiteX3" fmla="*/ 21118 w 76509"/>
                  <a:gd name="connsiteY3" fmla="*/ 20348 h 87510"/>
                  <a:gd name="connsiteX4" fmla="*/ 38572 w 76509"/>
                  <a:gd name="connsiteY4" fmla="*/ 11752 h 87510"/>
                  <a:gd name="connsiteX5" fmla="*/ 55908 w 76509"/>
                  <a:gd name="connsiteY5" fmla="*/ 20372 h 87510"/>
                  <a:gd name="connsiteX6" fmla="*/ 62313 w 76509"/>
                  <a:gd name="connsiteY6" fmla="*/ 43899 h 87510"/>
                  <a:gd name="connsiteX7" fmla="*/ 55908 w 76509"/>
                  <a:gd name="connsiteY7" fmla="*/ 67378 h 87510"/>
                  <a:gd name="connsiteX8" fmla="*/ 38572 w 76509"/>
                  <a:gd name="connsiteY8" fmla="*/ 76045 h 87510"/>
                  <a:gd name="connsiteX9" fmla="*/ 38572 w 76509"/>
                  <a:gd name="connsiteY9" fmla="*/ 87642 h 87510"/>
                  <a:gd name="connsiteX10" fmla="*/ 66623 w 76509"/>
                  <a:gd name="connsiteY10" fmla="*/ 76022 h 87510"/>
                  <a:gd name="connsiteX11" fmla="*/ 76839 w 76509"/>
                  <a:gd name="connsiteY11" fmla="*/ 43899 h 87510"/>
                  <a:gd name="connsiteX12" fmla="*/ 66623 w 76509"/>
                  <a:gd name="connsiteY12" fmla="*/ 11776 h 87510"/>
                  <a:gd name="connsiteX13" fmla="*/ 38572 w 76509"/>
                  <a:gd name="connsiteY13" fmla="*/ 131 h 87510"/>
                  <a:gd name="connsiteX14" fmla="*/ 10474 w 76509"/>
                  <a:gd name="connsiteY14" fmla="*/ 11776 h 87510"/>
                  <a:gd name="connsiteX15" fmla="*/ 329 w 76509"/>
                  <a:gd name="connsiteY15" fmla="*/ 43899 h 87510"/>
                  <a:gd name="connsiteX16" fmla="*/ 10474 w 76509"/>
                  <a:gd name="connsiteY16" fmla="*/ 76022 h 87510"/>
                  <a:gd name="connsiteX17" fmla="*/ 38572 w 76509"/>
                  <a:gd name="connsiteY17" fmla="*/ 8764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6509" h="87510">
                    <a:moveTo>
                      <a:pt x="38572" y="76045"/>
                    </a:moveTo>
                    <a:cubicBezTo>
                      <a:pt x="31238" y="76045"/>
                      <a:pt x="25436" y="73180"/>
                      <a:pt x="21165" y="67449"/>
                    </a:cubicBezTo>
                    <a:cubicBezTo>
                      <a:pt x="16895" y="61718"/>
                      <a:pt x="14760" y="53868"/>
                      <a:pt x="14760" y="43899"/>
                    </a:cubicBezTo>
                    <a:cubicBezTo>
                      <a:pt x="14760" y="33929"/>
                      <a:pt x="16879" y="26079"/>
                      <a:pt x="21118" y="20348"/>
                    </a:cubicBezTo>
                    <a:cubicBezTo>
                      <a:pt x="25372" y="14617"/>
                      <a:pt x="31190" y="11752"/>
                      <a:pt x="38572" y="11752"/>
                    </a:cubicBezTo>
                    <a:cubicBezTo>
                      <a:pt x="45875" y="11752"/>
                      <a:pt x="51653" y="14625"/>
                      <a:pt x="55908" y="20372"/>
                    </a:cubicBezTo>
                    <a:cubicBezTo>
                      <a:pt x="60178" y="26134"/>
                      <a:pt x="62313" y="33977"/>
                      <a:pt x="62313" y="43899"/>
                    </a:cubicBezTo>
                    <a:cubicBezTo>
                      <a:pt x="62313" y="53773"/>
                      <a:pt x="60178" y="61599"/>
                      <a:pt x="55908" y="67378"/>
                    </a:cubicBezTo>
                    <a:cubicBezTo>
                      <a:pt x="51653" y="73156"/>
                      <a:pt x="45875" y="76045"/>
                      <a:pt x="38572" y="76045"/>
                    </a:cubicBezTo>
                    <a:close/>
                    <a:moveTo>
                      <a:pt x="38572" y="87642"/>
                    </a:moveTo>
                    <a:cubicBezTo>
                      <a:pt x="50479" y="87642"/>
                      <a:pt x="59829" y="83769"/>
                      <a:pt x="66623" y="76022"/>
                    </a:cubicBezTo>
                    <a:cubicBezTo>
                      <a:pt x="73434" y="68291"/>
                      <a:pt x="76839" y="57583"/>
                      <a:pt x="76839" y="43899"/>
                    </a:cubicBezTo>
                    <a:cubicBezTo>
                      <a:pt x="76839" y="30262"/>
                      <a:pt x="73434" y="19554"/>
                      <a:pt x="66623" y="11776"/>
                    </a:cubicBezTo>
                    <a:cubicBezTo>
                      <a:pt x="59829" y="4013"/>
                      <a:pt x="50479" y="131"/>
                      <a:pt x="38572" y="131"/>
                    </a:cubicBezTo>
                    <a:cubicBezTo>
                      <a:pt x="26618" y="131"/>
                      <a:pt x="17252" y="4013"/>
                      <a:pt x="10474" y="11776"/>
                    </a:cubicBezTo>
                    <a:cubicBezTo>
                      <a:pt x="3711" y="19554"/>
                      <a:pt x="329" y="30262"/>
                      <a:pt x="329" y="43899"/>
                    </a:cubicBezTo>
                    <a:cubicBezTo>
                      <a:pt x="329" y="57583"/>
                      <a:pt x="3711" y="68291"/>
                      <a:pt x="10474" y="76022"/>
                    </a:cubicBezTo>
                    <a:cubicBezTo>
                      <a:pt x="17252" y="83769"/>
                      <a:pt x="26618" y="87642"/>
                      <a:pt x="38572" y="87642"/>
                    </a:cubicBezTo>
                    <a:close/>
                  </a:path>
                </a:pathLst>
              </a:custGeom>
              <a:solidFill>
                <a:srgbClr val="000000"/>
              </a:solidFill>
              <a:ln w="1524" cap="flat">
                <a:noFill/>
                <a:prstDash val="solid"/>
                <a:round/>
              </a:ln>
            </p:spPr>
            <p:txBody>
              <a:bodyPr rtlCol="0" anchor="ctr"/>
              <a:lstStyle/>
              <a:p>
                <a:endParaRPr lang="en-US"/>
              </a:p>
            </p:txBody>
          </p:sp>
          <p:sp>
            <p:nvSpPr>
              <p:cNvPr id="191" name="Freeform: Shape 190">
                <a:extLst>
                  <a:ext uri="{FF2B5EF4-FFF2-40B4-BE49-F238E27FC236}">
                    <a16:creationId xmlns:a16="http://schemas.microsoft.com/office/drawing/2014/main" id="{63DE3A0E-A9A0-4C04-A2B4-4252EF5B7DAC}"/>
                  </a:ext>
                </a:extLst>
              </p:cNvPr>
              <p:cNvSpPr/>
              <p:nvPr/>
            </p:nvSpPr>
            <p:spPr>
              <a:xfrm flipV="1">
                <a:off x="10868416" y="3885605"/>
                <a:ext cx="69794" cy="85510"/>
              </a:xfrm>
              <a:custGeom>
                <a:avLst/>
                <a:gdLst>
                  <a:gd name="connsiteX0" fmla="*/ 334 w 69794"/>
                  <a:gd name="connsiteY0" fmla="*/ 35184 h 85510"/>
                  <a:gd name="connsiteX1" fmla="*/ 334 w 69794"/>
                  <a:gd name="connsiteY1" fmla="*/ 85643 h 85510"/>
                  <a:gd name="connsiteX2" fmla="*/ 14026 w 69794"/>
                  <a:gd name="connsiteY2" fmla="*/ 85643 h 85510"/>
                  <a:gd name="connsiteX3" fmla="*/ 14026 w 69794"/>
                  <a:gd name="connsiteY3" fmla="*/ 35708 h 85510"/>
                  <a:gd name="connsiteX4" fmla="*/ 18622 w 69794"/>
                  <a:gd name="connsiteY4" fmla="*/ 17944 h 85510"/>
                  <a:gd name="connsiteX5" fmla="*/ 32481 w 69794"/>
                  <a:gd name="connsiteY5" fmla="*/ 12038 h 85510"/>
                  <a:gd name="connsiteX6" fmla="*/ 49983 w 69794"/>
                  <a:gd name="connsiteY6" fmla="*/ 19110 h 85510"/>
                  <a:gd name="connsiteX7" fmla="*/ 56436 w 69794"/>
                  <a:gd name="connsiteY7" fmla="*/ 38399 h 85510"/>
                  <a:gd name="connsiteX8" fmla="*/ 56436 w 69794"/>
                  <a:gd name="connsiteY8" fmla="*/ 85643 h 85510"/>
                  <a:gd name="connsiteX9" fmla="*/ 70128 w 69794"/>
                  <a:gd name="connsiteY9" fmla="*/ 85643 h 85510"/>
                  <a:gd name="connsiteX10" fmla="*/ 70128 w 69794"/>
                  <a:gd name="connsiteY10" fmla="*/ 2299 h 85510"/>
                  <a:gd name="connsiteX11" fmla="*/ 56436 w 69794"/>
                  <a:gd name="connsiteY11" fmla="*/ 2299 h 85510"/>
                  <a:gd name="connsiteX12" fmla="*/ 56436 w 69794"/>
                  <a:gd name="connsiteY12" fmla="*/ 15110 h 85510"/>
                  <a:gd name="connsiteX13" fmla="*/ 44863 w 69794"/>
                  <a:gd name="connsiteY13" fmla="*/ 3823 h 85510"/>
                  <a:gd name="connsiteX14" fmla="*/ 29575 w 69794"/>
                  <a:gd name="connsiteY14" fmla="*/ 132 h 85510"/>
                  <a:gd name="connsiteX15" fmla="*/ 7763 w 69794"/>
                  <a:gd name="connsiteY15" fmla="*/ 9062 h 85510"/>
                  <a:gd name="connsiteX16" fmla="*/ 334 w 69794"/>
                  <a:gd name="connsiteY16" fmla="*/ 35184 h 8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794" h="85510">
                    <a:moveTo>
                      <a:pt x="334" y="35184"/>
                    </a:moveTo>
                    <a:lnTo>
                      <a:pt x="334" y="85643"/>
                    </a:lnTo>
                    <a:lnTo>
                      <a:pt x="14026" y="85643"/>
                    </a:lnTo>
                    <a:lnTo>
                      <a:pt x="14026" y="35708"/>
                    </a:lnTo>
                    <a:cubicBezTo>
                      <a:pt x="14026" y="27818"/>
                      <a:pt x="15558" y="21897"/>
                      <a:pt x="18622" y="17944"/>
                    </a:cubicBezTo>
                    <a:cubicBezTo>
                      <a:pt x="21701" y="14007"/>
                      <a:pt x="26321" y="12038"/>
                      <a:pt x="32481" y="12038"/>
                    </a:cubicBezTo>
                    <a:cubicBezTo>
                      <a:pt x="39862" y="12038"/>
                      <a:pt x="45696" y="14396"/>
                      <a:pt x="49983" y="19110"/>
                    </a:cubicBezTo>
                    <a:cubicBezTo>
                      <a:pt x="54285" y="23825"/>
                      <a:pt x="56436" y="30255"/>
                      <a:pt x="56436" y="38399"/>
                    </a:cubicBezTo>
                    <a:lnTo>
                      <a:pt x="56436" y="85643"/>
                    </a:lnTo>
                    <a:lnTo>
                      <a:pt x="70128" y="85643"/>
                    </a:lnTo>
                    <a:lnTo>
                      <a:pt x="70128" y="2299"/>
                    </a:lnTo>
                    <a:lnTo>
                      <a:pt x="56436" y="2299"/>
                    </a:lnTo>
                    <a:lnTo>
                      <a:pt x="56436" y="15110"/>
                    </a:lnTo>
                    <a:cubicBezTo>
                      <a:pt x="53118" y="10046"/>
                      <a:pt x="49260" y="6284"/>
                      <a:pt x="44863" y="3823"/>
                    </a:cubicBezTo>
                    <a:cubicBezTo>
                      <a:pt x="40482" y="1362"/>
                      <a:pt x="35386" y="132"/>
                      <a:pt x="29575" y="132"/>
                    </a:cubicBezTo>
                    <a:cubicBezTo>
                      <a:pt x="20003" y="132"/>
                      <a:pt x="12732" y="3109"/>
                      <a:pt x="7763" y="9062"/>
                    </a:cubicBezTo>
                    <a:cubicBezTo>
                      <a:pt x="2810" y="15015"/>
                      <a:pt x="334" y="23722"/>
                      <a:pt x="334" y="35184"/>
                    </a:cubicBezTo>
                    <a:close/>
                  </a:path>
                </a:pathLst>
              </a:custGeom>
              <a:solidFill>
                <a:srgbClr val="000000"/>
              </a:solidFill>
              <a:ln w="1524" cap="flat">
                <a:noFill/>
                <a:prstDash val="solid"/>
                <a:round/>
              </a:ln>
            </p:spPr>
            <p:txBody>
              <a:bodyPr rtlCol="0" anchor="ctr"/>
              <a:lstStyle/>
              <a:p>
                <a:endParaRPr lang="en-US"/>
              </a:p>
            </p:txBody>
          </p:sp>
          <p:sp>
            <p:nvSpPr>
              <p:cNvPr id="192" name="Freeform: Shape 191">
                <a:extLst>
                  <a:ext uri="{FF2B5EF4-FFF2-40B4-BE49-F238E27FC236}">
                    <a16:creationId xmlns:a16="http://schemas.microsoft.com/office/drawing/2014/main" id="{D7FFAFA2-04D1-4EC8-BD01-7248C53D24C9}"/>
                  </a:ext>
                </a:extLst>
              </p:cNvPr>
              <p:cNvSpPr/>
              <p:nvPr/>
            </p:nvSpPr>
            <p:spPr>
              <a:xfrm flipV="1">
                <a:off x="10956147" y="3861936"/>
                <a:ext cx="52006" cy="107013"/>
              </a:xfrm>
              <a:custGeom>
                <a:avLst/>
                <a:gdLst>
                  <a:gd name="connsiteX0" fmla="*/ 24162 w 52006"/>
                  <a:gd name="connsiteY0" fmla="*/ 107136 h 107013"/>
                  <a:gd name="connsiteX1" fmla="*/ 24162 w 52006"/>
                  <a:gd name="connsiteY1" fmla="*/ 83467 h 107013"/>
                  <a:gd name="connsiteX2" fmla="*/ 52356 w 52006"/>
                  <a:gd name="connsiteY2" fmla="*/ 83467 h 107013"/>
                  <a:gd name="connsiteX3" fmla="*/ 52356 w 52006"/>
                  <a:gd name="connsiteY3" fmla="*/ 72822 h 107013"/>
                  <a:gd name="connsiteX4" fmla="*/ 24162 w 52006"/>
                  <a:gd name="connsiteY4" fmla="*/ 72822 h 107013"/>
                  <a:gd name="connsiteX5" fmla="*/ 24162 w 52006"/>
                  <a:gd name="connsiteY5" fmla="*/ 27579 h 107013"/>
                  <a:gd name="connsiteX6" fmla="*/ 26948 w 52006"/>
                  <a:gd name="connsiteY6" fmla="*/ 14482 h 107013"/>
                  <a:gd name="connsiteX7" fmla="*/ 38307 w 52006"/>
                  <a:gd name="connsiteY7" fmla="*/ 11577 h 107013"/>
                  <a:gd name="connsiteX8" fmla="*/ 52356 w 52006"/>
                  <a:gd name="connsiteY8" fmla="*/ 11577 h 107013"/>
                  <a:gd name="connsiteX9" fmla="*/ 52356 w 52006"/>
                  <a:gd name="connsiteY9" fmla="*/ 123 h 107013"/>
                  <a:gd name="connsiteX10" fmla="*/ 38307 w 52006"/>
                  <a:gd name="connsiteY10" fmla="*/ 123 h 107013"/>
                  <a:gd name="connsiteX11" fmla="*/ 16423 w 52006"/>
                  <a:gd name="connsiteY11" fmla="*/ 6028 h 107013"/>
                  <a:gd name="connsiteX12" fmla="*/ 10398 w 52006"/>
                  <a:gd name="connsiteY12" fmla="*/ 27579 h 107013"/>
                  <a:gd name="connsiteX13" fmla="*/ 10398 w 52006"/>
                  <a:gd name="connsiteY13" fmla="*/ 72822 h 107013"/>
                  <a:gd name="connsiteX14" fmla="*/ 349 w 52006"/>
                  <a:gd name="connsiteY14" fmla="*/ 72822 h 107013"/>
                  <a:gd name="connsiteX15" fmla="*/ 349 w 52006"/>
                  <a:gd name="connsiteY15" fmla="*/ 83467 h 107013"/>
                  <a:gd name="connsiteX16" fmla="*/ 10398 w 52006"/>
                  <a:gd name="connsiteY16" fmla="*/ 83467 h 107013"/>
                  <a:gd name="connsiteX17" fmla="*/ 10398 w 52006"/>
                  <a:gd name="connsiteY17" fmla="*/ 107136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62" y="107136"/>
                    </a:moveTo>
                    <a:lnTo>
                      <a:pt x="24162" y="83467"/>
                    </a:lnTo>
                    <a:lnTo>
                      <a:pt x="52356" y="83467"/>
                    </a:lnTo>
                    <a:lnTo>
                      <a:pt x="52356" y="72822"/>
                    </a:lnTo>
                    <a:lnTo>
                      <a:pt x="24162" y="72822"/>
                    </a:lnTo>
                    <a:lnTo>
                      <a:pt x="24162" y="27579"/>
                    </a:lnTo>
                    <a:cubicBezTo>
                      <a:pt x="24162" y="20784"/>
                      <a:pt x="25091" y="16418"/>
                      <a:pt x="26948" y="14482"/>
                    </a:cubicBezTo>
                    <a:cubicBezTo>
                      <a:pt x="28805" y="12545"/>
                      <a:pt x="32592" y="11577"/>
                      <a:pt x="38307" y="11577"/>
                    </a:cubicBezTo>
                    <a:lnTo>
                      <a:pt x="52356" y="11577"/>
                    </a:lnTo>
                    <a:lnTo>
                      <a:pt x="52356" y="123"/>
                    </a:lnTo>
                    <a:lnTo>
                      <a:pt x="38307" y="123"/>
                    </a:lnTo>
                    <a:cubicBezTo>
                      <a:pt x="27734" y="123"/>
                      <a:pt x="20439" y="2091"/>
                      <a:pt x="16423" y="6028"/>
                    </a:cubicBezTo>
                    <a:cubicBezTo>
                      <a:pt x="12407" y="9981"/>
                      <a:pt x="10398" y="17165"/>
                      <a:pt x="10398" y="27579"/>
                    </a:cubicBezTo>
                    <a:lnTo>
                      <a:pt x="10398" y="72822"/>
                    </a:lnTo>
                    <a:lnTo>
                      <a:pt x="349" y="72822"/>
                    </a:lnTo>
                    <a:lnTo>
                      <a:pt x="349" y="83467"/>
                    </a:lnTo>
                    <a:lnTo>
                      <a:pt x="10398" y="83467"/>
                    </a:lnTo>
                    <a:lnTo>
                      <a:pt x="10398" y="107136"/>
                    </a:lnTo>
                    <a:close/>
                  </a:path>
                </a:pathLst>
              </a:custGeom>
              <a:solidFill>
                <a:srgbClr val="000000"/>
              </a:solidFill>
              <a:ln w="1524" cap="flat">
                <a:noFill/>
                <a:prstDash val="solid"/>
                <a:round/>
              </a:ln>
            </p:spPr>
            <p:txBody>
              <a:bodyPr rtlCol="0" anchor="ctr"/>
              <a:lstStyle/>
              <a:p>
                <a:endParaRPr lang="en-US"/>
              </a:p>
            </p:txBody>
          </p:sp>
          <p:sp>
            <p:nvSpPr>
              <p:cNvPr id="193" name="Freeform: Shape 192">
                <a:extLst>
                  <a:ext uri="{FF2B5EF4-FFF2-40B4-BE49-F238E27FC236}">
                    <a16:creationId xmlns:a16="http://schemas.microsoft.com/office/drawing/2014/main" id="{0888D508-28CD-4ABB-9E71-547D8F6CD361}"/>
                  </a:ext>
                </a:extLst>
              </p:cNvPr>
              <p:cNvSpPr/>
              <p:nvPr/>
            </p:nvSpPr>
            <p:spPr>
              <a:xfrm flipV="1">
                <a:off x="11011806" y="3968949"/>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194" name="Freeform: Shape 193">
                <a:extLst>
                  <a:ext uri="{FF2B5EF4-FFF2-40B4-BE49-F238E27FC236}">
                    <a16:creationId xmlns:a16="http://schemas.microsoft.com/office/drawing/2014/main" id="{9C8B2242-2831-46DD-A22B-2803C4752F6E}"/>
                  </a:ext>
                </a:extLst>
              </p:cNvPr>
              <p:cNvSpPr/>
              <p:nvPr/>
            </p:nvSpPr>
            <p:spPr>
              <a:xfrm flipV="1">
                <a:off x="11073203" y="3885605"/>
                <a:ext cx="69794" cy="85510"/>
              </a:xfrm>
              <a:custGeom>
                <a:avLst/>
                <a:gdLst>
                  <a:gd name="connsiteX0" fmla="*/ 344 w 69794"/>
                  <a:gd name="connsiteY0" fmla="*/ 35184 h 85510"/>
                  <a:gd name="connsiteX1" fmla="*/ 344 w 69794"/>
                  <a:gd name="connsiteY1" fmla="*/ 85643 h 85510"/>
                  <a:gd name="connsiteX2" fmla="*/ 14037 w 69794"/>
                  <a:gd name="connsiteY2" fmla="*/ 85643 h 85510"/>
                  <a:gd name="connsiteX3" fmla="*/ 14037 w 69794"/>
                  <a:gd name="connsiteY3" fmla="*/ 35708 h 85510"/>
                  <a:gd name="connsiteX4" fmla="*/ 18632 w 69794"/>
                  <a:gd name="connsiteY4" fmla="*/ 17944 h 85510"/>
                  <a:gd name="connsiteX5" fmla="*/ 32491 w 69794"/>
                  <a:gd name="connsiteY5" fmla="*/ 12038 h 85510"/>
                  <a:gd name="connsiteX6" fmla="*/ 49993 w 69794"/>
                  <a:gd name="connsiteY6" fmla="*/ 19110 h 85510"/>
                  <a:gd name="connsiteX7" fmla="*/ 56447 w 69794"/>
                  <a:gd name="connsiteY7" fmla="*/ 38399 h 85510"/>
                  <a:gd name="connsiteX8" fmla="*/ 56447 w 69794"/>
                  <a:gd name="connsiteY8" fmla="*/ 85643 h 85510"/>
                  <a:gd name="connsiteX9" fmla="*/ 70139 w 69794"/>
                  <a:gd name="connsiteY9" fmla="*/ 85643 h 85510"/>
                  <a:gd name="connsiteX10" fmla="*/ 70139 w 69794"/>
                  <a:gd name="connsiteY10" fmla="*/ 2299 h 85510"/>
                  <a:gd name="connsiteX11" fmla="*/ 56447 w 69794"/>
                  <a:gd name="connsiteY11" fmla="*/ 2299 h 85510"/>
                  <a:gd name="connsiteX12" fmla="*/ 56447 w 69794"/>
                  <a:gd name="connsiteY12" fmla="*/ 15110 h 85510"/>
                  <a:gd name="connsiteX13" fmla="*/ 44874 w 69794"/>
                  <a:gd name="connsiteY13" fmla="*/ 3823 h 85510"/>
                  <a:gd name="connsiteX14" fmla="*/ 29586 w 69794"/>
                  <a:gd name="connsiteY14" fmla="*/ 132 h 85510"/>
                  <a:gd name="connsiteX15" fmla="*/ 7774 w 69794"/>
                  <a:gd name="connsiteY15" fmla="*/ 9062 h 85510"/>
                  <a:gd name="connsiteX16" fmla="*/ 344 w 69794"/>
                  <a:gd name="connsiteY16" fmla="*/ 35184 h 8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794" h="85510">
                    <a:moveTo>
                      <a:pt x="344" y="35184"/>
                    </a:moveTo>
                    <a:lnTo>
                      <a:pt x="344" y="85643"/>
                    </a:lnTo>
                    <a:lnTo>
                      <a:pt x="14037" y="85643"/>
                    </a:lnTo>
                    <a:lnTo>
                      <a:pt x="14037" y="35708"/>
                    </a:lnTo>
                    <a:cubicBezTo>
                      <a:pt x="14037" y="27818"/>
                      <a:pt x="15569" y="21897"/>
                      <a:pt x="18632" y="17944"/>
                    </a:cubicBezTo>
                    <a:cubicBezTo>
                      <a:pt x="21712" y="14007"/>
                      <a:pt x="26332" y="12038"/>
                      <a:pt x="32491" y="12038"/>
                    </a:cubicBezTo>
                    <a:cubicBezTo>
                      <a:pt x="39873" y="12038"/>
                      <a:pt x="45707" y="14396"/>
                      <a:pt x="49993" y="19110"/>
                    </a:cubicBezTo>
                    <a:cubicBezTo>
                      <a:pt x="54295" y="23825"/>
                      <a:pt x="56447" y="30255"/>
                      <a:pt x="56447" y="38399"/>
                    </a:cubicBezTo>
                    <a:lnTo>
                      <a:pt x="56447" y="85643"/>
                    </a:lnTo>
                    <a:lnTo>
                      <a:pt x="70139" y="85643"/>
                    </a:lnTo>
                    <a:lnTo>
                      <a:pt x="70139" y="2299"/>
                    </a:lnTo>
                    <a:lnTo>
                      <a:pt x="56447" y="2299"/>
                    </a:lnTo>
                    <a:lnTo>
                      <a:pt x="56447" y="15110"/>
                    </a:lnTo>
                    <a:cubicBezTo>
                      <a:pt x="53129" y="10046"/>
                      <a:pt x="49271" y="6284"/>
                      <a:pt x="44874" y="3823"/>
                    </a:cubicBezTo>
                    <a:cubicBezTo>
                      <a:pt x="40492" y="1362"/>
                      <a:pt x="35396" y="132"/>
                      <a:pt x="29586" y="132"/>
                    </a:cubicBezTo>
                    <a:cubicBezTo>
                      <a:pt x="20013" y="132"/>
                      <a:pt x="12743" y="3109"/>
                      <a:pt x="7774" y="9062"/>
                    </a:cubicBezTo>
                    <a:cubicBezTo>
                      <a:pt x="2821" y="15015"/>
                      <a:pt x="344" y="23722"/>
                      <a:pt x="344" y="35184"/>
                    </a:cubicBezTo>
                    <a:close/>
                  </a:path>
                </a:pathLst>
              </a:custGeom>
              <a:solidFill>
                <a:srgbClr val="000000"/>
              </a:solidFill>
              <a:ln w="1524" cap="flat">
                <a:noFill/>
                <a:prstDash val="solid"/>
                <a:round/>
              </a:ln>
            </p:spPr>
            <p:txBody>
              <a:bodyPr rtlCol="0" anchor="ctr"/>
              <a:lstStyle/>
              <a:p>
                <a:endParaRPr lang="en-US"/>
              </a:p>
            </p:txBody>
          </p:sp>
          <p:sp>
            <p:nvSpPr>
              <p:cNvPr id="195" name="Freeform: Shape 194">
                <a:extLst>
                  <a:ext uri="{FF2B5EF4-FFF2-40B4-BE49-F238E27FC236}">
                    <a16:creationId xmlns:a16="http://schemas.microsoft.com/office/drawing/2014/main" id="{89EDBEC4-3C8D-4DEC-A75F-C9EE8F9B4B68}"/>
                  </a:ext>
                </a:extLst>
              </p:cNvPr>
              <p:cNvSpPr/>
              <p:nvPr/>
            </p:nvSpPr>
            <p:spPr>
              <a:xfrm flipV="1">
                <a:off x="11170674" y="3883605"/>
                <a:ext cx="74580" cy="117038"/>
              </a:xfrm>
              <a:custGeom>
                <a:avLst/>
                <a:gdLst>
                  <a:gd name="connsiteX0" fmla="*/ 14111 w 74580"/>
                  <a:gd name="connsiteY0" fmla="*/ 44338 h 117038"/>
                  <a:gd name="connsiteX1" fmla="*/ 14111 w 74580"/>
                  <a:gd name="connsiteY1" fmla="*/ 142 h 117038"/>
                  <a:gd name="connsiteX2" fmla="*/ 347 w 74580"/>
                  <a:gd name="connsiteY2" fmla="*/ 142 h 117038"/>
                  <a:gd name="connsiteX3" fmla="*/ 347 w 74580"/>
                  <a:gd name="connsiteY3" fmla="*/ 115180 h 117038"/>
                  <a:gd name="connsiteX4" fmla="*/ 14111 w 74580"/>
                  <a:gd name="connsiteY4" fmla="*/ 115180 h 117038"/>
                  <a:gd name="connsiteX5" fmla="*/ 14111 w 74580"/>
                  <a:gd name="connsiteY5" fmla="*/ 102535 h 117038"/>
                  <a:gd name="connsiteX6" fmla="*/ 25017 w 74580"/>
                  <a:gd name="connsiteY6" fmla="*/ 113561 h 117038"/>
                  <a:gd name="connsiteX7" fmla="*/ 40757 w 74580"/>
                  <a:gd name="connsiteY7" fmla="*/ 117180 h 117038"/>
                  <a:gd name="connsiteX8" fmla="*/ 65427 w 74580"/>
                  <a:gd name="connsiteY8" fmla="*/ 105131 h 117038"/>
                  <a:gd name="connsiteX9" fmla="*/ 74928 w 74580"/>
                  <a:gd name="connsiteY9" fmla="*/ 73437 h 117038"/>
                  <a:gd name="connsiteX10" fmla="*/ 65427 w 74580"/>
                  <a:gd name="connsiteY10" fmla="*/ 41718 h 117038"/>
                  <a:gd name="connsiteX11" fmla="*/ 40757 w 74580"/>
                  <a:gd name="connsiteY11" fmla="*/ 29669 h 117038"/>
                  <a:gd name="connsiteX12" fmla="*/ 25017 w 74580"/>
                  <a:gd name="connsiteY12" fmla="*/ 33289 h 117038"/>
                  <a:gd name="connsiteX13" fmla="*/ 14111 w 74580"/>
                  <a:gd name="connsiteY13" fmla="*/ 44338 h 117038"/>
                  <a:gd name="connsiteX14" fmla="*/ 60712 w 74580"/>
                  <a:gd name="connsiteY14" fmla="*/ 73437 h 117038"/>
                  <a:gd name="connsiteX15" fmla="*/ 54497 w 74580"/>
                  <a:gd name="connsiteY15" fmla="*/ 97130 h 117038"/>
                  <a:gd name="connsiteX16" fmla="*/ 37423 w 74580"/>
                  <a:gd name="connsiteY16" fmla="*/ 105726 h 117038"/>
                  <a:gd name="connsiteX17" fmla="*/ 20326 w 74580"/>
                  <a:gd name="connsiteY17" fmla="*/ 97130 h 117038"/>
                  <a:gd name="connsiteX18" fmla="*/ 14111 w 74580"/>
                  <a:gd name="connsiteY18" fmla="*/ 73437 h 117038"/>
                  <a:gd name="connsiteX19" fmla="*/ 20326 w 74580"/>
                  <a:gd name="connsiteY19" fmla="*/ 49743 h 117038"/>
                  <a:gd name="connsiteX20" fmla="*/ 37423 w 74580"/>
                  <a:gd name="connsiteY20" fmla="*/ 41147 h 117038"/>
                  <a:gd name="connsiteX21" fmla="*/ 54497 w 74580"/>
                  <a:gd name="connsiteY21" fmla="*/ 49743 h 117038"/>
                  <a:gd name="connsiteX22" fmla="*/ 60712 w 74580"/>
                  <a:gd name="connsiteY22" fmla="*/ 73437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580" h="117038">
                    <a:moveTo>
                      <a:pt x="14111" y="44338"/>
                    </a:moveTo>
                    <a:lnTo>
                      <a:pt x="14111" y="142"/>
                    </a:lnTo>
                    <a:lnTo>
                      <a:pt x="347" y="142"/>
                    </a:lnTo>
                    <a:lnTo>
                      <a:pt x="347" y="115180"/>
                    </a:lnTo>
                    <a:lnTo>
                      <a:pt x="14111" y="115180"/>
                    </a:lnTo>
                    <a:lnTo>
                      <a:pt x="14111" y="102535"/>
                    </a:lnTo>
                    <a:cubicBezTo>
                      <a:pt x="17000" y="107488"/>
                      <a:pt x="20636" y="111164"/>
                      <a:pt x="25017" y="113561"/>
                    </a:cubicBezTo>
                    <a:cubicBezTo>
                      <a:pt x="29415" y="115974"/>
                      <a:pt x="34661" y="117180"/>
                      <a:pt x="40757" y="117180"/>
                    </a:cubicBezTo>
                    <a:cubicBezTo>
                      <a:pt x="50886" y="117180"/>
                      <a:pt x="59109" y="113164"/>
                      <a:pt x="65427" y="105131"/>
                    </a:cubicBezTo>
                    <a:cubicBezTo>
                      <a:pt x="71761" y="97098"/>
                      <a:pt x="74928" y="86533"/>
                      <a:pt x="74928" y="73437"/>
                    </a:cubicBezTo>
                    <a:cubicBezTo>
                      <a:pt x="74928" y="60340"/>
                      <a:pt x="71761" y="49767"/>
                      <a:pt x="65427" y="41718"/>
                    </a:cubicBezTo>
                    <a:cubicBezTo>
                      <a:pt x="59109" y="33686"/>
                      <a:pt x="50886" y="29669"/>
                      <a:pt x="40757" y="29669"/>
                    </a:cubicBezTo>
                    <a:cubicBezTo>
                      <a:pt x="34661" y="29669"/>
                      <a:pt x="29415" y="30876"/>
                      <a:pt x="25017" y="33289"/>
                    </a:cubicBezTo>
                    <a:cubicBezTo>
                      <a:pt x="20636" y="35702"/>
                      <a:pt x="17000" y="39385"/>
                      <a:pt x="14111" y="44338"/>
                    </a:cubicBezTo>
                    <a:close/>
                    <a:moveTo>
                      <a:pt x="60712" y="73437"/>
                    </a:moveTo>
                    <a:cubicBezTo>
                      <a:pt x="60712" y="83501"/>
                      <a:pt x="58640" y="91399"/>
                      <a:pt x="54497" y="97130"/>
                    </a:cubicBezTo>
                    <a:cubicBezTo>
                      <a:pt x="50354" y="102861"/>
                      <a:pt x="44662" y="105726"/>
                      <a:pt x="37423" y="105726"/>
                    </a:cubicBezTo>
                    <a:cubicBezTo>
                      <a:pt x="30169" y="105726"/>
                      <a:pt x="24469" y="102861"/>
                      <a:pt x="20326" y="97130"/>
                    </a:cubicBezTo>
                    <a:cubicBezTo>
                      <a:pt x="16183" y="91399"/>
                      <a:pt x="14111" y="83501"/>
                      <a:pt x="14111" y="73437"/>
                    </a:cubicBezTo>
                    <a:cubicBezTo>
                      <a:pt x="14111" y="63372"/>
                      <a:pt x="16183" y="55474"/>
                      <a:pt x="20326" y="49743"/>
                    </a:cubicBezTo>
                    <a:cubicBezTo>
                      <a:pt x="24469" y="44012"/>
                      <a:pt x="30169" y="41147"/>
                      <a:pt x="37423" y="41147"/>
                    </a:cubicBezTo>
                    <a:cubicBezTo>
                      <a:pt x="44662" y="41147"/>
                      <a:pt x="50354" y="44012"/>
                      <a:pt x="54497" y="49743"/>
                    </a:cubicBezTo>
                    <a:cubicBezTo>
                      <a:pt x="58640" y="55474"/>
                      <a:pt x="60712" y="63372"/>
                      <a:pt x="60712" y="73437"/>
                    </a:cubicBezTo>
                    <a:close/>
                  </a:path>
                </a:pathLst>
              </a:custGeom>
              <a:solidFill>
                <a:srgbClr val="000000"/>
              </a:solidFill>
              <a:ln w="1524" cap="flat">
                <a:noFill/>
                <a:prstDash val="solid"/>
                <a:round/>
              </a:ln>
            </p:spPr>
            <p:txBody>
              <a:bodyPr rtlCol="0" anchor="ctr"/>
              <a:lstStyle/>
              <a:p>
                <a:endParaRPr lang="en-US"/>
              </a:p>
            </p:txBody>
          </p:sp>
          <p:sp>
            <p:nvSpPr>
              <p:cNvPr id="196" name="Freeform: Shape 195">
                <a:extLst>
                  <a:ext uri="{FF2B5EF4-FFF2-40B4-BE49-F238E27FC236}">
                    <a16:creationId xmlns:a16="http://schemas.microsoft.com/office/drawing/2014/main" id="{F885B919-7B54-409B-BDB4-18F209B9DD3F}"/>
                  </a:ext>
                </a:extLst>
              </p:cNvPr>
              <p:cNvSpPr/>
              <p:nvPr/>
            </p:nvSpPr>
            <p:spPr>
              <a:xfrm flipV="1">
                <a:off x="11261982" y="3853149"/>
                <a:ext cx="74485" cy="117967"/>
              </a:xfrm>
              <a:custGeom>
                <a:avLst/>
                <a:gdLst>
                  <a:gd name="connsiteX0" fmla="*/ 61149 w 74485"/>
                  <a:gd name="connsiteY0" fmla="*/ 72987 h 117967"/>
                  <a:gd name="connsiteX1" fmla="*/ 61149 w 74485"/>
                  <a:gd name="connsiteY1" fmla="*/ 118088 h 117967"/>
                  <a:gd name="connsiteX2" fmla="*/ 74841 w 74485"/>
                  <a:gd name="connsiteY2" fmla="*/ 118088 h 117967"/>
                  <a:gd name="connsiteX3" fmla="*/ 74841 w 74485"/>
                  <a:gd name="connsiteY3" fmla="*/ 2287 h 117967"/>
                  <a:gd name="connsiteX4" fmla="*/ 61149 w 74485"/>
                  <a:gd name="connsiteY4" fmla="*/ 2287 h 117967"/>
                  <a:gd name="connsiteX5" fmla="*/ 61149 w 74485"/>
                  <a:gd name="connsiteY5" fmla="*/ 14789 h 117967"/>
                  <a:gd name="connsiteX6" fmla="*/ 50243 w 74485"/>
                  <a:gd name="connsiteY6" fmla="*/ 3740 h 117967"/>
                  <a:gd name="connsiteX7" fmla="*/ 34432 w 74485"/>
                  <a:gd name="connsiteY7" fmla="*/ 120 h 117967"/>
                  <a:gd name="connsiteX8" fmla="*/ 9833 w 74485"/>
                  <a:gd name="connsiteY8" fmla="*/ 12170 h 117967"/>
                  <a:gd name="connsiteX9" fmla="*/ 356 w 74485"/>
                  <a:gd name="connsiteY9" fmla="*/ 43888 h 117967"/>
                  <a:gd name="connsiteX10" fmla="*/ 9833 w 74485"/>
                  <a:gd name="connsiteY10" fmla="*/ 75582 h 117967"/>
                  <a:gd name="connsiteX11" fmla="*/ 34432 w 74485"/>
                  <a:gd name="connsiteY11" fmla="*/ 87631 h 117967"/>
                  <a:gd name="connsiteX12" fmla="*/ 50243 w 74485"/>
                  <a:gd name="connsiteY12" fmla="*/ 84012 h 117967"/>
                  <a:gd name="connsiteX13" fmla="*/ 61149 w 74485"/>
                  <a:gd name="connsiteY13" fmla="*/ 72987 h 117967"/>
                  <a:gd name="connsiteX14" fmla="*/ 14501 w 74485"/>
                  <a:gd name="connsiteY14" fmla="*/ 43888 h 117967"/>
                  <a:gd name="connsiteX15" fmla="*/ 20716 w 74485"/>
                  <a:gd name="connsiteY15" fmla="*/ 20194 h 117967"/>
                  <a:gd name="connsiteX16" fmla="*/ 37789 w 74485"/>
                  <a:gd name="connsiteY16" fmla="*/ 11598 h 117967"/>
                  <a:gd name="connsiteX17" fmla="*/ 54887 w 74485"/>
                  <a:gd name="connsiteY17" fmla="*/ 20194 h 117967"/>
                  <a:gd name="connsiteX18" fmla="*/ 61149 w 74485"/>
                  <a:gd name="connsiteY18" fmla="*/ 43888 h 117967"/>
                  <a:gd name="connsiteX19" fmla="*/ 54887 w 74485"/>
                  <a:gd name="connsiteY19" fmla="*/ 67581 h 117967"/>
                  <a:gd name="connsiteX20" fmla="*/ 37789 w 74485"/>
                  <a:gd name="connsiteY20" fmla="*/ 76178 h 117967"/>
                  <a:gd name="connsiteX21" fmla="*/ 20716 w 74485"/>
                  <a:gd name="connsiteY21" fmla="*/ 67581 h 117967"/>
                  <a:gd name="connsiteX22" fmla="*/ 14501 w 74485"/>
                  <a:gd name="connsiteY22" fmla="*/ 43888 h 117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85" h="117967">
                    <a:moveTo>
                      <a:pt x="61149" y="72987"/>
                    </a:moveTo>
                    <a:lnTo>
                      <a:pt x="61149" y="118088"/>
                    </a:lnTo>
                    <a:lnTo>
                      <a:pt x="74841" y="118088"/>
                    </a:lnTo>
                    <a:lnTo>
                      <a:pt x="74841" y="2287"/>
                    </a:lnTo>
                    <a:lnTo>
                      <a:pt x="61149" y="2287"/>
                    </a:lnTo>
                    <a:lnTo>
                      <a:pt x="61149" y="14789"/>
                    </a:lnTo>
                    <a:cubicBezTo>
                      <a:pt x="58276" y="9836"/>
                      <a:pt x="54640" y="6153"/>
                      <a:pt x="50243" y="3740"/>
                    </a:cubicBezTo>
                    <a:cubicBezTo>
                      <a:pt x="45862" y="1327"/>
                      <a:pt x="40591" y="120"/>
                      <a:pt x="34432" y="120"/>
                    </a:cubicBezTo>
                    <a:cubicBezTo>
                      <a:pt x="24367" y="120"/>
                      <a:pt x="16167" y="4137"/>
                      <a:pt x="9833" y="12170"/>
                    </a:cubicBezTo>
                    <a:cubicBezTo>
                      <a:pt x="3515" y="20218"/>
                      <a:pt x="356" y="30791"/>
                      <a:pt x="356" y="43888"/>
                    </a:cubicBezTo>
                    <a:cubicBezTo>
                      <a:pt x="356" y="56985"/>
                      <a:pt x="3515" y="67550"/>
                      <a:pt x="9833" y="75582"/>
                    </a:cubicBezTo>
                    <a:cubicBezTo>
                      <a:pt x="16167" y="83615"/>
                      <a:pt x="24367" y="87631"/>
                      <a:pt x="34432" y="87631"/>
                    </a:cubicBezTo>
                    <a:cubicBezTo>
                      <a:pt x="40591" y="87631"/>
                      <a:pt x="45862" y="86425"/>
                      <a:pt x="50243" y="84012"/>
                    </a:cubicBezTo>
                    <a:cubicBezTo>
                      <a:pt x="54640" y="81615"/>
                      <a:pt x="58276" y="77940"/>
                      <a:pt x="61149" y="72987"/>
                    </a:cubicBezTo>
                    <a:close/>
                    <a:moveTo>
                      <a:pt x="14501" y="43888"/>
                    </a:moveTo>
                    <a:cubicBezTo>
                      <a:pt x="14501" y="33823"/>
                      <a:pt x="16572" y="25925"/>
                      <a:pt x="20716" y="20194"/>
                    </a:cubicBezTo>
                    <a:cubicBezTo>
                      <a:pt x="24859" y="14464"/>
                      <a:pt x="30550" y="11598"/>
                      <a:pt x="37789" y="11598"/>
                    </a:cubicBezTo>
                    <a:cubicBezTo>
                      <a:pt x="45028" y="11598"/>
                      <a:pt x="50727" y="14464"/>
                      <a:pt x="54887" y="20194"/>
                    </a:cubicBezTo>
                    <a:cubicBezTo>
                      <a:pt x="59062" y="25925"/>
                      <a:pt x="61149" y="33823"/>
                      <a:pt x="61149" y="43888"/>
                    </a:cubicBezTo>
                    <a:cubicBezTo>
                      <a:pt x="61149" y="53953"/>
                      <a:pt x="59062" y="61850"/>
                      <a:pt x="54887" y="67581"/>
                    </a:cubicBezTo>
                    <a:cubicBezTo>
                      <a:pt x="50727" y="73312"/>
                      <a:pt x="45028" y="76178"/>
                      <a:pt x="37789" y="76178"/>
                    </a:cubicBezTo>
                    <a:cubicBezTo>
                      <a:pt x="30550" y="76178"/>
                      <a:pt x="24859" y="73312"/>
                      <a:pt x="20716" y="67581"/>
                    </a:cubicBezTo>
                    <a:cubicBezTo>
                      <a:pt x="16572" y="61850"/>
                      <a:pt x="14501" y="53953"/>
                      <a:pt x="14501" y="43888"/>
                    </a:cubicBezTo>
                    <a:close/>
                  </a:path>
                </a:pathLst>
              </a:custGeom>
              <a:solidFill>
                <a:srgbClr val="000000"/>
              </a:solidFill>
              <a:ln w="1524" cap="flat">
                <a:noFill/>
                <a:prstDash val="solid"/>
                <a:round/>
              </a:ln>
            </p:spPr>
            <p:txBody>
              <a:bodyPr rtlCol="0" anchor="ctr"/>
              <a:lstStyle/>
              <a:p>
                <a:endParaRPr lang="en-US"/>
              </a:p>
            </p:txBody>
          </p:sp>
          <p:sp>
            <p:nvSpPr>
              <p:cNvPr id="197" name="Freeform: Shape 196">
                <a:extLst>
                  <a:ext uri="{FF2B5EF4-FFF2-40B4-BE49-F238E27FC236}">
                    <a16:creationId xmlns:a16="http://schemas.microsoft.com/office/drawing/2014/main" id="{86305460-8089-4B83-B73C-6E431B817DDF}"/>
                  </a:ext>
                </a:extLst>
              </p:cNvPr>
              <p:cNvSpPr/>
              <p:nvPr/>
            </p:nvSpPr>
            <p:spPr>
              <a:xfrm flipV="1">
                <a:off x="11359459" y="3883605"/>
                <a:ext cx="70413" cy="87510"/>
              </a:xfrm>
              <a:custGeom>
                <a:avLst/>
                <a:gdLst>
                  <a:gd name="connsiteX0" fmla="*/ 43462 w 70413"/>
                  <a:gd name="connsiteY0" fmla="*/ 44184 h 87510"/>
                  <a:gd name="connsiteX1" fmla="*/ 20459 w 70413"/>
                  <a:gd name="connsiteY1" fmla="*/ 40398 h 87510"/>
                  <a:gd name="connsiteX2" fmla="*/ 14054 w 70413"/>
                  <a:gd name="connsiteY2" fmla="*/ 27444 h 87510"/>
                  <a:gd name="connsiteX3" fmla="*/ 18864 w 70413"/>
                  <a:gd name="connsiteY3" fmla="*/ 15871 h 87510"/>
                  <a:gd name="connsiteX4" fmla="*/ 31913 w 70413"/>
                  <a:gd name="connsiteY4" fmla="*/ 11609 h 87510"/>
                  <a:gd name="connsiteX5" fmla="*/ 50201 w 70413"/>
                  <a:gd name="connsiteY5" fmla="*/ 19681 h 87510"/>
                  <a:gd name="connsiteX6" fmla="*/ 57083 w 70413"/>
                  <a:gd name="connsiteY6" fmla="*/ 41136 h 87510"/>
                  <a:gd name="connsiteX7" fmla="*/ 57083 w 70413"/>
                  <a:gd name="connsiteY7" fmla="*/ 44184 h 87510"/>
                  <a:gd name="connsiteX8" fmla="*/ 70775 w 70413"/>
                  <a:gd name="connsiteY8" fmla="*/ 49852 h 87510"/>
                  <a:gd name="connsiteX9" fmla="*/ 70775 w 70413"/>
                  <a:gd name="connsiteY9" fmla="*/ 2298 h 87510"/>
                  <a:gd name="connsiteX10" fmla="*/ 57083 w 70413"/>
                  <a:gd name="connsiteY10" fmla="*/ 2298 h 87510"/>
                  <a:gd name="connsiteX11" fmla="*/ 57083 w 70413"/>
                  <a:gd name="connsiteY11" fmla="*/ 14943 h 87510"/>
                  <a:gd name="connsiteX12" fmla="*/ 45391 w 70413"/>
                  <a:gd name="connsiteY12" fmla="*/ 3751 h 87510"/>
                  <a:gd name="connsiteX13" fmla="*/ 28270 w 70413"/>
                  <a:gd name="connsiteY13" fmla="*/ 131 h 87510"/>
                  <a:gd name="connsiteX14" fmla="*/ 7910 w 70413"/>
                  <a:gd name="connsiteY14" fmla="*/ 7323 h 87510"/>
                  <a:gd name="connsiteX15" fmla="*/ 362 w 70413"/>
                  <a:gd name="connsiteY15" fmla="*/ 26563 h 87510"/>
                  <a:gd name="connsiteX16" fmla="*/ 9768 w 70413"/>
                  <a:gd name="connsiteY16" fmla="*/ 47756 h 87510"/>
                  <a:gd name="connsiteX17" fmla="*/ 37866 w 70413"/>
                  <a:gd name="connsiteY17" fmla="*/ 54900 h 87510"/>
                  <a:gd name="connsiteX18" fmla="*/ 57083 w 70413"/>
                  <a:gd name="connsiteY18" fmla="*/ 54900 h 87510"/>
                  <a:gd name="connsiteX19" fmla="*/ 57083 w 70413"/>
                  <a:gd name="connsiteY19" fmla="*/ 56257 h 87510"/>
                  <a:gd name="connsiteX20" fmla="*/ 50868 w 70413"/>
                  <a:gd name="connsiteY20" fmla="*/ 70878 h 87510"/>
                  <a:gd name="connsiteX21" fmla="*/ 33413 w 70413"/>
                  <a:gd name="connsiteY21" fmla="*/ 76045 h 87510"/>
                  <a:gd name="connsiteX22" fmla="*/ 19483 w 70413"/>
                  <a:gd name="connsiteY22" fmla="*/ 74331 h 87510"/>
                  <a:gd name="connsiteX23" fmla="*/ 6481 w 70413"/>
                  <a:gd name="connsiteY23" fmla="*/ 69187 h 87510"/>
                  <a:gd name="connsiteX24" fmla="*/ 6481 w 70413"/>
                  <a:gd name="connsiteY24" fmla="*/ 81856 h 87510"/>
                  <a:gd name="connsiteX25" fmla="*/ 21055 w 70413"/>
                  <a:gd name="connsiteY25" fmla="*/ 86190 h 87510"/>
                  <a:gd name="connsiteX26" fmla="*/ 34818 w 70413"/>
                  <a:gd name="connsiteY26" fmla="*/ 87642 h 87510"/>
                  <a:gd name="connsiteX27" fmla="*/ 61846 w 70413"/>
                  <a:gd name="connsiteY27" fmla="*/ 78260 h 87510"/>
                  <a:gd name="connsiteX28" fmla="*/ 70775 w 70413"/>
                  <a:gd name="connsiteY28" fmla="*/ 49852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62" y="44184"/>
                    </a:moveTo>
                    <a:cubicBezTo>
                      <a:pt x="32397" y="44184"/>
                      <a:pt x="24730" y="42922"/>
                      <a:pt x="20459" y="40398"/>
                    </a:cubicBezTo>
                    <a:cubicBezTo>
                      <a:pt x="16189" y="37874"/>
                      <a:pt x="14054" y="33556"/>
                      <a:pt x="14054" y="27444"/>
                    </a:cubicBezTo>
                    <a:cubicBezTo>
                      <a:pt x="14054" y="22586"/>
                      <a:pt x="15657" y="18729"/>
                      <a:pt x="18864" y="15871"/>
                    </a:cubicBezTo>
                    <a:cubicBezTo>
                      <a:pt x="22071" y="13030"/>
                      <a:pt x="26421" y="11609"/>
                      <a:pt x="31913" y="11609"/>
                    </a:cubicBezTo>
                    <a:cubicBezTo>
                      <a:pt x="39517" y="11609"/>
                      <a:pt x="45613" y="14300"/>
                      <a:pt x="50201" y="19681"/>
                    </a:cubicBezTo>
                    <a:cubicBezTo>
                      <a:pt x="54789" y="25063"/>
                      <a:pt x="57083" y="32215"/>
                      <a:pt x="57083" y="41136"/>
                    </a:cubicBezTo>
                    <a:lnTo>
                      <a:pt x="57083" y="44184"/>
                    </a:lnTo>
                    <a:close/>
                    <a:moveTo>
                      <a:pt x="70775" y="49852"/>
                    </a:moveTo>
                    <a:lnTo>
                      <a:pt x="70775" y="2298"/>
                    </a:lnTo>
                    <a:lnTo>
                      <a:pt x="57083" y="2298"/>
                    </a:lnTo>
                    <a:lnTo>
                      <a:pt x="57083" y="14943"/>
                    </a:lnTo>
                    <a:cubicBezTo>
                      <a:pt x="53956" y="9894"/>
                      <a:pt x="50058" y="6164"/>
                      <a:pt x="45391" y="3751"/>
                    </a:cubicBezTo>
                    <a:cubicBezTo>
                      <a:pt x="40724" y="1338"/>
                      <a:pt x="35017" y="131"/>
                      <a:pt x="28270" y="131"/>
                    </a:cubicBezTo>
                    <a:cubicBezTo>
                      <a:pt x="19745" y="131"/>
                      <a:pt x="12958" y="2528"/>
                      <a:pt x="7910" y="7323"/>
                    </a:cubicBezTo>
                    <a:cubicBezTo>
                      <a:pt x="2878" y="12117"/>
                      <a:pt x="362" y="18530"/>
                      <a:pt x="362" y="26563"/>
                    </a:cubicBezTo>
                    <a:cubicBezTo>
                      <a:pt x="362" y="35929"/>
                      <a:pt x="3497" y="42994"/>
                      <a:pt x="9768" y="47756"/>
                    </a:cubicBezTo>
                    <a:cubicBezTo>
                      <a:pt x="16054" y="52519"/>
                      <a:pt x="25420" y="54900"/>
                      <a:pt x="37866" y="54900"/>
                    </a:cubicBezTo>
                    <a:lnTo>
                      <a:pt x="57083" y="54900"/>
                    </a:lnTo>
                    <a:lnTo>
                      <a:pt x="57083" y="56257"/>
                    </a:lnTo>
                    <a:cubicBezTo>
                      <a:pt x="57083" y="62560"/>
                      <a:pt x="55011" y="67433"/>
                      <a:pt x="50868" y="70878"/>
                    </a:cubicBezTo>
                    <a:cubicBezTo>
                      <a:pt x="46725" y="74323"/>
                      <a:pt x="40907" y="76045"/>
                      <a:pt x="33413" y="76045"/>
                    </a:cubicBezTo>
                    <a:cubicBezTo>
                      <a:pt x="28651" y="76045"/>
                      <a:pt x="24007" y="75474"/>
                      <a:pt x="19483" y="74331"/>
                    </a:cubicBezTo>
                    <a:cubicBezTo>
                      <a:pt x="14975" y="73188"/>
                      <a:pt x="10641" y="71473"/>
                      <a:pt x="6481" y="69187"/>
                    </a:cubicBezTo>
                    <a:lnTo>
                      <a:pt x="6481" y="81856"/>
                    </a:lnTo>
                    <a:cubicBezTo>
                      <a:pt x="11482" y="83793"/>
                      <a:pt x="16340" y="85237"/>
                      <a:pt x="21055" y="86190"/>
                    </a:cubicBezTo>
                    <a:cubicBezTo>
                      <a:pt x="25770" y="87158"/>
                      <a:pt x="30358" y="87642"/>
                      <a:pt x="34818" y="87642"/>
                    </a:cubicBezTo>
                    <a:cubicBezTo>
                      <a:pt x="46883" y="87642"/>
                      <a:pt x="55892" y="84515"/>
                      <a:pt x="61846" y="78260"/>
                    </a:cubicBezTo>
                    <a:cubicBezTo>
                      <a:pt x="67799" y="72021"/>
                      <a:pt x="70775" y="62552"/>
                      <a:pt x="70775" y="49852"/>
                    </a:cubicBezTo>
                    <a:close/>
                  </a:path>
                </a:pathLst>
              </a:custGeom>
              <a:solidFill>
                <a:srgbClr val="000000"/>
              </a:solidFill>
              <a:ln w="1524" cap="flat">
                <a:noFill/>
                <a:prstDash val="solid"/>
                <a:round/>
              </a:ln>
            </p:spPr>
            <p:txBody>
              <a:bodyPr rtlCol="0" anchor="ctr"/>
              <a:lstStyle/>
              <a:p>
                <a:endParaRPr lang="en-US"/>
              </a:p>
            </p:txBody>
          </p:sp>
          <p:sp>
            <p:nvSpPr>
              <p:cNvPr id="198" name="Freeform: Shape 197">
                <a:extLst>
                  <a:ext uri="{FF2B5EF4-FFF2-40B4-BE49-F238E27FC236}">
                    <a16:creationId xmlns:a16="http://schemas.microsoft.com/office/drawing/2014/main" id="{B2250BB4-FDDB-473A-B7C3-FF6E50540360}"/>
                  </a:ext>
                </a:extLst>
              </p:cNvPr>
              <p:cNvSpPr/>
              <p:nvPr/>
            </p:nvSpPr>
            <p:spPr>
              <a:xfrm flipV="1">
                <a:off x="11447800" y="3861936"/>
                <a:ext cx="52006" cy="107013"/>
              </a:xfrm>
              <a:custGeom>
                <a:avLst/>
                <a:gdLst>
                  <a:gd name="connsiteX0" fmla="*/ 24188 w 52006"/>
                  <a:gd name="connsiteY0" fmla="*/ 107136 h 107013"/>
                  <a:gd name="connsiteX1" fmla="*/ 24188 w 52006"/>
                  <a:gd name="connsiteY1" fmla="*/ 83467 h 107013"/>
                  <a:gd name="connsiteX2" fmla="*/ 52382 w 52006"/>
                  <a:gd name="connsiteY2" fmla="*/ 83467 h 107013"/>
                  <a:gd name="connsiteX3" fmla="*/ 52382 w 52006"/>
                  <a:gd name="connsiteY3" fmla="*/ 72822 h 107013"/>
                  <a:gd name="connsiteX4" fmla="*/ 24188 w 52006"/>
                  <a:gd name="connsiteY4" fmla="*/ 72822 h 107013"/>
                  <a:gd name="connsiteX5" fmla="*/ 24188 w 52006"/>
                  <a:gd name="connsiteY5" fmla="*/ 27579 h 107013"/>
                  <a:gd name="connsiteX6" fmla="*/ 26974 w 52006"/>
                  <a:gd name="connsiteY6" fmla="*/ 14482 h 107013"/>
                  <a:gd name="connsiteX7" fmla="*/ 38332 w 52006"/>
                  <a:gd name="connsiteY7" fmla="*/ 11577 h 107013"/>
                  <a:gd name="connsiteX8" fmla="*/ 52382 w 52006"/>
                  <a:gd name="connsiteY8" fmla="*/ 11577 h 107013"/>
                  <a:gd name="connsiteX9" fmla="*/ 52382 w 52006"/>
                  <a:gd name="connsiteY9" fmla="*/ 123 h 107013"/>
                  <a:gd name="connsiteX10" fmla="*/ 38332 w 52006"/>
                  <a:gd name="connsiteY10" fmla="*/ 123 h 107013"/>
                  <a:gd name="connsiteX11" fmla="*/ 16449 w 52006"/>
                  <a:gd name="connsiteY11" fmla="*/ 6028 h 107013"/>
                  <a:gd name="connsiteX12" fmla="*/ 10424 w 52006"/>
                  <a:gd name="connsiteY12" fmla="*/ 27579 h 107013"/>
                  <a:gd name="connsiteX13" fmla="*/ 10424 w 52006"/>
                  <a:gd name="connsiteY13" fmla="*/ 72822 h 107013"/>
                  <a:gd name="connsiteX14" fmla="*/ 375 w 52006"/>
                  <a:gd name="connsiteY14" fmla="*/ 72822 h 107013"/>
                  <a:gd name="connsiteX15" fmla="*/ 375 w 52006"/>
                  <a:gd name="connsiteY15" fmla="*/ 83467 h 107013"/>
                  <a:gd name="connsiteX16" fmla="*/ 10424 w 52006"/>
                  <a:gd name="connsiteY16" fmla="*/ 83467 h 107013"/>
                  <a:gd name="connsiteX17" fmla="*/ 10424 w 52006"/>
                  <a:gd name="connsiteY17" fmla="*/ 107136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88" y="107136"/>
                    </a:moveTo>
                    <a:lnTo>
                      <a:pt x="24188" y="83467"/>
                    </a:lnTo>
                    <a:lnTo>
                      <a:pt x="52382" y="83467"/>
                    </a:lnTo>
                    <a:lnTo>
                      <a:pt x="52382" y="72822"/>
                    </a:lnTo>
                    <a:lnTo>
                      <a:pt x="24188" y="72822"/>
                    </a:lnTo>
                    <a:lnTo>
                      <a:pt x="24188" y="27579"/>
                    </a:lnTo>
                    <a:cubicBezTo>
                      <a:pt x="24188" y="20784"/>
                      <a:pt x="25116" y="16418"/>
                      <a:pt x="26974" y="14482"/>
                    </a:cubicBezTo>
                    <a:cubicBezTo>
                      <a:pt x="28831" y="12545"/>
                      <a:pt x="32617" y="11577"/>
                      <a:pt x="38332" y="11577"/>
                    </a:cubicBezTo>
                    <a:lnTo>
                      <a:pt x="52382" y="11577"/>
                    </a:lnTo>
                    <a:lnTo>
                      <a:pt x="52382" y="123"/>
                    </a:lnTo>
                    <a:lnTo>
                      <a:pt x="38332" y="123"/>
                    </a:lnTo>
                    <a:cubicBezTo>
                      <a:pt x="27760" y="123"/>
                      <a:pt x="20465" y="2091"/>
                      <a:pt x="16449" y="6028"/>
                    </a:cubicBezTo>
                    <a:cubicBezTo>
                      <a:pt x="12432" y="9981"/>
                      <a:pt x="10424" y="17165"/>
                      <a:pt x="10424" y="27579"/>
                    </a:cubicBezTo>
                    <a:lnTo>
                      <a:pt x="10424" y="72822"/>
                    </a:lnTo>
                    <a:lnTo>
                      <a:pt x="375" y="72822"/>
                    </a:lnTo>
                    <a:lnTo>
                      <a:pt x="375" y="83467"/>
                    </a:lnTo>
                    <a:lnTo>
                      <a:pt x="10424" y="83467"/>
                    </a:lnTo>
                    <a:lnTo>
                      <a:pt x="10424" y="107136"/>
                    </a:lnTo>
                    <a:close/>
                  </a:path>
                </a:pathLst>
              </a:custGeom>
              <a:solidFill>
                <a:srgbClr val="000000"/>
              </a:solidFill>
              <a:ln w="1524" cap="flat">
                <a:noFill/>
                <a:prstDash val="solid"/>
                <a:round/>
              </a:ln>
            </p:spPr>
            <p:txBody>
              <a:bodyPr rtlCol="0" anchor="ctr"/>
              <a:lstStyle/>
              <a:p>
                <a:endParaRPr lang="en-US"/>
              </a:p>
            </p:txBody>
          </p:sp>
          <p:sp>
            <p:nvSpPr>
              <p:cNvPr id="199" name="Freeform: Shape 198">
                <a:extLst>
                  <a:ext uri="{FF2B5EF4-FFF2-40B4-BE49-F238E27FC236}">
                    <a16:creationId xmlns:a16="http://schemas.microsoft.com/office/drawing/2014/main" id="{4D1D4588-B9E9-4EB5-90C7-EDF48F563AF2}"/>
                  </a:ext>
                </a:extLst>
              </p:cNvPr>
              <p:cNvSpPr/>
              <p:nvPr/>
            </p:nvSpPr>
            <p:spPr>
              <a:xfrm flipV="1">
                <a:off x="11517818" y="3853149"/>
                <a:ext cx="13692" cy="115800"/>
              </a:xfrm>
              <a:custGeom>
                <a:avLst/>
                <a:gdLst>
                  <a:gd name="connsiteX0" fmla="*/ 384 w 13692"/>
                  <a:gd name="connsiteY0" fmla="*/ 83463 h 115800"/>
                  <a:gd name="connsiteX1" fmla="*/ 14076 w 13692"/>
                  <a:gd name="connsiteY1" fmla="*/ 83463 h 115800"/>
                  <a:gd name="connsiteX2" fmla="*/ 14076 w 13692"/>
                  <a:gd name="connsiteY2" fmla="*/ 120 h 115800"/>
                  <a:gd name="connsiteX3" fmla="*/ 384 w 13692"/>
                  <a:gd name="connsiteY3" fmla="*/ 120 h 115800"/>
                  <a:gd name="connsiteX4" fmla="*/ 384 w 13692"/>
                  <a:gd name="connsiteY4" fmla="*/ 115920 h 115800"/>
                  <a:gd name="connsiteX5" fmla="*/ 14076 w 13692"/>
                  <a:gd name="connsiteY5" fmla="*/ 115920 h 115800"/>
                  <a:gd name="connsiteX6" fmla="*/ 14076 w 13692"/>
                  <a:gd name="connsiteY6" fmla="*/ 98561 h 115800"/>
                  <a:gd name="connsiteX7" fmla="*/ 384 w 13692"/>
                  <a:gd name="connsiteY7" fmla="*/ 98561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84" y="83463"/>
                    </a:moveTo>
                    <a:lnTo>
                      <a:pt x="14076" y="83463"/>
                    </a:lnTo>
                    <a:lnTo>
                      <a:pt x="14076" y="120"/>
                    </a:lnTo>
                    <a:lnTo>
                      <a:pt x="384" y="120"/>
                    </a:lnTo>
                    <a:close/>
                    <a:moveTo>
                      <a:pt x="384" y="115920"/>
                    </a:moveTo>
                    <a:lnTo>
                      <a:pt x="14076" y="115920"/>
                    </a:lnTo>
                    <a:lnTo>
                      <a:pt x="14076" y="98561"/>
                    </a:lnTo>
                    <a:lnTo>
                      <a:pt x="384" y="98561"/>
                    </a:lnTo>
                    <a:close/>
                  </a:path>
                </a:pathLst>
              </a:custGeom>
              <a:solidFill>
                <a:srgbClr val="000000"/>
              </a:solidFill>
              <a:ln w="1524" cap="flat">
                <a:noFill/>
                <a:prstDash val="solid"/>
                <a:round/>
              </a:ln>
            </p:spPr>
            <p:txBody>
              <a:bodyPr rtlCol="0" anchor="ctr"/>
              <a:lstStyle/>
              <a:p>
                <a:endParaRPr lang="en-US"/>
              </a:p>
            </p:txBody>
          </p:sp>
          <p:sp>
            <p:nvSpPr>
              <p:cNvPr id="200" name="Freeform: Shape 199">
                <a:extLst>
                  <a:ext uri="{FF2B5EF4-FFF2-40B4-BE49-F238E27FC236}">
                    <a16:creationId xmlns:a16="http://schemas.microsoft.com/office/drawing/2014/main" id="{C030F29B-B2B8-4D50-910A-7C6189EC54E7}"/>
                  </a:ext>
                </a:extLst>
              </p:cNvPr>
              <p:cNvSpPr/>
              <p:nvPr/>
            </p:nvSpPr>
            <p:spPr>
              <a:xfrm flipV="1">
                <a:off x="11559635" y="3883605"/>
                <a:ext cx="69818" cy="85344"/>
              </a:xfrm>
              <a:custGeom>
                <a:avLst/>
                <a:gdLst>
                  <a:gd name="connsiteX0" fmla="*/ 70188 w 69818"/>
                  <a:gd name="connsiteY0" fmla="*/ 50446 h 85344"/>
                  <a:gd name="connsiteX1" fmla="*/ 70188 w 69818"/>
                  <a:gd name="connsiteY1" fmla="*/ 130 h 85344"/>
                  <a:gd name="connsiteX2" fmla="*/ 56495 w 69818"/>
                  <a:gd name="connsiteY2" fmla="*/ 130 h 85344"/>
                  <a:gd name="connsiteX3" fmla="*/ 56495 w 69818"/>
                  <a:gd name="connsiteY3" fmla="*/ 49994 h 85344"/>
                  <a:gd name="connsiteX4" fmla="*/ 51876 w 69818"/>
                  <a:gd name="connsiteY4" fmla="*/ 67687 h 85344"/>
                  <a:gd name="connsiteX5" fmla="*/ 38041 w 69818"/>
                  <a:gd name="connsiteY5" fmla="*/ 73568 h 85344"/>
                  <a:gd name="connsiteX6" fmla="*/ 20539 w 69818"/>
                  <a:gd name="connsiteY6" fmla="*/ 66496 h 85344"/>
                  <a:gd name="connsiteX7" fmla="*/ 14133 w 69818"/>
                  <a:gd name="connsiteY7" fmla="*/ 47232 h 85344"/>
                  <a:gd name="connsiteX8" fmla="*/ 14133 w 69818"/>
                  <a:gd name="connsiteY8" fmla="*/ 130 h 85344"/>
                  <a:gd name="connsiteX9" fmla="*/ 369 w 69818"/>
                  <a:gd name="connsiteY9" fmla="*/ 130 h 85344"/>
                  <a:gd name="connsiteX10" fmla="*/ 369 w 69818"/>
                  <a:gd name="connsiteY10" fmla="*/ 83474 h 85344"/>
                  <a:gd name="connsiteX11" fmla="*/ 14133 w 69818"/>
                  <a:gd name="connsiteY11" fmla="*/ 83474 h 85344"/>
                  <a:gd name="connsiteX12" fmla="*/ 14133 w 69818"/>
                  <a:gd name="connsiteY12" fmla="*/ 70520 h 85344"/>
                  <a:gd name="connsiteX13" fmla="*/ 25706 w 69818"/>
                  <a:gd name="connsiteY13" fmla="*/ 81760 h 85344"/>
                  <a:gd name="connsiteX14" fmla="*/ 41089 w 69818"/>
                  <a:gd name="connsiteY14" fmla="*/ 85474 h 85344"/>
                  <a:gd name="connsiteX15" fmla="*/ 62806 w 69818"/>
                  <a:gd name="connsiteY15" fmla="*/ 76592 h 85344"/>
                  <a:gd name="connsiteX16" fmla="*/ 70188 w 69818"/>
                  <a:gd name="connsiteY16" fmla="*/ 50446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188" y="50446"/>
                    </a:moveTo>
                    <a:lnTo>
                      <a:pt x="70188" y="130"/>
                    </a:lnTo>
                    <a:lnTo>
                      <a:pt x="56495" y="130"/>
                    </a:lnTo>
                    <a:lnTo>
                      <a:pt x="56495" y="49994"/>
                    </a:lnTo>
                    <a:cubicBezTo>
                      <a:pt x="56495" y="57884"/>
                      <a:pt x="54955" y="63781"/>
                      <a:pt x="51876" y="67687"/>
                    </a:cubicBezTo>
                    <a:cubicBezTo>
                      <a:pt x="48796" y="71608"/>
                      <a:pt x="44184" y="73568"/>
                      <a:pt x="38041" y="73568"/>
                    </a:cubicBezTo>
                    <a:cubicBezTo>
                      <a:pt x="30643" y="73568"/>
                      <a:pt x="24809" y="71211"/>
                      <a:pt x="20539" y="66496"/>
                    </a:cubicBezTo>
                    <a:cubicBezTo>
                      <a:pt x="16268" y="61797"/>
                      <a:pt x="14133" y="55375"/>
                      <a:pt x="14133" y="47232"/>
                    </a:cubicBezTo>
                    <a:lnTo>
                      <a:pt x="14133" y="130"/>
                    </a:lnTo>
                    <a:lnTo>
                      <a:pt x="369" y="130"/>
                    </a:lnTo>
                    <a:lnTo>
                      <a:pt x="369" y="83474"/>
                    </a:lnTo>
                    <a:lnTo>
                      <a:pt x="14133" y="83474"/>
                    </a:lnTo>
                    <a:lnTo>
                      <a:pt x="14133" y="70520"/>
                    </a:lnTo>
                    <a:cubicBezTo>
                      <a:pt x="17419" y="75537"/>
                      <a:pt x="21277" y="79283"/>
                      <a:pt x="25706" y="81760"/>
                    </a:cubicBezTo>
                    <a:cubicBezTo>
                      <a:pt x="30151" y="84236"/>
                      <a:pt x="35278" y="85474"/>
                      <a:pt x="41089" y="85474"/>
                    </a:cubicBezTo>
                    <a:cubicBezTo>
                      <a:pt x="50661" y="85474"/>
                      <a:pt x="57900" y="82514"/>
                      <a:pt x="62806" y="76592"/>
                    </a:cubicBezTo>
                    <a:cubicBezTo>
                      <a:pt x="67727" y="70671"/>
                      <a:pt x="70188" y="61956"/>
                      <a:pt x="70188" y="50446"/>
                    </a:cubicBezTo>
                    <a:close/>
                  </a:path>
                </a:pathLst>
              </a:custGeom>
              <a:solidFill>
                <a:srgbClr val="000000"/>
              </a:solidFill>
              <a:ln w="1524" cap="flat">
                <a:noFill/>
                <a:prstDash val="solid"/>
                <a:round/>
              </a:ln>
            </p:spPr>
            <p:txBody>
              <a:bodyPr rtlCol="0" anchor="ctr"/>
              <a:lstStyle/>
              <a:p>
                <a:endParaRPr lang="en-US"/>
              </a:p>
            </p:txBody>
          </p:sp>
          <p:sp>
            <p:nvSpPr>
              <p:cNvPr id="201" name="Freeform: Shape 200">
                <a:extLst>
                  <a:ext uri="{FF2B5EF4-FFF2-40B4-BE49-F238E27FC236}">
                    <a16:creationId xmlns:a16="http://schemas.microsoft.com/office/drawing/2014/main" id="{68DC4A29-37FF-440E-8E57-D5416E382246}"/>
                  </a:ext>
                </a:extLst>
              </p:cNvPr>
              <p:cNvSpPr/>
              <p:nvPr/>
            </p:nvSpPr>
            <p:spPr>
              <a:xfrm flipV="1">
                <a:off x="11650796" y="3883605"/>
                <a:ext cx="74485" cy="117038"/>
              </a:xfrm>
              <a:custGeom>
                <a:avLst/>
                <a:gdLst>
                  <a:gd name="connsiteX0" fmla="*/ 61170 w 74485"/>
                  <a:gd name="connsiteY0" fmla="*/ 74484 h 117038"/>
                  <a:gd name="connsiteX1" fmla="*/ 55026 w 74485"/>
                  <a:gd name="connsiteY1" fmla="*/ 97535 h 117038"/>
                  <a:gd name="connsiteX2" fmla="*/ 37809 w 74485"/>
                  <a:gd name="connsiteY2" fmla="*/ 105726 h 117038"/>
                  <a:gd name="connsiteX3" fmla="*/ 20664 w 74485"/>
                  <a:gd name="connsiteY3" fmla="*/ 97535 h 117038"/>
                  <a:gd name="connsiteX4" fmla="*/ 14521 w 74485"/>
                  <a:gd name="connsiteY4" fmla="*/ 74484 h 117038"/>
                  <a:gd name="connsiteX5" fmla="*/ 20664 w 74485"/>
                  <a:gd name="connsiteY5" fmla="*/ 51481 h 117038"/>
                  <a:gd name="connsiteX6" fmla="*/ 37809 w 74485"/>
                  <a:gd name="connsiteY6" fmla="*/ 43290 h 117038"/>
                  <a:gd name="connsiteX7" fmla="*/ 55026 w 74485"/>
                  <a:gd name="connsiteY7" fmla="*/ 51481 h 117038"/>
                  <a:gd name="connsiteX8" fmla="*/ 61170 w 74485"/>
                  <a:gd name="connsiteY8" fmla="*/ 74484 h 117038"/>
                  <a:gd name="connsiteX9" fmla="*/ 74862 w 74485"/>
                  <a:gd name="connsiteY9" fmla="*/ 42171 h 117038"/>
                  <a:gd name="connsiteX10" fmla="*/ 65408 w 74485"/>
                  <a:gd name="connsiteY10" fmla="*/ 10524 h 117038"/>
                  <a:gd name="connsiteX11" fmla="*/ 36476 w 74485"/>
                  <a:gd name="connsiteY11" fmla="*/ 142 h 117038"/>
                  <a:gd name="connsiteX12" fmla="*/ 22855 w 74485"/>
                  <a:gd name="connsiteY12" fmla="*/ 1213 h 117038"/>
                  <a:gd name="connsiteX13" fmla="*/ 10425 w 74485"/>
                  <a:gd name="connsiteY13" fmla="*/ 4523 h 117038"/>
                  <a:gd name="connsiteX14" fmla="*/ 10425 w 74485"/>
                  <a:gd name="connsiteY14" fmla="*/ 17834 h 117038"/>
                  <a:gd name="connsiteX15" fmla="*/ 22331 w 74485"/>
                  <a:gd name="connsiteY15" fmla="*/ 13024 h 117038"/>
                  <a:gd name="connsiteX16" fmla="*/ 34309 w 74485"/>
                  <a:gd name="connsiteY16" fmla="*/ 11453 h 117038"/>
                  <a:gd name="connsiteX17" fmla="*/ 54478 w 74485"/>
                  <a:gd name="connsiteY17" fmla="*/ 18477 h 117038"/>
                  <a:gd name="connsiteX18" fmla="*/ 61170 w 74485"/>
                  <a:gd name="connsiteY18" fmla="*/ 39718 h 117038"/>
                  <a:gd name="connsiteX19" fmla="*/ 61170 w 74485"/>
                  <a:gd name="connsiteY19" fmla="*/ 46505 h 117038"/>
                  <a:gd name="connsiteX20" fmla="*/ 50311 w 74485"/>
                  <a:gd name="connsiteY20" fmla="*/ 35480 h 117038"/>
                  <a:gd name="connsiteX21" fmla="*/ 34452 w 74485"/>
                  <a:gd name="connsiteY21" fmla="*/ 31836 h 117038"/>
                  <a:gd name="connsiteX22" fmla="*/ 9758 w 74485"/>
                  <a:gd name="connsiteY22" fmla="*/ 43504 h 117038"/>
                  <a:gd name="connsiteX23" fmla="*/ 376 w 74485"/>
                  <a:gd name="connsiteY23" fmla="*/ 74484 h 117038"/>
                  <a:gd name="connsiteX24" fmla="*/ 9758 w 74485"/>
                  <a:gd name="connsiteY24" fmla="*/ 105488 h 117038"/>
                  <a:gd name="connsiteX25" fmla="*/ 34452 w 74485"/>
                  <a:gd name="connsiteY25" fmla="*/ 117180 h 117038"/>
                  <a:gd name="connsiteX26" fmla="*/ 50311 w 74485"/>
                  <a:gd name="connsiteY26" fmla="*/ 113537 h 117038"/>
                  <a:gd name="connsiteX27" fmla="*/ 61170 w 74485"/>
                  <a:gd name="connsiteY27" fmla="*/ 102535 h 117038"/>
                  <a:gd name="connsiteX28" fmla="*/ 61170 w 74485"/>
                  <a:gd name="connsiteY28" fmla="*/ 115180 h 117038"/>
                  <a:gd name="connsiteX29" fmla="*/ 74862 w 74485"/>
                  <a:gd name="connsiteY29" fmla="*/ 115180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485" h="117038">
                    <a:moveTo>
                      <a:pt x="61170" y="74484"/>
                    </a:moveTo>
                    <a:cubicBezTo>
                      <a:pt x="61170" y="84406"/>
                      <a:pt x="59122" y="92090"/>
                      <a:pt x="55026" y="97535"/>
                    </a:cubicBezTo>
                    <a:cubicBezTo>
                      <a:pt x="50946" y="102996"/>
                      <a:pt x="45207" y="105726"/>
                      <a:pt x="37809" y="105726"/>
                    </a:cubicBezTo>
                    <a:cubicBezTo>
                      <a:pt x="30475" y="105726"/>
                      <a:pt x="24760" y="102996"/>
                      <a:pt x="20664" y="97535"/>
                    </a:cubicBezTo>
                    <a:cubicBezTo>
                      <a:pt x="16569" y="92090"/>
                      <a:pt x="14521" y="84406"/>
                      <a:pt x="14521" y="74484"/>
                    </a:cubicBezTo>
                    <a:cubicBezTo>
                      <a:pt x="14521" y="64610"/>
                      <a:pt x="16569" y="56943"/>
                      <a:pt x="20664" y="51481"/>
                    </a:cubicBezTo>
                    <a:cubicBezTo>
                      <a:pt x="24760" y="46021"/>
                      <a:pt x="30475" y="43290"/>
                      <a:pt x="37809" y="43290"/>
                    </a:cubicBezTo>
                    <a:cubicBezTo>
                      <a:pt x="45207" y="43290"/>
                      <a:pt x="50946" y="46021"/>
                      <a:pt x="55026" y="51481"/>
                    </a:cubicBezTo>
                    <a:cubicBezTo>
                      <a:pt x="59122" y="56943"/>
                      <a:pt x="61170" y="64610"/>
                      <a:pt x="61170" y="74484"/>
                    </a:cubicBezTo>
                    <a:close/>
                    <a:moveTo>
                      <a:pt x="74862" y="42171"/>
                    </a:moveTo>
                    <a:cubicBezTo>
                      <a:pt x="74862" y="27994"/>
                      <a:pt x="71711" y="17446"/>
                      <a:pt x="65408" y="10524"/>
                    </a:cubicBezTo>
                    <a:cubicBezTo>
                      <a:pt x="59122" y="3603"/>
                      <a:pt x="49478" y="142"/>
                      <a:pt x="36476" y="142"/>
                    </a:cubicBezTo>
                    <a:cubicBezTo>
                      <a:pt x="31666" y="142"/>
                      <a:pt x="27126" y="499"/>
                      <a:pt x="22855" y="1213"/>
                    </a:cubicBezTo>
                    <a:cubicBezTo>
                      <a:pt x="18585" y="1928"/>
                      <a:pt x="14442" y="3031"/>
                      <a:pt x="10425" y="4523"/>
                    </a:cubicBezTo>
                    <a:lnTo>
                      <a:pt x="10425" y="17834"/>
                    </a:lnTo>
                    <a:cubicBezTo>
                      <a:pt x="14442" y="15660"/>
                      <a:pt x="18410" y="14056"/>
                      <a:pt x="22331" y="13024"/>
                    </a:cubicBezTo>
                    <a:cubicBezTo>
                      <a:pt x="26253" y="11977"/>
                      <a:pt x="30245" y="11453"/>
                      <a:pt x="34309" y="11453"/>
                    </a:cubicBezTo>
                    <a:cubicBezTo>
                      <a:pt x="43294" y="11453"/>
                      <a:pt x="50017" y="13794"/>
                      <a:pt x="54478" y="18477"/>
                    </a:cubicBezTo>
                    <a:cubicBezTo>
                      <a:pt x="58939" y="23161"/>
                      <a:pt x="61170" y="30241"/>
                      <a:pt x="61170" y="39718"/>
                    </a:cubicBezTo>
                    <a:lnTo>
                      <a:pt x="61170" y="46505"/>
                    </a:lnTo>
                    <a:cubicBezTo>
                      <a:pt x="58344" y="41583"/>
                      <a:pt x="54724" y="37908"/>
                      <a:pt x="50311" y="35480"/>
                    </a:cubicBezTo>
                    <a:cubicBezTo>
                      <a:pt x="45898" y="33051"/>
                      <a:pt x="40612" y="31836"/>
                      <a:pt x="34452" y="31836"/>
                    </a:cubicBezTo>
                    <a:cubicBezTo>
                      <a:pt x="24244" y="31836"/>
                      <a:pt x="16013" y="35726"/>
                      <a:pt x="9758" y="43504"/>
                    </a:cubicBezTo>
                    <a:cubicBezTo>
                      <a:pt x="3504" y="51299"/>
                      <a:pt x="376" y="61626"/>
                      <a:pt x="376" y="74484"/>
                    </a:cubicBezTo>
                    <a:cubicBezTo>
                      <a:pt x="376" y="87375"/>
                      <a:pt x="3504" y="97710"/>
                      <a:pt x="9758" y="105488"/>
                    </a:cubicBezTo>
                    <a:cubicBezTo>
                      <a:pt x="16013" y="113283"/>
                      <a:pt x="24244" y="117180"/>
                      <a:pt x="34452" y="117180"/>
                    </a:cubicBezTo>
                    <a:cubicBezTo>
                      <a:pt x="40612" y="117180"/>
                      <a:pt x="45898" y="115966"/>
                      <a:pt x="50311" y="113537"/>
                    </a:cubicBezTo>
                    <a:cubicBezTo>
                      <a:pt x="54724" y="111108"/>
                      <a:pt x="58344" y="107441"/>
                      <a:pt x="61170" y="102535"/>
                    </a:cubicBezTo>
                    <a:lnTo>
                      <a:pt x="61170" y="115180"/>
                    </a:lnTo>
                    <a:lnTo>
                      <a:pt x="74862" y="115180"/>
                    </a:lnTo>
                    <a:close/>
                  </a:path>
                </a:pathLst>
              </a:custGeom>
              <a:solidFill>
                <a:srgbClr val="000000"/>
              </a:solidFill>
              <a:ln w="1524" cap="flat">
                <a:noFill/>
                <a:prstDash val="solid"/>
                <a:round/>
              </a:ln>
            </p:spPr>
            <p:txBody>
              <a:bodyPr rtlCol="0" anchor="ctr"/>
              <a:lstStyle/>
              <a:p>
                <a:endParaRPr lang="en-US"/>
              </a:p>
            </p:txBody>
          </p:sp>
        </p:grpSp>
        <p:sp>
          <p:nvSpPr>
            <p:cNvPr id="202" name="Freeform: Shape 201">
              <a:extLst>
                <a:ext uri="{FF2B5EF4-FFF2-40B4-BE49-F238E27FC236}">
                  <a16:creationId xmlns:a16="http://schemas.microsoft.com/office/drawing/2014/main" id="{D3DAA2BF-AD1D-4A37-85FB-330DDA098217}"/>
                </a:ext>
              </a:extLst>
            </p:cNvPr>
            <p:cNvSpPr/>
            <p:nvPr/>
          </p:nvSpPr>
          <p:spPr>
            <a:xfrm>
              <a:off x="10012171" y="4139294"/>
              <a:ext cx="304800" cy="19050"/>
            </a:xfrm>
            <a:custGeom>
              <a:avLst/>
              <a:gdLst>
                <a:gd name="connsiteX0" fmla="*/ 0 w 304800"/>
                <a:gd name="connsiteY0" fmla="*/ 0 h 19050"/>
                <a:gd name="connsiteX1" fmla="*/ 304800 w 304800"/>
                <a:gd name="connsiteY1" fmla="*/ 0 h 19050"/>
              </a:gdLst>
              <a:ahLst/>
              <a:cxnLst>
                <a:cxn ang="0">
                  <a:pos x="connsiteX0" y="connsiteY0"/>
                </a:cxn>
                <a:cxn ang="0">
                  <a:pos x="connsiteX1" y="connsiteY1"/>
                </a:cxn>
              </a:cxnLst>
              <a:rect l="l" t="t" r="r" b="b"/>
              <a:pathLst>
                <a:path w="304800" h="19050">
                  <a:moveTo>
                    <a:pt x="0" y="0"/>
                  </a:moveTo>
                  <a:lnTo>
                    <a:pt x="304800" y="0"/>
                  </a:lnTo>
                </a:path>
              </a:pathLst>
            </a:custGeom>
            <a:noFill/>
            <a:ln w="38100" cap="sq">
              <a:solidFill>
                <a:srgbClr val="000000"/>
              </a:solidFill>
              <a:prstDash val="solid"/>
              <a:round/>
            </a:ln>
          </p:spPr>
          <p:txBody>
            <a:bodyPr rtlCol="0" anchor="ctr"/>
            <a:lstStyle/>
            <a:p>
              <a:endParaRPr lang="en-US"/>
            </a:p>
          </p:txBody>
        </p:sp>
        <p:grpSp>
          <p:nvGrpSpPr>
            <p:cNvPr id="203" name="Graphic 7">
              <a:extLst>
                <a:ext uri="{FF2B5EF4-FFF2-40B4-BE49-F238E27FC236}">
                  <a16:creationId xmlns:a16="http://schemas.microsoft.com/office/drawing/2014/main" id="{DE969EDD-AF91-48ED-A7E9-BB75773391F3}"/>
                </a:ext>
              </a:extLst>
            </p:cNvPr>
            <p:cNvGrpSpPr/>
            <p:nvPr/>
          </p:nvGrpSpPr>
          <p:grpSpPr>
            <a:xfrm>
              <a:off x="10445297" y="4076834"/>
              <a:ext cx="1030399" cy="147494"/>
              <a:chOff x="10445297" y="4076834"/>
              <a:chExt cx="1030399" cy="147494"/>
            </a:xfrm>
            <a:solidFill>
              <a:srgbClr val="000000"/>
            </a:solidFill>
          </p:grpSpPr>
          <p:sp>
            <p:nvSpPr>
              <p:cNvPr id="204" name="Freeform: Shape 203">
                <a:extLst>
                  <a:ext uri="{FF2B5EF4-FFF2-40B4-BE49-F238E27FC236}">
                    <a16:creationId xmlns:a16="http://schemas.microsoft.com/office/drawing/2014/main" id="{4C065AAC-D873-49DA-A22C-09263F9ABDB4}"/>
                  </a:ext>
                </a:extLst>
              </p:cNvPr>
              <p:cNvSpPr/>
              <p:nvPr/>
            </p:nvSpPr>
            <p:spPr>
              <a:xfrm flipV="1">
                <a:off x="10445297" y="4109291"/>
                <a:ext cx="111847" cy="83343"/>
              </a:xfrm>
              <a:custGeom>
                <a:avLst/>
                <a:gdLst>
                  <a:gd name="connsiteX0" fmla="*/ 303 w 111847"/>
                  <a:gd name="connsiteY0" fmla="*/ 83487 h 83343"/>
                  <a:gd name="connsiteX1" fmla="*/ 13995 w 111847"/>
                  <a:gd name="connsiteY1" fmla="*/ 83487 h 83343"/>
                  <a:gd name="connsiteX2" fmla="*/ 31116 w 111847"/>
                  <a:gd name="connsiteY2" fmla="*/ 18455 h 83343"/>
                  <a:gd name="connsiteX3" fmla="*/ 48142 w 111847"/>
                  <a:gd name="connsiteY3" fmla="*/ 83487 h 83343"/>
                  <a:gd name="connsiteX4" fmla="*/ 64287 w 111847"/>
                  <a:gd name="connsiteY4" fmla="*/ 83487 h 83343"/>
                  <a:gd name="connsiteX5" fmla="*/ 81408 w 111847"/>
                  <a:gd name="connsiteY5" fmla="*/ 18455 h 83343"/>
                  <a:gd name="connsiteX6" fmla="*/ 98458 w 111847"/>
                  <a:gd name="connsiteY6" fmla="*/ 83487 h 83343"/>
                  <a:gd name="connsiteX7" fmla="*/ 112150 w 111847"/>
                  <a:gd name="connsiteY7" fmla="*/ 83487 h 83343"/>
                  <a:gd name="connsiteX8" fmla="*/ 90338 w 111847"/>
                  <a:gd name="connsiteY8" fmla="*/ 143 h 83343"/>
                  <a:gd name="connsiteX9" fmla="*/ 74193 w 111847"/>
                  <a:gd name="connsiteY9" fmla="*/ 143 h 83343"/>
                  <a:gd name="connsiteX10" fmla="*/ 56262 w 111847"/>
                  <a:gd name="connsiteY10" fmla="*/ 68461 h 83343"/>
                  <a:gd name="connsiteX11" fmla="*/ 38260 w 111847"/>
                  <a:gd name="connsiteY11" fmla="*/ 143 h 83343"/>
                  <a:gd name="connsiteX12" fmla="*/ 22091 w 111847"/>
                  <a:gd name="connsiteY12" fmla="*/ 143 h 8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1847" h="83343">
                    <a:moveTo>
                      <a:pt x="303" y="83487"/>
                    </a:moveTo>
                    <a:lnTo>
                      <a:pt x="13995" y="83487"/>
                    </a:lnTo>
                    <a:lnTo>
                      <a:pt x="31116" y="18455"/>
                    </a:lnTo>
                    <a:lnTo>
                      <a:pt x="48142" y="83487"/>
                    </a:lnTo>
                    <a:lnTo>
                      <a:pt x="64287" y="83487"/>
                    </a:lnTo>
                    <a:lnTo>
                      <a:pt x="81408" y="18455"/>
                    </a:lnTo>
                    <a:lnTo>
                      <a:pt x="98458" y="83487"/>
                    </a:lnTo>
                    <a:lnTo>
                      <a:pt x="112150" y="83487"/>
                    </a:lnTo>
                    <a:lnTo>
                      <a:pt x="90338" y="143"/>
                    </a:lnTo>
                    <a:lnTo>
                      <a:pt x="74193" y="143"/>
                    </a:lnTo>
                    <a:lnTo>
                      <a:pt x="56262" y="68461"/>
                    </a:lnTo>
                    <a:lnTo>
                      <a:pt x="38260" y="143"/>
                    </a:lnTo>
                    <a:lnTo>
                      <a:pt x="22091" y="143"/>
                    </a:lnTo>
                    <a:close/>
                  </a:path>
                </a:pathLst>
              </a:custGeom>
              <a:solidFill>
                <a:srgbClr val="000000"/>
              </a:solidFill>
              <a:ln w="1524" cap="flat">
                <a:noFill/>
                <a:prstDash val="solid"/>
                <a:round/>
              </a:ln>
            </p:spPr>
            <p:txBody>
              <a:bodyPr rtlCol="0" anchor="ctr"/>
              <a:lstStyle/>
              <a:p>
                <a:endParaRPr lang="en-US"/>
              </a:p>
            </p:txBody>
          </p:sp>
          <p:sp>
            <p:nvSpPr>
              <p:cNvPr id="205" name="Freeform: Shape 204">
                <a:extLst>
                  <a:ext uri="{FF2B5EF4-FFF2-40B4-BE49-F238E27FC236}">
                    <a16:creationId xmlns:a16="http://schemas.microsoft.com/office/drawing/2014/main" id="{679283EC-0FD7-4E9C-8732-181D8317A650}"/>
                  </a:ext>
                </a:extLst>
              </p:cNvPr>
              <p:cNvSpPr/>
              <p:nvPr/>
            </p:nvSpPr>
            <p:spPr>
              <a:xfrm flipV="1">
                <a:off x="10577894" y="4076834"/>
                <a:ext cx="13692" cy="115800"/>
              </a:xfrm>
              <a:custGeom>
                <a:avLst/>
                <a:gdLst>
                  <a:gd name="connsiteX0" fmla="*/ 334 w 13692"/>
                  <a:gd name="connsiteY0" fmla="*/ 83475 h 115800"/>
                  <a:gd name="connsiteX1" fmla="*/ 14026 w 13692"/>
                  <a:gd name="connsiteY1" fmla="*/ 83475 h 115800"/>
                  <a:gd name="connsiteX2" fmla="*/ 14026 w 13692"/>
                  <a:gd name="connsiteY2" fmla="*/ 131 h 115800"/>
                  <a:gd name="connsiteX3" fmla="*/ 334 w 13692"/>
                  <a:gd name="connsiteY3" fmla="*/ 131 h 115800"/>
                  <a:gd name="connsiteX4" fmla="*/ 334 w 13692"/>
                  <a:gd name="connsiteY4" fmla="*/ 115932 h 115800"/>
                  <a:gd name="connsiteX5" fmla="*/ 14026 w 13692"/>
                  <a:gd name="connsiteY5" fmla="*/ 115932 h 115800"/>
                  <a:gd name="connsiteX6" fmla="*/ 14026 w 13692"/>
                  <a:gd name="connsiteY6" fmla="*/ 98572 h 115800"/>
                  <a:gd name="connsiteX7" fmla="*/ 334 w 13692"/>
                  <a:gd name="connsiteY7" fmla="*/ 98572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34" y="83475"/>
                    </a:moveTo>
                    <a:lnTo>
                      <a:pt x="14026" y="83475"/>
                    </a:lnTo>
                    <a:lnTo>
                      <a:pt x="14026" y="131"/>
                    </a:lnTo>
                    <a:lnTo>
                      <a:pt x="334" y="131"/>
                    </a:lnTo>
                    <a:close/>
                    <a:moveTo>
                      <a:pt x="334" y="115932"/>
                    </a:moveTo>
                    <a:lnTo>
                      <a:pt x="14026" y="115932"/>
                    </a:lnTo>
                    <a:lnTo>
                      <a:pt x="14026" y="98572"/>
                    </a:lnTo>
                    <a:lnTo>
                      <a:pt x="334" y="98572"/>
                    </a:lnTo>
                    <a:close/>
                  </a:path>
                </a:pathLst>
              </a:custGeom>
              <a:solidFill>
                <a:srgbClr val="000000"/>
              </a:solidFill>
              <a:ln w="1524" cap="flat">
                <a:noFill/>
                <a:prstDash val="solid"/>
                <a:round/>
              </a:ln>
            </p:spPr>
            <p:txBody>
              <a:bodyPr rtlCol="0" anchor="ctr"/>
              <a:lstStyle/>
              <a:p>
                <a:endParaRPr lang="en-US"/>
              </a:p>
            </p:txBody>
          </p:sp>
          <p:sp>
            <p:nvSpPr>
              <p:cNvPr id="206" name="Freeform: Shape 205">
                <a:extLst>
                  <a:ext uri="{FF2B5EF4-FFF2-40B4-BE49-F238E27FC236}">
                    <a16:creationId xmlns:a16="http://schemas.microsoft.com/office/drawing/2014/main" id="{6FAFEE6F-823D-40C7-A284-1DEF3432F5B2}"/>
                  </a:ext>
                </a:extLst>
              </p:cNvPr>
              <p:cNvSpPr/>
              <p:nvPr/>
            </p:nvSpPr>
            <p:spPr>
              <a:xfrm flipV="1">
                <a:off x="10609972" y="4085621"/>
                <a:ext cx="52006" cy="107013"/>
              </a:xfrm>
              <a:custGeom>
                <a:avLst/>
                <a:gdLst>
                  <a:gd name="connsiteX0" fmla="*/ 24144 w 52006"/>
                  <a:gd name="connsiteY0" fmla="*/ 107148 h 107013"/>
                  <a:gd name="connsiteX1" fmla="*/ 24144 w 52006"/>
                  <a:gd name="connsiteY1" fmla="*/ 83478 h 107013"/>
                  <a:gd name="connsiteX2" fmla="*/ 52338 w 52006"/>
                  <a:gd name="connsiteY2" fmla="*/ 83478 h 107013"/>
                  <a:gd name="connsiteX3" fmla="*/ 52338 w 52006"/>
                  <a:gd name="connsiteY3" fmla="*/ 72834 h 107013"/>
                  <a:gd name="connsiteX4" fmla="*/ 24144 w 52006"/>
                  <a:gd name="connsiteY4" fmla="*/ 72834 h 107013"/>
                  <a:gd name="connsiteX5" fmla="*/ 24144 w 52006"/>
                  <a:gd name="connsiteY5" fmla="*/ 27590 h 107013"/>
                  <a:gd name="connsiteX6" fmla="*/ 26930 w 52006"/>
                  <a:gd name="connsiteY6" fmla="*/ 14494 h 107013"/>
                  <a:gd name="connsiteX7" fmla="*/ 38288 w 52006"/>
                  <a:gd name="connsiteY7" fmla="*/ 11588 h 107013"/>
                  <a:gd name="connsiteX8" fmla="*/ 52338 w 52006"/>
                  <a:gd name="connsiteY8" fmla="*/ 11588 h 107013"/>
                  <a:gd name="connsiteX9" fmla="*/ 52338 w 52006"/>
                  <a:gd name="connsiteY9" fmla="*/ 135 h 107013"/>
                  <a:gd name="connsiteX10" fmla="*/ 38288 w 52006"/>
                  <a:gd name="connsiteY10" fmla="*/ 135 h 107013"/>
                  <a:gd name="connsiteX11" fmla="*/ 16405 w 52006"/>
                  <a:gd name="connsiteY11" fmla="*/ 6040 h 107013"/>
                  <a:gd name="connsiteX12" fmla="*/ 10380 w 52006"/>
                  <a:gd name="connsiteY12" fmla="*/ 27590 h 107013"/>
                  <a:gd name="connsiteX13" fmla="*/ 10380 w 52006"/>
                  <a:gd name="connsiteY13" fmla="*/ 72834 h 107013"/>
                  <a:gd name="connsiteX14" fmla="*/ 331 w 52006"/>
                  <a:gd name="connsiteY14" fmla="*/ 72834 h 107013"/>
                  <a:gd name="connsiteX15" fmla="*/ 331 w 52006"/>
                  <a:gd name="connsiteY15" fmla="*/ 83478 h 107013"/>
                  <a:gd name="connsiteX16" fmla="*/ 10380 w 52006"/>
                  <a:gd name="connsiteY16" fmla="*/ 83478 h 107013"/>
                  <a:gd name="connsiteX17" fmla="*/ 10380 w 52006"/>
                  <a:gd name="connsiteY17" fmla="*/ 107148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44" y="107148"/>
                    </a:moveTo>
                    <a:lnTo>
                      <a:pt x="24144" y="83478"/>
                    </a:lnTo>
                    <a:lnTo>
                      <a:pt x="52338" y="83478"/>
                    </a:lnTo>
                    <a:lnTo>
                      <a:pt x="52338" y="72834"/>
                    </a:lnTo>
                    <a:lnTo>
                      <a:pt x="24144" y="72834"/>
                    </a:lnTo>
                    <a:lnTo>
                      <a:pt x="24144" y="27590"/>
                    </a:lnTo>
                    <a:cubicBezTo>
                      <a:pt x="24144" y="20796"/>
                      <a:pt x="25072" y="16430"/>
                      <a:pt x="26930" y="14494"/>
                    </a:cubicBezTo>
                    <a:cubicBezTo>
                      <a:pt x="28787" y="12557"/>
                      <a:pt x="32573" y="11588"/>
                      <a:pt x="38288" y="11588"/>
                    </a:cubicBezTo>
                    <a:lnTo>
                      <a:pt x="52338" y="11588"/>
                    </a:lnTo>
                    <a:lnTo>
                      <a:pt x="52338" y="135"/>
                    </a:lnTo>
                    <a:lnTo>
                      <a:pt x="38288" y="135"/>
                    </a:lnTo>
                    <a:cubicBezTo>
                      <a:pt x="27716" y="135"/>
                      <a:pt x="20421" y="2103"/>
                      <a:pt x="16405" y="6040"/>
                    </a:cubicBezTo>
                    <a:cubicBezTo>
                      <a:pt x="12388" y="9993"/>
                      <a:pt x="10380" y="17176"/>
                      <a:pt x="10380" y="27590"/>
                    </a:cubicBezTo>
                    <a:lnTo>
                      <a:pt x="10380" y="72834"/>
                    </a:lnTo>
                    <a:lnTo>
                      <a:pt x="331" y="72834"/>
                    </a:lnTo>
                    <a:lnTo>
                      <a:pt x="331" y="83478"/>
                    </a:lnTo>
                    <a:lnTo>
                      <a:pt x="10380" y="83478"/>
                    </a:lnTo>
                    <a:lnTo>
                      <a:pt x="10380" y="107148"/>
                    </a:lnTo>
                    <a:close/>
                  </a:path>
                </a:pathLst>
              </a:custGeom>
              <a:solidFill>
                <a:srgbClr val="000000"/>
              </a:solidFill>
              <a:ln w="1524" cap="flat">
                <a:noFill/>
                <a:prstDash val="solid"/>
                <a:round/>
              </a:ln>
            </p:spPr>
            <p:txBody>
              <a:bodyPr rtlCol="0" anchor="ctr"/>
              <a:lstStyle/>
              <a:p>
                <a:endParaRPr lang="en-US"/>
              </a:p>
            </p:txBody>
          </p:sp>
          <p:sp>
            <p:nvSpPr>
              <p:cNvPr id="207" name="Freeform: Shape 206">
                <a:extLst>
                  <a:ext uri="{FF2B5EF4-FFF2-40B4-BE49-F238E27FC236}">
                    <a16:creationId xmlns:a16="http://schemas.microsoft.com/office/drawing/2014/main" id="{A9902BB2-E901-41E4-B337-7A1D5C069507}"/>
                  </a:ext>
                </a:extLst>
              </p:cNvPr>
              <p:cNvSpPr/>
              <p:nvPr/>
            </p:nvSpPr>
            <p:spPr>
              <a:xfrm flipV="1">
                <a:off x="10679466" y="4076834"/>
                <a:ext cx="69818" cy="115800"/>
              </a:xfrm>
              <a:custGeom>
                <a:avLst/>
                <a:gdLst>
                  <a:gd name="connsiteX0" fmla="*/ 70141 w 69818"/>
                  <a:gd name="connsiteY0" fmla="*/ 50447 h 115800"/>
                  <a:gd name="connsiteX1" fmla="*/ 70141 w 69818"/>
                  <a:gd name="connsiteY1" fmla="*/ 131 h 115800"/>
                  <a:gd name="connsiteX2" fmla="*/ 56449 w 69818"/>
                  <a:gd name="connsiteY2" fmla="*/ 131 h 115800"/>
                  <a:gd name="connsiteX3" fmla="*/ 56449 w 69818"/>
                  <a:gd name="connsiteY3" fmla="*/ 49995 h 115800"/>
                  <a:gd name="connsiteX4" fmla="*/ 51830 w 69818"/>
                  <a:gd name="connsiteY4" fmla="*/ 67687 h 115800"/>
                  <a:gd name="connsiteX5" fmla="*/ 37995 w 69818"/>
                  <a:gd name="connsiteY5" fmla="*/ 73569 h 115800"/>
                  <a:gd name="connsiteX6" fmla="*/ 20492 w 69818"/>
                  <a:gd name="connsiteY6" fmla="*/ 66497 h 115800"/>
                  <a:gd name="connsiteX7" fmla="*/ 14087 w 69818"/>
                  <a:gd name="connsiteY7" fmla="*/ 47232 h 115800"/>
                  <a:gd name="connsiteX8" fmla="*/ 14087 w 69818"/>
                  <a:gd name="connsiteY8" fmla="*/ 131 h 115800"/>
                  <a:gd name="connsiteX9" fmla="*/ 323 w 69818"/>
                  <a:gd name="connsiteY9" fmla="*/ 131 h 115800"/>
                  <a:gd name="connsiteX10" fmla="*/ 323 w 69818"/>
                  <a:gd name="connsiteY10" fmla="*/ 115932 h 115800"/>
                  <a:gd name="connsiteX11" fmla="*/ 14087 w 69818"/>
                  <a:gd name="connsiteY11" fmla="*/ 115932 h 115800"/>
                  <a:gd name="connsiteX12" fmla="*/ 14087 w 69818"/>
                  <a:gd name="connsiteY12" fmla="*/ 70521 h 115800"/>
                  <a:gd name="connsiteX13" fmla="*/ 25660 w 69818"/>
                  <a:gd name="connsiteY13" fmla="*/ 81761 h 115800"/>
                  <a:gd name="connsiteX14" fmla="*/ 41043 w 69818"/>
                  <a:gd name="connsiteY14" fmla="*/ 85475 h 115800"/>
                  <a:gd name="connsiteX15" fmla="*/ 62760 w 69818"/>
                  <a:gd name="connsiteY15" fmla="*/ 76593 h 115800"/>
                  <a:gd name="connsiteX16" fmla="*/ 70141 w 69818"/>
                  <a:gd name="connsiteY16" fmla="*/ 50447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115800">
                    <a:moveTo>
                      <a:pt x="70141" y="50447"/>
                    </a:moveTo>
                    <a:lnTo>
                      <a:pt x="70141" y="131"/>
                    </a:lnTo>
                    <a:lnTo>
                      <a:pt x="56449" y="131"/>
                    </a:lnTo>
                    <a:lnTo>
                      <a:pt x="56449" y="49995"/>
                    </a:lnTo>
                    <a:cubicBezTo>
                      <a:pt x="56449" y="57885"/>
                      <a:pt x="54909" y="63782"/>
                      <a:pt x="51830" y="67687"/>
                    </a:cubicBezTo>
                    <a:cubicBezTo>
                      <a:pt x="48750" y="71609"/>
                      <a:pt x="44138" y="73569"/>
                      <a:pt x="37995" y="73569"/>
                    </a:cubicBezTo>
                    <a:cubicBezTo>
                      <a:pt x="30597" y="73569"/>
                      <a:pt x="24763" y="71212"/>
                      <a:pt x="20492" y="66497"/>
                    </a:cubicBezTo>
                    <a:cubicBezTo>
                      <a:pt x="16222" y="61798"/>
                      <a:pt x="14087" y="55376"/>
                      <a:pt x="14087" y="47232"/>
                    </a:cubicBezTo>
                    <a:lnTo>
                      <a:pt x="14087" y="131"/>
                    </a:lnTo>
                    <a:lnTo>
                      <a:pt x="323" y="131"/>
                    </a:lnTo>
                    <a:lnTo>
                      <a:pt x="323" y="115932"/>
                    </a:lnTo>
                    <a:lnTo>
                      <a:pt x="14087" y="115932"/>
                    </a:lnTo>
                    <a:lnTo>
                      <a:pt x="14087" y="70521"/>
                    </a:lnTo>
                    <a:cubicBezTo>
                      <a:pt x="17373" y="75538"/>
                      <a:pt x="21231" y="79284"/>
                      <a:pt x="25660" y="81761"/>
                    </a:cubicBezTo>
                    <a:cubicBezTo>
                      <a:pt x="30105" y="84237"/>
                      <a:pt x="35232" y="85475"/>
                      <a:pt x="41043" y="85475"/>
                    </a:cubicBezTo>
                    <a:cubicBezTo>
                      <a:pt x="50615" y="85475"/>
                      <a:pt x="57854" y="82515"/>
                      <a:pt x="62760" y="76593"/>
                    </a:cubicBezTo>
                    <a:cubicBezTo>
                      <a:pt x="67681" y="70672"/>
                      <a:pt x="70141" y="61957"/>
                      <a:pt x="70141" y="50447"/>
                    </a:cubicBezTo>
                    <a:close/>
                  </a:path>
                </a:pathLst>
              </a:custGeom>
              <a:solidFill>
                <a:srgbClr val="000000"/>
              </a:solidFill>
              <a:ln w="1524" cap="flat">
                <a:noFill/>
                <a:prstDash val="solid"/>
                <a:round/>
              </a:ln>
            </p:spPr>
            <p:txBody>
              <a:bodyPr rtlCol="0" anchor="ctr"/>
              <a:lstStyle/>
              <a:p>
                <a:endParaRPr lang="en-US"/>
              </a:p>
            </p:txBody>
          </p:sp>
          <p:sp>
            <p:nvSpPr>
              <p:cNvPr id="208" name="Freeform: Shape 207">
                <a:extLst>
                  <a:ext uri="{FF2B5EF4-FFF2-40B4-BE49-F238E27FC236}">
                    <a16:creationId xmlns:a16="http://schemas.microsoft.com/office/drawing/2014/main" id="{1CFB9321-72AD-4E5F-BA83-435FA258554F}"/>
                  </a:ext>
                </a:extLst>
              </p:cNvPr>
              <p:cNvSpPr/>
              <p:nvPr/>
            </p:nvSpPr>
            <p:spPr>
              <a:xfrm flipV="1">
                <a:off x="10762220" y="4192634"/>
                <a:ext cx="19050" cy="19050"/>
              </a:xfrm>
              <a:custGeom>
                <a:avLst/>
                <a:gdLst/>
                <a:ahLst/>
                <a:cxnLst/>
                <a:rect l="l" t="t" r="r" b="b"/>
                <a:pathLst>
                  <a:path w="19050" h="19050"/>
                </a:pathLst>
              </a:custGeom>
              <a:solidFill>
                <a:srgbClr val="000000"/>
              </a:solidFill>
              <a:ln w="1524" cap="flat">
                <a:noFill/>
                <a:prstDash val="solid"/>
                <a:round/>
              </a:ln>
            </p:spPr>
            <p:txBody>
              <a:bodyPr rtlCol="0" anchor="ctr"/>
              <a:lstStyle/>
              <a:p>
                <a:endParaRPr lang="en-US"/>
              </a:p>
            </p:txBody>
          </p:sp>
          <p:sp>
            <p:nvSpPr>
              <p:cNvPr id="209" name="Freeform: Shape 208">
                <a:extLst>
                  <a:ext uri="{FF2B5EF4-FFF2-40B4-BE49-F238E27FC236}">
                    <a16:creationId xmlns:a16="http://schemas.microsoft.com/office/drawing/2014/main" id="{973FA89F-07D6-427D-9000-63022F362B4A}"/>
                  </a:ext>
                </a:extLst>
              </p:cNvPr>
              <p:cNvSpPr/>
              <p:nvPr/>
            </p:nvSpPr>
            <p:spPr>
              <a:xfrm flipV="1">
                <a:off x="10823618" y="4109291"/>
                <a:ext cx="69794" cy="85510"/>
              </a:xfrm>
              <a:custGeom>
                <a:avLst/>
                <a:gdLst>
                  <a:gd name="connsiteX0" fmla="*/ 331 w 69794"/>
                  <a:gd name="connsiteY0" fmla="*/ 35196 h 85510"/>
                  <a:gd name="connsiteX1" fmla="*/ 331 w 69794"/>
                  <a:gd name="connsiteY1" fmla="*/ 85654 h 85510"/>
                  <a:gd name="connsiteX2" fmla="*/ 14023 w 69794"/>
                  <a:gd name="connsiteY2" fmla="*/ 85654 h 85510"/>
                  <a:gd name="connsiteX3" fmla="*/ 14023 w 69794"/>
                  <a:gd name="connsiteY3" fmla="*/ 35720 h 85510"/>
                  <a:gd name="connsiteX4" fmla="*/ 18619 w 69794"/>
                  <a:gd name="connsiteY4" fmla="*/ 17955 h 85510"/>
                  <a:gd name="connsiteX5" fmla="*/ 32478 w 69794"/>
                  <a:gd name="connsiteY5" fmla="*/ 12050 h 85510"/>
                  <a:gd name="connsiteX6" fmla="*/ 49980 w 69794"/>
                  <a:gd name="connsiteY6" fmla="*/ 19122 h 85510"/>
                  <a:gd name="connsiteX7" fmla="*/ 56434 w 69794"/>
                  <a:gd name="connsiteY7" fmla="*/ 38410 h 85510"/>
                  <a:gd name="connsiteX8" fmla="*/ 56434 w 69794"/>
                  <a:gd name="connsiteY8" fmla="*/ 85654 h 85510"/>
                  <a:gd name="connsiteX9" fmla="*/ 70126 w 69794"/>
                  <a:gd name="connsiteY9" fmla="*/ 85654 h 85510"/>
                  <a:gd name="connsiteX10" fmla="*/ 70126 w 69794"/>
                  <a:gd name="connsiteY10" fmla="*/ 2311 h 85510"/>
                  <a:gd name="connsiteX11" fmla="*/ 56434 w 69794"/>
                  <a:gd name="connsiteY11" fmla="*/ 2311 h 85510"/>
                  <a:gd name="connsiteX12" fmla="*/ 56434 w 69794"/>
                  <a:gd name="connsiteY12" fmla="*/ 15122 h 85510"/>
                  <a:gd name="connsiteX13" fmla="*/ 44861 w 69794"/>
                  <a:gd name="connsiteY13" fmla="*/ 3835 h 85510"/>
                  <a:gd name="connsiteX14" fmla="*/ 29573 w 69794"/>
                  <a:gd name="connsiteY14" fmla="*/ 144 h 85510"/>
                  <a:gd name="connsiteX15" fmla="*/ 7761 w 69794"/>
                  <a:gd name="connsiteY15" fmla="*/ 9073 h 85510"/>
                  <a:gd name="connsiteX16" fmla="*/ 331 w 69794"/>
                  <a:gd name="connsiteY16" fmla="*/ 35196 h 85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794" h="85510">
                    <a:moveTo>
                      <a:pt x="331" y="35196"/>
                    </a:moveTo>
                    <a:lnTo>
                      <a:pt x="331" y="85654"/>
                    </a:lnTo>
                    <a:lnTo>
                      <a:pt x="14023" y="85654"/>
                    </a:lnTo>
                    <a:lnTo>
                      <a:pt x="14023" y="35720"/>
                    </a:lnTo>
                    <a:cubicBezTo>
                      <a:pt x="14023" y="27830"/>
                      <a:pt x="15555" y="21908"/>
                      <a:pt x="18619" y="17955"/>
                    </a:cubicBezTo>
                    <a:cubicBezTo>
                      <a:pt x="21699" y="14018"/>
                      <a:pt x="26319" y="12050"/>
                      <a:pt x="32478" y="12050"/>
                    </a:cubicBezTo>
                    <a:cubicBezTo>
                      <a:pt x="39860" y="12050"/>
                      <a:pt x="45694" y="14407"/>
                      <a:pt x="49980" y="19122"/>
                    </a:cubicBezTo>
                    <a:cubicBezTo>
                      <a:pt x="54282" y="23837"/>
                      <a:pt x="56434" y="30267"/>
                      <a:pt x="56434" y="38410"/>
                    </a:cubicBezTo>
                    <a:lnTo>
                      <a:pt x="56434" y="85654"/>
                    </a:lnTo>
                    <a:lnTo>
                      <a:pt x="70126" y="85654"/>
                    </a:lnTo>
                    <a:lnTo>
                      <a:pt x="70126" y="2311"/>
                    </a:lnTo>
                    <a:lnTo>
                      <a:pt x="56434" y="2311"/>
                    </a:lnTo>
                    <a:lnTo>
                      <a:pt x="56434" y="15122"/>
                    </a:lnTo>
                    <a:cubicBezTo>
                      <a:pt x="53116" y="10058"/>
                      <a:pt x="49258" y="6295"/>
                      <a:pt x="44861" y="3835"/>
                    </a:cubicBezTo>
                    <a:cubicBezTo>
                      <a:pt x="40479" y="1374"/>
                      <a:pt x="35383" y="144"/>
                      <a:pt x="29573" y="144"/>
                    </a:cubicBezTo>
                    <a:cubicBezTo>
                      <a:pt x="20000" y="144"/>
                      <a:pt x="12730" y="3120"/>
                      <a:pt x="7761" y="9073"/>
                    </a:cubicBezTo>
                    <a:cubicBezTo>
                      <a:pt x="2808" y="15027"/>
                      <a:pt x="331" y="23734"/>
                      <a:pt x="331" y="35196"/>
                    </a:cubicBezTo>
                    <a:close/>
                  </a:path>
                </a:pathLst>
              </a:custGeom>
              <a:solidFill>
                <a:srgbClr val="000000"/>
              </a:solidFill>
              <a:ln w="1524" cap="flat">
                <a:noFill/>
                <a:prstDash val="solid"/>
                <a:round/>
              </a:ln>
            </p:spPr>
            <p:txBody>
              <a:bodyPr rtlCol="0" anchor="ctr"/>
              <a:lstStyle/>
              <a:p>
                <a:endParaRPr lang="en-US"/>
              </a:p>
            </p:txBody>
          </p:sp>
          <p:sp>
            <p:nvSpPr>
              <p:cNvPr id="210" name="Freeform: Shape 209">
                <a:extLst>
                  <a:ext uri="{FF2B5EF4-FFF2-40B4-BE49-F238E27FC236}">
                    <a16:creationId xmlns:a16="http://schemas.microsoft.com/office/drawing/2014/main" id="{31EF3C19-70AA-44A0-A450-863D96A55871}"/>
                  </a:ext>
                </a:extLst>
              </p:cNvPr>
              <p:cNvSpPr/>
              <p:nvPr/>
            </p:nvSpPr>
            <p:spPr>
              <a:xfrm flipV="1">
                <a:off x="10921088" y="4107290"/>
                <a:ext cx="74580" cy="117038"/>
              </a:xfrm>
              <a:custGeom>
                <a:avLst/>
                <a:gdLst>
                  <a:gd name="connsiteX0" fmla="*/ 14098 w 74580"/>
                  <a:gd name="connsiteY0" fmla="*/ 44349 h 117038"/>
                  <a:gd name="connsiteX1" fmla="*/ 14098 w 74580"/>
                  <a:gd name="connsiteY1" fmla="*/ 153 h 117038"/>
                  <a:gd name="connsiteX2" fmla="*/ 334 w 74580"/>
                  <a:gd name="connsiteY2" fmla="*/ 153 h 117038"/>
                  <a:gd name="connsiteX3" fmla="*/ 334 w 74580"/>
                  <a:gd name="connsiteY3" fmla="*/ 115192 h 117038"/>
                  <a:gd name="connsiteX4" fmla="*/ 14098 w 74580"/>
                  <a:gd name="connsiteY4" fmla="*/ 115192 h 117038"/>
                  <a:gd name="connsiteX5" fmla="*/ 14098 w 74580"/>
                  <a:gd name="connsiteY5" fmla="*/ 102547 h 117038"/>
                  <a:gd name="connsiteX6" fmla="*/ 25004 w 74580"/>
                  <a:gd name="connsiteY6" fmla="*/ 113572 h 117038"/>
                  <a:gd name="connsiteX7" fmla="*/ 40744 w 74580"/>
                  <a:gd name="connsiteY7" fmla="*/ 117192 h 117038"/>
                  <a:gd name="connsiteX8" fmla="*/ 65414 w 74580"/>
                  <a:gd name="connsiteY8" fmla="*/ 105143 h 117038"/>
                  <a:gd name="connsiteX9" fmla="*/ 74915 w 74580"/>
                  <a:gd name="connsiteY9" fmla="*/ 73448 h 117038"/>
                  <a:gd name="connsiteX10" fmla="*/ 65414 w 74580"/>
                  <a:gd name="connsiteY10" fmla="*/ 41730 h 117038"/>
                  <a:gd name="connsiteX11" fmla="*/ 40744 w 74580"/>
                  <a:gd name="connsiteY11" fmla="*/ 29681 h 117038"/>
                  <a:gd name="connsiteX12" fmla="*/ 25004 w 74580"/>
                  <a:gd name="connsiteY12" fmla="*/ 33301 h 117038"/>
                  <a:gd name="connsiteX13" fmla="*/ 14098 w 74580"/>
                  <a:gd name="connsiteY13" fmla="*/ 44349 h 117038"/>
                  <a:gd name="connsiteX14" fmla="*/ 60699 w 74580"/>
                  <a:gd name="connsiteY14" fmla="*/ 73448 h 117038"/>
                  <a:gd name="connsiteX15" fmla="*/ 54484 w 74580"/>
                  <a:gd name="connsiteY15" fmla="*/ 97142 h 117038"/>
                  <a:gd name="connsiteX16" fmla="*/ 37410 w 74580"/>
                  <a:gd name="connsiteY16" fmla="*/ 105738 h 117038"/>
                  <a:gd name="connsiteX17" fmla="*/ 20313 w 74580"/>
                  <a:gd name="connsiteY17" fmla="*/ 97142 h 117038"/>
                  <a:gd name="connsiteX18" fmla="*/ 14098 w 74580"/>
                  <a:gd name="connsiteY18" fmla="*/ 73448 h 117038"/>
                  <a:gd name="connsiteX19" fmla="*/ 20313 w 74580"/>
                  <a:gd name="connsiteY19" fmla="*/ 49755 h 117038"/>
                  <a:gd name="connsiteX20" fmla="*/ 37410 w 74580"/>
                  <a:gd name="connsiteY20" fmla="*/ 41159 h 117038"/>
                  <a:gd name="connsiteX21" fmla="*/ 54484 w 74580"/>
                  <a:gd name="connsiteY21" fmla="*/ 49755 h 117038"/>
                  <a:gd name="connsiteX22" fmla="*/ 60699 w 74580"/>
                  <a:gd name="connsiteY22" fmla="*/ 73448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580" h="117038">
                    <a:moveTo>
                      <a:pt x="14098" y="44349"/>
                    </a:moveTo>
                    <a:lnTo>
                      <a:pt x="14098" y="153"/>
                    </a:lnTo>
                    <a:lnTo>
                      <a:pt x="334" y="153"/>
                    </a:lnTo>
                    <a:lnTo>
                      <a:pt x="334" y="115192"/>
                    </a:lnTo>
                    <a:lnTo>
                      <a:pt x="14098" y="115192"/>
                    </a:lnTo>
                    <a:lnTo>
                      <a:pt x="14098" y="102547"/>
                    </a:lnTo>
                    <a:cubicBezTo>
                      <a:pt x="16987" y="107500"/>
                      <a:pt x="20623" y="111175"/>
                      <a:pt x="25004" y="113572"/>
                    </a:cubicBezTo>
                    <a:cubicBezTo>
                      <a:pt x="29401" y="115985"/>
                      <a:pt x="34648" y="117192"/>
                      <a:pt x="40744" y="117192"/>
                    </a:cubicBezTo>
                    <a:cubicBezTo>
                      <a:pt x="50872" y="117192"/>
                      <a:pt x="59096" y="113176"/>
                      <a:pt x="65414" y="105143"/>
                    </a:cubicBezTo>
                    <a:cubicBezTo>
                      <a:pt x="71748" y="97110"/>
                      <a:pt x="74915" y="86545"/>
                      <a:pt x="74915" y="73448"/>
                    </a:cubicBezTo>
                    <a:cubicBezTo>
                      <a:pt x="74915" y="60351"/>
                      <a:pt x="71748" y="49779"/>
                      <a:pt x="65414" y="41730"/>
                    </a:cubicBezTo>
                    <a:cubicBezTo>
                      <a:pt x="59096" y="33697"/>
                      <a:pt x="50872" y="29681"/>
                      <a:pt x="40744" y="29681"/>
                    </a:cubicBezTo>
                    <a:cubicBezTo>
                      <a:pt x="34648" y="29681"/>
                      <a:pt x="29401" y="30888"/>
                      <a:pt x="25004" y="33301"/>
                    </a:cubicBezTo>
                    <a:cubicBezTo>
                      <a:pt x="20623" y="35714"/>
                      <a:pt x="16987" y="39396"/>
                      <a:pt x="14098" y="44349"/>
                    </a:cubicBezTo>
                    <a:close/>
                    <a:moveTo>
                      <a:pt x="60699" y="73448"/>
                    </a:moveTo>
                    <a:cubicBezTo>
                      <a:pt x="60699" y="83513"/>
                      <a:pt x="58627" y="91411"/>
                      <a:pt x="54484" y="97142"/>
                    </a:cubicBezTo>
                    <a:cubicBezTo>
                      <a:pt x="50341" y="102873"/>
                      <a:pt x="44649" y="105738"/>
                      <a:pt x="37410" y="105738"/>
                    </a:cubicBezTo>
                    <a:cubicBezTo>
                      <a:pt x="30156" y="105738"/>
                      <a:pt x="24456" y="102873"/>
                      <a:pt x="20313" y="97142"/>
                    </a:cubicBezTo>
                    <a:cubicBezTo>
                      <a:pt x="16170" y="91411"/>
                      <a:pt x="14098" y="83513"/>
                      <a:pt x="14098" y="73448"/>
                    </a:cubicBezTo>
                    <a:cubicBezTo>
                      <a:pt x="14098" y="63384"/>
                      <a:pt x="16170" y="55486"/>
                      <a:pt x="20313" y="49755"/>
                    </a:cubicBezTo>
                    <a:cubicBezTo>
                      <a:pt x="24456" y="44024"/>
                      <a:pt x="30156" y="41159"/>
                      <a:pt x="37410" y="41159"/>
                    </a:cubicBezTo>
                    <a:cubicBezTo>
                      <a:pt x="44649" y="41159"/>
                      <a:pt x="50341" y="44024"/>
                      <a:pt x="54484" y="49755"/>
                    </a:cubicBezTo>
                    <a:cubicBezTo>
                      <a:pt x="58627" y="55486"/>
                      <a:pt x="60699" y="63384"/>
                      <a:pt x="60699" y="73448"/>
                    </a:cubicBezTo>
                    <a:close/>
                  </a:path>
                </a:pathLst>
              </a:custGeom>
              <a:solidFill>
                <a:srgbClr val="000000"/>
              </a:solidFill>
              <a:ln w="1524" cap="flat">
                <a:noFill/>
                <a:prstDash val="solid"/>
                <a:round/>
              </a:ln>
            </p:spPr>
            <p:txBody>
              <a:bodyPr rtlCol="0" anchor="ctr"/>
              <a:lstStyle/>
              <a:p>
                <a:endParaRPr lang="en-US"/>
              </a:p>
            </p:txBody>
          </p:sp>
          <p:sp>
            <p:nvSpPr>
              <p:cNvPr id="211" name="Freeform: Shape 210">
                <a:extLst>
                  <a:ext uri="{FF2B5EF4-FFF2-40B4-BE49-F238E27FC236}">
                    <a16:creationId xmlns:a16="http://schemas.microsoft.com/office/drawing/2014/main" id="{D6D32FB8-238E-4AF4-8A97-9FD55B2684B4}"/>
                  </a:ext>
                </a:extLst>
              </p:cNvPr>
              <p:cNvSpPr/>
              <p:nvPr/>
            </p:nvSpPr>
            <p:spPr>
              <a:xfrm flipV="1">
                <a:off x="11012398" y="4076834"/>
                <a:ext cx="74485" cy="117967"/>
              </a:xfrm>
              <a:custGeom>
                <a:avLst/>
                <a:gdLst>
                  <a:gd name="connsiteX0" fmla="*/ 61136 w 74485"/>
                  <a:gd name="connsiteY0" fmla="*/ 72998 h 117967"/>
                  <a:gd name="connsiteX1" fmla="*/ 61136 w 74485"/>
                  <a:gd name="connsiteY1" fmla="*/ 118099 h 117967"/>
                  <a:gd name="connsiteX2" fmla="*/ 74828 w 74485"/>
                  <a:gd name="connsiteY2" fmla="*/ 118099 h 117967"/>
                  <a:gd name="connsiteX3" fmla="*/ 74828 w 74485"/>
                  <a:gd name="connsiteY3" fmla="*/ 2299 h 117967"/>
                  <a:gd name="connsiteX4" fmla="*/ 61136 w 74485"/>
                  <a:gd name="connsiteY4" fmla="*/ 2299 h 117967"/>
                  <a:gd name="connsiteX5" fmla="*/ 61136 w 74485"/>
                  <a:gd name="connsiteY5" fmla="*/ 14801 h 117967"/>
                  <a:gd name="connsiteX6" fmla="*/ 50230 w 74485"/>
                  <a:gd name="connsiteY6" fmla="*/ 3752 h 117967"/>
                  <a:gd name="connsiteX7" fmla="*/ 34418 w 74485"/>
                  <a:gd name="connsiteY7" fmla="*/ 132 h 117967"/>
                  <a:gd name="connsiteX8" fmla="*/ 9820 w 74485"/>
                  <a:gd name="connsiteY8" fmla="*/ 12181 h 117967"/>
                  <a:gd name="connsiteX9" fmla="*/ 343 w 74485"/>
                  <a:gd name="connsiteY9" fmla="*/ 43900 h 117967"/>
                  <a:gd name="connsiteX10" fmla="*/ 9820 w 74485"/>
                  <a:gd name="connsiteY10" fmla="*/ 75594 h 117967"/>
                  <a:gd name="connsiteX11" fmla="*/ 34418 w 74485"/>
                  <a:gd name="connsiteY11" fmla="*/ 87643 h 117967"/>
                  <a:gd name="connsiteX12" fmla="*/ 50230 w 74485"/>
                  <a:gd name="connsiteY12" fmla="*/ 84024 h 117967"/>
                  <a:gd name="connsiteX13" fmla="*/ 61136 w 74485"/>
                  <a:gd name="connsiteY13" fmla="*/ 72998 h 117967"/>
                  <a:gd name="connsiteX14" fmla="*/ 14487 w 74485"/>
                  <a:gd name="connsiteY14" fmla="*/ 43900 h 117967"/>
                  <a:gd name="connsiteX15" fmla="*/ 20702 w 74485"/>
                  <a:gd name="connsiteY15" fmla="*/ 20206 h 117967"/>
                  <a:gd name="connsiteX16" fmla="*/ 37776 w 74485"/>
                  <a:gd name="connsiteY16" fmla="*/ 11610 h 117967"/>
                  <a:gd name="connsiteX17" fmla="*/ 54873 w 74485"/>
                  <a:gd name="connsiteY17" fmla="*/ 20206 h 117967"/>
                  <a:gd name="connsiteX18" fmla="*/ 61136 w 74485"/>
                  <a:gd name="connsiteY18" fmla="*/ 43900 h 117967"/>
                  <a:gd name="connsiteX19" fmla="*/ 54873 w 74485"/>
                  <a:gd name="connsiteY19" fmla="*/ 67593 h 117967"/>
                  <a:gd name="connsiteX20" fmla="*/ 37776 w 74485"/>
                  <a:gd name="connsiteY20" fmla="*/ 76189 h 117967"/>
                  <a:gd name="connsiteX21" fmla="*/ 20702 w 74485"/>
                  <a:gd name="connsiteY21" fmla="*/ 67593 h 117967"/>
                  <a:gd name="connsiteX22" fmla="*/ 14487 w 74485"/>
                  <a:gd name="connsiteY22" fmla="*/ 43900 h 117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485" h="117967">
                    <a:moveTo>
                      <a:pt x="61136" y="72998"/>
                    </a:moveTo>
                    <a:lnTo>
                      <a:pt x="61136" y="118099"/>
                    </a:lnTo>
                    <a:lnTo>
                      <a:pt x="74828" y="118099"/>
                    </a:lnTo>
                    <a:lnTo>
                      <a:pt x="74828" y="2299"/>
                    </a:lnTo>
                    <a:lnTo>
                      <a:pt x="61136" y="2299"/>
                    </a:lnTo>
                    <a:lnTo>
                      <a:pt x="61136" y="14801"/>
                    </a:lnTo>
                    <a:cubicBezTo>
                      <a:pt x="58263" y="9848"/>
                      <a:pt x="54627" y="6165"/>
                      <a:pt x="50230" y="3752"/>
                    </a:cubicBezTo>
                    <a:cubicBezTo>
                      <a:pt x="45848" y="1339"/>
                      <a:pt x="40578" y="132"/>
                      <a:pt x="34418" y="132"/>
                    </a:cubicBezTo>
                    <a:cubicBezTo>
                      <a:pt x="24354" y="132"/>
                      <a:pt x="16154" y="4149"/>
                      <a:pt x="9820" y="12181"/>
                    </a:cubicBezTo>
                    <a:cubicBezTo>
                      <a:pt x="3502" y="20230"/>
                      <a:pt x="343" y="30803"/>
                      <a:pt x="343" y="43900"/>
                    </a:cubicBezTo>
                    <a:cubicBezTo>
                      <a:pt x="343" y="56996"/>
                      <a:pt x="3502" y="67561"/>
                      <a:pt x="9820" y="75594"/>
                    </a:cubicBezTo>
                    <a:cubicBezTo>
                      <a:pt x="16154" y="83627"/>
                      <a:pt x="24354" y="87643"/>
                      <a:pt x="34418" y="87643"/>
                    </a:cubicBezTo>
                    <a:cubicBezTo>
                      <a:pt x="40578" y="87643"/>
                      <a:pt x="45848" y="86437"/>
                      <a:pt x="50230" y="84024"/>
                    </a:cubicBezTo>
                    <a:cubicBezTo>
                      <a:pt x="54627" y="81627"/>
                      <a:pt x="58263" y="77951"/>
                      <a:pt x="61136" y="72998"/>
                    </a:cubicBezTo>
                    <a:close/>
                    <a:moveTo>
                      <a:pt x="14487" y="43900"/>
                    </a:moveTo>
                    <a:cubicBezTo>
                      <a:pt x="14487" y="33835"/>
                      <a:pt x="16559" y="25937"/>
                      <a:pt x="20702" y="20206"/>
                    </a:cubicBezTo>
                    <a:cubicBezTo>
                      <a:pt x="24846" y="14475"/>
                      <a:pt x="30537" y="11610"/>
                      <a:pt x="37776" y="11610"/>
                    </a:cubicBezTo>
                    <a:cubicBezTo>
                      <a:pt x="45015" y="11610"/>
                      <a:pt x="50714" y="14475"/>
                      <a:pt x="54873" y="20206"/>
                    </a:cubicBezTo>
                    <a:cubicBezTo>
                      <a:pt x="59049" y="25937"/>
                      <a:pt x="61136" y="33835"/>
                      <a:pt x="61136" y="43900"/>
                    </a:cubicBezTo>
                    <a:cubicBezTo>
                      <a:pt x="61136" y="53964"/>
                      <a:pt x="59049" y="61862"/>
                      <a:pt x="54873" y="67593"/>
                    </a:cubicBezTo>
                    <a:cubicBezTo>
                      <a:pt x="50714" y="73324"/>
                      <a:pt x="45015" y="76189"/>
                      <a:pt x="37776" y="76189"/>
                    </a:cubicBezTo>
                    <a:cubicBezTo>
                      <a:pt x="30537" y="76189"/>
                      <a:pt x="24846" y="73324"/>
                      <a:pt x="20702" y="67593"/>
                    </a:cubicBezTo>
                    <a:cubicBezTo>
                      <a:pt x="16559" y="61862"/>
                      <a:pt x="14487" y="53964"/>
                      <a:pt x="14487" y="43900"/>
                    </a:cubicBezTo>
                    <a:close/>
                  </a:path>
                </a:pathLst>
              </a:custGeom>
              <a:solidFill>
                <a:srgbClr val="000000"/>
              </a:solidFill>
              <a:ln w="1524" cap="flat">
                <a:noFill/>
                <a:prstDash val="solid"/>
                <a:round/>
              </a:ln>
            </p:spPr>
            <p:txBody>
              <a:bodyPr rtlCol="0" anchor="ctr"/>
              <a:lstStyle/>
              <a:p>
                <a:endParaRPr lang="en-US"/>
              </a:p>
            </p:txBody>
          </p:sp>
          <p:sp>
            <p:nvSpPr>
              <p:cNvPr id="212" name="Freeform: Shape 211">
                <a:extLst>
                  <a:ext uri="{FF2B5EF4-FFF2-40B4-BE49-F238E27FC236}">
                    <a16:creationId xmlns:a16="http://schemas.microsoft.com/office/drawing/2014/main" id="{C1668A56-D09B-48EF-BD4B-0BB576319DEB}"/>
                  </a:ext>
                </a:extLst>
              </p:cNvPr>
              <p:cNvSpPr/>
              <p:nvPr/>
            </p:nvSpPr>
            <p:spPr>
              <a:xfrm flipV="1">
                <a:off x="11109874" y="4107290"/>
                <a:ext cx="70413" cy="87510"/>
              </a:xfrm>
              <a:custGeom>
                <a:avLst/>
                <a:gdLst>
                  <a:gd name="connsiteX0" fmla="*/ 43449 w 70413"/>
                  <a:gd name="connsiteY0" fmla="*/ 44196 h 87510"/>
                  <a:gd name="connsiteX1" fmla="*/ 20446 w 70413"/>
                  <a:gd name="connsiteY1" fmla="*/ 40410 h 87510"/>
                  <a:gd name="connsiteX2" fmla="*/ 14041 w 70413"/>
                  <a:gd name="connsiteY2" fmla="*/ 27456 h 87510"/>
                  <a:gd name="connsiteX3" fmla="*/ 18851 w 70413"/>
                  <a:gd name="connsiteY3" fmla="*/ 15883 h 87510"/>
                  <a:gd name="connsiteX4" fmla="*/ 31900 w 70413"/>
                  <a:gd name="connsiteY4" fmla="*/ 11621 h 87510"/>
                  <a:gd name="connsiteX5" fmla="*/ 50188 w 70413"/>
                  <a:gd name="connsiteY5" fmla="*/ 19693 h 87510"/>
                  <a:gd name="connsiteX6" fmla="*/ 57070 w 70413"/>
                  <a:gd name="connsiteY6" fmla="*/ 41148 h 87510"/>
                  <a:gd name="connsiteX7" fmla="*/ 57070 w 70413"/>
                  <a:gd name="connsiteY7" fmla="*/ 44196 h 87510"/>
                  <a:gd name="connsiteX8" fmla="*/ 70762 w 70413"/>
                  <a:gd name="connsiteY8" fmla="*/ 49863 h 87510"/>
                  <a:gd name="connsiteX9" fmla="*/ 70762 w 70413"/>
                  <a:gd name="connsiteY9" fmla="*/ 2310 h 87510"/>
                  <a:gd name="connsiteX10" fmla="*/ 57070 w 70413"/>
                  <a:gd name="connsiteY10" fmla="*/ 2310 h 87510"/>
                  <a:gd name="connsiteX11" fmla="*/ 57070 w 70413"/>
                  <a:gd name="connsiteY11" fmla="*/ 14954 h 87510"/>
                  <a:gd name="connsiteX12" fmla="*/ 45378 w 70413"/>
                  <a:gd name="connsiteY12" fmla="*/ 3763 h 87510"/>
                  <a:gd name="connsiteX13" fmla="*/ 28257 w 70413"/>
                  <a:gd name="connsiteY13" fmla="*/ 143 h 87510"/>
                  <a:gd name="connsiteX14" fmla="*/ 7897 w 70413"/>
                  <a:gd name="connsiteY14" fmla="*/ 7334 h 87510"/>
                  <a:gd name="connsiteX15" fmla="*/ 349 w 70413"/>
                  <a:gd name="connsiteY15" fmla="*/ 26575 h 87510"/>
                  <a:gd name="connsiteX16" fmla="*/ 9755 w 70413"/>
                  <a:gd name="connsiteY16" fmla="*/ 47768 h 87510"/>
                  <a:gd name="connsiteX17" fmla="*/ 37853 w 70413"/>
                  <a:gd name="connsiteY17" fmla="*/ 54912 h 87510"/>
                  <a:gd name="connsiteX18" fmla="*/ 57070 w 70413"/>
                  <a:gd name="connsiteY18" fmla="*/ 54912 h 87510"/>
                  <a:gd name="connsiteX19" fmla="*/ 57070 w 70413"/>
                  <a:gd name="connsiteY19" fmla="*/ 56269 h 87510"/>
                  <a:gd name="connsiteX20" fmla="*/ 50855 w 70413"/>
                  <a:gd name="connsiteY20" fmla="*/ 70890 h 87510"/>
                  <a:gd name="connsiteX21" fmla="*/ 33400 w 70413"/>
                  <a:gd name="connsiteY21" fmla="*/ 76057 h 87510"/>
                  <a:gd name="connsiteX22" fmla="*/ 19470 w 70413"/>
                  <a:gd name="connsiteY22" fmla="*/ 74343 h 87510"/>
                  <a:gd name="connsiteX23" fmla="*/ 6468 w 70413"/>
                  <a:gd name="connsiteY23" fmla="*/ 69199 h 87510"/>
                  <a:gd name="connsiteX24" fmla="*/ 6468 w 70413"/>
                  <a:gd name="connsiteY24" fmla="*/ 81867 h 87510"/>
                  <a:gd name="connsiteX25" fmla="*/ 21042 w 70413"/>
                  <a:gd name="connsiteY25" fmla="*/ 86201 h 87510"/>
                  <a:gd name="connsiteX26" fmla="*/ 34805 w 70413"/>
                  <a:gd name="connsiteY26" fmla="*/ 87654 h 87510"/>
                  <a:gd name="connsiteX27" fmla="*/ 61833 w 70413"/>
                  <a:gd name="connsiteY27" fmla="*/ 78272 h 87510"/>
                  <a:gd name="connsiteX28" fmla="*/ 70762 w 70413"/>
                  <a:gd name="connsiteY28" fmla="*/ 49863 h 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0413" h="87510">
                    <a:moveTo>
                      <a:pt x="43449" y="44196"/>
                    </a:moveTo>
                    <a:cubicBezTo>
                      <a:pt x="32384" y="44196"/>
                      <a:pt x="24717" y="42934"/>
                      <a:pt x="20446" y="40410"/>
                    </a:cubicBezTo>
                    <a:cubicBezTo>
                      <a:pt x="16176" y="37886"/>
                      <a:pt x="14041" y="33568"/>
                      <a:pt x="14041" y="27456"/>
                    </a:cubicBezTo>
                    <a:cubicBezTo>
                      <a:pt x="14041" y="22598"/>
                      <a:pt x="15644" y="18740"/>
                      <a:pt x="18851" y="15883"/>
                    </a:cubicBezTo>
                    <a:cubicBezTo>
                      <a:pt x="22058" y="13041"/>
                      <a:pt x="26407" y="11621"/>
                      <a:pt x="31900" y="11621"/>
                    </a:cubicBezTo>
                    <a:cubicBezTo>
                      <a:pt x="39504" y="11621"/>
                      <a:pt x="45600" y="14311"/>
                      <a:pt x="50188" y="19693"/>
                    </a:cubicBezTo>
                    <a:cubicBezTo>
                      <a:pt x="54776" y="25075"/>
                      <a:pt x="57070" y="32226"/>
                      <a:pt x="57070" y="41148"/>
                    </a:cubicBezTo>
                    <a:lnTo>
                      <a:pt x="57070" y="44196"/>
                    </a:lnTo>
                    <a:close/>
                    <a:moveTo>
                      <a:pt x="70762" y="49863"/>
                    </a:moveTo>
                    <a:lnTo>
                      <a:pt x="70762" y="2310"/>
                    </a:lnTo>
                    <a:lnTo>
                      <a:pt x="57070" y="2310"/>
                    </a:lnTo>
                    <a:lnTo>
                      <a:pt x="57070" y="14954"/>
                    </a:lnTo>
                    <a:cubicBezTo>
                      <a:pt x="53943" y="9906"/>
                      <a:pt x="50045" y="6176"/>
                      <a:pt x="45378" y="3763"/>
                    </a:cubicBezTo>
                    <a:cubicBezTo>
                      <a:pt x="40711" y="1350"/>
                      <a:pt x="35004" y="143"/>
                      <a:pt x="28257" y="143"/>
                    </a:cubicBezTo>
                    <a:cubicBezTo>
                      <a:pt x="19732" y="143"/>
                      <a:pt x="12945" y="2540"/>
                      <a:pt x="7897" y="7334"/>
                    </a:cubicBezTo>
                    <a:cubicBezTo>
                      <a:pt x="2865" y="12129"/>
                      <a:pt x="349" y="18542"/>
                      <a:pt x="349" y="26575"/>
                    </a:cubicBezTo>
                    <a:cubicBezTo>
                      <a:pt x="349" y="35941"/>
                      <a:pt x="3484" y="43005"/>
                      <a:pt x="9755" y="47768"/>
                    </a:cubicBezTo>
                    <a:cubicBezTo>
                      <a:pt x="16041" y="52530"/>
                      <a:pt x="25407" y="54912"/>
                      <a:pt x="37853" y="54912"/>
                    </a:cubicBezTo>
                    <a:lnTo>
                      <a:pt x="57070" y="54912"/>
                    </a:lnTo>
                    <a:lnTo>
                      <a:pt x="57070" y="56269"/>
                    </a:lnTo>
                    <a:cubicBezTo>
                      <a:pt x="57070" y="62571"/>
                      <a:pt x="54998" y="67445"/>
                      <a:pt x="50855" y="70890"/>
                    </a:cubicBezTo>
                    <a:cubicBezTo>
                      <a:pt x="46712" y="74335"/>
                      <a:pt x="40893" y="76057"/>
                      <a:pt x="33400" y="76057"/>
                    </a:cubicBezTo>
                    <a:cubicBezTo>
                      <a:pt x="28638" y="76057"/>
                      <a:pt x="23994" y="75486"/>
                      <a:pt x="19470" y="74343"/>
                    </a:cubicBezTo>
                    <a:cubicBezTo>
                      <a:pt x="14961" y="73200"/>
                      <a:pt x="10628" y="71485"/>
                      <a:pt x="6468" y="69199"/>
                    </a:cubicBezTo>
                    <a:lnTo>
                      <a:pt x="6468" y="81867"/>
                    </a:lnTo>
                    <a:cubicBezTo>
                      <a:pt x="11469" y="83804"/>
                      <a:pt x="16327" y="85249"/>
                      <a:pt x="21042" y="86201"/>
                    </a:cubicBezTo>
                    <a:cubicBezTo>
                      <a:pt x="25757" y="87170"/>
                      <a:pt x="30344" y="87654"/>
                      <a:pt x="34805" y="87654"/>
                    </a:cubicBezTo>
                    <a:cubicBezTo>
                      <a:pt x="46870" y="87654"/>
                      <a:pt x="55879" y="84527"/>
                      <a:pt x="61833" y="78272"/>
                    </a:cubicBezTo>
                    <a:cubicBezTo>
                      <a:pt x="67786" y="72033"/>
                      <a:pt x="70762" y="62564"/>
                      <a:pt x="70762" y="49863"/>
                    </a:cubicBezTo>
                    <a:close/>
                  </a:path>
                </a:pathLst>
              </a:custGeom>
              <a:solidFill>
                <a:srgbClr val="000000"/>
              </a:solidFill>
              <a:ln w="1524" cap="flat">
                <a:noFill/>
                <a:prstDash val="solid"/>
                <a:round/>
              </a:ln>
            </p:spPr>
            <p:txBody>
              <a:bodyPr rtlCol="0" anchor="ctr"/>
              <a:lstStyle/>
              <a:p>
                <a:endParaRPr lang="en-US"/>
              </a:p>
            </p:txBody>
          </p:sp>
          <p:sp>
            <p:nvSpPr>
              <p:cNvPr id="213" name="Freeform: Shape 212">
                <a:extLst>
                  <a:ext uri="{FF2B5EF4-FFF2-40B4-BE49-F238E27FC236}">
                    <a16:creationId xmlns:a16="http://schemas.microsoft.com/office/drawing/2014/main" id="{B00AE034-1FFF-4A62-B8FF-75547A89BFD1}"/>
                  </a:ext>
                </a:extLst>
              </p:cNvPr>
              <p:cNvSpPr/>
              <p:nvPr/>
            </p:nvSpPr>
            <p:spPr>
              <a:xfrm flipV="1">
                <a:off x="11198216" y="4085621"/>
                <a:ext cx="52006" cy="107013"/>
              </a:xfrm>
              <a:custGeom>
                <a:avLst/>
                <a:gdLst>
                  <a:gd name="connsiteX0" fmla="*/ 24175 w 52006"/>
                  <a:gd name="connsiteY0" fmla="*/ 107148 h 107013"/>
                  <a:gd name="connsiteX1" fmla="*/ 24175 w 52006"/>
                  <a:gd name="connsiteY1" fmla="*/ 83478 h 107013"/>
                  <a:gd name="connsiteX2" fmla="*/ 52369 w 52006"/>
                  <a:gd name="connsiteY2" fmla="*/ 83478 h 107013"/>
                  <a:gd name="connsiteX3" fmla="*/ 52369 w 52006"/>
                  <a:gd name="connsiteY3" fmla="*/ 72834 h 107013"/>
                  <a:gd name="connsiteX4" fmla="*/ 24175 w 52006"/>
                  <a:gd name="connsiteY4" fmla="*/ 72834 h 107013"/>
                  <a:gd name="connsiteX5" fmla="*/ 24175 w 52006"/>
                  <a:gd name="connsiteY5" fmla="*/ 27590 h 107013"/>
                  <a:gd name="connsiteX6" fmla="*/ 26961 w 52006"/>
                  <a:gd name="connsiteY6" fmla="*/ 14494 h 107013"/>
                  <a:gd name="connsiteX7" fmla="*/ 38319 w 52006"/>
                  <a:gd name="connsiteY7" fmla="*/ 11588 h 107013"/>
                  <a:gd name="connsiteX8" fmla="*/ 52369 w 52006"/>
                  <a:gd name="connsiteY8" fmla="*/ 11588 h 107013"/>
                  <a:gd name="connsiteX9" fmla="*/ 52369 w 52006"/>
                  <a:gd name="connsiteY9" fmla="*/ 135 h 107013"/>
                  <a:gd name="connsiteX10" fmla="*/ 38319 w 52006"/>
                  <a:gd name="connsiteY10" fmla="*/ 135 h 107013"/>
                  <a:gd name="connsiteX11" fmla="*/ 16436 w 52006"/>
                  <a:gd name="connsiteY11" fmla="*/ 6040 h 107013"/>
                  <a:gd name="connsiteX12" fmla="*/ 10411 w 52006"/>
                  <a:gd name="connsiteY12" fmla="*/ 27590 h 107013"/>
                  <a:gd name="connsiteX13" fmla="*/ 10411 w 52006"/>
                  <a:gd name="connsiteY13" fmla="*/ 72834 h 107013"/>
                  <a:gd name="connsiteX14" fmla="*/ 362 w 52006"/>
                  <a:gd name="connsiteY14" fmla="*/ 72834 h 107013"/>
                  <a:gd name="connsiteX15" fmla="*/ 362 w 52006"/>
                  <a:gd name="connsiteY15" fmla="*/ 83478 h 107013"/>
                  <a:gd name="connsiteX16" fmla="*/ 10411 w 52006"/>
                  <a:gd name="connsiteY16" fmla="*/ 83478 h 107013"/>
                  <a:gd name="connsiteX17" fmla="*/ 10411 w 52006"/>
                  <a:gd name="connsiteY17" fmla="*/ 107148 h 107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2006" h="107013">
                    <a:moveTo>
                      <a:pt x="24175" y="107148"/>
                    </a:moveTo>
                    <a:lnTo>
                      <a:pt x="24175" y="83478"/>
                    </a:lnTo>
                    <a:lnTo>
                      <a:pt x="52369" y="83478"/>
                    </a:lnTo>
                    <a:lnTo>
                      <a:pt x="52369" y="72834"/>
                    </a:lnTo>
                    <a:lnTo>
                      <a:pt x="24175" y="72834"/>
                    </a:lnTo>
                    <a:lnTo>
                      <a:pt x="24175" y="27590"/>
                    </a:lnTo>
                    <a:cubicBezTo>
                      <a:pt x="24175" y="20796"/>
                      <a:pt x="25103" y="16430"/>
                      <a:pt x="26961" y="14494"/>
                    </a:cubicBezTo>
                    <a:cubicBezTo>
                      <a:pt x="28818" y="12557"/>
                      <a:pt x="32604" y="11588"/>
                      <a:pt x="38319" y="11588"/>
                    </a:cubicBezTo>
                    <a:lnTo>
                      <a:pt x="52369" y="11588"/>
                    </a:lnTo>
                    <a:lnTo>
                      <a:pt x="52369" y="135"/>
                    </a:lnTo>
                    <a:lnTo>
                      <a:pt x="38319" y="135"/>
                    </a:lnTo>
                    <a:cubicBezTo>
                      <a:pt x="27746" y="135"/>
                      <a:pt x="20452" y="2103"/>
                      <a:pt x="16436" y="6040"/>
                    </a:cubicBezTo>
                    <a:cubicBezTo>
                      <a:pt x="12419" y="9993"/>
                      <a:pt x="10411" y="17176"/>
                      <a:pt x="10411" y="27590"/>
                    </a:cubicBezTo>
                    <a:lnTo>
                      <a:pt x="10411" y="72834"/>
                    </a:lnTo>
                    <a:lnTo>
                      <a:pt x="362" y="72834"/>
                    </a:lnTo>
                    <a:lnTo>
                      <a:pt x="362" y="83478"/>
                    </a:lnTo>
                    <a:lnTo>
                      <a:pt x="10411" y="83478"/>
                    </a:lnTo>
                    <a:lnTo>
                      <a:pt x="10411" y="107148"/>
                    </a:lnTo>
                    <a:close/>
                  </a:path>
                </a:pathLst>
              </a:custGeom>
              <a:solidFill>
                <a:srgbClr val="000000"/>
              </a:solidFill>
              <a:ln w="1524" cap="flat">
                <a:noFill/>
                <a:prstDash val="solid"/>
                <a:round/>
              </a:ln>
            </p:spPr>
            <p:txBody>
              <a:bodyPr rtlCol="0" anchor="ctr"/>
              <a:lstStyle/>
              <a:p>
                <a:endParaRPr lang="en-US"/>
              </a:p>
            </p:txBody>
          </p:sp>
          <p:sp>
            <p:nvSpPr>
              <p:cNvPr id="214" name="Freeform: Shape 213">
                <a:extLst>
                  <a:ext uri="{FF2B5EF4-FFF2-40B4-BE49-F238E27FC236}">
                    <a16:creationId xmlns:a16="http://schemas.microsoft.com/office/drawing/2014/main" id="{72989C42-0B52-4248-BEA7-5E02C9A8014B}"/>
                  </a:ext>
                </a:extLst>
              </p:cNvPr>
              <p:cNvSpPr/>
              <p:nvPr/>
            </p:nvSpPr>
            <p:spPr>
              <a:xfrm flipV="1">
                <a:off x="11268234" y="4076834"/>
                <a:ext cx="13692" cy="115800"/>
              </a:xfrm>
              <a:custGeom>
                <a:avLst/>
                <a:gdLst>
                  <a:gd name="connsiteX0" fmla="*/ 371 w 13692"/>
                  <a:gd name="connsiteY0" fmla="*/ 83475 h 115800"/>
                  <a:gd name="connsiteX1" fmla="*/ 14063 w 13692"/>
                  <a:gd name="connsiteY1" fmla="*/ 83475 h 115800"/>
                  <a:gd name="connsiteX2" fmla="*/ 14063 w 13692"/>
                  <a:gd name="connsiteY2" fmla="*/ 131 h 115800"/>
                  <a:gd name="connsiteX3" fmla="*/ 371 w 13692"/>
                  <a:gd name="connsiteY3" fmla="*/ 131 h 115800"/>
                  <a:gd name="connsiteX4" fmla="*/ 371 w 13692"/>
                  <a:gd name="connsiteY4" fmla="*/ 115932 h 115800"/>
                  <a:gd name="connsiteX5" fmla="*/ 14063 w 13692"/>
                  <a:gd name="connsiteY5" fmla="*/ 115932 h 115800"/>
                  <a:gd name="connsiteX6" fmla="*/ 14063 w 13692"/>
                  <a:gd name="connsiteY6" fmla="*/ 98572 h 115800"/>
                  <a:gd name="connsiteX7" fmla="*/ 371 w 13692"/>
                  <a:gd name="connsiteY7" fmla="*/ 98572 h 11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92" h="115800">
                    <a:moveTo>
                      <a:pt x="371" y="83475"/>
                    </a:moveTo>
                    <a:lnTo>
                      <a:pt x="14063" y="83475"/>
                    </a:lnTo>
                    <a:lnTo>
                      <a:pt x="14063" y="131"/>
                    </a:lnTo>
                    <a:lnTo>
                      <a:pt x="371" y="131"/>
                    </a:lnTo>
                    <a:close/>
                    <a:moveTo>
                      <a:pt x="371" y="115932"/>
                    </a:moveTo>
                    <a:lnTo>
                      <a:pt x="14063" y="115932"/>
                    </a:lnTo>
                    <a:lnTo>
                      <a:pt x="14063" y="98572"/>
                    </a:lnTo>
                    <a:lnTo>
                      <a:pt x="371" y="98572"/>
                    </a:lnTo>
                    <a:close/>
                  </a:path>
                </a:pathLst>
              </a:custGeom>
              <a:solidFill>
                <a:srgbClr val="000000"/>
              </a:solidFill>
              <a:ln w="1524" cap="flat">
                <a:noFill/>
                <a:prstDash val="solid"/>
                <a:round/>
              </a:ln>
            </p:spPr>
            <p:txBody>
              <a:bodyPr rtlCol="0" anchor="ctr"/>
              <a:lstStyle/>
              <a:p>
                <a:endParaRPr lang="en-US"/>
              </a:p>
            </p:txBody>
          </p:sp>
          <p:sp>
            <p:nvSpPr>
              <p:cNvPr id="215" name="Freeform: Shape 214">
                <a:extLst>
                  <a:ext uri="{FF2B5EF4-FFF2-40B4-BE49-F238E27FC236}">
                    <a16:creationId xmlns:a16="http://schemas.microsoft.com/office/drawing/2014/main" id="{EC9F744D-A78E-4EC9-AB5B-472DC1C491E7}"/>
                  </a:ext>
                </a:extLst>
              </p:cNvPr>
              <p:cNvSpPr/>
              <p:nvPr/>
            </p:nvSpPr>
            <p:spPr>
              <a:xfrm flipV="1">
                <a:off x="11310051" y="4107290"/>
                <a:ext cx="69818" cy="85344"/>
              </a:xfrm>
              <a:custGeom>
                <a:avLst/>
                <a:gdLst>
                  <a:gd name="connsiteX0" fmla="*/ 70174 w 69818"/>
                  <a:gd name="connsiteY0" fmla="*/ 50458 h 85344"/>
                  <a:gd name="connsiteX1" fmla="*/ 70174 w 69818"/>
                  <a:gd name="connsiteY1" fmla="*/ 142 h 85344"/>
                  <a:gd name="connsiteX2" fmla="*/ 56482 w 69818"/>
                  <a:gd name="connsiteY2" fmla="*/ 142 h 85344"/>
                  <a:gd name="connsiteX3" fmla="*/ 56482 w 69818"/>
                  <a:gd name="connsiteY3" fmla="*/ 50006 h 85344"/>
                  <a:gd name="connsiteX4" fmla="*/ 51863 w 69818"/>
                  <a:gd name="connsiteY4" fmla="*/ 67698 h 85344"/>
                  <a:gd name="connsiteX5" fmla="*/ 38028 w 69818"/>
                  <a:gd name="connsiteY5" fmla="*/ 73580 h 85344"/>
                  <a:gd name="connsiteX6" fmla="*/ 20525 w 69818"/>
                  <a:gd name="connsiteY6" fmla="*/ 66508 h 85344"/>
                  <a:gd name="connsiteX7" fmla="*/ 14120 w 69818"/>
                  <a:gd name="connsiteY7" fmla="*/ 47243 h 85344"/>
                  <a:gd name="connsiteX8" fmla="*/ 14120 w 69818"/>
                  <a:gd name="connsiteY8" fmla="*/ 142 h 85344"/>
                  <a:gd name="connsiteX9" fmla="*/ 356 w 69818"/>
                  <a:gd name="connsiteY9" fmla="*/ 142 h 85344"/>
                  <a:gd name="connsiteX10" fmla="*/ 356 w 69818"/>
                  <a:gd name="connsiteY10" fmla="*/ 83486 h 85344"/>
                  <a:gd name="connsiteX11" fmla="*/ 14120 w 69818"/>
                  <a:gd name="connsiteY11" fmla="*/ 83486 h 85344"/>
                  <a:gd name="connsiteX12" fmla="*/ 14120 w 69818"/>
                  <a:gd name="connsiteY12" fmla="*/ 70532 h 85344"/>
                  <a:gd name="connsiteX13" fmla="*/ 25693 w 69818"/>
                  <a:gd name="connsiteY13" fmla="*/ 81771 h 85344"/>
                  <a:gd name="connsiteX14" fmla="*/ 41076 w 69818"/>
                  <a:gd name="connsiteY14" fmla="*/ 85486 h 85344"/>
                  <a:gd name="connsiteX15" fmla="*/ 62793 w 69818"/>
                  <a:gd name="connsiteY15" fmla="*/ 76604 h 85344"/>
                  <a:gd name="connsiteX16" fmla="*/ 70174 w 69818"/>
                  <a:gd name="connsiteY16" fmla="*/ 50458 h 85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9818" h="85344">
                    <a:moveTo>
                      <a:pt x="70174" y="50458"/>
                    </a:moveTo>
                    <a:lnTo>
                      <a:pt x="70174" y="142"/>
                    </a:lnTo>
                    <a:lnTo>
                      <a:pt x="56482" y="142"/>
                    </a:lnTo>
                    <a:lnTo>
                      <a:pt x="56482" y="50006"/>
                    </a:lnTo>
                    <a:cubicBezTo>
                      <a:pt x="56482" y="57895"/>
                      <a:pt x="54942" y="63793"/>
                      <a:pt x="51863" y="67698"/>
                    </a:cubicBezTo>
                    <a:cubicBezTo>
                      <a:pt x="48783" y="71619"/>
                      <a:pt x="44171" y="73580"/>
                      <a:pt x="38028" y="73580"/>
                    </a:cubicBezTo>
                    <a:cubicBezTo>
                      <a:pt x="30630" y="73580"/>
                      <a:pt x="24796" y="71223"/>
                      <a:pt x="20525" y="66508"/>
                    </a:cubicBezTo>
                    <a:cubicBezTo>
                      <a:pt x="16255" y="61809"/>
                      <a:pt x="14120" y="55387"/>
                      <a:pt x="14120" y="47243"/>
                    </a:cubicBezTo>
                    <a:lnTo>
                      <a:pt x="14120" y="142"/>
                    </a:lnTo>
                    <a:lnTo>
                      <a:pt x="356" y="142"/>
                    </a:lnTo>
                    <a:lnTo>
                      <a:pt x="356" y="83486"/>
                    </a:lnTo>
                    <a:lnTo>
                      <a:pt x="14120" y="83486"/>
                    </a:lnTo>
                    <a:lnTo>
                      <a:pt x="14120" y="70532"/>
                    </a:lnTo>
                    <a:cubicBezTo>
                      <a:pt x="17406" y="75549"/>
                      <a:pt x="21264" y="79295"/>
                      <a:pt x="25693" y="81771"/>
                    </a:cubicBezTo>
                    <a:cubicBezTo>
                      <a:pt x="30138" y="84248"/>
                      <a:pt x="35265" y="85486"/>
                      <a:pt x="41076" y="85486"/>
                    </a:cubicBezTo>
                    <a:cubicBezTo>
                      <a:pt x="50648" y="85486"/>
                      <a:pt x="57887" y="82526"/>
                      <a:pt x="62793" y="76604"/>
                    </a:cubicBezTo>
                    <a:cubicBezTo>
                      <a:pt x="67714" y="70683"/>
                      <a:pt x="70174" y="61967"/>
                      <a:pt x="70174" y="50458"/>
                    </a:cubicBezTo>
                    <a:close/>
                  </a:path>
                </a:pathLst>
              </a:custGeom>
              <a:solidFill>
                <a:srgbClr val="000000"/>
              </a:solidFill>
              <a:ln w="1524" cap="flat">
                <a:noFill/>
                <a:prstDash val="solid"/>
                <a:round/>
              </a:ln>
            </p:spPr>
            <p:txBody>
              <a:bodyPr rtlCol="0" anchor="ctr"/>
              <a:lstStyle/>
              <a:p>
                <a:endParaRPr lang="en-US"/>
              </a:p>
            </p:txBody>
          </p:sp>
          <p:sp>
            <p:nvSpPr>
              <p:cNvPr id="216" name="Freeform: Shape 215">
                <a:extLst>
                  <a:ext uri="{FF2B5EF4-FFF2-40B4-BE49-F238E27FC236}">
                    <a16:creationId xmlns:a16="http://schemas.microsoft.com/office/drawing/2014/main" id="{469508C6-ACF2-4F7E-BAB7-091A8E3200CF}"/>
                  </a:ext>
                </a:extLst>
              </p:cNvPr>
              <p:cNvSpPr/>
              <p:nvPr/>
            </p:nvSpPr>
            <p:spPr>
              <a:xfrm flipV="1">
                <a:off x="11401212" y="4107290"/>
                <a:ext cx="74485" cy="117038"/>
              </a:xfrm>
              <a:custGeom>
                <a:avLst/>
                <a:gdLst>
                  <a:gd name="connsiteX0" fmla="*/ 61156 w 74485"/>
                  <a:gd name="connsiteY0" fmla="*/ 74496 h 117038"/>
                  <a:gd name="connsiteX1" fmla="*/ 55013 w 74485"/>
                  <a:gd name="connsiteY1" fmla="*/ 97547 h 117038"/>
                  <a:gd name="connsiteX2" fmla="*/ 37796 w 74485"/>
                  <a:gd name="connsiteY2" fmla="*/ 105738 h 117038"/>
                  <a:gd name="connsiteX3" fmla="*/ 20651 w 74485"/>
                  <a:gd name="connsiteY3" fmla="*/ 97547 h 117038"/>
                  <a:gd name="connsiteX4" fmla="*/ 14508 w 74485"/>
                  <a:gd name="connsiteY4" fmla="*/ 74496 h 117038"/>
                  <a:gd name="connsiteX5" fmla="*/ 20651 w 74485"/>
                  <a:gd name="connsiteY5" fmla="*/ 51493 h 117038"/>
                  <a:gd name="connsiteX6" fmla="*/ 37796 w 74485"/>
                  <a:gd name="connsiteY6" fmla="*/ 43302 h 117038"/>
                  <a:gd name="connsiteX7" fmla="*/ 55013 w 74485"/>
                  <a:gd name="connsiteY7" fmla="*/ 51493 h 117038"/>
                  <a:gd name="connsiteX8" fmla="*/ 61156 w 74485"/>
                  <a:gd name="connsiteY8" fmla="*/ 74496 h 117038"/>
                  <a:gd name="connsiteX9" fmla="*/ 74849 w 74485"/>
                  <a:gd name="connsiteY9" fmla="*/ 42183 h 117038"/>
                  <a:gd name="connsiteX10" fmla="*/ 65395 w 74485"/>
                  <a:gd name="connsiteY10" fmla="*/ 10536 h 117038"/>
                  <a:gd name="connsiteX11" fmla="*/ 36463 w 74485"/>
                  <a:gd name="connsiteY11" fmla="*/ 153 h 117038"/>
                  <a:gd name="connsiteX12" fmla="*/ 22842 w 74485"/>
                  <a:gd name="connsiteY12" fmla="*/ 1225 h 117038"/>
                  <a:gd name="connsiteX13" fmla="*/ 10412 w 74485"/>
                  <a:gd name="connsiteY13" fmla="*/ 4535 h 117038"/>
                  <a:gd name="connsiteX14" fmla="*/ 10412 w 74485"/>
                  <a:gd name="connsiteY14" fmla="*/ 17846 h 117038"/>
                  <a:gd name="connsiteX15" fmla="*/ 22318 w 74485"/>
                  <a:gd name="connsiteY15" fmla="*/ 13036 h 117038"/>
                  <a:gd name="connsiteX16" fmla="*/ 34296 w 74485"/>
                  <a:gd name="connsiteY16" fmla="*/ 11464 h 117038"/>
                  <a:gd name="connsiteX17" fmla="*/ 54465 w 74485"/>
                  <a:gd name="connsiteY17" fmla="*/ 18489 h 117038"/>
                  <a:gd name="connsiteX18" fmla="*/ 61156 w 74485"/>
                  <a:gd name="connsiteY18" fmla="*/ 39730 h 117038"/>
                  <a:gd name="connsiteX19" fmla="*/ 61156 w 74485"/>
                  <a:gd name="connsiteY19" fmla="*/ 46516 h 117038"/>
                  <a:gd name="connsiteX20" fmla="*/ 50298 w 74485"/>
                  <a:gd name="connsiteY20" fmla="*/ 35491 h 117038"/>
                  <a:gd name="connsiteX21" fmla="*/ 34439 w 74485"/>
                  <a:gd name="connsiteY21" fmla="*/ 31848 h 117038"/>
                  <a:gd name="connsiteX22" fmla="*/ 9745 w 74485"/>
                  <a:gd name="connsiteY22" fmla="*/ 43516 h 117038"/>
                  <a:gd name="connsiteX23" fmla="*/ 363 w 74485"/>
                  <a:gd name="connsiteY23" fmla="*/ 74496 h 117038"/>
                  <a:gd name="connsiteX24" fmla="*/ 9745 w 74485"/>
                  <a:gd name="connsiteY24" fmla="*/ 105500 h 117038"/>
                  <a:gd name="connsiteX25" fmla="*/ 34439 w 74485"/>
                  <a:gd name="connsiteY25" fmla="*/ 117192 h 117038"/>
                  <a:gd name="connsiteX26" fmla="*/ 50298 w 74485"/>
                  <a:gd name="connsiteY26" fmla="*/ 113549 h 117038"/>
                  <a:gd name="connsiteX27" fmla="*/ 61156 w 74485"/>
                  <a:gd name="connsiteY27" fmla="*/ 102547 h 117038"/>
                  <a:gd name="connsiteX28" fmla="*/ 61156 w 74485"/>
                  <a:gd name="connsiteY28" fmla="*/ 115192 h 117038"/>
                  <a:gd name="connsiteX29" fmla="*/ 74849 w 74485"/>
                  <a:gd name="connsiteY29" fmla="*/ 115192 h 117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485" h="117038">
                    <a:moveTo>
                      <a:pt x="61156" y="74496"/>
                    </a:moveTo>
                    <a:cubicBezTo>
                      <a:pt x="61156" y="84418"/>
                      <a:pt x="59109" y="92102"/>
                      <a:pt x="55013" y="97547"/>
                    </a:cubicBezTo>
                    <a:cubicBezTo>
                      <a:pt x="50933" y="103008"/>
                      <a:pt x="45194" y="105738"/>
                      <a:pt x="37796" y="105738"/>
                    </a:cubicBezTo>
                    <a:cubicBezTo>
                      <a:pt x="30462" y="105738"/>
                      <a:pt x="24747" y="103008"/>
                      <a:pt x="20651" y="97547"/>
                    </a:cubicBezTo>
                    <a:cubicBezTo>
                      <a:pt x="16556" y="92102"/>
                      <a:pt x="14508" y="84418"/>
                      <a:pt x="14508" y="74496"/>
                    </a:cubicBezTo>
                    <a:cubicBezTo>
                      <a:pt x="14508" y="64622"/>
                      <a:pt x="16556" y="56954"/>
                      <a:pt x="20651" y="51493"/>
                    </a:cubicBezTo>
                    <a:cubicBezTo>
                      <a:pt x="24747" y="46032"/>
                      <a:pt x="30462" y="43302"/>
                      <a:pt x="37796" y="43302"/>
                    </a:cubicBezTo>
                    <a:cubicBezTo>
                      <a:pt x="45194" y="43302"/>
                      <a:pt x="50933" y="46032"/>
                      <a:pt x="55013" y="51493"/>
                    </a:cubicBezTo>
                    <a:cubicBezTo>
                      <a:pt x="59109" y="56954"/>
                      <a:pt x="61156" y="64622"/>
                      <a:pt x="61156" y="74496"/>
                    </a:cubicBezTo>
                    <a:close/>
                    <a:moveTo>
                      <a:pt x="74849" y="42183"/>
                    </a:moveTo>
                    <a:cubicBezTo>
                      <a:pt x="74849" y="28006"/>
                      <a:pt x="71697" y="17457"/>
                      <a:pt x="65395" y="10536"/>
                    </a:cubicBezTo>
                    <a:cubicBezTo>
                      <a:pt x="59109" y="3614"/>
                      <a:pt x="49465" y="153"/>
                      <a:pt x="36463" y="153"/>
                    </a:cubicBezTo>
                    <a:cubicBezTo>
                      <a:pt x="31653" y="153"/>
                      <a:pt x="27113" y="511"/>
                      <a:pt x="22842" y="1225"/>
                    </a:cubicBezTo>
                    <a:cubicBezTo>
                      <a:pt x="18572" y="1939"/>
                      <a:pt x="14428" y="3043"/>
                      <a:pt x="10412" y="4535"/>
                    </a:cubicBezTo>
                    <a:lnTo>
                      <a:pt x="10412" y="17846"/>
                    </a:lnTo>
                    <a:cubicBezTo>
                      <a:pt x="14428" y="15671"/>
                      <a:pt x="18397" y="14068"/>
                      <a:pt x="22318" y="13036"/>
                    </a:cubicBezTo>
                    <a:cubicBezTo>
                      <a:pt x="26239" y="11988"/>
                      <a:pt x="30232" y="11464"/>
                      <a:pt x="34296" y="11464"/>
                    </a:cubicBezTo>
                    <a:cubicBezTo>
                      <a:pt x="43281" y="11464"/>
                      <a:pt x="50004" y="13806"/>
                      <a:pt x="54465" y="18489"/>
                    </a:cubicBezTo>
                    <a:cubicBezTo>
                      <a:pt x="58926" y="23172"/>
                      <a:pt x="61156" y="30252"/>
                      <a:pt x="61156" y="39730"/>
                    </a:cubicBezTo>
                    <a:lnTo>
                      <a:pt x="61156" y="46516"/>
                    </a:lnTo>
                    <a:cubicBezTo>
                      <a:pt x="58331" y="41595"/>
                      <a:pt x="54711" y="37920"/>
                      <a:pt x="50298" y="35491"/>
                    </a:cubicBezTo>
                    <a:cubicBezTo>
                      <a:pt x="45885" y="33062"/>
                      <a:pt x="40598" y="31848"/>
                      <a:pt x="34439" y="31848"/>
                    </a:cubicBezTo>
                    <a:cubicBezTo>
                      <a:pt x="24231" y="31848"/>
                      <a:pt x="16000" y="35737"/>
                      <a:pt x="9745" y="43516"/>
                    </a:cubicBezTo>
                    <a:cubicBezTo>
                      <a:pt x="3491" y="51311"/>
                      <a:pt x="363" y="61637"/>
                      <a:pt x="363" y="74496"/>
                    </a:cubicBezTo>
                    <a:cubicBezTo>
                      <a:pt x="363" y="87387"/>
                      <a:pt x="3491" y="97721"/>
                      <a:pt x="9745" y="105500"/>
                    </a:cubicBezTo>
                    <a:cubicBezTo>
                      <a:pt x="16000" y="113295"/>
                      <a:pt x="24231" y="117192"/>
                      <a:pt x="34439" y="117192"/>
                    </a:cubicBezTo>
                    <a:cubicBezTo>
                      <a:pt x="40598" y="117192"/>
                      <a:pt x="45885" y="115977"/>
                      <a:pt x="50298" y="113549"/>
                    </a:cubicBezTo>
                    <a:cubicBezTo>
                      <a:pt x="54711" y="111120"/>
                      <a:pt x="58331" y="107453"/>
                      <a:pt x="61156" y="102547"/>
                    </a:cubicBezTo>
                    <a:lnTo>
                      <a:pt x="61156" y="115192"/>
                    </a:lnTo>
                    <a:lnTo>
                      <a:pt x="74849" y="115192"/>
                    </a:lnTo>
                    <a:close/>
                  </a:path>
                </a:pathLst>
              </a:custGeom>
              <a:solidFill>
                <a:srgbClr val="000000"/>
              </a:solidFill>
              <a:ln w="1524" cap="flat">
                <a:noFill/>
                <a:prstDash val="solid"/>
                <a:round/>
              </a:ln>
            </p:spPr>
            <p:txBody>
              <a:bodyPr rtlCol="0" anchor="ctr"/>
              <a:lstStyle/>
              <a:p>
                <a:endParaRPr lang="en-US"/>
              </a:p>
            </p:txBody>
          </p:sp>
        </p:grpSp>
      </p:grpSp>
      <p:grpSp>
        <p:nvGrpSpPr>
          <p:cNvPr id="217" name="Graphic 7">
            <a:extLst>
              <a:ext uri="{FF2B5EF4-FFF2-40B4-BE49-F238E27FC236}">
                <a16:creationId xmlns:a16="http://schemas.microsoft.com/office/drawing/2014/main" id="{DE969EDD-AF91-48ED-A7E9-BB75773391F3}"/>
              </a:ext>
            </a:extLst>
          </p:cNvPr>
          <p:cNvGrpSpPr/>
          <p:nvPr/>
        </p:nvGrpSpPr>
        <p:grpSpPr>
          <a:xfrm>
            <a:off x="10058296" y="5151355"/>
            <a:ext cx="1561136" cy="147458"/>
            <a:chOff x="10058296" y="5151355"/>
            <a:chExt cx="1561136" cy="147458"/>
          </a:xfrm>
          <a:solidFill>
            <a:srgbClr val="000000"/>
          </a:solidFill>
        </p:grpSpPr>
        <p:sp>
          <p:nvSpPr>
            <p:cNvPr id="218" name="Freeform: Shape 217">
              <a:extLst>
                <a:ext uri="{FF2B5EF4-FFF2-40B4-BE49-F238E27FC236}">
                  <a16:creationId xmlns:a16="http://schemas.microsoft.com/office/drawing/2014/main" id="{D4C4D623-3E61-43D8-AD15-B1159F331525}"/>
                </a:ext>
              </a:extLst>
            </p:cNvPr>
            <p:cNvSpPr/>
            <p:nvPr/>
          </p:nvSpPr>
          <p:spPr>
            <a:xfrm flipV="1">
              <a:off x="10058296" y="5157219"/>
              <a:ext cx="86409" cy="138886"/>
            </a:xfrm>
            <a:custGeom>
              <a:avLst/>
              <a:gdLst>
                <a:gd name="connsiteX0" fmla="*/ 290 w 86409"/>
                <a:gd name="connsiteY0" fmla="*/ 139077 h 138886"/>
                <a:gd name="connsiteX1" fmla="*/ 19073 w 86409"/>
                <a:gd name="connsiteY1" fmla="*/ 139077 h 138886"/>
                <a:gd name="connsiteX2" fmla="*/ 19073 w 86409"/>
                <a:gd name="connsiteY2" fmla="*/ 15996 h 138886"/>
                <a:gd name="connsiteX3" fmla="*/ 86700 w 86409"/>
                <a:gd name="connsiteY3" fmla="*/ 15996 h 138886"/>
                <a:gd name="connsiteX4" fmla="*/ 86700 w 86409"/>
                <a:gd name="connsiteY4" fmla="*/ 190 h 138886"/>
                <a:gd name="connsiteX5" fmla="*/ 290 w 86409"/>
                <a:gd name="connsiteY5" fmla="*/ 190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409" h="138886">
                  <a:moveTo>
                    <a:pt x="290" y="139077"/>
                  </a:moveTo>
                  <a:lnTo>
                    <a:pt x="19073" y="139077"/>
                  </a:lnTo>
                  <a:lnTo>
                    <a:pt x="19073" y="15996"/>
                  </a:lnTo>
                  <a:lnTo>
                    <a:pt x="86700" y="15996"/>
                  </a:lnTo>
                  <a:lnTo>
                    <a:pt x="86700" y="190"/>
                  </a:lnTo>
                  <a:lnTo>
                    <a:pt x="290" y="190"/>
                  </a:lnTo>
                  <a:close/>
                </a:path>
              </a:pathLst>
            </a:custGeom>
            <a:solidFill>
              <a:srgbClr val="000000"/>
            </a:solidFill>
            <a:ln w="1905" cap="flat">
              <a:noFill/>
              <a:prstDash val="solid"/>
              <a:round/>
            </a:ln>
          </p:spPr>
          <p:txBody>
            <a:bodyPr rtlCol="0" anchor="ctr"/>
            <a:lstStyle/>
            <a:p>
              <a:endParaRPr lang="en-US"/>
            </a:p>
          </p:txBody>
        </p:sp>
        <p:sp>
          <p:nvSpPr>
            <p:cNvPr id="219" name="Freeform: Shape 218">
              <a:extLst>
                <a:ext uri="{FF2B5EF4-FFF2-40B4-BE49-F238E27FC236}">
                  <a16:creationId xmlns:a16="http://schemas.microsoft.com/office/drawing/2014/main" id="{EB28A890-EC8C-4487-A6DF-A415D42046FE}"/>
                </a:ext>
              </a:extLst>
            </p:cNvPr>
            <p:cNvSpPr/>
            <p:nvPr/>
          </p:nvSpPr>
          <p:spPr>
            <a:xfrm flipV="1">
              <a:off x="10152910" y="5189426"/>
              <a:ext cx="96559" cy="109388"/>
            </a:xfrm>
            <a:custGeom>
              <a:avLst/>
              <a:gdLst>
                <a:gd name="connsiteX0" fmla="*/ 96857 w 96559"/>
                <a:gd name="connsiteY0" fmla="*/ 59285 h 109388"/>
                <a:gd name="connsiteX1" fmla="*/ 96857 w 96559"/>
                <a:gd name="connsiteY1" fmla="*/ 50921 h 109388"/>
                <a:gd name="connsiteX2" fmla="*/ 18157 w 96559"/>
                <a:gd name="connsiteY2" fmla="*/ 50921 h 109388"/>
                <a:gd name="connsiteX3" fmla="*/ 28813 w 96559"/>
                <a:gd name="connsiteY3" fmla="*/ 23983 h 109388"/>
                <a:gd name="connsiteX4" fmla="*/ 55364 w 96559"/>
                <a:gd name="connsiteY4" fmla="*/ 14726 h 109388"/>
                <a:gd name="connsiteX5" fmla="*/ 74473 w 96559"/>
                <a:gd name="connsiteY5" fmla="*/ 17137 h 109388"/>
                <a:gd name="connsiteX6" fmla="*/ 92868 w 96559"/>
                <a:gd name="connsiteY6" fmla="*/ 24400 h 109388"/>
                <a:gd name="connsiteX7" fmla="*/ 92868 w 96559"/>
                <a:gd name="connsiteY7" fmla="*/ 8207 h 109388"/>
                <a:gd name="connsiteX8" fmla="*/ 73967 w 96559"/>
                <a:gd name="connsiteY8" fmla="*/ 2254 h 109388"/>
                <a:gd name="connsiteX9" fmla="*/ 54352 w 96559"/>
                <a:gd name="connsiteY9" fmla="*/ 200 h 109388"/>
                <a:gd name="connsiteX10" fmla="*/ 14853 w 96559"/>
                <a:gd name="connsiteY10" fmla="*/ 14696 h 109388"/>
                <a:gd name="connsiteX11" fmla="*/ 297 w 96559"/>
                <a:gd name="connsiteY11" fmla="*/ 53987 h 109388"/>
                <a:gd name="connsiteX12" fmla="*/ 14109 w 96559"/>
                <a:gd name="connsiteY12" fmla="*/ 94557 h 109388"/>
                <a:gd name="connsiteX13" fmla="*/ 51375 w 96559"/>
                <a:gd name="connsiteY13" fmla="*/ 109589 h 109388"/>
                <a:gd name="connsiteX14" fmla="*/ 84623 w 96559"/>
                <a:gd name="connsiteY14" fmla="*/ 96046 h 109388"/>
                <a:gd name="connsiteX15" fmla="*/ 96857 w 96559"/>
                <a:gd name="connsiteY15" fmla="*/ 59285 h 109388"/>
                <a:gd name="connsiteX16" fmla="*/ 79742 w 96559"/>
                <a:gd name="connsiteY16" fmla="*/ 64316 h 109388"/>
                <a:gd name="connsiteX17" fmla="*/ 71884 w 96559"/>
                <a:gd name="connsiteY17" fmla="*/ 86699 h 109388"/>
                <a:gd name="connsiteX18" fmla="*/ 51554 w 96559"/>
                <a:gd name="connsiteY18" fmla="*/ 95093 h 109388"/>
                <a:gd name="connsiteX19" fmla="*/ 28634 w 96559"/>
                <a:gd name="connsiteY19" fmla="*/ 86997 h 109388"/>
                <a:gd name="connsiteX20" fmla="*/ 18722 w 96559"/>
                <a:gd name="connsiteY20" fmla="*/ 64197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57" y="59285"/>
                  </a:moveTo>
                  <a:lnTo>
                    <a:pt x="96857" y="50921"/>
                  </a:lnTo>
                  <a:lnTo>
                    <a:pt x="18157" y="50921"/>
                  </a:lnTo>
                  <a:cubicBezTo>
                    <a:pt x="18911" y="39134"/>
                    <a:pt x="22463" y="30155"/>
                    <a:pt x="28813" y="23983"/>
                  </a:cubicBezTo>
                  <a:cubicBezTo>
                    <a:pt x="35163" y="17812"/>
                    <a:pt x="44013" y="14726"/>
                    <a:pt x="55364" y="14726"/>
                  </a:cubicBezTo>
                  <a:cubicBezTo>
                    <a:pt x="61932" y="14726"/>
                    <a:pt x="68302" y="15530"/>
                    <a:pt x="74473" y="17137"/>
                  </a:cubicBezTo>
                  <a:cubicBezTo>
                    <a:pt x="80645" y="18744"/>
                    <a:pt x="86776" y="21165"/>
                    <a:pt x="92868" y="24400"/>
                  </a:cubicBezTo>
                  <a:lnTo>
                    <a:pt x="92868" y="8207"/>
                  </a:lnTo>
                  <a:cubicBezTo>
                    <a:pt x="86717" y="5608"/>
                    <a:pt x="80416" y="3623"/>
                    <a:pt x="73967" y="2254"/>
                  </a:cubicBezTo>
                  <a:cubicBezTo>
                    <a:pt x="67518" y="885"/>
                    <a:pt x="60980" y="200"/>
                    <a:pt x="54352" y="200"/>
                  </a:cubicBezTo>
                  <a:cubicBezTo>
                    <a:pt x="37723" y="200"/>
                    <a:pt x="24556" y="5032"/>
                    <a:pt x="14853" y="14696"/>
                  </a:cubicBezTo>
                  <a:cubicBezTo>
                    <a:pt x="5149" y="24380"/>
                    <a:pt x="297" y="37477"/>
                    <a:pt x="297" y="53987"/>
                  </a:cubicBezTo>
                  <a:cubicBezTo>
                    <a:pt x="297" y="71033"/>
                    <a:pt x="4901" y="84556"/>
                    <a:pt x="14109" y="94557"/>
                  </a:cubicBezTo>
                  <a:cubicBezTo>
                    <a:pt x="23316" y="104579"/>
                    <a:pt x="35738" y="109589"/>
                    <a:pt x="51375" y="109589"/>
                  </a:cubicBezTo>
                  <a:cubicBezTo>
                    <a:pt x="65385" y="109589"/>
                    <a:pt x="76468" y="105075"/>
                    <a:pt x="84623" y="96046"/>
                  </a:cubicBezTo>
                  <a:cubicBezTo>
                    <a:pt x="92779" y="87037"/>
                    <a:pt x="96857" y="74783"/>
                    <a:pt x="96857" y="59285"/>
                  </a:cubicBezTo>
                  <a:close/>
                  <a:moveTo>
                    <a:pt x="79742" y="64316"/>
                  </a:moveTo>
                  <a:cubicBezTo>
                    <a:pt x="79623" y="73662"/>
                    <a:pt x="77003" y="81123"/>
                    <a:pt x="71884" y="86699"/>
                  </a:cubicBezTo>
                  <a:cubicBezTo>
                    <a:pt x="66764" y="92295"/>
                    <a:pt x="59987" y="95093"/>
                    <a:pt x="51554" y="95093"/>
                  </a:cubicBezTo>
                  <a:cubicBezTo>
                    <a:pt x="42009" y="95093"/>
                    <a:pt x="34369" y="92395"/>
                    <a:pt x="28634" y="86997"/>
                  </a:cubicBezTo>
                  <a:cubicBezTo>
                    <a:pt x="22899" y="81599"/>
                    <a:pt x="19595" y="73999"/>
                    <a:pt x="18722" y="64197"/>
                  </a:cubicBezTo>
                  <a:close/>
                </a:path>
              </a:pathLst>
            </a:custGeom>
            <a:solidFill>
              <a:srgbClr val="000000"/>
            </a:solidFill>
            <a:ln w="1905" cap="flat">
              <a:noFill/>
              <a:prstDash val="solid"/>
              <a:round/>
            </a:ln>
          </p:spPr>
          <p:txBody>
            <a:bodyPr rtlCol="0" anchor="ctr"/>
            <a:lstStyle/>
            <a:p>
              <a:endParaRPr lang="en-US"/>
            </a:p>
          </p:txBody>
        </p:sp>
        <p:sp>
          <p:nvSpPr>
            <p:cNvPr id="220" name="Freeform: Shape 219">
              <a:extLst>
                <a:ext uri="{FF2B5EF4-FFF2-40B4-BE49-F238E27FC236}">
                  <a16:creationId xmlns:a16="http://schemas.microsoft.com/office/drawing/2014/main" id="{EE03B1A2-AEF8-4B54-B3AE-D55C79DBAA0C}"/>
                </a:ext>
              </a:extLst>
            </p:cNvPr>
            <p:cNvSpPr/>
            <p:nvPr/>
          </p:nvSpPr>
          <p:spPr>
            <a:xfrm flipV="1">
              <a:off x="10271034" y="5189426"/>
              <a:ext cx="88016" cy="109388"/>
            </a:xfrm>
            <a:custGeom>
              <a:avLst/>
              <a:gdLst>
                <a:gd name="connsiteX0" fmla="*/ 54181 w 88016"/>
                <a:gd name="connsiteY0" fmla="*/ 55267 h 109388"/>
                <a:gd name="connsiteX1" fmla="*/ 25427 w 88016"/>
                <a:gd name="connsiteY1" fmla="*/ 50534 h 109388"/>
                <a:gd name="connsiteX2" fmla="*/ 17420 w 88016"/>
                <a:gd name="connsiteY2" fmla="*/ 34342 h 109388"/>
                <a:gd name="connsiteX3" fmla="*/ 23433 w 88016"/>
                <a:gd name="connsiteY3" fmla="*/ 19875 h 109388"/>
                <a:gd name="connsiteX4" fmla="*/ 39744 w 88016"/>
                <a:gd name="connsiteY4" fmla="*/ 14547 h 109388"/>
                <a:gd name="connsiteX5" fmla="*/ 62604 w 88016"/>
                <a:gd name="connsiteY5" fmla="*/ 24638 h 109388"/>
                <a:gd name="connsiteX6" fmla="*/ 71207 w 88016"/>
                <a:gd name="connsiteY6" fmla="*/ 51457 h 109388"/>
                <a:gd name="connsiteX7" fmla="*/ 71207 w 88016"/>
                <a:gd name="connsiteY7" fmla="*/ 55267 h 109388"/>
                <a:gd name="connsiteX8" fmla="*/ 88322 w 88016"/>
                <a:gd name="connsiteY8" fmla="*/ 62351 h 109388"/>
                <a:gd name="connsiteX9" fmla="*/ 88322 w 88016"/>
                <a:gd name="connsiteY9" fmla="*/ 2909 h 109388"/>
                <a:gd name="connsiteX10" fmla="*/ 71207 w 88016"/>
                <a:gd name="connsiteY10" fmla="*/ 2909 h 109388"/>
                <a:gd name="connsiteX11" fmla="*/ 71207 w 88016"/>
                <a:gd name="connsiteY11" fmla="*/ 18715 h 109388"/>
                <a:gd name="connsiteX12" fmla="*/ 56592 w 88016"/>
                <a:gd name="connsiteY12" fmla="*/ 4725 h 109388"/>
                <a:gd name="connsiteX13" fmla="*/ 35190 w 88016"/>
                <a:gd name="connsiteY13" fmla="*/ 200 h 109388"/>
                <a:gd name="connsiteX14" fmla="*/ 9741 w 88016"/>
                <a:gd name="connsiteY14" fmla="*/ 9190 h 109388"/>
                <a:gd name="connsiteX15" fmla="*/ 305 w 88016"/>
                <a:gd name="connsiteY15" fmla="*/ 33240 h 109388"/>
                <a:gd name="connsiteX16" fmla="*/ 12063 w 88016"/>
                <a:gd name="connsiteY16" fmla="*/ 59732 h 109388"/>
                <a:gd name="connsiteX17" fmla="*/ 47186 w 88016"/>
                <a:gd name="connsiteY17" fmla="*/ 68661 h 109388"/>
                <a:gd name="connsiteX18" fmla="*/ 71207 w 88016"/>
                <a:gd name="connsiteY18" fmla="*/ 68661 h 109388"/>
                <a:gd name="connsiteX19" fmla="*/ 71207 w 88016"/>
                <a:gd name="connsiteY19" fmla="*/ 70358 h 109388"/>
                <a:gd name="connsiteX20" fmla="*/ 63438 w 88016"/>
                <a:gd name="connsiteY20" fmla="*/ 88634 h 109388"/>
                <a:gd name="connsiteX21" fmla="*/ 41620 w 88016"/>
                <a:gd name="connsiteY21" fmla="*/ 95093 h 109388"/>
                <a:gd name="connsiteX22" fmla="*/ 24207 w 88016"/>
                <a:gd name="connsiteY22" fmla="*/ 92950 h 109388"/>
                <a:gd name="connsiteX23" fmla="*/ 7955 w 88016"/>
                <a:gd name="connsiteY23" fmla="*/ 86521 h 109388"/>
                <a:gd name="connsiteX24" fmla="*/ 7955 w 88016"/>
                <a:gd name="connsiteY24" fmla="*/ 102356 h 109388"/>
                <a:gd name="connsiteX25" fmla="*/ 26171 w 88016"/>
                <a:gd name="connsiteY25" fmla="*/ 107773 h 109388"/>
                <a:gd name="connsiteX26" fmla="*/ 43376 w 88016"/>
                <a:gd name="connsiteY26" fmla="*/ 109589 h 109388"/>
                <a:gd name="connsiteX27" fmla="*/ 77160 w 88016"/>
                <a:gd name="connsiteY27" fmla="*/ 97862 h 109388"/>
                <a:gd name="connsiteX28" fmla="*/ 88322 w 88016"/>
                <a:gd name="connsiteY28" fmla="*/ 62351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88016" h="109388">
                  <a:moveTo>
                    <a:pt x="54181" y="55267"/>
                  </a:moveTo>
                  <a:cubicBezTo>
                    <a:pt x="40350" y="55267"/>
                    <a:pt x="30765" y="53689"/>
                    <a:pt x="25427" y="50534"/>
                  </a:cubicBezTo>
                  <a:cubicBezTo>
                    <a:pt x="20089" y="47379"/>
                    <a:pt x="17420" y="41981"/>
                    <a:pt x="17420" y="34342"/>
                  </a:cubicBezTo>
                  <a:cubicBezTo>
                    <a:pt x="17420" y="28269"/>
                    <a:pt x="19425" y="23447"/>
                    <a:pt x="23433" y="19875"/>
                  </a:cubicBezTo>
                  <a:cubicBezTo>
                    <a:pt x="27441" y="16323"/>
                    <a:pt x="32879" y="14547"/>
                    <a:pt x="39744" y="14547"/>
                  </a:cubicBezTo>
                  <a:cubicBezTo>
                    <a:pt x="49250" y="14547"/>
                    <a:pt x="56870" y="17911"/>
                    <a:pt x="62604" y="24638"/>
                  </a:cubicBezTo>
                  <a:cubicBezTo>
                    <a:pt x="68339" y="31365"/>
                    <a:pt x="71207" y="40305"/>
                    <a:pt x="71207" y="51457"/>
                  </a:cubicBezTo>
                  <a:lnTo>
                    <a:pt x="71207" y="55267"/>
                  </a:lnTo>
                  <a:close/>
                  <a:moveTo>
                    <a:pt x="88322" y="62351"/>
                  </a:moveTo>
                  <a:lnTo>
                    <a:pt x="88322" y="2909"/>
                  </a:lnTo>
                  <a:lnTo>
                    <a:pt x="71207" y="2909"/>
                  </a:lnTo>
                  <a:lnTo>
                    <a:pt x="71207" y="18715"/>
                  </a:lnTo>
                  <a:cubicBezTo>
                    <a:pt x="67298" y="12404"/>
                    <a:pt x="62426" y="7741"/>
                    <a:pt x="56592" y="4725"/>
                  </a:cubicBezTo>
                  <a:cubicBezTo>
                    <a:pt x="50758" y="1709"/>
                    <a:pt x="43624" y="200"/>
                    <a:pt x="35190" y="200"/>
                  </a:cubicBezTo>
                  <a:cubicBezTo>
                    <a:pt x="24534" y="200"/>
                    <a:pt x="16051" y="3197"/>
                    <a:pt x="9741" y="9190"/>
                  </a:cubicBezTo>
                  <a:cubicBezTo>
                    <a:pt x="3450" y="15182"/>
                    <a:pt x="305" y="23199"/>
                    <a:pt x="305" y="33240"/>
                  </a:cubicBezTo>
                  <a:cubicBezTo>
                    <a:pt x="305" y="44948"/>
                    <a:pt x="4224" y="53778"/>
                    <a:pt x="12063" y="59732"/>
                  </a:cubicBezTo>
                  <a:cubicBezTo>
                    <a:pt x="19921" y="65685"/>
                    <a:pt x="31628" y="68661"/>
                    <a:pt x="47186" y="68661"/>
                  </a:cubicBezTo>
                  <a:lnTo>
                    <a:pt x="71207" y="68661"/>
                  </a:lnTo>
                  <a:lnTo>
                    <a:pt x="71207" y="70358"/>
                  </a:lnTo>
                  <a:cubicBezTo>
                    <a:pt x="71207" y="78236"/>
                    <a:pt x="68617" y="84328"/>
                    <a:pt x="63438" y="88634"/>
                  </a:cubicBezTo>
                  <a:cubicBezTo>
                    <a:pt x="58259" y="92940"/>
                    <a:pt x="50986" y="95093"/>
                    <a:pt x="41620" y="95093"/>
                  </a:cubicBezTo>
                  <a:cubicBezTo>
                    <a:pt x="35667" y="95093"/>
                    <a:pt x="29862" y="94379"/>
                    <a:pt x="24207" y="92950"/>
                  </a:cubicBezTo>
                  <a:cubicBezTo>
                    <a:pt x="18571" y="91521"/>
                    <a:pt x="13154" y="89378"/>
                    <a:pt x="7955" y="86521"/>
                  </a:cubicBezTo>
                  <a:lnTo>
                    <a:pt x="7955" y="102356"/>
                  </a:lnTo>
                  <a:cubicBezTo>
                    <a:pt x="14206" y="104777"/>
                    <a:pt x="20278" y="106583"/>
                    <a:pt x="26171" y="107773"/>
                  </a:cubicBezTo>
                  <a:cubicBezTo>
                    <a:pt x="32065" y="108984"/>
                    <a:pt x="37800" y="109589"/>
                    <a:pt x="43376" y="109589"/>
                  </a:cubicBezTo>
                  <a:cubicBezTo>
                    <a:pt x="58457" y="109589"/>
                    <a:pt x="69718" y="105680"/>
                    <a:pt x="77160" y="97862"/>
                  </a:cubicBezTo>
                  <a:cubicBezTo>
                    <a:pt x="84601" y="90063"/>
                    <a:pt x="88322" y="78226"/>
                    <a:pt x="88322" y="62351"/>
                  </a:cubicBezTo>
                  <a:close/>
                </a:path>
              </a:pathLst>
            </a:custGeom>
            <a:solidFill>
              <a:srgbClr val="000000"/>
            </a:solidFill>
            <a:ln w="1905" cap="flat">
              <a:noFill/>
              <a:prstDash val="solid"/>
              <a:round/>
            </a:ln>
          </p:spPr>
          <p:txBody>
            <a:bodyPr rtlCol="0" anchor="ctr"/>
            <a:lstStyle/>
            <a:p>
              <a:endParaRPr lang="en-US"/>
            </a:p>
          </p:txBody>
        </p:sp>
        <p:sp>
          <p:nvSpPr>
            <p:cNvPr id="221" name="Freeform: Shape 220">
              <a:extLst>
                <a:ext uri="{FF2B5EF4-FFF2-40B4-BE49-F238E27FC236}">
                  <a16:creationId xmlns:a16="http://schemas.microsoft.com/office/drawing/2014/main" id="{5214B62D-10DF-4C25-AB56-70A63F1D402D}"/>
                </a:ext>
              </a:extLst>
            </p:cNvPr>
            <p:cNvSpPr/>
            <p:nvPr/>
          </p:nvSpPr>
          <p:spPr>
            <a:xfrm flipV="1">
              <a:off x="10386850" y="5151355"/>
              <a:ext cx="93106" cy="147458"/>
            </a:xfrm>
            <a:custGeom>
              <a:avLst/>
              <a:gdLst>
                <a:gd name="connsiteX0" fmla="*/ 76302 w 93106"/>
                <a:gd name="connsiteY0" fmla="*/ 91272 h 147458"/>
                <a:gd name="connsiteX1" fmla="*/ 76302 w 93106"/>
                <a:gd name="connsiteY1" fmla="*/ 147648 h 147458"/>
                <a:gd name="connsiteX2" fmla="*/ 93417 w 93106"/>
                <a:gd name="connsiteY2" fmla="*/ 147648 h 147458"/>
                <a:gd name="connsiteX3" fmla="*/ 93417 w 93106"/>
                <a:gd name="connsiteY3" fmla="*/ 2898 h 147458"/>
                <a:gd name="connsiteX4" fmla="*/ 76302 w 93106"/>
                <a:gd name="connsiteY4" fmla="*/ 2898 h 147458"/>
                <a:gd name="connsiteX5" fmla="*/ 76302 w 93106"/>
                <a:gd name="connsiteY5" fmla="*/ 18525 h 147458"/>
                <a:gd name="connsiteX6" fmla="*/ 62669 w 93106"/>
                <a:gd name="connsiteY6" fmla="*/ 4714 h 147458"/>
                <a:gd name="connsiteX7" fmla="*/ 42905 w 93106"/>
                <a:gd name="connsiteY7" fmla="*/ 189 h 147458"/>
                <a:gd name="connsiteX8" fmla="*/ 12157 w 93106"/>
                <a:gd name="connsiteY8" fmla="*/ 15251 h 147458"/>
                <a:gd name="connsiteX9" fmla="*/ 310 w 93106"/>
                <a:gd name="connsiteY9" fmla="*/ 54899 h 147458"/>
                <a:gd name="connsiteX10" fmla="*/ 12157 w 93106"/>
                <a:gd name="connsiteY10" fmla="*/ 94517 h 147458"/>
                <a:gd name="connsiteX11" fmla="*/ 42905 w 93106"/>
                <a:gd name="connsiteY11" fmla="*/ 109578 h 147458"/>
                <a:gd name="connsiteX12" fmla="*/ 62669 w 93106"/>
                <a:gd name="connsiteY12" fmla="*/ 105054 h 147458"/>
                <a:gd name="connsiteX13" fmla="*/ 76302 w 93106"/>
                <a:gd name="connsiteY13" fmla="*/ 91272 h 147458"/>
                <a:gd name="connsiteX14" fmla="*/ 17991 w 93106"/>
                <a:gd name="connsiteY14" fmla="*/ 54899 h 147458"/>
                <a:gd name="connsiteX15" fmla="*/ 25760 w 93106"/>
                <a:gd name="connsiteY15" fmla="*/ 25282 h 147458"/>
                <a:gd name="connsiteX16" fmla="*/ 47102 w 93106"/>
                <a:gd name="connsiteY16" fmla="*/ 14536 h 147458"/>
                <a:gd name="connsiteX17" fmla="*/ 68474 w 93106"/>
                <a:gd name="connsiteY17" fmla="*/ 25282 h 147458"/>
                <a:gd name="connsiteX18" fmla="*/ 76302 w 93106"/>
                <a:gd name="connsiteY18" fmla="*/ 54899 h 147458"/>
                <a:gd name="connsiteX19" fmla="*/ 68474 w 93106"/>
                <a:gd name="connsiteY19" fmla="*/ 84516 h 147458"/>
                <a:gd name="connsiteX20" fmla="*/ 47102 w 93106"/>
                <a:gd name="connsiteY20" fmla="*/ 95261 h 147458"/>
                <a:gd name="connsiteX21" fmla="*/ 25760 w 93106"/>
                <a:gd name="connsiteY21" fmla="*/ 84516 h 147458"/>
                <a:gd name="connsiteX22" fmla="*/ 17991 w 93106"/>
                <a:gd name="connsiteY22" fmla="*/ 54899 h 147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3106" h="147458">
                  <a:moveTo>
                    <a:pt x="76302" y="91272"/>
                  </a:moveTo>
                  <a:lnTo>
                    <a:pt x="76302" y="147648"/>
                  </a:lnTo>
                  <a:lnTo>
                    <a:pt x="93417" y="147648"/>
                  </a:lnTo>
                  <a:lnTo>
                    <a:pt x="93417" y="2898"/>
                  </a:lnTo>
                  <a:lnTo>
                    <a:pt x="76302" y="2898"/>
                  </a:lnTo>
                  <a:lnTo>
                    <a:pt x="76302" y="18525"/>
                  </a:lnTo>
                  <a:cubicBezTo>
                    <a:pt x="72710" y="12334"/>
                    <a:pt x="68166" y="7730"/>
                    <a:pt x="62669" y="4714"/>
                  </a:cubicBezTo>
                  <a:cubicBezTo>
                    <a:pt x="57193" y="1698"/>
                    <a:pt x="50604" y="189"/>
                    <a:pt x="42905" y="189"/>
                  </a:cubicBezTo>
                  <a:cubicBezTo>
                    <a:pt x="30324" y="189"/>
                    <a:pt x="20075" y="5210"/>
                    <a:pt x="12157" y="15251"/>
                  </a:cubicBezTo>
                  <a:cubicBezTo>
                    <a:pt x="4259" y="25312"/>
                    <a:pt x="310" y="38527"/>
                    <a:pt x="310" y="54899"/>
                  </a:cubicBezTo>
                  <a:cubicBezTo>
                    <a:pt x="310" y="71270"/>
                    <a:pt x="4259" y="84476"/>
                    <a:pt x="12157" y="94517"/>
                  </a:cubicBezTo>
                  <a:cubicBezTo>
                    <a:pt x="20075" y="104558"/>
                    <a:pt x="30324" y="109578"/>
                    <a:pt x="42905" y="109578"/>
                  </a:cubicBezTo>
                  <a:cubicBezTo>
                    <a:pt x="50604" y="109578"/>
                    <a:pt x="57193" y="108070"/>
                    <a:pt x="62669" y="105054"/>
                  </a:cubicBezTo>
                  <a:cubicBezTo>
                    <a:pt x="68166" y="102057"/>
                    <a:pt x="72710" y="97463"/>
                    <a:pt x="76302" y="91272"/>
                  </a:cubicBezTo>
                  <a:close/>
                  <a:moveTo>
                    <a:pt x="17991" y="54899"/>
                  </a:moveTo>
                  <a:cubicBezTo>
                    <a:pt x="17991" y="42318"/>
                    <a:pt x="20581" y="32445"/>
                    <a:pt x="25760" y="25282"/>
                  </a:cubicBezTo>
                  <a:cubicBezTo>
                    <a:pt x="30939" y="18118"/>
                    <a:pt x="38053" y="14536"/>
                    <a:pt x="47102" y="14536"/>
                  </a:cubicBezTo>
                  <a:cubicBezTo>
                    <a:pt x="56151" y="14536"/>
                    <a:pt x="63275" y="18118"/>
                    <a:pt x="68474" y="25282"/>
                  </a:cubicBezTo>
                  <a:cubicBezTo>
                    <a:pt x="73693" y="32445"/>
                    <a:pt x="76302" y="42318"/>
                    <a:pt x="76302" y="54899"/>
                  </a:cubicBezTo>
                  <a:cubicBezTo>
                    <a:pt x="76302" y="67479"/>
                    <a:pt x="73693" y="77352"/>
                    <a:pt x="68474" y="84516"/>
                  </a:cubicBezTo>
                  <a:cubicBezTo>
                    <a:pt x="63275" y="91679"/>
                    <a:pt x="56151" y="95261"/>
                    <a:pt x="47102" y="95261"/>
                  </a:cubicBezTo>
                  <a:cubicBezTo>
                    <a:pt x="38053" y="95261"/>
                    <a:pt x="30939" y="91679"/>
                    <a:pt x="25760" y="84516"/>
                  </a:cubicBezTo>
                  <a:cubicBezTo>
                    <a:pt x="20581" y="77352"/>
                    <a:pt x="17991" y="67479"/>
                    <a:pt x="17991" y="54899"/>
                  </a:cubicBezTo>
                  <a:close/>
                </a:path>
              </a:pathLst>
            </a:custGeom>
            <a:solidFill>
              <a:srgbClr val="000000"/>
            </a:solidFill>
            <a:ln w="1905" cap="flat">
              <a:noFill/>
              <a:prstDash val="solid"/>
              <a:round/>
            </a:ln>
          </p:spPr>
          <p:txBody>
            <a:bodyPr rtlCol="0" anchor="ctr"/>
            <a:lstStyle/>
            <a:p>
              <a:endParaRPr lang="en-US"/>
            </a:p>
          </p:txBody>
        </p:sp>
        <p:sp>
          <p:nvSpPr>
            <p:cNvPr id="222" name="Freeform: Shape 221">
              <a:extLst>
                <a:ext uri="{FF2B5EF4-FFF2-40B4-BE49-F238E27FC236}">
                  <a16:creationId xmlns:a16="http://schemas.microsoft.com/office/drawing/2014/main" id="{CFA093C4-2F09-4352-9AF1-7BBD10B0D593}"/>
                </a:ext>
              </a:extLst>
            </p:cNvPr>
            <p:cNvSpPr/>
            <p:nvPr/>
          </p:nvSpPr>
          <p:spPr>
            <a:xfrm flipV="1">
              <a:off x="10497265" y="529610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223" name="Freeform: Shape 222">
              <a:extLst>
                <a:ext uri="{FF2B5EF4-FFF2-40B4-BE49-F238E27FC236}">
                  <a16:creationId xmlns:a16="http://schemas.microsoft.com/office/drawing/2014/main" id="{524566C2-A1A7-453A-9FA4-93402F4B2C8E}"/>
                </a:ext>
              </a:extLst>
            </p:cNvPr>
            <p:cNvSpPr/>
            <p:nvPr/>
          </p:nvSpPr>
          <p:spPr>
            <a:xfrm flipV="1">
              <a:off x="10557253" y="5157219"/>
              <a:ext cx="117484" cy="138886"/>
            </a:xfrm>
            <a:custGeom>
              <a:avLst/>
              <a:gdLst>
                <a:gd name="connsiteX0" fmla="*/ 319 w 117484"/>
                <a:gd name="connsiteY0" fmla="*/ 139077 h 138886"/>
                <a:gd name="connsiteX1" fmla="*/ 117804 w 117484"/>
                <a:gd name="connsiteY1" fmla="*/ 139077 h 138886"/>
                <a:gd name="connsiteX2" fmla="*/ 117804 w 117484"/>
                <a:gd name="connsiteY2" fmla="*/ 123242 h 138886"/>
                <a:gd name="connsiteX3" fmla="*/ 68512 w 117484"/>
                <a:gd name="connsiteY3" fmla="*/ 123242 h 138886"/>
                <a:gd name="connsiteX4" fmla="*/ 68512 w 117484"/>
                <a:gd name="connsiteY4" fmla="*/ 190 h 138886"/>
                <a:gd name="connsiteX5" fmla="*/ 49641 w 117484"/>
                <a:gd name="connsiteY5" fmla="*/ 190 h 138886"/>
                <a:gd name="connsiteX6" fmla="*/ 49641 w 117484"/>
                <a:gd name="connsiteY6" fmla="*/ 123242 h 138886"/>
                <a:gd name="connsiteX7" fmla="*/ 319 w 117484"/>
                <a:gd name="connsiteY7" fmla="*/ 123242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7484" h="138886">
                  <a:moveTo>
                    <a:pt x="319" y="139077"/>
                  </a:moveTo>
                  <a:lnTo>
                    <a:pt x="117804" y="139077"/>
                  </a:lnTo>
                  <a:lnTo>
                    <a:pt x="117804" y="123242"/>
                  </a:lnTo>
                  <a:lnTo>
                    <a:pt x="68512" y="123242"/>
                  </a:lnTo>
                  <a:lnTo>
                    <a:pt x="68512" y="190"/>
                  </a:lnTo>
                  <a:lnTo>
                    <a:pt x="49641" y="190"/>
                  </a:lnTo>
                  <a:lnTo>
                    <a:pt x="49641" y="123242"/>
                  </a:lnTo>
                  <a:lnTo>
                    <a:pt x="319" y="123242"/>
                  </a:lnTo>
                  <a:close/>
                </a:path>
              </a:pathLst>
            </a:custGeom>
            <a:solidFill>
              <a:srgbClr val="000000"/>
            </a:solidFill>
            <a:ln w="1905" cap="flat">
              <a:noFill/>
              <a:prstDash val="solid"/>
              <a:round/>
            </a:ln>
          </p:spPr>
          <p:txBody>
            <a:bodyPr rtlCol="0" anchor="ctr"/>
            <a:lstStyle/>
            <a:p>
              <a:endParaRPr lang="en-US"/>
            </a:p>
          </p:txBody>
        </p:sp>
        <p:sp>
          <p:nvSpPr>
            <p:cNvPr id="224" name="Freeform: Shape 223">
              <a:extLst>
                <a:ext uri="{FF2B5EF4-FFF2-40B4-BE49-F238E27FC236}">
                  <a16:creationId xmlns:a16="http://schemas.microsoft.com/office/drawing/2014/main" id="{844653A6-8A44-4B1B-8D00-A9008194FB9A}"/>
                </a:ext>
              </a:extLst>
            </p:cNvPr>
            <p:cNvSpPr/>
            <p:nvPr/>
          </p:nvSpPr>
          <p:spPr>
            <a:xfrm flipV="1">
              <a:off x="10686179" y="5151355"/>
              <a:ext cx="17115" cy="144750"/>
            </a:xfrm>
            <a:custGeom>
              <a:avLst/>
              <a:gdLst>
                <a:gd name="connsiteX0" fmla="*/ 340 w 17115"/>
                <a:gd name="connsiteY0" fmla="*/ 104368 h 144750"/>
                <a:gd name="connsiteX1" fmla="*/ 17455 w 17115"/>
                <a:gd name="connsiteY1" fmla="*/ 104368 h 144750"/>
                <a:gd name="connsiteX2" fmla="*/ 17455 w 17115"/>
                <a:gd name="connsiteY2" fmla="*/ 189 h 144750"/>
                <a:gd name="connsiteX3" fmla="*/ 340 w 17115"/>
                <a:gd name="connsiteY3" fmla="*/ 189 h 144750"/>
                <a:gd name="connsiteX4" fmla="*/ 340 w 17115"/>
                <a:gd name="connsiteY4" fmla="*/ 144939 h 144750"/>
                <a:gd name="connsiteX5" fmla="*/ 17455 w 17115"/>
                <a:gd name="connsiteY5" fmla="*/ 144939 h 144750"/>
                <a:gd name="connsiteX6" fmla="*/ 17455 w 17115"/>
                <a:gd name="connsiteY6" fmla="*/ 123240 h 144750"/>
                <a:gd name="connsiteX7" fmla="*/ 340 w 17115"/>
                <a:gd name="connsiteY7" fmla="*/ 123240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15" h="144750">
                  <a:moveTo>
                    <a:pt x="340" y="104368"/>
                  </a:moveTo>
                  <a:lnTo>
                    <a:pt x="17455" y="104368"/>
                  </a:lnTo>
                  <a:lnTo>
                    <a:pt x="17455" y="189"/>
                  </a:lnTo>
                  <a:lnTo>
                    <a:pt x="340" y="189"/>
                  </a:lnTo>
                  <a:close/>
                  <a:moveTo>
                    <a:pt x="340" y="144939"/>
                  </a:moveTo>
                  <a:lnTo>
                    <a:pt x="17455" y="144939"/>
                  </a:lnTo>
                  <a:lnTo>
                    <a:pt x="17455" y="123240"/>
                  </a:lnTo>
                  <a:lnTo>
                    <a:pt x="340" y="123240"/>
                  </a:lnTo>
                  <a:close/>
                </a:path>
              </a:pathLst>
            </a:custGeom>
            <a:solidFill>
              <a:srgbClr val="000000"/>
            </a:solidFill>
            <a:ln w="1905" cap="flat">
              <a:noFill/>
              <a:prstDash val="solid"/>
              <a:round/>
            </a:ln>
          </p:spPr>
          <p:txBody>
            <a:bodyPr rtlCol="0" anchor="ctr"/>
            <a:lstStyle/>
            <a:p>
              <a:endParaRPr lang="en-US"/>
            </a:p>
          </p:txBody>
        </p:sp>
        <p:sp>
          <p:nvSpPr>
            <p:cNvPr id="225" name="Freeform: Shape 224">
              <a:extLst>
                <a:ext uri="{FF2B5EF4-FFF2-40B4-BE49-F238E27FC236}">
                  <a16:creationId xmlns:a16="http://schemas.microsoft.com/office/drawing/2014/main" id="{F16BE439-7E21-4EFE-A40B-1F20EFE4BBBB}"/>
                </a:ext>
              </a:extLst>
            </p:cNvPr>
            <p:cNvSpPr/>
            <p:nvPr/>
          </p:nvSpPr>
          <p:spPr>
            <a:xfrm flipV="1">
              <a:off x="10738451" y="5189426"/>
              <a:ext cx="152102" cy="106680"/>
            </a:xfrm>
            <a:custGeom>
              <a:avLst/>
              <a:gdLst>
                <a:gd name="connsiteX0" fmla="*/ 82078 w 152102"/>
                <a:gd name="connsiteY0" fmla="*/ 84377 h 106680"/>
                <a:gd name="connsiteX1" fmla="*/ 97437 w 152102"/>
                <a:gd name="connsiteY1" fmla="*/ 101403 h 106680"/>
                <a:gd name="connsiteX2" fmla="*/ 118451 w 152102"/>
                <a:gd name="connsiteY2" fmla="*/ 106880 h 106680"/>
                <a:gd name="connsiteX3" fmla="*/ 143573 w 152102"/>
                <a:gd name="connsiteY3" fmla="*/ 95479 h 106680"/>
                <a:gd name="connsiteX4" fmla="*/ 152414 w 152102"/>
                <a:gd name="connsiteY4" fmla="*/ 63094 h 106680"/>
                <a:gd name="connsiteX5" fmla="*/ 152414 w 152102"/>
                <a:gd name="connsiteY5" fmla="*/ 200 h 106680"/>
                <a:gd name="connsiteX6" fmla="*/ 135209 w 152102"/>
                <a:gd name="connsiteY6" fmla="*/ 200 h 106680"/>
                <a:gd name="connsiteX7" fmla="*/ 135209 w 152102"/>
                <a:gd name="connsiteY7" fmla="*/ 62529 h 106680"/>
                <a:gd name="connsiteX8" fmla="*/ 129881 w 152102"/>
                <a:gd name="connsiteY8" fmla="*/ 84734 h 106680"/>
                <a:gd name="connsiteX9" fmla="*/ 113718 w 152102"/>
                <a:gd name="connsiteY9" fmla="*/ 91997 h 106680"/>
                <a:gd name="connsiteX10" fmla="*/ 92674 w 152102"/>
                <a:gd name="connsiteY10" fmla="*/ 83156 h 106680"/>
                <a:gd name="connsiteX11" fmla="*/ 84965 w 152102"/>
                <a:gd name="connsiteY11" fmla="*/ 59076 h 106680"/>
                <a:gd name="connsiteX12" fmla="*/ 84965 w 152102"/>
                <a:gd name="connsiteY12" fmla="*/ 200 h 106680"/>
                <a:gd name="connsiteX13" fmla="*/ 67760 w 152102"/>
                <a:gd name="connsiteY13" fmla="*/ 200 h 106680"/>
                <a:gd name="connsiteX14" fmla="*/ 67760 w 152102"/>
                <a:gd name="connsiteY14" fmla="*/ 62529 h 106680"/>
                <a:gd name="connsiteX15" fmla="*/ 62462 w 152102"/>
                <a:gd name="connsiteY15" fmla="*/ 84793 h 106680"/>
                <a:gd name="connsiteX16" fmla="*/ 46091 w 152102"/>
                <a:gd name="connsiteY16" fmla="*/ 91997 h 106680"/>
                <a:gd name="connsiteX17" fmla="*/ 25225 w 152102"/>
                <a:gd name="connsiteY17" fmla="*/ 83127 h 106680"/>
                <a:gd name="connsiteX18" fmla="*/ 17516 w 152102"/>
                <a:gd name="connsiteY18" fmla="*/ 59076 h 106680"/>
                <a:gd name="connsiteX19" fmla="*/ 17516 w 152102"/>
                <a:gd name="connsiteY19" fmla="*/ 200 h 106680"/>
                <a:gd name="connsiteX20" fmla="*/ 311 w 152102"/>
                <a:gd name="connsiteY20" fmla="*/ 200 h 106680"/>
                <a:gd name="connsiteX21" fmla="*/ 311 w 152102"/>
                <a:gd name="connsiteY21" fmla="*/ 104379 h 106680"/>
                <a:gd name="connsiteX22" fmla="*/ 17516 w 152102"/>
                <a:gd name="connsiteY22" fmla="*/ 104379 h 106680"/>
                <a:gd name="connsiteX23" fmla="*/ 17516 w 152102"/>
                <a:gd name="connsiteY23" fmla="*/ 88187 h 106680"/>
                <a:gd name="connsiteX24" fmla="*/ 31565 w 152102"/>
                <a:gd name="connsiteY24" fmla="*/ 102326 h 106680"/>
                <a:gd name="connsiteX25" fmla="*/ 51002 w 152102"/>
                <a:gd name="connsiteY25" fmla="*/ 106880 h 106680"/>
                <a:gd name="connsiteX26" fmla="*/ 70320 w 152102"/>
                <a:gd name="connsiteY26" fmla="*/ 101105 h 106680"/>
                <a:gd name="connsiteX27" fmla="*/ 82078 w 152102"/>
                <a:gd name="connsiteY27" fmla="*/ 84377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102" h="106680">
                  <a:moveTo>
                    <a:pt x="82078" y="84377"/>
                  </a:moveTo>
                  <a:cubicBezTo>
                    <a:pt x="86364" y="92076"/>
                    <a:pt x="91483" y="97751"/>
                    <a:pt x="97437" y="101403"/>
                  </a:cubicBezTo>
                  <a:cubicBezTo>
                    <a:pt x="103390" y="105054"/>
                    <a:pt x="110395" y="106880"/>
                    <a:pt x="118451" y="106880"/>
                  </a:cubicBezTo>
                  <a:cubicBezTo>
                    <a:pt x="129306" y="106880"/>
                    <a:pt x="137680" y="103080"/>
                    <a:pt x="143573" y="95479"/>
                  </a:cubicBezTo>
                  <a:cubicBezTo>
                    <a:pt x="149467" y="87899"/>
                    <a:pt x="152414" y="77104"/>
                    <a:pt x="152414" y="63094"/>
                  </a:cubicBezTo>
                  <a:lnTo>
                    <a:pt x="152414" y="200"/>
                  </a:lnTo>
                  <a:lnTo>
                    <a:pt x="135209" y="200"/>
                  </a:lnTo>
                  <a:lnTo>
                    <a:pt x="135209" y="62529"/>
                  </a:lnTo>
                  <a:cubicBezTo>
                    <a:pt x="135209" y="72510"/>
                    <a:pt x="133433" y="79912"/>
                    <a:pt x="129881" y="84734"/>
                  </a:cubicBezTo>
                  <a:cubicBezTo>
                    <a:pt x="126349" y="89576"/>
                    <a:pt x="120961" y="91997"/>
                    <a:pt x="113718" y="91997"/>
                  </a:cubicBezTo>
                  <a:cubicBezTo>
                    <a:pt x="104848" y="91997"/>
                    <a:pt x="97833" y="89050"/>
                    <a:pt x="92674" y="83156"/>
                  </a:cubicBezTo>
                  <a:cubicBezTo>
                    <a:pt x="87535" y="77283"/>
                    <a:pt x="84965" y="69256"/>
                    <a:pt x="84965" y="59076"/>
                  </a:cubicBezTo>
                  <a:lnTo>
                    <a:pt x="84965" y="200"/>
                  </a:lnTo>
                  <a:lnTo>
                    <a:pt x="67760" y="200"/>
                  </a:lnTo>
                  <a:lnTo>
                    <a:pt x="67760" y="62529"/>
                  </a:lnTo>
                  <a:cubicBezTo>
                    <a:pt x="67760" y="72570"/>
                    <a:pt x="65994" y="79991"/>
                    <a:pt x="62462" y="84793"/>
                  </a:cubicBezTo>
                  <a:cubicBezTo>
                    <a:pt x="58930" y="89596"/>
                    <a:pt x="53473" y="91997"/>
                    <a:pt x="46091" y="91997"/>
                  </a:cubicBezTo>
                  <a:cubicBezTo>
                    <a:pt x="37340" y="91997"/>
                    <a:pt x="30385" y="89040"/>
                    <a:pt x="25225" y="83127"/>
                  </a:cubicBezTo>
                  <a:cubicBezTo>
                    <a:pt x="20086" y="77213"/>
                    <a:pt x="17516" y="69196"/>
                    <a:pt x="17516" y="59076"/>
                  </a:cubicBezTo>
                  <a:lnTo>
                    <a:pt x="17516" y="200"/>
                  </a:lnTo>
                  <a:lnTo>
                    <a:pt x="311" y="200"/>
                  </a:lnTo>
                  <a:lnTo>
                    <a:pt x="311" y="104379"/>
                  </a:lnTo>
                  <a:lnTo>
                    <a:pt x="17516" y="104379"/>
                  </a:lnTo>
                  <a:lnTo>
                    <a:pt x="17516" y="88187"/>
                  </a:lnTo>
                  <a:cubicBezTo>
                    <a:pt x="21425" y="94577"/>
                    <a:pt x="26108" y="99289"/>
                    <a:pt x="31565" y="102326"/>
                  </a:cubicBezTo>
                  <a:cubicBezTo>
                    <a:pt x="37022" y="105362"/>
                    <a:pt x="43501" y="106880"/>
                    <a:pt x="51002" y="106880"/>
                  </a:cubicBezTo>
                  <a:cubicBezTo>
                    <a:pt x="58583" y="106880"/>
                    <a:pt x="65022" y="104955"/>
                    <a:pt x="70320" y="101105"/>
                  </a:cubicBezTo>
                  <a:cubicBezTo>
                    <a:pt x="75618" y="97275"/>
                    <a:pt x="79538" y="91699"/>
                    <a:pt x="82078" y="84377"/>
                  </a:cubicBezTo>
                  <a:close/>
                </a:path>
              </a:pathLst>
            </a:custGeom>
            <a:solidFill>
              <a:srgbClr val="000000"/>
            </a:solidFill>
            <a:ln w="1905" cap="flat">
              <a:noFill/>
              <a:prstDash val="solid"/>
              <a:round/>
            </a:ln>
          </p:spPr>
          <p:txBody>
            <a:bodyPr rtlCol="0" anchor="ctr"/>
            <a:lstStyle/>
            <a:p>
              <a:endParaRPr lang="en-US"/>
            </a:p>
          </p:txBody>
        </p:sp>
        <p:sp>
          <p:nvSpPr>
            <p:cNvPr id="226" name="Freeform: Shape 225">
              <a:extLst>
                <a:ext uri="{FF2B5EF4-FFF2-40B4-BE49-F238E27FC236}">
                  <a16:creationId xmlns:a16="http://schemas.microsoft.com/office/drawing/2014/main" id="{98DBCDE0-85CA-4C89-B2C3-900B917CDFA4}"/>
                </a:ext>
              </a:extLst>
            </p:cNvPr>
            <p:cNvSpPr/>
            <p:nvPr/>
          </p:nvSpPr>
          <p:spPr>
            <a:xfrm flipV="1">
              <a:off x="10917236" y="5189426"/>
              <a:ext cx="96559" cy="109388"/>
            </a:xfrm>
            <a:custGeom>
              <a:avLst/>
              <a:gdLst>
                <a:gd name="connsiteX0" fmla="*/ 96897 w 96559"/>
                <a:gd name="connsiteY0" fmla="*/ 59285 h 109388"/>
                <a:gd name="connsiteX1" fmla="*/ 96897 w 96559"/>
                <a:gd name="connsiteY1" fmla="*/ 50921 h 109388"/>
                <a:gd name="connsiteX2" fmla="*/ 18197 w 96559"/>
                <a:gd name="connsiteY2" fmla="*/ 50921 h 109388"/>
                <a:gd name="connsiteX3" fmla="*/ 28853 w 96559"/>
                <a:gd name="connsiteY3" fmla="*/ 23983 h 109388"/>
                <a:gd name="connsiteX4" fmla="*/ 55404 w 96559"/>
                <a:gd name="connsiteY4" fmla="*/ 14726 h 109388"/>
                <a:gd name="connsiteX5" fmla="*/ 74513 w 96559"/>
                <a:gd name="connsiteY5" fmla="*/ 17137 h 109388"/>
                <a:gd name="connsiteX6" fmla="*/ 92909 w 96559"/>
                <a:gd name="connsiteY6" fmla="*/ 24400 h 109388"/>
                <a:gd name="connsiteX7" fmla="*/ 92909 w 96559"/>
                <a:gd name="connsiteY7" fmla="*/ 8207 h 109388"/>
                <a:gd name="connsiteX8" fmla="*/ 74007 w 96559"/>
                <a:gd name="connsiteY8" fmla="*/ 2254 h 109388"/>
                <a:gd name="connsiteX9" fmla="*/ 54392 w 96559"/>
                <a:gd name="connsiteY9" fmla="*/ 200 h 109388"/>
                <a:gd name="connsiteX10" fmla="*/ 14893 w 96559"/>
                <a:gd name="connsiteY10" fmla="*/ 14696 h 109388"/>
                <a:gd name="connsiteX11" fmla="*/ 337 w 96559"/>
                <a:gd name="connsiteY11" fmla="*/ 53987 h 109388"/>
                <a:gd name="connsiteX12" fmla="*/ 14149 w 96559"/>
                <a:gd name="connsiteY12" fmla="*/ 94557 h 109388"/>
                <a:gd name="connsiteX13" fmla="*/ 51415 w 96559"/>
                <a:gd name="connsiteY13" fmla="*/ 109589 h 109388"/>
                <a:gd name="connsiteX14" fmla="*/ 84663 w 96559"/>
                <a:gd name="connsiteY14" fmla="*/ 96046 h 109388"/>
                <a:gd name="connsiteX15" fmla="*/ 96897 w 96559"/>
                <a:gd name="connsiteY15" fmla="*/ 59285 h 109388"/>
                <a:gd name="connsiteX16" fmla="*/ 79782 w 96559"/>
                <a:gd name="connsiteY16" fmla="*/ 64316 h 109388"/>
                <a:gd name="connsiteX17" fmla="*/ 71924 w 96559"/>
                <a:gd name="connsiteY17" fmla="*/ 86699 h 109388"/>
                <a:gd name="connsiteX18" fmla="*/ 51594 w 96559"/>
                <a:gd name="connsiteY18" fmla="*/ 95093 h 109388"/>
                <a:gd name="connsiteX19" fmla="*/ 28674 w 96559"/>
                <a:gd name="connsiteY19" fmla="*/ 86997 h 109388"/>
                <a:gd name="connsiteX20" fmla="*/ 18762 w 96559"/>
                <a:gd name="connsiteY20" fmla="*/ 64197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6559" h="109388">
                  <a:moveTo>
                    <a:pt x="96897" y="59285"/>
                  </a:moveTo>
                  <a:lnTo>
                    <a:pt x="96897" y="50921"/>
                  </a:lnTo>
                  <a:lnTo>
                    <a:pt x="18197" y="50921"/>
                  </a:lnTo>
                  <a:cubicBezTo>
                    <a:pt x="18951" y="39134"/>
                    <a:pt x="22503" y="30155"/>
                    <a:pt x="28853" y="23983"/>
                  </a:cubicBezTo>
                  <a:cubicBezTo>
                    <a:pt x="35203" y="17812"/>
                    <a:pt x="44053" y="14726"/>
                    <a:pt x="55404" y="14726"/>
                  </a:cubicBezTo>
                  <a:cubicBezTo>
                    <a:pt x="61972" y="14726"/>
                    <a:pt x="68342" y="15530"/>
                    <a:pt x="74513" y="17137"/>
                  </a:cubicBezTo>
                  <a:cubicBezTo>
                    <a:pt x="80685" y="18744"/>
                    <a:pt x="86817" y="21165"/>
                    <a:pt x="92909" y="24400"/>
                  </a:cubicBezTo>
                  <a:lnTo>
                    <a:pt x="92909" y="8207"/>
                  </a:lnTo>
                  <a:cubicBezTo>
                    <a:pt x="86757" y="5608"/>
                    <a:pt x="80457" y="3623"/>
                    <a:pt x="74007" y="2254"/>
                  </a:cubicBezTo>
                  <a:cubicBezTo>
                    <a:pt x="67558" y="885"/>
                    <a:pt x="61020" y="200"/>
                    <a:pt x="54392" y="200"/>
                  </a:cubicBezTo>
                  <a:cubicBezTo>
                    <a:pt x="37763" y="200"/>
                    <a:pt x="24596" y="5032"/>
                    <a:pt x="14893" y="14696"/>
                  </a:cubicBezTo>
                  <a:cubicBezTo>
                    <a:pt x="5189" y="24380"/>
                    <a:pt x="337" y="37477"/>
                    <a:pt x="337" y="53987"/>
                  </a:cubicBezTo>
                  <a:cubicBezTo>
                    <a:pt x="337" y="71033"/>
                    <a:pt x="4941" y="84556"/>
                    <a:pt x="14149" y="94557"/>
                  </a:cubicBezTo>
                  <a:cubicBezTo>
                    <a:pt x="23356" y="104579"/>
                    <a:pt x="35778" y="109589"/>
                    <a:pt x="51415" y="109589"/>
                  </a:cubicBezTo>
                  <a:cubicBezTo>
                    <a:pt x="65425" y="109589"/>
                    <a:pt x="76508" y="105075"/>
                    <a:pt x="84663" y="96046"/>
                  </a:cubicBezTo>
                  <a:cubicBezTo>
                    <a:pt x="92819" y="87037"/>
                    <a:pt x="96897" y="74783"/>
                    <a:pt x="96897" y="59285"/>
                  </a:cubicBezTo>
                  <a:close/>
                  <a:moveTo>
                    <a:pt x="79782" y="64316"/>
                  </a:moveTo>
                  <a:cubicBezTo>
                    <a:pt x="79663" y="73662"/>
                    <a:pt x="77043" y="81123"/>
                    <a:pt x="71924" y="86699"/>
                  </a:cubicBezTo>
                  <a:cubicBezTo>
                    <a:pt x="66804" y="92295"/>
                    <a:pt x="60028" y="95093"/>
                    <a:pt x="51594" y="95093"/>
                  </a:cubicBezTo>
                  <a:cubicBezTo>
                    <a:pt x="42049" y="95093"/>
                    <a:pt x="34409" y="92395"/>
                    <a:pt x="28674" y="86997"/>
                  </a:cubicBezTo>
                  <a:cubicBezTo>
                    <a:pt x="22939" y="81599"/>
                    <a:pt x="19635" y="73999"/>
                    <a:pt x="18762" y="64197"/>
                  </a:cubicBezTo>
                  <a:close/>
                </a:path>
              </a:pathLst>
            </a:custGeom>
            <a:solidFill>
              <a:srgbClr val="000000"/>
            </a:solidFill>
            <a:ln w="1905" cap="flat">
              <a:noFill/>
              <a:prstDash val="solid"/>
              <a:round/>
            </a:ln>
          </p:spPr>
          <p:txBody>
            <a:bodyPr rtlCol="0" anchor="ctr"/>
            <a:lstStyle/>
            <a:p>
              <a:endParaRPr lang="en-US"/>
            </a:p>
          </p:txBody>
        </p:sp>
        <p:sp>
          <p:nvSpPr>
            <p:cNvPr id="227" name="Freeform: Shape 226">
              <a:extLst>
                <a:ext uri="{FF2B5EF4-FFF2-40B4-BE49-F238E27FC236}">
                  <a16:creationId xmlns:a16="http://schemas.microsoft.com/office/drawing/2014/main" id="{AE3A67CF-E9B4-4CB1-874A-C075FF1B9069}"/>
                </a:ext>
              </a:extLst>
            </p:cNvPr>
            <p:cNvSpPr/>
            <p:nvPr/>
          </p:nvSpPr>
          <p:spPr>
            <a:xfrm flipV="1">
              <a:off x="11046255" y="5197611"/>
              <a:ext cx="19615" cy="98494"/>
            </a:xfrm>
            <a:custGeom>
              <a:avLst/>
              <a:gdLst>
                <a:gd name="connsiteX0" fmla="*/ 356 w 19615"/>
                <a:gd name="connsiteY0" fmla="*/ 23836 h 98494"/>
                <a:gd name="connsiteX1" fmla="*/ 19972 w 19615"/>
                <a:gd name="connsiteY1" fmla="*/ 23836 h 98494"/>
                <a:gd name="connsiteX2" fmla="*/ 19972 w 19615"/>
                <a:gd name="connsiteY2" fmla="*/ 202 h 98494"/>
                <a:gd name="connsiteX3" fmla="*/ 356 w 19615"/>
                <a:gd name="connsiteY3" fmla="*/ 202 h 98494"/>
                <a:gd name="connsiteX4" fmla="*/ 356 w 19615"/>
                <a:gd name="connsiteY4" fmla="*/ 98696 h 98494"/>
                <a:gd name="connsiteX5" fmla="*/ 19972 w 19615"/>
                <a:gd name="connsiteY5" fmla="*/ 98696 h 98494"/>
                <a:gd name="connsiteX6" fmla="*/ 19972 w 19615"/>
                <a:gd name="connsiteY6" fmla="*/ 75092 h 98494"/>
                <a:gd name="connsiteX7" fmla="*/ 356 w 19615"/>
                <a:gd name="connsiteY7" fmla="*/ 75092 h 9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615" h="98494">
                  <a:moveTo>
                    <a:pt x="356" y="23836"/>
                  </a:moveTo>
                  <a:lnTo>
                    <a:pt x="19972" y="23836"/>
                  </a:lnTo>
                  <a:lnTo>
                    <a:pt x="19972" y="202"/>
                  </a:lnTo>
                  <a:lnTo>
                    <a:pt x="356" y="202"/>
                  </a:lnTo>
                  <a:close/>
                  <a:moveTo>
                    <a:pt x="356" y="98696"/>
                  </a:moveTo>
                  <a:lnTo>
                    <a:pt x="19972" y="98696"/>
                  </a:lnTo>
                  <a:lnTo>
                    <a:pt x="19972" y="75092"/>
                  </a:lnTo>
                  <a:lnTo>
                    <a:pt x="356" y="75092"/>
                  </a:lnTo>
                  <a:close/>
                </a:path>
              </a:pathLst>
            </a:custGeom>
            <a:solidFill>
              <a:srgbClr val="000000"/>
            </a:solidFill>
            <a:ln w="1905" cap="flat">
              <a:noFill/>
              <a:prstDash val="solid"/>
              <a:round/>
            </a:ln>
          </p:spPr>
          <p:txBody>
            <a:bodyPr rtlCol="0" anchor="ctr"/>
            <a:lstStyle/>
            <a:p>
              <a:endParaRPr lang="en-US"/>
            </a:p>
          </p:txBody>
        </p:sp>
        <p:sp>
          <p:nvSpPr>
            <p:cNvPr id="228" name="Freeform: Shape 227">
              <a:extLst>
                <a:ext uri="{FF2B5EF4-FFF2-40B4-BE49-F238E27FC236}">
                  <a16:creationId xmlns:a16="http://schemas.microsoft.com/office/drawing/2014/main" id="{77B469F7-3EAB-4D3B-8123-BA3E22995A20}"/>
                </a:ext>
              </a:extLst>
            </p:cNvPr>
            <p:cNvSpPr/>
            <p:nvPr/>
          </p:nvSpPr>
          <p:spPr>
            <a:xfrm flipV="1">
              <a:off x="11088112" y="529610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229" name="Freeform: Shape 228">
              <a:extLst>
                <a:ext uri="{FF2B5EF4-FFF2-40B4-BE49-F238E27FC236}">
                  <a16:creationId xmlns:a16="http://schemas.microsoft.com/office/drawing/2014/main" id="{76CEB9D3-D680-432C-88A6-EEE053CDA9D4}"/>
                </a:ext>
              </a:extLst>
            </p:cNvPr>
            <p:cNvSpPr/>
            <p:nvPr/>
          </p:nvSpPr>
          <p:spPr>
            <a:xfrm flipV="1">
              <a:off x="11169593" y="5157219"/>
              <a:ext cx="82688" cy="138886"/>
            </a:xfrm>
            <a:custGeom>
              <a:avLst/>
              <a:gdLst>
                <a:gd name="connsiteX0" fmla="*/ 3057 w 82688"/>
                <a:gd name="connsiteY0" fmla="*/ 15996 h 138886"/>
                <a:gd name="connsiteX1" fmla="*/ 33745 w 82688"/>
                <a:gd name="connsiteY1" fmla="*/ 15996 h 138886"/>
                <a:gd name="connsiteX2" fmla="*/ 33745 w 82688"/>
                <a:gd name="connsiteY2" fmla="*/ 121962 h 138886"/>
                <a:gd name="connsiteX3" fmla="*/ 348 w 82688"/>
                <a:gd name="connsiteY3" fmla="*/ 115264 h 138886"/>
                <a:gd name="connsiteX4" fmla="*/ 348 w 82688"/>
                <a:gd name="connsiteY4" fmla="*/ 132379 h 138886"/>
                <a:gd name="connsiteX5" fmla="*/ 33567 w 82688"/>
                <a:gd name="connsiteY5" fmla="*/ 139077 h 138886"/>
                <a:gd name="connsiteX6" fmla="*/ 52349 w 82688"/>
                <a:gd name="connsiteY6" fmla="*/ 139077 h 138886"/>
                <a:gd name="connsiteX7" fmla="*/ 52349 w 82688"/>
                <a:gd name="connsiteY7" fmla="*/ 15996 h 138886"/>
                <a:gd name="connsiteX8" fmla="*/ 83037 w 82688"/>
                <a:gd name="connsiteY8" fmla="*/ 15996 h 138886"/>
                <a:gd name="connsiteX9" fmla="*/ 83037 w 82688"/>
                <a:gd name="connsiteY9" fmla="*/ 190 h 138886"/>
                <a:gd name="connsiteX10" fmla="*/ 3057 w 82688"/>
                <a:gd name="connsiteY10" fmla="*/ 190 h 13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688" h="138886">
                  <a:moveTo>
                    <a:pt x="3057" y="15996"/>
                  </a:moveTo>
                  <a:lnTo>
                    <a:pt x="33745" y="15996"/>
                  </a:lnTo>
                  <a:lnTo>
                    <a:pt x="33745" y="121962"/>
                  </a:lnTo>
                  <a:lnTo>
                    <a:pt x="348" y="115264"/>
                  </a:lnTo>
                  <a:lnTo>
                    <a:pt x="348" y="132379"/>
                  </a:lnTo>
                  <a:lnTo>
                    <a:pt x="33567" y="139077"/>
                  </a:lnTo>
                  <a:lnTo>
                    <a:pt x="52349" y="139077"/>
                  </a:lnTo>
                  <a:lnTo>
                    <a:pt x="52349" y="15996"/>
                  </a:lnTo>
                  <a:lnTo>
                    <a:pt x="83037" y="15996"/>
                  </a:lnTo>
                  <a:lnTo>
                    <a:pt x="83037" y="190"/>
                  </a:lnTo>
                  <a:lnTo>
                    <a:pt x="3057" y="190"/>
                  </a:lnTo>
                  <a:close/>
                </a:path>
              </a:pathLst>
            </a:custGeom>
            <a:solidFill>
              <a:srgbClr val="000000"/>
            </a:solidFill>
            <a:ln w="1905" cap="flat">
              <a:noFill/>
              <a:prstDash val="solid"/>
              <a:round/>
            </a:ln>
          </p:spPr>
          <p:txBody>
            <a:bodyPr rtlCol="0" anchor="ctr"/>
            <a:lstStyle/>
            <a:p>
              <a:endParaRPr lang="en-US"/>
            </a:p>
          </p:txBody>
        </p:sp>
        <p:sp>
          <p:nvSpPr>
            <p:cNvPr id="230" name="Freeform: Shape 229">
              <a:extLst>
                <a:ext uri="{FF2B5EF4-FFF2-40B4-BE49-F238E27FC236}">
                  <a16:creationId xmlns:a16="http://schemas.microsoft.com/office/drawing/2014/main" id="{23F36A51-C9F4-4B91-AC03-F21E7688F8FB}"/>
                </a:ext>
              </a:extLst>
            </p:cNvPr>
            <p:cNvSpPr/>
            <p:nvPr/>
          </p:nvSpPr>
          <p:spPr>
            <a:xfrm flipV="1">
              <a:off x="11269870" y="5296106"/>
              <a:ext cx="19050" cy="19050"/>
            </a:xfrm>
            <a:custGeom>
              <a:avLst/>
              <a:gdLst/>
              <a:ahLst/>
              <a:cxnLst/>
              <a:rect l="l" t="t" r="r" b="b"/>
              <a:pathLst>
                <a:path w="19050" h="19050"/>
              </a:pathLst>
            </a:custGeom>
            <a:solidFill>
              <a:srgbClr val="000000"/>
            </a:solidFill>
            <a:ln w="1905" cap="flat">
              <a:noFill/>
              <a:prstDash val="solid"/>
              <a:round/>
            </a:ln>
          </p:spPr>
          <p:txBody>
            <a:bodyPr rtlCol="0" anchor="ctr"/>
            <a:lstStyle/>
            <a:p>
              <a:endParaRPr lang="en-US"/>
            </a:p>
          </p:txBody>
        </p:sp>
        <p:sp>
          <p:nvSpPr>
            <p:cNvPr id="231" name="Freeform: Shape 230">
              <a:extLst>
                <a:ext uri="{FF2B5EF4-FFF2-40B4-BE49-F238E27FC236}">
                  <a16:creationId xmlns:a16="http://schemas.microsoft.com/office/drawing/2014/main" id="{649D13E2-2A9E-46A5-A622-6113ACF05AE2}"/>
                </a:ext>
              </a:extLst>
            </p:cNvPr>
            <p:cNvSpPr/>
            <p:nvPr/>
          </p:nvSpPr>
          <p:spPr>
            <a:xfrm flipV="1">
              <a:off x="11347718" y="5151355"/>
              <a:ext cx="87272" cy="144750"/>
            </a:xfrm>
            <a:custGeom>
              <a:avLst/>
              <a:gdLst>
                <a:gd name="connsiteX0" fmla="*/ 87631 w 87272"/>
                <a:gd name="connsiteY0" fmla="*/ 63083 h 144750"/>
                <a:gd name="connsiteX1" fmla="*/ 87631 w 87272"/>
                <a:gd name="connsiteY1" fmla="*/ 189 h 144750"/>
                <a:gd name="connsiteX2" fmla="*/ 70516 w 87272"/>
                <a:gd name="connsiteY2" fmla="*/ 189 h 144750"/>
                <a:gd name="connsiteX3" fmla="*/ 70516 w 87272"/>
                <a:gd name="connsiteY3" fmla="*/ 62518 h 144750"/>
                <a:gd name="connsiteX4" fmla="*/ 64742 w 87272"/>
                <a:gd name="connsiteY4" fmla="*/ 84634 h 144750"/>
                <a:gd name="connsiteX5" fmla="*/ 47448 w 87272"/>
                <a:gd name="connsiteY5" fmla="*/ 91986 h 144750"/>
                <a:gd name="connsiteX6" fmla="*/ 25570 w 87272"/>
                <a:gd name="connsiteY6" fmla="*/ 83145 h 144750"/>
                <a:gd name="connsiteX7" fmla="*/ 17563 w 87272"/>
                <a:gd name="connsiteY7" fmla="*/ 59065 h 144750"/>
                <a:gd name="connsiteX8" fmla="*/ 17563 w 87272"/>
                <a:gd name="connsiteY8" fmla="*/ 189 h 144750"/>
                <a:gd name="connsiteX9" fmla="*/ 359 w 87272"/>
                <a:gd name="connsiteY9" fmla="*/ 189 h 144750"/>
                <a:gd name="connsiteX10" fmla="*/ 359 w 87272"/>
                <a:gd name="connsiteY10" fmla="*/ 144939 h 144750"/>
                <a:gd name="connsiteX11" fmla="*/ 17563 w 87272"/>
                <a:gd name="connsiteY11" fmla="*/ 144939 h 144750"/>
                <a:gd name="connsiteX12" fmla="*/ 17563 w 87272"/>
                <a:gd name="connsiteY12" fmla="*/ 88176 h 144750"/>
                <a:gd name="connsiteX13" fmla="*/ 32029 w 87272"/>
                <a:gd name="connsiteY13" fmla="*/ 102225 h 144750"/>
                <a:gd name="connsiteX14" fmla="*/ 51258 w 87272"/>
                <a:gd name="connsiteY14" fmla="*/ 106869 h 144750"/>
                <a:gd name="connsiteX15" fmla="*/ 78404 w 87272"/>
                <a:gd name="connsiteY15" fmla="*/ 95766 h 144750"/>
                <a:gd name="connsiteX16" fmla="*/ 87631 w 87272"/>
                <a:gd name="connsiteY16" fmla="*/ 63083 h 14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7272" h="144750">
                  <a:moveTo>
                    <a:pt x="87631" y="63083"/>
                  </a:moveTo>
                  <a:lnTo>
                    <a:pt x="87631" y="189"/>
                  </a:lnTo>
                  <a:lnTo>
                    <a:pt x="70516" y="189"/>
                  </a:lnTo>
                  <a:lnTo>
                    <a:pt x="70516" y="62518"/>
                  </a:lnTo>
                  <a:cubicBezTo>
                    <a:pt x="70516" y="72380"/>
                    <a:pt x="68591" y="79752"/>
                    <a:pt x="64742" y="84634"/>
                  </a:cubicBezTo>
                  <a:cubicBezTo>
                    <a:pt x="60892" y="89535"/>
                    <a:pt x="55127" y="91986"/>
                    <a:pt x="47448" y="91986"/>
                  </a:cubicBezTo>
                  <a:cubicBezTo>
                    <a:pt x="38201" y="91986"/>
                    <a:pt x="30908" y="89039"/>
                    <a:pt x="25570" y="83145"/>
                  </a:cubicBezTo>
                  <a:cubicBezTo>
                    <a:pt x="20232" y="77272"/>
                    <a:pt x="17563" y="69245"/>
                    <a:pt x="17563" y="59065"/>
                  </a:cubicBezTo>
                  <a:lnTo>
                    <a:pt x="17563" y="189"/>
                  </a:lnTo>
                  <a:lnTo>
                    <a:pt x="359" y="189"/>
                  </a:lnTo>
                  <a:lnTo>
                    <a:pt x="359" y="144939"/>
                  </a:lnTo>
                  <a:lnTo>
                    <a:pt x="17563" y="144939"/>
                  </a:lnTo>
                  <a:lnTo>
                    <a:pt x="17563" y="88176"/>
                  </a:lnTo>
                  <a:cubicBezTo>
                    <a:pt x="21671" y="94446"/>
                    <a:pt x="26493" y="99130"/>
                    <a:pt x="32029" y="102225"/>
                  </a:cubicBezTo>
                  <a:cubicBezTo>
                    <a:pt x="37586" y="105321"/>
                    <a:pt x="43995" y="106869"/>
                    <a:pt x="51258" y="106869"/>
                  </a:cubicBezTo>
                  <a:cubicBezTo>
                    <a:pt x="63224" y="106869"/>
                    <a:pt x="72272" y="103168"/>
                    <a:pt x="78404" y="95766"/>
                  </a:cubicBezTo>
                  <a:cubicBezTo>
                    <a:pt x="84556" y="88364"/>
                    <a:pt x="87631" y="77470"/>
                    <a:pt x="87631" y="63083"/>
                  </a:cubicBezTo>
                  <a:close/>
                </a:path>
              </a:pathLst>
            </a:custGeom>
            <a:solidFill>
              <a:srgbClr val="000000"/>
            </a:solidFill>
            <a:ln w="1905" cap="flat">
              <a:noFill/>
              <a:prstDash val="solid"/>
              <a:round/>
            </a:ln>
          </p:spPr>
          <p:txBody>
            <a:bodyPr rtlCol="0" anchor="ctr"/>
            <a:lstStyle/>
            <a:p>
              <a:endParaRPr lang="en-US"/>
            </a:p>
          </p:txBody>
        </p:sp>
        <p:sp>
          <p:nvSpPr>
            <p:cNvPr id="232" name="Freeform: Shape 231">
              <a:extLst>
                <a:ext uri="{FF2B5EF4-FFF2-40B4-BE49-F238E27FC236}">
                  <a16:creationId xmlns:a16="http://schemas.microsoft.com/office/drawing/2014/main" id="{93323A60-D658-4D2D-8CE9-D5FF5DC33EA4}"/>
                </a:ext>
              </a:extLst>
            </p:cNvPr>
            <p:cNvSpPr/>
            <p:nvPr/>
          </p:nvSpPr>
          <p:spPr>
            <a:xfrm flipV="1">
              <a:off x="11468455" y="5189426"/>
              <a:ext cx="61019" cy="106680"/>
            </a:xfrm>
            <a:custGeom>
              <a:avLst/>
              <a:gdLst>
                <a:gd name="connsiteX0" fmla="*/ 61391 w 61019"/>
                <a:gd name="connsiteY0" fmla="*/ 88395 h 106680"/>
                <a:gd name="connsiteX1" fmla="*/ 55110 w 61019"/>
                <a:gd name="connsiteY1" fmla="*/ 90836 h 106680"/>
                <a:gd name="connsiteX2" fmla="*/ 47639 w 61019"/>
                <a:gd name="connsiteY2" fmla="*/ 91640 h 106680"/>
                <a:gd name="connsiteX3" fmla="*/ 25345 w 61019"/>
                <a:gd name="connsiteY3" fmla="*/ 82204 h 106680"/>
                <a:gd name="connsiteX4" fmla="*/ 17576 w 61019"/>
                <a:gd name="connsiteY4" fmla="*/ 55087 h 106680"/>
                <a:gd name="connsiteX5" fmla="*/ 17576 w 61019"/>
                <a:gd name="connsiteY5" fmla="*/ 200 h 106680"/>
                <a:gd name="connsiteX6" fmla="*/ 371 w 61019"/>
                <a:gd name="connsiteY6" fmla="*/ 200 h 106680"/>
                <a:gd name="connsiteX7" fmla="*/ 371 w 61019"/>
                <a:gd name="connsiteY7" fmla="*/ 104379 h 106680"/>
                <a:gd name="connsiteX8" fmla="*/ 17576 w 61019"/>
                <a:gd name="connsiteY8" fmla="*/ 104379 h 106680"/>
                <a:gd name="connsiteX9" fmla="*/ 17576 w 61019"/>
                <a:gd name="connsiteY9" fmla="*/ 88187 h 106680"/>
                <a:gd name="connsiteX10" fmla="*/ 31625 w 61019"/>
                <a:gd name="connsiteY10" fmla="*/ 102266 h 106680"/>
                <a:gd name="connsiteX11" fmla="*/ 52669 w 61019"/>
                <a:gd name="connsiteY11" fmla="*/ 106880 h 106680"/>
                <a:gd name="connsiteX12" fmla="*/ 56569 w 61019"/>
                <a:gd name="connsiteY12" fmla="*/ 106641 h 106680"/>
                <a:gd name="connsiteX13" fmla="*/ 61301 w 61019"/>
                <a:gd name="connsiteY13" fmla="*/ 105957 h 106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019" h="106680">
                  <a:moveTo>
                    <a:pt x="61391" y="88395"/>
                  </a:moveTo>
                  <a:cubicBezTo>
                    <a:pt x="59466" y="89506"/>
                    <a:pt x="57372" y="90320"/>
                    <a:pt x="55110" y="90836"/>
                  </a:cubicBezTo>
                  <a:cubicBezTo>
                    <a:pt x="52848" y="91372"/>
                    <a:pt x="50358" y="91640"/>
                    <a:pt x="47639" y="91640"/>
                  </a:cubicBezTo>
                  <a:cubicBezTo>
                    <a:pt x="37955" y="91640"/>
                    <a:pt x="30524" y="88494"/>
                    <a:pt x="25345" y="82204"/>
                  </a:cubicBezTo>
                  <a:cubicBezTo>
                    <a:pt x="20165" y="75913"/>
                    <a:pt x="17576" y="66875"/>
                    <a:pt x="17576" y="55087"/>
                  </a:cubicBezTo>
                  <a:lnTo>
                    <a:pt x="17576" y="200"/>
                  </a:lnTo>
                  <a:lnTo>
                    <a:pt x="371" y="200"/>
                  </a:lnTo>
                  <a:lnTo>
                    <a:pt x="371" y="104379"/>
                  </a:lnTo>
                  <a:lnTo>
                    <a:pt x="17576" y="104379"/>
                  </a:lnTo>
                  <a:lnTo>
                    <a:pt x="17576" y="88187"/>
                  </a:lnTo>
                  <a:cubicBezTo>
                    <a:pt x="21187" y="94517"/>
                    <a:pt x="25870" y="99210"/>
                    <a:pt x="31625" y="102266"/>
                  </a:cubicBezTo>
                  <a:cubicBezTo>
                    <a:pt x="37400" y="105342"/>
                    <a:pt x="44414" y="106880"/>
                    <a:pt x="52669" y="106880"/>
                  </a:cubicBezTo>
                  <a:cubicBezTo>
                    <a:pt x="53840" y="106880"/>
                    <a:pt x="55140" y="106800"/>
                    <a:pt x="56569" y="106641"/>
                  </a:cubicBezTo>
                  <a:cubicBezTo>
                    <a:pt x="57997" y="106503"/>
                    <a:pt x="59575" y="106274"/>
                    <a:pt x="61301" y="105957"/>
                  </a:cubicBezTo>
                  <a:close/>
                </a:path>
              </a:pathLst>
            </a:custGeom>
            <a:solidFill>
              <a:srgbClr val="000000"/>
            </a:solidFill>
            <a:ln w="1905" cap="flat">
              <a:noFill/>
              <a:prstDash val="solid"/>
              <a:round/>
            </a:ln>
          </p:spPr>
          <p:txBody>
            <a:bodyPr rtlCol="0" anchor="ctr"/>
            <a:lstStyle/>
            <a:p>
              <a:endParaRPr lang="en-US"/>
            </a:p>
          </p:txBody>
        </p:sp>
        <p:sp>
          <p:nvSpPr>
            <p:cNvPr id="233" name="Freeform: Shape 232">
              <a:extLst>
                <a:ext uri="{FF2B5EF4-FFF2-40B4-BE49-F238E27FC236}">
                  <a16:creationId xmlns:a16="http://schemas.microsoft.com/office/drawing/2014/main" id="{76D5B73C-7D05-4B8D-BEDD-5C6506A76331}"/>
                </a:ext>
              </a:extLst>
            </p:cNvPr>
            <p:cNvSpPr/>
            <p:nvPr/>
          </p:nvSpPr>
          <p:spPr>
            <a:xfrm flipV="1">
              <a:off x="11539810" y="5189426"/>
              <a:ext cx="79623" cy="109388"/>
            </a:xfrm>
            <a:custGeom>
              <a:avLst/>
              <a:gdLst>
                <a:gd name="connsiteX0" fmla="*/ 74401 w 79623"/>
                <a:gd name="connsiteY0" fmla="*/ 104023 h 109388"/>
                <a:gd name="connsiteX1" fmla="*/ 74401 w 79623"/>
                <a:gd name="connsiteY1" fmla="*/ 87830 h 109388"/>
                <a:gd name="connsiteX2" fmla="*/ 59340 w 79623"/>
                <a:gd name="connsiteY2" fmla="*/ 93397 h 109388"/>
                <a:gd name="connsiteX3" fmla="*/ 43147 w 79623"/>
                <a:gd name="connsiteY3" fmla="*/ 95272 h 109388"/>
                <a:gd name="connsiteX4" fmla="*/ 24038 w 79623"/>
                <a:gd name="connsiteY4" fmla="*/ 91373 h 109388"/>
                <a:gd name="connsiteX5" fmla="*/ 17668 w 79623"/>
                <a:gd name="connsiteY5" fmla="*/ 79645 h 109388"/>
                <a:gd name="connsiteX6" fmla="*/ 22222 w 79623"/>
                <a:gd name="connsiteY6" fmla="*/ 70298 h 109388"/>
                <a:gd name="connsiteX7" fmla="*/ 40558 w 79623"/>
                <a:gd name="connsiteY7" fmla="*/ 63839 h 109388"/>
                <a:gd name="connsiteX8" fmla="*/ 46422 w 79623"/>
                <a:gd name="connsiteY8" fmla="*/ 62530 h 109388"/>
                <a:gd name="connsiteX9" fmla="*/ 72318 w 79623"/>
                <a:gd name="connsiteY9" fmla="*/ 51516 h 109388"/>
                <a:gd name="connsiteX10" fmla="*/ 79997 w 79623"/>
                <a:gd name="connsiteY10" fmla="*/ 31663 h 109388"/>
                <a:gd name="connsiteX11" fmla="*/ 68508 w 79623"/>
                <a:gd name="connsiteY11" fmla="*/ 8654 h 109388"/>
                <a:gd name="connsiteX12" fmla="*/ 36926 w 79623"/>
                <a:gd name="connsiteY12" fmla="*/ 200 h 109388"/>
                <a:gd name="connsiteX13" fmla="*/ 19484 w 79623"/>
                <a:gd name="connsiteY13" fmla="*/ 1838 h 109388"/>
                <a:gd name="connsiteX14" fmla="*/ 374 w 79623"/>
                <a:gd name="connsiteY14" fmla="*/ 6719 h 109388"/>
                <a:gd name="connsiteX15" fmla="*/ 374 w 79623"/>
                <a:gd name="connsiteY15" fmla="*/ 24400 h 109388"/>
                <a:gd name="connsiteX16" fmla="*/ 19067 w 79623"/>
                <a:gd name="connsiteY16" fmla="*/ 16988 h 109388"/>
                <a:gd name="connsiteX17" fmla="*/ 37313 w 79623"/>
                <a:gd name="connsiteY17" fmla="*/ 14547 h 109388"/>
                <a:gd name="connsiteX18" fmla="*/ 55887 w 79623"/>
                <a:gd name="connsiteY18" fmla="*/ 18685 h 109388"/>
                <a:gd name="connsiteX19" fmla="*/ 62406 w 79623"/>
                <a:gd name="connsiteY19" fmla="*/ 30353 h 109388"/>
                <a:gd name="connsiteX20" fmla="*/ 57703 w 79623"/>
                <a:gd name="connsiteY20" fmla="*/ 41039 h 109388"/>
                <a:gd name="connsiteX21" fmla="*/ 37105 w 79623"/>
                <a:gd name="connsiteY21" fmla="*/ 48212 h 109388"/>
                <a:gd name="connsiteX22" fmla="*/ 31152 w 79623"/>
                <a:gd name="connsiteY22" fmla="*/ 49611 h 109388"/>
                <a:gd name="connsiteX23" fmla="*/ 8173 w 79623"/>
                <a:gd name="connsiteY23" fmla="*/ 59880 h 109388"/>
                <a:gd name="connsiteX24" fmla="*/ 1118 w 79623"/>
                <a:gd name="connsiteY24" fmla="*/ 78901 h 109388"/>
                <a:gd name="connsiteX25" fmla="*/ 11536 w 79623"/>
                <a:gd name="connsiteY25" fmla="*/ 101582 h 109388"/>
                <a:gd name="connsiteX26" fmla="*/ 41123 w 79623"/>
                <a:gd name="connsiteY26" fmla="*/ 109589 h 109388"/>
                <a:gd name="connsiteX27" fmla="*/ 58953 w 79623"/>
                <a:gd name="connsiteY27" fmla="*/ 108190 h 109388"/>
                <a:gd name="connsiteX28" fmla="*/ 74401 w 79623"/>
                <a:gd name="connsiteY28" fmla="*/ 104023 h 109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9623" h="109388">
                  <a:moveTo>
                    <a:pt x="74401" y="104023"/>
                  </a:moveTo>
                  <a:lnTo>
                    <a:pt x="74401" y="87830"/>
                  </a:lnTo>
                  <a:cubicBezTo>
                    <a:pt x="69579" y="90311"/>
                    <a:pt x="64559" y="92166"/>
                    <a:pt x="59340" y="93397"/>
                  </a:cubicBezTo>
                  <a:cubicBezTo>
                    <a:pt x="54141" y="94647"/>
                    <a:pt x="48743" y="95272"/>
                    <a:pt x="43147" y="95272"/>
                  </a:cubicBezTo>
                  <a:cubicBezTo>
                    <a:pt x="34654" y="95272"/>
                    <a:pt x="28284" y="93972"/>
                    <a:pt x="24038" y="91373"/>
                  </a:cubicBezTo>
                  <a:cubicBezTo>
                    <a:pt x="19791" y="88773"/>
                    <a:pt x="17668" y="84864"/>
                    <a:pt x="17668" y="79645"/>
                  </a:cubicBezTo>
                  <a:cubicBezTo>
                    <a:pt x="17668" y="75676"/>
                    <a:pt x="19186" y="72561"/>
                    <a:pt x="22222" y="70298"/>
                  </a:cubicBezTo>
                  <a:cubicBezTo>
                    <a:pt x="25258" y="68036"/>
                    <a:pt x="31370" y="65883"/>
                    <a:pt x="40558" y="63839"/>
                  </a:cubicBezTo>
                  <a:lnTo>
                    <a:pt x="46422" y="62530"/>
                  </a:lnTo>
                  <a:cubicBezTo>
                    <a:pt x="58566" y="59930"/>
                    <a:pt x="67198" y="56259"/>
                    <a:pt x="72318" y="51516"/>
                  </a:cubicBezTo>
                  <a:cubicBezTo>
                    <a:pt x="77437" y="46774"/>
                    <a:pt x="79997" y="40156"/>
                    <a:pt x="79997" y="31663"/>
                  </a:cubicBezTo>
                  <a:cubicBezTo>
                    <a:pt x="79997" y="21979"/>
                    <a:pt x="76167" y="14309"/>
                    <a:pt x="68508" y="8654"/>
                  </a:cubicBezTo>
                  <a:cubicBezTo>
                    <a:pt x="60848" y="3018"/>
                    <a:pt x="50321" y="200"/>
                    <a:pt x="36926" y="200"/>
                  </a:cubicBezTo>
                  <a:cubicBezTo>
                    <a:pt x="31350" y="200"/>
                    <a:pt x="25536" y="746"/>
                    <a:pt x="19484" y="1838"/>
                  </a:cubicBezTo>
                  <a:cubicBezTo>
                    <a:pt x="13431" y="2929"/>
                    <a:pt x="7062" y="4556"/>
                    <a:pt x="374" y="6719"/>
                  </a:cubicBezTo>
                  <a:lnTo>
                    <a:pt x="374" y="24400"/>
                  </a:lnTo>
                  <a:cubicBezTo>
                    <a:pt x="6704" y="21106"/>
                    <a:pt x="12935" y="18635"/>
                    <a:pt x="19067" y="16988"/>
                  </a:cubicBezTo>
                  <a:cubicBezTo>
                    <a:pt x="25199" y="15361"/>
                    <a:pt x="31281" y="14547"/>
                    <a:pt x="37313" y="14547"/>
                  </a:cubicBezTo>
                  <a:cubicBezTo>
                    <a:pt x="45370" y="14547"/>
                    <a:pt x="51561" y="15927"/>
                    <a:pt x="55887" y="18685"/>
                  </a:cubicBezTo>
                  <a:cubicBezTo>
                    <a:pt x="60233" y="21443"/>
                    <a:pt x="62406" y="25332"/>
                    <a:pt x="62406" y="30353"/>
                  </a:cubicBezTo>
                  <a:cubicBezTo>
                    <a:pt x="62406" y="34997"/>
                    <a:pt x="60838" y="38558"/>
                    <a:pt x="57703" y="41039"/>
                  </a:cubicBezTo>
                  <a:cubicBezTo>
                    <a:pt x="54587" y="43519"/>
                    <a:pt x="47721" y="45910"/>
                    <a:pt x="37105" y="48212"/>
                  </a:cubicBezTo>
                  <a:lnTo>
                    <a:pt x="31152" y="49611"/>
                  </a:lnTo>
                  <a:cubicBezTo>
                    <a:pt x="20555" y="51834"/>
                    <a:pt x="12896" y="55257"/>
                    <a:pt x="8173" y="59880"/>
                  </a:cubicBezTo>
                  <a:cubicBezTo>
                    <a:pt x="3470" y="64504"/>
                    <a:pt x="1118" y="70844"/>
                    <a:pt x="1118" y="78901"/>
                  </a:cubicBezTo>
                  <a:cubicBezTo>
                    <a:pt x="1118" y="88704"/>
                    <a:pt x="4591" y="96264"/>
                    <a:pt x="11536" y="101582"/>
                  </a:cubicBezTo>
                  <a:cubicBezTo>
                    <a:pt x="18482" y="106920"/>
                    <a:pt x="28344" y="109589"/>
                    <a:pt x="41123" y="109589"/>
                  </a:cubicBezTo>
                  <a:cubicBezTo>
                    <a:pt x="47434" y="109589"/>
                    <a:pt x="53377" y="109123"/>
                    <a:pt x="58953" y="108190"/>
                  </a:cubicBezTo>
                  <a:cubicBezTo>
                    <a:pt x="64549" y="107277"/>
                    <a:pt x="69698" y="105888"/>
                    <a:pt x="74401" y="104023"/>
                  </a:cubicBezTo>
                  <a:close/>
                </a:path>
              </a:pathLst>
            </a:custGeom>
            <a:solidFill>
              <a:srgbClr val="000000"/>
            </a:solidFill>
            <a:ln w="1905" cap="flat">
              <a:noFill/>
              <a:prstDash val="solid"/>
              <a:round/>
            </a:ln>
          </p:spPr>
          <p:txBody>
            <a:bodyPr rtlCol="0" anchor="ctr"/>
            <a:lstStyle/>
            <a:p>
              <a:endParaRPr lang="en-US"/>
            </a:p>
          </p:txBody>
        </p:sp>
      </p:grpSp>
      <p:sp>
        <p:nvSpPr>
          <p:cNvPr id="234" name="TextBox 233">
            <a:extLst>
              <a:ext uri="{FF2B5EF4-FFF2-40B4-BE49-F238E27FC236}">
                <a16:creationId xmlns:a16="http://schemas.microsoft.com/office/drawing/2014/main" id="{5F43ED3C-7E55-419E-9A5A-E456FA6340B0}"/>
              </a:ext>
            </a:extLst>
          </p:cNvPr>
          <p:cNvSpPr txBox="1"/>
          <p:nvPr/>
        </p:nvSpPr>
        <p:spPr>
          <a:xfrm rot="16200000">
            <a:off x="3724147" y="3286139"/>
            <a:ext cx="1096775" cy="338554"/>
          </a:xfrm>
          <a:prstGeom prst="rect">
            <a:avLst/>
          </a:prstGeom>
          <a:noFill/>
        </p:spPr>
        <p:txBody>
          <a:bodyPr wrap="none" rtlCol="0">
            <a:spAutoFit/>
          </a:bodyPr>
          <a:lstStyle/>
          <a:p>
            <a:pPr algn="l"/>
            <a:r>
              <a:rPr lang="en-US" sz="1600" dirty="0">
                <a:solidFill>
                  <a:srgbClr val="000000"/>
                </a:solidFill>
              </a:rPr>
              <a:t>Bias [ppb]</a:t>
            </a:r>
          </a:p>
        </p:txBody>
      </p:sp>
      <p:sp>
        <p:nvSpPr>
          <p:cNvPr id="235" name="TextBox 234">
            <a:extLst>
              <a:ext uri="{FF2B5EF4-FFF2-40B4-BE49-F238E27FC236}">
                <a16:creationId xmlns:a16="http://schemas.microsoft.com/office/drawing/2014/main" id="{4B8EC49E-D917-4162-B6B8-767B31365576}"/>
              </a:ext>
            </a:extLst>
          </p:cNvPr>
          <p:cNvSpPr txBox="1"/>
          <p:nvPr/>
        </p:nvSpPr>
        <p:spPr>
          <a:xfrm>
            <a:off x="6880257" y="6069660"/>
            <a:ext cx="1175194" cy="338554"/>
          </a:xfrm>
          <a:prstGeom prst="rect">
            <a:avLst/>
          </a:prstGeom>
          <a:noFill/>
        </p:spPr>
        <p:txBody>
          <a:bodyPr wrap="none" rtlCol="0">
            <a:spAutoFit/>
          </a:bodyPr>
          <a:lstStyle/>
          <a:p>
            <a:pPr algn="l"/>
            <a:r>
              <a:rPr lang="en-US" sz="1600" dirty="0">
                <a:solidFill>
                  <a:srgbClr val="000000"/>
                </a:solidFill>
              </a:rPr>
              <a:t>Local Time</a:t>
            </a:r>
          </a:p>
        </p:txBody>
      </p:sp>
      <p:sp>
        <p:nvSpPr>
          <p:cNvPr id="236" name="TextBox 235">
            <a:extLst>
              <a:ext uri="{FF2B5EF4-FFF2-40B4-BE49-F238E27FC236}">
                <a16:creationId xmlns:a16="http://schemas.microsoft.com/office/drawing/2014/main" id="{0D1C6FA8-3236-4C67-9F05-4622362C72BC}"/>
              </a:ext>
            </a:extLst>
          </p:cNvPr>
          <p:cNvSpPr txBox="1"/>
          <p:nvPr/>
        </p:nvSpPr>
        <p:spPr>
          <a:xfrm rot="16200000">
            <a:off x="4002820" y="3245940"/>
            <a:ext cx="1210588" cy="369332"/>
          </a:xfrm>
          <a:prstGeom prst="rect">
            <a:avLst/>
          </a:prstGeom>
          <a:noFill/>
        </p:spPr>
        <p:txBody>
          <a:bodyPr wrap="none" rtlCol="0">
            <a:spAutoFit/>
          </a:bodyPr>
          <a:lstStyle/>
          <a:p>
            <a:r>
              <a:rPr lang="en-US" dirty="0">
                <a:solidFill>
                  <a:srgbClr val="000000"/>
                </a:solidFill>
              </a:rPr>
              <a:t>→ best ←</a:t>
            </a:r>
          </a:p>
        </p:txBody>
      </p:sp>
      <p:cxnSp>
        <p:nvCxnSpPr>
          <p:cNvPr id="238" name="Straight Connector 237">
            <a:extLst>
              <a:ext uri="{FF2B5EF4-FFF2-40B4-BE49-F238E27FC236}">
                <a16:creationId xmlns:a16="http://schemas.microsoft.com/office/drawing/2014/main" id="{E25508DD-9C86-4F36-8EF9-FDCD4B8B3C26}"/>
              </a:ext>
            </a:extLst>
          </p:cNvPr>
          <p:cNvCxnSpPr/>
          <p:nvPr/>
        </p:nvCxnSpPr>
        <p:spPr>
          <a:xfrm>
            <a:off x="6261100" y="2416504"/>
            <a:ext cx="0" cy="214121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40" name="Straight Arrow Connector 239">
            <a:extLst>
              <a:ext uri="{FF2B5EF4-FFF2-40B4-BE49-F238E27FC236}">
                <a16:creationId xmlns:a16="http://schemas.microsoft.com/office/drawing/2014/main" id="{D14615F3-63FF-4EF0-B56B-577057BB8C21}"/>
              </a:ext>
            </a:extLst>
          </p:cNvPr>
          <p:cNvCxnSpPr>
            <a:cxnSpLocks/>
          </p:cNvCxnSpPr>
          <p:nvPr/>
        </p:nvCxnSpPr>
        <p:spPr>
          <a:xfrm>
            <a:off x="6261100" y="4325579"/>
            <a:ext cx="210312" cy="0"/>
          </a:xfrm>
          <a:prstGeom prst="straightConnector1">
            <a:avLst/>
          </a:prstGeom>
          <a:ln>
            <a:solidFill>
              <a:srgbClr val="0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5213EDB6-B42B-4602-9BCD-CC2529728DA1}"/>
              </a:ext>
            </a:extLst>
          </p:cNvPr>
          <p:cNvCxnSpPr>
            <a:cxnSpLocks/>
            <a:stCxn id="85" idx="7"/>
          </p:cNvCxnSpPr>
          <p:nvPr/>
        </p:nvCxnSpPr>
        <p:spPr>
          <a:xfrm>
            <a:off x="6464871" y="1788699"/>
            <a:ext cx="6541" cy="2756378"/>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sp>
        <p:nvSpPr>
          <p:cNvPr id="244" name="TextBox 243">
            <a:extLst>
              <a:ext uri="{FF2B5EF4-FFF2-40B4-BE49-F238E27FC236}">
                <a16:creationId xmlns:a16="http://schemas.microsoft.com/office/drawing/2014/main" id="{C602B34C-BF59-434E-B4D4-EC26FB152C92}"/>
              </a:ext>
            </a:extLst>
          </p:cNvPr>
          <p:cNvSpPr txBox="1"/>
          <p:nvPr/>
        </p:nvSpPr>
        <p:spPr>
          <a:xfrm>
            <a:off x="6192774" y="4529862"/>
            <a:ext cx="1838965" cy="369332"/>
          </a:xfrm>
          <a:prstGeom prst="rect">
            <a:avLst/>
          </a:prstGeom>
          <a:noFill/>
        </p:spPr>
        <p:txBody>
          <a:bodyPr wrap="none" rtlCol="0">
            <a:spAutoFit/>
          </a:bodyPr>
          <a:lstStyle/>
          <a:p>
            <a:pPr algn="l"/>
            <a:r>
              <a:rPr lang="en-US" dirty="0">
                <a:solidFill>
                  <a:srgbClr val="000000"/>
                </a:solidFill>
              </a:rPr>
              <a:t>1 hour lead time</a:t>
            </a:r>
          </a:p>
        </p:txBody>
      </p:sp>
      <p:sp>
        <p:nvSpPr>
          <p:cNvPr id="245" name="TextBox 244">
            <a:extLst>
              <a:ext uri="{FF2B5EF4-FFF2-40B4-BE49-F238E27FC236}">
                <a16:creationId xmlns:a16="http://schemas.microsoft.com/office/drawing/2014/main" id="{18CA72D9-D5C1-4874-A137-C0694AF99E04}"/>
              </a:ext>
            </a:extLst>
          </p:cNvPr>
          <p:cNvSpPr txBox="1"/>
          <p:nvPr/>
        </p:nvSpPr>
        <p:spPr>
          <a:xfrm>
            <a:off x="254000" y="910599"/>
            <a:ext cx="3915066" cy="5355312"/>
          </a:xfrm>
          <a:prstGeom prst="rect">
            <a:avLst/>
          </a:prstGeom>
          <a:noFill/>
        </p:spPr>
        <p:txBody>
          <a:bodyPr wrap="square" rtlCol="0">
            <a:spAutoFit/>
          </a:bodyPr>
          <a:lstStyle/>
          <a:p>
            <a:pPr algn="l"/>
            <a:r>
              <a:rPr lang="en-US" b="1" u="sng" dirty="0">
                <a:solidFill>
                  <a:srgbClr val="000000"/>
                </a:solidFill>
              </a:rPr>
              <a:t>Updating of Predictions:</a:t>
            </a:r>
          </a:p>
          <a:p>
            <a:pPr algn="l"/>
            <a:r>
              <a:rPr lang="en-US" dirty="0">
                <a:solidFill>
                  <a:srgbClr val="000000"/>
                </a:solidFill>
              </a:rPr>
              <a:t>Updating using assumed space and time correlation structures tends to </a:t>
            </a:r>
            <a:r>
              <a:rPr lang="en-US" b="1" dirty="0">
                <a:solidFill>
                  <a:srgbClr val="000000"/>
                </a:solidFill>
              </a:rPr>
              <a:t>improve performance </a:t>
            </a:r>
            <a:r>
              <a:rPr lang="en-US" dirty="0">
                <a:solidFill>
                  <a:srgbClr val="000000"/>
                </a:solidFill>
              </a:rPr>
              <a:t>with respect to use of the proposed method without updating</a:t>
            </a:r>
          </a:p>
          <a:p>
            <a:pPr algn="l"/>
            <a:endParaRPr lang="en-US" dirty="0">
              <a:solidFill>
                <a:srgbClr val="000000"/>
              </a:solidFill>
            </a:endParaRPr>
          </a:p>
          <a:p>
            <a:pPr algn="l"/>
            <a:r>
              <a:rPr lang="en-US" dirty="0">
                <a:solidFill>
                  <a:srgbClr val="000000"/>
                </a:solidFill>
              </a:rPr>
              <a:t>Most benefit at </a:t>
            </a:r>
            <a:r>
              <a:rPr lang="en-US" b="1" dirty="0">
                <a:solidFill>
                  <a:srgbClr val="000000"/>
                </a:solidFill>
              </a:rPr>
              <a:t>short lead times</a:t>
            </a:r>
            <a:r>
              <a:rPr lang="en-US" dirty="0">
                <a:solidFill>
                  <a:srgbClr val="000000"/>
                </a:solidFill>
              </a:rPr>
              <a:t>, </a:t>
            </a:r>
          </a:p>
          <a:p>
            <a:pPr algn="l"/>
            <a:r>
              <a:rPr lang="en-US" dirty="0">
                <a:solidFill>
                  <a:srgbClr val="000000"/>
                </a:solidFill>
              </a:rPr>
              <a:t>as temporal correlation is strongest</a:t>
            </a:r>
          </a:p>
          <a:p>
            <a:pPr algn="l"/>
            <a:endParaRPr lang="en-US" dirty="0">
              <a:solidFill>
                <a:srgbClr val="000000"/>
              </a:solidFill>
            </a:endParaRPr>
          </a:p>
          <a:p>
            <a:pPr algn="l"/>
            <a:r>
              <a:rPr lang="en-US" dirty="0">
                <a:solidFill>
                  <a:srgbClr val="000000"/>
                </a:solidFill>
              </a:rPr>
              <a:t>Slight benefits at longer lead times for some areas.</a:t>
            </a:r>
          </a:p>
          <a:p>
            <a:pPr algn="l"/>
            <a:endParaRPr lang="en-US" dirty="0">
              <a:solidFill>
                <a:srgbClr val="000000"/>
              </a:solidFill>
            </a:endParaRPr>
          </a:p>
          <a:p>
            <a:pPr algn="l"/>
            <a:r>
              <a:rPr lang="en-US" dirty="0">
                <a:solidFill>
                  <a:srgbClr val="000000"/>
                </a:solidFill>
              </a:rPr>
              <a:t>Temporal effects: bias during morning rush-hour is reduced</a:t>
            </a:r>
          </a:p>
          <a:p>
            <a:pPr algn="l"/>
            <a:endParaRPr lang="en-US" dirty="0">
              <a:solidFill>
                <a:srgbClr val="000000"/>
              </a:solidFill>
            </a:endParaRPr>
          </a:p>
          <a:p>
            <a:pPr algn="l"/>
            <a:r>
              <a:rPr lang="en-US" dirty="0">
                <a:solidFill>
                  <a:srgbClr val="000000"/>
                </a:solidFill>
              </a:rPr>
              <a:t>Correlation structures capturing </a:t>
            </a:r>
          </a:p>
          <a:p>
            <a:pPr algn="l"/>
            <a:r>
              <a:rPr lang="en-US" b="1" dirty="0">
                <a:solidFill>
                  <a:srgbClr val="000000"/>
                </a:solidFill>
              </a:rPr>
              <a:t>day-to-day correlations </a:t>
            </a:r>
            <a:r>
              <a:rPr lang="en-US" dirty="0">
                <a:solidFill>
                  <a:srgbClr val="000000"/>
                </a:solidFill>
              </a:rPr>
              <a:t>may further improve performance</a:t>
            </a:r>
          </a:p>
        </p:txBody>
      </p:sp>
    </p:spTree>
    <p:extLst>
      <p:ext uri="{BB962C8B-B14F-4D97-AF65-F5344CB8AC3E}">
        <p14:creationId xmlns:p14="http://schemas.microsoft.com/office/powerpoint/2010/main" val="907700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DC303DE-FF48-439F-A5B0-3C8BF7F85F39}"/>
              </a:ext>
            </a:extLst>
          </p:cNvPr>
          <p:cNvSpPr>
            <a:spLocks noGrp="1"/>
          </p:cNvSpPr>
          <p:nvPr>
            <p:ph type="dt" sz="half" idx="10"/>
          </p:nvPr>
        </p:nvSpPr>
        <p:spPr/>
        <p:txBody>
          <a:bodyPr/>
          <a:lstStyle/>
          <a:p>
            <a:r>
              <a:rPr lang="en-US" dirty="0"/>
              <a:t>Jan. 12, 2021</a:t>
            </a:r>
          </a:p>
        </p:txBody>
      </p:sp>
      <p:sp>
        <p:nvSpPr>
          <p:cNvPr id="3" name="Slide Number Placeholder 2">
            <a:extLst>
              <a:ext uri="{FF2B5EF4-FFF2-40B4-BE49-F238E27FC236}">
                <a16:creationId xmlns:a16="http://schemas.microsoft.com/office/drawing/2014/main" id="{0DBA406F-1633-47F1-9F96-EEF0CB7CF319}"/>
              </a:ext>
            </a:extLst>
          </p:cNvPr>
          <p:cNvSpPr>
            <a:spLocks noGrp="1"/>
          </p:cNvSpPr>
          <p:nvPr>
            <p:ph type="sldNum" sz="quarter" idx="12"/>
          </p:nvPr>
        </p:nvSpPr>
        <p:spPr/>
        <p:txBody>
          <a:bodyPr/>
          <a:lstStyle/>
          <a:p>
            <a:fld id="{BDB8D1E3-1DAE-664E-B350-75CA63E753F0}" type="slidenum">
              <a:rPr lang="en-US" smtClean="0"/>
              <a:t>27</a:t>
            </a:fld>
            <a:endParaRPr lang="en-US"/>
          </a:p>
        </p:txBody>
      </p:sp>
      <p:sp>
        <p:nvSpPr>
          <p:cNvPr id="5" name="Text Placeholder 4">
            <a:extLst>
              <a:ext uri="{FF2B5EF4-FFF2-40B4-BE49-F238E27FC236}">
                <a16:creationId xmlns:a16="http://schemas.microsoft.com/office/drawing/2014/main" id="{B65B2378-57B5-44B0-A957-C49BD6345386}"/>
              </a:ext>
            </a:extLst>
          </p:cNvPr>
          <p:cNvSpPr>
            <a:spLocks noGrp="1"/>
          </p:cNvSpPr>
          <p:nvPr>
            <p:ph type="body" sz="quarter" idx="13"/>
          </p:nvPr>
        </p:nvSpPr>
        <p:spPr>
          <a:xfrm>
            <a:off x="6775206" y="1077684"/>
            <a:ext cx="5416794" cy="5029200"/>
          </a:xfrm>
        </p:spPr>
        <p:txBody>
          <a:bodyPr/>
          <a:lstStyle/>
          <a:p>
            <a:pPr algn="l"/>
            <a:endParaRPr lang="en-US" b="1" dirty="0">
              <a:solidFill>
                <a:schemeClr val="accent6"/>
              </a:solidFill>
            </a:endParaRPr>
          </a:p>
          <a:p>
            <a:pPr algn="l"/>
            <a:r>
              <a:rPr lang="en-US" b="1" dirty="0">
                <a:solidFill>
                  <a:schemeClr val="accent6"/>
                </a:solidFill>
              </a:rPr>
              <a:t>Sensitivity analysis</a:t>
            </a:r>
          </a:p>
          <a:p>
            <a:pPr algn="l"/>
            <a:r>
              <a:rPr lang="en-US" dirty="0"/>
              <a:t>How sensitive is predictive performance to number &amp; placement of ground monitors?</a:t>
            </a:r>
          </a:p>
          <a:p>
            <a:pPr algn="l"/>
            <a:endParaRPr lang="en-US" dirty="0">
              <a:solidFill>
                <a:schemeClr val="accent4"/>
              </a:solidFill>
            </a:endParaRPr>
          </a:p>
          <a:p>
            <a:pPr algn="l"/>
            <a:r>
              <a:rPr lang="en-US" b="1" dirty="0">
                <a:solidFill>
                  <a:schemeClr val="accent4"/>
                </a:solidFill>
              </a:rPr>
              <a:t>Incorporating low-cost sensor data</a:t>
            </a:r>
            <a:endParaRPr lang="en-US" b="1" dirty="0"/>
          </a:p>
          <a:p>
            <a:pPr algn="l"/>
            <a:r>
              <a:rPr lang="en-US" dirty="0"/>
              <a:t>Can large numbers of ground stations with lower data quality still improve performance?</a:t>
            </a:r>
          </a:p>
          <a:p>
            <a:pPr algn="l"/>
            <a:endParaRPr lang="en-US" dirty="0"/>
          </a:p>
          <a:p>
            <a:pPr algn="l"/>
            <a:r>
              <a:rPr lang="en-US" b="1" dirty="0">
                <a:solidFill>
                  <a:schemeClr val="accent1"/>
                </a:solidFill>
              </a:rPr>
              <a:t>Closing the loop to data assimilation</a:t>
            </a:r>
          </a:p>
          <a:p>
            <a:pPr algn="l"/>
            <a:r>
              <a:rPr lang="en-US" dirty="0">
                <a:solidFill>
                  <a:srgbClr val="000000"/>
                </a:solidFill>
              </a:rPr>
              <a:t>Can these results guide the assimilation of different measurements into models?</a:t>
            </a:r>
          </a:p>
        </p:txBody>
      </p:sp>
      <p:sp>
        <p:nvSpPr>
          <p:cNvPr id="2" name="Title 1">
            <a:extLst>
              <a:ext uri="{FF2B5EF4-FFF2-40B4-BE49-F238E27FC236}">
                <a16:creationId xmlns:a16="http://schemas.microsoft.com/office/drawing/2014/main" id="{06239AF0-3223-41B2-A111-72095E83CDCF}"/>
              </a:ext>
            </a:extLst>
          </p:cNvPr>
          <p:cNvSpPr>
            <a:spLocks noGrp="1"/>
          </p:cNvSpPr>
          <p:nvPr>
            <p:ph type="title"/>
          </p:nvPr>
        </p:nvSpPr>
        <p:spPr/>
        <p:txBody>
          <a:bodyPr/>
          <a:lstStyle/>
          <a:p>
            <a:r>
              <a:rPr lang="en-US" dirty="0"/>
              <a:t>Ongoing and Future Work</a:t>
            </a:r>
          </a:p>
        </p:txBody>
      </p:sp>
      <p:grpSp>
        <p:nvGrpSpPr>
          <p:cNvPr id="19" name="Group 18" descr="A map depicting the locations of regulatory and low-cost sensors for PM in the Washington DC area. While there are only 8 regulatory monitors in the domain, there are 37 low-cost sensors.">
            <a:extLst>
              <a:ext uri="{FF2B5EF4-FFF2-40B4-BE49-F238E27FC236}">
                <a16:creationId xmlns:a16="http://schemas.microsoft.com/office/drawing/2014/main" id="{B9534B19-C849-4944-B632-076A1D6DBBD4}"/>
              </a:ext>
            </a:extLst>
          </p:cNvPr>
          <p:cNvGrpSpPr/>
          <p:nvPr/>
        </p:nvGrpSpPr>
        <p:grpSpPr>
          <a:xfrm>
            <a:off x="169514" y="1238978"/>
            <a:ext cx="6605693" cy="4541338"/>
            <a:chOff x="-2747857" y="1321615"/>
            <a:chExt cx="6605693" cy="4541338"/>
          </a:xfrm>
        </p:grpSpPr>
        <p:pic>
          <p:nvPicPr>
            <p:cNvPr id="6" name="Picture 5">
              <a:extLst>
                <a:ext uri="{FF2B5EF4-FFF2-40B4-BE49-F238E27FC236}">
                  <a16:creationId xmlns:a16="http://schemas.microsoft.com/office/drawing/2014/main" id="{1AD92F70-9E60-438D-AEDF-680EAEFA4CB1}"/>
                </a:ext>
              </a:extLst>
            </p:cNvPr>
            <p:cNvPicPr>
              <a:picLocks noChangeAspect="1"/>
            </p:cNvPicPr>
            <p:nvPr/>
          </p:nvPicPr>
          <p:blipFill rotWithShape="1">
            <a:blip r:embed="rId3"/>
            <a:srcRect l="21625" t="26667" r="24194" b="7114"/>
            <a:stretch/>
          </p:blipFill>
          <p:spPr>
            <a:xfrm>
              <a:off x="-2747857" y="1321615"/>
              <a:ext cx="6605693" cy="4541338"/>
            </a:xfrm>
            <a:prstGeom prst="rect">
              <a:avLst/>
            </a:prstGeom>
          </p:spPr>
        </p:pic>
        <p:sp>
          <p:nvSpPr>
            <p:cNvPr id="7" name="TextBox 6">
              <a:extLst>
                <a:ext uri="{FF2B5EF4-FFF2-40B4-BE49-F238E27FC236}">
                  <a16:creationId xmlns:a16="http://schemas.microsoft.com/office/drawing/2014/main" id="{7AEA0F4A-0C6F-4546-BF42-C45F513B17FE}"/>
                </a:ext>
              </a:extLst>
            </p:cNvPr>
            <p:cNvSpPr txBox="1"/>
            <p:nvPr/>
          </p:nvSpPr>
          <p:spPr>
            <a:xfrm>
              <a:off x="1160356" y="4550112"/>
              <a:ext cx="2697480" cy="646331"/>
            </a:xfrm>
            <a:prstGeom prst="rect">
              <a:avLst/>
            </a:prstGeom>
            <a:solidFill>
              <a:schemeClr val="bg1"/>
            </a:solidFill>
          </p:spPr>
          <p:txBody>
            <a:bodyPr wrap="square" rtlCol="0">
              <a:spAutoFit/>
            </a:bodyPr>
            <a:lstStyle/>
            <a:p>
              <a:pPr algn="l"/>
              <a:r>
                <a:rPr lang="en-US" dirty="0">
                  <a:solidFill>
                    <a:srgbClr val="000000"/>
                  </a:solidFill>
                </a:rPr>
                <a:t>Regulatory Monitors:   8</a:t>
              </a:r>
            </a:p>
            <a:p>
              <a:pPr algn="l"/>
              <a:r>
                <a:rPr lang="en-US" dirty="0">
                  <a:solidFill>
                    <a:srgbClr val="000000"/>
                  </a:solidFill>
                </a:rPr>
                <a:t>Low-Cost Sensors:    37 </a:t>
              </a:r>
            </a:p>
          </p:txBody>
        </p:sp>
        <p:cxnSp>
          <p:nvCxnSpPr>
            <p:cNvPr id="14" name="Straight Arrow Connector 13">
              <a:extLst>
                <a:ext uri="{FF2B5EF4-FFF2-40B4-BE49-F238E27FC236}">
                  <a16:creationId xmlns:a16="http://schemas.microsoft.com/office/drawing/2014/main" id="{C5D6254D-0D52-450D-A4E1-8A7D4261DB73}"/>
                </a:ext>
              </a:extLst>
            </p:cNvPr>
            <p:cNvCxnSpPr/>
            <p:nvPr/>
          </p:nvCxnSpPr>
          <p:spPr>
            <a:xfrm flipH="1" flipV="1">
              <a:off x="402771" y="4125686"/>
              <a:ext cx="838200" cy="576943"/>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DB5AF50-18AB-4446-9BB7-4E1BE549FB2B}"/>
                </a:ext>
              </a:extLst>
            </p:cNvPr>
            <p:cNvCxnSpPr>
              <a:cxnSpLocks/>
            </p:cNvCxnSpPr>
            <p:nvPr/>
          </p:nvCxnSpPr>
          <p:spPr>
            <a:xfrm flipH="1" flipV="1">
              <a:off x="-50603" y="4135483"/>
              <a:ext cx="1291574" cy="858836"/>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66FBBB94-B0F8-4E5E-9D80-703E50919778}"/>
              </a:ext>
            </a:extLst>
          </p:cNvPr>
          <p:cNvSpPr txBox="1"/>
          <p:nvPr/>
        </p:nvSpPr>
        <p:spPr>
          <a:xfrm>
            <a:off x="169514" y="5777531"/>
            <a:ext cx="6588474" cy="646331"/>
          </a:xfrm>
          <a:prstGeom prst="rect">
            <a:avLst/>
          </a:prstGeom>
          <a:noFill/>
        </p:spPr>
        <p:txBody>
          <a:bodyPr wrap="square" rtlCol="0">
            <a:spAutoFit/>
          </a:bodyPr>
          <a:lstStyle/>
          <a:p>
            <a:pPr algn="l"/>
            <a:r>
              <a:rPr lang="en-US" dirty="0">
                <a:solidFill>
                  <a:srgbClr val="000000"/>
                </a:solidFill>
              </a:rPr>
              <a:t>PM</a:t>
            </a:r>
            <a:r>
              <a:rPr lang="en-US" baseline="-25000" dirty="0">
                <a:solidFill>
                  <a:srgbClr val="000000"/>
                </a:solidFill>
              </a:rPr>
              <a:t>2.5</a:t>
            </a:r>
            <a:r>
              <a:rPr lang="en-US" dirty="0">
                <a:solidFill>
                  <a:srgbClr val="000000"/>
                </a:solidFill>
              </a:rPr>
              <a:t> monitoring data, EPA Fire and Smoke Map, 06 Oct 2020  https://fire.airnow.gov/</a:t>
            </a:r>
          </a:p>
        </p:txBody>
      </p:sp>
    </p:spTree>
    <p:extLst>
      <p:ext uri="{BB962C8B-B14F-4D97-AF65-F5344CB8AC3E}">
        <p14:creationId xmlns:p14="http://schemas.microsoft.com/office/powerpoint/2010/main" val="2243973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AEEF72-0CB8-4611-B048-367DA30446BD}"/>
              </a:ext>
            </a:extLst>
          </p:cNvPr>
          <p:cNvSpPr>
            <a:spLocks noGrp="1"/>
          </p:cNvSpPr>
          <p:nvPr>
            <p:ph type="ctrTitle"/>
          </p:nvPr>
        </p:nvSpPr>
        <p:spPr>
          <a:xfrm>
            <a:off x="0" y="1122363"/>
            <a:ext cx="12192000" cy="2387600"/>
          </a:xfrm>
        </p:spPr>
        <p:txBody>
          <a:bodyPr/>
          <a:lstStyle/>
          <a:p>
            <a:r>
              <a:rPr lang="en-US" dirty="0"/>
              <a:t>Thank You</a:t>
            </a:r>
            <a:br>
              <a:rPr lang="en-US" dirty="0"/>
            </a:br>
            <a:br>
              <a:rPr lang="en-US" dirty="0"/>
            </a:br>
            <a:r>
              <a:rPr lang="en-US" sz="2400" dirty="0"/>
              <a:t>Live Q&amp;A: Tuesday, January 12</a:t>
            </a:r>
            <a:r>
              <a:rPr lang="en-US" sz="2400" baseline="30000" dirty="0"/>
              <a:t>th</a:t>
            </a:r>
            <a:r>
              <a:rPr lang="en-US" sz="2400" dirty="0"/>
              <a:t>, 2021, 1:10PM Eastern US Time</a:t>
            </a:r>
          </a:p>
        </p:txBody>
      </p:sp>
      <p:sp>
        <p:nvSpPr>
          <p:cNvPr id="6" name="Subtitle 5">
            <a:extLst>
              <a:ext uri="{FF2B5EF4-FFF2-40B4-BE49-F238E27FC236}">
                <a16:creationId xmlns:a16="http://schemas.microsoft.com/office/drawing/2014/main" id="{7D7DC799-15A3-4897-8FE9-46B324A44DEA}"/>
              </a:ext>
            </a:extLst>
          </p:cNvPr>
          <p:cNvSpPr>
            <a:spLocks noGrp="1"/>
          </p:cNvSpPr>
          <p:nvPr>
            <p:ph type="subTitle" idx="1"/>
          </p:nvPr>
        </p:nvSpPr>
        <p:spPr>
          <a:xfrm>
            <a:off x="2925332" y="3602038"/>
            <a:ext cx="4593749" cy="1655762"/>
          </a:xfrm>
        </p:spPr>
        <p:txBody>
          <a:bodyPr/>
          <a:lstStyle/>
          <a:p>
            <a:pPr algn="l"/>
            <a:r>
              <a:rPr lang="en-US" dirty="0"/>
              <a:t>This research was supported by an appointment to the NASA Postdoctoral Program at the Goddard Space Flight Center, administered by USRA through a contract with NASA.</a:t>
            </a:r>
          </a:p>
        </p:txBody>
      </p:sp>
      <p:sp>
        <p:nvSpPr>
          <p:cNvPr id="4" name="Date Placeholder 3">
            <a:extLst>
              <a:ext uri="{FF2B5EF4-FFF2-40B4-BE49-F238E27FC236}">
                <a16:creationId xmlns:a16="http://schemas.microsoft.com/office/drawing/2014/main" id="{502E1A4B-60AB-4921-AE3F-3DFA7DA81556}"/>
              </a:ext>
            </a:extLst>
          </p:cNvPr>
          <p:cNvSpPr>
            <a:spLocks noGrp="1"/>
          </p:cNvSpPr>
          <p:nvPr>
            <p:ph type="dt" sz="half" idx="10"/>
          </p:nvPr>
        </p:nvSpPr>
        <p:spPr/>
        <p:txBody>
          <a:bodyPr/>
          <a:lstStyle/>
          <a:p>
            <a:r>
              <a:rPr lang="en-US" dirty="0"/>
              <a:t>Jan. 12, 2021</a:t>
            </a:r>
          </a:p>
        </p:txBody>
      </p:sp>
      <p:sp>
        <p:nvSpPr>
          <p:cNvPr id="3" name="Slide Number Placeholder 2">
            <a:extLst>
              <a:ext uri="{FF2B5EF4-FFF2-40B4-BE49-F238E27FC236}">
                <a16:creationId xmlns:a16="http://schemas.microsoft.com/office/drawing/2014/main" id="{ABD951AD-241C-40B2-BA25-A5D808F01506}"/>
              </a:ext>
            </a:extLst>
          </p:cNvPr>
          <p:cNvSpPr>
            <a:spLocks noGrp="1"/>
          </p:cNvSpPr>
          <p:nvPr>
            <p:ph type="sldNum" sz="quarter" idx="12"/>
          </p:nvPr>
        </p:nvSpPr>
        <p:spPr/>
        <p:txBody>
          <a:bodyPr/>
          <a:lstStyle/>
          <a:p>
            <a:fld id="{BDB8D1E3-1DAE-664E-B350-75CA63E753F0}" type="slidenum">
              <a:rPr lang="en-US" smtClean="0"/>
              <a:t>28</a:t>
            </a:fld>
            <a:endParaRPr lang="en-US"/>
          </a:p>
        </p:txBody>
      </p:sp>
      <p:pic>
        <p:nvPicPr>
          <p:cNvPr id="7" name="Picture 6" descr="NASA Postdoctoral Program Logo">
            <a:extLst>
              <a:ext uri="{FF2B5EF4-FFF2-40B4-BE49-F238E27FC236}">
                <a16:creationId xmlns:a16="http://schemas.microsoft.com/office/drawing/2014/main" id="{0DDE82DF-7E9B-42D2-9FA0-DE3F2B5AC8EB}"/>
              </a:ext>
            </a:extLst>
          </p:cNvPr>
          <p:cNvPicPr>
            <a:picLocks noChangeAspect="1"/>
          </p:cNvPicPr>
          <p:nvPr/>
        </p:nvPicPr>
        <p:blipFill>
          <a:blip r:embed="rId3"/>
          <a:stretch>
            <a:fillRect/>
          </a:stretch>
        </p:blipFill>
        <p:spPr>
          <a:xfrm>
            <a:off x="284985" y="3735020"/>
            <a:ext cx="2478029" cy="2340869"/>
          </a:xfrm>
          <a:prstGeom prst="rect">
            <a:avLst/>
          </a:prstGeom>
        </p:spPr>
      </p:pic>
      <p:pic>
        <p:nvPicPr>
          <p:cNvPr id="9" name="Picture 8" descr="Universities Space Research Association Logo">
            <a:extLst>
              <a:ext uri="{FF2B5EF4-FFF2-40B4-BE49-F238E27FC236}">
                <a16:creationId xmlns:a16="http://schemas.microsoft.com/office/drawing/2014/main" id="{CE856F29-C8EB-40B4-AC46-3D1966C123D9}"/>
              </a:ext>
            </a:extLst>
          </p:cNvPr>
          <p:cNvPicPr>
            <a:picLocks noChangeAspect="1"/>
          </p:cNvPicPr>
          <p:nvPr/>
        </p:nvPicPr>
        <p:blipFill>
          <a:blip r:embed="rId4"/>
          <a:stretch>
            <a:fillRect/>
          </a:stretch>
        </p:blipFill>
        <p:spPr>
          <a:xfrm>
            <a:off x="7681400" y="4075273"/>
            <a:ext cx="4225615" cy="1660364"/>
          </a:xfrm>
          <a:prstGeom prst="rect">
            <a:avLst/>
          </a:prstGeom>
        </p:spPr>
      </p:pic>
    </p:spTree>
    <p:extLst>
      <p:ext uri="{BB962C8B-B14F-4D97-AF65-F5344CB8AC3E}">
        <p14:creationId xmlns:p14="http://schemas.microsoft.com/office/powerpoint/2010/main" val="2046031497"/>
      </p:ext>
    </p:extLst>
  </p:cSld>
  <p:clrMapOvr>
    <a:masterClrMapping/>
  </p:clrMapOvr>
</p:sld>
</file>

<file path=ppt/theme/theme1.xml><?xml version="1.0" encoding="utf-8"?>
<a:theme xmlns:a="http://schemas.openxmlformats.org/drawingml/2006/main" name="Office Theme">
  <a:themeElements>
    <a:clrScheme name="Custom 1">
      <a:dk1>
        <a:srgbClr val="FFFFFF"/>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solidFill>
              <a:srgbClr val="000000"/>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3022</TotalTime>
  <Words>4890</Words>
  <Application>Microsoft Office PowerPoint</Application>
  <PresentationFormat>Widescreen</PresentationFormat>
  <Paragraphs>529</Paragraphs>
  <Slides>28</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Calibri</vt:lpstr>
      <vt:lpstr>Cambria</vt:lpstr>
      <vt:lpstr>Cambria Math</vt:lpstr>
      <vt:lpstr>Georgia</vt:lpstr>
      <vt:lpstr>Helvetica</vt:lpstr>
      <vt:lpstr>Tahoma</vt:lpstr>
      <vt:lpstr>Verdana</vt:lpstr>
      <vt:lpstr>Office Theme</vt:lpstr>
      <vt:lpstr>Integrating Data Sources for Higher Resolution Surface  Air Quality Estimation</vt:lpstr>
      <vt:lpstr>Air Quality</vt:lpstr>
      <vt:lpstr>Air Quality Data – Regulatory Monitoring</vt:lpstr>
      <vt:lpstr>Regulatory Monitoring is Inconsistent &amp; Insufficient</vt:lpstr>
      <vt:lpstr>Regulatory Monitoring is Inconsistent &amp; Insufficient</vt:lpstr>
      <vt:lpstr>Regulatory Monitoring is Inconsistent &amp; Insufficient</vt:lpstr>
      <vt:lpstr>Air Quality Data – Low Cost Monitoring</vt:lpstr>
      <vt:lpstr>Air Quality Data – Satellite Retrievals</vt:lpstr>
      <vt:lpstr>Air Quality Data – Satellite Retrievals</vt:lpstr>
      <vt:lpstr>Air Quality Data – Atmospheric Chemistry Simulation Models</vt:lpstr>
      <vt:lpstr>Multiple Sources of Air Quality Data</vt:lpstr>
      <vt:lpstr>Framework for Integrating Data Sources</vt:lpstr>
      <vt:lpstr>Framework for Integrating Data Sources</vt:lpstr>
      <vt:lpstr>Framework for Integrating Data Sources</vt:lpstr>
      <vt:lpstr>Framework for Integrating Data Sources</vt:lpstr>
      <vt:lpstr>Framework for Integrating Data Sources</vt:lpstr>
      <vt:lpstr>Framework for Integrating Data Sources</vt:lpstr>
      <vt:lpstr>Case Studies: USA Surface NO2 using GEOS-CF, TROPOMI</vt:lpstr>
      <vt:lpstr>Proposed Method Outperforms Baselines</vt:lpstr>
      <vt:lpstr>Proposed Method Outperforms Baselines</vt:lpstr>
      <vt:lpstr>Proposed Method Outperforms Baselines</vt:lpstr>
      <vt:lpstr>Proposed Method Outperforms Baselines</vt:lpstr>
      <vt:lpstr>Residual Correlations in Surface Concentrations</vt:lpstr>
      <vt:lpstr>Updating Based on Residual Correlations</vt:lpstr>
      <vt:lpstr>Updating Based on Residual Correlations</vt:lpstr>
      <vt:lpstr>Updating Based on Residual Correlations</vt:lpstr>
      <vt:lpstr>Ongoing and Future Work</vt:lpstr>
      <vt:lpstr>Thank You  Live Q&amp;A: Tuesday, January 12th, 2021, 1:10PM Eastern US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Sterling Spangler</dc:creator>
  <cp:lastModifiedBy>Carl Malings</cp:lastModifiedBy>
  <cp:revision>677</cp:revision>
  <dcterms:created xsi:type="dcterms:W3CDTF">2017-09-25T14:06:05Z</dcterms:created>
  <dcterms:modified xsi:type="dcterms:W3CDTF">2020-12-30T19:21:39Z</dcterms:modified>
</cp:coreProperties>
</file>